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7" r:id="rId5"/>
  </p:sldMasterIdLst>
  <p:notesMasterIdLst>
    <p:notesMasterId r:id="rId16"/>
  </p:notesMasterIdLst>
  <p:sldIdLst>
    <p:sldId id="259" r:id="rId6"/>
    <p:sldId id="260" r:id="rId7"/>
    <p:sldId id="310" r:id="rId8"/>
    <p:sldId id="305" r:id="rId9"/>
    <p:sldId id="311" r:id="rId10"/>
    <p:sldId id="308" r:id="rId11"/>
    <p:sldId id="307" r:id="rId12"/>
    <p:sldId id="312" r:id="rId13"/>
    <p:sldId id="295" r:id="rId14"/>
    <p:sldId id="294"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0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Morgan" initials="KM" lastIdx="23" clrIdx="0">
    <p:extLst>
      <p:ext uri="{19B8F6BF-5375-455C-9EA6-DF929625EA0E}">
        <p15:presenceInfo xmlns:p15="http://schemas.microsoft.com/office/powerpoint/2012/main" userId="S::kmorgan@firstinspires.org::19752d8f-270a-426b-91ad-1bf5c79275bc" providerId="AD"/>
      </p:ext>
    </p:extLst>
  </p:cmAuthor>
  <p:cmAuthor id="2" name="Tammy Pankey" initials="TP" lastIdx="17" clrIdx="1">
    <p:extLst>
      <p:ext uri="{19B8F6BF-5375-455C-9EA6-DF929625EA0E}">
        <p15:presenceInfo xmlns:p15="http://schemas.microsoft.com/office/powerpoint/2012/main" userId="S::tpankey@firstinspires.org::89b84b47-0384-4d66-b56e-dc00ebdb68cf" providerId="AD"/>
      </p:ext>
    </p:extLst>
  </p:cmAuthor>
  <p:cmAuthor id="3" name="Betsy Daniels" initials="BD" lastIdx="1" clrIdx="2">
    <p:extLst>
      <p:ext uri="{19B8F6BF-5375-455C-9EA6-DF929625EA0E}">
        <p15:presenceInfo xmlns:p15="http://schemas.microsoft.com/office/powerpoint/2012/main" userId="S::bdaniels@firstinspires.org::a44171bd-6c25-4139-ab16-062dbd6de46d" providerId="AD"/>
      </p:ext>
    </p:extLst>
  </p:cmAuthor>
  <p:cmAuthor id="4" name="Marian Murphy" initials="MM" lastIdx="1" clrIdx="3">
    <p:extLst>
      <p:ext uri="{19B8F6BF-5375-455C-9EA6-DF929625EA0E}">
        <p15:presenceInfo xmlns:p15="http://schemas.microsoft.com/office/powerpoint/2012/main" userId="S::mmurphy@firstinspires.org::6ddc4b1b-6521-474c-a22d-2c363c1d36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41749"/>
    <a:srgbClr val="EFE5F7"/>
    <a:srgbClr val="662D91"/>
    <a:srgbClr val="E4D2F2"/>
    <a:srgbClr val="7030A0"/>
    <a:srgbClr val="FF78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3C40AF-C031-0AAA-2197-359A9C860903}" v="11" dt="2024-06-11T13:49:16.410"/>
    <p1510:client id="{83776C96-AC75-4CF3-8722-EC2A298C0FDA}" v="1" dt="2024-06-11T14:32:05.5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2422" autoAdjust="0"/>
  </p:normalViewPr>
  <p:slideViewPr>
    <p:cSldViewPr snapToGrid="0">
      <p:cViewPr varScale="1">
        <p:scale>
          <a:sx n="82" d="100"/>
          <a:sy n="82" d="100"/>
        </p:scale>
        <p:origin x="2454" y="78"/>
      </p:cViewPr>
      <p:guideLst>
        <p:guide orient="horz" pos="2160"/>
        <p:guide pos="3024"/>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Sterner" userId="e34ade42-3f4d-4ffb-96dc-1c6e40b6902f" providerId="ADAL" clId="{85365E0C-60C3-4CE3-B5C2-4B4109519C77}"/>
    <pc:docChg chg="undo custSel addSld delSld modSld">
      <pc:chgData name="Anna Sterner" userId="e34ade42-3f4d-4ffb-96dc-1c6e40b6902f" providerId="ADAL" clId="{85365E0C-60C3-4CE3-B5C2-4B4109519C77}" dt="2024-05-20T18:12:45.397" v="1037" actId="20577"/>
      <pc:docMkLst>
        <pc:docMk/>
      </pc:docMkLst>
      <pc:sldChg chg="addSp delSp modSp mod modNotesTx">
        <pc:chgData name="Anna Sterner" userId="e34ade42-3f4d-4ffb-96dc-1c6e40b6902f" providerId="ADAL" clId="{85365E0C-60C3-4CE3-B5C2-4B4109519C77}" dt="2024-05-20T17:36:22.331" v="119" actId="21"/>
        <pc:sldMkLst>
          <pc:docMk/>
          <pc:sldMk cId="3743200560" sldId="259"/>
        </pc:sldMkLst>
        <pc:spChg chg="add mod">
          <ac:chgData name="Anna Sterner" userId="e34ade42-3f4d-4ffb-96dc-1c6e40b6902f" providerId="ADAL" clId="{85365E0C-60C3-4CE3-B5C2-4B4109519C77}" dt="2024-05-20T17:34:58.458" v="48" actId="404"/>
          <ac:spMkLst>
            <pc:docMk/>
            <pc:sldMk cId="3743200560" sldId="259"/>
            <ac:spMk id="4" creationId="{1FF988B7-1FD3-440D-FA8F-454767DBA973}"/>
          </ac:spMkLst>
        </pc:spChg>
        <pc:spChg chg="mod">
          <ac:chgData name="Anna Sterner" userId="e34ade42-3f4d-4ffb-96dc-1c6e40b6902f" providerId="ADAL" clId="{85365E0C-60C3-4CE3-B5C2-4B4109519C77}" dt="2024-05-20T17:33:08.249" v="14" actId="20577"/>
          <ac:spMkLst>
            <pc:docMk/>
            <pc:sldMk cId="3743200560" sldId="259"/>
            <ac:spMk id="5" creationId="{F3B760C1-7E25-45A7-B891-53C58D074EA2}"/>
          </ac:spMkLst>
        </pc:spChg>
        <pc:spChg chg="mod">
          <ac:chgData name="Anna Sterner" userId="e34ade42-3f4d-4ffb-96dc-1c6e40b6902f" providerId="ADAL" clId="{85365E0C-60C3-4CE3-B5C2-4B4109519C77}" dt="2024-05-20T17:33:02.281" v="1" actId="20577"/>
          <ac:spMkLst>
            <pc:docMk/>
            <pc:sldMk cId="3743200560" sldId="259"/>
            <ac:spMk id="6" creationId="{B6ADE897-E12C-4A20-B842-CD64CC495BD3}"/>
          </ac:spMkLst>
        </pc:spChg>
        <pc:spChg chg="add mod">
          <ac:chgData name="Anna Sterner" userId="e34ade42-3f4d-4ffb-96dc-1c6e40b6902f" providerId="ADAL" clId="{85365E0C-60C3-4CE3-B5C2-4B4109519C77}" dt="2024-05-20T17:35:03.791" v="53" actId="404"/>
          <ac:spMkLst>
            <pc:docMk/>
            <pc:sldMk cId="3743200560" sldId="259"/>
            <ac:spMk id="7" creationId="{05D58DDA-6273-0D95-13C4-F11D213BCE5F}"/>
          </ac:spMkLst>
        </pc:spChg>
        <pc:spChg chg="mod">
          <ac:chgData name="Anna Sterner" userId="e34ade42-3f4d-4ffb-96dc-1c6e40b6902f" providerId="ADAL" clId="{85365E0C-60C3-4CE3-B5C2-4B4109519C77}" dt="2024-05-20T17:36:02.197" v="112"/>
          <ac:spMkLst>
            <pc:docMk/>
            <pc:sldMk cId="3743200560" sldId="259"/>
            <ac:spMk id="17" creationId="{87152741-4094-AFC3-E118-1981B1904600}"/>
          </ac:spMkLst>
        </pc:spChg>
        <pc:spChg chg="mod">
          <ac:chgData name="Anna Sterner" userId="e34ade42-3f4d-4ffb-96dc-1c6e40b6902f" providerId="ADAL" clId="{85365E0C-60C3-4CE3-B5C2-4B4109519C77}" dt="2024-05-20T17:36:02.197" v="112"/>
          <ac:spMkLst>
            <pc:docMk/>
            <pc:sldMk cId="3743200560" sldId="259"/>
            <ac:spMk id="19" creationId="{64F4E102-88B6-2A46-EF4A-E77FB66869B9}"/>
          </ac:spMkLst>
        </pc:spChg>
        <pc:spChg chg="mod">
          <ac:chgData name="Anna Sterner" userId="e34ade42-3f4d-4ffb-96dc-1c6e40b6902f" providerId="ADAL" clId="{85365E0C-60C3-4CE3-B5C2-4B4109519C77}" dt="2024-05-20T17:36:02.197" v="112"/>
          <ac:spMkLst>
            <pc:docMk/>
            <pc:sldMk cId="3743200560" sldId="259"/>
            <ac:spMk id="31" creationId="{3022D204-2F69-D4CA-CEE6-28CE2E182D35}"/>
          </ac:spMkLst>
        </pc:spChg>
        <pc:spChg chg="mod">
          <ac:chgData name="Anna Sterner" userId="e34ade42-3f4d-4ffb-96dc-1c6e40b6902f" providerId="ADAL" clId="{85365E0C-60C3-4CE3-B5C2-4B4109519C77}" dt="2024-05-20T17:36:02.197" v="112"/>
          <ac:spMkLst>
            <pc:docMk/>
            <pc:sldMk cId="3743200560" sldId="259"/>
            <ac:spMk id="35" creationId="{C0F1D6E3-42AD-E073-D7EE-8B74EC4FA26F}"/>
          </ac:spMkLst>
        </pc:spChg>
        <pc:spChg chg="mod">
          <ac:chgData name="Anna Sterner" userId="e34ade42-3f4d-4ffb-96dc-1c6e40b6902f" providerId="ADAL" clId="{85365E0C-60C3-4CE3-B5C2-4B4109519C77}" dt="2024-05-20T17:36:02.197" v="112"/>
          <ac:spMkLst>
            <pc:docMk/>
            <pc:sldMk cId="3743200560" sldId="259"/>
            <ac:spMk id="40" creationId="{E0DF2D26-8138-8C2F-C1B5-A2323BBA4832}"/>
          </ac:spMkLst>
        </pc:spChg>
        <pc:spChg chg="mod">
          <ac:chgData name="Anna Sterner" userId="e34ade42-3f4d-4ffb-96dc-1c6e40b6902f" providerId="ADAL" clId="{85365E0C-60C3-4CE3-B5C2-4B4109519C77}" dt="2024-05-20T17:36:02.197" v="112"/>
          <ac:spMkLst>
            <pc:docMk/>
            <pc:sldMk cId="3743200560" sldId="259"/>
            <ac:spMk id="43" creationId="{6BA781BB-2F48-5A3C-EEA1-C6DC548D0CF0}"/>
          </ac:spMkLst>
        </pc:spChg>
        <pc:spChg chg="mod">
          <ac:chgData name="Anna Sterner" userId="e34ade42-3f4d-4ffb-96dc-1c6e40b6902f" providerId="ADAL" clId="{85365E0C-60C3-4CE3-B5C2-4B4109519C77}" dt="2024-05-20T17:36:02.197" v="112"/>
          <ac:spMkLst>
            <pc:docMk/>
            <pc:sldMk cId="3743200560" sldId="259"/>
            <ac:spMk id="44" creationId="{8C1102B1-84E2-BC3B-9FE6-CE1C2B7FADE2}"/>
          </ac:spMkLst>
        </pc:spChg>
        <pc:spChg chg="mod">
          <ac:chgData name="Anna Sterner" userId="e34ade42-3f4d-4ffb-96dc-1c6e40b6902f" providerId="ADAL" clId="{85365E0C-60C3-4CE3-B5C2-4B4109519C77}" dt="2024-05-20T17:36:02.197" v="112"/>
          <ac:spMkLst>
            <pc:docMk/>
            <pc:sldMk cId="3743200560" sldId="259"/>
            <ac:spMk id="49" creationId="{7029EA9E-B474-1BAD-06A6-E180748A6C0B}"/>
          </ac:spMkLst>
        </pc:spChg>
        <pc:spChg chg="mod">
          <ac:chgData name="Anna Sterner" userId="e34ade42-3f4d-4ffb-96dc-1c6e40b6902f" providerId="ADAL" clId="{85365E0C-60C3-4CE3-B5C2-4B4109519C77}" dt="2024-05-20T17:36:02.197" v="112"/>
          <ac:spMkLst>
            <pc:docMk/>
            <pc:sldMk cId="3743200560" sldId="259"/>
            <ac:spMk id="53" creationId="{6E97A71F-6B31-8FD1-771E-EFD62650BDF8}"/>
          </ac:spMkLst>
        </pc:spChg>
        <pc:spChg chg="mod">
          <ac:chgData name="Anna Sterner" userId="e34ade42-3f4d-4ffb-96dc-1c6e40b6902f" providerId="ADAL" clId="{85365E0C-60C3-4CE3-B5C2-4B4109519C77}" dt="2024-05-20T17:36:02.197" v="112"/>
          <ac:spMkLst>
            <pc:docMk/>
            <pc:sldMk cId="3743200560" sldId="259"/>
            <ac:spMk id="57" creationId="{2F8B2B0C-71A7-F242-6B28-DBF8C0CDD510}"/>
          </ac:spMkLst>
        </pc:spChg>
        <pc:spChg chg="mod">
          <ac:chgData name="Anna Sterner" userId="e34ade42-3f4d-4ffb-96dc-1c6e40b6902f" providerId="ADAL" clId="{85365E0C-60C3-4CE3-B5C2-4B4109519C77}" dt="2024-05-20T17:36:02.197" v="112"/>
          <ac:spMkLst>
            <pc:docMk/>
            <pc:sldMk cId="3743200560" sldId="259"/>
            <ac:spMk id="58" creationId="{A0C589E9-E866-3592-1A45-B1F4CAEFDB25}"/>
          </ac:spMkLst>
        </pc:spChg>
        <pc:spChg chg="mod">
          <ac:chgData name="Anna Sterner" userId="e34ade42-3f4d-4ffb-96dc-1c6e40b6902f" providerId="ADAL" clId="{85365E0C-60C3-4CE3-B5C2-4B4109519C77}" dt="2024-05-20T17:36:02.197" v="112"/>
          <ac:spMkLst>
            <pc:docMk/>
            <pc:sldMk cId="3743200560" sldId="259"/>
            <ac:spMk id="61" creationId="{F048CEDC-4FAA-4622-AEEC-DB4011E6DCA4}"/>
          </ac:spMkLst>
        </pc:spChg>
        <pc:spChg chg="mod">
          <ac:chgData name="Anna Sterner" userId="e34ade42-3f4d-4ffb-96dc-1c6e40b6902f" providerId="ADAL" clId="{85365E0C-60C3-4CE3-B5C2-4B4109519C77}" dt="2024-05-20T17:36:02.197" v="112"/>
          <ac:spMkLst>
            <pc:docMk/>
            <pc:sldMk cId="3743200560" sldId="259"/>
            <ac:spMk id="62" creationId="{2FF2B048-5A7B-1393-04DE-AD0D8CD94420}"/>
          </ac:spMkLst>
        </pc:spChg>
        <pc:spChg chg="mod">
          <ac:chgData name="Anna Sterner" userId="e34ade42-3f4d-4ffb-96dc-1c6e40b6902f" providerId="ADAL" clId="{85365E0C-60C3-4CE3-B5C2-4B4109519C77}" dt="2024-05-20T17:36:02.197" v="112"/>
          <ac:spMkLst>
            <pc:docMk/>
            <pc:sldMk cId="3743200560" sldId="259"/>
            <ac:spMk id="63" creationId="{4F803AF6-B464-7CF8-8D5A-26401039F82E}"/>
          </ac:spMkLst>
        </pc:spChg>
        <pc:spChg chg="mod">
          <ac:chgData name="Anna Sterner" userId="e34ade42-3f4d-4ffb-96dc-1c6e40b6902f" providerId="ADAL" clId="{85365E0C-60C3-4CE3-B5C2-4B4109519C77}" dt="2024-05-20T17:36:02.197" v="112"/>
          <ac:spMkLst>
            <pc:docMk/>
            <pc:sldMk cId="3743200560" sldId="259"/>
            <ac:spMk id="64" creationId="{6B77580F-F7F5-4E2A-8111-64ADBD646E6E}"/>
          </ac:spMkLst>
        </pc:spChg>
        <pc:spChg chg="mod">
          <ac:chgData name="Anna Sterner" userId="e34ade42-3f4d-4ffb-96dc-1c6e40b6902f" providerId="ADAL" clId="{85365E0C-60C3-4CE3-B5C2-4B4109519C77}" dt="2024-05-20T17:36:02.197" v="112"/>
          <ac:spMkLst>
            <pc:docMk/>
            <pc:sldMk cId="3743200560" sldId="259"/>
            <ac:spMk id="65" creationId="{BD11D77A-223D-9303-D716-0F7FABA97490}"/>
          </ac:spMkLst>
        </pc:spChg>
        <pc:spChg chg="mod">
          <ac:chgData name="Anna Sterner" userId="e34ade42-3f4d-4ffb-96dc-1c6e40b6902f" providerId="ADAL" clId="{85365E0C-60C3-4CE3-B5C2-4B4109519C77}" dt="2024-05-20T17:36:02.197" v="112"/>
          <ac:spMkLst>
            <pc:docMk/>
            <pc:sldMk cId="3743200560" sldId="259"/>
            <ac:spMk id="66" creationId="{D8173FC0-A241-34A6-FE2B-CA22AB3773AA}"/>
          </ac:spMkLst>
        </pc:spChg>
        <pc:spChg chg="mod">
          <ac:chgData name="Anna Sterner" userId="e34ade42-3f4d-4ffb-96dc-1c6e40b6902f" providerId="ADAL" clId="{85365E0C-60C3-4CE3-B5C2-4B4109519C77}" dt="2024-05-20T17:36:02.197" v="112"/>
          <ac:spMkLst>
            <pc:docMk/>
            <pc:sldMk cId="3743200560" sldId="259"/>
            <ac:spMk id="67" creationId="{68D2DD16-E6F1-5122-FEF8-CEBD72AA3269}"/>
          </ac:spMkLst>
        </pc:spChg>
        <pc:spChg chg="mod">
          <ac:chgData name="Anna Sterner" userId="e34ade42-3f4d-4ffb-96dc-1c6e40b6902f" providerId="ADAL" clId="{85365E0C-60C3-4CE3-B5C2-4B4109519C77}" dt="2024-05-20T17:36:02.197" v="112"/>
          <ac:spMkLst>
            <pc:docMk/>
            <pc:sldMk cId="3743200560" sldId="259"/>
            <ac:spMk id="68" creationId="{81D7C479-03B7-0765-9597-158585EB0776}"/>
          </ac:spMkLst>
        </pc:spChg>
        <pc:spChg chg="mod">
          <ac:chgData name="Anna Sterner" userId="e34ade42-3f4d-4ffb-96dc-1c6e40b6902f" providerId="ADAL" clId="{85365E0C-60C3-4CE3-B5C2-4B4109519C77}" dt="2024-05-20T17:36:02.197" v="112"/>
          <ac:spMkLst>
            <pc:docMk/>
            <pc:sldMk cId="3743200560" sldId="259"/>
            <ac:spMk id="69" creationId="{C02D45D4-6B88-DF1D-2173-92790DB08690}"/>
          </ac:spMkLst>
        </pc:spChg>
        <pc:spChg chg="mod">
          <ac:chgData name="Anna Sterner" userId="e34ade42-3f4d-4ffb-96dc-1c6e40b6902f" providerId="ADAL" clId="{85365E0C-60C3-4CE3-B5C2-4B4109519C77}" dt="2024-05-20T17:36:02.197" v="112"/>
          <ac:spMkLst>
            <pc:docMk/>
            <pc:sldMk cId="3743200560" sldId="259"/>
            <ac:spMk id="72" creationId="{4C3E1938-C42C-9656-8DF7-6B1CADC95D2A}"/>
          </ac:spMkLst>
        </pc:spChg>
        <pc:spChg chg="mod">
          <ac:chgData name="Anna Sterner" userId="e34ade42-3f4d-4ffb-96dc-1c6e40b6902f" providerId="ADAL" clId="{85365E0C-60C3-4CE3-B5C2-4B4109519C77}" dt="2024-05-20T17:36:02.197" v="112"/>
          <ac:spMkLst>
            <pc:docMk/>
            <pc:sldMk cId="3743200560" sldId="259"/>
            <ac:spMk id="74" creationId="{8F127DE7-547C-3C2E-36CF-410AA9AC2BA8}"/>
          </ac:spMkLst>
        </pc:spChg>
        <pc:spChg chg="mod">
          <ac:chgData name="Anna Sterner" userId="e34ade42-3f4d-4ffb-96dc-1c6e40b6902f" providerId="ADAL" clId="{85365E0C-60C3-4CE3-B5C2-4B4109519C77}" dt="2024-05-20T17:36:02.197" v="112"/>
          <ac:spMkLst>
            <pc:docMk/>
            <pc:sldMk cId="3743200560" sldId="259"/>
            <ac:spMk id="75" creationId="{590E3152-A236-398E-6B8C-422C061279FA}"/>
          </ac:spMkLst>
        </pc:spChg>
        <pc:spChg chg="mod">
          <ac:chgData name="Anna Sterner" userId="e34ade42-3f4d-4ffb-96dc-1c6e40b6902f" providerId="ADAL" clId="{85365E0C-60C3-4CE3-B5C2-4B4109519C77}" dt="2024-05-20T17:36:02.197" v="112"/>
          <ac:spMkLst>
            <pc:docMk/>
            <pc:sldMk cId="3743200560" sldId="259"/>
            <ac:spMk id="76" creationId="{AD5BFE32-C9E2-9BC2-142B-86B4F33FE3ED}"/>
          </ac:spMkLst>
        </pc:spChg>
        <pc:spChg chg="mod">
          <ac:chgData name="Anna Sterner" userId="e34ade42-3f4d-4ffb-96dc-1c6e40b6902f" providerId="ADAL" clId="{85365E0C-60C3-4CE3-B5C2-4B4109519C77}" dt="2024-05-20T17:36:02.197" v="112"/>
          <ac:spMkLst>
            <pc:docMk/>
            <pc:sldMk cId="3743200560" sldId="259"/>
            <ac:spMk id="77" creationId="{4E20D2A2-91B5-ABAB-08C4-3BD1993F1E60}"/>
          </ac:spMkLst>
        </pc:spChg>
        <pc:spChg chg="mod">
          <ac:chgData name="Anna Sterner" userId="e34ade42-3f4d-4ffb-96dc-1c6e40b6902f" providerId="ADAL" clId="{85365E0C-60C3-4CE3-B5C2-4B4109519C77}" dt="2024-05-20T17:36:02.197" v="112"/>
          <ac:spMkLst>
            <pc:docMk/>
            <pc:sldMk cId="3743200560" sldId="259"/>
            <ac:spMk id="78" creationId="{46FCAF05-93E4-E39D-E6DF-C547E7F5A177}"/>
          </ac:spMkLst>
        </pc:spChg>
        <pc:spChg chg="mod">
          <ac:chgData name="Anna Sterner" userId="e34ade42-3f4d-4ffb-96dc-1c6e40b6902f" providerId="ADAL" clId="{85365E0C-60C3-4CE3-B5C2-4B4109519C77}" dt="2024-05-20T17:36:02.197" v="112"/>
          <ac:spMkLst>
            <pc:docMk/>
            <pc:sldMk cId="3743200560" sldId="259"/>
            <ac:spMk id="80" creationId="{1B7AB552-1F76-AD3C-CB67-C0A5662EA96A}"/>
          </ac:spMkLst>
        </pc:spChg>
        <pc:spChg chg="mod">
          <ac:chgData name="Anna Sterner" userId="e34ade42-3f4d-4ffb-96dc-1c6e40b6902f" providerId="ADAL" clId="{85365E0C-60C3-4CE3-B5C2-4B4109519C77}" dt="2024-05-20T17:36:02.197" v="112"/>
          <ac:spMkLst>
            <pc:docMk/>
            <pc:sldMk cId="3743200560" sldId="259"/>
            <ac:spMk id="81" creationId="{2ACC05CF-FAF7-80CF-3E01-EFDB87B8E1EE}"/>
          </ac:spMkLst>
        </pc:spChg>
        <pc:spChg chg="mod">
          <ac:chgData name="Anna Sterner" userId="e34ade42-3f4d-4ffb-96dc-1c6e40b6902f" providerId="ADAL" clId="{85365E0C-60C3-4CE3-B5C2-4B4109519C77}" dt="2024-05-20T17:36:02.197" v="112"/>
          <ac:spMkLst>
            <pc:docMk/>
            <pc:sldMk cId="3743200560" sldId="259"/>
            <ac:spMk id="82" creationId="{17118EF2-1CA0-255F-1989-2B89362E969C}"/>
          </ac:spMkLst>
        </pc:spChg>
        <pc:spChg chg="mod">
          <ac:chgData name="Anna Sterner" userId="e34ade42-3f4d-4ffb-96dc-1c6e40b6902f" providerId="ADAL" clId="{85365E0C-60C3-4CE3-B5C2-4B4109519C77}" dt="2024-05-20T17:36:02.197" v="112"/>
          <ac:spMkLst>
            <pc:docMk/>
            <pc:sldMk cId="3743200560" sldId="259"/>
            <ac:spMk id="83" creationId="{BF1EFF48-B9A9-46B0-9EDC-1432AA25F72C}"/>
          </ac:spMkLst>
        </pc:spChg>
        <pc:spChg chg="mod">
          <ac:chgData name="Anna Sterner" userId="e34ade42-3f4d-4ffb-96dc-1c6e40b6902f" providerId="ADAL" clId="{85365E0C-60C3-4CE3-B5C2-4B4109519C77}" dt="2024-05-20T17:36:02.197" v="112"/>
          <ac:spMkLst>
            <pc:docMk/>
            <pc:sldMk cId="3743200560" sldId="259"/>
            <ac:spMk id="84" creationId="{6CF8F441-215B-77CB-A5AB-E3D315179857}"/>
          </ac:spMkLst>
        </pc:spChg>
        <pc:spChg chg="mod">
          <ac:chgData name="Anna Sterner" userId="e34ade42-3f4d-4ffb-96dc-1c6e40b6902f" providerId="ADAL" clId="{85365E0C-60C3-4CE3-B5C2-4B4109519C77}" dt="2024-05-20T17:36:02.197" v="112"/>
          <ac:spMkLst>
            <pc:docMk/>
            <pc:sldMk cId="3743200560" sldId="259"/>
            <ac:spMk id="85" creationId="{5E2AD696-9071-B305-F8D3-CA29CE2FB9AE}"/>
          </ac:spMkLst>
        </pc:spChg>
        <pc:spChg chg="mod">
          <ac:chgData name="Anna Sterner" userId="e34ade42-3f4d-4ffb-96dc-1c6e40b6902f" providerId="ADAL" clId="{85365E0C-60C3-4CE3-B5C2-4B4109519C77}" dt="2024-05-20T17:36:02.197" v="112"/>
          <ac:spMkLst>
            <pc:docMk/>
            <pc:sldMk cId="3743200560" sldId="259"/>
            <ac:spMk id="86" creationId="{453FAC03-19A3-E1F8-39E2-0E38E4B0DDBA}"/>
          </ac:spMkLst>
        </pc:spChg>
        <pc:spChg chg="mod">
          <ac:chgData name="Anna Sterner" userId="e34ade42-3f4d-4ffb-96dc-1c6e40b6902f" providerId="ADAL" clId="{85365E0C-60C3-4CE3-B5C2-4B4109519C77}" dt="2024-05-20T17:36:02.197" v="112"/>
          <ac:spMkLst>
            <pc:docMk/>
            <pc:sldMk cId="3743200560" sldId="259"/>
            <ac:spMk id="87" creationId="{00C6E784-80D5-20AB-0BC2-1E87B50F4FBE}"/>
          </ac:spMkLst>
        </pc:spChg>
        <pc:spChg chg="mod">
          <ac:chgData name="Anna Sterner" userId="e34ade42-3f4d-4ffb-96dc-1c6e40b6902f" providerId="ADAL" clId="{85365E0C-60C3-4CE3-B5C2-4B4109519C77}" dt="2024-05-20T17:36:02.197" v="112"/>
          <ac:spMkLst>
            <pc:docMk/>
            <pc:sldMk cId="3743200560" sldId="259"/>
            <ac:spMk id="88" creationId="{FBF71C9C-3ABB-2477-0AAA-2B07D6002BDB}"/>
          </ac:spMkLst>
        </pc:spChg>
        <pc:spChg chg="mod">
          <ac:chgData name="Anna Sterner" userId="e34ade42-3f4d-4ffb-96dc-1c6e40b6902f" providerId="ADAL" clId="{85365E0C-60C3-4CE3-B5C2-4B4109519C77}" dt="2024-05-20T17:36:02.197" v="112"/>
          <ac:spMkLst>
            <pc:docMk/>
            <pc:sldMk cId="3743200560" sldId="259"/>
            <ac:spMk id="89" creationId="{4C939431-F372-45B9-F597-876142DB559C}"/>
          </ac:spMkLst>
        </pc:spChg>
        <pc:spChg chg="mod">
          <ac:chgData name="Anna Sterner" userId="e34ade42-3f4d-4ffb-96dc-1c6e40b6902f" providerId="ADAL" clId="{85365E0C-60C3-4CE3-B5C2-4B4109519C77}" dt="2024-05-20T17:36:02.197" v="112"/>
          <ac:spMkLst>
            <pc:docMk/>
            <pc:sldMk cId="3743200560" sldId="259"/>
            <ac:spMk id="90" creationId="{7D6218AA-E892-2544-6805-F4859D791FAB}"/>
          </ac:spMkLst>
        </pc:spChg>
        <pc:spChg chg="mod">
          <ac:chgData name="Anna Sterner" userId="e34ade42-3f4d-4ffb-96dc-1c6e40b6902f" providerId="ADAL" clId="{85365E0C-60C3-4CE3-B5C2-4B4109519C77}" dt="2024-05-20T17:36:02.197" v="112"/>
          <ac:spMkLst>
            <pc:docMk/>
            <pc:sldMk cId="3743200560" sldId="259"/>
            <ac:spMk id="91" creationId="{AC7F0013-BDFC-7E2B-FB65-925A0C359FA9}"/>
          </ac:spMkLst>
        </pc:spChg>
        <pc:spChg chg="mod">
          <ac:chgData name="Anna Sterner" userId="e34ade42-3f4d-4ffb-96dc-1c6e40b6902f" providerId="ADAL" clId="{85365E0C-60C3-4CE3-B5C2-4B4109519C77}" dt="2024-05-20T17:36:02.197" v="112"/>
          <ac:spMkLst>
            <pc:docMk/>
            <pc:sldMk cId="3743200560" sldId="259"/>
            <ac:spMk id="92" creationId="{4A3FA9CC-6429-6FF8-679E-A2F5F94A7D5F}"/>
          </ac:spMkLst>
        </pc:spChg>
        <pc:spChg chg="mod">
          <ac:chgData name="Anna Sterner" userId="e34ade42-3f4d-4ffb-96dc-1c6e40b6902f" providerId="ADAL" clId="{85365E0C-60C3-4CE3-B5C2-4B4109519C77}" dt="2024-05-20T17:36:02.197" v="112"/>
          <ac:spMkLst>
            <pc:docMk/>
            <pc:sldMk cId="3743200560" sldId="259"/>
            <ac:spMk id="93" creationId="{A5900C3A-CD85-5CE6-7FBE-CC6AFC4718C0}"/>
          </ac:spMkLst>
        </pc:spChg>
        <pc:spChg chg="mod">
          <ac:chgData name="Anna Sterner" userId="e34ade42-3f4d-4ffb-96dc-1c6e40b6902f" providerId="ADAL" clId="{85365E0C-60C3-4CE3-B5C2-4B4109519C77}" dt="2024-05-20T17:36:02.197" v="112"/>
          <ac:spMkLst>
            <pc:docMk/>
            <pc:sldMk cId="3743200560" sldId="259"/>
            <ac:spMk id="94" creationId="{00C2C659-0852-506A-CD99-9E601F8B5CAD}"/>
          </ac:spMkLst>
        </pc:spChg>
        <pc:spChg chg="mod">
          <ac:chgData name="Anna Sterner" userId="e34ade42-3f4d-4ffb-96dc-1c6e40b6902f" providerId="ADAL" clId="{85365E0C-60C3-4CE3-B5C2-4B4109519C77}" dt="2024-05-20T17:36:02.197" v="112"/>
          <ac:spMkLst>
            <pc:docMk/>
            <pc:sldMk cId="3743200560" sldId="259"/>
            <ac:spMk id="95" creationId="{874A6DEF-F90C-84FB-870B-6C7EC8279AFF}"/>
          </ac:spMkLst>
        </pc:spChg>
        <pc:spChg chg="mod">
          <ac:chgData name="Anna Sterner" userId="e34ade42-3f4d-4ffb-96dc-1c6e40b6902f" providerId="ADAL" clId="{85365E0C-60C3-4CE3-B5C2-4B4109519C77}" dt="2024-05-20T17:36:02.197" v="112"/>
          <ac:spMkLst>
            <pc:docMk/>
            <pc:sldMk cId="3743200560" sldId="259"/>
            <ac:spMk id="96" creationId="{EDB155E0-5862-98E2-6FF6-EB0D7C28BFD1}"/>
          </ac:spMkLst>
        </pc:spChg>
        <pc:spChg chg="mod">
          <ac:chgData name="Anna Sterner" userId="e34ade42-3f4d-4ffb-96dc-1c6e40b6902f" providerId="ADAL" clId="{85365E0C-60C3-4CE3-B5C2-4B4109519C77}" dt="2024-05-20T17:36:02.197" v="112"/>
          <ac:spMkLst>
            <pc:docMk/>
            <pc:sldMk cId="3743200560" sldId="259"/>
            <ac:spMk id="97" creationId="{7865F618-7EF8-6949-54F1-378BFF79D1ED}"/>
          </ac:spMkLst>
        </pc:spChg>
        <pc:spChg chg="mod">
          <ac:chgData name="Anna Sterner" userId="e34ade42-3f4d-4ffb-96dc-1c6e40b6902f" providerId="ADAL" clId="{85365E0C-60C3-4CE3-B5C2-4B4109519C77}" dt="2024-05-20T17:36:02.197" v="112"/>
          <ac:spMkLst>
            <pc:docMk/>
            <pc:sldMk cId="3743200560" sldId="259"/>
            <ac:spMk id="98" creationId="{27188711-8911-B168-39D5-E8920D79A1DE}"/>
          </ac:spMkLst>
        </pc:spChg>
        <pc:spChg chg="mod">
          <ac:chgData name="Anna Sterner" userId="e34ade42-3f4d-4ffb-96dc-1c6e40b6902f" providerId="ADAL" clId="{85365E0C-60C3-4CE3-B5C2-4B4109519C77}" dt="2024-05-20T17:36:02.197" v="112"/>
          <ac:spMkLst>
            <pc:docMk/>
            <pc:sldMk cId="3743200560" sldId="259"/>
            <ac:spMk id="99" creationId="{15485383-4273-9FED-3410-1FF20E5AB7C9}"/>
          </ac:spMkLst>
        </pc:spChg>
        <pc:spChg chg="mod">
          <ac:chgData name="Anna Sterner" userId="e34ade42-3f4d-4ffb-96dc-1c6e40b6902f" providerId="ADAL" clId="{85365E0C-60C3-4CE3-B5C2-4B4109519C77}" dt="2024-05-20T17:36:02.197" v="112"/>
          <ac:spMkLst>
            <pc:docMk/>
            <pc:sldMk cId="3743200560" sldId="259"/>
            <ac:spMk id="100" creationId="{6AED6515-73B8-239B-EA40-56AFB0BEC811}"/>
          </ac:spMkLst>
        </pc:spChg>
        <pc:spChg chg="mod">
          <ac:chgData name="Anna Sterner" userId="e34ade42-3f4d-4ffb-96dc-1c6e40b6902f" providerId="ADAL" clId="{85365E0C-60C3-4CE3-B5C2-4B4109519C77}" dt="2024-05-20T17:36:02.197" v="112"/>
          <ac:spMkLst>
            <pc:docMk/>
            <pc:sldMk cId="3743200560" sldId="259"/>
            <ac:spMk id="102" creationId="{2EEAFA04-0BC0-04B7-173A-103B9D4F48C2}"/>
          </ac:spMkLst>
        </pc:spChg>
        <pc:spChg chg="mod">
          <ac:chgData name="Anna Sterner" userId="e34ade42-3f4d-4ffb-96dc-1c6e40b6902f" providerId="ADAL" clId="{85365E0C-60C3-4CE3-B5C2-4B4109519C77}" dt="2024-05-20T17:36:02.197" v="112"/>
          <ac:spMkLst>
            <pc:docMk/>
            <pc:sldMk cId="3743200560" sldId="259"/>
            <ac:spMk id="103" creationId="{55A05D68-E851-A08F-2491-CFA8531635FE}"/>
          </ac:spMkLst>
        </pc:spChg>
        <pc:spChg chg="mod">
          <ac:chgData name="Anna Sterner" userId="e34ade42-3f4d-4ffb-96dc-1c6e40b6902f" providerId="ADAL" clId="{85365E0C-60C3-4CE3-B5C2-4B4109519C77}" dt="2024-05-20T17:36:02.197" v="112"/>
          <ac:spMkLst>
            <pc:docMk/>
            <pc:sldMk cId="3743200560" sldId="259"/>
            <ac:spMk id="104" creationId="{880362CE-493C-18B8-B4DB-6EE2EEF78BA5}"/>
          </ac:spMkLst>
        </pc:spChg>
        <pc:spChg chg="mod">
          <ac:chgData name="Anna Sterner" userId="e34ade42-3f4d-4ffb-96dc-1c6e40b6902f" providerId="ADAL" clId="{85365E0C-60C3-4CE3-B5C2-4B4109519C77}" dt="2024-05-20T17:36:02.197" v="112"/>
          <ac:spMkLst>
            <pc:docMk/>
            <pc:sldMk cId="3743200560" sldId="259"/>
            <ac:spMk id="105" creationId="{B60A7F13-AE2F-364A-09DF-8332F295C1F9}"/>
          </ac:spMkLst>
        </pc:spChg>
        <pc:spChg chg="mod">
          <ac:chgData name="Anna Sterner" userId="e34ade42-3f4d-4ffb-96dc-1c6e40b6902f" providerId="ADAL" clId="{85365E0C-60C3-4CE3-B5C2-4B4109519C77}" dt="2024-05-20T17:36:02.197" v="112"/>
          <ac:spMkLst>
            <pc:docMk/>
            <pc:sldMk cId="3743200560" sldId="259"/>
            <ac:spMk id="106" creationId="{B44F6587-4E73-F3FF-A048-347B32442145}"/>
          </ac:spMkLst>
        </pc:spChg>
        <pc:spChg chg="mod">
          <ac:chgData name="Anna Sterner" userId="e34ade42-3f4d-4ffb-96dc-1c6e40b6902f" providerId="ADAL" clId="{85365E0C-60C3-4CE3-B5C2-4B4109519C77}" dt="2024-05-20T17:36:02.197" v="112"/>
          <ac:spMkLst>
            <pc:docMk/>
            <pc:sldMk cId="3743200560" sldId="259"/>
            <ac:spMk id="107" creationId="{D49C8570-7478-F7E3-9922-71B183D32BCA}"/>
          </ac:spMkLst>
        </pc:spChg>
        <pc:spChg chg="mod">
          <ac:chgData name="Anna Sterner" userId="e34ade42-3f4d-4ffb-96dc-1c6e40b6902f" providerId="ADAL" clId="{85365E0C-60C3-4CE3-B5C2-4B4109519C77}" dt="2024-05-20T17:36:02.197" v="112"/>
          <ac:spMkLst>
            <pc:docMk/>
            <pc:sldMk cId="3743200560" sldId="259"/>
            <ac:spMk id="108" creationId="{F32D01E9-3535-E371-5046-153ECC345AEE}"/>
          </ac:spMkLst>
        </pc:spChg>
        <pc:spChg chg="mod">
          <ac:chgData name="Anna Sterner" userId="e34ade42-3f4d-4ffb-96dc-1c6e40b6902f" providerId="ADAL" clId="{85365E0C-60C3-4CE3-B5C2-4B4109519C77}" dt="2024-05-20T17:36:02.197" v="112"/>
          <ac:spMkLst>
            <pc:docMk/>
            <pc:sldMk cId="3743200560" sldId="259"/>
            <ac:spMk id="109" creationId="{305BE73D-E6B2-EB38-0E31-279EA139161A}"/>
          </ac:spMkLst>
        </pc:spChg>
        <pc:spChg chg="mod">
          <ac:chgData name="Anna Sterner" userId="e34ade42-3f4d-4ffb-96dc-1c6e40b6902f" providerId="ADAL" clId="{85365E0C-60C3-4CE3-B5C2-4B4109519C77}" dt="2024-05-20T17:36:02.197" v="112"/>
          <ac:spMkLst>
            <pc:docMk/>
            <pc:sldMk cId="3743200560" sldId="259"/>
            <ac:spMk id="110" creationId="{4BBECDA3-6319-6775-2A4C-92460D1CE377}"/>
          </ac:spMkLst>
        </pc:spChg>
        <pc:spChg chg="mod">
          <ac:chgData name="Anna Sterner" userId="e34ade42-3f4d-4ffb-96dc-1c6e40b6902f" providerId="ADAL" clId="{85365E0C-60C3-4CE3-B5C2-4B4109519C77}" dt="2024-05-20T17:36:02.197" v="112"/>
          <ac:spMkLst>
            <pc:docMk/>
            <pc:sldMk cId="3743200560" sldId="259"/>
            <ac:spMk id="111" creationId="{730F5159-00DD-11CE-9128-80700478D0C5}"/>
          </ac:spMkLst>
        </pc:spChg>
        <pc:spChg chg="mod">
          <ac:chgData name="Anna Sterner" userId="e34ade42-3f4d-4ffb-96dc-1c6e40b6902f" providerId="ADAL" clId="{85365E0C-60C3-4CE3-B5C2-4B4109519C77}" dt="2024-05-20T17:36:02.197" v="112"/>
          <ac:spMkLst>
            <pc:docMk/>
            <pc:sldMk cId="3743200560" sldId="259"/>
            <ac:spMk id="112" creationId="{70836737-9AE4-FF86-6017-F6465D0F29F7}"/>
          </ac:spMkLst>
        </pc:spChg>
        <pc:spChg chg="mod">
          <ac:chgData name="Anna Sterner" userId="e34ade42-3f4d-4ffb-96dc-1c6e40b6902f" providerId="ADAL" clId="{85365E0C-60C3-4CE3-B5C2-4B4109519C77}" dt="2024-05-20T17:36:02.197" v="112"/>
          <ac:spMkLst>
            <pc:docMk/>
            <pc:sldMk cId="3743200560" sldId="259"/>
            <ac:spMk id="113" creationId="{F5AEB717-26ED-5326-A070-39D3689410F4}"/>
          </ac:spMkLst>
        </pc:spChg>
        <pc:spChg chg="mod">
          <ac:chgData name="Anna Sterner" userId="e34ade42-3f4d-4ffb-96dc-1c6e40b6902f" providerId="ADAL" clId="{85365E0C-60C3-4CE3-B5C2-4B4109519C77}" dt="2024-05-20T17:36:02.197" v="112"/>
          <ac:spMkLst>
            <pc:docMk/>
            <pc:sldMk cId="3743200560" sldId="259"/>
            <ac:spMk id="114" creationId="{36C74E54-97AF-E824-10CD-D570FC683D1E}"/>
          </ac:spMkLst>
        </pc:spChg>
        <pc:spChg chg="mod">
          <ac:chgData name="Anna Sterner" userId="e34ade42-3f4d-4ffb-96dc-1c6e40b6902f" providerId="ADAL" clId="{85365E0C-60C3-4CE3-B5C2-4B4109519C77}" dt="2024-05-20T17:36:02.197" v="112"/>
          <ac:spMkLst>
            <pc:docMk/>
            <pc:sldMk cId="3743200560" sldId="259"/>
            <ac:spMk id="115" creationId="{A293EA03-43CA-B278-CC9F-0920E5F7FF90}"/>
          </ac:spMkLst>
        </pc:spChg>
        <pc:spChg chg="mod">
          <ac:chgData name="Anna Sterner" userId="e34ade42-3f4d-4ffb-96dc-1c6e40b6902f" providerId="ADAL" clId="{85365E0C-60C3-4CE3-B5C2-4B4109519C77}" dt="2024-05-20T17:36:02.197" v="112"/>
          <ac:spMkLst>
            <pc:docMk/>
            <pc:sldMk cId="3743200560" sldId="259"/>
            <ac:spMk id="116" creationId="{00FD16ED-659A-B2E0-DC79-128ADE0B0DC4}"/>
          </ac:spMkLst>
        </pc:spChg>
        <pc:spChg chg="mod">
          <ac:chgData name="Anna Sterner" userId="e34ade42-3f4d-4ffb-96dc-1c6e40b6902f" providerId="ADAL" clId="{85365E0C-60C3-4CE3-B5C2-4B4109519C77}" dt="2024-05-20T17:36:02.197" v="112"/>
          <ac:spMkLst>
            <pc:docMk/>
            <pc:sldMk cId="3743200560" sldId="259"/>
            <ac:spMk id="117" creationId="{F5DDA306-8745-E7CA-33F0-C3410D0050B7}"/>
          </ac:spMkLst>
        </pc:spChg>
        <pc:spChg chg="mod">
          <ac:chgData name="Anna Sterner" userId="e34ade42-3f4d-4ffb-96dc-1c6e40b6902f" providerId="ADAL" clId="{85365E0C-60C3-4CE3-B5C2-4B4109519C77}" dt="2024-05-20T17:36:02.197" v="112"/>
          <ac:spMkLst>
            <pc:docMk/>
            <pc:sldMk cId="3743200560" sldId="259"/>
            <ac:spMk id="118" creationId="{D24F960D-AE8D-AAE7-DCB7-74808AB7743D}"/>
          </ac:spMkLst>
        </pc:spChg>
        <pc:spChg chg="mod">
          <ac:chgData name="Anna Sterner" userId="e34ade42-3f4d-4ffb-96dc-1c6e40b6902f" providerId="ADAL" clId="{85365E0C-60C3-4CE3-B5C2-4B4109519C77}" dt="2024-05-20T17:36:02.197" v="112"/>
          <ac:spMkLst>
            <pc:docMk/>
            <pc:sldMk cId="3743200560" sldId="259"/>
            <ac:spMk id="119" creationId="{BE152F12-986D-D162-B30A-12456096C1A9}"/>
          </ac:spMkLst>
        </pc:spChg>
        <pc:spChg chg="mod">
          <ac:chgData name="Anna Sterner" userId="e34ade42-3f4d-4ffb-96dc-1c6e40b6902f" providerId="ADAL" clId="{85365E0C-60C3-4CE3-B5C2-4B4109519C77}" dt="2024-05-20T17:36:02.197" v="112"/>
          <ac:spMkLst>
            <pc:docMk/>
            <pc:sldMk cId="3743200560" sldId="259"/>
            <ac:spMk id="120" creationId="{0A6F0FC0-9799-A348-7449-99A9A68CED7B}"/>
          </ac:spMkLst>
        </pc:spChg>
        <pc:spChg chg="mod">
          <ac:chgData name="Anna Sterner" userId="e34ade42-3f4d-4ffb-96dc-1c6e40b6902f" providerId="ADAL" clId="{85365E0C-60C3-4CE3-B5C2-4B4109519C77}" dt="2024-05-20T17:36:02.197" v="112"/>
          <ac:spMkLst>
            <pc:docMk/>
            <pc:sldMk cId="3743200560" sldId="259"/>
            <ac:spMk id="121" creationId="{074CA2DC-4525-C55B-FEA5-15321C9F5A1D}"/>
          </ac:spMkLst>
        </pc:spChg>
        <pc:spChg chg="mod">
          <ac:chgData name="Anna Sterner" userId="e34ade42-3f4d-4ffb-96dc-1c6e40b6902f" providerId="ADAL" clId="{85365E0C-60C3-4CE3-B5C2-4B4109519C77}" dt="2024-05-20T17:36:02.197" v="112"/>
          <ac:spMkLst>
            <pc:docMk/>
            <pc:sldMk cId="3743200560" sldId="259"/>
            <ac:spMk id="122" creationId="{2EE52FC7-C82A-7038-FD1F-E8E71B02B4E0}"/>
          </ac:spMkLst>
        </pc:spChg>
        <pc:spChg chg="mod">
          <ac:chgData name="Anna Sterner" userId="e34ade42-3f4d-4ffb-96dc-1c6e40b6902f" providerId="ADAL" clId="{85365E0C-60C3-4CE3-B5C2-4B4109519C77}" dt="2024-05-20T17:36:02.197" v="112"/>
          <ac:spMkLst>
            <pc:docMk/>
            <pc:sldMk cId="3743200560" sldId="259"/>
            <ac:spMk id="123" creationId="{0334109C-372C-19C9-1260-99772C658534}"/>
          </ac:spMkLst>
        </pc:spChg>
        <pc:spChg chg="mod">
          <ac:chgData name="Anna Sterner" userId="e34ade42-3f4d-4ffb-96dc-1c6e40b6902f" providerId="ADAL" clId="{85365E0C-60C3-4CE3-B5C2-4B4109519C77}" dt="2024-05-20T17:36:02.197" v="112"/>
          <ac:spMkLst>
            <pc:docMk/>
            <pc:sldMk cId="3743200560" sldId="259"/>
            <ac:spMk id="124" creationId="{1FF8CF4A-E2CD-5BD1-0B9B-4AE299F1A624}"/>
          </ac:spMkLst>
        </pc:spChg>
        <pc:spChg chg="mod">
          <ac:chgData name="Anna Sterner" userId="e34ade42-3f4d-4ffb-96dc-1c6e40b6902f" providerId="ADAL" clId="{85365E0C-60C3-4CE3-B5C2-4B4109519C77}" dt="2024-05-20T17:36:02.197" v="112"/>
          <ac:spMkLst>
            <pc:docMk/>
            <pc:sldMk cId="3743200560" sldId="259"/>
            <ac:spMk id="125" creationId="{6A82DEE8-12E4-122C-9202-C9110657376A}"/>
          </ac:spMkLst>
        </pc:spChg>
        <pc:spChg chg="mod">
          <ac:chgData name="Anna Sterner" userId="e34ade42-3f4d-4ffb-96dc-1c6e40b6902f" providerId="ADAL" clId="{85365E0C-60C3-4CE3-B5C2-4B4109519C77}" dt="2024-05-20T17:36:02.197" v="112"/>
          <ac:spMkLst>
            <pc:docMk/>
            <pc:sldMk cId="3743200560" sldId="259"/>
            <ac:spMk id="126" creationId="{62465DDF-A10B-F383-44BB-0FE69DB0782C}"/>
          </ac:spMkLst>
        </pc:spChg>
        <pc:spChg chg="mod">
          <ac:chgData name="Anna Sterner" userId="e34ade42-3f4d-4ffb-96dc-1c6e40b6902f" providerId="ADAL" clId="{85365E0C-60C3-4CE3-B5C2-4B4109519C77}" dt="2024-05-20T17:36:02.197" v="112"/>
          <ac:spMkLst>
            <pc:docMk/>
            <pc:sldMk cId="3743200560" sldId="259"/>
            <ac:spMk id="127" creationId="{F893D0C7-1FCC-91E2-73F7-5EA2818E3C2C}"/>
          </ac:spMkLst>
        </pc:spChg>
        <pc:spChg chg="mod">
          <ac:chgData name="Anna Sterner" userId="e34ade42-3f4d-4ffb-96dc-1c6e40b6902f" providerId="ADAL" clId="{85365E0C-60C3-4CE3-B5C2-4B4109519C77}" dt="2024-05-20T17:36:02.197" v="112"/>
          <ac:spMkLst>
            <pc:docMk/>
            <pc:sldMk cId="3743200560" sldId="259"/>
            <ac:spMk id="128" creationId="{59016771-6AB6-22EE-6F3D-6C5AE0061E84}"/>
          </ac:spMkLst>
        </pc:spChg>
        <pc:spChg chg="mod">
          <ac:chgData name="Anna Sterner" userId="e34ade42-3f4d-4ffb-96dc-1c6e40b6902f" providerId="ADAL" clId="{85365E0C-60C3-4CE3-B5C2-4B4109519C77}" dt="2024-05-20T17:36:02.197" v="112"/>
          <ac:spMkLst>
            <pc:docMk/>
            <pc:sldMk cId="3743200560" sldId="259"/>
            <ac:spMk id="129" creationId="{729E3795-6379-AFA5-EF04-2550E8CD0220}"/>
          </ac:spMkLst>
        </pc:spChg>
        <pc:spChg chg="mod">
          <ac:chgData name="Anna Sterner" userId="e34ade42-3f4d-4ffb-96dc-1c6e40b6902f" providerId="ADAL" clId="{85365E0C-60C3-4CE3-B5C2-4B4109519C77}" dt="2024-05-20T17:36:02.197" v="112"/>
          <ac:spMkLst>
            <pc:docMk/>
            <pc:sldMk cId="3743200560" sldId="259"/>
            <ac:spMk id="131" creationId="{F0E8D321-07F2-D66D-DDEF-4682D02DA4C0}"/>
          </ac:spMkLst>
        </pc:spChg>
        <pc:spChg chg="mod">
          <ac:chgData name="Anna Sterner" userId="e34ade42-3f4d-4ffb-96dc-1c6e40b6902f" providerId="ADAL" clId="{85365E0C-60C3-4CE3-B5C2-4B4109519C77}" dt="2024-05-20T17:36:02.197" v="112"/>
          <ac:spMkLst>
            <pc:docMk/>
            <pc:sldMk cId="3743200560" sldId="259"/>
            <ac:spMk id="132" creationId="{442070B4-0A26-920B-ACA5-35ECB8D95910}"/>
          </ac:spMkLst>
        </pc:spChg>
        <pc:spChg chg="mod">
          <ac:chgData name="Anna Sterner" userId="e34ade42-3f4d-4ffb-96dc-1c6e40b6902f" providerId="ADAL" clId="{85365E0C-60C3-4CE3-B5C2-4B4109519C77}" dt="2024-05-20T17:36:02.197" v="112"/>
          <ac:spMkLst>
            <pc:docMk/>
            <pc:sldMk cId="3743200560" sldId="259"/>
            <ac:spMk id="133" creationId="{85312EC3-381D-5C16-F9C3-61F065BB0B1C}"/>
          </ac:spMkLst>
        </pc:spChg>
        <pc:spChg chg="mod">
          <ac:chgData name="Anna Sterner" userId="e34ade42-3f4d-4ffb-96dc-1c6e40b6902f" providerId="ADAL" clId="{85365E0C-60C3-4CE3-B5C2-4B4109519C77}" dt="2024-05-20T17:36:02.197" v="112"/>
          <ac:spMkLst>
            <pc:docMk/>
            <pc:sldMk cId="3743200560" sldId="259"/>
            <ac:spMk id="134" creationId="{E4548521-5288-8947-2872-F1D83001B624}"/>
          </ac:spMkLst>
        </pc:spChg>
        <pc:spChg chg="mod">
          <ac:chgData name="Anna Sterner" userId="e34ade42-3f4d-4ffb-96dc-1c6e40b6902f" providerId="ADAL" clId="{85365E0C-60C3-4CE3-B5C2-4B4109519C77}" dt="2024-05-20T17:36:02.197" v="112"/>
          <ac:spMkLst>
            <pc:docMk/>
            <pc:sldMk cId="3743200560" sldId="259"/>
            <ac:spMk id="135" creationId="{49675033-6E48-2057-FEB7-406905622F45}"/>
          </ac:spMkLst>
        </pc:spChg>
        <pc:spChg chg="mod">
          <ac:chgData name="Anna Sterner" userId="e34ade42-3f4d-4ffb-96dc-1c6e40b6902f" providerId="ADAL" clId="{85365E0C-60C3-4CE3-B5C2-4B4109519C77}" dt="2024-05-20T17:36:02.197" v="112"/>
          <ac:spMkLst>
            <pc:docMk/>
            <pc:sldMk cId="3743200560" sldId="259"/>
            <ac:spMk id="136" creationId="{CB1519B6-B760-1BCD-F411-853137A76FA9}"/>
          </ac:spMkLst>
        </pc:spChg>
        <pc:spChg chg="mod">
          <ac:chgData name="Anna Sterner" userId="e34ade42-3f4d-4ffb-96dc-1c6e40b6902f" providerId="ADAL" clId="{85365E0C-60C3-4CE3-B5C2-4B4109519C77}" dt="2024-05-20T17:36:02.197" v="112"/>
          <ac:spMkLst>
            <pc:docMk/>
            <pc:sldMk cId="3743200560" sldId="259"/>
            <ac:spMk id="137" creationId="{7D2F8766-C24F-B848-FA0F-75F917FE6F07}"/>
          </ac:spMkLst>
        </pc:spChg>
        <pc:spChg chg="mod">
          <ac:chgData name="Anna Sterner" userId="e34ade42-3f4d-4ffb-96dc-1c6e40b6902f" providerId="ADAL" clId="{85365E0C-60C3-4CE3-B5C2-4B4109519C77}" dt="2024-05-20T17:36:02.197" v="112"/>
          <ac:spMkLst>
            <pc:docMk/>
            <pc:sldMk cId="3743200560" sldId="259"/>
            <ac:spMk id="138" creationId="{842ACAA1-CEC7-B2C6-0B67-072F0EBD2BD4}"/>
          </ac:spMkLst>
        </pc:spChg>
        <pc:spChg chg="mod">
          <ac:chgData name="Anna Sterner" userId="e34ade42-3f4d-4ffb-96dc-1c6e40b6902f" providerId="ADAL" clId="{85365E0C-60C3-4CE3-B5C2-4B4109519C77}" dt="2024-05-20T17:36:02.197" v="112"/>
          <ac:spMkLst>
            <pc:docMk/>
            <pc:sldMk cId="3743200560" sldId="259"/>
            <ac:spMk id="139" creationId="{0CE5D4EB-6F59-49EC-69C8-A97CBE507CAA}"/>
          </ac:spMkLst>
        </pc:spChg>
        <pc:spChg chg="mod">
          <ac:chgData name="Anna Sterner" userId="e34ade42-3f4d-4ffb-96dc-1c6e40b6902f" providerId="ADAL" clId="{85365E0C-60C3-4CE3-B5C2-4B4109519C77}" dt="2024-05-20T17:36:02.197" v="112"/>
          <ac:spMkLst>
            <pc:docMk/>
            <pc:sldMk cId="3743200560" sldId="259"/>
            <ac:spMk id="140" creationId="{8698F702-5C77-C7D4-6D79-495E37642AF5}"/>
          </ac:spMkLst>
        </pc:spChg>
        <pc:spChg chg="mod">
          <ac:chgData name="Anna Sterner" userId="e34ade42-3f4d-4ffb-96dc-1c6e40b6902f" providerId="ADAL" clId="{85365E0C-60C3-4CE3-B5C2-4B4109519C77}" dt="2024-05-20T17:36:02.197" v="112"/>
          <ac:spMkLst>
            <pc:docMk/>
            <pc:sldMk cId="3743200560" sldId="259"/>
            <ac:spMk id="141" creationId="{B3C4F708-F8DE-9107-4A5D-D87F52FBEAF7}"/>
          </ac:spMkLst>
        </pc:spChg>
        <pc:spChg chg="mod">
          <ac:chgData name="Anna Sterner" userId="e34ade42-3f4d-4ffb-96dc-1c6e40b6902f" providerId="ADAL" clId="{85365E0C-60C3-4CE3-B5C2-4B4109519C77}" dt="2024-05-20T17:36:02.197" v="112"/>
          <ac:spMkLst>
            <pc:docMk/>
            <pc:sldMk cId="3743200560" sldId="259"/>
            <ac:spMk id="142" creationId="{42EF9B35-6222-E669-2D92-5BC9D941D035}"/>
          </ac:spMkLst>
        </pc:spChg>
        <pc:spChg chg="mod">
          <ac:chgData name="Anna Sterner" userId="e34ade42-3f4d-4ffb-96dc-1c6e40b6902f" providerId="ADAL" clId="{85365E0C-60C3-4CE3-B5C2-4B4109519C77}" dt="2024-05-20T17:36:02.197" v="112"/>
          <ac:spMkLst>
            <pc:docMk/>
            <pc:sldMk cId="3743200560" sldId="259"/>
            <ac:spMk id="143" creationId="{36946D28-751E-ADDC-23A8-BC18D109776D}"/>
          </ac:spMkLst>
        </pc:spChg>
        <pc:spChg chg="mod">
          <ac:chgData name="Anna Sterner" userId="e34ade42-3f4d-4ffb-96dc-1c6e40b6902f" providerId="ADAL" clId="{85365E0C-60C3-4CE3-B5C2-4B4109519C77}" dt="2024-05-20T17:36:02.197" v="112"/>
          <ac:spMkLst>
            <pc:docMk/>
            <pc:sldMk cId="3743200560" sldId="259"/>
            <ac:spMk id="144" creationId="{D89A129C-9E98-4813-E4BC-FB268A9AF1E6}"/>
          </ac:spMkLst>
        </pc:spChg>
        <pc:spChg chg="mod">
          <ac:chgData name="Anna Sterner" userId="e34ade42-3f4d-4ffb-96dc-1c6e40b6902f" providerId="ADAL" clId="{85365E0C-60C3-4CE3-B5C2-4B4109519C77}" dt="2024-05-20T17:36:02.197" v="112"/>
          <ac:spMkLst>
            <pc:docMk/>
            <pc:sldMk cId="3743200560" sldId="259"/>
            <ac:spMk id="145" creationId="{824C4967-875B-CBF6-D045-D8B7B3093413}"/>
          </ac:spMkLst>
        </pc:spChg>
        <pc:spChg chg="mod">
          <ac:chgData name="Anna Sterner" userId="e34ade42-3f4d-4ffb-96dc-1c6e40b6902f" providerId="ADAL" clId="{85365E0C-60C3-4CE3-B5C2-4B4109519C77}" dt="2024-05-20T17:36:02.197" v="112"/>
          <ac:spMkLst>
            <pc:docMk/>
            <pc:sldMk cId="3743200560" sldId="259"/>
            <ac:spMk id="147" creationId="{664C5437-695C-C2D3-C3E6-7F51BDD8BDFC}"/>
          </ac:spMkLst>
        </pc:spChg>
        <pc:spChg chg="mod">
          <ac:chgData name="Anna Sterner" userId="e34ade42-3f4d-4ffb-96dc-1c6e40b6902f" providerId="ADAL" clId="{85365E0C-60C3-4CE3-B5C2-4B4109519C77}" dt="2024-05-20T17:36:02.197" v="112"/>
          <ac:spMkLst>
            <pc:docMk/>
            <pc:sldMk cId="3743200560" sldId="259"/>
            <ac:spMk id="148" creationId="{0216474E-F7DC-A732-3133-891057A881DA}"/>
          </ac:spMkLst>
        </pc:spChg>
        <pc:spChg chg="mod">
          <ac:chgData name="Anna Sterner" userId="e34ade42-3f4d-4ffb-96dc-1c6e40b6902f" providerId="ADAL" clId="{85365E0C-60C3-4CE3-B5C2-4B4109519C77}" dt="2024-05-20T17:36:02.197" v="112"/>
          <ac:spMkLst>
            <pc:docMk/>
            <pc:sldMk cId="3743200560" sldId="259"/>
            <ac:spMk id="149" creationId="{8409207F-DDE9-EB82-F09F-6D0302E87D8E}"/>
          </ac:spMkLst>
        </pc:spChg>
        <pc:spChg chg="mod">
          <ac:chgData name="Anna Sterner" userId="e34ade42-3f4d-4ffb-96dc-1c6e40b6902f" providerId="ADAL" clId="{85365E0C-60C3-4CE3-B5C2-4B4109519C77}" dt="2024-05-20T17:36:02.197" v="112"/>
          <ac:spMkLst>
            <pc:docMk/>
            <pc:sldMk cId="3743200560" sldId="259"/>
            <ac:spMk id="150" creationId="{FBD1E76F-40E9-FBD0-B625-4B40D98C8B28}"/>
          </ac:spMkLst>
        </pc:spChg>
        <pc:spChg chg="mod">
          <ac:chgData name="Anna Sterner" userId="e34ade42-3f4d-4ffb-96dc-1c6e40b6902f" providerId="ADAL" clId="{85365E0C-60C3-4CE3-B5C2-4B4109519C77}" dt="2024-05-20T17:36:02.197" v="112"/>
          <ac:spMkLst>
            <pc:docMk/>
            <pc:sldMk cId="3743200560" sldId="259"/>
            <ac:spMk id="151" creationId="{7D118E53-325E-38BF-9E47-238FFD09D16D}"/>
          </ac:spMkLst>
        </pc:spChg>
        <pc:spChg chg="mod">
          <ac:chgData name="Anna Sterner" userId="e34ade42-3f4d-4ffb-96dc-1c6e40b6902f" providerId="ADAL" clId="{85365E0C-60C3-4CE3-B5C2-4B4109519C77}" dt="2024-05-20T17:36:02.197" v="112"/>
          <ac:spMkLst>
            <pc:docMk/>
            <pc:sldMk cId="3743200560" sldId="259"/>
            <ac:spMk id="152" creationId="{9770056B-9DA9-0EAA-FD22-F7FBC314419C}"/>
          </ac:spMkLst>
        </pc:spChg>
        <pc:spChg chg="mod">
          <ac:chgData name="Anna Sterner" userId="e34ade42-3f4d-4ffb-96dc-1c6e40b6902f" providerId="ADAL" clId="{85365E0C-60C3-4CE3-B5C2-4B4109519C77}" dt="2024-05-20T17:36:02.197" v="112"/>
          <ac:spMkLst>
            <pc:docMk/>
            <pc:sldMk cId="3743200560" sldId="259"/>
            <ac:spMk id="153" creationId="{3CCEA308-CE0A-31EC-4031-2DC0177327E4}"/>
          </ac:spMkLst>
        </pc:spChg>
        <pc:spChg chg="mod">
          <ac:chgData name="Anna Sterner" userId="e34ade42-3f4d-4ffb-96dc-1c6e40b6902f" providerId="ADAL" clId="{85365E0C-60C3-4CE3-B5C2-4B4109519C77}" dt="2024-05-20T17:36:02.197" v="112"/>
          <ac:spMkLst>
            <pc:docMk/>
            <pc:sldMk cId="3743200560" sldId="259"/>
            <ac:spMk id="154" creationId="{522778CB-A105-5035-D4FF-1B33ADA557F9}"/>
          </ac:spMkLst>
        </pc:spChg>
        <pc:spChg chg="mod">
          <ac:chgData name="Anna Sterner" userId="e34ade42-3f4d-4ffb-96dc-1c6e40b6902f" providerId="ADAL" clId="{85365E0C-60C3-4CE3-B5C2-4B4109519C77}" dt="2024-05-20T17:36:02.197" v="112"/>
          <ac:spMkLst>
            <pc:docMk/>
            <pc:sldMk cId="3743200560" sldId="259"/>
            <ac:spMk id="156" creationId="{40B6AB1A-71B1-5596-54FB-F8461C64D2EA}"/>
          </ac:spMkLst>
        </pc:spChg>
        <pc:spChg chg="mod">
          <ac:chgData name="Anna Sterner" userId="e34ade42-3f4d-4ffb-96dc-1c6e40b6902f" providerId="ADAL" clId="{85365E0C-60C3-4CE3-B5C2-4B4109519C77}" dt="2024-05-20T17:36:02.197" v="112"/>
          <ac:spMkLst>
            <pc:docMk/>
            <pc:sldMk cId="3743200560" sldId="259"/>
            <ac:spMk id="159" creationId="{13FCB5FC-FA6F-F4F6-D293-9C93B2C9DC2C}"/>
          </ac:spMkLst>
        </pc:spChg>
        <pc:spChg chg="mod">
          <ac:chgData name="Anna Sterner" userId="e34ade42-3f4d-4ffb-96dc-1c6e40b6902f" providerId="ADAL" clId="{85365E0C-60C3-4CE3-B5C2-4B4109519C77}" dt="2024-05-20T17:36:02.197" v="112"/>
          <ac:spMkLst>
            <pc:docMk/>
            <pc:sldMk cId="3743200560" sldId="259"/>
            <ac:spMk id="160" creationId="{9112C2E0-718E-A310-2DE3-11CD1AE4514C}"/>
          </ac:spMkLst>
        </pc:spChg>
        <pc:spChg chg="mod">
          <ac:chgData name="Anna Sterner" userId="e34ade42-3f4d-4ffb-96dc-1c6e40b6902f" providerId="ADAL" clId="{85365E0C-60C3-4CE3-B5C2-4B4109519C77}" dt="2024-05-20T17:36:02.197" v="112"/>
          <ac:spMkLst>
            <pc:docMk/>
            <pc:sldMk cId="3743200560" sldId="259"/>
            <ac:spMk id="161" creationId="{89B77EFD-1F49-33BE-985E-D570B5C26718}"/>
          </ac:spMkLst>
        </pc:spChg>
        <pc:spChg chg="mod">
          <ac:chgData name="Anna Sterner" userId="e34ade42-3f4d-4ffb-96dc-1c6e40b6902f" providerId="ADAL" clId="{85365E0C-60C3-4CE3-B5C2-4B4109519C77}" dt="2024-05-20T17:36:02.197" v="112"/>
          <ac:spMkLst>
            <pc:docMk/>
            <pc:sldMk cId="3743200560" sldId="259"/>
            <ac:spMk id="162" creationId="{6419E8F1-2CFE-0382-84F1-275BD087D49F}"/>
          </ac:spMkLst>
        </pc:spChg>
        <pc:spChg chg="mod">
          <ac:chgData name="Anna Sterner" userId="e34ade42-3f4d-4ffb-96dc-1c6e40b6902f" providerId="ADAL" clId="{85365E0C-60C3-4CE3-B5C2-4B4109519C77}" dt="2024-05-20T17:36:02.197" v="112"/>
          <ac:spMkLst>
            <pc:docMk/>
            <pc:sldMk cId="3743200560" sldId="259"/>
            <ac:spMk id="163" creationId="{12EED71D-B1F5-8034-3271-74ED82CDC18D}"/>
          </ac:spMkLst>
        </pc:spChg>
        <pc:spChg chg="mod">
          <ac:chgData name="Anna Sterner" userId="e34ade42-3f4d-4ffb-96dc-1c6e40b6902f" providerId="ADAL" clId="{85365E0C-60C3-4CE3-B5C2-4B4109519C77}" dt="2024-05-20T17:36:02.197" v="112"/>
          <ac:spMkLst>
            <pc:docMk/>
            <pc:sldMk cId="3743200560" sldId="259"/>
            <ac:spMk id="164" creationId="{8B5F7B53-73E9-5EFF-5DD6-EC910B5F2761}"/>
          </ac:spMkLst>
        </pc:spChg>
        <pc:spChg chg="mod">
          <ac:chgData name="Anna Sterner" userId="e34ade42-3f4d-4ffb-96dc-1c6e40b6902f" providerId="ADAL" clId="{85365E0C-60C3-4CE3-B5C2-4B4109519C77}" dt="2024-05-20T17:36:02.197" v="112"/>
          <ac:spMkLst>
            <pc:docMk/>
            <pc:sldMk cId="3743200560" sldId="259"/>
            <ac:spMk id="165" creationId="{116D5245-7ECA-D561-A306-2108FCC2274D}"/>
          </ac:spMkLst>
        </pc:spChg>
        <pc:spChg chg="mod">
          <ac:chgData name="Anna Sterner" userId="e34ade42-3f4d-4ffb-96dc-1c6e40b6902f" providerId="ADAL" clId="{85365E0C-60C3-4CE3-B5C2-4B4109519C77}" dt="2024-05-20T17:36:02.197" v="112"/>
          <ac:spMkLst>
            <pc:docMk/>
            <pc:sldMk cId="3743200560" sldId="259"/>
            <ac:spMk id="166" creationId="{DB51DE1B-F2C1-2835-9ED7-1CF3A0887DAB}"/>
          </ac:spMkLst>
        </pc:spChg>
        <pc:spChg chg="mod">
          <ac:chgData name="Anna Sterner" userId="e34ade42-3f4d-4ffb-96dc-1c6e40b6902f" providerId="ADAL" clId="{85365E0C-60C3-4CE3-B5C2-4B4109519C77}" dt="2024-05-20T17:36:02.197" v="112"/>
          <ac:spMkLst>
            <pc:docMk/>
            <pc:sldMk cId="3743200560" sldId="259"/>
            <ac:spMk id="167" creationId="{66257CAC-84EC-3629-683A-E5505B70992D}"/>
          </ac:spMkLst>
        </pc:spChg>
        <pc:spChg chg="mod">
          <ac:chgData name="Anna Sterner" userId="e34ade42-3f4d-4ffb-96dc-1c6e40b6902f" providerId="ADAL" clId="{85365E0C-60C3-4CE3-B5C2-4B4109519C77}" dt="2024-05-20T17:36:02.197" v="112"/>
          <ac:spMkLst>
            <pc:docMk/>
            <pc:sldMk cId="3743200560" sldId="259"/>
            <ac:spMk id="168" creationId="{F7DC9803-84E7-DBE9-8B1C-A8EA7BE410DB}"/>
          </ac:spMkLst>
        </pc:spChg>
        <pc:spChg chg="mod">
          <ac:chgData name="Anna Sterner" userId="e34ade42-3f4d-4ffb-96dc-1c6e40b6902f" providerId="ADAL" clId="{85365E0C-60C3-4CE3-B5C2-4B4109519C77}" dt="2024-05-20T17:36:02.197" v="112"/>
          <ac:spMkLst>
            <pc:docMk/>
            <pc:sldMk cId="3743200560" sldId="259"/>
            <ac:spMk id="169" creationId="{56AA5C51-1F93-A66D-4E5D-7798A628A245}"/>
          </ac:spMkLst>
        </pc:spChg>
        <pc:spChg chg="mod">
          <ac:chgData name="Anna Sterner" userId="e34ade42-3f4d-4ffb-96dc-1c6e40b6902f" providerId="ADAL" clId="{85365E0C-60C3-4CE3-B5C2-4B4109519C77}" dt="2024-05-20T17:36:02.197" v="112"/>
          <ac:spMkLst>
            <pc:docMk/>
            <pc:sldMk cId="3743200560" sldId="259"/>
            <ac:spMk id="170" creationId="{44C8EB8A-47F4-1380-BB07-74B3528BA129}"/>
          </ac:spMkLst>
        </pc:spChg>
        <pc:spChg chg="mod">
          <ac:chgData name="Anna Sterner" userId="e34ade42-3f4d-4ffb-96dc-1c6e40b6902f" providerId="ADAL" clId="{85365E0C-60C3-4CE3-B5C2-4B4109519C77}" dt="2024-05-20T17:36:02.197" v="112"/>
          <ac:spMkLst>
            <pc:docMk/>
            <pc:sldMk cId="3743200560" sldId="259"/>
            <ac:spMk id="171" creationId="{EF58C8A1-89A7-96C6-2C33-BB33C01B6925}"/>
          </ac:spMkLst>
        </pc:spChg>
        <pc:spChg chg="mod">
          <ac:chgData name="Anna Sterner" userId="e34ade42-3f4d-4ffb-96dc-1c6e40b6902f" providerId="ADAL" clId="{85365E0C-60C3-4CE3-B5C2-4B4109519C77}" dt="2024-05-20T17:36:02.197" v="112"/>
          <ac:spMkLst>
            <pc:docMk/>
            <pc:sldMk cId="3743200560" sldId="259"/>
            <ac:spMk id="172" creationId="{69E7527B-A14B-3EBD-A9E0-1920543E99EC}"/>
          </ac:spMkLst>
        </pc:spChg>
        <pc:spChg chg="mod">
          <ac:chgData name="Anna Sterner" userId="e34ade42-3f4d-4ffb-96dc-1c6e40b6902f" providerId="ADAL" clId="{85365E0C-60C3-4CE3-B5C2-4B4109519C77}" dt="2024-05-20T17:36:02.197" v="112"/>
          <ac:spMkLst>
            <pc:docMk/>
            <pc:sldMk cId="3743200560" sldId="259"/>
            <ac:spMk id="173" creationId="{E0FC729F-FC80-25D9-1E30-6B81A74A838C}"/>
          </ac:spMkLst>
        </pc:spChg>
        <pc:spChg chg="mod">
          <ac:chgData name="Anna Sterner" userId="e34ade42-3f4d-4ffb-96dc-1c6e40b6902f" providerId="ADAL" clId="{85365E0C-60C3-4CE3-B5C2-4B4109519C77}" dt="2024-05-20T17:36:02.197" v="112"/>
          <ac:spMkLst>
            <pc:docMk/>
            <pc:sldMk cId="3743200560" sldId="259"/>
            <ac:spMk id="174" creationId="{B6828061-740C-C177-16B5-F0B675D8E595}"/>
          </ac:spMkLst>
        </pc:spChg>
        <pc:spChg chg="mod">
          <ac:chgData name="Anna Sterner" userId="e34ade42-3f4d-4ffb-96dc-1c6e40b6902f" providerId="ADAL" clId="{85365E0C-60C3-4CE3-B5C2-4B4109519C77}" dt="2024-05-20T17:36:02.197" v="112"/>
          <ac:spMkLst>
            <pc:docMk/>
            <pc:sldMk cId="3743200560" sldId="259"/>
            <ac:spMk id="175" creationId="{DD129DA7-200A-7F4F-DE17-8BB2442E3FCF}"/>
          </ac:spMkLst>
        </pc:spChg>
        <pc:spChg chg="mod">
          <ac:chgData name="Anna Sterner" userId="e34ade42-3f4d-4ffb-96dc-1c6e40b6902f" providerId="ADAL" clId="{85365E0C-60C3-4CE3-B5C2-4B4109519C77}" dt="2024-05-20T17:36:02.197" v="112"/>
          <ac:spMkLst>
            <pc:docMk/>
            <pc:sldMk cId="3743200560" sldId="259"/>
            <ac:spMk id="176" creationId="{02057987-1106-A4DC-E7FD-16A18AFE9FBD}"/>
          </ac:spMkLst>
        </pc:spChg>
        <pc:spChg chg="mod">
          <ac:chgData name="Anna Sterner" userId="e34ade42-3f4d-4ffb-96dc-1c6e40b6902f" providerId="ADAL" clId="{85365E0C-60C3-4CE3-B5C2-4B4109519C77}" dt="2024-05-20T17:36:02.197" v="112"/>
          <ac:spMkLst>
            <pc:docMk/>
            <pc:sldMk cId="3743200560" sldId="259"/>
            <ac:spMk id="177" creationId="{67B84C0F-EC0A-1791-4C05-B88100DB898F}"/>
          </ac:spMkLst>
        </pc:spChg>
        <pc:spChg chg="mod">
          <ac:chgData name="Anna Sterner" userId="e34ade42-3f4d-4ffb-96dc-1c6e40b6902f" providerId="ADAL" clId="{85365E0C-60C3-4CE3-B5C2-4B4109519C77}" dt="2024-05-20T17:36:02.197" v="112"/>
          <ac:spMkLst>
            <pc:docMk/>
            <pc:sldMk cId="3743200560" sldId="259"/>
            <ac:spMk id="178" creationId="{95697F80-6A61-1FD3-3CDF-A64E6738FD6E}"/>
          </ac:spMkLst>
        </pc:spChg>
        <pc:spChg chg="mod">
          <ac:chgData name="Anna Sterner" userId="e34ade42-3f4d-4ffb-96dc-1c6e40b6902f" providerId="ADAL" clId="{85365E0C-60C3-4CE3-B5C2-4B4109519C77}" dt="2024-05-20T17:36:02.197" v="112"/>
          <ac:spMkLst>
            <pc:docMk/>
            <pc:sldMk cId="3743200560" sldId="259"/>
            <ac:spMk id="179" creationId="{D53649F2-162A-5C06-30D6-EED801E6E024}"/>
          </ac:spMkLst>
        </pc:spChg>
        <pc:spChg chg="mod">
          <ac:chgData name="Anna Sterner" userId="e34ade42-3f4d-4ffb-96dc-1c6e40b6902f" providerId="ADAL" clId="{85365E0C-60C3-4CE3-B5C2-4B4109519C77}" dt="2024-05-20T17:36:02.197" v="112"/>
          <ac:spMkLst>
            <pc:docMk/>
            <pc:sldMk cId="3743200560" sldId="259"/>
            <ac:spMk id="180" creationId="{7F283E35-D6A3-F024-1B0B-7D091116F895}"/>
          </ac:spMkLst>
        </pc:spChg>
        <pc:spChg chg="mod">
          <ac:chgData name="Anna Sterner" userId="e34ade42-3f4d-4ffb-96dc-1c6e40b6902f" providerId="ADAL" clId="{85365E0C-60C3-4CE3-B5C2-4B4109519C77}" dt="2024-05-20T17:36:02.197" v="112"/>
          <ac:spMkLst>
            <pc:docMk/>
            <pc:sldMk cId="3743200560" sldId="259"/>
            <ac:spMk id="181" creationId="{CCA8E195-0080-C782-E6B5-1B37C2E74B94}"/>
          </ac:spMkLst>
        </pc:spChg>
        <pc:spChg chg="mod">
          <ac:chgData name="Anna Sterner" userId="e34ade42-3f4d-4ffb-96dc-1c6e40b6902f" providerId="ADAL" clId="{85365E0C-60C3-4CE3-B5C2-4B4109519C77}" dt="2024-05-20T17:36:02.197" v="112"/>
          <ac:spMkLst>
            <pc:docMk/>
            <pc:sldMk cId="3743200560" sldId="259"/>
            <ac:spMk id="182" creationId="{1DCC34DB-2223-56C7-DED6-FD944486AC42}"/>
          </ac:spMkLst>
        </pc:spChg>
        <pc:spChg chg="mod">
          <ac:chgData name="Anna Sterner" userId="e34ade42-3f4d-4ffb-96dc-1c6e40b6902f" providerId="ADAL" clId="{85365E0C-60C3-4CE3-B5C2-4B4109519C77}" dt="2024-05-20T17:36:02.197" v="112"/>
          <ac:spMkLst>
            <pc:docMk/>
            <pc:sldMk cId="3743200560" sldId="259"/>
            <ac:spMk id="183" creationId="{04AFE8CD-DD5F-C4A5-4324-C6C486A64759}"/>
          </ac:spMkLst>
        </pc:spChg>
        <pc:spChg chg="mod">
          <ac:chgData name="Anna Sterner" userId="e34ade42-3f4d-4ffb-96dc-1c6e40b6902f" providerId="ADAL" clId="{85365E0C-60C3-4CE3-B5C2-4B4109519C77}" dt="2024-05-20T17:36:02.197" v="112"/>
          <ac:spMkLst>
            <pc:docMk/>
            <pc:sldMk cId="3743200560" sldId="259"/>
            <ac:spMk id="184" creationId="{AD3DA9A1-0A8B-B6AC-7335-4DA92C6FF603}"/>
          </ac:spMkLst>
        </pc:spChg>
        <pc:spChg chg="mod">
          <ac:chgData name="Anna Sterner" userId="e34ade42-3f4d-4ffb-96dc-1c6e40b6902f" providerId="ADAL" clId="{85365E0C-60C3-4CE3-B5C2-4B4109519C77}" dt="2024-05-20T17:36:02.197" v="112"/>
          <ac:spMkLst>
            <pc:docMk/>
            <pc:sldMk cId="3743200560" sldId="259"/>
            <ac:spMk id="185" creationId="{E5348BB8-B1AF-F32F-A066-4D1FBBB454D5}"/>
          </ac:spMkLst>
        </pc:spChg>
        <pc:spChg chg="mod">
          <ac:chgData name="Anna Sterner" userId="e34ade42-3f4d-4ffb-96dc-1c6e40b6902f" providerId="ADAL" clId="{85365E0C-60C3-4CE3-B5C2-4B4109519C77}" dt="2024-05-20T17:36:02.197" v="112"/>
          <ac:spMkLst>
            <pc:docMk/>
            <pc:sldMk cId="3743200560" sldId="259"/>
            <ac:spMk id="186" creationId="{51DD9DC4-E363-24EE-0165-231B19DE9B67}"/>
          </ac:spMkLst>
        </pc:spChg>
        <pc:spChg chg="mod">
          <ac:chgData name="Anna Sterner" userId="e34ade42-3f4d-4ffb-96dc-1c6e40b6902f" providerId="ADAL" clId="{85365E0C-60C3-4CE3-B5C2-4B4109519C77}" dt="2024-05-20T17:36:02.197" v="112"/>
          <ac:spMkLst>
            <pc:docMk/>
            <pc:sldMk cId="3743200560" sldId="259"/>
            <ac:spMk id="187" creationId="{E1934134-EE53-0C4E-FE78-70D18B8E0AB4}"/>
          </ac:spMkLst>
        </pc:spChg>
        <pc:spChg chg="mod">
          <ac:chgData name="Anna Sterner" userId="e34ade42-3f4d-4ffb-96dc-1c6e40b6902f" providerId="ADAL" clId="{85365E0C-60C3-4CE3-B5C2-4B4109519C77}" dt="2024-05-20T17:36:02.197" v="112"/>
          <ac:spMkLst>
            <pc:docMk/>
            <pc:sldMk cId="3743200560" sldId="259"/>
            <ac:spMk id="188" creationId="{754F0049-0F99-8F1D-3FA3-DEEC83CF5FE8}"/>
          </ac:spMkLst>
        </pc:spChg>
        <pc:spChg chg="mod">
          <ac:chgData name="Anna Sterner" userId="e34ade42-3f4d-4ffb-96dc-1c6e40b6902f" providerId="ADAL" clId="{85365E0C-60C3-4CE3-B5C2-4B4109519C77}" dt="2024-05-20T17:36:02.197" v="112"/>
          <ac:spMkLst>
            <pc:docMk/>
            <pc:sldMk cId="3743200560" sldId="259"/>
            <ac:spMk id="189" creationId="{6FC0B96A-BD75-45CA-4282-90EB3BBAC00D}"/>
          </ac:spMkLst>
        </pc:spChg>
        <pc:spChg chg="mod">
          <ac:chgData name="Anna Sterner" userId="e34ade42-3f4d-4ffb-96dc-1c6e40b6902f" providerId="ADAL" clId="{85365E0C-60C3-4CE3-B5C2-4B4109519C77}" dt="2024-05-20T17:36:02.197" v="112"/>
          <ac:spMkLst>
            <pc:docMk/>
            <pc:sldMk cId="3743200560" sldId="259"/>
            <ac:spMk id="190" creationId="{4B7D2536-8E3B-871D-47E2-C82CC9906C23}"/>
          </ac:spMkLst>
        </pc:spChg>
        <pc:spChg chg="mod">
          <ac:chgData name="Anna Sterner" userId="e34ade42-3f4d-4ffb-96dc-1c6e40b6902f" providerId="ADAL" clId="{85365E0C-60C3-4CE3-B5C2-4B4109519C77}" dt="2024-05-20T17:36:02.197" v="112"/>
          <ac:spMkLst>
            <pc:docMk/>
            <pc:sldMk cId="3743200560" sldId="259"/>
            <ac:spMk id="191" creationId="{946F67F0-8011-44EB-8BF6-D94BE6ABD614}"/>
          </ac:spMkLst>
        </pc:spChg>
        <pc:spChg chg="mod">
          <ac:chgData name="Anna Sterner" userId="e34ade42-3f4d-4ffb-96dc-1c6e40b6902f" providerId="ADAL" clId="{85365E0C-60C3-4CE3-B5C2-4B4109519C77}" dt="2024-05-20T17:36:02.197" v="112"/>
          <ac:spMkLst>
            <pc:docMk/>
            <pc:sldMk cId="3743200560" sldId="259"/>
            <ac:spMk id="192" creationId="{6D8C0E64-9A9D-3786-5F61-512906DCD08A}"/>
          </ac:spMkLst>
        </pc:spChg>
        <pc:spChg chg="mod">
          <ac:chgData name="Anna Sterner" userId="e34ade42-3f4d-4ffb-96dc-1c6e40b6902f" providerId="ADAL" clId="{85365E0C-60C3-4CE3-B5C2-4B4109519C77}" dt="2024-05-20T17:36:02.197" v="112"/>
          <ac:spMkLst>
            <pc:docMk/>
            <pc:sldMk cId="3743200560" sldId="259"/>
            <ac:spMk id="193" creationId="{591DB6FA-3A69-BBA0-9039-C449780FA317}"/>
          </ac:spMkLst>
        </pc:spChg>
        <pc:spChg chg="mod">
          <ac:chgData name="Anna Sterner" userId="e34ade42-3f4d-4ffb-96dc-1c6e40b6902f" providerId="ADAL" clId="{85365E0C-60C3-4CE3-B5C2-4B4109519C77}" dt="2024-05-20T17:36:02.197" v="112"/>
          <ac:spMkLst>
            <pc:docMk/>
            <pc:sldMk cId="3743200560" sldId="259"/>
            <ac:spMk id="194" creationId="{D6CEF66B-E384-AB42-81E9-3519401D2238}"/>
          </ac:spMkLst>
        </pc:spChg>
        <pc:spChg chg="mod">
          <ac:chgData name="Anna Sterner" userId="e34ade42-3f4d-4ffb-96dc-1c6e40b6902f" providerId="ADAL" clId="{85365E0C-60C3-4CE3-B5C2-4B4109519C77}" dt="2024-05-20T17:36:02.197" v="112"/>
          <ac:spMkLst>
            <pc:docMk/>
            <pc:sldMk cId="3743200560" sldId="259"/>
            <ac:spMk id="195" creationId="{92B14B6E-C829-84AE-84F6-B78D6969419A}"/>
          </ac:spMkLst>
        </pc:spChg>
        <pc:spChg chg="mod">
          <ac:chgData name="Anna Sterner" userId="e34ade42-3f4d-4ffb-96dc-1c6e40b6902f" providerId="ADAL" clId="{85365E0C-60C3-4CE3-B5C2-4B4109519C77}" dt="2024-05-20T17:36:02.197" v="112"/>
          <ac:spMkLst>
            <pc:docMk/>
            <pc:sldMk cId="3743200560" sldId="259"/>
            <ac:spMk id="196" creationId="{885A5AB1-14C3-C6F0-02E4-A53C5DA14382}"/>
          </ac:spMkLst>
        </pc:spChg>
        <pc:spChg chg="mod">
          <ac:chgData name="Anna Sterner" userId="e34ade42-3f4d-4ffb-96dc-1c6e40b6902f" providerId="ADAL" clId="{85365E0C-60C3-4CE3-B5C2-4B4109519C77}" dt="2024-05-20T17:36:02.197" v="112"/>
          <ac:spMkLst>
            <pc:docMk/>
            <pc:sldMk cId="3743200560" sldId="259"/>
            <ac:spMk id="197" creationId="{11AABA6E-6E42-7AC3-3D72-39E00C9DB0E2}"/>
          </ac:spMkLst>
        </pc:spChg>
        <pc:spChg chg="mod">
          <ac:chgData name="Anna Sterner" userId="e34ade42-3f4d-4ffb-96dc-1c6e40b6902f" providerId="ADAL" clId="{85365E0C-60C3-4CE3-B5C2-4B4109519C77}" dt="2024-05-20T17:36:02.197" v="112"/>
          <ac:spMkLst>
            <pc:docMk/>
            <pc:sldMk cId="3743200560" sldId="259"/>
            <ac:spMk id="198" creationId="{2002E595-23FC-B7D6-CB14-E48B70690824}"/>
          </ac:spMkLst>
        </pc:spChg>
        <pc:spChg chg="mod">
          <ac:chgData name="Anna Sterner" userId="e34ade42-3f4d-4ffb-96dc-1c6e40b6902f" providerId="ADAL" clId="{85365E0C-60C3-4CE3-B5C2-4B4109519C77}" dt="2024-05-20T17:36:02.197" v="112"/>
          <ac:spMkLst>
            <pc:docMk/>
            <pc:sldMk cId="3743200560" sldId="259"/>
            <ac:spMk id="199" creationId="{EB7140E2-AA1F-7B76-E832-FE07159797BB}"/>
          </ac:spMkLst>
        </pc:spChg>
        <pc:spChg chg="mod">
          <ac:chgData name="Anna Sterner" userId="e34ade42-3f4d-4ffb-96dc-1c6e40b6902f" providerId="ADAL" clId="{85365E0C-60C3-4CE3-B5C2-4B4109519C77}" dt="2024-05-20T17:36:02.197" v="112"/>
          <ac:spMkLst>
            <pc:docMk/>
            <pc:sldMk cId="3743200560" sldId="259"/>
            <ac:spMk id="200" creationId="{BC341309-1CFB-D271-9FB0-8542E632961D}"/>
          </ac:spMkLst>
        </pc:spChg>
        <pc:spChg chg="mod">
          <ac:chgData name="Anna Sterner" userId="e34ade42-3f4d-4ffb-96dc-1c6e40b6902f" providerId="ADAL" clId="{85365E0C-60C3-4CE3-B5C2-4B4109519C77}" dt="2024-05-20T17:36:02.197" v="112"/>
          <ac:spMkLst>
            <pc:docMk/>
            <pc:sldMk cId="3743200560" sldId="259"/>
            <ac:spMk id="201" creationId="{25715BCB-D8AE-5076-AA8E-6F8A48F716BF}"/>
          </ac:spMkLst>
        </pc:spChg>
        <pc:spChg chg="mod">
          <ac:chgData name="Anna Sterner" userId="e34ade42-3f4d-4ffb-96dc-1c6e40b6902f" providerId="ADAL" clId="{85365E0C-60C3-4CE3-B5C2-4B4109519C77}" dt="2024-05-20T17:36:02.197" v="112"/>
          <ac:spMkLst>
            <pc:docMk/>
            <pc:sldMk cId="3743200560" sldId="259"/>
            <ac:spMk id="202" creationId="{01818B6C-9DA9-2D1E-3488-03CFFD2F3ABB}"/>
          </ac:spMkLst>
        </pc:spChg>
        <pc:spChg chg="mod">
          <ac:chgData name="Anna Sterner" userId="e34ade42-3f4d-4ffb-96dc-1c6e40b6902f" providerId="ADAL" clId="{85365E0C-60C3-4CE3-B5C2-4B4109519C77}" dt="2024-05-20T17:36:02.197" v="112"/>
          <ac:spMkLst>
            <pc:docMk/>
            <pc:sldMk cId="3743200560" sldId="259"/>
            <ac:spMk id="203" creationId="{90C9C58C-9CBF-C946-A718-F30789A78297}"/>
          </ac:spMkLst>
        </pc:spChg>
        <pc:spChg chg="mod">
          <ac:chgData name="Anna Sterner" userId="e34ade42-3f4d-4ffb-96dc-1c6e40b6902f" providerId="ADAL" clId="{85365E0C-60C3-4CE3-B5C2-4B4109519C77}" dt="2024-05-20T17:36:02.197" v="112"/>
          <ac:spMkLst>
            <pc:docMk/>
            <pc:sldMk cId="3743200560" sldId="259"/>
            <ac:spMk id="204" creationId="{91BD340D-3031-7259-F9E3-A1B411B4F039}"/>
          </ac:spMkLst>
        </pc:spChg>
        <pc:spChg chg="mod">
          <ac:chgData name="Anna Sterner" userId="e34ade42-3f4d-4ffb-96dc-1c6e40b6902f" providerId="ADAL" clId="{85365E0C-60C3-4CE3-B5C2-4B4109519C77}" dt="2024-05-20T17:36:02.197" v="112"/>
          <ac:spMkLst>
            <pc:docMk/>
            <pc:sldMk cId="3743200560" sldId="259"/>
            <ac:spMk id="205" creationId="{D8DC3E8C-82F5-8388-CFF4-431BE57313D7}"/>
          </ac:spMkLst>
        </pc:spChg>
        <pc:spChg chg="mod">
          <ac:chgData name="Anna Sterner" userId="e34ade42-3f4d-4ffb-96dc-1c6e40b6902f" providerId="ADAL" clId="{85365E0C-60C3-4CE3-B5C2-4B4109519C77}" dt="2024-05-20T17:36:02.197" v="112"/>
          <ac:spMkLst>
            <pc:docMk/>
            <pc:sldMk cId="3743200560" sldId="259"/>
            <ac:spMk id="206" creationId="{FFF5CA36-5A68-B8B2-DAC8-BD9813929FB0}"/>
          </ac:spMkLst>
        </pc:spChg>
        <pc:spChg chg="mod">
          <ac:chgData name="Anna Sterner" userId="e34ade42-3f4d-4ffb-96dc-1c6e40b6902f" providerId="ADAL" clId="{85365E0C-60C3-4CE3-B5C2-4B4109519C77}" dt="2024-05-20T17:36:02.197" v="112"/>
          <ac:spMkLst>
            <pc:docMk/>
            <pc:sldMk cId="3743200560" sldId="259"/>
            <ac:spMk id="207" creationId="{CACBE068-55C7-E6AB-F59D-DC12ABC27660}"/>
          </ac:spMkLst>
        </pc:spChg>
        <pc:spChg chg="mod">
          <ac:chgData name="Anna Sterner" userId="e34ade42-3f4d-4ffb-96dc-1c6e40b6902f" providerId="ADAL" clId="{85365E0C-60C3-4CE3-B5C2-4B4109519C77}" dt="2024-05-20T17:36:02.197" v="112"/>
          <ac:spMkLst>
            <pc:docMk/>
            <pc:sldMk cId="3743200560" sldId="259"/>
            <ac:spMk id="208" creationId="{245BF7D6-1031-8F80-F5FF-B033418E9213}"/>
          </ac:spMkLst>
        </pc:spChg>
        <pc:spChg chg="mod">
          <ac:chgData name="Anna Sterner" userId="e34ade42-3f4d-4ffb-96dc-1c6e40b6902f" providerId="ADAL" clId="{85365E0C-60C3-4CE3-B5C2-4B4109519C77}" dt="2024-05-20T17:36:02.197" v="112"/>
          <ac:spMkLst>
            <pc:docMk/>
            <pc:sldMk cId="3743200560" sldId="259"/>
            <ac:spMk id="209" creationId="{BBC33A9C-7F1A-46F4-3F60-45C86F0CCE11}"/>
          </ac:spMkLst>
        </pc:spChg>
        <pc:spChg chg="mod">
          <ac:chgData name="Anna Sterner" userId="e34ade42-3f4d-4ffb-96dc-1c6e40b6902f" providerId="ADAL" clId="{85365E0C-60C3-4CE3-B5C2-4B4109519C77}" dt="2024-05-20T17:36:02.197" v="112"/>
          <ac:spMkLst>
            <pc:docMk/>
            <pc:sldMk cId="3743200560" sldId="259"/>
            <ac:spMk id="210" creationId="{851F1329-179D-36BD-4CBD-7BFCBB8EE986}"/>
          </ac:spMkLst>
        </pc:spChg>
        <pc:spChg chg="mod">
          <ac:chgData name="Anna Sterner" userId="e34ade42-3f4d-4ffb-96dc-1c6e40b6902f" providerId="ADAL" clId="{85365E0C-60C3-4CE3-B5C2-4B4109519C77}" dt="2024-05-20T17:36:02.197" v="112"/>
          <ac:spMkLst>
            <pc:docMk/>
            <pc:sldMk cId="3743200560" sldId="259"/>
            <ac:spMk id="211" creationId="{285FF6FB-732A-638D-6303-48C219B3E6A0}"/>
          </ac:spMkLst>
        </pc:spChg>
        <pc:spChg chg="mod">
          <ac:chgData name="Anna Sterner" userId="e34ade42-3f4d-4ffb-96dc-1c6e40b6902f" providerId="ADAL" clId="{85365E0C-60C3-4CE3-B5C2-4B4109519C77}" dt="2024-05-20T17:36:02.197" v="112"/>
          <ac:spMkLst>
            <pc:docMk/>
            <pc:sldMk cId="3743200560" sldId="259"/>
            <ac:spMk id="212" creationId="{F4F9DBB8-7A03-77B4-1EA5-E58640C79751}"/>
          </ac:spMkLst>
        </pc:spChg>
        <pc:spChg chg="mod">
          <ac:chgData name="Anna Sterner" userId="e34ade42-3f4d-4ffb-96dc-1c6e40b6902f" providerId="ADAL" clId="{85365E0C-60C3-4CE3-B5C2-4B4109519C77}" dt="2024-05-20T17:36:02.197" v="112"/>
          <ac:spMkLst>
            <pc:docMk/>
            <pc:sldMk cId="3743200560" sldId="259"/>
            <ac:spMk id="213" creationId="{9AEE0BF4-1F6F-F419-55FB-798B50D3859F}"/>
          </ac:spMkLst>
        </pc:spChg>
        <pc:spChg chg="mod">
          <ac:chgData name="Anna Sterner" userId="e34ade42-3f4d-4ffb-96dc-1c6e40b6902f" providerId="ADAL" clId="{85365E0C-60C3-4CE3-B5C2-4B4109519C77}" dt="2024-05-20T17:36:02.197" v="112"/>
          <ac:spMkLst>
            <pc:docMk/>
            <pc:sldMk cId="3743200560" sldId="259"/>
            <ac:spMk id="214" creationId="{67688A29-392E-B62B-3053-9647ED27D4E3}"/>
          </ac:spMkLst>
        </pc:spChg>
        <pc:spChg chg="mod">
          <ac:chgData name="Anna Sterner" userId="e34ade42-3f4d-4ffb-96dc-1c6e40b6902f" providerId="ADAL" clId="{85365E0C-60C3-4CE3-B5C2-4B4109519C77}" dt="2024-05-20T17:36:02.197" v="112"/>
          <ac:spMkLst>
            <pc:docMk/>
            <pc:sldMk cId="3743200560" sldId="259"/>
            <ac:spMk id="215" creationId="{249CAB38-0AB2-00F1-C168-CBEFB8F8A7EC}"/>
          </ac:spMkLst>
        </pc:spChg>
        <pc:spChg chg="mod">
          <ac:chgData name="Anna Sterner" userId="e34ade42-3f4d-4ffb-96dc-1c6e40b6902f" providerId="ADAL" clId="{85365E0C-60C3-4CE3-B5C2-4B4109519C77}" dt="2024-05-20T17:36:02.197" v="112"/>
          <ac:spMkLst>
            <pc:docMk/>
            <pc:sldMk cId="3743200560" sldId="259"/>
            <ac:spMk id="216" creationId="{61C142C6-BE70-A47D-FFAD-12795649B5FF}"/>
          </ac:spMkLst>
        </pc:spChg>
        <pc:spChg chg="mod">
          <ac:chgData name="Anna Sterner" userId="e34ade42-3f4d-4ffb-96dc-1c6e40b6902f" providerId="ADAL" clId="{85365E0C-60C3-4CE3-B5C2-4B4109519C77}" dt="2024-05-20T17:36:02.197" v="112"/>
          <ac:spMkLst>
            <pc:docMk/>
            <pc:sldMk cId="3743200560" sldId="259"/>
            <ac:spMk id="217" creationId="{FCDC3E90-ED2F-B75D-91B9-08AB0069878D}"/>
          </ac:spMkLst>
        </pc:spChg>
        <pc:spChg chg="mod">
          <ac:chgData name="Anna Sterner" userId="e34ade42-3f4d-4ffb-96dc-1c6e40b6902f" providerId="ADAL" clId="{85365E0C-60C3-4CE3-B5C2-4B4109519C77}" dt="2024-05-20T17:36:02.197" v="112"/>
          <ac:spMkLst>
            <pc:docMk/>
            <pc:sldMk cId="3743200560" sldId="259"/>
            <ac:spMk id="218" creationId="{F373A87E-F866-8140-3E4D-E639EAC355AF}"/>
          </ac:spMkLst>
        </pc:spChg>
        <pc:spChg chg="mod">
          <ac:chgData name="Anna Sterner" userId="e34ade42-3f4d-4ffb-96dc-1c6e40b6902f" providerId="ADAL" clId="{85365E0C-60C3-4CE3-B5C2-4B4109519C77}" dt="2024-05-20T17:36:02.197" v="112"/>
          <ac:spMkLst>
            <pc:docMk/>
            <pc:sldMk cId="3743200560" sldId="259"/>
            <ac:spMk id="219" creationId="{EF35A991-5CA7-121C-D403-AD0AB20485DA}"/>
          </ac:spMkLst>
        </pc:spChg>
        <pc:spChg chg="mod">
          <ac:chgData name="Anna Sterner" userId="e34ade42-3f4d-4ffb-96dc-1c6e40b6902f" providerId="ADAL" clId="{85365E0C-60C3-4CE3-B5C2-4B4109519C77}" dt="2024-05-20T17:36:02.197" v="112"/>
          <ac:spMkLst>
            <pc:docMk/>
            <pc:sldMk cId="3743200560" sldId="259"/>
            <ac:spMk id="220" creationId="{185285B8-BB10-C3F3-8DE6-BFF0F69E5304}"/>
          </ac:spMkLst>
        </pc:spChg>
        <pc:spChg chg="mod">
          <ac:chgData name="Anna Sterner" userId="e34ade42-3f4d-4ffb-96dc-1c6e40b6902f" providerId="ADAL" clId="{85365E0C-60C3-4CE3-B5C2-4B4109519C77}" dt="2024-05-20T17:36:02.197" v="112"/>
          <ac:spMkLst>
            <pc:docMk/>
            <pc:sldMk cId="3743200560" sldId="259"/>
            <ac:spMk id="221" creationId="{00E12807-C615-69DB-530D-29D7AC3216B4}"/>
          </ac:spMkLst>
        </pc:spChg>
        <pc:spChg chg="mod">
          <ac:chgData name="Anna Sterner" userId="e34ade42-3f4d-4ffb-96dc-1c6e40b6902f" providerId="ADAL" clId="{85365E0C-60C3-4CE3-B5C2-4B4109519C77}" dt="2024-05-20T17:36:02.197" v="112"/>
          <ac:spMkLst>
            <pc:docMk/>
            <pc:sldMk cId="3743200560" sldId="259"/>
            <ac:spMk id="222" creationId="{A15F918E-980C-8255-0938-B49080CC4E4B}"/>
          </ac:spMkLst>
        </pc:spChg>
        <pc:spChg chg="mod">
          <ac:chgData name="Anna Sterner" userId="e34ade42-3f4d-4ffb-96dc-1c6e40b6902f" providerId="ADAL" clId="{85365E0C-60C3-4CE3-B5C2-4B4109519C77}" dt="2024-05-20T17:36:02.197" v="112"/>
          <ac:spMkLst>
            <pc:docMk/>
            <pc:sldMk cId="3743200560" sldId="259"/>
            <ac:spMk id="223" creationId="{08F00020-B449-4583-FFA2-8439BB8C72C1}"/>
          </ac:spMkLst>
        </pc:spChg>
        <pc:spChg chg="mod">
          <ac:chgData name="Anna Sterner" userId="e34ade42-3f4d-4ffb-96dc-1c6e40b6902f" providerId="ADAL" clId="{85365E0C-60C3-4CE3-B5C2-4B4109519C77}" dt="2024-05-20T17:36:02.197" v="112"/>
          <ac:spMkLst>
            <pc:docMk/>
            <pc:sldMk cId="3743200560" sldId="259"/>
            <ac:spMk id="224" creationId="{D45925CD-DB1D-66BF-9986-DAB9C8FB9368}"/>
          </ac:spMkLst>
        </pc:spChg>
        <pc:spChg chg="mod">
          <ac:chgData name="Anna Sterner" userId="e34ade42-3f4d-4ffb-96dc-1c6e40b6902f" providerId="ADAL" clId="{85365E0C-60C3-4CE3-B5C2-4B4109519C77}" dt="2024-05-20T17:36:02.197" v="112"/>
          <ac:spMkLst>
            <pc:docMk/>
            <pc:sldMk cId="3743200560" sldId="259"/>
            <ac:spMk id="225" creationId="{5224C73A-55FF-CF9D-D63E-B4F9696159D6}"/>
          </ac:spMkLst>
        </pc:spChg>
        <pc:spChg chg="mod">
          <ac:chgData name="Anna Sterner" userId="e34ade42-3f4d-4ffb-96dc-1c6e40b6902f" providerId="ADAL" clId="{85365E0C-60C3-4CE3-B5C2-4B4109519C77}" dt="2024-05-20T17:36:02.197" v="112"/>
          <ac:spMkLst>
            <pc:docMk/>
            <pc:sldMk cId="3743200560" sldId="259"/>
            <ac:spMk id="226" creationId="{54820B31-6B06-DF34-7709-4C4A8582A631}"/>
          </ac:spMkLst>
        </pc:spChg>
        <pc:spChg chg="mod">
          <ac:chgData name="Anna Sterner" userId="e34ade42-3f4d-4ffb-96dc-1c6e40b6902f" providerId="ADAL" clId="{85365E0C-60C3-4CE3-B5C2-4B4109519C77}" dt="2024-05-20T17:36:02.197" v="112"/>
          <ac:spMkLst>
            <pc:docMk/>
            <pc:sldMk cId="3743200560" sldId="259"/>
            <ac:spMk id="227" creationId="{2EF74FF8-957F-5A53-00DC-C121280FCC57}"/>
          </ac:spMkLst>
        </pc:spChg>
        <pc:spChg chg="mod">
          <ac:chgData name="Anna Sterner" userId="e34ade42-3f4d-4ffb-96dc-1c6e40b6902f" providerId="ADAL" clId="{85365E0C-60C3-4CE3-B5C2-4B4109519C77}" dt="2024-05-20T17:36:02.197" v="112"/>
          <ac:spMkLst>
            <pc:docMk/>
            <pc:sldMk cId="3743200560" sldId="259"/>
            <ac:spMk id="228" creationId="{2AC948B7-EB89-D3D3-2A70-5BC46DBECC9D}"/>
          </ac:spMkLst>
        </pc:spChg>
        <pc:spChg chg="mod">
          <ac:chgData name="Anna Sterner" userId="e34ade42-3f4d-4ffb-96dc-1c6e40b6902f" providerId="ADAL" clId="{85365E0C-60C3-4CE3-B5C2-4B4109519C77}" dt="2024-05-20T17:36:02.197" v="112"/>
          <ac:spMkLst>
            <pc:docMk/>
            <pc:sldMk cId="3743200560" sldId="259"/>
            <ac:spMk id="229" creationId="{D393901C-B8E9-C0D2-2147-56C2C36E2990}"/>
          </ac:spMkLst>
        </pc:spChg>
        <pc:spChg chg="mod">
          <ac:chgData name="Anna Sterner" userId="e34ade42-3f4d-4ffb-96dc-1c6e40b6902f" providerId="ADAL" clId="{85365E0C-60C3-4CE3-B5C2-4B4109519C77}" dt="2024-05-20T17:36:02.197" v="112"/>
          <ac:spMkLst>
            <pc:docMk/>
            <pc:sldMk cId="3743200560" sldId="259"/>
            <ac:spMk id="230" creationId="{2153E013-F94C-9342-7DEF-81A07E835FCB}"/>
          </ac:spMkLst>
        </pc:spChg>
        <pc:spChg chg="mod">
          <ac:chgData name="Anna Sterner" userId="e34ade42-3f4d-4ffb-96dc-1c6e40b6902f" providerId="ADAL" clId="{85365E0C-60C3-4CE3-B5C2-4B4109519C77}" dt="2024-05-20T17:36:02.197" v="112"/>
          <ac:spMkLst>
            <pc:docMk/>
            <pc:sldMk cId="3743200560" sldId="259"/>
            <ac:spMk id="231" creationId="{DAC63F97-DB6E-B827-B3A0-4A0E597BBC0A}"/>
          </ac:spMkLst>
        </pc:spChg>
        <pc:spChg chg="mod">
          <ac:chgData name="Anna Sterner" userId="e34ade42-3f4d-4ffb-96dc-1c6e40b6902f" providerId="ADAL" clId="{85365E0C-60C3-4CE3-B5C2-4B4109519C77}" dt="2024-05-20T17:36:02.197" v="112"/>
          <ac:spMkLst>
            <pc:docMk/>
            <pc:sldMk cId="3743200560" sldId="259"/>
            <ac:spMk id="232" creationId="{5910C1D2-2063-63CF-E646-265626AD3CFD}"/>
          </ac:spMkLst>
        </pc:spChg>
        <pc:spChg chg="mod">
          <ac:chgData name="Anna Sterner" userId="e34ade42-3f4d-4ffb-96dc-1c6e40b6902f" providerId="ADAL" clId="{85365E0C-60C3-4CE3-B5C2-4B4109519C77}" dt="2024-05-20T17:36:02.197" v="112"/>
          <ac:spMkLst>
            <pc:docMk/>
            <pc:sldMk cId="3743200560" sldId="259"/>
            <ac:spMk id="233" creationId="{C64E36E6-C9EA-99C6-E5DC-7DD622A3D5AD}"/>
          </ac:spMkLst>
        </pc:spChg>
        <pc:spChg chg="mod">
          <ac:chgData name="Anna Sterner" userId="e34ade42-3f4d-4ffb-96dc-1c6e40b6902f" providerId="ADAL" clId="{85365E0C-60C3-4CE3-B5C2-4B4109519C77}" dt="2024-05-20T17:36:02.197" v="112"/>
          <ac:spMkLst>
            <pc:docMk/>
            <pc:sldMk cId="3743200560" sldId="259"/>
            <ac:spMk id="234" creationId="{A83747C7-C381-40CE-6CFA-5F1BB6FD4F99}"/>
          </ac:spMkLst>
        </pc:spChg>
        <pc:spChg chg="mod">
          <ac:chgData name="Anna Sterner" userId="e34ade42-3f4d-4ffb-96dc-1c6e40b6902f" providerId="ADAL" clId="{85365E0C-60C3-4CE3-B5C2-4B4109519C77}" dt="2024-05-20T17:36:02.197" v="112"/>
          <ac:spMkLst>
            <pc:docMk/>
            <pc:sldMk cId="3743200560" sldId="259"/>
            <ac:spMk id="235" creationId="{D78B64F5-5D2D-17DB-05DE-CD8618BCF3C9}"/>
          </ac:spMkLst>
        </pc:spChg>
        <pc:spChg chg="mod">
          <ac:chgData name="Anna Sterner" userId="e34ade42-3f4d-4ffb-96dc-1c6e40b6902f" providerId="ADAL" clId="{85365E0C-60C3-4CE3-B5C2-4B4109519C77}" dt="2024-05-20T17:36:02.197" v="112"/>
          <ac:spMkLst>
            <pc:docMk/>
            <pc:sldMk cId="3743200560" sldId="259"/>
            <ac:spMk id="236" creationId="{0B96F66F-5179-35FB-9C41-2BDA7E5773D2}"/>
          </ac:spMkLst>
        </pc:spChg>
        <pc:spChg chg="mod">
          <ac:chgData name="Anna Sterner" userId="e34ade42-3f4d-4ffb-96dc-1c6e40b6902f" providerId="ADAL" clId="{85365E0C-60C3-4CE3-B5C2-4B4109519C77}" dt="2024-05-20T17:36:02.197" v="112"/>
          <ac:spMkLst>
            <pc:docMk/>
            <pc:sldMk cId="3743200560" sldId="259"/>
            <ac:spMk id="237" creationId="{1D97FFC6-E6A7-4F2A-3B65-FB1A2CD6B08B}"/>
          </ac:spMkLst>
        </pc:spChg>
        <pc:spChg chg="mod">
          <ac:chgData name="Anna Sterner" userId="e34ade42-3f4d-4ffb-96dc-1c6e40b6902f" providerId="ADAL" clId="{85365E0C-60C3-4CE3-B5C2-4B4109519C77}" dt="2024-05-20T17:36:02.197" v="112"/>
          <ac:spMkLst>
            <pc:docMk/>
            <pc:sldMk cId="3743200560" sldId="259"/>
            <ac:spMk id="238" creationId="{6FA940FD-9E8A-168A-7037-2554FB579B5A}"/>
          </ac:spMkLst>
        </pc:spChg>
        <pc:spChg chg="mod">
          <ac:chgData name="Anna Sterner" userId="e34ade42-3f4d-4ffb-96dc-1c6e40b6902f" providerId="ADAL" clId="{85365E0C-60C3-4CE3-B5C2-4B4109519C77}" dt="2024-05-20T17:36:02.197" v="112"/>
          <ac:spMkLst>
            <pc:docMk/>
            <pc:sldMk cId="3743200560" sldId="259"/>
            <ac:spMk id="239" creationId="{2BA49751-298A-1BEC-2D0C-BCEC178F77D4}"/>
          </ac:spMkLst>
        </pc:spChg>
        <pc:spChg chg="mod">
          <ac:chgData name="Anna Sterner" userId="e34ade42-3f4d-4ffb-96dc-1c6e40b6902f" providerId="ADAL" clId="{85365E0C-60C3-4CE3-B5C2-4B4109519C77}" dt="2024-05-20T17:36:02.197" v="112"/>
          <ac:spMkLst>
            <pc:docMk/>
            <pc:sldMk cId="3743200560" sldId="259"/>
            <ac:spMk id="240" creationId="{B9FE4C40-2FE0-E454-DE41-F89AB7F0DD2B}"/>
          </ac:spMkLst>
        </pc:spChg>
        <pc:spChg chg="mod">
          <ac:chgData name="Anna Sterner" userId="e34ade42-3f4d-4ffb-96dc-1c6e40b6902f" providerId="ADAL" clId="{85365E0C-60C3-4CE3-B5C2-4B4109519C77}" dt="2024-05-20T17:36:02.197" v="112"/>
          <ac:spMkLst>
            <pc:docMk/>
            <pc:sldMk cId="3743200560" sldId="259"/>
            <ac:spMk id="241" creationId="{CF257E4A-DE06-5676-04C3-79FF61031EFB}"/>
          </ac:spMkLst>
        </pc:spChg>
        <pc:spChg chg="mod">
          <ac:chgData name="Anna Sterner" userId="e34ade42-3f4d-4ffb-96dc-1c6e40b6902f" providerId="ADAL" clId="{85365E0C-60C3-4CE3-B5C2-4B4109519C77}" dt="2024-05-20T17:36:02.197" v="112"/>
          <ac:spMkLst>
            <pc:docMk/>
            <pc:sldMk cId="3743200560" sldId="259"/>
            <ac:spMk id="242" creationId="{A7A3CB2D-E6C1-E872-90F9-2FBA14CAFA84}"/>
          </ac:spMkLst>
        </pc:spChg>
        <pc:spChg chg="mod">
          <ac:chgData name="Anna Sterner" userId="e34ade42-3f4d-4ffb-96dc-1c6e40b6902f" providerId="ADAL" clId="{85365E0C-60C3-4CE3-B5C2-4B4109519C77}" dt="2024-05-20T17:36:02.197" v="112"/>
          <ac:spMkLst>
            <pc:docMk/>
            <pc:sldMk cId="3743200560" sldId="259"/>
            <ac:spMk id="243" creationId="{ECF04BCC-1F87-58F8-B2E0-2AA329F6122C}"/>
          </ac:spMkLst>
        </pc:spChg>
        <pc:spChg chg="mod">
          <ac:chgData name="Anna Sterner" userId="e34ade42-3f4d-4ffb-96dc-1c6e40b6902f" providerId="ADAL" clId="{85365E0C-60C3-4CE3-B5C2-4B4109519C77}" dt="2024-05-20T17:36:02.197" v="112"/>
          <ac:spMkLst>
            <pc:docMk/>
            <pc:sldMk cId="3743200560" sldId="259"/>
            <ac:spMk id="244" creationId="{2347E801-4CB1-91BE-E6A8-EB0170F0D7F6}"/>
          </ac:spMkLst>
        </pc:spChg>
        <pc:spChg chg="mod">
          <ac:chgData name="Anna Sterner" userId="e34ade42-3f4d-4ffb-96dc-1c6e40b6902f" providerId="ADAL" clId="{85365E0C-60C3-4CE3-B5C2-4B4109519C77}" dt="2024-05-20T17:36:02.197" v="112"/>
          <ac:spMkLst>
            <pc:docMk/>
            <pc:sldMk cId="3743200560" sldId="259"/>
            <ac:spMk id="245" creationId="{19EEDA82-1427-DA35-093D-273EF8AB0738}"/>
          </ac:spMkLst>
        </pc:spChg>
        <pc:spChg chg="mod">
          <ac:chgData name="Anna Sterner" userId="e34ade42-3f4d-4ffb-96dc-1c6e40b6902f" providerId="ADAL" clId="{85365E0C-60C3-4CE3-B5C2-4B4109519C77}" dt="2024-05-20T17:36:02.197" v="112"/>
          <ac:spMkLst>
            <pc:docMk/>
            <pc:sldMk cId="3743200560" sldId="259"/>
            <ac:spMk id="246" creationId="{D32EF131-04F2-C82D-4364-4FEF668B0886}"/>
          </ac:spMkLst>
        </pc:spChg>
        <pc:spChg chg="mod">
          <ac:chgData name="Anna Sterner" userId="e34ade42-3f4d-4ffb-96dc-1c6e40b6902f" providerId="ADAL" clId="{85365E0C-60C3-4CE3-B5C2-4B4109519C77}" dt="2024-05-20T17:36:02.197" v="112"/>
          <ac:spMkLst>
            <pc:docMk/>
            <pc:sldMk cId="3743200560" sldId="259"/>
            <ac:spMk id="247" creationId="{1A669B60-B076-0B9E-3C0F-9D688A382AE2}"/>
          </ac:spMkLst>
        </pc:spChg>
        <pc:spChg chg="mod">
          <ac:chgData name="Anna Sterner" userId="e34ade42-3f4d-4ffb-96dc-1c6e40b6902f" providerId="ADAL" clId="{85365E0C-60C3-4CE3-B5C2-4B4109519C77}" dt="2024-05-20T17:36:02.197" v="112"/>
          <ac:spMkLst>
            <pc:docMk/>
            <pc:sldMk cId="3743200560" sldId="259"/>
            <ac:spMk id="248" creationId="{59826CA6-377E-3483-1F8A-288A79FD0278}"/>
          </ac:spMkLst>
        </pc:spChg>
        <pc:spChg chg="mod">
          <ac:chgData name="Anna Sterner" userId="e34ade42-3f4d-4ffb-96dc-1c6e40b6902f" providerId="ADAL" clId="{85365E0C-60C3-4CE3-B5C2-4B4109519C77}" dt="2024-05-20T17:36:02.197" v="112"/>
          <ac:spMkLst>
            <pc:docMk/>
            <pc:sldMk cId="3743200560" sldId="259"/>
            <ac:spMk id="249" creationId="{D13A09F1-1475-4712-2A36-7AE506A74FED}"/>
          </ac:spMkLst>
        </pc:spChg>
        <pc:spChg chg="mod">
          <ac:chgData name="Anna Sterner" userId="e34ade42-3f4d-4ffb-96dc-1c6e40b6902f" providerId="ADAL" clId="{85365E0C-60C3-4CE3-B5C2-4B4109519C77}" dt="2024-05-20T17:36:02.197" v="112"/>
          <ac:spMkLst>
            <pc:docMk/>
            <pc:sldMk cId="3743200560" sldId="259"/>
            <ac:spMk id="250" creationId="{BBD53CF1-E907-5BA7-1964-D1BEFD5F0671}"/>
          </ac:spMkLst>
        </pc:spChg>
        <pc:spChg chg="mod">
          <ac:chgData name="Anna Sterner" userId="e34ade42-3f4d-4ffb-96dc-1c6e40b6902f" providerId="ADAL" clId="{85365E0C-60C3-4CE3-B5C2-4B4109519C77}" dt="2024-05-20T17:36:02.197" v="112"/>
          <ac:spMkLst>
            <pc:docMk/>
            <pc:sldMk cId="3743200560" sldId="259"/>
            <ac:spMk id="251" creationId="{05457478-2A4F-61B8-0F15-A3F36BAE3590}"/>
          </ac:spMkLst>
        </pc:spChg>
        <pc:spChg chg="mod">
          <ac:chgData name="Anna Sterner" userId="e34ade42-3f4d-4ffb-96dc-1c6e40b6902f" providerId="ADAL" clId="{85365E0C-60C3-4CE3-B5C2-4B4109519C77}" dt="2024-05-20T17:36:02.197" v="112"/>
          <ac:spMkLst>
            <pc:docMk/>
            <pc:sldMk cId="3743200560" sldId="259"/>
            <ac:spMk id="252" creationId="{4CD4CF40-28E1-C622-3116-856741EA70D8}"/>
          </ac:spMkLst>
        </pc:spChg>
        <pc:spChg chg="mod">
          <ac:chgData name="Anna Sterner" userId="e34ade42-3f4d-4ffb-96dc-1c6e40b6902f" providerId="ADAL" clId="{85365E0C-60C3-4CE3-B5C2-4B4109519C77}" dt="2024-05-20T17:36:02.197" v="112"/>
          <ac:spMkLst>
            <pc:docMk/>
            <pc:sldMk cId="3743200560" sldId="259"/>
            <ac:spMk id="253" creationId="{88FB5270-95A1-A1B5-AA96-66E8824674FC}"/>
          </ac:spMkLst>
        </pc:spChg>
        <pc:spChg chg="mod">
          <ac:chgData name="Anna Sterner" userId="e34ade42-3f4d-4ffb-96dc-1c6e40b6902f" providerId="ADAL" clId="{85365E0C-60C3-4CE3-B5C2-4B4109519C77}" dt="2024-05-20T17:36:02.197" v="112"/>
          <ac:spMkLst>
            <pc:docMk/>
            <pc:sldMk cId="3743200560" sldId="259"/>
            <ac:spMk id="254" creationId="{BEAFA5C3-2A83-5F77-5773-9366210BB446}"/>
          </ac:spMkLst>
        </pc:spChg>
        <pc:spChg chg="mod">
          <ac:chgData name="Anna Sterner" userId="e34ade42-3f4d-4ffb-96dc-1c6e40b6902f" providerId="ADAL" clId="{85365E0C-60C3-4CE3-B5C2-4B4109519C77}" dt="2024-05-20T17:36:02.197" v="112"/>
          <ac:spMkLst>
            <pc:docMk/>
            <pc:sldMk cId="3743200560" sldId="259"/>
            <ac:spMk id="255" creationId="{9345DEDD-02A3-E0B9-3426-B9A93F4E2A5C}"/>
          </ac:spMkLst>
        </pc:spChg>
        <pc:spChg chg="mod">
          <ac:chgData name="Anna Sterner" userId="e34ade42-3f4d-4ffb-96dc-1c6e40b6902f" providerId="ADAL" clId="{85365E0C-60C3-4CE3-B5C2-4B4109519C77}" dt="2024-05-20T17:36:02.197" v="112"/>
          <ac:spMkLst>
            <pc:docMk/>
            <pc:sldMk cId="3743200560" sldId="259"/>
            <ac:spMk id="256" creationId="{30EFE813-1688-3132-3C07-D2121DC04BD1}"/>
          </ac:spMkLst>
        </pc:spChg>
        <pc:spChg chg="mod">
          <ac:chgData name="Anna Sterner" userId="e34ade42-3f4d-4ffb-96dc-1c6e40b6902f" providerId="ADAL" clId="{85365E0C-60C3-4CE3-B5C2-4B4109519C77}" dt="2024-05-20T17:36:02.197" v="112"/>
          <ac:spMkLst>
            <pc:docMk/>
            <pc:sldMk cId="3743200560" sldId="259"/>
            <ac:spMk id="257" creationId="{483B5271-C6E4-0314-818D-D1A8259451DB}"/>
          </ac:spMkLst>
        </pc:spChg>
        <pc:spChg chg="mod">
          <ac:chgData name="Anna Sterner" userId="e34ade42-3f4d-4ffb-96dc-1c6e40b6902f" providerId="ADAL" clId="{85365E0C-60C3-4CE3-B5C2-4B4109519C77}" dt="2024-05-20T17:36:02.197" v="112"/>
          <ac:spMkLst>
            <pc:docMk/>
            <pc:sldMk cId="3743200560" sldId="259"/>
            <ac:spMk id="258" creationId="{4C665952-BA1F-BCF9-4682-EAF51C4E4885}"/>
          </ac:spMkLst>
        </pc:spChg>
        <pc:spChg chg="mod">
          <ac:chgData name="Anna Sterner" userId="e34ade42-3f4d-4ffb-96dc-1c6e40b6902f" providerId="ADAL" clId="{85365E0C-60C3-4CE3-B5C2-4B4109519C77}" dt="2024-05-20T17:36:02.197" v="112"/>
          <ac:spMkLst>
            <pc:docMk/>
            <pc:sldMk cId="3743200560" sldId="259"/>
            <ac:spMk id="259" creationId="{8001FAC8-444C-1759-E3F1-694534C0E971}"/>
          </ac:spMkLst>
        </pc:spChg>
        <pc:spChg chg="mod">
          <ac:chgData name="Anna Sterner" userId="e34ade42-3f4d-4ffb-96dc-1c6e40b6902f" providerId="ADAL" clId="{85365E0C-60C3-4CE3-B5C2-4B4109519C77}" dt="2024-05-20T17:36:02.197" v="112"/>
          <ac:spMkLst>
            <pc:docMk/>
            <pc:sldMk cId="3743200560" sldId="259"/>
            <ac:spMk id="260" creationId="{89CB751E-7755-F33F-F157-3816DC97CD4A}"/>
          </ac:spMkLst>
        </pc:spChg>
        <pc:spChg chg="mod">
          <ac:chgData name="Anna Sterner" userId="e34ade42-3f4d-4ffb-96dc-1c6e40b6902f" providerId="ADAL" clId="{85365E0C-60C3-4CE3-B5C2-4B4109519C77}" dt="2024-05-20T17:36:02.197" v="112"/>
          <ac:spMkLst>
            <pc:docMk/>
            <pc:sldMk cId="3743200560" sldId="259"/>
            <ac:spMk id="261" creationId="{CEFE285B-D054-A2E1-9F1E-77D614C90513}"/>
          </ac:spMkLst>
        </pc:spChg>
        <pc:spChg chg="mod">
          <ac:chgData name="Anna Sterner" userId="e34ade42-3f4d-4ffb-96dc-1c6e40b6902f" providerId="ADAL" clId="{85365E0C-60C3-4CE3-B5C2-4B4109519C77}" dt="2024-05-20T17:36:02.197" v="112"/>
          <ac:spMkLst>
            <pc:docMk/>
            <pc:sldMk cId="3743200560" sldId="259"/>
            <ac:spMk id="262" creationId="{ED3BA000-4559-BECB-F270-7C3751C58B83}"/>
          </ac:spMkLst>
        </pc:spChg>
        <pc:spChg chg="mod">
          <ac:chgData name="Anna Sterner" userId="e34ade42-3f4d-4ffb-96dc-1c6e40b6902f" providerId="ADAL" clId="{85365E0C-60C3-4CE3-B5C2-4B4109519C77}" dt="2024-05-20T17:36:02.197" v="112"/>
          <ac:spMkLst>
            <pc:docMk/>
            <pc:sldMk cId="3743200560" sldId="259"/>
            <ac:spMk id="263" creationId="{0893E658-457E-5A44-D5FB-DC9295AE1FB4}"/>
          </ac:spMkLst>
        </pc:spChg>
        <pc:spChg chg="mod">
          <ac:chgData name="Anna Sterner" userId="e34ade42-3f4d-4ffb-96dc-1c6e40b6902f" providerId="ADAL" clId="{85365E0C-60C3-4CE3-B5C2-4B4109519C77}" dt="2024-05-20T17:36:02.197" v="112"/>
          <ac:spMkLst>
            <pc:docMk/>
            <pc:sldMk cId="3743200560" sldId="259"/>
            <ac:spMk id="264" creationId="{C8C0787F-B61A-1DBE-605C-FFAF0AB38B36}"/>
          </ac:spMkLst>
        </pc:spChg>
        <pc:spChg chg="mod">
          <ac:chgData name="Anna Sterner" userId="e34ade42-3f4d-4ffb-96dc-1c6e40b6902f" providerId="ADAL" clId="{85365E0C-60C3-4CE3-B5C2-4B4109519C77}" dt="2024-05-20T17:36:02.197" v="112"/>
          <ac:spMkLst>
            <pc:docMk/>
            <pc:sldMk cId="3743200560" sldId="259"/>
            <ac:spMk id="265" creationId="{CEB4CA97-7C43-3FB5-C566-78A1DA028F77}"/>
          </ac:spMkLst>
        </pc:spChg>
        <pc:spChg chg="mod">
          <ac:chgData name="Anna Sterner" userId="e34ade42-3f4d-4ffb-96dc-1c6e40b6902f" providerId="ADAL" clId="{85365E0C-60C3-4CE3-B5C2-4B4109519C77}" dt="2024-05-20T17:36:02.197" v="112"/>
          <ac:spMkLst>
            <pc:docMk/>
            <pc:sldMk cId="3743200560" sldId="259"/>
            <ac:spMk id="266" creationId="{6B2D53B5-24D6-F5E3-EA84-A38BDD30E411}"/>
          </ac:spMkLst>
        </pc:spChg>
        <pc:spChg chg="mod">
          <ac:chgData name="Anna Sterner" userId="e34ade42-3f4d-4ffb-96dc-1c6e40b6902f" providerId="ADAL" clId="{85365E0C-60C3-4CE3-B5C2-4B4109519C77}" dt="2024-05-20T17:36:02.197" v="112"/>
          <ac:spMkLst>
            <pc:docMk/>
            <pc:sldMk cId="3743200560" sldId="259"/>
            <ac:spMk id="267" creationId="{5431D5AA-1799-07C9-5BB7-D50AFBD2410F}"/>
          </ac:spMkLst>
        </pc:spChg>
        <pc:spChg chg="mod">
          <ac:chgData name="Anna Sterner" userId="e34ade42-3f4d-4ffb-96dc-1c6e40b6902f" providerId="ADAL" clId="{85365E0C-60C3-4CE3-B5C2-4B4109519C77}" dt="2024-05-20T17:36:02.197" v="112"/>
          <ac:spMkLst>
            <pc:docMk/>
            <pc:sldMk cId="3743200560" sldId="259"/>
            <ac:spMk id="268" creationId="{FBE1CB45-D2E2-BCED-84E3-24B105A0ECCB}"/>
          </ac:spMkLst>
        </pc:spChg>
        <pc:spChg chg="mod">
          <ac:chgData name="Anna Sterner" userId="e34ade42-3f4d-4ffb-96dc-1c6e40b6902f" providerId="ADAL" clId="{85365E0C-60C3-4CE3-B5C2-4B4109519C77}" dt="2024-05-20T17:36:02.197" v="112"/>
          <ac:spMkLst>
            <pc:docMk/>
            <pc:sldMk cId="3743200560" sldId="259"/>
            <ac:spMk id="269" creationId="{B0ED3D81-F783-66A1-893A-87C0D557A9EE}"/>
          </ac:spMkLst>
        </pc:spChg>
        <pc:spChg chg="mod">
          <ac:chgData name="Anna Sterner" userId="e34ade42-3f4d-4ffb-96dc-1c6e40b6902f" providerId="ADAL" clId="{85365E0C-60C3-4CE3-B5C2-4B4109519C77}" dt="2024-05-20T17:36:02.197" v="112"/>
          <ac:spMkLst>
            <pc:docMk/>
            <pc:sldMk cId="3743200560" sldId="259"/>
            <ac:spMk id="270" creationId="{A4763A8F-CAC8-6935-D8CE-57D2259663AB}"/>
          </ac:spMkLst>
        </pc:spChg>
        <pc:spChg chg="mod">
          <ac:chgData name="Anna Sterner" userId="e34ade42-3f4d-4ffb-96dc-1c6e40b6902f" providerId="ADAL" clId="{85365E0C-60C3-4CE3-B5C2-4B4109519C77}" dt="2024-05-20T17:36:02.197" v="112"/>
          <ac:spMkLst>
            <pc:docMk/>
            <pc:sldMk cId="3743200560" sldId="259"/>
            <ac:spMk id="271" creationId="{01663B00-C9B6-114B-2693-A40ECA89095D}"/>
          </ac:spMkLst>
        </pc:spChg>
        <pc:spChg chg="mod">
          <ac:chgData name="Anna Sterner" userId="e34ade42-3f4d-4ffb-96dc-1c6e40b6902f" providerId="ADAL" clId="{85365E0C-60C3-4CE3-B5C2-4B4109519C77}" dt="2024-05-20T17:36:02.197" v="112"/>
          <ac:spMkLst>
            <pc:docMk/>
            <pc:sldMk cId="3743200560" sldId="259"/>
            <ac:spMk id="272" creationId="{254F6660-5C32-D022-BD1C-3D52C2BBFF82}"/>
          </ac:spMkLst>
        </pc:spChg>
        <pc:spChg chg="mod">
          <ac:chgData name="Anna Sterner" userId="e34ade42-3f4d-4ffb-96dc-1c6e40b6902f" providerId="ADAL" clId="{85365E0C-60C3-4CE3-B5C2-4B4109519C77}" dt="2024-05-20T17:36:02.197" v="112"/>
          <ac:spMkLst>
            <pc:docMk/>
            <pc:sldMk cId="3743200560" sldId="259"/>
            <ac:spMk id="273" creationId="{26AEB8FA-D7A7-3CB5-8B85-090BCE0D0228}"/>
          </ac:spMkLst>
        </pc:spChg>
        <pc:spChg chg="mod">
          <ac:chgData name="Anna Sterner" userId="e34ade42-3f4d-4ffb-96dc-1c6e40b6902f" providerId="ADAL" clId="{85365E0C-60C3-4CE3-B5C2-4B4109519C77}" dt="2024-05-20T17:36:02.197" v="112"/>
          <ac:spMkLst>
            <pc:docMk/>
            <pc:sldMk cId="3743200560" sldId="259"/>
            <ac:spMk id="274" creationId="{DC9F4262-57CF-B318-05D3-3D430D864977}"/>
          </ac:spMkLst>
        </pc:spChg>
        <pc:spChg chg="mod">
          <ac:chgData name="Anna Sterner" userId="e34ade42-3f4d-4ffb-96dc-1c6e40b6902f" providerId="ADAL" clId="{85365E0C-60C3-4CE3-B5C2-4B4109519C77}" dt="2024-05-20T17:36:02.197" v="112"/>
          <ac:spMkLst>
            <pc:docMk/>
            <pc:sldMk cId="3743200560" sldId="259"/>
            <ac:spMk id="275" creationId="{509A33AB-78DB-FAE5-4381-9E9DD2DE0A12}"/>
          </ac:spMkLst>
        </pc:spChg>
        <pc:spChg chg="mod">
          <ac:chgData name="Anna Sterner" userId="e34ade42-3f4d-4ffb-96dc-1c6e40b6902f" providerId="ADAL" clId="{85365E0C-60C3-4CE3-B5C2-4B4109519C77}" dt="2024-05-20T17:36:02.197" v="112"/>
          <ac:spMkLst>
            <pc:docMk/>
            <pc:sldMk cId="3743200560" sldId="259"/>
            <ac:spMk id="276" creationId="{7C231B5D-233B-4A05-7296-9EB5FE00BD92}"/>
          </ac:spMkLst>
        </pc:spChg>
        <pc:spChg chg="mod">
          <ac:chgData name="Anna Sterner" userId="e34ade42-3f4d-4ffb-96dc-1c6e40b6902f" providerId="ADAL" clId="{85365E0C-60C3-4CE3-B5C2-4B4109519C77}" dt="2024-05-20T17:36:02.197" v="112"/>
          <ac:spMkLst>
            <pc:docMk/>
            <pc:sldMk cId="3743200560" sldId="259"/>
            <ac:spMk id="277" creationId="{F33D4A62-220F-4640-4D90-C00828CDB00A}"/>
          </ac:spMkLst>
        </pc:spChg>
        <pc:spChg chg="mod">
          <ac:chgData name="Anna Sterner" userId="e34ade42-3f4d-4ffb-96dc-1c6e40b6902f" providerId="ADAL" clId="{85365E0C-60C3-4CE3-B5C2-4B4109519C77}" dt="2024-05-20T17:36:02.197" v="112"/>
          <ac:spMkLst>
            <pc:docMk/>
            <pc:sldMk cId="3743200560" sldId="259"/>
            <ac:spMk id="278" creationId="{94475E28-1F1E-2552-93F7-1CAE2CD3E743}"/>
          </ac:spMkLst>
        </pc:spChg>
        <pc:spChg chg="mod">
          <ac:chgData name="Anna Sterner" userId="e34ade42-3f4d-4ffb-96dc-1c6e40b6902f" providerId="ADAL" clId="{85365E0C-60C3-4CE3-B5C2-4B4109519C77}" dt="2024-05-20T17:36:02.197" v="112"/>
          <ac:spMkLst>
            <pc:docMk/>
            <pc:sldMk cId="3743200560" sldId="259"/>
            <ac:spMk id="279" creationId="{96897465-1682-032C-D354-B6894B132447}"/>
          </ac:spMkLst>
        </pc:spChg>
        <pc:spChg chg="mod">
          <ac:chgData name="Anna Sterner" userId="e34ade42-3f4d-4ffb-96dc-1c6e40b6902f" providerId="ADAL" clId="{85365E0C-60C3-4CE3-B5C2-4B4109519C77}" dt="2024-05-20T17:36:02.197" v="112"/>
          <ac:spMkLst>
            <pc:docMk/>
            <pc:sldMk cId="3743200560" sldId="259"/>
            <ac:spMk id="280" creationId="{4F3D0E8B-AA9A-4DE3-BE33-CD4FE3E3868A}"/>
          </ac:spMkLst>
        </pc:spChg>
        <pc:spChg chg="mod">
          <ac:chgData name="Anna Sterner" userId="e34ade42-3f4d-4ffb-96dc-1c6e40b6902f" providerId="ADAL" clId="{85365E0C-60C3-4CE3-B5C2-4B4109519C77}" dt="2024-05-20T17:36:02.197" v="112"/>
          <ac:spMkLst>
            <pc:docMk/>
            <pc:sldMk cId="3743200560" sldId="259"/>
            <ac:spMk id="281" creationId="{AEEA031C-4FF9-9756-114D-76B96A1483C0}"/>
          </ac:spMkLst>
        </pc:spChg>
        <pc:spChg chg="mod">
          <ac:chgData name="Anna Sterner" userId="e34ade42-3f4d-4ffb-96dc-1c6e40b6902f" providerId="ADAL" clId="{85365E0C-60C3-4CE3-B5C2-4B4109519C77}" dt="2024-05-20T17:36:02.197" v="112"/>
          <ac:spMkLst>
            <pc:docMk/>
            <pc:sldMk cId="3743200560" sldId="259"/>
            <ac:spMk id="282" creationId="{0A0A4839-6D0F-D039-DE1B-9378858AD14F}"/>
          </ac:spMkLst>
        </pc:spChg>
        <pc:spChg chg="mod">
          <ac:chgData name="Anna Sterner" userId="e34ade42-3f4d-4ffb-96dc-1c6e40b6902f" providerId="ADAL" clId="{85365E0C-60C3-4CE3-B5C2-4B4109519C77}" dt="2024-05-20T17:36:02.197" v="112"/>
          <ac:spMkLst>
            <pc:docMk/>
            <pc:sldMk cId="3743200560" sldId="259"/>
            <ac:spMk id="283" creationId="{45E5BACD-8A5A-2AFE-CB62-425C419EDE67}"/>
          </ac:spMkLst>
        </pc:spChg>
        <pc:spChg chg="mod">
          <ac:chgData name="Anna Sterner" userId="e34ade42-3f4d-4ffb-96dc-1c6e40b6902f" providerId="ADAL" clId="{85365E0C-60C3-4CE3-B5C2-4B4109519C77}" dt="2024-05-20T17:36:02.197" v="112"/>
          <ac:spMkLst>
            <pc:docMk/>
            <pc:sldMk cId="3743200560" sldId="259"/>
            <ac:spMk id="284" creationId="{96FB368C-9992-BC83-C43B-4D79520D7C45}"/>
          </ac:spMkLst>
        </pc:spChg>
        <pc:spChg chg="mod">
          <ac:chgData name="Anna Sterner" userId="e34ade42-3f4d-4ffb-96dc-1c6e40b6902f" providerId="ADAL" clId="{85365E0C-60C3-4CE3-B5C2-4B4109519C77}" dt="2024-05-20T17:36:02.197" v="112"/>
          <ac:spMkLst>
            <pc:docMk/>
            <pc:sldMk cId="3743200560" sldId="259"/>
            <ac:spMk id="285" creationId="{515A9935-A95A-574E-B540-626E64424C8C}"/>
          </ac:spMkLst>
        </pc:spChg>
        <pc:spChg chg="mod">
          <ac:chgData name="Anna Sterner" userId="e34ade42-3f4d-4ffb-96dc-1c6e40b6902f" providerId="ADAL" clId="{85365E0C-60C3-4CE3-B5C2-4B4109519C77}" dt="2024-05-20T17:36:02.197" v="112"/>
          <ac:spMkLst>
            <pc:docMk/>
            <pc:sldMk cId="3743200560" sldId="259"/>
            <ac:spMk id="286" creationId="{B44D00D1-9B63-17C0-E3F2-24013854D7C0}"/>
          </ac:spMkLst>
        </pc:spChg>
        <pc:spChg chg="mod">
          <ac:chgData name="Anna Sterner" userId="e34ade42-3f4d-4ffb-96dc-1c6e40b6902f" providerId="ADAL" clId="{85365E0C-60C3-4CE3-B5C2-4B4109519C77}" dt="2024-05-20T17:36:02.197" v="112"/>
          <ac:spMkLst>
            <pc:docMk/>
            <pc:sldMk cId="3743200560" sldId="259"/>
            <ac:spMk id="287" creationId="{39166693-20E6-D9CB-29A8-CE336BD61653}"/>
          </ac:spMkLst>
        </pc:spChg>
        <pc:spChg chg="mod">
          <ac:chgData name="Anna Sterner" userId="e34ade42-3f4d-4ffb-96dc-1c6e40b6902f" providerId="ADAL" clId="{85365E0C-60C3-4CE3-B5C2-4B4109519C77}" dt="2024-05-20T17:36:02.197" v="112"/>
          <ac:spMkLst>
            <pc:docMk/>
            <pc:sldMk cId="3743200560" sldId="259"/>
            <ac:spMk id="288" creationId="{57E3D03D-B338-FF40-A8BC-3EFF72F08FB1}"/>
          </ac:spMkLst>
        </pc:spChg>
        <pc:spChg chg="mod">
          <ac:chgData name="Anna Sterner" userId="e34ade42-3f4d-4ffb-96dc-1c6e40b6902f" providerId="ADAL" clId="{85365E0C-60C3-4CE3-B5C2-4B4109519C77}" dt="2024-05-20T17:36:02.197" v="112"/>
          <ac:spMkLst>
            <pc:docMk/>
            <pc:sldMk cId="3743200560" sldId="259"/>
            <ac:spMk id="289" creationId="{ABE78755-C6FA-E306-0843-2C142B58686D}"/>
          </ac:spMkLst>
        </pc:spChg>
        <pc:spChg chg="mod">
          <ac:chgData name="Anna Sterner" userId="e34ade42-3f4d-4ffb-96dc-1c6e40b6902f" providerId="ADAL" clId="{85365E0C-60C3-4CE3-B5C2-4B4109519C77}" dt="2024-05-20T17:36:02.197" v="112"/>
          <ac:spMkLst>
            <pc:docMk/>
            <pc:sldMk cId="3743200560" sldId="259"/>
            <ac:spMk id="290" creationId="{AB3210FE-5A8B-FECB-F31A-AE7A67BFA4A4}"/>
          </ac:spMkLst>
        </pc:spChg>
        <pc:spChg chg="mod">
          <ac:chgData name="Anna Sterner" userId="e34ade42-3f4d-4ffb-96dc-1c6e40b6902f" providerId="ADAL" clId="{85365E0C-60C3-4CE3-B5C2-4B4109519C77}" dt="2024-05-20T17:36:02.197" v="112"/>
          <ac:spMkLst>
            <pc:docMk/>
            <pc:sldMk cId="3743200560" sldId="259"/>
            <ac:spMk id="294" creationId="{129E0449-D29C-5C9E-05B7-D69D22FD249D}"/>
          </ac:spMkLst>
        </pc:spChg>
        <pc:spChg chg="mod">
          <ac:chgData name="Anna Sterner" userId="e34ade42-3f4d-4ffb-96dc-1c6e40b6902f" providerId="ADAL" clId="{85365E0C-60C3-4CE3-B5C2-4B4109519C77}" dt="2024-05-20T17:36:02.197" v="112"/>
          <ac:spMkLst>
            <pc:docMk/>
            <pc:sldMk cId="3743200560" sldId="259"/>
            <ac:spMk id="295" creationId="{5EE285C6-38E1-07C0-D299-FADDF4EBB2DF}"/>
          </ac:spMkLst>
        </pc:spChg>
        <pc:spChg chg="mod">
          <ac:chgData name="Anna Sterner" userId="e34ade42-3f4d-4ffb-96dc-1c6e40b6902f" providerId="ADAL" clId="{85365E0C-60C3-4CE3-B5C2-4B4109519C77}" dt="2024-05-20T17:36:02.197" v="112"/>
          <ac:spMkLst>
            <pc:docMk/>
            <pc:sldMk cId="3743200560" sldId="259"/>
            <ac:spMk id="297" creationId="{1D995098-B89C-F9ED-9517-746195164C69}"/>
          </ac:spMkLst>
        </pc:spChg>
        <pc:spChg chg="mod">
          <ac:chgData name="Anna Sterner" userId="e34ade42-3f4d-4ffb-96dc-1c6e40b6902f" providerId="ADAL" clId="{85365E0C-60C3-4CE3-B5C2-4B4109519C77}" dt="2024-05-20T17:36:02.197" v="112"/>
          <ac:spMkLst>
            <pc:docMk/>
            <pc:sldMk cId="3743200560" sldId="259"/>
            <ac:spMk id="298" creationId="{0B80395E-256C-1321-0CC7-3FD8D9E74B1F}"/>
          </ac:spMkLst>
        </pc:spChg>
        <pc:spChg chg="mod">
          <ac:chgData name="Anna Sterner" userId="e34ade42-3f4d-4ffb-96dc-1c6e40b6902f" providerId="ADAL" clId="{85365E0C-60C3-4CE3-B5C2-4B4109519C77}" dt="2024-05-20T17:36:02.197" v="112"/>
          <ac:spMkLst>
            <pc:docMk/>
            <pc:sldMk cId="3743200560" sldId="259"/>
            <ac:spMk id="299" creationId="{0CE50D45-5B05-62D2-73AB-D053D0F55945}"/>
          </ac:spMkLst>
        </pc:spChg>
        <pc:spChg chg="mod">
          <ac:chgData name="Anna Sterner" userId="e34ade42-3f4d-4ffb-96dc-1c6e40b6902f" providerId="ADAL" clId="{85365E0C-60C3-4CE3-B5C2-4B4109519C77}" dt="2024-05-20T17:36:02.197" v="112"/>
          <ac:spMkLst>
            <pc:docMk/>
            <pc:sldMk cId="3743200560" sldId="259"/>
            <ac:spMk id="300" creationId="{D63AA55A-2EA4-70AF-F11E-F59601E11669}"/>
          </ac:spMkLst>
        </pc:spChg>
        <pc:spChg chg="mod">
          <ac:chgData name="Anna Sterner" userId="e34ade42-3f4d-4ffb-96dc-1c6e40b6902f" providerId="ADAL" clId="{85365E0C-60C3-4CE3-B5C2-4B4109519C77}" dt="2024-05-20T17:36:02.197" v="112"/>
          <ac:spMkLst>
            <pc:docMk/>
            <pc:sldMk cId="3743200560" sldId="259"/>
            <ac:spMk id="301" creationId="{761D1644-09C3-3647-3F48-EBA3F3C23FBD}"/>
          </ac:spMkLst>
        </pc:spChg>
        <pc:spChg chg="mod">
          <ac:chgData name="Anna Sterner" userId="e34ade42-3f4d-4ffb-96dc-1c6e40b6902f" providerId="ADAL" clId="{85365E0C-60C3-4CE3-B5C2-4B4109519C77}" dt="2024-05-20T17:36:02.197" v="112"/>
          <ac:spMkLst>
            <pc:docMk/>
            <pc:sldMk cId="3743200560" sldId="259"/>
            <ac:spMk id="302" creationId="{731087EB-6903-9E39-27F8-47E9883C19A4}"/>
          </ac:spMkLst>
        </pc:spChg>
        <pc:spChg chg="mod">
          <ac:chgData name="Anna Sterner" userId="e34ade42-3f4d-4ffb-96dc-1c6e40b6902f" providerId="ADAL" clId="{85365E0C-60C3-4CE3-B5C2-4B4109519C77}" dt="2024-05-20T17:36:02.197" v="112"/>
          <ac:spMkLst>
            <pc:docMk/>
            <pc:sldMk cId="3743200560" sldId="259"/>
            <ac:spMk id="303" creationId="{85A430EA-6CA2-B907-3189-6447D465250B}"/>
          </ac:spMkLst>
        </pc:spChg>
        <pc:spChg chg="mod">
          <ac:chgData name="Anna Sterner" userId="e34ade42-3f4d-4ffb-96dc-1c6e40b6902f" providerId="ADAL" clId="{85365E0C-60C3-4CE3-B5C2-4B4109519C77}" dt="2024-05-20T17:36:02.197" v="112"/>
          <ac:spMkLst>
            <pc:docMk/>
            <pc:sldMk cId="3743200560" sldId="259"/>
            <ac:spMk id="304" creationId="{8A79B604-57F1-5AEB-FECC-41567C593285}"/>
          </ac:spMkLst>
        </pc:spChg>
        <pc:spChg chg="mod">
          <ac:chgData name="Anna Sterner" userId="e34ade42-3f4d-4ffb-96dc-1c6e40b6902f" providerId="ADAL" clId="{85365E0C-60C3-4CE3-B5C2-4B4109519C77}" dt="2024-05-20T17:36:02.197" v="112"/>
          <ac:spMkLst>
            <pc:docMk/>
            <pc:sldMk cId="3743200560" sldId="259"/>
            <ac:spMk id="306" creationId="{0BEF135E-9FC9-5603-F2CE-4B536F402004}"/>
          </ac:spMkLst>
        </pc:spChg>
        <pc:spChg chg="mod">
          <ac:chgData name="Anna Sterner" userId="e34ade42-3f4d-4ffb-96dc-1c6e40b6902f" providerId="ADAL" clId="{85365E0C-60C3-4CE3-B5C2-4B4109519C77}" dt="2024-05-20T17:36:02.197" v="112"/>
          <ac:spMkLst>
            <pc:docMk/>
            <pc:sldMk cId="3743200560" sldId="259"/>
            <ac:spMk id="307" creationId="{CF0D254C-A7E3-A22A-1114-F13046827E7F}"/>
          </ac:spMkLst>
        </pc:spChg>
        <pc:spChg chg="mod">
          <ac:chgData name="Anna Sterner" userId="e34ade42-3f4d-4ffb-96dc-1c6e40b6902f" providerId="ADAL" clId="{85365E0C-60C3-4CE3-B5C2-4B4109519C77}" dt="2024-05-20T17:36:02.197" v="112"/>
          <ac:spMkLst>
            <pc:docMk/>
            <pc:sldMk cId="3743200560" sldId="259"/>
            <ac:spMk id="309" creationId="{8E1DFAEC-8E2C-78E4-A897-F6BDFE2F48F1}"/>
          </ac:spMkLst>
        </pc:spChg>
        <pc:grpChg chg="add del mod">
          <ac:chgData name="Anna Sterner" userId="e34ade42-3f4d-4ffb-96dc-1c6e40b6902f" providerId="ADAL" clId="{85365E0C-60C3-4CE3-B5C2-4B4109519C77}" dt="2024-05-20T17:36:22.331" v="119" actId="21"/>
          <ac:grpSpMkLst>
            <pc:docMk/>
            <pc:sldMk cId="3743200560" sldId="259"/>
            <ac:grpSpMk id="8" creationId="{1DAE7E74-0653-FE30-CC9E-3FB1040FFBB1}"/>
          </ac:grpSpMkLst>
        </pc:grpChg>
        <pc:grpChg chg="add mod">
          <ac:chgData name="Anna Sterner" userId="e34ade42-3f4d-4ffb-96dc-1c6e40b6902f" providerId="ADAL" clId="{85365E0C-60C3-4CE3-B5C2-4B4109519C77}" dt="2024-05-20T17:36:11.875" v="114" actId="14100"/>
          <ac:grpSpMkLst>
            <pc:docMk/>
            <pc:sldMk cId="3743200560" sldId="259"/>
            <ac:grpSpMk id="9" creationId="{62B2975F-AAF9-4F55-C3C6-97C71C82316A}"/>
          </ac:grpSpMkLst>
        </pc:grpChg>
        <pc:grpChg chg="mod">
          <ac:chgData name="Anna Sterner" userId="e34ade42-3f4d-4ffb-96dc-1c6e40b6902f" providerId="ADAL" clId="{85365E0C-60C3-4CE3-B5C2-4B4109519C77}" dt="2024-05-20T17:36:02.197" v="112"/>
          <ac:grpSpMkLst>
            <pc:docMk/>
            <pc:sldMk cId="3743200560" sldId="259"/>
            <ac:grpSpMk id="11" creationId="{6208B2F6-A09B-3743-A93A-7D5E9CC0BAFB}"/>
          </ac:grpSpMkLst>
        </pc:grpChg>
        <pc:grpChg chg="mod">
          <ac:chgData name="Anna Sterner" userId="e34ade42-3f4d-4ffb-96dc-1c6e40b6902f" providerId="ADAL" clId="{85365E0C-60C3-4CE3-B5C2-4B4109519C77}" dt="2024-05-20T17:36:02.197" v="112"/>
          <ac:grpSpMkLst>
            <pc:docMk/>
            <pc:sldMk cId="3743200560" sldId="259"/>
            <ac:grpSpMk id="18" creationId="{347AAE5E-8688-F3E6-F593-B6429BDC03C5}"/>
          </ac:grpSpMkLst>
        </pc:grpChg>
        <pc:grpChg chg="mod">
          <ac:chgData name="Anna Sterner" userId="e34ade42-3f4d-4ffb-96dc-1c6e40b6902f" providerId="ADAL" clId="{85365E0C-60C3-4CE3-B5C2-4B4109519C77}" dt="2024-05-20T17:36:02.197" v="112"/>
          <ac:grpSpMkLst>
            <pc:docMk/>
            <pc:sldMk cId="3743200560" sldId="259"/>
            <ac:grpSpMk id="20" creationId="{41F3649E-CC8F-14D5-A1E6-D7F176756BF3}"/>
          </ac:grpSpMkLst>
        </pc:grpChg>
        <pc:grpChg chg="mod">
          <ac:chgData name="Anna Sterner" userId="e34ade42-3f4d-4ffb-96dc-1c6e40b6902f" providerId="ADAL" clId="{85365E0C-60C3-4CE3-B5C2-4B4109519C77}" dt="2024-05-20T17:36:02.197" v="112"/>
          <ac:grpSpMkLst>
            <pc:docMk/>
            <pc:sldMk cId="3743200560" sldId="259"/>
            <ac:grpSpMk id="21" creationId="{EA8E4CA3-84A6-D152-3AEF-019FFC3CAF2C}"/>
          </ac:grpSpMkLst>
        </pc:grpChg>
        <pc:grpChg chg="mod">
          <ac:chgData name="Anna Sterner" userId="e34ade42-3f4d-4ffb-96dc-1c6e40b6902f" providerId="ADAL" clId="{85365E0C-60C3-4CE3-B5C2-4B4109519C77}" dt="2024-05-20T17:36:02.197" v="112"/>
          <ac:grpSpMkLst>
            <pc:docMk/>
            <pc:sldMk cId="3743200560" sldId="259"/>
            <ac:grpSpMk id="23" creationId="{C7BB910F-FA9C-4B88-267A-CF4163AAEDC6}"/>
          </ac:grpSpMkLst>
        </pc:grpChg>
        <pc:grpChg chg="mod">
          <ac:chgData name="Anna Sterner" userId="e34ade42-3f4d-4ffb-96dc-1c6e40b6902f" providerId="ADAL" clId="{85365E0C-60C3-4CE3-B5C2-4B4109519C77}" dt="2024-05-20T17:36:02.197" v="112"/>
          <ac:grpSpMkLst>
            <pc:docMk/>
            <pc:sldMk cId="3743200560" sldId="259"/>
            <ac:grpSpMk id="24" creationId="{F321B56D-3E1D-8A14-4A16-75EAFD7DB088}"/>
          </ac:grpSpMkLst>
        </pc:grpChg>
        <pc:grpChg chg="mod">
          <ac:chgData name="Anna Sterner" userId="e34ade42-3f4d-4ffb-96dc-1c6e40b6902f" providerId="ADAL" clId="{85365E0C-60C3-4CE3-B5C2-4B4109519C77}" dt="2024-05-20T17:36:02.197" v="112"/>
          <ac:grpSpMkLst>
            <pc:docMk/>
            <pc:sldMk cId="3743200560" sldId="259"/>
            <ac:grpSpMk id="25" creationId="{0D0EA283-4888-3B5B-33AB-4C860D138AF3}"/>
          </ac:grpSpMkLst>
        </pc:grpChg>
        <pc:grpChg chg="mod">
          <ac:chgData name="Anna Sterner" userId="e34ade42-3f4d-4ffb-96dc-1c6e40b6902f" providerId="ADAL" clId="{85365E0C-60C3-4CE3-B5C2-4B4109519C77}" dt="2024-05-20T17:36:02.197" v="112"/>
          <ac:grpSpMkLst>
            <pc:docMk/>
            <pc:sldMk cId="3743200560" sldId="259"/>
            <ac:grpSpMk id="27" creationId="{A7555CA7-6AAA-36FA-E791-5CD9ACF5F98E}"/>
          </ac:grpSpMkLst>
        </pc:grpChg>
        <pc:grpChg chg="mod">
          <ac:chgData name="Anna Sterner" userId="e34ade42-3f4d-4ffb-96dc-1c6e40b6902f" providerId="ADAL" clId="{85365E0C-60C3-4CE3-B5C2-4B4109519C77}" dt="2024-05-20T17:36:02.197" v="112"/>
          <ac:grpSpMkLst>
            <pc:docMk/>
            <pc:sldMk cId="3743200560" sldId="259"/>
            <ac:grpSpMk id="28" creationId="{53AF1A4C-7F20-0B0A-0EB3-BC52B9C1ACB2}"/>
          </ac:grpSpMkLst>
        </pc:grpChg>
        <pc:grpChg chg="mod">
          <ac:chgData name="Anna Sterner" userId="e34ade42-3f4d-4ffb-96dc-1c6e40b6902f" providerId="ADAL" clId="{85365E0C-60C3-4CE3-B5C2-4B4109519C77}" dt="2024-05-20T17:36:02.197" v="112"/>
          <ac:grpSpMkLst>
            <pc:docMk/>
            <pc:sldMk cId="3743200560" sldId="259"/>
            <ac:grpSpMk id="29" creationId="{15B56A38-F2DC-1098-9468-F11368E7E225}"/>
          </ac:grpSpMkLst>
        </pc:grpChg>
        <pc:grpChg chg="mod">
          <ac:chgData name="Anna Sterner" userId="e34ade42-3f4d-4ffb-96dc-1c6e40b6902f" providerId="ADAL" clId="{85365E0C-60C3-4CE3-B5C2-4B4109519C77}" dt="2024-05-20T17:36:02.197" v="112"/>
          <ac:grpSpMkLst>
            <pc:docMk/>
            <pc:sldMk cId="3743200560" sldId="259"/>
            <ac:grpSpMk id="32" creationId="{ED9F7ED5-D77E-F83B-9DD4-F8D98AFFD8EC}"/>
          </ac:grpSpMkLst>
        </pc:grpChg>
        <pc:grpChg chg="mod">
          <ac:chgData name="Anna Sterner" userId="e34ade42-3f4d-4ffb-96dc-1c6e40b6902f" providerId="ADAL" clId="{85365E0C-60C3-4CE3-B5C2-4B4109519C77}" dt="2024-05-20T17:36:02.197" v="112"/>
          <ac:grpSpMkLst>
            <pc:docMk/>
            <pc:sldMk cId="3743200560" sldId="259"/>
            <ac:grpSpMk id="34" creationId="{E5AB18AF-1E2C-F77F-FDEA-5AACD044B6C5}"/>
          </ac:grpSpMkLst>
        </pc:grpChg>
        <pc:grpChg chg="mod">
          <ac:chgData name="Anna Sterner" userId="e34ade42-3f4d-4ffb-96dc-1c6e40b6902f" providerId="ADAL" clId="{85365E0C-60C3-4CE3-B5C2-4B4109519C77}" dt="2024-05-20T17:36:02.197" v="112"/>
          <ac:grpSpMkLst>
            <pc:docMk/>
            <pc:sldMk cId="3743200560" sldId="259"/>
            <ac:grpSpMk id="37" creationId="{77928CEF-5A67-4469-75B1-2132C3F4F6A2}"/>
          </ac:grpSpMkLst>
        </pc:grpChg>
        <pc:grpChg chg="mod">
          <ac:chgData name="Anna Sterner" userId="e34ade42-3f4d-4ffb-96dc-1c6e40b6902f" providerId="ADAL" clId="{85365E0C-60C3-4CE3-B5C2-4B4109519C77}" dt="2024-05-20T17:36:02.197" v="112"/>
          <ac:grpSpMkLst>
            <pc:docMk/>
            <pc:sldMk cId="3743200560" sldId="259"/>
            <ac:grpSpMk id="39" creationId="{7246AA0D-2C38-1EF6-7B39-B81EA77BFD2B}"/>
          </ac:grpSpMkLst>
        </pc:grpChg>
        <pc:grpChg chg="mod">
          <ac:chgData name="Anna Sterner" userId="e34ade42-3f4d-4ffb-96dc-1c6e40b6902f" providerId="ADAL" clId="{85365E0C-60C3-4CE3-B5C2-4B4109519C77}" dt="2024-05-20T17:36:02.197" v="112"/>
          <ac:grpSpMkLst>
            <pc:docMk/>
            <pc:sldMk cId="3743200560" sldId="259"/>
            <ac:grpSpMk id="42" creationId="{C02053C8-26BF-F1CD-EB9F-AA6D12522DAC}"/>
          </ac:grpSpMkLst>
        </pc:grpChg>
        <pc:grpChg chg="mod">
          <ac:chgData name="Anna Sterner" userId="e34ade42-3f4d-4ffb-96dc-1c6e40b6902f" providerId="ADAL" clId="{85365E0C-60C3-4CE3-B5C2-4B4109519C77}" dt="2024-05-20T17:36:02.197" v="112"/>
          <ac:grpSpMkLst>
            <pc:docMk/>
            <pc:sldMk cId="3743200560" sldId="259"/>
            <ac:grpSpMk id="45" creationId="{04F09F2D-1020-042C-330A-FFA6D1ECFA5D}"/>
          </ac:grpSpMkLst>
        </pc:grpChg>
        <pc:grpChg chg="mod">
          <ac:chgData name="Anna Sterner" userId="e34ade42-3f4d-4ffb-96dc-1c6e40b6902f" providerId="ADAL" clId="{85365E0C-60C3-4CE3-B5C2-4B4109519C77}" dt="2024-05-20T17:36:02.197" v="112"/>
          <ac:grpSpMkLst>
            <pc:docMk/>
            <pc:sldMk cId="3743200560" sldId="259"/>
            <ac:grpSpMk id="46" creationId="{6D5A885E-9EA6-101E-C05B-5E7CB5DF4AE1}"/>
          </ac:grpSpMkLst>
        </pc:grpChg>
        <pc:grpChg chg="mod">
          <ac:chgData name="Anna Sterner" userId="e34ade42-3f4d-4ffb-96dc-1c6e40b6902f" providerId="ADAL" clId="{85365E0C-60C3-4CE3-B5C2-4B4109519C77}" dt="2024-05-20T17:36:02.197" v="112"/>
          <ac:grpSpMkLst>
            <pc:docMk/>
            <pc:sldMk cId="3743200560" sldId="259"/>
            <ac:grpSpMk id="50" creationId="{B9B74B1A-A806-DF68-2F3E-4940E6277C9C}"/>
          </ac:grpSpMkLst>
        </pc:grpChg>
        <pc:grpChg chg="mod">
          <ac:chgData name="Anna Sterner" userId="e34ade42-3f4d-4ffb-96dc-1c6e40b6902f" providerId="ADAL" clId="{85365E0C-60C3-4CE3-B5C2-4B4109519C77}" dt="2024-05-20T17:36:02.197" v="112"/>
          <ac:grpSpMkLst>
            <pc:docMk/>
            <pc:sldMk cId="3743200560" sldId="259"/>
            <ac:grpSpMk id="56" creationId="{7846536A-9121-B0A0-E15D-E0EEC007A864}"/>
          </ac:grpSpMkLst>
        </pc:grpChg>
        <pc:picChg chg="del">
          <ac:chgData name="Anna Sterner" userId="e34ade42-3f4d-4ffb-96dc-1c6e40b6902f" providerId="ADAL" clId="{85365E0C-60C3-4CE3-B5C2-4B4109519C77}" dt="2024-05-20T17:34:39.314" v="37" actId="478"/>
          <ac:picMkLst>
            <pc:docMk/>
            <pc:sldMk cId="3743200560" sldId="259"/>
            <ac:picMk id="2" creationId="{FC0A7423-D12A-B143-8966-1A375C128376}"/>
          </ac:picMkLst>
        </pc:picChg>
        <pc:picChg chg="add del mod">
          <ac:chgData name="Anna Sterner" userId="e34ade42-3f4d-4ffb-96dc-1c6e40b6902f" providerId="ADAL" clId="{85365E0C-60C3-4CE3-B5C2-4B4109519C77}" dt="2024-05-20T17:36:19.490" v="118" actId="1076"/>
          <ac:picMkLst>
            <pc:docMk/>
            <pc:sldMk cId="3743200560" sldId="259"/>
            <ac:picMk id="3" creationId="{CEB19F42-165C-EE71-C210-A609427B228E}"/>
          </ac:picMkLst>
        </pc:picChg>
        <pc:picChg chg="mod">
          <ac:chgData name="Anna Sterner" userId="e34ade42-3f4d-4ffb-96dc-1c6e40b6902f" providerId="ADAL" clId="{85365E0C-60C3-4CE3-B5C2-4B4109519C77}" dt="2024-05-20T17:36:02.197" v="112"/>
          <ac:picMkLst>
            <pc:docMk/>
            <pc:sldMk cId="3743200560" sldId="259"/>
            <ac:picMk id="10" creationId="{C89FC63B-F2D3-B3C8-DFBE-A44DA4613A0A}"/>
          </ac:picMkLst>
        </pc:picChg>
        <pc:picChg chg="mod">
          <ac:chgData name="Anna Sterner" userId="e34ade42-3f4d-4ffb-96dc-1c6e40b6902f" providerId="ADAL" clId="{85365E0C-60C3-4CE3-B5C2-4B4109519C77}" dt="2024-05-20T17:36:02.197" v="112"/>
          <ac:picMkLst>
            <pc:docMk/>
            <pc:sldMk cId="3743200560" sldId="259"/>
            <ac:picMk id="16" creationId="{160E0196-69C0-6144-FE94-21C0978B0880}"/>
          </ac:picMkLst>
        </pc:picChg>
        <pc:picChg chg="mod">
          <ac:chgData name="Anna Sterner" userId="e34ade42-3f4d-4ffb-96dc-1c6e40b6902f" providerId="ADAL" clId="{85365E0C-60C3-4CE3-B5C2-4B4109519C77}" dt="2024-05-20T17:36:02.197" v="112"/>
          <ac:picMkLst>
            <pc:docMk/>
            <pc:sldMk cId="3743200560" sldId="259"/>
            <ac:picMk id="22" creationId="{AA022A1E-E48A-AFD2-570E-D4C854FF1B16}"/>
          </ac:picMkLst>
        </pc:picChg>
        <pc:picChg chg="mod">
          <ac:chgData name="Anna Sterner" userId="e34ade42-3f4d-4ffb-96dc-1c6e40b6902f" providerId="ADAL" clId="{85365E0C-60C3-4CE3-B5C2-4B4109519C77}" dt="2024-05-20T17:36:02.197" v="112"/>
          <ac:picMkLst>
            <pc:docMk/>
            <pc:sldMk cId="3743200560" sldId="259"/>
            <ac:picMk id="30" creationId="{5DE01666-FBA0-381C-2081-E0B909F0D487}"/>
          </ac:picMkLst>
        </pc:picChg>
        <pc:picChg chg="mod">
          <ac:chgData name="Anna Sterner" userId="e34ade42-3f4d-4ffb-96dc-1c6e40b6902f" providerId="ADAL" clId="{85365E0C-60C3-4CE3-B5C2-4B4109519C77}" dt="2024-05-20T17:36:02.197" v="112"/>
          <ac:picMkLst>
            <pc:docMk/>
            <pc:sldMk cId="3743200560" sldId="259"/>
            <ac:picMk id="33" creationId="{733EA0B0-AE56-2AF3-629B-162B5D4D7AF0}"/>
          </ac:picMkLst>
        </pc:picChg>
        <pc:picChg chg="mod">
          <ac:chgData name="Anna Sterner" userId="e34ade42-3f4d-4ffb-96dc-1c6e40b6902f" providerId="ADAL" clId="{85365E0C-60C3-4CE3-B5C2-4B4109519C77}" dt="2024-05-20T17:36:02.197" v="112"/>
          <ac:picMkLst>
            <pc:docMk/>
            <pc:sldMk cId="3743200560" sldId="259"/>
            <ac:picMk id="36" creationId="{4B9FF7E6-AB31-0F07-CFE3-750B88B21C4D}"/>
          </ac:picMkLst>
        </pc:picChg>
        <pc:picChg chg="mod">
          <ac:chgData name="Anna Sterner" userId="e34ade42-3f4d-4ffb-96dc-1c6e40b6902f" providerId="ADAL" clId="{85365E0C-60C3-4CE3-B5C2-4B4109519C77}" dt="2024-05-20T17:36:02.197" v="112"/>
          <ac:picMkLst>
            <pc:docMk/>
            <pc:sldMk cId="3743200560" sldId="259"/>
            <ac:picMk id="38" creationId="{6E07ABA1-6E14-B640-E0AF-71EF2817E014}"/>
          </ac:picMkLst>
        </pc:picChg>
        <pc:picChg chg="mod">
          <ac:chgData name="Anna Sterner" userId="e34ade42-3f4d-4ffb-96dc-1c6e40b6902f" providerId="ADAL" clId="{85365E0C-60C3-4CE3-B5C2-4B4109519C77}" dt="2024-05-20T17:36:02.197" v="112"/>
          <ac:picMkLst>
            <pc:docMk/>
            <pc:sldMk cId="3743200560" sldId="259"/>
            <ac:picMk id="41" creationId="{40CCD05E-66F5-7532-B17C-455DDC8A01D3}"/>
          </ac:picMkLst>
        </pc:picChg>
        <pc:picChg chg="mod">
          <ac:chgData name="Anna Sterner" userId="e34ade42-3f4d-4ffb-96dc-1c6e40b6902f" providerId="ADAL" clId="{85365E0C-60C3-4CE3-B5C2-4B4109519C77}" dt="2024-05-20T17:36:02.197" v="112"/>
          <ac:picMkLst>
            <pc:docMk/>
            <pc:sldMk cId="3743200560" sldId="259"/>
            <ac:picMk id="47" creationId="{348C7DD1-F807-8D01-3B09-0E7D6D16258B}"/>
          </ac:picMkLst>
        </pc:picChg>
        <pc:picChg chg="mod">
          <ac:chgData name="Anna Sterner" userId="e34ade42-3f4d-4ffb-96dc-1c6e40b6902f" providerId="ADAL" clId="{85365E0C-60C3-4CE3-B5C2-4B4109519C77}" dt="2024-05-20T17:36:02.197" v="112"/>
          <ac:picMkLst>
            <pc:docMk/>
            <pc:sldMk cId="3743200560" sldId="259"/>
            <ac:picMk id="48" creationId="{27764721-E285-365E-0BEE-FDF8ACE05C8D}"/>
          </ac:picMkLst>
        </pc:picChg>
        <pc:picChg chg="mod">
          <ac:chgData name="Anna Sterner" userId="e34ade42-3f4d-4ffb-96dc-1c6e40b6902f" providerId="ADAL" clId="{85365E0C-60C3-4CE3-B5C2-4B4109519C77}" dt="2024-05-20T17:36:02.197" v="112"/>
          <ac:picMkLst>
            <pc:docMk/>
            <pc:sldMk cId="3743200560" sldId="259"/>
            <ac:picMk id="51" creationId="{C72BC7B7-D2A5-29E8-16F4-1E14AE983919}"/>
          </ac:picMkLst>
        </pc:picChg>
        <pc:picChg chg="mod">
          <ac:chgData name="Anna Sterner" userId="e34ade42-3f4d-4ffb-96dc-1c6e40b6902f" providerId="ADAL" clId="{85365E0C-60C3-4CE3-B5C2-4B4109519C77}" dt="2024-05-20T17:36:02.197" v="112"/>
          <ac:picMkLst>
            <pc:docMk/>
            <pc:sldMk cId="3743200560" sldId="259"/>
            <ac:picMk id="52" creationId="{8B785E52-E16F-186A-5B9E-FCA5268B7B4A}"/>
          </ac:picMkLst>
        </pc:picChg>
        <pc:picChg chg="mod">
          <ac:chgData name="Anna Sterner" userId="e34ade42-3f4d-4ffb-96dc-1c6e40b6902f" providerId="ADAL" clId="{85365E0C-60C3-4CE3-B5C2-4B4109519C77}" dt="2024-05-20T17:36:02.197" v="112"/>
          <ac:picMkLst>
            <pc:docMk/>
            <pc:sldMk cId="3743200560" sldId="259"/>
            <ac:picMk id="54" creationId="{03B61B43-B234-8605-E9FA-D298445C97A8}"/>
          </ac:picMkLst>
        </pc:picChg>
        <pc:picChg chg="mod">
          <ac:chgData name="Anna Sterner" userId="e34ade42-3f4d-4ffb-96dc-1c6e40b6902f" providerId="ADAL" clId="{85365E0C-60C3-4CE3-B5C2-4B4109519C77}" dt="2024-05-20T17:36:02.197" v="112"/>
          <ac:picMkLst>
            <pc:docMk/>
            <pc:sldMk cId="3743200560" sldId="259"/>
            <ac:picMk id="55" creationId="{21E27D33-8DCB-630C-7B76-B7AC02117E6D}"/>
          </ac:picMkLst>
        </pc:picChg>
        <pc:picChg chg="mod">
          <ac:chgData name="Anna Sterner" userId="e34ade42-3f4d-4ffb-96dc-1c6e40b6902f" providerId="ADAL" clId="{85365E0C-60C3-4CE3-B5C2-4B4109519C77}" dt="2024-05-20T17:36:02.197" v="112"/>
          <ac:picMkLst>
            <pc:docMk/>
            <pc:sldMk cId="3743200560" sldId="259"/>
            <ac:picMk id="59" creationId="{88E18803-E920-4F31-ABBE-0BE5A7AE327C}"/>
          </ac:picMkLst>
        </pc:picChg>
        <pc:picChg chg="mod">
          <ac:chgData name="Anna Sterner" userId="e34ade42-3f4d-4ffb-96dc-1c6e40b6902f" providerId="ADAL" clId="{85365E0C-60C3-4CE3-B5C2-4B4109519C77}" dt="2024-05-20T17:36:02.197" v="112"/>
          <ac:picMkLst>
            <pc:docMk/>
            <pc:sldMk cId="3743200560" sldId="259"/>
            <ac:picMk id="60" creationId="{F4D0C541-A4D2-F1AD-0385-9F233083792D}"/>
          </ac:picMkLst>
        </pc:picChg>
        <pc:picChg chg="mod">
          <ac:chgData name="Anna Sterner" userId="e34ade42-3f4d-4ffb-96dc-1c6e40b6902f" providerId="ADAL" clId="{85365E0C-60C3-4CE3-B5C2-4B4109519C77}" dt="2024-05-20T17:36:02.197" v="112"/>
          <ac:picMkLst>
            <pc:docMk/>
            <pc:sldMk cId="3743200560" sldId="259"/>
            <ac:picMk id="70" creationId="{F0003FEC-0150-8BD7-FC27-6AAB1D3C54D7}"/>
          </ac:picMkLst>
        </pc:picChg>
        <pc:picChg chg="mod">
          <ac:chgData name="Anna Sterner" userId="e34ade42-3f4d-4ffb-96dc-1c6e40b6902f" providerId="ADAL" clId="{85365E0C-60C3-4CE3-B5C2-4B4109519C77}" dt="2024-05-20T17:36:02.197" v="112"/>
          <ac:picMkLst>
            <pc:docMk/>
            <pc:sldMk cId="3743200560" sldId="259"/>
            <ac:picMk id="71" creationId="{90C5ED76-1147-4825-E122-450A630E99DE}"/>
          </ac:picMkLst>
        </pc:picChg>
        <pc:picChg chg="mod">
          <ac:chgData name="Anna Sterner" userId="e34ade42-3f4d-4ffb-96dc-1c6e40b6902f" providerId="ADAL" clId="{85365E0C-60C3-4CE3-B5C2-4B4109519C77}" dt="2024-05-20T17:36:02.197" v="112"/>
          <ac:picMkLst>
            <pc:docMk/>
            <pc:sldMk cId="3743200560" sldId="259"/>
            <ac:picMk id="73" creationId="{0C315D5D-59A7-C471-904E-A3C999615905}"/>
          </ac:picMkLst>
        </pc:picChg>
        <pc:picChg chg="mod">
          <ac:chgData name="Anna Sterner" userId="e34ade42-3f4d-4ffb-96dc-1c6e40b6902f" providerId="ADAL" clId="{85365E0C-60C3-4CE3-B5C2-4B4109519C77}" dt="2024-05-20T17:36:02.197" v="112"/>
          <ac:picMkLst>
            <pc:docMk/>
            <pc:sldMk cId="3743200560" sldId="259"/>
            <ac:picMk id="79" creationId="{BB2C9852-3B31-5C19-AD7C-7FEA134C1884}"/>
          </ac:picMkLst>
        </pc:picChg>
        <pc:picChg chg="mod">
          <ac:chgData name="Anna Sterner" userId="e34ade42-3f4d-4ffb-96dc-1c6e40b6902f" providerId="ADAL" clId="{85365E0C-60C3-4CE3-B5C2-4B4109519C77}" dt="2024-05-20T17:36:02.197" v="112"/>
          <ac:picMkLst>
            <pc:docMk/>
            <pc:sldMk cId="3743200560" sldId="259"/>
            <ac:picMk id="101" creationId="{1EE30BCE-4AC0-7B8F-795F-92226491F6C8}"/>
          </ac:picMkLst>
        </pc:picChg>
        <pc:picChg chg="mod">
          <ac:chgData name="Anna Sterner" userId="e34ade42-3f4d-4ffb-96dc-1c6e40b6902f" providerId="ADAL" clId="{85365E0C-60C3-4CE3-B5C2-4B4109519C77}" dt="2024-05-20T17:36:02.197" v="112"/>
          <ac:picMkLst>
            <pc:docMk/>
            <pc:sldMk cId="3743200560" sldId="259"/>
            <ac:picMk id="130" creationId="{F0A00B7C-22A4-FEFD-07C8-A6B3F43998BA}"/>
          </ac:picMkLst>
        </pc:picChg>
        <pc:picChg chg="mod">
          <ac:chgData name="Anna Sterner" userId="e34ade42-3f4d-4ffb-96dc-1c6e40b6902f" providerId="ADAL" clId="{85365E0C-60C3-4CE3-B5C2-4B4109519C77}" dt="2024-05-20T17:36:02.197" v="112"/>
          <ac:picMkLst>
            <pc:docMk/>
            <pc:sldMk cId="3743200560" sldId="259"/>
            <ac:picMk id="146" creationId="{FD41CAC9-C648-F430-94B3-7BAB18C17204}"/>
          </ac:picMkLst>
        </pc:picChg>
        <pc:picChg chg="mod">
          <ac:chgData name="Anna Sterner" userId="e34ade42-3f4d-4ffb-96dc-1c6e40b6902f" providerId="ADAL" clId="{85365E0C-60C3-4CE3-B5C2-4B4109519C77}" dt="2024-05-20T17:36:02.197" v="112"/>
          <ac:picMkLst>
            <pc:docMk/>
            <pc:sldMk cId="3743200560" sldId="259"/>
            <ac:picMk id="155" creationId="{A12BA0AF-3512-A0A5-1F36-51AD005B9C66}"/>
          </ac:picMkLst>
        </pc:picChg>
        <pc:picChg chg="mod">
          <ac:chgData name="Anna Sterner" userId="e34ade42-3f4d-4ffb-96dc-1c6e40b6902f" providerId="ADAL" clId="{85365E0C-60C3-4CE3-B5C2-4B4109519C77}" dt="2024-05-20T17:36:02.197" v="112"/>
          <ac:picMkLst>
            <pc:docMk/>
            <pc:sldMk cId="3743200560" sldId="259"/>
            <ac:picMk id="157" creationId="{406BF512-0C34-232B-2051-9C8AD4CF1D68}"/>
          </ac:picMkLst>
        </pc:picChg>
        <pc:picChg chg="mod">
          <ac:chgData name="Anna Sterner" userId="e34ade42-3f4d-4ffb-96dc-1c6e40b6902f" providerId="ADAL" clId="{85365E0C-60C3-4CE3-B5C2-4B4109519C77}" dt="2024-05-20T17:36:02.197" v="112"/>
          <ac:picMkLst>
            <pc:docMk/>
            <pc:sldMk cId="3743200560" sldId="259"/>
            <ac:picMk id="158" creationId="{D6734F4B-4F22-396B-F9CF-B16974049B64}"/>
          </ac:picMkLst>
        </pc:picChg>
        <pc:picChg chg="mod">
          <ac:chgData name="Anna Sterner" userId="e34ade42-3f4d-4ffb-96dc-1c6e40b6902f" providerId="ADAL" clId="{85365E0C-60C3-4CE3-B5C2-4B4109519C77}" dt="2024-05-20T17:36:02.197" v="112"/>
          <ac:picMkLst>
            <pc:docMk/>
            <pc:sldMk cId="3743200560" sldId="259"/>
            <ac:picMk id="291" creationId="{7D6B4925-CC94-D775-D2D5-126DBD62229C}"/>
          </ac:picMkLst>
        </pc:picChg>
        <pc:picChg chg="mod">
          <ac:chgData name="Anna Sterner" userId="e34ade42-3f4d-4ffb-96dc-1c6e40b6902f" providerId="ADAL" clId="{85365E0C-60C3-4CE3-B5C2-4B4109519C77}" dt="2024-05-20T17:36:02.197" v="112"/>
          <ac:picMkLst>
            <pc:docMk/>
            <pc:sldMk cId="3743200560" sldId="259"/>
            <ac:picMk id="292" creationId="{783F6FCE-1E49-3E70-BFB6-C15D9838DBA6}"/>
          </ac:picMkLst>
        </pc:picChg>
        <pc:picChg chg="mod">
          <ac:chgData name="Anna Sterner" userId="e34ade42-3f4d-4ffb-96dc-1c6e40b6902f" providerId="ADAL" clId="{85365E0C-60C3-4CE3-B5C2-4B4109519C77}" dt="2024-05-20T17:36:02.197" v="112"/>
          <ac:picMkLst>
            <pc:docMk/>
            <pc:sldMk cId="3743200560" sldId="259"/>
            <ac:picMk id="293" creationId="{0EEA657B-17B9-D23D-724B-ADBEE14EF074}"/>
          </ac:picMkLst>
        </pc:picChg>
        <pc:picChg chg="mod">
          <ac:chgData name="Anna Sterner" userId="e34ade42-3f4d-4ffb-96dc-1c6e40b6902f" providerId="ADAL" clId="{85365E0C-60C3-4CE3-B5C2-4B4109519C77}" dt="2024-05-20T17:36:02.197" v="112"/>
          <ac:picMkLst>
            <pc:docMk/>
            <pc:sldMk cId="3743200560" sldId="259"/>
            <ac:picMk id="296" creationId="{3C277382-14E5-0EC0-FBB9-A703ABEDA290}"/>
          </ac:picMkLst>
        </pc:picChg>
        <pc:picChg chg="mod">
          <ac:chgData name="Anna Sterner" userId="e34ade42-3f4d-4ffb-96dc-1c6e40b6902f" providerId="ADAL" clId="{85365E0C-60C3-4CE3-B5C2-4B4109519C77}" dt="2024-05-20T17:36:02.197" v="112"/>
          <ac:picMkLst>
            <pc:docMk/>
            <pc:sldMk cId="3743200560" sldId="259"/>
            <ac:picMk id="305" creationId="{6027A884-22BA-F7FC-0C81-E575D351D966}"/>
          </ac:picMkLst>
        </pc:picChg>
        <pc:picChg chg="mod">
          <ac:chgData name="Anna Sterner" userId="e34ade42-3f4d-4ffb-96dc-1c6e40b6902f" providerId="ADAL" clId="{85365E0C-60C3-4CE3-B5C2-4B4109519C77}" dt="2024-05-20T17:36:02.197" v="112"/>
          <ac:picMkLst>
            <pc:docMk/>
            <pc:sldMk cId="3743200560" sldId="259"/>
            <ac:picMk id="308" creationId="{6F26F135-EE05-5EE7-62D6-069F0449FCDE}"/>
          </ac:picMkLst>
        </pc:picChg>
      </pc:sldChg>
      <pc:sldChg chg="delSp modSp mod modNotesTx">
        <pc:chgData name="Anna Sterner" userId="e34ade42-3f4d-4ffb-96dc-1c6e40b6902f" providerId="ADAL" clId="{85365E0C-60C3-4CE3-B5C2-4B4109519C77}" dt="2024-05-20T17:36:44.834" v="123" actId="1076"/>
        <pc:sldMkLst>
          <pc:docMk/>
          <pc:sldMk cId="1717468709" sldId="260"/>
        </pc:sldMkLst>
        <pc:spChg chg="mod">
          <ac:chgData name="Anna Sterner" userId="e34ade42-3f4d-4ffb-96dc-1c6e40b6902f" providerId="ADAL" clId="{85365E0C-60C3-4CE3-B5C2-4B4109519C77}" dt="2024-05-20T17:36:44.834" v="123" actId="1076"/>
          <ac:spMkLst>
            <pc:docMk/>
            <pc:sldMk cId="1717468709" sldId="260"/>
            <ac:spMk id="3" creationId="{580D22A7-7A87-45E8-867D-9C74C5B4AFE1}"/>
          </ac:spMkLst>
        </pc:spChg>
        <pc:picChg chg="del">
          <ac:chgData name="Anna Sterner" userId="e34ade42-3f4d-4ffb-96dc-1c6e40b6902f" providerId="ADAL" clId="{85365E0C-60C3-4CE3-B5C2-4B4109519C77}" dt="2024-05-20T17:36:36.861" v="121" actId="478"/>
          <ac:picMkLst>
            <pc:docMk/>
            <pc:sldMk cId="1717468709" sldId="260"/>
            <ac:picMk id="7" creationId="{25204AAF-ECD0-45F3-F4BD-8CCB858EE708}"/>
          </ac:picMkLst>
        </pc:picChg>
        <pc:picChg chg="del">
          <ac:chgData name="Anna Sterner" userId="e34ade42-3f4d-4ffb-96dc-1c6e40b6902f" providerId="ADAL" clId="{85365E0C-60C3-4CE3-B5C2-4B4109519C77}" dt="2024-05-20T17:36:38.562" v="122" actId="478"/>
          <ac:picMkLst>
            <pc:docMk/>
            <pc:sldMk cId="1717468709" sldId="260"/>
            <ac:picMk id="10" creationId="{5C2A4815-E41B-9420-1729-1867D1BBC277}"/>
          </ac:picMkLst>
        </pc:picChg>
      </pc:sldChg>
      <pc:sldChg chg="modSp mod modNotesTx">
        <pc:chgData name="Anna Sterner" userId="e34ade42-3f4d-4ffb-96dc-1c6e40b6902f" providerId="ADAL" clId="{85365E0C-60C3-4CE3-B5C2-4B4109519C77}" dt="2024-05-20T17:42:00.444" v="383" actId="20577"/>
        <pc:sldMkLst>
          <pc:docMk/>
          <pc:sldMk cId="2347463679" sldId="305"/>
        </pc:sldMkLst>
        <pc:spChg chg="mod">
          <ac:chgData name="Anna Sterner" userId="e34ade42-3f4d-4ffb-96dc-1c6e40b6902f" providerId="ADAL" clId="{85365E0C-60C3-4CE3-B5C2-4B4109519C77}" dt="2024-05-20T17:42:00.444" v="383" actId="20577"/>
          <ac:spMkLst>
            <pc:docMk/>
            <pc:sldMk cId="2347463679" sldId="305"/>
            <ac:spMk id="5" creationId="{03D193D5-911C-4DF9-BB10-28A5ACD7C69A}"/>
          </ac:spMkLst>
        </pc:spChg>
      </pc:sldChg>
      <pc:sldChg chg="addSp delSp modSp mod modNotesTx">
        <pc:chgData name="Anna Sterner" userId="e34ade42-3f4d-4ffb-96dc-1c6e40b6902f" providerId="ADAL" clId="{85365E0C-60C3-4CE3-B5C2-4B4109519C77}" dt="2024-05-20T17:49:31.356" v="722"/>
        <pc:sldMkLst>
          <pc:docMk/>
          <pc:sldMk cId="2076105390" sldId="307"/>
        </pc:sldMkLst>
        <pc:spChg chg="mod">
          <ac:chgData name="Anna Sterner" userId="e34ade42-3f4d-4ffb-96dc-1c6e40b6902f" providerId="ADAL" clId="{85365E0C-60C3-4CE3-B5C2-4B4109519C77}" dt="2024-05-20T17:36:28.544" v="120"/>
          <ac:spMkLst>
            <pc:docMk/>
            <pc:sldMk cId="2076105390" sldId="307"/>
            <ac:spMk id="5" creationId="{1FF988B7-1FD3-440D-FA8F-454767DBA973}"/>
          </ac:spMkLst>
        </pc:spChg>
        <pc:spChg chg="mod">
          <ac:chgData name="Anna Sterner" userId="e34ade42-3f4d-4ffb-96dc-1c6e40b6902f" providerId="ADAL" clId="{85365E0C-60C3-4CE3-B5C2-4B4109519C77}" dt="2024-05-20T17:47:24.299" v="698" actId="122"/>
          <ac:spMkLst>
            <pc:docMk/>
            <pc:sldMk cId="2076105390" sldId="307"/>
            <ac:spMk id="6" creationId="{15EF972D-844E-53EB-78D0-B4AE81BD9390}"/>
          </ac:spMkLst>
        </pc:spChg>
        <pc:spChg chg="mod">
          <ac:chgData name="Anna Sterner" userId="e34ade42-3f4d-4ffb-96dc-1c6e40b6902f" providerId="ADAL" clId="{85365E0C-60C3-4CE3-B5C2-4B4109519C77}" dt="2024-05-20T17:36:28.544" v="120"/>
          <ac:spMkLst>
            <pc:docMk/>
            <pc:sldMk cId="2076105390" sldId="307"/>
            <ac:spMk id="881" creationId="{05D58DDA-6273-0D95-13C4-F11D213BCE5F}"/>
          </ac:spMkLst>
        </pc:spChg>
        <pc:grpChg chg="del">
          <ac:chgData name="Anna Sterner" userId="e34ade42-3f4d-4ffb-96dc-1c6e40b6902f" providerId="ADAL" clId="{85365E0C-60C3-4CE3-B5C2-4B4109519C77}" dt="2024-05-20T17:47:18.447" v="696" actId="478"/>
          <ac:grpSpMkLst>
            <pc:docMk/>
            <pc:sldMk cId="2076105390" sldId="307"/>
            <ac:grpSpMk id="7" creationId="{94DED032-7C8A-06E6-63C9-4E565479E832}"/>
          </ac:grpSpMkLst>
        </pc:grpChg>
        <pc:grpChg chg="add del mod">
          <ac:chgData name="Anna Sterner" userId="e34ade42-3f4d-4ffb-96dc-1c6e40b6902f" providerId="ADAL" clId="{85365E0C-60C3-4CE3-B5C2-4B4109519C77}" dt="2024-05-20T17:48:05.655" v="714" actId="478"/>
          <ac:grpSpMkLst>
            <pc:docMk/>
            <pc:sldMk cId="2076105390" sldId="307"/>
            <ac:grpSpMk id="8" creationId="{1DAE7E74-0653-FE30-CC9E-3FB1040FFBB1}"/>
          </ac:grpSpMkLst>
        </pc:grpChg>
        <pc:picChg chg="mod">
          <ac:chgData name="Anna Sterner" userId="e34ade42-3f4d-4ffb-96dc-1c6e40b6902f" providerId="ADAL" clId="{85365E0C-60C3-4CE3-B5C2-4B4109519C77}" dt="2024-05-20T17:36:28.544" v="120"/>
          <ac:picMkLst>
            <pc:docMk/>
            <pc:sldMk cId="2076105390" sldId="307"/>
            <ac:picMk id="3" creationId="{CEB19F42-165C-EE71-C210-A609427B228E}"/>
          </ac:picMkLst>
        </pc:picChg>
        <pc:picChg chg="add mod">
          <ac:chgData name="Anna Sterner" userId="e34ade42-3f4d-4ffb-96dc-1c6e40b6902f" providerId="ADAL" clId="{85365E0C-60C3-4CE3-B5C2-4B4109519C77}" dt="2024-05-20T17:48:57.281" v="718" actId="14100"/>
          <ac:picMkLst>
            <pc:docMk/>
            <pc:sldMk cId="2076105390" sldId="307"/>
            <ac:picMk id="882" creationId="{965EF5FC-DBE2-2751-B863-FD278DD01D84}"/>
          </ac:picMkLst>
        </pc:picChg>
      </pc:sldChg>
      <pc:sldChg chg="modSp modNotesTx">
        <pc:chgData name="Anna Sterner" userId="e34ade42-3f4d-4ffb-96dc-1c6e40b6902f" providerId="ADAL" clId="{85365E0C-60C3-4CE3-B5C2-4B4109519C77}" dt="2024-05-20T17:50:57.084" v="902" actId="20577"/>
        <pc:sldMkLst>
          <pc:docMk/>
          <pc:sldMk cId="3041520386" sldId="308"/>
        </pc:sldMkLst>
        <pc:picChg chg="mod">
          <ac:chgData name="Anna Sterner" userId="e34ade42-3f4d-4ffb-96dc-1c6e40b6902f" providerId="ADAL" clId="{85365E0C-60C3-4CE3-B5C2-4B4109519C77}" dt="2024-05-20T17:45:25.166" v="517" actId="14826"/>
          <ac:picMkLst>
            <pc:docMk/>
            <pc:sldMk cId="3041520386" sldId="308"/>
            <ac:picMk id="12" creationId="{A56653A2-5531-FC9C-DB0F-D89C149D7808}"/>
          </ac:picMkLst>
        </pc:picChg>
      </pc:sldChg>
      <pc:sldChg chg="addSp delSp modSp mod modNotesTx">
        <pc:chgData name="Anna Sterner" userId="e34ade42-3f4d-4ffb-96dc-1c6e40b6902f" providerId="ADAL" clId="{85365E0C-60C3-4CE3-B5C2-4B4109519C77}" dt="2024-05-20T17:38:38.440" v="173" actId="20577"/>
        <pc:sldMkLst>
          <pc:docMk/>
          <pc:sldMk cId="951211944" sldId="310"/>
        </pc:sldMkLst>
        <pc:spChg chg="mod">
          <ac:chgData name="Anna Sterner" userId="e34ade42-3f4d-4ffb-96dc-1c6e40b6902f" providerId="ADAL" clId="{85365E0C-60C3-4CE3-B5C2-4B4109519C77}" dt="2024-05-20T17:37:00.896" v="138" actId="20577"/>
          <ac:spMkLst>
            <pc:docMk/>
            <pc:sldMk cId="951211944" sldId="310"/>
            <ac:spMk id="7" creationId="{2E677763-34E6-F32F-B95B-D39F5B19AB66}"/>
          </ac:spMkLst>
        </pc:spChg>
        <pc:grpChg chg="add mod">
          <ac:chgData name="Anna Sterner" userId="e34ade42-3f4d-4ffb-96dc-1c6e40b6902f" providerId="ADAL" clId="{85365E0C-60C3-4CE3-B5C2-4B4109519C77}" dt="2024-05-20T17:37:30.079" v="158" actId="1076"/>
          <ac:grpSpMkLst>
            <pc:docMk/>
            <pc:sldMk cId="951211944" sldId="310"/>
            <ac:grpSpMk id="3" creationId="{A1C0BDE4-3129-8C83-C426-11F2C146A2A8}"/>
          </ac:grpSpMkLst>
        </pc:grpChg>
        <pc:picChg chg="mod">
          <ac:chgData name="Anna Sterner" userId="e34ade42-3f4d-4ffb-96dc-1c6e40b6902f" providerId="ADAL" clId="{85365E0C-60C3-4CE3-B5C2-4B4109519C77}" dt="2024-05-20T17:37:21.956" v="155"/>
          <ac:picMkLst>
            <pc:docMk/>
            <pc:sldMk cId="951211944" sldId="310"/>
            <ac:picMk id="5" creationId="{B2AF3A30-84BE-F2A7-1762-BAC2DE4C0113}"/>
          </ac:picMkLst>
        </pc:picChg>
        <pc:picChg chg="mod">
          <ac:chgData name="Anna Sterner" userId="e34ade42-3f4d-4ffb-96dc-1c6e40b6902f" providerId="ADAL" clId="{85365E0C-60C3-4CE3-B5C2-4B4109519C77}" dt="2024-05-20T17:37:21.956" v="155"/>
          <ac:picMkLst>
            <pc:docMk/>
            <pc:sldMk cId="951211944" sldId="310"/>
            <ac:picMk id="6" creationId="{ED668A48-7859-77E1-6EAB-CDBF158218B5}"/>
          </ac:picMkLst>
        </pc:picChg>
        <pc:picChg chg="del">
          <ac:chgData name="Anna Sterner" userId="e34ade42-3f4d-4ffb-96dc-1c6e40b6902f" providerId="ADAL" clId="{85365E0C-60C3-4CE3-B5C2-4B4109519C77}" dt="2024-05-20T17:37:21.595" v="154" actId="478"/>
          <ac:picMkLst>
            <pc:docMk/>
            <pc:sldMk cId="951211944" sldId="310"/>
            <ac:picMk id="9" creationId="{564C10A6-669E-3A66-23E5-72EC26009C36}"/>
          </ac:picMkLst>
        </pc:picChg>
      </pc:sldChg>
      <pc:sldChg chg="addSp delSp modSp mod modNotesTx">
        <pc:chgData name="Anna Sterner" userId="e34ade42-3f4d-4ffb-96dc-1c6e40b6902f" providerId="ADAL" clId="{85365E0C-60C3-4CE3-B5C2-4B4109519C77}" dt="2024-05-20T17:49:28.044" v="720" actId="20577"/>
        <pc:sldMkLst>
          <pc:docMk/>
          <pc:sldMk cId="2150117555" sldId="311"/>
        </pc:sldMkLst>
        <pc:spChg chg="mod">
          <ac:chgData name="Anna Sterner" userId="e34ade42-3f4d-4ffb-96dc-1c6e40b6902f" providerId="ADAL" clId="{85365E0C-60C3-4CE3-B5C2-4B4109519C77}" dt="2024-05-20T17:44:52.072" v="516" actId="14100"/>
          <ac:spMkLst>
            <pc:docMk/>
            <pc:sldMk cId="2150117555" sldId="311"/>
            <ac:spMk id="5" creationId="{03D193D5-911C-4DF9-BB10-28A5ACD7C69A}"/>
          </ac:spMkLst>
        </pc:spChg>
        <pc:spChg chg="mod">
          <ac:chgData name="Anna Sterner" userId="e34ade42-3f4d-4ffb-96dc-1c6e40b6902f" providerId="ADAL" clId="{85365E0C-60C3-4CE3-B5C2-4B4109519C77}" dt="2024-05-20T17:43:34.720" v="506"/>
          <ac:spMkLst>
            <pc:docMk/>
            <pc:sldMk cId="2150117555" sldId="311"/>
            <ac:spMk id="10" creationId="{CF361C32-B788-6E15-FA52-5491187812B5}"/>
          </ac:spMkLst>
        </pc:spChg>
        <pc:spChg chg="mod">
          <ac:chgData name="Anna Sterner" userId="e34ade42-3f4d-4ffb-96dc-1c6e40b6902f" providerId="ADAL" clId="{85365E0C-60C3-4CE3-B5C2-4B4109519C77}" dt="2024-05-20T17:43:34.720" v="506"/>
          <ac:spMkLst>
            <pc:docMk/>
            <pc:sldMk cId="2150117555" sldId="311"/>
            <ac:spMk id="12" creationId="{67EE15B0-8A7D-E3A0-9AF8-A104AB79E3EB}"/>
          </ac:spMkLst>
        </pc:spChg>
        <pc:spChg chg="mod">
          <ac:chgData name="Anna Sterner" userId="e34ade42-3f4d-4ffb-96dc-1c6e40b6902f" providerId="ADAL" clId="{85365E0C-60C3-4CE3-B5C2-4B4109519C77}" dt="2024-05-20T17:43:34.720" v="506"/>
          <ac:spMkLst>
            <pc:docMk/>
            <pc:sldMk cId="2150117555" sldId="311"/>
            <ac:spMk id="2882" creationId="{1206F69E-AF5E-0F7F-97CA-8EF458BEDC93}"/>
          </ac:spMkLst>
        </pc:spChg>
        <pc:spChg chg="mod">
          <ac:chgData name="Anna Sterner" userId="e34ade42-3f4d-4ffb-96dc-1c6e40b6902f" providerId="ADAL" clId="{85365E0C-60C3-4CE3-B5C2-4B4109519C77}" dt="2024-05-20T17:43:34.720" v="506"/>
          <ac:spMkLst>
            <pc:docMk/>
            <pc:sldMk cId="2150117555" sldId="311"/>
            <ac:spMk id="2886" creationId="{AC7DAAFB-4B81-AACB-281E-9DE6C0E651FA}"/>
          </ac:spMkLst>
        </pc:spChg>
        <pc:spChg chg="mod">
          <ac:chgData name="Anna Sterner" userId="e34ade42-3f4d-4ffb-96dc-1c6e40b6902f" providerId="ADAL" clId="{85365E0C-60C3-4CE3-B5C2-4B4109519C77}" dt="2024-05-20T17:43:34.720" v="506"/>
          <ac:spMkLst>
            <pc:docMk/>
            <pc:sldMk cId="2150117555" sldId="311"/>
            <ac:spMk id="2891" creationId="{FFE73EE0-988A-820B-7B08-87ECE9B6743F}"/>
          </ac:spMkLst>
        </pc:spChg>
        <pc:spChg chg="mod">
          <ac:chgData name="Anna Sterner" userId="e34ade42-3f4d-4ffb-96dc-1c6e40b6902f" providerId="ADAL" clId="{85365E0C-60C3-4CE3-B5C2-4B4109519C77}" dt="2024-05-20T17:43:34.720" v="506"/>
          <ac:spMkLst>
            <pc:docMk/>
            <pc:sldMk cId="2150117555" sldId="311"/>
            <ac:spMk id="2894" creationId="{43F5B4C1-596C-D169-1A13-2162C03A5006}"/>
          </ac:spMkLst>
        </pc:spChg>
        <pc:spChg chg="mod">
          <ac:chgData name="Anna Sterner" userId="e34ade42-3f4d-4ffb-96dc-1c6e40b6902f" providerId="ADAL" clId="{85365E0C-60C3-4CE3-B5C2-4B4109519C77}" dt="2024-05-20T17:43:34.720" v="506"/>
          <ac:spMkLst>
            <pc:docMk/>
            <pc:sldMk cId="2150117555" sldId="311"/>
            <ac:spMk id="2895" creationId="{EA0E8DE6-CD76-4C65-A054-7C515BF7E899}"/>
          </ac:spMkLst>
        </pc:spChg>
        <pc:spChg chg="mod">
          <ac:chgData name="Anna Sterner" userId="e34ade42-3f4d-4ffb-96dc-1c6e40b6902f" providerId="ADAL" clId="{85365E0C-60C3-4CE3-B5C2-4B4109519C77}" dt="2024-05-20T17:43:34.720" v="506"/>
          <ac:spMkLst>
            <pc:docMk/>
            <pc:sldMk cId="2150117555" sldId="311"/>
            <ac:spMk id="2900" creationId="{A42BC5D6-A6D4-A444-D888-12DCC687E2CE}"/>
          </ac:spMkLst>
        </pc:spChg>
        <pc:spChg chg="mod">
          <ac:chgData name="Anna Sterner" userId="e34ade42-3f4d-4ffb-96dc-1c6e40b6902f" providerId="ADAL" clId="{85365E0C-60C3-4CE3-B5C2-4B4109519C77}" dt="2024-05-20T17:43:34.720" v="506"/>
          <ac:spMkLst>
            <pc:docMk/>
            <pc:sldMk cId="2150117555" sldId="311"/>
            <ac:spMk id="2904" creationId="{D2A0B7A2-4B83-B384-4029-1B5132788A50}"/>
          </ac:spMkLst>
        </pc:spChg>
        <pc:spChg chg="mod">
          <ac:chgData name="Anna Sterner" userId="e34ade42-3f4d-4ffb-96dc-1c6e40b6902f" providerId="ADAL" clId="{85365E0C-60C3-4CE3-B5C2-4B4109519C77}" dt="2024-05-20T17:43:34.720" v="506"/>
          <ac:spMkLst>
            <pc:docMk/>
            <pc:sldMk cId="2150117555" sldId="311"/>
            <ac:spMk id="2908" creationId="{5F641CCC-4185-298E-5F21-48C36428B91F}"/>
          </ac:spMkLst>
        </pc:spChg>
        <pc:spChg chg="mod">
          <ac:chgData name="Anna Sterner" userId="e34ade42-3f4d-4ffb-96dc-1c6e40b6902f" providerId="ADAL" clId="{85365E0C-60C3-4CE3-B5C2-4B4109519C77}" dt="2024-05-20T17:43:34.720" v="506"/>
          <ac:spMkLst>
            <pc:docMk/>
            <pc:sldMk cId="2150117555" sldId="311"/>
            <ac:spMk id="2909" creationId="{FBF8F15A-8309-3945-B1D6-307100EAD622}"/>
          </ac:spMkLst>
        </pc:spChg>
        <pc:spChg chg="mod">
          <ac:chgData name="Anna Sterner" userId="e34ade42-3f4d-4ffb-96dc-1c6e40b6902f" providerId="ADAL" clId="{85365E0C-60C3-4CE3-B5C2-4B4109519C77}" dt="2024-05-20T17:43:34.720" v="506"/>
          <ac:spMkLst>
            <pc:docMk/>
            <pc:sldMk cId="2150117555" sldId="311"/>
            <ac:spMk id="2912" creationId="{198852F6-DC08-F9DE-7265-DD5C216E0DEB}"/>
          </ac:spMkLst>
        </pc:spChg>
        <pc:spChg chg="mod">
          <ac:chgData name="Anna Sterner" userId="e34ade42-3f4d-4ffb-96dc-1c6e40b6902f" providerId="ADAL" clId="{85365E0C-60C3-4CE3-B5C2-4B4109519C77}" dt="2024-05-20T17:43:34.720" v="506"/>
          <ac:spMkLst>
            <pc:docMk/>
            <pc:sldMk cId="2150117555" sldId="311"/>
            <ac:spMk id="2913" creationId="{E0A39C5F-0426-06DD-29EB-0C401898AB24}"/>
          </ac:spMkLst>
        </pc:spChg>
        <pc:spChg chg="mod">
          <ac:chgData name="Anna Sterner" userId="e34ade42-3f4d-4ffb-96dc-1c6e40b6902f" providerId="ADAL" clId="{85365E0C-60C3-4CE3-B5C2-4B4109519C77}" dt="2024-05-20T17:43:34.720" v="506"/>
          <ac:spMkLst>
            <pc:docMk/>
            <pc:sldMk cId="2150117555" sldId="311"/>
            <ac:spMk id="2914" creationId="{2C3A570B-97C5-D332-F2A5-69BD2D957E9E}"/>
          </ac:spMkLst>
        </pc:spChg>
        <pc:spChg chg="mod">
          <ac:chgData name="Anna Sterner" userId="e34ade42-3f4d-4ffb-96dc-1c6e40b6902f" providerId="ADAL" clId="{85365E0C-60C3-4CE3-B5C2-4B4109519C77}" dt="2024-05-20T17:43:34.720" v="506"/>
          <ac:spMkLst>
            <pc:docMk/>
            <pc:sldMk cId="2150117555" sldId="311"/>
            <ac:spMk id="2915" creationId="{C998777B-08BF-C52A-4F3F-C7ED2830DBFD}"/>
          </ac:spMkLst>
        </pc:spChg>
        <pc:spChg chg="mod">
          <ac:chgData name="Anna Sterner" userId="e34ade42-3f4d-4ffb-96dc-1c6e40b6902f" providerId="ADAL" clId="{85365E0C-60C3-4CE3-B5C2-4B4109519C77}" dt="2024-05-20T17:43:34.720" v="506"/>
          <ac:spMkLst>
            <pc:docMk/>
            <pc:sldMk cId="2150117555" sldId="311"/>
            <ac:spMk id="2916" creationId="{0246C8C3-4279-A13C-ADD4-0A659AC7E097}"/>
          </ac:spMkLst>
        </pc:spChg>
        <pc:spChg chg="mod">
          <ac:chgData name="Anna Sterner" userId="e34ade42-3f4d-4ffb-96dc-1c6e40b6902f" providerId="ADAL" clId="{85365E0C-60C3-4CE3-B5C2-4B4109519C77}" dt="2024-05-20T17:43:34.720" v="506"/>
          <ac:spMkLst>
            <pc:docMk/>
            <pc:sldMk cId="2150117555" sldId="311"/>
            <ac:spMk id="2917" creationId="{D6103BC4-64B2-9BAC-996D-C9237283AD9E}"/>
          </ac:spMkLst>
        </pc:spChg>
        <pc:spChg chg="mod">
          <ac:chgData name="Anna Sterner" userId="e34ade42-3f4d-4ffb-96dc-1c6e40b6902f" providerId="ADAL" clId="{85365E0C-60C3-4CE3-B5C2-4B4109519C77}" dt="2024-05-20T17:43:34.720" v="506"/>
          <ac:spMkLst>
            <pc:docMk/>
            <pc:sldMk cId="2150117555" sldId="311"/>
            <ac:spMk id="2918" creationId="{91C1C33C-32EA-78C5-FB54-E838777ED3EF}"/>
          </ac:spMkLst>
        </pc:spChg>
        <pc:spChg chg="mod">
          <ac:chgData name="Anna Sterner" userId="e34ade42-3f4d-4ffb-96dc-1c6e40b6902f" providerId="ADAL" clId="{85365E0C-60C3-4CE3-B5C2-4B4109519C77}" dt="2024-05-20T17:43:34.720" v="506"/>
          <ac:spMkLst>
            <pc:docMk/>
            <pc:sldMk cId="2150117555" sldId="311"/>
            <ac:spMk id="2919" creationId="{70D65E8E-189A-45F8-30F9-B833A51A2805}"/>
          </ac:spMkLst>
        </pc:spChg>
        <pc:spChg chg="mod">
          <ac:chgData name="Anna Sterner" userId="e34ade42-3f4d-4ffb-96dc-1c6e40b6902f" providerId="ADAL" clId="{85365E0C-60C3-4CE3-B5C2-4B4109519C77}" dt="2024-05-20T17:43:34.720" v="506"/>
          <ac:spMkLst>
            <pc:docMk/>
            <pc:sldMk cId="2150117555" sldId="311"/>
            <ac:spMk id="2920" creationId="{E0BDA36E-F88C-D1CA-A35E-79BCBF7DC6B9}"/>
          </ac:spMkLst>
        </pc:spChg>
        <pc:spChg chg="mod">
          <ac:chgData name="Anna Sterner" userId="e34ade42-3f4d-4ffb-96dc-1c6e40b6902f" providerId="ADAL" clId="{85365E0C-60C3-4CE3-B5C2-4B4109519C77}" dt="2024-05-20T17:43:34.720" v="506"/>
          <ac:spMkLst>
            <pc:docMk/>
            <pc:sldMk cId="2150117555" sldId="311"/>
            <ac:spMk id="2923" creationId="{97BDD2AD-E526-537C-DC13-A8EEF38B255C}"/>
          </ac:spMkLst>
        </pc:spChg>
        <pc:spChg chg="mod">
          <ac:chgData name="Anna Sterner" userId="e34ade42-3f4d-4ffb-96dc-1c6e40b6902f" providerId="ADAL" clId="{85365E0C-60C3-4CE3-B5C2-4B4109519C77}" dt="2024-05-20T17:43:34.720" v="506"/>
          <ac:spMkLst>
            <pc:docMk/>
            <pc:sldMk cId="2150117555" sldId="311"/>
            <ac:spMk id="2925" creationId="{EDB6886D-BA4A-AA5E-92B7-962D2FC16C23}"/>
          </ac:spMkLst>
        </pc:spChg>
        <pc:spChg chg="mod">
          <ac:chgData name="Anna Sterner" userId="e34ade42-3f4d-4ffb-96dc-1c6e40b6902f" providerId="ADAL" clId="{85365E0C-60C3-4CE3-B5C2-4B4109519C77}" dt="2024-05-20T17:43:34.720" v="506"/>
          <ac:spMkLst>
            <pc:docMk/>
            <pc:sldMk cId="2150117555" sldId="311"/>
            <ac:spMk id="2926" creationId="{AA175C61-4FF3-65C3-0EF0-ADF9D9F26DA5}"/>
          </ac:spMkLst>
        </pc:spChg>
        <pc:spChg chg="mod">
          <ac:chgData name="Anna Sterner" userId="e34ade42-3f4d-4ffb-96dc-1c6e40b6902f" providerId="ADAL" clId="{85365E0C-60C3-4CE3-B5C2-4B4109519C77}" dt="2024-05-20T17:43:34.720" v="506"/>
          <ac:spMkLst>
            <pc:docMk/>
            <pc:sldMk cId="2150117555" sldId="311"/>
            <ac:spMk id="2927" creationId="{7F11D4BF-C791-DA36-B27D-CF5767ADE5D4}"/>
          </ac:spMkLst>
        </pc:spChg>
        <pc:spChg chg="mod">
          <ac:chgData name="Anna Sterner" userId="e34ade42-3f4d-4ffb-96dc-1c6e40b6902f" providerId="ADAL" clId="{85365E0C-60C3-4CE3-B5C2-4B4109519C77}" dt="2024-05-20T17:43:34.720" v="506"/>
          <ac:spMkLst>
            <pc:docMk/>
            <pc:sldMk cId="2150117555" sldId="311"/>
            <ac:spMk id="2928" creationId="{2ACD9C0F-98C2-D627-4BAD-86420DD7B708}"/>
          </ac:spMkLst>
        </pc:spChg>
        <pc:spChg chg="mod">
          <ac:chgData name="Anna Sterner" userId="e34ade42-3f4d-4ffb-96dc-1c6e40b6902f" providerId="ADAL" clId="{85365E0C-60C3-4CE3-B5C2-4B4109519C77}" dt="2024-05-20T17:43:34.720" v="506"/>
          <ac:spMkLst>
            <pc:docMk/>
            <pc:sldMk cId="2150117555" sldId="311"/>
            <ac:spMk id="2929" creationId="{D676A239-6DCB-5381-AB3A-68F9F7F96FAD}"/>
          </ac:spMkLst>
        </pc:spChg>
        <pc:spChg chg="mod">
          <ac:chgData name="Anna Sterner" userId="e34ade42-3f4d-4ffb-96dc-1c6e40b6902f" providerId="ADAL" clId="{85365E0C-60C3-4CE3-B5C2-4B4109519C77}" dt="2024-05-20T17:43:34.720" v="506"/>
          <ac:spMkLst>
            <pc:docMk/>
            <pc:sldMk cId="2150117555" sldId="311"/>
            <ac:spMk id="2931" creationId="{FA2D8CFA-EC7E-D396-5609-E7287C920671}"/>
          </ac:spMkLst>
        </pc:spChg>
        <pc:spChg chg="mod">
          <ac:chgData name="Anna Sterner" userId="e34ade42-3f4d-4ffb-96dc-1c6e40b6902f" providerId="ADAL" clId="{85365E0C-60C3-4CE3-B5C2-4B4109519C77}" dt="2024-05-20T17:43:34.720" v="506"/>
          <ac:spMkLst>
            <pc:docMk/>
            <pc:sldMk cId="2150117555" sldId="311"/>
            <ac:spMk id="2932" creationId="{6E0385A1-690F-91E2-CF9B-A7F2A84B65BB}"/>
          </ac:spMkLst>
        </pc:spChg>
        <pc:spChg chg="mod">
          <ac:chgData name="Anna Sterner" userId="e34ade42-3f4d-4ffb-96dc-1c6e40b6902f" providerId="ADAL" clId="{85365E0C-60C3-4CE3-B5C2-4B4109519C77}" dt="2024-05-20T17:43:34.720" v="506"/>
          <ac:spMkLst>
            <pc:docMk/>
            <pc:sldMk cId="2150117555" sldId="311"/>
            <ac:spMk id="2933" creationId="{6DBC2086-0A10-DEF0-D7AA-1A96456087AD}"/>
          </ac:spMkLst>
        </pc:spChg>
        <pc:spChg chg="mod">
          <ac:chgData name="Anna Sterner" userId="e34ade42-3f4d-4ffb-96dc-1c6e40b6902f" providerId="ADAL" clId="{85365E0C-60C3-4CE3-B5C2-4B4109519C77}" dt="2024-05-20T17:43:34.720" v="506"/>
          <ac:spMkLst>
            <pc:docMk/>
            <pc:sldMk cId="2150117555" sldId="311"/>
            <ac:spMk id="2934" creationId="{01C38F5D-FB32-E5B2-3422-AB1BA8BD0971}"/>
          </ac:spMkLst>
        </pc:spChg>
        <pc:spChg chg="mod">
          <ac:chgData name="Anna Sterner" userId="e34ade42-3f4d-4ffb-96dc-1c6e40b6902f" providerId="ADAL" clId="{85365E0C-60C3-4CE3-B5C2-4B4109519C77}" dt="2024-05-20T17:43:34.720" v="506"/>
          <ac:spMkLst>
            <pc:docMk/>
            <pc:sldMk cId="2150117555" sldId="311"/>
            <ac:spMk id="2935" creationId="{D1538B7B-5053-4A2D-FAA6-E3C72555E8A0}"/>
          </ac:spMkLst>
        </pc:spChg>
        <pc:spChg chg="mod">
          <ac:chgData name="Anna Sterner" userId="e34ade42-3f4d-4ffb-96dc-1c6e40b6902f" providerId="ADAL" clId="{85365E0C-60C3-4CE3-B5C2-4B4109519C77}" dt="2024-05-20T17:43:34.720" v="506"/>
          <ac:spMkLst>
            <pc:docMk/>
            <pc:sldMk cId="2150117555" sldId="311"/>
            <ac:spMk id="2936" creationId="{876643E4-AC56-B86F-E845-77DAC49CD8D1}"/>
          </ac:spMkLst>
        </pc:spChg>
        <pc:spChg chg="mod">
          <ac:chgData name="Anna Sterner" userId="e34ade42-3f4d-4ffb-96dc-1c6e40b6902f" providerId="ADAL" clId="{85365E0C-60C3-4CE3-B5C2-4B4109519C77}" dt="2024-05-20T17:43:34.720" v="506"/>
          <ac:spMkLst>
            <pc:docMk/>
            <pc:sldMk cId="2150117555" sldId="311"/>
            <ac:spMk id="2937" creationId="{47558A58-C2DD-C79F-7B2A-2B3A9CB52E14}"/>
          </ac:spMkLst>
        </pc:spChg>
        <pc:spChg chg="mod">
          <ac:chgData name="Anna Sterner" userId="e34ade42-3f4d-4ffb-96dc-1c6e40b6902f" providerId="ADAL" clId="{85365E0C-60C3-4CE3-B5C2-4B4109519C77}" dt="2024-05-20T17:43:34.720" v="506"/>
          <ac:spMkLst>
            <pc:docMk/>
            <pc:sldMk cId="2150117555" sldId="311"/>
            <ac:spMk id="2938" creationId="{B57E795F-2CF3-AFD0-BC10-39A896FAA295}"/>
          </ac:spMkLst>
        </pc:spChg>
        <pc:spChg chg="mod">
          <ac:chgData name="Anna Sterner" userId="e34ade42-3f4d-4ffb-96dc-1c6e40b6902f" providerId="ADAL" clId="{85365E0C-60C3-4CE3-B5C2-4B4109519C77}" dt="2024-05-20T17:43:34.720" v="506"/>
          <ac:spMkLst>
            <pc:docMk/>
            <pc:sldMk cId="2150117555" sldId="311"/>
            <ac:spMk id="2939" creationId="{377BBD60-1FAD-99D0-0878-409974E47CDF}"/>
          </ac:spMkLst>
        </pc:spChg>
        <pc:spChg chg="mod">
          <ac:chgData name="Anna Sterner" userId="e34ade42-3f4d-4ffb-96dc-1c6e40b6902f" providerId="ADAL" clId="{85365E0C-60C3-4CE3-B5C2-4B4109519C77}" dt="2024-05-20T17:43:34.720" v="506"/>
          <ac:spMkLst>
            <pc:docMk/>
            <pc:sldMk cId="2150117555" sldId="311"/>
            <ac:spMk id="2940" creationId="{28F9A659-9707-655E-9A23-ADC6390CC484}"/>
          </ac:spMkLst>
        </pc:spChg>
        <pc:spChg chg="mod">
          <ac:chgData name="Anna Sterner" userId="e34ade42-3f4d-4ffb-96dc-1c6e40b6902f" providerId="ADAL" clId="{85365E0C-60C3-4CE3-B5C2-4B4109519C77}" dt="2024-05-20T17:43:34.720" v="506"/>
          <ac:spMkLst>
            <pc:docMk/>
            <pc:sldMk cId="2150117555" sldId="311"/>
            <ac:spMk id="2941" creationId="{4096A2B5-5C4C-321D-05AC-12A2B51DEB48}"/>
          </ac:spMkLst>
        </pc:spChg>
        <pc:spChg chg="mod">
          <ac:chgData name="Anna Sterner" userId="e34ade42-3f4d-4ffb-96dc-1c6e40b6902f" providerId="ADAL" clId="{85365E0C-60C3-4CE3-B5C2-4B4109519C77}" dt="2024-05-20T17:43:34.720" v="506"/>
          <ac:spMkLst>
            <pc:docMk/>
            <pc:sldMk cId="2150117555" sldId="311"/>
            <ac:spMk id="2942" creationId="{FF767AB0-39ED-73C7-4DFE-AE4E8EE1F1C9}"/>
          </ac:spMkLst>
        </pc:spChg>
        <pc:spChg chg="mod">
          <ac:chgData name="Anna Sterner" userId="e34ade42-3f4d-4ffb-96dc-1c6e40b6902f" providerId="ADAL" clId="{85365E0C-60C3-4CE3-B5C2-4B4109519C77}" dt="2024-05-20T17:43:34.720" v="506"/>
          <ac:spMkLst>
            <pc:docMk/>
            <pc:sldMk cId="2150117555" sldId="311"/>
            <ac:spMk id="2943" creationId="{8E52E304-3E30-1C16-17DF-BB9288BF7150}"/>
          </ac:spMkLst>
        </pc:spChg>
        <pc:spChg chg="mod">
          <ac:chgData name="Anna Sterner" userId="e34ade42-3f4d-4ffb-96dc-1c6e40b6902f" providerId="ADAL" clId="{85365E0C-60C3-4CE3-B5C2-4B4109519C77}" dt="2024-05-20T17:43:34.720" v="506"/>
          <ac:spMkLst>
            <pc:docMk/>
            <pc:sldMk cId="2150117555" sldId="311"/>
            <ac:spMk id="2944" creationId="{DA39F9D9-D0B3-6465-EAFF-394E2A8A94FD}"/>
          </ac:spMkLst>
        </pc:spChg>
        <pc:spChg chg="mod">
          <ac:chgData name="Anna Sterner" userId="e34ade42-3f4d-4ffb-96dc-1c6e40b6902f" providerId="ADAL" clId="{85365E0C-60C3-4CE3-B5C2-4B4109519C77}" dt="2024-05-20T17:43:34.720" v="506"/>
          <ac:spMkLst>
            <pc:docMk/>
            <pc:sldMk cId="2150117555" sldId="311"/>
            <ac:spMk id="2945" creationId="{93AD07D9-9F38-0568-B815-AAA339E00B97}"/>
          </ac:spMkLst>
        </pc:spChg>
        <pc:spChg chg="mod">
          <ac:chgData name="Anna Sterner" userId="e34ade42-3f4d-4ffb-96dc-1c6e40b6902f" providerId="ADAL" clId="{85365E0C-60C3-4CE3-B5C2-4B4109519C77}" dt="2024-05-20T17:43:34.720" v="506"/>
          <ac:spMkLst>
            <pc:docMk/>
            <pc:sldMk cId="2150117555" sldId="311"/>
            <ac:spMk id="2946" creationId="{3EC8E9D4-4D66-8762-7373-F635113B5F34}"/>
          </ac:spMkLst>
        </pc:spChg>
        <pc:spChg chg="mod">
          <ac:chgData name="Anna Sterner" userId="e34ade42-3f4d-4ffb-96dc-1c6e40b6902f" providerId="ADAL" clId="{85365E0C-60C3-4CE3-B5C2-4B4109519C77}" dt="2024-05-20T17:43:34.720" v="506"/>
          <ac:spMkLst>
            <pc:docMk/>
            <pc:sldMk cId="2150117555" sldId="311"/>
            <ac:spMk id="2947" creationId="{6737F529-DF1C-69CD-F2DD-5EAE0B7CFAB4}"/>
          </ac:spMkLst>
        </pc:spChg>
        <pc:spChg chg="mod">
          <ac:chgData name="Anna Sterner" userId="e34ade42-3f4d-4ffb-96dc-1c6e40b6902f" providerId="ADAL" clId="{85365E0C-60C3-4CE3-B5C2-4B4109519C77}" dt="2024-05-20T17:43:34.720" v="506"/>
          <ac:spMkLst>
            <pc:docMk/>
            <pc:sldMk cId="2150117555" sldId="311"/>
            <ac:spMk id="2948" creationId="{C89CC7FF-90D1-684B-5125-C684F9B920B3}"/>
          </ac:spMkLst>
        </pc:spChg>
        <pc:spChg chg="mod">
          <ac:chgData name="Anna Sterner" userId="e34ade42-3f4d-4ffb-96dc-1c6e40b6902f" providerId="ADAL" clId="{85365E0C-60C3-4CE3-B5C2-4B4109519C77}" dt="2024-05-20T17:43:34.720" v="506"/>
          <ac:spMkLst>
            <pc:docMk/>
            <pc:sldMk cId="2150117555" sldId="311"/>
            <ac:spMk id="2949" creationId="{AA5B3DF9-2CA1-3988-7C2F-F86FABA64E06}"/>
          </ac:spMkLst>
        </pc:spChg>
        <pc:spChg chg="mod">
          <ac:chgData name="Anna Sterner" userId="e34ade42-3f4d-4ffb-96dc-1c6e40b6902f" providerId="ADAL" clId="{85365E0C-60C3-4CE3-B5C2-4B4109519C77}" dt="2024-05-20T17:43:34.720" v="506"/>
          <ac:spMkLst>
            <pc:docMk/>
            <pc:sldMk cId="2150117555" sldId="311"/>
            <ac:spMk id="2950" creationId="{DB088298-95A7-FB9F-F31B-528BB1CC980F}"/>
          </ac:spMkLst>
        </pc:spChg>
        <pc:spChg chg="mod">
          <ac:chgData name="Anna Sterner" userId="e34ade42-3f4d-4ffb-96dc-1c6e40b6902f" providerId="ADAL" clId="{85365E0C-60C3-4CE3-B5C2-4B4109519C77}" dt="2024-05-20T17:43:34.720" v="506"/>
          <ac:spMkLst>
            <pc:docMk/>
            <pc:sldMk cId="2150117555" sldId="311"/>
            <ac:spMk id="2951" creationId="{920C2DD4-CC99-73A7-5258-413D65F8CC42}"/>
          </ac:spMkLst>
        </pc:spChg>
        <pc:spChg chg="mod">
          <ac:chgData name="Anna Sterner" userId="e34ade42-3f4d-4ffb-96dc-1c6e40b6902f" providerId="ADAL" clId="{85365E0C-60C3-4CE3-B5C2-4B4109519C77}" dt="2024-05-20T17:43:34.720" v="506"/>
          <ac:spMkLst>
            <pc:docMk/>
            <pc:sldMk cId="2150117555" sldId="311"/>
            <ac:spMk id="2953" creationId="{AE721B7F-ABE3-6ED3-AD0C-B9107F067437}"/>
          </ac:spMkLst>
        </pc:spChg>
        <pc:spChg chg="mod">
          <ac:chgData name="Anna Sterner" userId="e34ade42-3f4d-4ffb-96dc-1c6e40b6902f" providerId="ADAL" clId="{85365E0C-60C3-4CE3-B5C2-4B4109519C77}" dt="2024-05-20T17:43:34.720" v="506"/>
          <ac:spMkLst>
            <pc:docMk/>
            <pc:sldMk cId="2150117555" sldId="311"/>
            <ac:spMk id="2954" creationId="{A52286A0-D75D-D996-3745-E65D4AC4B27E}"/>
          </ac:spMkLst>
        </pc:spChg>
        <pc:spChg chg="mod">
          <ac:chgData name="Anna Sterner" userId="e34ade42-3f4d-4ffb-96dc-1c6e40b6902f" providerId="ADAL" clId="{85365E0C-60C3-4CE3-B5C2-4B4109519C77}" dt="2024-05-20T17:43:34.720" v="506"/>
          <ac:spMkLst>
            <pc:docMk/>
            <pc:sldMk cId="2150117555" sldId="311"/>
            <ac:spMk id="2955" creationId="{63976C60-59FF-A6B4-1729-DBF7B9B41204}"/>
          </ac:spMkLst>
        </pc:spChg>
        <pc:spChg chg="mod">
          <ac:chgData name="Anna Sterner" userId="e34ade42-3f4d-4ffb-96dc-1c6e40b6902f" providerId="ADAL" clId="{85365E0C-60C3-4CE3-B5C2-4B4109519C77}" dt="2024-05-20T17:43:34.720" v="506"/>
          <ac:spMkLst>
            <pc:docMk/>
            <pc:sldMk cId="2150117555" sldId="311"/>
            <ac:spMk id="2956" creationId="{BDD61374-48D3-BD18-7464-1BC441912D1F}"/>
          </ac:spMkLst>
        </pc:spChg>
        <pc:spChg chg="mod">
          <ac:chgData name="Anna Sterner" userId="e34ade42-3f4d-4ffb-96dc-1c6e40b6902f" providerId="ADAL" clId="{85365E0C-60C3-4CE3-B5C2-4B4109519C77}" dt="2024-05-20T17:43:34.720" v="506"/>
          <ac:spMkLst>
            <pc:docMk/>
            <pc:sldMk cId="2150117555" sldId="311"/>
            <ac:spMk id="2957" creationId="{48C0310F-4764-CEBC-7EF7-B394CEB4EA2F}"/>
          </ac:spMkLst>
        </pc:spChg>
        <pc:spChg chg="mod">
          <ac:chgData name="Anna Sterner" userId="e34ade42-3f4d-4ffb-96dc-1c6e40b6902f" providerId="ADAL" clId="{85365E0C-60C3-4CE3-B5C2-4B4109519C77}" dt="2024-05-20T17:43:34.720" v="506"/>
          <ac:spMkLst>
            <pc:docMk/>
            <pc:sldMk cId="2150117555" sldId="311"/>
            <ac:spMk id="2958" creationId="{F684705C-3AA6-DE0A-A225-3F683461CF52}"/>
          </ac:spMkLst>
        </pc:spChg>
        <pc:spChg chg="mod">
          <ac:chgData name="Anna Sterner" userId="e34ade42-3f4d-4ffb-96dc-1c6e40b6902f" providerId="ADAL" clId="{85365E0C-60C3-4CE3-B5C2-4B4109519C77}" dt="2024-05-20T17:43:34.720" v="506"/>
          <ac:spMkLst>
            <pc:docMk/>
            <pc:sldMk cId="2150117555" sldId="311"/>
            <ac:spMk id="2959" creationId="{143BEBDF-ADE4-0FD9-52A9-465918C8E1FE}"/>
          </ac:spMkLst>
        </pc:spChg>
        <pc:spChg chg="mod">
          <ac:chgData name="Anna Sterner" userId="e34ade42-3f4d-4ffb-96dc-1c6e40b6902f" providerId="ADAL" clId="{85365E0C-60C3-4CE3-B5C2-4B4109519C77}" dt="2024-05-20T17:43:34.720" v="506"/>
          <ac:spMkLst>
            <pc:docMk/>
            <pc:sldMk cId="2150117555" sldId="311"/>
            <ac:spMk id="2960" creationId="{1ABB3905-E196-3223-BD9E-2B61C6528074}"/>
          </ac:spMkLst>
        </pc:spChg>
        <pc:spChg chg="mod">
          <ac:chgData name="Anna Sterner" userId="e34ade42-3f4d-4ffb-96dc-1c6e40b6902f" providerId="ADAL" clId="{85365E0C-60C3-4CE3-B5C2-4B4109519C77}" dt="2024-05-20T17:43:34.720" v="506"/>
          <ac:spMkLst>
            <pc:docMk/>
            <pc:sldMk cId="2150117555" sldId="311"/>
            <ac:spMk id="2961" creationId="{52DCA8F6-E1B8-7535-E1B6-A6D31CA86BC1}"/>
          </ac:spMkLst>
        </pc:spChg>
        <pc:spChg chg="mod">
          <ac:chgData name="Anna Sterner" userId="e34ade42-3f4d-4ffb-96dc-1c6e40b6902f" providerId="ADAL" clId="{85365E0C-60C3-4CE3-B5C2-4B4109519C77}" dt="2024-05-20T17:43:34.720" v="506"/>
          <ac:spMkLst>
            <pc:docMk/>
            <pc:sldMk cId="2150117555" sldId="311"/>
            <ac:spMk id="2962" creationId="{C356A882-83F7-2996-D0CC-0E3F5AC18FA8}"/>
          </ac:spMkLst>
        </pc:spChg>
        <pc:spChg chg="mod">
          <ac:chgData name="Anna Sterner" userId="e34ade42-3f4d-4ffb-96dc-1c6e40b6902f" providerId="ADAL" clId="{85365E0C-60C3-4CE3-B5C2-4B4109519C77}" dt="2024-05-20T17:43:34.720" v="506"/>
          <ac:spMkLst>
            <pc:docMk/>
            <pc:sldMk cId="2150117555" sldId="311"/>
            <ac:spMk id="2963" creationId="{9467D822-2B9A-4787-0001-507D95E55422}"/>
          </ac:spMkLst>
        </pc:spChg>
        <pc:spChg chg="mod">
          <ac:chgData name="Anna Sterner" userId="e34ade42-3f4d-4ffb-96dc-1c6e40b6902f" providerId="ADAL" clId="{85365E0C-60C3-4CE3-B5C2-4B4109519C77}" dt="2024-05-20T17:43:34.720" v="506"/>
          <ac:spMkLst>
            <pc:docMk/>
            <pc:sldMk cId="2150117555" sldId="311"/>
            <ac:spMk id="2964" creationId="{5E7A521D-D2B1-9342-A23F-473246C8A1C0}"/>
          </ac:spMkLst>
        </pc:spChg>
        <pc:spChg chg="mod">
          <ac:chgData name="Anna Sterner" userId="e34ade42-3f4d-4ffb-96dc-1c6e40b6902f" providerId="ADAL" clId="{85365E0C-60C3-4CE3-B5C2-4B4109519C77}" dt="2024-05-20T17:43:34.720" v="506"/>
          <ac:spMkLst>
            <pc:docMk/>
            <pc:sldMk cId="2150117555" sldId="311"/>
            <ac:spMk id="2965" creationId="{538CC684-4CBD-45B1-FEA0-06BFBD3BF47F}"/>
          </ac:spMkLst>
        </pc:spChg>
        <pc:spChg chg="mod">
          <ac:chgData name="Anna Sterner" userId="e34ade42-3f4d-4ffb-96dc-1c6e40b6902f" providerId="ADAL" clId="{85365E0C-60C3-4CE3-B5C2-4B4109519C77}" dt="2024-05-20T17:43:34.720" v="506"/>
          <ac:spMkLst>
            <pc:docMk/>
            <pc:sldMk cId="2150117555" sldId="311"/>
            <ac:spMk id="2966" creationId="{05722887-C670-24AB-9E25-DCA2FACCAAF6}"/>
          </ac:spMkLst>
        </pc:spChg>
        <pc:spChg chg="mod">
          <ac:chgData name="Anna Sterner" userId="e34ade42-3f4d-4ffb-96dc-1c6e40b6902f" providerId="ADAL" clId="{85365E0C-60C3-4CE3-B5C2-4B4109519C77}" dt="2024-05-20T17:43:34.720" v="506"/>
          <ac:spMkLst>
            <pc:docMk/>
            <pc:sldMk cId="2150117555" sldId="311"/>
            <ac:spMk id="2967" creationId="{308CE9B7-FCB7-BBAA-9D77-F6D1B8614267}"/>
          </ac:spMkLst>
        </pc:spChg>
        <pc:spChg chg="mod">
          <ac:chgData name="Anna Sterner" userId="e34ade42-3f4d-4ffb-96dc-1c6e40b6902f" providerId="ADAL" clId="{85365E0C-60C3-4CE3-B5C2-4B4109519C77}" dt="2024-05-20T17:43:34.720" v="506"/>
          <ac:spMkLst>
            <pc:docMk/>
            <pc:sldMk cId="2150117555" sldId="311"/>
            <ac:spMk id="2968" creationId="{764AE8CB-290A-BB68-82C1-BC0EE6AC6BB1}"/>
          </ac:spMkLst>
        </pc:spChg>
        <pc:spChg chg="mod">
          <ac:chgData name="Anna Sterner" userId="e34ade42-3f4d-4ffb-96dc-1c6e40b6902f" providerId="ADAL" clId="{85365E0C-60C3-4CE3-B5C2-4B4109519C77}" dt="2024-05-20T17:43:34.720" v="506"/>
          <ac:spMkLst>
            <pc:docMk/>
            <pc:sldMk cId="2150117555" sldId="311"/>
            <ac:spMk id="2969" creationId="{24B61EF4-2B24-E996-06E9-410B9103AFA6}"/>
          </ac:spMkLst>
        </pc:spChg>
        <pc:spChg chg="mod">
          <ac:chgData name="Anna Sterner" userId="e34ade42-3f4d-4ffb-96dc-1c6e40b6902f" providerId="ADAL" clId="{85365E0C-60C3-4CE3-B5C2-4B4109519C77}" dt="2024-05-20T17:43:34.720" v="506"/>
          <ac:spMkLst>
            <pc:docMk/>
            <pc:sldMk cId="2150117555" sldId="311"/>
            <ac:spMk id="2970" creationId="{63B2019B-F36F-26ED-9C6D-6BA274276B84}"/>
          </ac:spMkLst>
        </pc:spChg>
        <pc:spChg chg="mod">
          <ac:chgData name="Anna Sterner" userId="e34ade42-3f4d-4ffb-96dc-1c6e40b6902f" providerId="ADAL" clId="{85365E0C-60C3-4CE3-B5C2-4B4109519C77}" dt="2024-05-20T17:43:34.720" v="506"/>
          <ac:spMkLst>
            <pc:docMk/>
            <pc:sldMk cId="2150117555" sldId="311"/>
            <ac:spMk id="2971" creationId="{BC56598F-587E-6707-6A5B-29935E8DF34B}"/>
          </ac:spMkLst>
        </pc:spChg>
        <pc:spChg chg="mod">
          <ac:chgData name="Anna Sterner" userId="e34ade42-3f4d-4ffb-96dc-1c6e40b6902f" providerId="ADAL" clId="{85365E0C-60C3-4CE3-B5C2-4B4109519C77}" dt="2024-05-20T17:43:34.720" v="506"/>
          <ac:spMkLst>
            <pc:docMk/>
            <pc:sldMk cId="2150117555" sldId="311"/>
            <ac:spMk id="2972" creationId="{40A0CF35-76BA-E432-A89A-D80A98FDE918}"/>
          </ac:spMkLst>
        </pc:spChg>
        <pc:spChg chg="mod">
          <ac:chgData name="Anna Sterner" userId="e34ade42-3f4d-4ffb-96dc-1c6e40b6902f" providerId="ADAL" clId="{85365E0C-60C3-4CE3-B5C2-4B4109519C77}" dt="2024-05-20T17:43:34.720" v="506"/>
          <ac:spMkLst>
            <pc:docMk/>
            <pc:sldMk cId="2150117555" sldId="311"/>
            <ac:spMk id="2973" creationId="{4D36C8FE-E149-075D-63C2-4F253E6C6DB4}"/>
          </ac:spMkLst>
        </pc:spChg>
        <pc:spChg chg="mod">
          <ac:chgData name="Anna Sterner" userId="e34ade42-3f4d-4ffb-96dc-1c6e40b6902f" providerId="ADAL" clId="{85365E0C-60C3-4CE3-B5C2-4B4109519C77}" dt="2024-05-20T17:43:34.720" v="506"/>
          <ac:spMkLst>
            <pc:docMk/>
            <pc:sldMk cId="2150117555" sldId="311"/>
            <ac:spMk id="2974" creationId="{7BEC0C12-3871-4D44-6C99-B3E9ADAF881E}"/>
          </ac:spMkLst>
        </pc:spChg>
        <pc:spChg chg="mod">
          <ac:chgData name="Anna Sterner" userId="e34ade42-3f4d-4ffb-96dc-1c6e40b6902f" providerId="ADAL" clId="{85365E0C-60C3-4CE3-B5C2-4B4109519C77}" dt="2024-05-20T17:43:34.720" v="506"/>
          <ac:spMkLst>
            <pc:docMk/>
            <pc:sldMk cId="2150117555" sldId="311"/>
            <ac:spMk id="2975" creationId="{ABA09E9C-F88A-A097-BD5C-43849E3B52F2}"/>
          </ac:spMkLst>
        </pc:spChg>
        <pc:spChg chg="mod">
          <ac:chgData name="Anna Sterner" userId="e34ade42-3f4d-4ffb-96dc-1c6e40b6902f" providerId="ADAL" clId="{85365E0C-60C3-4CE3-B5C2-4B4109519C77}" dt="2024-05-20T17:43:34.720" v="506"/>
          <ac:spMkLst>
            <pc:docMk/>
            <pc:sldMk cId="2150117555" sldId="311"/>
            <ac:spMk id="2976" creationId="{FAB4E8FD-A296-0E82-F57A-A82F94B86499}"/>
          </ac:spMkLst>
        </pc:spChg>
        <pc:spChg chg="mod">
          <ac:chgData name="Anna Sterner" userId="e34ade42-3f4d-4ffb-96dc-1c6e40b6902f" providerId="ADAL" clId="{85365E0C-60C3-4CE3-B5C2-4B4109519C77}" dt="2024-05-20T17:43:34.720" v="506"/>
          <ac:spMkLst>
            <pc:docMk/>
            <pc:sldMk cId="2150117555" sldId="311"/>
            <ac:spMk id="2977" creationId="{55AC8969-5FB3-F25D-031B-FAF42010D4C0}"/>
          </ac:spMkLst>
        </pc:spChg>
        <pc:spChg chg="mod">
          <ac:chgData name="Anna Sterner" userId="e34ade42-3f4d-4ffb-96dc-1c6e40b6902f" providerId="ADAL" clId="{85365E0C-60C3-4CE3-B5C2-4B4109519C77}" dt="2024-05-20T17:43:34.720" v="506"/>
          <ac:spMkLst>
            <pc:docMk/>
            <pc:sldMk cId="2150117555" sldId="311"/>
            <ac:spMk id="2978" creationId="{FB4D4057-E597-A2EA-9DE4-21D327C91A66}"/>
          </ac:spMkLst>
        </pc:spChg>
        <pc:spChg chg="mod">
          <ac:chgData name="Anna Sterner" userId="e34ade42-3f4d-4ffb-96dc-1c6e40b6902f" providerId="ADAL" clId="{85365E0C-60C3-4CE3-B5C2-4B4109519C77}" dt="2024-05-20T17:43:34.720" v="506"/>
          <ac:spMkLst>
            <pc:docMk/>
            <pc:sldMk cId="2150117555" sldId="311"/>
            <ac:spMk id="2979" creationId="{A9E6A4BB-E583-2F23-4B35-9C12F2DDC752}"/>
          </ac:spMkLst>
        </pc:spChg>
        <pc:spChg chg="mod">
          <ac:chgData name="Anna Sterner" userId="e34ade42-3f4d-4ffb-96dc-1c6e40b6902f" providerId="ADAL" clId="{85365E0C-60C3-4CE3-B5C2-4B4109519C77}" dt="2024-05-20T17:43:34.720" v="506"/>
          <ac:spMkLst>
            <pc:docMk/>
            <pc:sldMk cId="2150117555" sldId="311"/>
            <ac:spMk id="2980" creationId="{FC2FDC8E-3C33-4139-6B8E-6238BE021E76}"/>
          </ac:spMkLst>
        </pc:spChg>
        <pc:spChg chg="mod">
          <ac:chgData name="Anna Sterner" userId="e34ade42-3f4d-4ffb-96dc-1c6e40b6902f" providerId="ADAL" clId="{85365E0C-60C3-4CE3-B5C2-4B4109519C77}" dt="2024-05-20T17:43:34.720" v="506"/>
          <ac:spMkLst>
            <pc:docMk/>
            <pc:sldMk cId="2150117555" sldId="311"/>
            <ac:spMk id="2982" creationId="{3FF9B325-BD38-8998-D081-8DD6DDCDEBE6}"/>
          </ac:spMkLst>
        </pc:spChg>
        <pc:spChg chg="mod">
          <ac:chgData name="Anna Sterner" userId="e34ade42-3f4d-4ffb-96dc-1c6e40b6902f" providerId="ADAL" clId="{85365E0C-60C3-4CE3-B5C2-4B4109519C77}" dt="2024-05-20T17:43:34.720" v="506"/>
          <ac:spMkLst>
            <pc:docMk/>
            <pc:sldMk cId="2150117555" sldId="311"/>
            <ac:spMk id="2983" creationId="{52170AF4-66F8-5E4B-F89C-1F499AC7489C}"/>
          </ac:spMkLst>
        </pc:spChg>
        <pc:spChg chg="mod">
          <ac:chgData name="Anna Sterner" userId="e34ade42-3f4d-4ffb-96dc-1c6e40b6902f" providerId="ADAL" clId="{85365E0C-60C3-4CE3-B5C2-4B4109519C77}" dt="2024-05-20T17:43:34.720" v="506"/>
          <ac:spMkLst>
            <pc:docMk/>
            <pc:sldMk cId="2150117555" sldId="311"/>
            <ac:spMk id="2984" creationId="{E269E863-5377-4BB9-5215-F9E3D7028228}"/>
          </ac:spMkLst>
        </pc:spChg>
        <pc:spChg chg="mod">
          <ac:chgData name="Anna Sterner" userId="e34ade42-3f4d-4ffb-96dc-1c6e40b6902f" providerId="ADAL" clId="{85365E0C-60C3-4CE3-B5C2-4B4109519C77}" dt="2024-05-20T17:43:34.720" v="506"/>
          <ac:spMkLst>
            <pc:docMk/>
            <pc:sldMk cId="2150117555" sldId="311"/>
            <ac:spMk id="2985" creationId="{23918D65-7013-4852-C4F4-1CFDE1D56A6D}"/>
          </ac:spMkLst>
        </pc:spChg>
        <pc:spChg chg="mod">
          <ac:chgData name="Anna Sterner" userId="e34ade42-3f4d-4ffb-96dc-1c6e40b6902f" providerId="ADAL" clId="{85365E0C-60C3-4CE3-B5C2-4B4109519C77}" dt="2024-05-20T17:43:34.720" v="506"/>
          <ac:spMkLst>
            <pc:docMk/>
            <pc:sldMk cId="2150117555" sldId="311"/>
            <ac:spMk id="2986" creationId="{42BB17CD-155F-1F11-5E9B-D40F336FFB81}"/>
          </ac:spMkLst>
        </pc:spChg>
        <pc:spChg chg="mod">
          <ac:chgData name="Anna Sterner" userId="e34ade42-3f4d-4ffb-96dc-1c6e40b6902f" providerId="ADAL" clId="{85365E0C-60C3-4CE3-B5C2-4B4109519C77}" dt="2024-05-20T17:43:34.720" v="506"/>
          <ac:spMkLst>
            <pc:docMk/>
            <pc:sldMk cId="2150117555" sldId="311"/>
            <ac:spMk id="2987" creationId="{4EE1B311-A708-F0A0-665F-C497683454E7}"/>
          </ac:spMkLst>
        </pc:spChg>
        <pc:spChg chg="mod">
          <ac:chgData name="Anna Sterner" userId="e34ade42-3f4d-4ffb-96dc-1c6e40b6902f" providerId="ADAL" clId="{85365E0C-60C3-4CE3-B5C2-4B4109519C77}" dt="2024-05-20T17:43:34.720" v="506"/>
          <ac:spMkLst>
            <pc:docMk/>
            <pc:sldMk cId="2150117555" sldId="311"/>
            <ac:spMk id="2988" creationId="{1718B920-D494-464A-8189-960E1AE68FBE}"/>
          </ac:spMkLst>
        </pc:spChg>
        <pc:spChg chg="mod">
          <ac:chgData name="Anna Sterner" userId="e34ade42-3f4d-4ffb-96dc-1c6e40b6902f" providerId="ADAL" clId="{85365E0C-60C3-4CE3-B5C2-4B4109519C77}" dt="2024-05-20T17:43:34.720" v="506"/>
          <ac:spMkLst>
            <pc:docMk/>
            <pc:sldMk cId="2150117555" sldId="311"/>
            <ac:spMk id="2989" creationId="{6E67C708-9570-2BF1-4D20-E724B6711FFB}"/>
          </ac:spMkLst>
        </pc:spChg>
        <pc:spChg chg="mod">
          <ac:chgData name="Anna Sterner" userId="e34ade42-3f4d-4ffb-96dc-1c6e40b6902f" providerId="ADAL" clId="{85365E0C-60C3-4CE3-B5C2-4B4109519C77}" dt="2024-05-20T17:43:34.720" v="506"/>
          <ac:spMkLst>
            <pc:docMk/>
            <pc:sldMk cId="2150117555" sldId="311"/>
            <ac:spMk id="2990" creationId="{3B175E33-17C5-79B8-192B-F708EA5F4FBA}"/>
          </ac:spMkLst>
        </pc:spChg>
        <pc:spChg chg="mod">
          <ac:chgData name="Anna Sterner" userId="e34ade42-3f4d-4ffb-96dc-1c6e40b6902f" providerId="ADAL" clId="{85365E0C-60C3-4CE3-B5C2-4B4109519C77}" dt="2024-05-20T17:43:34.720" v="506"/>
          <ac:spMkLst>
            <pc:docMk/>
            <pc:sldMk cId="2150117555" sldId="311"/>
            <ac:spMk id="2991" creationId="{27E0CBAA-5C24-2C9C-7504-5DB55610F715}"/>
          </ac:spMkLst>
        </pc:spChg>
        <pc:spChg chg="mod">
          <ac:chgData name="Anna Sterner" userId="e34ade42-3f4d-4ffb-96dc-1c6e40b6902f" providerId="ADAL" clId="{85365E0C-60C3-4CE3-B5C2-4B4109519C77}" dt="2024-05-20T17:43:34.720" v="506"/>
          <ac:spMkLst>
            <pc:docMk/>
            <pc:sldMk cId="2150117555" sldId="311"/>
            <ac:spMk id="2992" creationId="{6DFA34D8-9A7F-3961-A828-3D690C0015AA}"/>
          </ac:spMkLst>
        </pc:spChg>
        <pc:spChg chg="mod">
          <ac:chgData name="Anna Sterner" userId="e34ade42-3f4d-4ffb-96dc-1c6e40b6902f" providerId="ADAL" clId="{85365E0C-60C3-4CE3-B5C2-4B4109519C77}" dt="2024-05-20T17:43:34.720" v="506"/>
          <ac:spMkLst>
            <pc:docMk/>
            <pc:sldMk cId="2150117555" sldId="311"/>
            <ac:spMk id="2993" creationId="{0D9CAC12-6962-5247-4976-AA6AAF443C01}"/>
          </ac:spMkLst>
        </pc:spChg>
        <pc:spChg chg="mod">
          <ac:chgData name="Anna Sterner" userId="e34ade42-3f4d-4ffb-96dc-1c6e40b6902f" providerId="ADAL" clId="{85365E0C-60C3-4CE3-B5C2-4B4109519C77}" dt="2024-05-20T17:43:34.720" v="506"/>
          <ac:spMkLst>
            <pc:docMk/>
            <pc:sldMk cId="2150117555" sldId="311"/>
            <ac:spMk id="2994" creationId="{6F1C9C3F-66D6-5ACF-100E-78E74EE5DE69}"/>
          </ac:spMkLst>
        </pc:spChg>
        <pc:spChg chg="mod">
          <ac:chgData name="Anna Sterner" userId="e34ade42-3f4d-4ffb-96dc-1c6e40b6902f" providerId="ADAL" clId="{85365E0C-60C3-4CE3-B5C2-4B4109519C77}" dt="2024-05-20T17:43:34.720" v="506"/>
          <ac:spMkLst>
            <pc:docMk/>
            <pc:sldMk cId="2150117555" sldId="311"/>
            <ac:spMk id="2995" creationId="{E2816C82-D325-21E6-948C-3B7DE81683A5}"/>
          </ac:spMkLst>
        </pc:spChg>
        <pc:spChg chg="mod">
          <ac:chgData name="Anna Sterner" userId="e34ade42-3f4d-4ffb-96dc-1c6e40b6902f" providerId="ADAL" clId="{85365E0C-60C3-4CE3-B5C2-4B4109519C77}" dt="2024-05-20T17:43:34.720" v="506"/>
          <ac:spMkLst>
            <pc:docMk/>
            <pc:sldMk cId="2150117555" sldId="311"/>
            <ac:spMk id="2996" creationId="{0236215C-30F5-8795-9A97-3BE9C070DF17}"/>
          </ac:spMkLst>
        </pc:spChg>
        <pc:spChg chg="mod">
          <ac:chgData name="Anna Sterner" userId="e34ade42-3f4d-4ffb-96dc-1c6e40b6902f" providerId="ADAL" clId="{85365E0C-60C3-4CE3-B5C2-4B4109519C77}" dt="2024-05-20T17:43:34.720" v="506"/>
          <ac:spMkLst>
            <pc:docMk/>
            <pc:sldMk cId="2150117555" sldId="311"/>
            <ac:spMk id="2998" creationId="{7BE425E7-603E-3E32-85EB-B31C756F803B}"/>
          </ac:spMkLst>
        </pc:spChg>
        <pc:spChg chg="mod">
          <ac:chgData name="Anna Sterner" userId="e34ade42-3f4d-4ffb-96dc-1c6e40b6902f" providerId="ADAL" clId="{85365E0C-60C3-4CE3-B5C2-4B4109519C77}" dt="2024-05-20T17:43:34.720" v="506"/>
          <ac:spMkLst>
            <pc:docMk/>
            <pc:sldMk cId="2150117555" sldId="311"/>
            <ac:spMk id="2999" creationId="{224E03DE-DA51-4D3F-2084-A6718A7BAB16}"/>
          </ac:spMkLst>
        </pc:spChg>
        <pc:spChg chg="mod">
          <ac:chgData name="Anna Sterner" userId="e34ade42-3f4d-4ffb-96dc-1c6e40b6902f" providerId="ADAL" clId="{85365E0C-60C3-4CE3-B5C2-4B4109519C77}" dt="2024-05-20T17:43:34.720" v="506"/>
          <ac:spMkLst>
            <pc:docMk/>
            <pc:sldMk cId="2150117555" sldId="311"/>
            <ac:spMk id="3000" creationId="{194C3DDF-6808-A3B9-2048-703D78B5AD8D}"/>
          </ac:spMkLst>
        </pc:spChg>
        <pc:spChg chg="mod">
          <ac:chgData name="Anna Sterner" userId="e34ade42-3f4d-4ffb-96dc-1c6e40b6902f" providerId="ADAL" clId="{85365E0C-60C3-4CE3-B5C2-4B4109519C77}" dt="2024-05-20T17:43:34.720" v="506"/>
          <ac:spMkLst>
            <pc:docMk/>
            <pc:sldMk cId="2150117555" sldId="311"/>
            <ac:spMk id="3001" creationId="{85234B33-CAFF-8C91-46FE-0720F777671C}"/>
          </ac:spMkLst>
        </pc:spChg>
        <pc:spChg chg="mod">
          <ac:chgData name="Anna Sterner" userId="e34ade42-3f4d-4ffb-96dc-1c6e40b6902f" providerId="ADAL" clId="{85365E0C-60C3-4CE3-B5C2-4B4109519C77}" dt="2024-05-20T17:43:34.720" v="506"/>
          <ac:spMkLst>
            <pc:docMk/>
            <pc:sldMk cId="2150117555" sldId="311"/>
            <ac:spMk id="3002" creationId="{4846A024-C871-6DFA-7AE4-D7B4D750CDC5}"/>
          </ac:spMkLst>
        </pc:spChg>
        <pc:spChg chg="mod">
          <ac:chgData name="Anna Sterner" userId="e34ade42-3f4d-4ffb-96dc-1c6e40b6902f" providerId="ADAL" clId="{85365E0C-60C3-4CE3-B5C2-4B4109519C77}" dt="2024-05-20T17:43:34.720" v="506"/>
          <ac:spMkLst>
            <pc:docMk/>
            <pc:sldMk cId="2150117555" sldId="311"/>
            <ac:spMk id="3003" creationId="{DA7AFF8A-6841-F268-CAD6-3EA3AEBC7453}"/>
          </ac:spMkLst>
        </pc:spChg>
        <pc:spChg chg="mod">
          <ac:chgData name="Anna Sterner" userId="e34ade42-3f4d-4ffb-96dc-1c6e40b6902f" providerId="ADAL" clId="{85365E0C-60C3-4CE3-B5C2-4B4109519C77}" dt="2024-05-20T17:43:34.720" v="506"/>
          <ac:spMkLst>
            <pc:docMk/>
            <pc:sldMk cId="2150117555" sldId="311"/>
            <ac:spMk id="3004" creationId="{7DDC6CE0-E654-2DA1-01E8-12F0B732FF3E}"/>
          </ac:spMkLst>
        </pc:spChg>
        <pc:spChg chg="mod">
          <ac:chgData name="Anna Sterner" userId="e34ade42-3f4d-4ffb-96dc-1c6e40b6902f" providerId="ADAL" clId="{85365E0C-60C3-4CE3-B5C2-4B4109519C77}" dt="2024-05-20T17:43:34.720" v="506"/>
          <ac:spMkLst>
            <pc:docMk/>
            <pc:sldMk cId="2150117555" sldId="311"/>
            <ac:spMk id="3005" creationId="{66F0BD8D-56E7-09FA-FE08-A9AEEF71E786}"/>
          </ac:spMkLst>
        </pc:spChg>
        <pc:spChg chg="mod">
          <ac:chgData name="Anna Sterner" userId="e34ade42-3f4d-4ffb-96dc-1c6e40b6902f" providerId="ADAL" clId="{85365E0C-60C3-4CE3-B5C2-4B4109519C77}" dt="2024-05-20T17:43:34.720" v="506"/>
          <ac:spMkLst>
            <pc:docMk/>
            <pc:sldMk cId="2150117555" sldId="311"/>
            <ac:spMk id="3007" creationId="{3AE73FCC-4A3D-1958-AE7D-30958187F456}"/>
          </ac:spMkLst>
        </pc:spChg>
        <pc:spChg chg="mod">
          <ac:chgData name="Anna Sterner" userId="e34ade42-3f4d-4ffb-96dc-1c6e40b6902f" providerId="ADAL" clId="{85365E0C-60C3-4CE3-B5C2-4B4109519C77}" dt="2024-05-20T17:43:34.720" v="506"/>
          <ac:spMkLst>
            <pc:docMk/>
            <pc:sldMk cId="2150117555" sldId="311"/>
            <ac:spMk id="3010" creationId="{0D394069-AFD8-F02C-9931-82D4A3277123}"/>
          </ac:spMkLst>
        </pc:spChg>
        <pc:spChg chg="mod">
          <ac:chgData name="Anna Sterner" userId="e34ade42-3f4d-4ffb-96dc-1c6e40b6902f" providerId="ADAL" clId="{85365E0C-60C3-4CE3-B5C2-4B4109519C77}" dt="2024-05-20T17:43:34.720" v="506"/>
          <ac:spMkLst>
            <pc:docMk/>
            <pc:sldMk cId="2150117555" sldId="311"/>
            <ac:spMk id="3011" creationId="{D3827C0A-FB6F-5593-93E7-23D6DD73AE40}"/>
          </ac:spMkLst>
        </pc:spChg>
        <pc:spChg chg="mod">
          <ac:chgData name="Anna Sterner" userId="e34ade42-3f4d-4ffb-96dc-1c6e40b6902f" providerId="ADAL" clId="{85365E0C-60C3-4CE3-B5C2-4B4109519C77}" dt="2024-05-20T17:43:34.720" v="506"/>
          <ac:spMkLst>
            <pc:docMk/>
            <pc:sldMk cId="2150117555" sldId="311"/>
            <ac:spMk id="3012" creationId="{06342FF7-1005-FFD1-4FD1-31C8C47F8CCF}"/>
          </ac:spMkLst>
        </pc:spChg>
        <pc:spChg chg="mod">
          <ac:chgData name="Anna Sterner" userId="e34ade42-3f4d-4ffb-96dc-1c6e40b6902f" providerId="ADAL" clId="{85365E0C-60C3-4CE3-B5C2-4B4109519C77}" dt="2024-05-20T17:43:34.720" v="506"/>
          <ac:spMkLst>
            <pc:docMk/>
            <pc:sldMk cId="2150117555" sldId="311"/>
            <ac:spMk id="3013" creationId="{91FC30D0-D006-675B-0835-D74FFA77EAD9}"/>
          </ac:spMkLst>
        </pc:spChg>
        <pc:spChg chg="mod">
          <ac:chgData name="Anna Sterner" userId="e34ade42-3f4d-4ffb-96dc-1c6e40b6902f" providerId="ADAL" clId="{85365E0C-60C3-4CE3-B5C2-4B4109519C77}" dt="2024-05-20T17:43:34.720" v="506"/>
          <ac:spMkLst>
            <pc:docMk/>
            <pc:sldMk cId="2150117555" sldId="311"/>
            <ac:spMk id="3014" creationId="{5E76495A-9229-D0F2-2DB3-00A97DD695DD}"/>
          </ac:spMkLst>
        </pc:spChg>
        <pc:spChg chg="mod">
          <ac:chgData name="Anna Sterner" userId="e34ade42-3f4d-4ffb-96dc-1c6e40b6902f" providerId="ADAL" clId="{85365E0C-60C3-4CE3-B5C2-4B4109519C77}" dt="2024-05-20T17:43:34.720" v="506"/>
          <ac:spMkLst>
            <pc:docMk/>
            <pc:sldMk cId="2150117555" sldId="311"/>
            <ac:spMk id="3015" creationId="{E691501D-933A-6D29-8F33-DEBFB010E333}"/>
          </ac:spMkLst>
        </pc:spChg>
        <pc:spChg chg="mod">
          <ac:chgData name="Anna Sterner" userId="e34ade42-3f4d-4ffb-96dc-1c6e40b6902f" providerId="ADAL" clId="{85365E0C-60C3-4CE3-B5C2-4B4109519C77}" dt="2024-05-20T17:43:34.720" v="506"/>
          <ac:spMkLst>
            <pc:docMk/>
            <pc:sldMk cId="2150117555" sldId="311"/>
            <ac:spMk id="3016" creationId="{32126EBC-308E-8A3D-1A59-A099709F57FB}"/>
          </ac:spMkLst>
        </pc:spChg>
        <pc:spChg chg="mod">
          <ac:chgData name="Anna Sterner" userId="e34ade42-3f4d-4ffb-96dc-1c6e40b6902f" providerId="ADAL" clId="{85365E0C-60C3-4CE3-B5C2-4B4109519C77}" dt="2024-05-20T17:43:34.720" v="506"/>
          <ac:spMkLst>
            <pc:docMk/>
            <pc:sldMk cId="2150117555" sldId="311"/>
            <ac:spMk id="3017" creationId="{934C9300-8B1B-A112-B46E-887145C1E472}"/>
          </ac:spMkLst>
        </pc:spChg>
        <pc:spChg chg="mod">
          <ac:chgData name="Anna Sterner" userId="e34ade42-3f4d-4ffb-96dc-1c6e40b6902f" providerId="ADAL" clId="{85365E0C-60C3-4CE3-B5C2-4B4109519C77}" dt="2024-05-20T17:43:34.720" v="506"/>
          <ac:spMkLst>
            <pc:docMk/>
            <pc:sldMk cId="2150117555" sldId="311"/>
            <ac:spMk id="3018" creationId="{990AE537-76D6-7B59-508D-7093E4F0980E}"/>
          </ac:spMkLst>
        </pc:spChg>
        <pc:spChg chg="mod">
          <ac:chgData name="Anna Sterner" userId="e34ade42-3f4d-4ffb-96dc-1c6e40b6902f" providerId="ADAL" clId="{85365E0C-60C3-4CE3-B5C2-4B4109519C77}" dt="2024-05-20T17:43:34.720" v="506"/>
          <ac:spMkLst>
            <pc:docMk/>
            <pc:sldMk cId="2150117555" sldId="311"/>
            <ac:spMk id="3019" creationId="{04ADF588-8C9A-3FCD-ECE4-CB70F01B86DB}"/>
          </ac:spMkLst>
        </pc:spChg>
        <pc:spChg chg="mod">
          <ac:chgData name="Anna Sterner" userId="e34ade42-3f4d-4ffb-96dc-1c6e40b6902f" providerId="ADAL" clId="{85365E0C-60C3-4CE3-B5C2-4B4109519C77}" dt="2024-05-20T17:43:34.720" v="506"/>
          <ac:spMkLst>
            <pc:docMk/>
            <pc:sldMk cId="2150117555" sldId="311"/>
            <ac:spMk id="3020" creationId="{A2956825-C64E-6E7B-0A7B-A5AAA2B5516F}"/>
          </ac:spMkLst>
        </pc:spChg>
        <pc:spChg chg="mod">
          <ac:chgData name="Anna Sterner" userId="e34ade42-3f4d-4ffb-96dc-1c6e40b6902f" providerId="ADAL" clId="{85365E0C-60C3-4CE3-B5C2-4B4109519C77}" dt="2024-05-20T17:43:34.720" v="506"/>
          <ac:spMkLst>
            <pc:docMk/>
            <pc:sldMk cId="2150117555" sldId="311"/>
            <ac:spMk id="3021" creationId="{79A4B912-D463-D14E-4944-29313D07D99B}"/>
          </ac:spMkLst>
        </pc:spChg>
        <pc:spChg chg="mod">
          <ac:chgData name="Anna Sterner" userId="e34ade42-3f4d-4ffb-96dc-1c6e40b6902f" providerId="ADAL" clId="{85365E0C-60C3-4CE3-B5C2-4B4109519C77}" dt="2024-05-20T17:43:34.720" v="506"/>
          <ac:spMkLst>
            <pc:docMk/>
            <pc:sldMk cId="2150117555" sldId="311"/>
            <ac:spMk id="3022" creationId="{484BDBD8-F36C-6590-EF2C-81BFEA887D70}"/>
          </ac:spMkLst>
        </pc:spChg>
        <pc:spChg chg="mod">
          <ac:chgData name="Anna Sterner" userId="e34ade42-3f4d-4ffb-96dc-1c6e40b6902f" providerId="ADAL" clId="{85365E0C-60C3-4CE3-B5C2-4B4109519C77}" dt="2024-05-20T17:43:34.720" v="506"/>
          <ac:spMkLst>
            <pc:docMk/>
            <pc:sldMk cId="2150117555" sldId="311"/>
            <ac:spMk id="3023" creationId="{F3B49355-9CC6-6B73-831A-3A020AD8F581}"/>
          </ac:spMkLst>
        </pc:spChg>
        <pc:spChg chg="mod">
          <ac:chgData name="Anna Sterner" userId="e34ade42-3f4d-4ffb-96dc-1c6e40b6902f" providerId="ADAL" clId="{85365E0C-60C3-4CE3-B5C2-4B4109519C77}" dt="2024-05-20T17:43:34.720" v="506"/>
          <ac:spMkLst>
            <pc:docMk/>
            <pc:sldMk cId="2150117555" sldId="311"/>
            <ac:spMk id="3024" creationId="{DDB4E675-EC8C-AA33-6275-7D70BB00E991}"/>
          </ac:spMkLst>
        </pc:spChg>
        <pc:spChg chg="mod">
          <ac:chgData name="Anna Sterner" userId="e34ade42-3f4d-4ffb-96dc-1c6e40b6902f" providerId="ADAL" clId="{85365E0C-60C3-4CE3-B5C2-4B4109519C77}" dt="2024-05-20T17:43:34.720" v="506"/>
          <ac:spMkLst>
            <pc:docMk/>
            <pc:sldMk cId="2150117555" sldId="311"/>
            <ac:spMk id="3025" creationId="{29B756F9-6ABF-AF67-A782-CDDD748063F8}"/>
          </ac:spMkLst>
        </pc:spChg>
        <pc:spChg chg="mod">
          <ac:chgData name="Anna Sterner" userId="e34ade42-3f4d-4ffb-96dc-1c6e40b6902f" providerId="ADAL" clId="{85365E0C-60C3-4CE3-B5C2-4B4109519C77}" dt="2024-05-20T17:43:34.720" v="506"/>
          <ac:spMkLst>
            <pc:docMk/>
            <pc:sldMk cId="2150117555" sldId="311"/>
            <ac:spMk id="3026" creationId="{E4F2F577-BD9C-FEF0-01EE-B83DAF210BB7}"/>
          </ac:spMkLst>
        </pc:spChg>
        <pc:spChg chg="mod">
          <ac:chgData name="Anna Sterner" userId="e34ade42-3f4d-4ffb-96dc-1c6e40b6902f" providerId="ADAL" clId="{85365E0C-60C3-4CE3-B5C2-4B4109519C77}" dt="2024-05-20T17:43:34.720" v="506"/>
          <ac:spMkLst>
            <pc:docMk/>
            <pc:sldMk cId="2150117555" sldId="311"/>
            <ac:spMk id="3027" creationId="{FE9D4E99-A5D1-4D21-56E2-60116F921407}"/>
          </ac:spMkLst>
        </pc:spChg>
        <pc:spChg chg="mod">
          <ac:chgData name="Anna Sterner" userId="e34ade42-3f4d-4ffb-96dc-1c6e40b6902f" providerId="ADAL" clId="{85365E0C-60C3-4CE3-B5C2-4B4109519C77}" dt="2024-05-20T17:43:34.720" v="506"/>
          <ac:spMkLst>
            <pc:docMk/>
            <pc:sldMk cId="2150117555" sldId="311"/>
            <ac:spMk id="3028" creationId="{DDDD75F6-428E-4FAD-A251-C5394AC9D0A1}"/>
          </ac:spMkLst>
        </pc:spChg>
        <pc:spChg chg="mod">
          <ac:chgData name="Anna Sterner" userId="e34ade42-3f4d-4ffb-96dc-1c6e40b6902f" providerId="ADAL" clId="{85365E0C-60C3-4CE3-B5C2-4B4109519C77}" dt="2024-05-20T17:43:34.720" v="506"/>
          <ac:spMkLst>
            <pc:docMk/>
            <pc:sldMk cId="2150117555" sldId="311"/>
            <ac:spMk id="3029" creationId="{3656550D-BE92-AB7D-DBE3-9FC332F96A0A}"/>
          </ac:spMkLst>
        </pc:spChg>
        <pc:spChg chg="mod">
          <ac:chgData name="Anna Sterner" userId="e34ade42-3f4d-4ffb-96dc-1c6e40b6902f" providerId="ADAL" clId="{85365E0C-60C3-4CE3-B5C2-4B4109519C77}" dt="2024-05-20T17:43:34.720" v="506"/>
          <ac:spMkLst>
            <pc:docMk/>
            <pc:sldMk cId="2150117555" sldId="311"/>
            <ac:spMk id="3030" creationId="{39EEA999-D1BB-46E5-8308-7E8188E4D9C8}"/>
          </ac:spMkLst>
        </pc:spChg>
        <pc:spChg chg="mod">
          <ac:chgData name="Anna Sterner" userId="e34ade42-3f4d-4ffb-96dc-1c6e40b6902f" providerId="ADAL" clId="{85365E0C-60C3-4CE3-B5C2-4B4109519C77}" dt="2024-05-20T17:43:34.720" v="506"/>
          <ac:spMkLst>
            <pc:docMk/>
            <pc:sldMk cId="2150117555" sldId="311"/>
            <ac:spMk id="3031" creationId="{C777A69F-64BA-B953-A3DB-AAB6C31CC668}"/>
          </ac:spMkLst>
        </pc:spChg>
        <pc:spChg chg="mod">
          <ac:chgData name="Anna Sterner" userId="e34ade42-3f4d-4ffb-96dc-1c6e40b6902f" providerId="ADAL" clId="{85365E0C-60C3-4CE3-B5C2-4B4109519C77}" dt="2024-05-20T17:43:34.720" v="506"/>
          <ac:spMkLst>
            <pc:docMk/>
            <pc:sldMk cId="2150117555" sldId="311"/>
            <ac:spMk id="3032" creationId="{E3B6CE8A-B21B-C1D0-A614-374A9BFDD322}"/>
          </ac:spMkLst>
        </pc:spChg>
        <pc:spChg chg="mod">
          <ac:chgData name="Anna Sterner" userId="e34ade42-3f4d-4ffb-96dc-1c6e40b6902f" providerId="ADAL" clId="{85365E0C-60C3-4CE3-B5C2-4B4109519C77}" dt="2024-05-20T17:43:34.720" v="506"/>
          <ac:spMkLst>
            <pc:docMk/>
            <pc:sldMk cId="2150117555" sldId="311"/>
            <ac:spMk id="3033" creationId="{5C0911FD-607E-149E-BF50-A83F235D6FFC}"/>
          </ac:spMkLst>
        </pc:spChg>
        <pc:spChg chg="mod">
          <ac:chgData name="Anna Sterner" userId="e34ade42-3f4d-4ffb-96dc-1c6e40b6902f" providerId="ADAL" clId="{85365E0C-60C3-4CE3-B5C2-4B4109519C77}" dt="2024-05-20T17:43:34.720" v="506"/>
          <ac:spMkLst>
            <pc:docMk/>
            <pc:sldMk cId="2150117555" sldId="311"/>
            <ac:spMk id="3034" creationId="{D483D401-0B6D-DCB5-BD62-1FEB61B182B2}"/>
          </ac:spMkLst>
        </pc:spChg>
        <pc:spChg chg="mod">
          <ac:chgData name="Anna Sterner" userId="e34ade42-3f4d-4ffb-96dc-1c6e40b6902f" providerId="ADAL" clId="{85365E0C-60C3-4CE3-B5C2-4B4109519C77}" dt="2024-05-20T17:43:34.720" v="506"/>
          <ac:spMkLst>
            <pc:docMk/>
            <pc:sldMk cId="2150117555" sldId="311"/>
            <ac:spMk id="3035" creationId="{B817BAB4-CFD5-8A6B-CF95-D7B9E5FB31A5}"/>
          </ac:spMkLst>
        </pc:spChg>
        <pc:spChg chg="mod">
          <ac:chgData name="Anna Sterner" userId="e34ade42-3f4d-4ffb-96dc-1c6e40b6902f" providerId="ADAL" clId="{85365E0C-60C3-4CE3-B5C2-4B4109519C77}" dt="2024-05-20T17:43:34.720" v="506"/>
          <ac:spMkLst>
            <pc:docMk/>
            <pc:sldMk cId="2150117555" sldId="311"/>
            <ac:spMk id="3036" creationId="{8C5550DE-BB69-A9F7-9B3B-EA9738CC9BEC}"/>
          </ac:spMkLst>
        </pc:spChg>
        <pc:spChg chg="mod">
          <ac:chgData name="Anna Sterner" userId="e34ade42-3f4d-4ffb-96dc-1c6e40b6902f" providerId="ADAL" clId="{85365E0C-60C3-4CE3-B5C2-4B4109519C77}" dt="2024-05-20T17:43:34.720" v="506"/>
          <ac:spMkLst>
            <pc:docMk/>
            <pc:sldMk cId="2150117555" sldId="311"/>
            <ac:spMk id="3037" creationId="{0031DE89-FEDF-4CBB-1757-6F64014D4D61}"/>
          </ac:spMkLst>
        </pc:spChg>
        <pc:spChg chg="mod">
          <ac:chgData name="Anna Sterner" userId="e34ade42-3f4d-4ffb-96dc-1c6e40b6902f" providerId="ADAL" clId="{85365E0C-60C3-4CE3-B5C2-4B4109519C77}" dt="2024-05-20T17:43:34.720" v="506"/>
          <ac:spMkLst>
            <pc:docMk/>
            <pc:sldMk cId="2150117555" sldId="311"/>
            <ac:spMk id="3038" creationId="{89C965BC-359E-BEFA-8F58-727E24ADAE9E}"/>
          </ac:spMkLst>
        </pc:spChg>
        <pc:spChg chg="mod">
          <ac:chgData name="Anna Sterner" userId="e34ade42-3f4d-4ffb-96dc-1c6e40b6902f" providerId="ADAL" clId="{85365E0C-60C3-4CE3-B5C2-4B4109519C77}" dt="2024-05-20T17:43:34.720" v="506"/>
          <ac:spMkLst>
            <pc:docMk/>
            <pc:sldMk cId="2150117555" sldId="311"/>
            <ac:spMk id="3039" creationId="{0B69E47A-BEB3-8150-A513-F7114F436A72}"/>
          </ac:spMkLst>
        </pc:spChg>
        <pc:spChg chg="mod">
          <ac:chgData name="Anna Sterner" userId="e34ade42-3f4d-4ffb-96dc-1c6e40b6902f" providerId="ADAL" clId="{85365E0C-60C3-4CE3-B5C2-4B4109519C77}" dt="2024-05-20T17:43:34.720" v="506"/>
          <ac:spMkLst>
            <pc:docMk/>
            <pc:sldMk cId="2150117555" sldId="311"/>
            <ac:spMk id="3040" creationId="{E0133454-A4AE-89F0-9225-207C5249A3CA}"/>
          </ac:spMkLst>
        </pc:spChg>
        <pc:spChg chg="mod">
          <ac:chgData name="Anna Sterner" userId="e34ade42-3f4d-4ffb-96dc-1c6e40b6902f" providerId="ADAL" clId="{85365E0C-60C3-4CE3-B5C2-4B4109519C77}" dt="2024-05-20T17:43:34.720" v="506"/>
          <ac:spMkLst>
            <pc:docMk/>
            <pc:sldMk cId="2150117555" sldId="311"/>
            <ac:spMk id="3041" creationId="{FB0A0EB3-0E86-A2C0-38AC-0E63D5C24289}"/>
          </ac:spMkLst>
        </pc:spChg>
        <pc:spChg chg="mod">
          <ac:chgData name="Anna Sterner" userId="e34ade42-3f4d-4ffb-96dc-1c6e40b6902f" providerId="ADAL" clId="{85365E0C-60C3-4CE3-B5C2-4B4109519C77}" dt="2024-05-20T17:43:34.720" v="506"/>
          <ac:spMkLst>
            <pc:docMk/>
            <pc:sldMk cId="2150117555" sldId="311"/>
            <ac:spMk id="3042" creationId="{E59FE629-8C3D-07C7-F2A8-3165A0857DD1}"/>
          </ac:spMkLst>
        </pc:spChg>
        <pc:spChg chg="mod">
          <ac:chgData name="Anna Sterner" userId="e34ade42-3f4d-4ffb-96dc-1c6e40b6902f" providerId="ADAL" clId="{85365E0C-60C3-4CE3-B5C2-4B4109519C77}" dt="2024-05-20T17:43:34.720" v="506"/>
          <ac:spMkLst>
            <pc:docMk/>
            <pc:sldMk cId="2150117555" sldId="311"/>
            <ac:spMk id="3043" creationId="{69489B64-1FD2-BC9F-8AA7-3B082F31C1ED}"/>
          </ac:spMkLst>
        </pc:spChg>
        <pc:spChg chg="mod">
          <ac:chgData name="Anna Sterner" userId="e34ade42-3f4d-4ffb-96dc-1c6e40b6902f" providerId="ADAL" clId="{85365E0C-60C3-4CE3-B5C2-4B4109519C77}" dt="2024-05-20T17:43:34.720" v="506"/>
          <ac:spMkLst>
            <pc:docMk/>
            <pc:sldMk cId="2150117555" sldId="311"/>
            <ac:spMk id="3044" creationId="{D3D269DA-B1B0-1531-01FD-3537EA79AB7F}"/>
          </ac:spMkLst>
        </pc:spChg>
        <pc:spChg chg="mod">
          <ac:chgData name="Anna Sterner" userId="e34ade42-3f4d-4ffb-96dc-1c6e40b6902f" providerId="ADAL" clId="{85365E0C-60C3-4CE3-B5C2-4B4109519C77}" dt="2024-05-20T17:43:34.720" v="506"/>
          <ac:spMkLst>
            <pc:docMk/>
            <pc:sldMk cId="2150117555" sldId="311"/>
            <ac:spMk id="3045" creationId="{BD234060-05B4-1AEA-CFDC-00C07DF10029}"/>
          </ac:spMkLst>
        </pc:spChg>
        <pc:spChg chg="mod">
          <ac:chgData name="Anna Sterner" userId="e34ade42-3f4d-4ffb-96dc-1c6e40b6902f" providerId="ADAL" clId="{85365E0C-60C3-4CE3-B5C2-4B4109519C77}" dt="2024-05-20T17:43:34.720" v="506"/>
          <ac:spMkLst>
            <pc:docMk/>
            <pc:sldMk cId="2150117555" sldId="311"/>
            <ac:spMk id="3046" creationId="{C61C05F5-FE8F-9EB3-B6D5-6B5D174886A8}"/>
          </ac:spMkLst>
        </pc:spChg>
        <pc:spChg chg="mod">
          <ac:chgData name="Anna Sterner" userId="e34ade42-3f4d-4ffb-96dc-1c6e40b6902f" providerId="ADAL" clId="{85365E0C-60C3-4CE3-B5C2-4B4109519C77}" dt="2024-05-20T17:43:34.720" v="506"/>
          <ac:spMkLst>
            <pc:docMk/>
            <pc:sldMk cId="2150117555" sldId="311"/>
            <ac:spMk id="3047" creationId="{473BD68F-48B4-3289-2991-D2F46C49554A}"/>
          </ac:spMkLst>
        </pc:spChg>
        <pc:spChg chg="mod">
          <ac:chgData name="Anna Sterner" userId="e34ade42-3f4d-4ffb-96dc-1c6e40b6902f" providerId="ADAL" clId="{85365E0C-60C3-4CE3-B5C2-4B4109519C77}" dt="2024-05-20T17:43:34.720" v="506"/>
          <ac:spMkLst>
            <pc:docMk/>
            <pc:sldMk cId="2150117555" sldId="311"/>
            <ac:spMk id="3048" creationId="{AC5EBEEF-EBBA-A55C-7333-32A37F8DA121}"/>
          </ac:spMkLst>
        </pc:spChg>
        <pc:spChg chg="mod">
          <ac:chgData name="Anna Sterner" userId="e34ade42-3f4d-4ffb-96dc-1c6e40b6902f" providerId="ADAL" clId="{85365E0C-60C3-4CE3-B5C2-4B4109519C77}" dt="2024-05-20T17:43:34.720" v="506"/>
          <ac:spMkLst>
            <pc:docMk/>
            <pc:sldMk cId="2150117555" sldId="311"/>
            <ac:spMk id="3049" creationId="{9A80B5BF-5E75-E263-74AD-4A330E57AE2A}"/>
          </ac:spMkLst>
        </pc:spChg>
        <pc:spChg chg="mod">
          <ac:chgData name="Anna Sterner" userId="e34ade42-3f4d-4ffb-96dc-1c6e40b6902f" providerId="ADAL" clId="{85365E0C-60C3-4CE3-B5C2-4B4109519C77}" dt="2024-05-20T17:43:34.720" v="506"/>
          <ac:spMkLst>
            <pc:docMk/>
            <pc:sldMk cId="2150117555" sldId="311"/>
            <ac:spMk id="3050" creationId="{8D9623B5-6013-CE64-A131-1D7865F71747}"/>
          </ac:spMkLst>
        </pc:spChg>
        <pc:spChg chg="mod">
          <ac:chgData name="Anna Sterner" userId="e34ade42-3f4d-4ffb-96dc-1c6e40b6902f" providerId="ADAL" clId="{85365E0C-60C3-4CE3-B5C2-4B4109519C77}" dt="2024-05-20T17:43:34.720" v="506"/>
          <ac:spMkLst>
            <pc:docMk/>
            <pc:sldMk cId="2150117555" sldId="311"/>
            <ac:spMk id="3051" creationId="{01A81C86-C3DD-F386-2902-4F8A1A1C84BC}"/>
          </ac:spMkLst>
        </pc:spChg>
        <pc:spChg chg="mod">
          <ac:chgData name="Anna Sterner" userId="e34ade42-3f4d-4ffb-96dc-1c6e40b6902f" providerId="ADAL" clId="{85365E0C-60C3-4CE3-B5C2-4B4109519C77}" dt="2024-05-20T17:43:34.720" v="506"/>
          <ac:spMkLst>
            <pc:docMk/>
            <pc:sldMk cId="2150117555" sldId="311"/>
            <ac:spMk id="3052" creationId="{03A104F6-AB5F-7D47-9CB8-5413575014DB}"/>
          </ac:spMkLst>
        </pc:spChg>
        <pc:spChg chg="mod">
          <ac:chgData name="Anna Sterner" userId="e34ade42-3f4d-4ffb-96dc-1c6e40b6902f" providerId="ADAL" clId="{85365E0C-60C3-4CE3-B5C2-4B4109519C77}" dt="2024-05-20T17:43:34.720" v="506"/>
          <ac:spMkLst>
            <pc:docMk/>
            <pc:sldMk cId="2150117555" sldId="311"/>
            <ac:spMk id="3053" creationId="{99EF2BB6-33FB-24FC-3219-52E426D74D9C}"/>
          </ac:spMkLst>
        </pc:spChg>
        <pc:spChg chg="mod">
          <ac:chgData name="Anna Sterner" userId="e34ade42-3f4d-4ffb-96dc-1c6e40b6902f" providerId="ADAL" clId="{85365E0C-60C3-4CE3-B5C2-4B4109519C77}" dt="2024-05-20T17:43:34.720" v="506"/>
          <ac:spMkLst>
            <pc:docMk/>
            <pc:sldMk cId="2150117555" sldId="311"/>
            <ac:spMk id="3054" creationId="{7335574B-3563-5A94-1F42-EACF7ED8E7C8}"/>
          </ac:spMkLst>
        </pc:spChg>
        <pc:spChg chg="mod">
          <ac:chgData name="Anna Sterner" userId="e34ade42-3f4d-4ffb-96dc-1c6e40b6902f" providerId="ADAL" clId="{85365E0C-60C3-4CE3-B5C2-4B4109519C77}" dt="2024-05-20T17:43:34.720" v="506"/>
          <ac:spMkLst>
            <pc:docMk/>
            <pc:sldMk cId="2150117555" sldId="311"/>
            <ac:spMk id="3055" creationId="{6CD29777-454E-A7B7-F2C4-C96A5A661C0B}"/>
          </ac:spMkLst>
        </pc:spChg>
        <pc:spChg chg="mod">
          <ac:chgData name="Anna Sterner" userId="e34ade42-3f4d-4ffb-96dc-1c6e40b6902f" providerId="ADAL" clId="{85365E0C-60C3-4CE3-B5C2-4B4109519C77}" dt="2024-05-20T17:43:34.720" v="506"/>
          <ac:spMkLst>
            <pc:docMk/>
            <pc:sldMk cId="2150117555" sldId="311"/>
            <ac:spMk id="3056" creationId="{1D6298B9-CE97-EF5F-172A-C13E6D2B4CCA}"/>
          </ac:spMkLst>
        </pc:spChg>
        <pc:spChg chg="mod">
          <ac:chgData name="Anna Sterner" userId="e34ade42-3f4d-4ffb-96dc-1c6e40b6902f" providerId="ADAL" clId="{85365E0C-60C3-4CE3-B5C2-4B4109519C77}" dt="2024-05-20T17:43:34.720" v="506"/>
          <ac:spMkLst>
            <pc:docMk/>
            <pc:sldMk cId="2150117555" sldId="311"/>
            <ac:spMk id="3057" creationId="{0925EFA0-2651-FB1B-CCB6-1665A55FE9B5}"/>
          </ac:spMkLst>
        </pc:spChg>
        <pc:spChg chg="mod">
          <ac:chgData name="Anna Sterner" userId="e34ade42-3f4d-4ffb-96dc-1c6e40b6902f" providerId="ADAL" clId="{85365E0C-60C3-4CE3-B5C2-4B4109519C77}" dt="2024-05-20T17:43:34.720" v="506"/>
          <ac:spMkLst>
            <pc:docMk/>
            <pc:sldMk cId="2150117555" sldId="311"/>
            <ac:spMk id="3058" creationId="{554BD8EC-48C6-0AD1-0D12-9B6DB509C4EE}"/>
          </ac:spMkLst>
        </pc:spChg>
        <pc:spChg chg="mod">
          <ac:chgData name="Anna Sterner" userId="e34ade42-3f4d-4ffb-96dc-1c6e40b6902f" providerId="ADAL" clId="{85365E0C-60C3-4CE3-B5C2-4B4109519C77}" dt="2024-05-20T17:43:34.720" v="506"/>
          <ac:spMkLst>
            <pc:docMk/>
            <pc:sldMk cId="2150117555" sldId="311"/>
            <ac:spMk id="3059" creationId="{17FC9B84-3E81-3801-0BEB-79B8B0F291D5}"/>
          </ac:spMkLst>
        </pc:spChg>
        <pc:spChg chg="mod">
          <ac:chgData name="Anna Sterner" userId="e34ade42-3f4d-4ffb-96dc-1c6e40b6902f" providerId="ADAL" clId="{85365E0C-60C3-4CE3-B5C2-4B4109519C77}" dt="2024-05-20T17:43:34.720" v="506"/>
          <ac:spMkLst>
            <pc:docMk/>
            <pc:sldMk cId="2150117555" sldId="311"/>
            <ac:spMk id="3060" creationId="{FB900D21-A895-1190-9B23-85B012631012}"/>
          </ac:spMkLst>
        </pc:spChg>
        <pc:spChg chg="mod">
          <ac:chgData name="Anna Sterner" userId="e34ade42-3f4d-4ffb-96dc-1c6e40b6902f" providerId="ADAL" clId="{85365E0C-60C3-4CE3-B5C2-4B4109519C77}" dt="2024-05-20T17:43:34.720" v="506"/>
          <ac:spMkLst>
            <pc:docMk/>
            <pc:sldMk cId="2150117555" sldId="311"/>
            <ac:spMk id="3061" creationId="{B945C472-DBB4-55A6-F8B9-2C6BDBEECD9F}"/>
          </ac:spMkLst>
        </pc:spChg>
        <pc:spChg chg="mod">
          <ac:chgData name="Anna Sterner" userId="e34ade42-3f4d-4ffb-96dc-1c6e40b6902f" providerId="ADAL" clId="{85365E0C-60C3-4CE3-B5C2-4B4109519C77}" dt="2024-05-20T17:43:34.720" v="506"/>
          <ac:spMkLst>
            <pc:docMk/>
            <pc:sldMk cId="2150117555" sldId="311"/>
            <ac:spMk id="3062" creationId="{A6803601-2D6F-363E-6272-2547E71D1A97}"/>
          </ac:spMkLst>
        </pc:spChg>
        <pc:spChg chg="mod">
          <ac:chgData name="Anna Sterner" userId="e34ade42-3f4d-4ffb-96dc-1c6e40b6902f" providerId="ADAL" clId="{85365E0C-60C3-4CE3-B5C2-4B4109519C77}" dt="2024-05-20T17:43:34.720" v="506"/>
          <ac:spMkLst>
            <pc:docMk/>
            <pc:sldMk cId="2150117555" sldId="311"/>
            <ac:spMk id="3063" creationId="{1EDBAD40-7C74-CBC0-95B9-54BF22BCCA0E}"/>
          </ac:spMkLst>
        </pc:spChg>
        <pc:spChg chg="mod">
          <ac:chgData name="Anna Sterner" userId="e34ade42-3f4d-4ffb-96dc-1c6e40b6902f" providerId="ADAL" clId="{85365E0C-60C3-4CE3-B5C2-4B4109519C77}" dt="2024-05-20T17:43:34.720" v="506"/>
          <ac:spMkLst>
            <pc:docMk/>
            <pc:sldMk cId="2150117555" sldId="311"/>
            <ac:spMk id="3064" creationId="{32C36AD5-636A-465F-773C-9E754DF03204}"/>
          </ac:spMkLst>
        </pc:spChg>
        <pc:spChg chg="mod">
          <ac:chgData name="Anna Sterner" userId="e34ade42-3f4d-4ffb-96dc-1c6e40b6902f" providerId="ADAL" clId="{85365E0C-60C3-4CE3-B5C2-4B4109519C77}" dt="2024-05-20T17:43:34.720" v="506"/>
          <ac:spMkLst>
            <pc:docMk/>
            <pc:sldMk cId="2150117555" sldId="311"/>
            <ac:spMk id="3065" creationId="{AB90C460-1AE5-92C4-3C9D-6354880E907C}"/>
          </ac:spMkLst>
        </pc:spChg>
        <pc:spChg chg="mod">
          <ac:chgData name="Anna Sterner" userId="e34ade42-3f4d-4ffb-96dc-1c6e40b6902f" providerId="ADAL" clId="{85365E0C-60C3-4CE3-B5C2-4B4109519C77}" dt="2024-05-20T17:43:34.720" v="506"/>
          <ac:spMkLst>
            <pc:docMk/>
            <pc:sldMk cId="2150117555" sldId="311"/>
            <ac:spMk id="3066" creationId="{E1B32655-9E14-B30C-524A-66AF045A91DC}"/>
          </ac:spMkLst>
        </pc:spChg>
        <pc:spChg chg="mod">
          <ac:chgData name="Anna Sterner" userId="e34ade42-3f4d-4ffb-96dc-1c6e40b6902f" providerId="ADAL" clId="{85365E0C-60C3-4CE3-B5C2-4B4109519C77}" dt="2024-05-20T17:43:34.720" v="506"/>
          <ac:spMkLst>
            <pc:docMk/>
            <pc:sldMk cId="2150117555" sldId="311"/>
            <ac:spMk id="3067" creationId="{27A7158E-0BA1-D9EC-C447-E280942CC485}"/>
          </ac:spMkLst>
        </pc:spChg>
        <pc:spChg chg="mod">
          <ac:chgData name="Anna Sterner" userId="e34ade42-3f4d-4ffb-96dc-1c6e40b6902f" providerId="ADAL" clId="{85365E0C-60C3-4CE3-B5C2-4B4109519C77}" dt="2024-05-20T17:43:34.720" v="506"/>
          <ac:spMkLst>
            <pc:docMk/>
            <pc:sldMk cId="2150117555" sldId="311"/>
            <ac:spMk id="3068" creationId="{23B5A7F2-877A-EEA0-7552-2AE7DE19502C}"/>
          </ac:spMkLst>
        </pc:spChg>
        <pc:spChg chg="mod">
          <ac:chgData name="Anna Sterner" userId="e34ade42-3f4d-4ffb-96dc-1c6e40b6902f" providerId="ADAL" clId="{85365E0C-60C3-4CE3-B5C2-4B4109519C77}" dt="2024-05-20T17:43:34.720" v="506"/>
          <ac:spMkLst>
            <pc:docMk/>
            <pc:sldMk cId="2150117555" sldId="311"/>
            <ac:spMk id="3069" creationId="{47B7587F-33FA-2887-C88D-30E74ACB44A9}"/>
          </ac:spMkLst>
        </pc:spChg>
        <pc:spChg chg="mod">
          <ac:chgData name="Anna Sterner" userId="e34ade42-3f4d-4ffb-96dc-1c6e40b6902f" providerId="ADAL" clId="{85365E0C-60C3-4CE3-B5C2-4B4109519C77}" dt="2024-05-20T17:43:34.720" v="506"/>
          <ac:spMkLst>
            <pc:docMk/>
            <pc:sldMk cId="2150117555" sldId="311"/>
            <ac:spMk id="3070" creationId="{0612C845-FF99-38DB-8D38-F71011E2BCFA}"/>
          </ac:spMkLst>
        </pc:spChg>
        <pc:spChg chg="mod">
          <ac:chgData name="Anna Sterner" userId="e34ade42-3f4d-4ffb-96dc-1c6e40b6902f" providerId="ADAL" clId="{85365E0C-60C3-4CE3-B5C2-4B4109519C77}" dt="2024-05-20T17:43:34.720" v="506"/>
          <ac:spMkLst>
            <pc:docMk/>
            <pc:sldMk cId="2150117555" sldId="311"/>
            <ac:spMk id="3071" creationId="{0AF020D9-14D3-0EB1-EC58-B7DE03FB8FA0}"/>
          </ac:spMkLst>
        </pc:spChg>
        <pc:spChg chg="mod">
          <ac:chgData name="Anna Sterner" userId="e34ade42-3f4d-4ffb-96dc-1c6e40b6902f" providerId="ADAL" clId="{85365E0C-60C3-4CE3-B5C2-4B4109519C77}" dt="2024-05-20T17:43:34.720" v="506"/>
          <ac:spMkLst>
            <pc:docMk/>
            <pc:sldMk cId="2150117555" sldId="311"/>
            <ac:spMk id="3072" creationId="{FF1379CC-B9CF-0366-FB17-9128A039F295}"/>
          </ac:spMkLst>
        </pc:spChg>
        <pc:spChg chg="mod">
          <ac:chgData name="Anna Sterner" userId="e34ade42-3f4d-4ffb-96dc-1c6e40b6902f" providerId="ADAL" clId="{85365E0C-60C3-4CE3-B5C2-4B4109519C77}" dt="2024-05-20T17:43:34.720" v="506"/>
          <ac:spMkLst>
            <pc:docMk/>
            <pc:sldMk cId="2150117555" sldId="311"/>
            <ac:spMk id="3073" creationId="{8DC09943-D3AB-41F1-26AD-063B6E69728F}"/>
          </ac:spMkLst>
        </pc:spChg>
        <pc:spChg chg="mod">
          <ac:chgData name="Anna Sterner" userId="e34ade42-3f4d-4ffb-96dc-1c6e40b6902f" providerId="ADAL" clId="{85365E0C-60C3-4CE3-B5C2-4B4109519C77}" dt="2024-05-20T17:43:34.720" v="506"/>
          <ac:spMkLst>
            <pc:docMk/>
            <pc:sldMk cId="2150117555" sldId="311"/>
            <ac:spMk id="3074" creationId="{EAD31BC7-3644-A5BE-CCCC-46345D90301B}"/>
          </ac:spMkLst>
        </pc:spChg>
        <pc:spChg chg="mod">
          <ac:chgData name="Anna Sterner" userId="e34ade42-3f4d-4ffb-96dc-1c6e40b6902f" providerId="ADAL" clId="{85365E0C-60C3-4CE3-B5C2-4B4109519C77}" dt="2024-05-20T17:43:34.720" v="506"/>
          <ac:spMkLst>
            <pc:docMk/>
            <pc:sldMk cId="2150117555" sldId="311"/>
            <ac:spMk id="3075" creationId="{2897F5B0-942A-D9F5-E6FF-62D168D4947A}"/>
          </ac:spMkLst>
        </pc:spChg>
        <pc:spChg chg="mod">
          <ac:chgData name="Anna Sterner" userId="e34ade42-3f4d-4ffb-96dc-1c6e40b6902f" providerId="ADAL" clId="{85365E0C-60C3-4CE3-B5C2-4B4109519C77}" dt="2024-05-20T17:43:34.720" v="506"/>
          <ac:spMkLst>
            <pc:docMk/>
            <pc:sldMk cId="2150117555" sldId="311"/>
            <ac:spMk id="3076" creationId="{9E65690C-2510-0B0E-807C-956E0B74B964}"/>
          </ac:spMkLst>
        </pc:spChg>
        <pc:spChg chg="mod">
          <ac:chgData name="Anna Sterner" userId="e34ade42-3f4d-4ffb-96dc-1c6e40b6902f" providerId="ADAL" clId="{85365E0C-60C3-4CE3-B5C2-4B4109519C77}" dt="2024-05-20T17:43:34.720" v="506"/>
          <ac:spMkLst>
            <pc:docMk/>
            <pc:sldMk cId="2150117555" sldId="311"/>
            <ac:spMk id="3077" creationId="{168521EE-37A0-3C3E-A82F-5E6BDCD6E117}"/>
          </ac:spMkLst>
        </pc:spChg>
        <pc:spChg chg="mod">
          <ac:chgData name="Anna Sterner" userId="e34ade42-3f4d-4ffb-96dc-1c6e40b6902f" providerId="ADAL" clId="{85365E0C-60C3-4CE3-B5C2-4B4109519C77}" dt="2024-05-20T17:43:34.720" v="506"/>
          <ac:spMkLst>
            <pc:docMk/>
            <pc:sldMk cId="2150117555" sldId="311"/>
            <ac:spMk id="3078" creationId="{908C7B08-B892-CCA2-393E-97C358349D4B}"/>
          </ac:spMkLst>
        </pc:spChg>
        <pc:spChg chg="mod">
          <ac:chgData name="Anna Sterner" userId="e34ade42-3f4d-4ffb-96dc-1c6e40b6902f" providerId="ADAL" clId="{85365E0C-60C3-4CE3-B5C2-4B4109519C77}" dt="2024-05-20T17:43:34.720" v="506"/>
          <ac:spMkLst>
            <pc:docMk/>
            <pc:sldMk cId="2150117555" sldId="311"/>
            <ac:spMk id="3079" creationId="{1CC5A759-4C29-CF22-4314-509F11BF9B19}"/>
          </ac:spMkLst>
        </pc:spChg>
        <pc:spChg chg="mod">
          <ac:chgData name="Anna Sterner" userId="e34ade42-3f4d-4ffb-96dc-1c6e40b6902f" providerId="ADAL" clId="{85365E0C-60C3-4CE3-B5C2-4B4109519C77}" dt="2024-05-20T17:43:34.720" v="506"/>
          <ac:spMkLst>
            <pc:docMk/>
            <pc:sldMk cId="2150117555" sldId="311"/>
            <ac:spMk id="3080" creationId="{A2762529-21DE-0E86-9DFE-301A66205C73}"/>
          </ac:spMkLst>
        </pc:spChg>
        <pc:spChg chg="mod">
          <ac:chgData name="Anna Sterner" userId="e34ade42-3f4d-4ffb-96dc-1c6e40b6902f" providerId="ADAL" clId="{85365E0C-60C3-4CE3-B5C2-4B4109519C77}" dt="2024-05-20T17:43:34.720" v="506"/>
          <ac:spMkLst>
            <pc:docMk/>
            <pc:sldMk cId="2150117555" sldId="311"/>
            <ac:spMk id="3081" creationId="{91C2172C-31DC-5914-EF76-F8A5B668C4EB}"/>
          </ac:spMkLst>
        </pc:spChg>
        <pc:spChg chg="mod">
          <ac:chgData name="Anna Sterner" userId="e34ade42-3f4d-4ffb-96dc-1c6e40b6902f" providerId="ADAL" clId="{85365E0C-60C3-4CE3-B5C2-4B4109519C77}" dt="2024-05-20T17:43:34.720" v="506"/>
          <ac:spMkLst>
            <pc:docMk/>
            <pc:sldMk cId="2150117555" sldId="311"/>
            <ac:spMk id="3082" creationId="{CA8824CC-ADA6-7851-E3F2-19A7624C8470}"/>
          </ac:spMkLst>
        </pc:spChg>
        <pc:spChg chg="mod">
          <ac:chgData name="Anna Sterner" userId="e34ade42-3f4d-4ffb-96dc-1c6e40b6902f" providerId="ADAL" clId="{85365E0C-60C3-4CE3-B5C2-4B4109519C77}" dt="2024-05-20T17:43:34.720" v="506"/>
          <ac:spMkLst>
            <pc:docMk/>
            <pc:sldMk cId="2150117555" sldId="311"/>
            <ac:spMk id="3083" creationId="{3640A7BB-CA16-D607-0F29-F327A54A94D9}"/>
          </ac:spMkLst>
        </pc:spChg>
        <pc:spChg chg="mod">
          <ac:chgData name="Anna Sterner" userId="e34ade42-3f4d-4ffb-96dc-1c6e40b6902f" providerId="ADAL" clId="{85365E0C-60C3-4CE3-B5C2-4B4109519C77}" dt="2024-05-20T17:43:34.720" v="506"/>
          <ac:spMkLst>
            <pc:docMk/>
            <pc:sldMk cId="2150117555" sldId="311"/>
            <ac:spMk id="3084" creationId="{C27ACB5B-B27C-0AB8-6DCB-1DA1E50747A0}"/>
          </ac:spMkLst>
        </pc:spChg>
        <pc:spChg chg="mod">
          <ac:chgData name="Anna Sterner" userId="e34ade42-3f4d-4ffb-96dc-1c6e40b6902f" providerId="ADAL" clId="{85365E0C-60C3-4CE3-B5C2-4B4109519C77}" dt="2024-05-20T17:43:34.720" v="506"/>
          <ac:spMkLst>
            <pc:docMk/>
            <pc:sldMk cId="2150117555" sldId="311"/>
            <ac:spMk id="3085" creationId="{E4FF9059-6197-5F32-8A5B-C005488E5C32}"/>
          </ac:spMkLst>
        </pc:spChg>
        <pc:spChg chg="mod">
          <ac:chgData name="Anna Sterner" userId="e34ade42-3f4d-4ffb-96dc-1c6e40b6902f" providerId="ADAL" clId="{85365E0C-60C3-4CE3-B5C2-4B4109519C77}" dt="2024-05-20T17:43:34.720" v="506"/>
          <ac:spMkLst>
            <pc:docMk/>
            <pc:sldMk cId="2150117555" sldId="311"/>
            <ac:spMk id="3086" creationId="{0C275AB3-99E6-FB8C-948B-66A5B847A64E}"/>
          </ac:spMkLst>
        </pc:spChg>
        <pc:spChg chg="mod">
          <ac:chgData name="Anna Sterner" userId="e34ade42-3f4d-4ffb-96dc-1c6e40b6902f" providerId="ADAL" clId="{85365E0C-60C3-4CE3-B5C2-4B4109519C77}" dt="2024-05-20T17:43:34.720" v="506"/>
          <ac:spMkLst>
            <pc:docMk/>
            <pc:sldMk cId="2150117555" sldId="311"/>
            <ac:spMk id="3087" creationId="{4B0560A4-47FF-B496-D993-572CDC064995}"/>
          </ac:spMkLst>
        </pc:spChg>
        <pc:spChg chg="mod">
          <ac:chgData name="Anna Sterner" userId="e34ade42-3f4d-4ffb-96dc-1c6e40b6902f" providerId="ADAL" clId="{85365E0C-60C3-4CE3-B5C2-4B4109519C77}" dt="2024-05-20T17:43:34.720" v="506"/>
          <ac:spMkLst>
            <pc:docMk/>
            <pc:sldMk cId="2150117555" sldId="311"/>
            <ac:spMk id="3088" creationId="{0F20021C-E1D1-BAEC-56CB-DC273799A25D}"/>
          </ac:spMkLst>
        </pc:spChg>
        <pc:spChg chg="mod">
          <ac:chgData name="Anna Sterner" userId="e34ade42-3f4d-4ffb-96dc-1c6e40b6902f" providerId="ADAL" clId="{85365E0C-60C3-4CE3-B5C2-4B4109519C77}" dt="2024-05-20T17:43:34.720" v="506"/>
          <ac:spMkLst>
            <pc:docMk/>
            <pc:sldMk cId="2150117555" sldId="311"/>
            <ac:spMk id="3089" creationId="{A8E795D2-214F-8340-08FB-73FF48274510}"/>
          </ac:spMkLst>
        </pc:spChg>
        <pc:spChg chg="mod">
          <ac:chgData name="Anna Sterner" userId="e34ade42-3f4d-4ffb-96dc-1c6e40b6902f" providerId="ADAL" clId="{85365E0C-60C3-4CE3-B5C2-4B4109519C77}" dt="2024-05-20T17:43:34.720" v="506"/>
          <ac:spMkLst>
            <pc:docMk/>
            <pc:sldMk cId="2150117555" sldId="311"/>
            <ac:spMk id="3090" creationId="{DFCEAF2E-79C4-A246-E92A-9937E04405C6}"/>
          </ac:spMkLst>
        </pc:spChg>
        <pc:spChg chg="mod">
          <ac:chgData name="Anna Sterner" userId="e34ade42-3f4d-4ffb-96dc-1c6e40b6902f" providerId="ADAL" clId="{85365E0C-60C3-4CE3-B5C2-4B4109519C77}" dt="2024-05-20T17:43:34.720" v="506"/>
          <ac:spMkLst>
            <pc:docMk/>
            <pc:sldMk cId="2150117555" sldId="311"/>
            <ac:spMk id="3091" creationId="{9FA555A2-76C5-5BD4-422B-43AAD7A188E2}"/>
          </ac:spMkLst>
        </pc:spChg>
        <pc:spChg chg="mod">
          <ac:chgData name="Anna Sterner" userId="e34ade42-3f4d-4ffb-96dc-1c6e40b6902f" providerId="ADAL" clId="{85365E0C-60C3-4CE3-B5C2-4B4109519C77}" dt="2024-05-20T17:43:34.720" v="506"/>
          <ac:spMkLst>
            <pc:docMk/>
            <pc:sldMk cId="2150117555" sldId="311"/>
            <ac:spMk id="3092" creationId="{C00F5CB6-6238-102D-F2F0-3F8BC1C7DEBE}"/>
          </ac:spMkLst>
        </pc:spChg>
        <pc:spChg chg="mod">
          <ac:chgData name="Anna Sterner" userId="e34ade42-3f4d-4ffb-96dc-1c6e40b6902f" providerId="ADAL" clId="{85365E0C-60C3-4CE3-B5C2-4B4109519C77}" dt="2024-05-20T17:43:34.720" v="506"/>
          <ac:spMkLst>
            <pc:docMk/>
            <pc:sldMk cId="2150117555" sldId="311"/>
            <ac:spMk id="3093" creationId="{F6F17AB2-37F2-D3FF-1256-BC25AA6CCBE0}"/>
          </ac:spMkLst>
        </pc:spChg>
        <pc:spChg chg="mod">
          <ac:chgData name="Anna Sterner" userId="e34ade42-3f4d-4ffb-96dc-1c6e40b6902f" providerId="ADAL" clId="{85365E0C-60C3-4CE3-B5C2-4B4109519C77}" dt="2024-05-20T17:43:34.720" v="506"/>
          <ac:spMkLst>
            <pc:docMk/>
            <pc:sldMk cId="2150117555" sldId="311"/>
            <ac:spMk id="3094" creationId="{15EAFFCE-2AA9-430D-CFBF-B449EF5B704C}"/>
          </ac:spMkLst>
        </pc:spChg>
        <pc:spChg chg="mod">
          <ac:chgData name="Anna Sterner" userId="e34ade42-3f4d-4ffb-96dc-1c6e40b6902f" providerId="ADAL" clId="{85365E0C-60C3-4CE3-B5C2-4B4109519C77}" dt="2024-05-20T17:43:34.720" v="506"/>
          <ac:spMkLst>
            <pc:docMk/>
            <pc:sldMk cId="2150117555" sldId="311"/>
            <ac:spMk id="3095" creationId="{82F13D78-2571-D24F-EBD5-7DE53342D9BA}"/>
          </ac:spMkLst>
        </pc:spChg>
        <pc:spChg chg="mod">
          <ac:chgData name="Anna Sterner" userId="e34ade42-3f4d-4ffb-96dc-1c6e40b6902f" providerId="ADAL" clId="{85365E0C-60C3-4CE3-B5C2-4B4109519C77}" dt="2024-05-20T17:43:34.720" v="506"/>
          <ac:spMkLst>
            <pc:docMk/>
            <pc:sldMk cId="2150117555" sldId="311"/>
            <ac:spMk id="3096" creationId="{46E760FB-8937-D2AB-1FCE-A8A3F357FB85}"/>
          </ac:spMkLst>
        </pc:spChg>
        <pc:spChg chg="mod">
          <ac:chgData name="Anna Sterner" userId="e34ade42-3f4d-4ffb-96dc-1c6e40b6902f" providerId="ADAL" clId="{85365E0C-60C3-4CE3-B5C2-4B4109519C77}" dt="2024-05-20T17:43:34.720" v="506"/>
          <ac:spMkLst>
            <pc:docMk/>
            <pc:sldMk cId="2150117555" sldId="311"/>
            <ac:spMk id="3097" creationId="{343D9339-87EB-CB32-CD2E-271B0CEC6D85}"/>
          </ac:spMkLst>
        </pc:spChg>
        <pc:spChg chg="mod">
          <ac:chgData name="Anna Sterner" userId="e34ade42-3f4d-4ffb-96dc-1c6e40b6902f" providerId="ADAL" clId="{85365E0C-60C3-4CE3-B5C2-4B4109519C77}" dt="2024-05-20T17:43:34.720" v="506"/>
          <ac:spMkLst>
            <pc:docMk/>
            <pc:sldMk cId="2150117555" sldId="311"/>
            <ac:spMk id="3098" creationId="{FF669C1C-30B0-9214-7333-1A79CF5BF553}"/>
          </ac:spMkLst>
        </pc:spChg>
        <pc:spChg chg="mod">
          <ac:chgData name="Anna Sterner" userId="e34ade42-3f4d-4ffb-96dc-1c6e40b6902f" providerId="ADAL" clId="{85365E0C-60C3-4CE3-B5C2-4B4109519C77}" dt="2024-05-20T17:43:34.720" v="506"/>
          <ac:spMkLst>
            <pc:docMk/>
            <pc:sldMk cId="2150117555" sldId="311"/>
            <ac:spMk id="3099" creationId="{C7F639B4-6C7D-1020-8B78-EA04DA135A06}"/>
          </ac:spMkLst>
        </pc:spChg>
        <pc:spChg chg="mod">
          <ac:chgData name="Anna Sterner" userId="e34ade42-3f4d-4ffb-96dc-1c6e40b6902f" providerId="ADAL" clId="{85365E0C-60C3-4CE3-B5C2-4B4109519C77}" dt="2024-05-20T17:43:34.720" v="506"/>
          <ac:spMkLst>
            <pc:docMk/>
            <pc:sldMk cId="2150117555" sldId="311"/>
            <ac:spMk id="3100" creationId="{9D94A013-25C1-5055-D2F4-06DEDAC9F8BE}"/>
          </ac:spMkLst>
        </pc:spChg>
        <pc:spChg chg="mod">
          <ac:chgData name="Anna Sterner" userId="e34ade42-3f4d-4ffb-96dc-1c6e40b6902f" providerId="ADAL" clId="{85365E0C-60C3-4CE3-B5C2-4B4109519C77}" dt="2024-05-20T17:43:34.720" v="506"/>
          <ac:spMkLst>
            <pc:docMk/>
            <pc:sldMk cId="2150117555" sldId="311"/>
            <ac:spMk id="3101" creationId="{59C8495D-048A-2842-567B-4508C4954D51}"/>
          </ac:spMkLst>
        </pc:spChg>
        <pc:spChg chg="mod">
          <ac:chgData name="Anna Sterner" userId="e34ade42-3f4d-4ffb-96dc-1c6e40b6902f" providerId="ADAL" clId="{85365E0C-60C3-4CE3-B5C2-4B4109519C77}" dt="2024-05-20T17:43:34.720" v="506"/>
          <ac:spMkLst>
            <pc:docMk/>
            <pc:sldMk cId="2150117555" sldId="311"/>
            <ac:spMk id="3102" creationId="{3989FFC8-90C3-7C30-CFD9-D6EC5D257916}"/>
          </ac:spMkLst>
        </pc:spChg>
        <pc:spChg chg="mod">
          <ac:chgData name="Anna Sterner" userId="e34ade42-3f4d-4ffb-96dc-1c6e40b6902f" providerId="ADAL" clId="{85365E0C-60C3-4CE3-B5C2-4B4109519C77}" dt="2024-05-20T17:43:34.720" v="506"/>
          <ac:spMkLst>
            <pc:docMk/>
            <pc:sldMk cId="2150117555" sldId="311"/>
            <ac:spMk id="3103" creationId="{A7CA04A5-4604-6D58-3408-8F2EDF6C423A}"/>
          </ac:spMkLst>
        </pc:spChg>
        <pc:spChg chg="mod">
          <ac:chgData name="Anna Sterner" userId="e34ade42-3f4d-4ffb-96dc-1c6e40b6902f" providerId="ADAL" clId="{85365E0C-60C3-4CE3-B5C2-4B4109519C77}" dt="2024-05-20T17:43:34.720" v="506"/>
          <ac:spMkLst>
            <pc:docMk/>
            <pc:sldMk cId="2150117555" sldId="311"/>
            <ac:spMk id="3104" creationId="{CD68F1E1-8260-180D-32E7-62E5F88308D0}"/>
          </ac:spMkLst>
        </pc:spChg>
        <pc:spChg chg="mod">
          <ac:chgData name="Anna Sterner" userId="e34ade42-3f4d-4ffb-96dc-1c6e40b6902f" providerId="ADAL" clId="{85365E0C-60C3-4CE3-B5C2-4B4109519C77}" dt="2024-05-20T17:43:34.720" v="506"/>
          <ac:spMkLst>
            <pc:docMk/>
            <pc:sldMk cId="2150117555" sldId="311"/>
            <ac:spMk id="3105" creationId="{0E5410B8-81CA-B470-D97B-D707597145A4}"/>
          </ac:spMkLst>
        </pc:spChg>
        <pc:spChg chg="mod">
          <ac:chgData name="Anna Sterner" userId="e34ade42-3f4d-4ffb-96dc-1c6e40b6902f" providerId="ADAL" clId="{85365E0C-60C3-4CE3-B5C2-4B4109519C77}" dt="2024-05-20T17:43:34.720" v="506"/>
          <ac:spMkLst>
            <pc:docMk/>
            <pc:sldMk cId="2150117555" sldId="311"/>
            <ac:spMk id="3106" creationId="{A2A5568D-77C2-B93C-9DA5-3C210CE39E77}"/>
          </ac:spMkLst>
        </pc:spChg>
        <pc:spChg chg="mod">
          <ac:chgData name="Anna Sterner" userId="e34ade42-3f4d-4ffb-96dc-1c6e40b6902f" providerId="ADAL" clId="{85365E0C-60C3-4CE3-B5C2-4B4109519C77}" dt="2024-05-20T17:43:34.720" v="506"/>
          <ac:spMkLst>
            <pc:docMk/>
            <pc:sldMk cId="2150117555" sldId="311"/>
            <ac:spMk id="3107" creationId="{69D93540-F0D0-5BCA-4529-C5E98784F32F}"/>
          </ac:spMkLst>
        </pc:spChg>
        <pc:spChg chg="mod">
          <ac:chgData name="Anna Sterner" userId="e34ade42-3f4d-4ffb-96dc-1c6e40b6902f" providerId="ADAL" clId="{85365E0C-60C3-4CE3-B5C2-4B4109519C77}" dt="2024-05-20T17:43:34.720" v="506"/>
          <ac:spMkLst>
            <pc:docMk/>
            <pc:sldMk cId="2150117555" sldId="311"/>
            <ac:spMk id="3108" creationId="{6A9792E0-5CEE-A4C4-AD4C-D811AEF1C55A}"/>
          </ac:spMkLst>
        </pc:spChg>
        <pc:spChg chg="mod">
          <ac:chgData name="Anna Sterner" userId="e34ade42-3f4d-4ffb-96dc-1c6e40b6902f" providerId="ADAL" clId="{85365E0C-60C3-4CE3-B5C2-4B4109519C77}" dt="2024-05-20T17:43:34.720" v="506"/>
          <ac:spMkLst>
            <pc:docMk/>
            <pc:sldMk cId="2150117555" sldId="311"/>
            <ac:spMk id="3109" creationId="{5D46AC2C-4AB5-E4AE-3381-C737BFCE1E39}"/>
          </ac:spMkLst>
        </pc:spChg>
        <pc:spChg chg="mod">
          <ac:chgData name="Anna Sterner" userId="e34ade42-3f4d-4ffb-96dc-1c6e40b6902f" providerId="ADAL" clId="{85365E0C-60C3-4CE3-B5C2-4B4109519C77}" dt="2024-05-20T17:43:34.720" v="506"/>
          <ac:spMkLst>
            <pc:docMk/>
            <pc:sldMk cId="2150117555" sldId="311"/>
            <ac:spMk id="3110" creationId="{367426F8-08A7-66FC-A140-D6DC2267F514}"/>
          </ac:spMkLst>
        </pc:spChg>
        <pc:spChg chg="mod">
          <ac:chgData name="Anna Sterner" userId="e34ade42-3f4d-4ffb-96dc-1c6e40b6902f" providerId="ADAL" clId="{85365E0C-60C3-4CE3-B5C2-4B4109519C77}" dt="2024-05-20T17:43:34.720" v="506"/>
          <ac:spMkLst>
            <pc:docMk/>
            <pc:sldMk cId="2150117555" sldId="311"/>
            <ac:spMk id="3111" creationId="{F4024D45-031E-B81A-53F8-D8565FFF848B}"/>
          </ac:spMkLst>
        </pc:spChg>
        <pc:spChg chg="mod">
          <ac:chgData name="Anna Sterner" userId="e34ade42-3f4d-4ffb-96dc-1c6e40b6902f" providerId="ADAL" clId="{85365E0C-60C3-4CE3-B5C2-4B4109519C77}" dt="2024-05-20T17:43:34.720" v="506"/>
          <ac:spMkLst>
            <pc:docMk/>
            <pc:sldMk cId="2150117555" sldId="311"/>
            <ac:spMk id="3112" creationId="{2E415331-1794-FECC-5856-34118D6A60B5}"/>
          </ac:spMkLst>
        </pc:spChg>
        <pc:spChg chg="mod">
          <ac:chgData name="Anna Sterner" userId="e34ade42-3f4d-4ffb-96dc-1c6e40b6902f" providerId="ADAL" clId="{85365E0C-60C3-4CE3-B5C2-4B4109519C77}" dt="2024-05-20T17:43:34.720" v="506"/>
          <ac:spMkLst>
            <pc:docMk/>
            <pc:sldMk cId="2150117555" sldId="311"/>
            <ac:spMk id="3113" creationId="{8FAB6BD0-3207-E82E-A0B1-70A1C484CC57}"/>
          </ac:spMkLst>
        </pc:spChg>
        <pc:spChg chg="mod">
          <ac:chgData name="Anna Sterner" userId="e34ade42-3f4d-4ffb-96dc-1c6e40b6902f" providerId="ADAL" clId="{85365E0C-60C3-4CE3-B5C2-4B4109519C77}" dt="2024-05-20T17:43:34.720" v="506"/>
          <ac:spMkLst>
            <pc:docMk/>
            <pc:sldMk cId="2150117555" sldId="311"/>
            <ac:spMk id="3114" creationId="{EF57AD22-4A96-F863-F4F1-0E465D4A8D19}"/>
          </ac:spMkLst>
        </pc:spChg>
        <pc:spChg chg="mod">
          <ac:chgData name="Anna Sterner" userId="e34ade42-3f4d-4ffb-96dc-1c6e40b6902f" providerId="ADAL" clId="{85365E0C-60C3-4CE3-B5C2-4B4109519C77}" dt="2024-05-20T17:43:34.720" v="506"/>
          <ac:spMkLst>
            <pc:docMk/>
            <pc:sldMk cId="2150117555" sldId="311"/>
            <ac:spMk id="3115" creationId="{8F0760E2-EE43-C489-79D6-5B7310028BD1}"/>
          </ac:spMkLst>
        </pc:spChg>
        <pc:spChg chg="mod">
          <ac:chgData name="Anna Sterner" userId="e34ade42-3f4d-4ffb-96dc-1c6e40b6902f" providerId="ADAL" clId="{85365E0C-60C3-4CE3-B5C2-4B4109519C77}" dt="2024-05-20T17:43:34.720" v="506"/>
          <ac:spMkLst>
            <pc:docMk/>
            <pc:sldMk cId="2150117555" sldId="311"/>
            <ac:spMk id="3116" creationId="{FFEB0C7E-06BC-2443-E92F-8BE1C27F7D15}"/>
          </ac:spMkLst>
        </pc:spChg>
        <pc:spChg chg="mod">
          <ac:chgData name="Anna Sterner" userId="e34ade42-3f4d-4ffb-96dc-1c6e40b6902f" providerId="ADAL" clId="{85365E0C-60C3-4CE3-B5C2-4B4109519C77}" dt="2024-05-20T17:43:34.720" v="506"/>
          <ac:spMkLst>
            <pc:docMk/>
            <pc:sldMk cId="2150117555" sldId="311"/>
            <ac:spMk id="3117" creationId="{CAEB9CB2-A964-AF6A-FAC7-0E3697398C91}"/>
          </ac:spMkLst>
        </pc:spChg>
        <pc:spChg chg="mod">
          <ac:chgData name="Anna Sterner" userId="e34ade42-3f4d-4ffb-96dc-1c6e40b6902f" providerId="ADAL" clId="{85365E0C-60C3-4CE3-B5C2-4B4109519C77}" dt="2024-05-20T17:43:34.720" v="506"/>
          <ac:spMkLst>
            <pc:docMk/>
            <pc:sldMk cId="2150117555" sldId="311"/>
            <ac:spMk id="3118" creationId="{6733C14B-F05F-5C33-E4F6-8232DCB9B445}"/>
          </ac:spMkLst>
        </pc:spChg>
        <pc:spChg chg="mod">
          <ac:chgData name="Anna Sterner" userId="e34ade42-3f4d-4ffb-96dc-1c6e40b6902f" providerId="ADAL" clId="{85365E0C-60C3-4CE3-B5C2-4B4109519C77}" dt="2024-05-20T17:43:34.720" v="506"/>
          <ac:spMkLst>
            <pc:docMk/>
            <pc:sldMk cId="2150117555" sldId="311"/>
            <ac:spMk id="3119" creationId="{CF45DAD2-B3FB-EF19-4FBB-ABDB4707B000}"/>
          </ac:spMkLst>
        </pc:spChg>
        <pc:spChg chg="mod">
          <ac:chgData name="Anna Sterner" userId="e34ade42-3f4d-4ffb-96dc-1c6e40b6902f" providerId="ADAL" clId="{85365E0C-60C3-4CE3-B5C2-4B4109519C77}" dt="2024-05-20T17:43:34.720" v="506"/>
          <ac:spMkLst>
            <pc:docMk/>
            <pc:sldMk cId="2150117555" sldId="311"/>
            <ac:spMk id="3120" creationId="{04C3A6B9-32EA-01EA-B8E4-3F57F2BC6F35}"/>
          </ac:spMkLst>
        </pc:spChg>
        <pc:spChg chg="mod">
          <ac:chgData name="Anna Sterner" userId="e34ade42-3f4d-4ffb-96dc-1c6e40b6902f" providerId="ADAL" clId="{85365E0C-60C3-4CE3-B5C2-4B4109519C77}" dt="2024-05-20T17:43:34.720" v="506"/>
          <ac:spMkLst>
            <pc:docMk/>
            <pc:sldMk cId="2150117555" sldId="311"/>
            <ac:spMk id="3121" creationId="{23CBDDBB-0779-DB53-327D-8466640801A6}"/>
          </ac:spMkLst>
        </pc:spChg>
        <pc:spChg chg="mod">
          <ac:chgData name="Anna Sterner" userId="e34ade42-3f4d-4ffb-96dc-1c6e40b6902f" providerId="ADAL" clId="{85365E0C-60C3-4CE3-B5C2-4B4109519C77}" dt="2024-05-20T17:43:34.720" v="506"/>
          <ac:spMkLst>
            <pc:docMk/>
            <pc:sldMk cId="2150117555" sldId="311"/>
            <ac:spMk id="3122" creationId="{87BABFDE-255C-41BE-09CE-19315554BD70}"/>
          </ac:spMkLst>
        </pc:spChg>
        <pc:spChg chg="mod">
          <ac:chgData name="Anna Sterner" userId="e34ade42-3f4d-4ffb-96dc-1c6e40b6902f" providerId="ADAL" clId="{85365E0C-60C3-4CE3-B5C2-4B4109519C77}" dt="2024-05-20T17:43:34.720" v="506"/>
          <ac:spMkLst>
            <pc:docMk/>
            <pc:sldMk cId="2150117555" sldId="311"/>
            <ac:spMk id="3123" creationId="{0FCAB12A-FF8C-22ED-8B8E-DE67334F952C}"/>
          </ac:spMkLst>
        </pc:spChg>
        <pc:spChg chg="mod">
          <ac:chgData name="Anna Sterner" userId="e34ade42-3f4d-4ffb-96dc-1c6e40b6902f" providerId="ADAL" clId="{85365E0C-60C3-4CE3-B5C2-4B4109519C77}" dt="2024-05-20T17:43:34.720" v="506"/>
          <ac:spMkLst>
            <pc:docMk/>
            <pc:sldMk cId="2150117555" sldId="311"/>
            <ac:spMk id="3124" creationId="{4FDF8578-15DA-0FCD-22C0-0E92759417CA}"/>
          </ac:spMkLst>
        </pc:spChg>
        <pc:spChg chg="mod">
          <ac:chgData name="Anna Sterner" userId="e34ade42-3f4d-4ffb-96dc-1c6e40b6902f" providerId="ADAL" clId="{85365E0C-60C3-4CE3-B5C2-4B4109519C77}" dt="2024-05-20T17:43:34.720" v="506"/>
          <ac:spMkLst>
            <pc:docMk/>
            <pc:sldMk cId="2150117555" sldId="311"/>
            <ac:spMk id="3125" creationId="{61D4C44B-404C-4AE3-7F68-6431ED1A4D5F}"/>
          </ac:spMkLst>
        </pc:spChg>
        <pc:spChg chg="mod">
          <ac:chgData name="Anna Sterner" userId="e34ade42-3f4d-4ffb-96dc-1c6e40b6902f" providerId="ADAL" clId="{85365E0C-60C3-4CE3-B5C2-4B4109519C77}" dt="2024-05-20T17:43:34.720" v="506"/>
          <ac:spMkLst>
            <pc:docMk/>
            <pc:sldMk cId="2150117555" sldId="311"/>
            <ac:spMk id="3126" creationId="{041C991F-1351-71CD-9AD2-FF0B7720CA55}"/>
          </ac:spMkLst>
        </pc:spChg>
        <pc:spChg chg="mod">
          <ac:chgData name="Anna Sterner" userId="e34ade42-3f4d-4ffb-96dc-1c6e40b6902f" providerId="ADAL" clId="{85365E0C-60C3-4CE3-B5C2-4B4109519C77}" dt="2024-05-20T17:43:34.720" v="506"/>
          <ac:spMkLst>
            <pc:docMk/>
            <pc:sldMk cId="2150117555" sldId="311"/>
            <ac:spMk id="3127" creationId="{181FB27C-03EB-9F6A-D010-7F0AFD8B1282}"/>
          </ac:spMkLst>
        </pc:spChg>
        <pc:spChg chg="mod">
          <ac:chgData name="Anna Sterner" userId="e34ade42-3f4d-4ffb-96dc-1c6e40b6902f" providerId="ADAL" clId="{85365E0C-60C3-4CE3-B5C2-4B4109519C77}" dt="2024-05-20T17:43:34.720" v="506"/>
          <ac:spMkLst>
            <pc:docMk/>
            <pc:sldMk cId="2150117555" sldId="311"/>
            <ac:spMk id="3128" creationId="{1A5A348D-CC25-8676-0815-15D918B090B5}"/>
          </ac:spMkLst>
        </pc:spChg>
        <pc:spChg chg="mod">
          <ac:chgData name="Anna Sterner" userId="e34ade42-3f4d-4ffb-96dc-1c6e40b6902f" providerId="ADAL" clId="{85365E0C-60C3-4CE3-B5C2-4B4109519C77}" dt="2024-05-20T17:43:34.720" v="506"/>
          <ac:spMkLst>
            <pc:docMk/>
            <pc:sldMk cId="2150117555" sldId="311"/>
            <ac:spMk id="3129" creationId="{6BAC46C8-26F4-8D1F-67A1-670CFCEE3F4E}"/>
          </ac:spMkLst>
        </pc:spChg>
        <pc:spChg chg="mod">
          <ac:chgData name="Anna Sterner" userId="e34ade42-3f4d-4ffb-96dc-1c6e40b6902f" providerId="ADAL" clId="{85365E0C-60C3-4CE3-B5C2-4B4109519C77}" dt="2024-05-20T17:43:34.720" v="506"/>
          <ac:spMkLst>
            <pc:docMk/>
            <pc:sldMk cId="2150117555" sldId="311"/>
            <ac:spMk id="3130" creationId="{D673CA70-CF9D-6083-815E-6ABEB437760E}"/>
          </ac:spMkLst>
        </pc:spChg>
        <pc:spChg chg="mod">
          <ac:chgData name="Anna Sterner" userId="e34ade42-3f4d-4ffb-96dc-1c6e40b6902f" providerId="ADAL" clId="{85365E0C-60C3-4CE3-B5C2-4B4109519C77}" dt="2024-05-20T17:43:34.720" v="506"/>
          <ac:spMkLst>
            <pc:docMk/>
            <pc:sldMk cId="2150117555" sldId="311"/>
            <ac:spMk id="3131" creationId="{1FAE2A0B-FDA3-1D4F-8B2E-6B7136F03BA2}"/>
          </ac:spMkLst>
        </pc:spChg>
        <pc:spChg chg="mod">
          <ac:chgData name="Anna Sterner" userId="e34ade42-3f4d-4ffb-96dc-1c6e40b6902f" providerId="ADAL" clId="{85365E0C-60C3-4CE3-B5C2-4B4109519C77}" dt="2024-05-20T17:43:34.720" v="506"/>
          <ac:spMkLst>
            <pc:docMk/>
            <pc:sldMk cId="2150117555" sldId="311"/>
            <ac:spMk id="3132" creationId="{DFCC54CA-C3AC-F8E8-D97C-230EB345655D}"/>
          </ac:spMkLst>
        </pc:spChg>
        <pc:spChg chg="mod">
          <ac:chgData name="Anna Sterner" userId="e34ade42-3f4d-4ffb-96dc-1c6e40b6902f" providerId="ADAL" clId="{85365E0C-60C3-4CE3-B5C2-4B4109519C77}" dt="2024-05-20T17:43:34.720" v="506"/>
          <ac:spMkLst>
            <pc:docMk/>
            <pc:sldMk cId="2150117555" sldId="311"/>
            <ac:spMk id="3133" creationId="{80768FA4-8175-B301-22F5-3C6F865DE088}"/>
          </ac:spMkLst>
        </pc:spChg>
        <pc:spChg chg="mod">
          <ac:chgData name="Anna Sterner" userId="e34ade42-3f4d-4ffb-96dc-1c6e40b6902f" providerId="ADAL" clId="{85365E0C-60C3-4CE3-B5C2-4B4109519C77}" dt="2024-05-20T17:43:34.720" v="506"/>
          <ac:spMkLst>
            <pc:docMk/>
            <pc:sldMk cId="2150117555" sldId="311"/>
            <ac:spMk id="3134" creationId="{34D843D6-A39B-FD91-F73E-18C8150C547E}"/>
          </ac:spMkLst>
        </pc:spChg>
        <pc:spChg chg="mod">
          <ac:chgData name="Anna Sterner" userId="e34ade42-3f4d-4ffb-96dc-1c6e40b6902f" providerId="ADAL" clId="{85365E0C-60C3-4CE3-B5C2-4B4109519C77}" dt="2024-05-20T17:43:34.720" v="506"/>
          <ac:spMkLst>
            <pc:docMk/>
            <pc:sldMk cId="2150117555" sldId="311"/>
            <ac:spMk id="3135" creationId="{F32A4108-83F9-94DC-53FC-4491F8F2670B}"/>
          </ac:spMkLst>
        </pc:spChg>
        <pc:spChg chg="mod">
          <ac:chgData name="Anna Sterner" userId="e34ade42-3f4d-4ffb-96dc-1c6e40b6902f" providerId="ADAL" clId="{85365E0C-60C3-4CE3-B5C2-4B4109519C77}" dt="2024-05-20T17:43:34.720" v="506"/>
          <ac:spMkLst>
            <pc:docMk/>
            <pc:sldMk cId="2150117555" sldId="311"/>
            <ac:spMk id="3136" creationId="{025F6425-7989-6A3C-A10A-EC8A8615677D}"/>
          </ac:spMkLst>
        </pc:spChg>
        <pc:spChg chg="mod">
          <ac:chgData name="Anna Sterner" userId="e34ade42-3f4d-4ffb-96dc-1c6e40b6902f" providerId="ADAL" clId="{85365E0C-60C3-4CE3-B5C2-4B4109519C77}" dt="2024-05-20T17:43:34.720" v="506"/>
          <ac:spMkLst>
            <pc:docMk/>
            <pc:sldMk cId="2150117555" sldId="311"/>
            <ac:spMk id="3137" creationId="{A0E46CA7-457A-CD83-96F1-B9350922EF4A}"/>
          </ac:spMkLst>
        </pc:spChg>
        <pc:spChg chg="mod">
          <ac:chgData name="Anna Sterner" userId="e34ade42-3f4d-4ffb-96dc-1c6e40b6902f" providerId="ADAL" clId="{85365E0C-60C3-4CE3-B5C2-4B4109519C77}" dt="2024-05-20T17:43:34.720" v="506"/>
          <ac:spMkLst>
            <pc:docMk/>
            <pc:sldMk cId="2150117555" sldId="311"/>
            <ac:spMk id="3138" creationId="{51B60BBB-9263-30F8-3690-897171843D6C}"/>
          </ac:spMkLst>
        </pc:spChg>
        <pc:spChg chg="mod">
          <ac:chgData name="Anna Sterner" userId="e34ade42-3f4d-4ffb-96dc-1c6e40b6902f" providerId="ADAL" clId="{85365E0C-60C3-4CE3-B5C2-4B4109519C77}" dt="2024-05-20T17:43:34.720" v="506"/>
          <ac:spMkLst>
            <pc:docMk/>
            <pc:sldMk cId="2150117555" sldId="311"/>
            <ac:spMk id="3139" creationId="{90F4A401-E1D3-93E1-0564-93AF7157076F}"/>
          </ac:spMkLst>
        </pc:spChg>
        <pc:spChg chg="mod">
          <ac:chgData name="Anna Sterner" userId="e34ade42-3f4d-4ffb-96dc-1c6e40b6902f" providerId="ADAL" clId="{85365E0C-60C3-4CE3-B5C2-4B4109519C77}" dt="2024-05-20T17:43:34.720" v="506"/>
          <ac:spMkLst>
            <pc:docMk/>
            <pc:sldMk cId="2150117555" sldId="311"/>
            <ac:spMk id="3140" creationId="{E29FFC76-B499-3B36-9445-C4113A95AB48}"/>
          </ac:spMkLst>
        </pc:spChg>
        <pc:spChg chg="mod">
          <ac:chgData name="Anna Sterner" userId="e34ade42-3f4d-4ffb-96dc-1c6e40b6902f" providerId="ADAL" clId="{85365E0C-60C3-4CE3-B5C2-4B4109519C77}" dt="2024-05-20T17:43:34.720" v="506"/>
          <ac:spMkLst>
            <pc:docMk/>
            <pc:sldMk cId="2150117555" sldId="311"/>
            <ac:spMk id="3141" creationId="{3E8D886A-9AAB-B06A-8577-2FFC0A003111}"/>
          </ac:spMkLst>
        </pc:spChg>
        <pc:spChg chg="mod">
          <ac:chgData name="Anna Sterner" userId="e34ade42-3f4d-4ffb-96dc-1c6e40b6902f" providerId="ADAL" clId="{85365E0C-60C3-4CE3-B5C2-4B4109519C77}" dt="2024-05-20T17:43:34.720" v="506"/>
          <ac:spMkLst>
            <pc:docMk/>
            <pc:sldMk cId="2150117555" sldId="311"/>
            <ac:spMk id="3145" creationId="{D2B55481-C0D8-427B-E0A5-905EA9039D55}"/>
          </ac:spMkLst>
        </pc:spChg>
        <pc:spChg chg="mod">
          <ac:chgData name="Anna Sterner" userId="e34ade42-3f4d-4ffb-96dc-1c6e40b6902f" providerId="ADAL" clId="{85365E0C-60C3-4CE3-B5C2-4B4109519C77}" dt="2024-05-20T17:43:34.720" v="506"/>
          <ac:spMkLst>
            <pc:docMk/>
            <pc:sldMk cId="2150117555" sldId="311"/>
            <ac:spMk id="3146" creationId="{778C3E9B-494E-4B66-9897-9254F2E19F98}"/>
          </ac:spMkLst>
        </pc:spChg>
        <pc:spChg chg="mod">
          <ac:chgData name="Anna Sterner" userId="e34ade42-3f4d-4ffb-96dc-1c6e40b6902f" providerId="ADAL" clId="{85365E0C-60C3-4CE3-B5C2-4B4109519C77}" dt="2024-05-20T17:43:34.720" v="506"/>
          <ac:spMkLst>
            <pc:docMk/>
            <pc:sldMk cId="2150117555" sldId="311"/>
            <ac:spMk id="3148" creationId="{CEDD8692-E609-2AFE-E150-399B3A2EC9F8}"/>
          </ac:spMkLst>
        </pc:spChg>
        <pc:spChg chg="mod">
          <ac:chgData name="Anna Sterner" userId="e34ade42-3f4d-4ffb-96dc-1c6e40b6902f" providerId="ADAL" clId="{85365E0C-60C3-4CE3-B5C2-4B4109519C77}" dt="2024-05-20T17:43:34.720" v="506"/>
          <ac:spMkLst>
            <pc:docMk/>
            <pc:sldMk cId="2150117555" sldId="311"/>
            <ac:spMk id="3149" creationId="{5D7E71C9-81A1-BB27-BD19-3B279CC0B605}"/>
          </ac:spMkLst>
        </pc:spChg>
        <pc:spChg chg="mod">
          <ac:chgData name="Anna Sterner" userId="e34ade42-3f4d-4ffb-96dc-1c6e40b6902f" providerId="ADAL" clId="{85365E0C-60C3-4CE3-B5C2-4B4109519C77}" dt="2024-05-20T17:43:34.720" v="506"/>
          <ac:spMkLst>
            <pc:docMk/>
            <pc:sldMk cId="2150117555" sldId="311"/>
            <ac:spMk id="3150" creationId="{3F7D0ADB-CEA1-4E1D-544F-DEAD550E42FD}"/>
          </ac:spMkLst>
        </pc:spChg>
        <pc:spChg chg="mod">
          <ac:chgData name="Anna Sterner" userId="e34ade42-3f4d-4ffb-96dc-1c6e40b6902f" providerId="ADAL" clId="{85365E0C-60C3-4CE3-B5C2-4B4109519C77}" dt="2024-05-20T17:43:34.720" v="506"/>
          <ac:spMkLst>
            <pc:docMk/>
            <pc:sldMk cId="2150117555" sldId="311"/>
            <ac:spMk id="3151" creationId="{54D65E55-21D1-EFDD-4286-C3AACB323E24}"/>
          </ac:spMkLst>
        </pc:spChg>
        <pc:spChg chg="mod">
          <ac:chgData name="Anna Sterner" userId="e34ade42-3f4d-4ffb-96dc-1c6e40b6902f" providerId="ADAL" clId="{85365E0C-60C3-4CE3-B5C2-4B4109519C77}" dt="2024-05-20T17:43:34.720" v="506"/>
          <ac:spMkLst>
            <pc:docMk/>
            <pc:sldMk cId="2150117555" sldId="311"/>
            <ac:spMk id="3152" creationId="{3B391EBA-B723-1C15-7442-4FE134378F03}"/>
          </ac:spMkLst>
        </pc:spChg>
        <pc:spChg chg="mod">
          <ac:chgData name="Anna Sterner" userId="e34ade42-3f4d-4ffb-96dc-1c6e40b6902f" providerId="ADAL" clId="{85365E0C-60C3-4CE3-B5C2-4B4109519C77}" dt="2024-05-20T17:43:34.720" v="506"/>
          <ac:spMkLst>
            <pc:docMk/>
            <pc:sldMk cId="2150117555" sldId="311"/>
            <ac:spMk id="3153" creationId="{977E39E4-DA1E-0991-C36A-4B2F4B42776A}"/>
          </ac:spMkLst>
        </pc:spChg>
        <pc:spChg chg="mod">
          <ac:chgData name="Anna Sterner" userId="e34ade42-3f4d-4ffb-96dc-1c6e40b6902f" providerId="ADAL" clId="{85365E0C-60C3-4CE3-B5C2-4B4109519C77}" dt="2024-05-20T17:43:34.720" v="506"/>
          <ac:spMkLst>
            <pc:docMk/>
            <pc:sldMk cId="2150117555" sldId="311"/>
            <ac:spMk id="3154" creationId="{05172750-781A-E751-DEB5-3ED807880BEB}"/>
          </ac:spMkLst>
        </pc:spChg>
        <pc:spChg chg="mod">
          <ac:chgData name="Anna Sterner" userId="e34ade42-3f4d-4ffb-96dc-1c6e40b6902f" providerId="ADAL" clId="{85365E0C-60C3-4CE3-B5C2-4B4109519C77}" dt="2024-05-20T17:43:34.720" v="506"/>
          <ac:spMkLst>
            <pc:docMk/>
            <pc:sldMk cId="2150117555" sldId="311"/>
            <ac:spMk id="3155" creationId="{63064A0B-4D9B-6C47-F980-FDC467089919}"/>
          </ac:spMkLst>
        </pc:spChg>
        <pc:spChg chg="mod">
          <ac:chgData name="Anna Sterner" userId="e34ade42-3f4d-4ffb-96dc-1c6e40b6902f" providerId="ADAL" clId="{85365E0C-60C3-4CE3-B5C2-4B4109519C77}" dt="2024-05-20T17:43:34.720" v="506"/>
          <ac:spMkLst>
            <pc:docMk/>
            <pc:sldMk cId="2150117555" sldId="311"/>
            <ac:spMk id="3157" creationId="{22589D76-1B35-533F-9F3B-807E4FB5648A}"/>
          </ac:spMkLst>
        </pc:spChg>
        <pc:spChg chg="mod">
          <ac:chgData name="Anna Sterner" userId="e34ade42-3f4d-4ffb-96dc-1c6e40b6902f" providerId="ADAL" clId="{85365E0C-60C3-4CE3-B5C2-4B4109519C77}" dt="2024-05-20T17:43:34.720" v="506"/>
          <ac:spMkLst>
            <pc:docMk/>
            <pc:sldMk cId="2150117555" sldId="311"/>
            <ac:spMk id="3158" creationId="{CDC9AC42-912E-644E-4575-6D5C74729B4E}"/>
          </ac:spMkLst>
        </pc:spChg>
        <pc:spChg chg="mod">
          <ac:chgData name="Anna Sterner" userId="e34ade42-3f4d-4ffb-96dc-1c6e40b6902f" providerId="ADAL" clId="{85365E0C-60C3-4CE3-B5C2-4B4109519C77}" dt="2024-05-20T17:43:34.720" v="506"/>
          <ac:spMkLst>
            <pc:docMk/>
            <pc:sldMk cId="2150117555" sldId="311"/>
            <ac:spMk id="3160" creationId="{E0581BAA-622C-8700-C98B-DE7535DC56C3}"/>
          </ac:spMkLst>
        </pc:spChg>
        <pc:spChg chg="mod">
          <ac:chgData name="Anna Sterner" userId="e34ade42-3f4d-4ffb-96dc-1c6e40b6902f" providerId="ADAL" clId="{85365E0C-60C3-4CE3-B5C2-4B4109519C77}" dt="2024-05-20T17:44:20.679" v="510"/>
          <ac:spMkLst>
            <pc:docMk/>
            <pc:sldMk cId="2150117555" sldId="311"/>
            <ac:spMk id="3188" creationId="{208893AC-8C42-A64E-3C98-9D451DCDA99D}"/>
          </ac:spMkLst>
        </pc:spChg>
        <pc:spChg chg="mod">
          <ac:chgData name="Anna Sterner" userId="e34ade42-3f4d-4ffb-96dc-1c6e40b6902f" providerId="ADAL" clId="{85365E0C-60C3-4CE3-B5C2-4B4109519C77}" dt="2024-05-20T17:44:20.679" v="510"/>
          <ac:spMkLst>
            <pc:docMk/>
            <pc:sldMk cId="2150117555" sldId="311"/>
            <ac:spMk id="3209" creationId="{2C7FDF4A-D19B-A1EF-4768-99C939045097}"/>
          </ac:spMkLst>
        </pc:spChg>
        <pc:spChg chg="mod">
          <ac:chgData name="Anna Sterner" userId="e34ade42-3f4d-4ffb-96dc-1c6e40b6902f" providerId="ADAL" clId="{85365E0C-60C3-4CE3-B5C2-4B4109519C77}" dt="2024-05-20T17:44:20.679" v="510"/>
          <ac:spMkLst>
            <pc:docMk/>
            <pc:sldMk cId="2150117555" sldId="311"/>
            <ac:spMk id="3212" creationId="{F114FF82-7DEA-2DE8-1A1A-52C7B6D0CC85}"/>
          </ac:spMkLst>
        </pc:spChg>
        <pc:spChg chg="mod">
          <ac:chgData name="Anna Sterner" userId="e34ade42-3f4d-4ffb-96dc-1c6e40b6902f" providerId="ADAL" clId="{85365E0C-60C3-4CE3-B5C2-4B4109519C77}" dt="2024-05-20T17:44:20.679" v="510"/>
          <ac:spMkLst>
            <pc:docMk/>
            <pc:sldMk cId="2150117555" sldId="311"/>
            <ac:spMk id="3214" creationId="{6170B285-735E-6124-D18E-DA8E3D51F6EF}"/>
          </ac:spMkLst>
        </pc:spChg>
        <pc:spChg chg="mod">
          <ac:chgData name="Anna Sterner" userId="e34ade42-3f4d-4ffb-96dc-1c6e40b6902f" providerId="ADAL" clId="{85365E0C-60C3-4CE3-B5C2-4B4109519C77}" dt="2024-05-20T17:44:20.679" v="510"/>
          <ac:spMkLst>
            <pc:docMk/>
            <pc:sldMk cId="2150117555" sldId="311"/>
            <ac:spMk id="3216" creationId="{A8669B04-BB44-B310-4668-ED4F7A62BA6B}"/>
          </ac:spMkLst>
        </pc:spChg>
        <pc:spChg chg="mod">
          <ac:chgData name="Anna Sterner" userId="e34ade42-3f4d-4ffb-96dc-1c6e40b6902f" providerId="ADAL" clId="{85365E0C-60C3-4CE3-B5C2-4B4109519C77}" dt="2024-05-20T17:44:20.679" v="510"/>
          <ac:spMkLst>
            <pc:docMk/>
            <pc:sldMk cId="2150117555" sldId="311"/>
            <ac:spMk id="3217" creationId="{F7A9367B-9BA3-EC83-1FB9-71BC017CE8ED}"/>
          </ac:spMkLst>
        </pc:spChg>
        <pc:spChg chg="mod">
          <ac:chgData name="Anna Sterner" userId="e34ade42-3f4d-4ffb-96dc-1c6e40b6902f" providerId="ADAL" clId="{85365E0C-60C3-4CE3-B5C2-4B4109519C77}" dt="2024-05-20T17:44:20.679" v="510"/>
          <ac:spMkLst>
            <pc:docMk/>
            <pc:sldMk cId="2150117555" sldId="311"/>
            <ac:spMk id="3222" creationId="{59A2B40A-F99B-2433-EBA6-B2A6C0AFB9E5}"/>
          </ac:spMkLst>
        </pc:spChg>
        <pc:spChg chg="mod">
          <ac:chgData name="Anna Sterner" userId="e34ade42-3f4d-4ffb-96dc-1c6e40b6902f" providerId="ADAL" clId="{85365E0C-60C3-4CE3-B5C2-4B4109519C77}" dt="2024-05-20T17:44:20.679" v="510"/>
          <ac:spMkLst>
            <pc:docMk/>
            <pc:sldMk cId="2150117555" sldId="311"/>
            <ac:spMk id="3226" creationId="{83F80E6C-76D0-D364-5E93-1B47DCBF9CC5}"/>
          </ac:spMkLst>
        </pc:spChg>
        <pc:spChg chg="mod">
          <ac:chgData name="Anna Sterner" userId="e34ade42-3f4d-4ffb-96dc-1c6e40b6902f" providerId="ADAL" clId="{85365E0C-60C3-4CE3-B5C2-4B4109519C77}" dt="2024-05-20T17:44:20.679" v="510"/>
          <ac:spMkLst>
            <pc:docMk/>
            <pc:sldMk cId="2150117555" sldId="311"/>
            <ac:spMk id="3228" creationId="{8D8FD403-C3F8-37E1-AC14-D7233B12BA93}"/>
          </ac:spMkLst>
        </pc:spChg>
        <pc:spChg chg="mod">
          <ac:chgData name="Anna Sterner" userId="e34ade42-3f4d-4ffb-96dc-1c6e40b6902f" providerId="ADAL" clId="{85365E0C-60C3-4CE3-B5C2-4B4109519C77}" dt="2024-05-20T17:44:20.679" v="510"/>
          <ac:spMkLst>
            <pc:docMk/>
            <pc:sldMk cId="2150117555" sldId="311"/>
            <ac:spMk id="3231" creationId="{6A4483AC-D1F3-418F-8E3C-335B6213DDF8}"/>
          </ac:spMkLst>
        </pc:spChg>
        <pc:spChg chg="mod">
          <ac:chgData name="Anna Sterner" userId="e34ade42-3f4d-4ffb-96dc-1c6e40b6902f" providerId="ADAL" clId="{85365E0C-60C3-4CE3-B5C2-4B4109519C77}" dt="2024-05-20T17:44:20.679" v="510"/>
          <ac:spMkLst>
            <pc:docMk/>
            <pc:sldMk cId="2150117555" sldId="311"/>
            <ac:spMk id="3234" creationId="{A528B059-348C-116B-BBC4-0EF9F12D0B8A}"/>
          </ac:spMkLst>
        </pc:spChg>
        <pc:spChg chg="mod">
          <ac:chgData name="Anna Sterner" userId="e34ade42-3f4d-4ffb-96dc-1c6e40b6902f" providerId="ADAL" clId="{85365E0C-60C3-4CE3-B5C2-4B4109519C77}" dt="2024-05-20T17:44:20.679" v="510"/>
          <ac:spMkLst>
            <pc:docMk/>
            <pc:sldMk cId="2150117555" sldId="311"/>
            <ac:spMk id="3235" creationId="{F8138785-5398-B8C9-E147-7C3B603BB158}"/>
          </ac:spMkLst>
        </pc:spChg>
        <pc:spChg chg="mod">
          <ac:chgData name="Anna Sterner" userId="e34ade42-3f4d-4ffb-96dc-1c6e40b6902f" providerId="ADAL" clId="{85365E0C-60C3-4CE3-B5C2-4B4109519C77}" dt="2024-05-20T17:44:20.679" v="510"/>
          <ac:spMkLst>
            <pc:docMk/>
            <pc:sldMk cId="2150117555" sldId="311"/>
            <ac:spMk id="3250" creationId="{05B45639-0C45-E713-784F-E2CCBC9DFAED}"/>
          </ac:spMkLst>
        </pc:spChg>
        <pc:spChg chg="mod">
          <ac:chgData name="Anna Sterner" userId="e34ade42-3f4d-4ffb-96dc-1c6e40b6902f" providerId="ADAL" clId="{85365E0C-60C3-4CE3-B5C2-4B4109519C77}" dt="2024-05-20T17:44:20.679" v="510"/>
          <ac:spMkLst>
            <pc:docMk/>
            <pc:sldMk cId="2150117555" sldId="311"/>
            <ac:spMk id="3251" creationId="{D1D205EC-3D58-A5E9-979D-ACDAE6C55966}"/>
          </ac:spMkLst>
        </pc:spChg>
        <pc:spChg chg="mod">
          <ac:chgData name="Anna Sterner" userId="e34ade42-3f4d-4ffb-96dc-1c6e40b6902f" providerId="ADAL" clId="{85365E0C-60C3-4CE3-B5C2-4B4109519C77}" dt="2024-05-20T17:44:20.679" v="510"/>
          <ac:spMkLst>
            <pc:docMk/>
            <pc:sldMk cId="2150117555" sldId="311"/>
            <ac:spMk id="3256" creationId="{1941A0A9-55E7-3255-495E-093C05D0F9B6}"/>
          </ac:spMkLst>
        </pc:spChg>
        <pc:spChg chg="mod">
          <ac:chgData name="Anna Sterner" userId="e34ade42-3f4d-4ffb-96dc-1c6e40b6902f" providerId="ADAL" clId="{85365E0C-60C3-4CE3-B5C2-4B4109519C77}" dt="2024-05-20T17:44:20.679" v="510"/>
          <ac:spMkLst>
            <pc:docMk/>
            <pc:sldMk cId="2150117555" sldId="311"/>
            <ac:spMk id="3259" creationId="{26929400-6CC8-8594-86E9-A4D775422D7A}"/>
          </ac:spMkLst>
        </pc:spChg>
        <pc:spChg chg="mod">
          <ac:chgData name="Anna Sterner" userId="e34ade42-3f4d-4ffb-96dc-1c6e40b6902f" providerId="ADAL" clId="{85365E0C-60C3-4CE3-B5C2-4B4109519C77}" dt="2024-05-20T17:44:20.679" v="510"/>
          <ac:spMkLst>
            <pc:docMk/>
            <pc:sldMk cId="2150117555" sldId="311"/>
            <ac:spMk id="3260" creationId="{67BD13A0-30A8-E7AE-FA99-4AD0596A855C}"/>
          </ac:spMkLst>
        </pc:spChg>
        <pc:spChg chg="mod">
          <ac:chgData name="Anna Sterner" userId="e34ade42-3f4d-4ffb-96dc-1c6e40b6902f" providerId="ADAL" clId="{85365E0C-60C3-4CE3-B5C2-4B4109519C77}" dt="2024-05-20T17:44:20.679" v="510"/>
          <ac:spMkLst>
            <pc:docMk/>
            <pc:sldMk cId="2150117555" sldId="311"/>
            <ac:spMk id="3269" creationId="{FA12BDEE-A89E-E622-627A-ABB6C18546CB}"/>
          </ac:spMkLst>
        </pc:spChg>
        <pc:spChg chg="mod">
          <ac:chgData name="Anna Sterner" userId="e34ade42-3f4d-4ffb-96dc-1c6e40b6902f" providerId="ADAL" clId="{85365E0C-60C3-4CE3-B5C2-4B4109519C77}" dt="2024-05-20T17:44:20.679" v="510"/>
          <ac:spMkLst>
            <pc:docMk/>
            <pc:sldMk cId="2150117555" sldId="311"/>
            <ac:spMk id="3270" creationId="{C7D2E96E-A3D7-7005-4671-4F9ECEA26560}"/>
          </ac:spMkLst>
        </pc:spChg>
        <pc:spChg chg="mod">
          <ac:chgData name="Anna Sterner" userId="e34ade42-3f4d-4ffb-96dc-1c6e40b6902f" providerId="ADAL" clId="{85365E0C-60C3-4CE3-B5C2-4B4109519C77}" dt="2024-05-20T17:44:20.679" v="510"/>
          <ac:spMkLst>
            <pc:docMk/>
            <pc:sldMk cId="2150117555" sldId="311"/>
            <ac:spMk id="3272" creationId="{F02650A4-55B1-39ED-4049-726EB1BF77C0}"/>
          </ac:spMkLst>
        </pc:spChg>
        <pc:spChg chg="mod">
          <ac:chgData name="Anna Sterner" userId="e34ade42-3f4d-4ffb-96dc-1c6e40b6902f" providerId="ADAL" clId="{85365E0C-60C3-4CE3-B5C2-4B4109519C77}" dt="2024-05-20T17:44:20.679" v="510"/>
          <ac:spMkLst>
            <pc:docMk/>
            <pc:sldMk cId="2150117555" sldId="311"/>
            <ac:spMk id="3283" creationId="{8941E23B-92FA-266A-A4D3-E0E3B9C4C5C0}"/>
          </ac:spMkLst>
        </pc:spChg>
        <pc:spChg chg="mod">
          <ac:chgData name="Anna Sterner" userId="e34ade42-3f4d-4ffb-96dc-1c6e40b6902f" providerId="ADAL" clId="{85365E0C-60C3-4CE3-B5C2-4B4109519C77}" dt="2024-05-20T17:44:20.679" v="510"/>
          <ac:spMkLst>
            <pc:docMk/>
            <pc:sldMk cId="2150117555" sldId="311"/>
            <ac:spMk id="3296" creationId="{62234E0E-4781-DBA2-6664-6563F3948DCC}"/>
          </ac:spMkLst>
        </pc:spChg>
        <pc:spChg chg="mod">
          <ac:chgData name="Anna Sterner" userId="e34ade42-3f4d-4ffb-96dc-1c6e40b6902f" providerId="ADAL" clId="{85365E0C-60C3-4CE3-B5C2-4B4109519C77}" dt="2024-05-20T17:44:20.679" v="510"/>
          <ac:spMkLst>
            <pc:docMk/>
            <pc:sldMk cId="2150117555" sldId="311"/>
            <ac:spMk id="3320" creationId="{4189DA65-6438-2E09-26E4-494EF8CC9D05}"/>
          </ac:spMkLst>
        </pc:spChg>
        <pc:spChg chg="mod">
          <ac:chgData name="Anna Sterner" userId="e34ade42-3f4d-4ffb-96dc-1c6e40b6902f" providerId="ADAL" clId="{85365E0C-60C3-4CE3-B5C2-4B4109519C77}" dt="2024-05-20T17:44:20.679" v="510"/>
          <ac:spMkLst>
            <pc:docMk/>
            <pc:sldMk cId="2150117555" sldId="311"/>
            <ac:spMk id="3323" creationId="{646D2512-90D6-989A-9CA1-8CEF54F67D10}"/>
          </ac:spMkLst>
        </pc:spChg>
        <pc:spChg chg="mod">
          <ac:chgData name="Anna Sterner" userId="e34ade42-3f4d-4ffb-96dc-1c6e40b6902f" providerId="ADAL" clId="{85365E0C-60C3-4CE3-B5C2-4B4109519C77}" dt="2024-05-20T17:44:20.679" v="510"/>
          <ac:spMkLst>
            <pc:docMk/>
            <pc:sldMk cId="2150117555" sldId="311"/>
            <ac:spMk id="3326" creationId="{E8E0DE49-4F7A-6684-5FF0-7FED66812527}"/>
          </ac:spMkLst>
        </pc:spChg>
        <pc:spChg chg="mod">
          <ac:chgData name="Anna Sterner" userId="e34ade42-3f4d-4ffb-96dc-1c6e40b6902f" providerId="ADAL" clId="{85365E0C-60C3-4CE3-B5C2-4B4109519C77}" dt="2024-05-20T17:44:20.679" v="510"/>
          <ac:spMkLst>
            <pc:docMk/>
            <pc:sldMk cId="2150117555" sldId="311"/>
            <ac:spMk id="3327" creationId="{107AF566-9E01-354A-AC2D-1FEF622A825B}"/>
          </ac:spMkLst>
        </pc:spChg>
        <pc:spChg chg="mod">
          <ac:chgData name="Anna Sterner" userId="e34ade42-3f4d-4ffb-96dc-1c6e40b6902f" providerId="ADAL" clId="{85365E0C-60C3-4CE3-B5C2-4B4109519C77}" dt="2024-05-20T17:44:20.679" v="510"/>
          <ac:spMkLst>
            <pc:docMk/>
            <pc:sldMk cId="2150117555" sldId="311"/>
            <ac:spMk id="3328" creationId="{689FDD9B-4F9A-2482-64A1-1CB956455106}"/>
          </ac:spMkLst>
        </pc:spChg>
        <pc:spChg chg="mod">
          <ac:chgData name="Anna Sterner" userId="e34ade42-3f4d-4ffb-96dc-1c6e40b6902f" providerId="ADAL" clId="{85365E0C-60C3-4CE3-B5C2-4B4109519C77}" dt="2024-05-20T17:44:20.679" v="510"/>
          <ac:spMkLst>
            <pc:docMk/>
            <pc:sldMk cId="2150117555" sldId="311"/>
            <ac:spMk id="3329" creationId="{954A0CED-D131-B050-1948-12D7E5A87ABC}"/>
          </ac:spMkLst>
        </pc:spChg>
        <pc:spChg chg="mod">
          <ac:chgData name="Anna Sterner" userId="e34ade42-3f4d-4ffb-96dc-1c6e40b6902f" providerId="ADAL" clId="{85365E0C-60C3-4CE3-B5C2-4B4109519C77}" dt="2024-05-20T17:44:20.679" v="510"/>
          <ac:spMkLst>
            <pc:docMk/>
            <pc:sldMk cId="2150117555" sldId="311"/>
            <ac:spMk id="3333" creationId="{19068B22-A649-487F-43FE-387583D872BE}"/>
          </ac:spMkLst>
        </pc:spChg>
        <pc:spChg chg="mod">
          <ac:chgData name="Anna Sterner" userId="e34ade42-3f4d-4ffb-96dc-1c6e40b6902f" providerId="ADAL" clId="{85365E0C-60C3-4CE3-B5C2-4B4109519C77}" dt="2024-05-20T17:44:20.679" v="510"/>
          <ac:spMkLst>
            <pc:docMk/>
            <pc:sldMk cId="2150117555" sldId="311"/>
            <ac:spMk id="3335" creationId="{84F1D314-4D3F-F0FE-C57B-DAAF098472FC}"/>
          </ac:spMkLst>
        </pc:spChg>
        <pc:spChg chg="mod">
          <ac:chgData name="Anna Sterner" userId="e34ade42-3f4d-4ffb-96dc-1c6e40b6902f" providerId="ADAL" clId="{85365E0C-60C3-4CE3-B5C2-4B4109519C77}" dt="2024-05-20T17:44:20.679" v="510"/>
          <ac:spMkLst>
            <pc:docMk/>
            <pc:sldMk cId="2150117555" sldId="311"/>
            <ac:spMk id="3336" creationId="{22223BB8-655D-189E-B875-EBE221F8ACDD}"/>
          </ac:spMkLst>
        </pc:spChg>
        <pc:spChg chg="mod">
          <ac:chgData name="Anna Sterner" userId="e34ade42-3f4d-4ffb-96dc-1c6e40b6902f" providerId="ADAL" clId="{85365E0C-60C3-4CE3-B5C2-4B4109519C77}" dt="2024-05-20T17:44:20.679" v="510"/>
          <ac:spMkLst>
            <pc:docMk/>
            <pc:sldMk cId="2150117555" sldId="311"/>
            <ac:spMk id="3338" creationId="{866DAA3F-9B0B-DFE4-7FA3-6273416F0FC6}"/>
          </ac:spMkLst>
        </pc:spChg>
        <pc:spChg chg="mod">
          <ac:chgData name="Anna Sterner" userId="e34ade42-3f4d-4ffb-96dc-1c6e40b6902f" providerId="ADAL" clId="{85365E0C-60C3-4CE3-B5C2-4B4109519C77}" dt="2024-05-20T17:44:20.679" v="510"/>
          <ac:spMkLst>
            <pc:docMk/>
            <pc:sldMk cId="2150117555" sldId="311"/>
            <ac:spMk id="3339" creationId="{9AB16F21-1544-34F4-155E-D16D907AB2CF}"/>
          </ac:spMkLst>
        </pc:spChg>
        <pc:spChg chg="mod">
          <ac:chgData name="Anna Sterner" userId="e34ade42-3f4d-4ffb-96dc-1c6e40b6902f" providerId="ADAL" clId="{85365E0C-60C3-4CE3-B5C2-4B4109519C77}" dt="2024-05-20T17:44:20.679" v="510"/>
          <ac:spMkLst>
            <pc:docMk/>
            <pc:sldMk cId="2150117555" sldId="311"/>
            <ac:spMk id="3340" creationId="{8BDA45D3-3023-9402-DDA7-54E8CC903AD8}"/>
          </ac:spMkLst>
        </pc:spChg>
        <pc:spChg chg="mod">
          <ac:chgData name="Anna Sterner" userId="e34ade42-3f4d-4ffb-96dc-1c6e40b6902f" providerId="ADAL" clId="{85365E0C-60C3-4CE3-B5C2-4B4109519C77}" dt="2024-05-20T17:44:20.679" v="510"/>
          <ac:spMkLst>
            <pc:docMk/>
            <pc:sldMk cId="2150117555" sldId="311"/>
            <ac:spMk id="3341" creationId="{B7CEA5A2-9907-E7FB-E3EF-FD145FDE821E}"/>
          </ac:spMkLst>
        </pc:spChg>
        <pc:spChg chg="mod">
          <ac:chgData name="Anna Sterner" userId="e34ade42-3f4d-4ffb-96dc-1c6e40b6902f" providerId="ADAL" clId="{85365E0C-60C3-4CE3-B5C2-4B4109519C77}" dt="2024-05-20T17:44:20.679" v="510"/>
          <ac:spMkLst>
            <pc:docMk/>
            <pc:sldMk cId="2150117555" sldId="311"/>
            <ac:spMk id="3344" creationId="{1E2D9A18-B1A3-7D31-A41D-3C13DFF0696E}"/>
          </ac:spMkLst>
        </pc:spChg>
        <pc:spChg chg="mod">
          <ac:chgData name="Anna Sterner" userId="e34ade42-3f4d-4ffb-96dc-1c6e40b6902f" providerId="ADAL" clId="{85365E0C-60C3-4CE3-B5C2-4B4109519C77}" dt="2024-05-20T17:44:20.679" v="510"/>
          <ac:spMkLst>
            <pc:docMk/>
            <pc:sldMk cId="2150117555" sldId="311"/>
            <ac:spMk id="3347" creationId="{8EF00E9B-1C0C-39E8-25B3-ED273FDA6EC8}"/>
          </ac:spMkLst>
        </pc:spChg>
        <pc:spChg chg="mod">
          <ac:chgData name="Anna Sterner" userId="e34ade42-3f4d-4ffb-96dc-1c6e40b6902f" providerId="ADAL" clId="{85365E0C-60C3-4CE3-B5C2-4B4109519C77}" dt="2024-05-20T17:44:20.679" v="510"/>
          <ac:spMkLst>
            <pc:docMk/>
            <pc:sldMk cId="2150117555" sldId="311"/>
            <ac:spMk id="3348" creationId="{2860CBFD-0280-2339-BC6F-7001E649DE85}"/>
          </ac:spMkLst>
        </pc:spChg>
        <pc:spChg chg="mod">
          <ac:chgData name="Anna Sterner" userId="e34ade42-3f4d-4ffb-96dc-1c6e40b6902f" providerId="ADAL" clId="{85365E0C-60C3-4CE3-B5C2-4B4109519C77}" dt="2024-05-20T17:44:20.679" v="510"/>
          <ac:spMkLst>
            <pc:docMk/>
            <pc:sldMk cId="2150117555" sldId="311"/>
            <ac:spMk id="3349" creationId="{6F78611A-53D9-0BBD-B52D-2862BC25019F}"/>
          </ac:spMkLst>
        </pc:spChg>
        <pc:spChg chg="mod">
          <ac:chgData name="Anna Sterner" userId="e34ade42-3f4d-4ffb-96dc-1c6e40b6902f" providerId="ADAL" clId="{85365E0C-60C3-4CE3-B5C2-4B4109519C77}" dt="2024-05-20T17:44:20.679" v="510"/>
          <ac:spMkLst>
            <pc:docMk/>
            <pc:sldMk cId="2150117555" sldId="311"/>
            <ac:spMk id="3375" creationId="{7844337D-EAB3-A4A7-61CD-C7D80662E64F}"/>
          </ac:spMkLst>
        </pc:spChg>
        <pc:spChg chg="mod">
          <ac:chgData name="Anna Sterner" userId="e34ade42-3f4d-4ffb-96dc-1c6e40b6902f" providerId="ADAL" clId="{85365E0C-60C3-4CE3-B5C2-4B4109519C77}" dt="2024-05-20T17:44:20.679" v="510"/>
          <ac:spMkLst>
            <pc:docMk/>
            <pc:sldMk cId="2150117555" sldId="311"/>
            <ac:spMk id="3376" creationId="{B76D29A0-CFE6-00D2-3F54-2B743C5C5A42}"/>
          </ac:spMkLst>
        </pc:spChg>
        <pc:spChg chg="mod">
          <ac:chgData name="Anna Sterner" userId="e34ade42-3f4d-4ffb-96dc-1c6e40b6902f" providerId="ADAL" clId="{85365E0C-60C3-4CE3-B5C2-4B4109519C77}" dt="2024-05-20T17:44:20.679" v="510"/>
          <ac:spMkLst>
            <pc:docMk/>
            <pc:sldMk cId="2150117555" sldId="311"/>
            <ac:spMk id="3389" creationId="{7667213E-5A6A-5A7E-5B7D-F5FD32CC6C12}"/>
          </ac:spMkLst>
        </pc:spChg>
        <pc:spChg chg="mod">
          <ac:chgData name="Anna Sterner" userId="e34ade42-3f4d-4ffb-96dc-1c6e40b6902f" providerId="ADAL" clId="{85365E0C-60C3-4CE3-B5C2-4B4109519C77}" dt="2024-05-20T17:44:20.679" v="510"/>
          <ac:spMkLst>
            <pc:docMk/>
            <pc:sldMk cId="2150117555" sldId="311"/>
            <ac:spMk id="3393" creationId="{EDC23CBF-1E9C-F1C4-626E-BA29A4F312B8}"/>
          </ac:spMkLst>
        </pc:spChg>
        <pc:spChg chg="mod">
          <ac:chgData name="Anna Sterner" userId="e34ade42-3f4d-4ffb-96dc-1c6e40b6902f" providerId="ADAL" clId="{85365E0C-60C3-4CE3-B5C2-4B4109519C77}" dt="2024-05-20T17:44:20.679" v="510"/>
          <ac:spMkLst>
            <pc:docMk/>
            <pc:sldMk cId="2150117555" sldId="311"/>
            <ac:spMk id="3400" creationId="{3135B975-C349-AAD8-0569-A0C3E34AB9FC}"/>
          </ac:spMkLst>
        </pc:spChg>
        <pc:spChg chg="mod">
          <ac:chgData name="Anna Sterner" userId="e34ade42-3f4d-4ffb-96dc-1c6e40b6902f" providerId="ADAL" clId="{85365E0C-60C3-4CE3-B5C2-4B4109519C77}" dt="2024-05-20T17:44:20.679" v="510"/>
          <ac:spMkLst>
            <pc:docMk/>
            <pc:sldMk cId="2150117555" sldId="311"/>
            <ac:spMk id="3408" creationId="{2A7540F2-3A6F-B58D-8714-2C0809B51DBF}"/>
          </ac:spMkLst>
        </pc:spChg>
        <pc:spChg chg="mod">
          <ac:chgData name="Anna Sterner" userId="e34ade42-3f4d-4ffb-96dc-1c6e40b6902f" providerId="ADAL" clId="{85365E0C-60C3-4CE3-B5C2-4B4109519C77}" dt="2024-05-20T17:44:20.679" v="510"/>
          <ac:spMkLst>
            <pc:docMk/>
            <pc:sldMk cId="2150117555" sldId="311"/>
            <ac:spMk id="3413" creationId="{6C4A1FF5-3BD5-529B-CE18-5CA41513038D}"/>
          </ac:spMkLst>
        </pc:spChg>
        <pc:spChg chg="mod">
          <ac:chgData name="Anna Sterner" userId="e34ade42-3f4d-4ffb-96dc-1c6e40b6902f" providerId="ADAL" clId="{85365E0C-60C3-4CE3-B5C2-4B4109519C77}" dt="2024-05-20T17:44:20.679" v="510"/>
          <ac:spMkLst>
            <pc:docMk/>
            <pc:sldMk cId="2150117555" sldId="311"/>
            <ac:spMk id="3417" creationId="{3249D5F5-E2B9-8D8D-02D5-D1220D6ECF91}"/>
          </ac:spMkLst>
        </pc:spChg>
        <pc:spChg chg="mod">
          <ac:chgData name="Anna Sterner" userId="e34ade42-3f4d-4ffb-96dc-1c6e40b6902f" providerId="ADAL" clId="{85365E0C-60C3-4CE3-B5C2-4B4109519C77}" dt="2024-05-20T17:44:20.679" v="510"/>
          <ac:spMkLst>
            <pc:docMk/>
            <pc:sldMk cId="2150117555" sldId="311"/>
            <ac:spMk id="3436" creationId="{B40765F1-92D1-5B8C-ED0D-E0F23E9BA844}"/>
          </ac:spMkLst>
        </pc:spChg>
        <pc:spChg chg="mod">
          <ac:chgData name="Anna Sterner" userId="e34ade42-3f4d-4ffb-96dc-1c6e40b6902f" providerId="ADAL" clId="{85365E0C-60C3-4CE3-B5C2-4B4109519C77}" dt="2024-05-20T17:44:20.679" v="510"/>
          <ac:spMkLst>
            <pc:docMk/>
            <pc:sldMk cId="2150117555" sldId="311"/>
            <ac:spMk id="3437" creationId="{1F55EE40-A0B6-F8F7-91B5-0271EEA1E648}"/>
          </ac:spMkLst>
        </pc:spChg>
        <pc:spChg chg="mod">
          <ac:chgData name="Anna Sterner" userId="e34ade42-3f4d-4ffb-96dc-1c6e40b6902f" providerId="ADAL" clId="{85365E0C-60C3-4CE3-B5C2-4B4109519C77}" dt="2024-05-20T17:44:20.679" v="510"/>
          <ac:spMkLst>
            <pc:docMk/>
            <pc:sldMk cId="2150117555" sldId="311"/>
            <ac:spMk id="3449" creationId="{CB78DF83-F658-CED2-C467-7862B5CC27A3}"/>
          </ac:spMkLst>
        </pc:spChg>
        <pc:spChg chg="mod">
          <ac:chgData name="Anna Sterner" userId="e34ade42-3f4d-4ffb-96dc-1c6e40b6902f" providerId="ADAL" clId="{85365E0C-60C3-4CE3-B5C2-4B4109519C77}" dt="2024-05-20T17:44:20.679" v="510"/>
          <ac:spMkLst>
            <pc:docMk/>
            <pc:sldMk cId="2150117555" sldId="311"/>
            <ac:spMk id="3453" creationId="{B4D0A068-DBE6-AB54-9D40-9605B7DF27D9}"/>
          </ac:spMkLst>
        </pc:spChg>
        <pc:spChg chg="mod">
          <ac:chgData name="Anna Sterner" userId="e34ade42-3f4d-4ffb-96dc-1c6e40b6902f" providerId="ADAL" clId="{85365E0C-60C3-4CE3-B5C2-4B4109519C77}" dt="2024-05-20T17:44:20.679" v="510"/>
          <ac:spMkLst>
            <pc:docMk/>
            <pc:sldMk cId="2150117555" sldId="311"/>
            <ac:spMk id="3474" creationId="{7F4A6905-5AA3-4F55-A1A3-4E04072246F9}"/>
          </ac:spMkLst>
        </pc:spChg>
        <pc:spChg chg="mod">
          <ac:chgData name="Anna Sterner" userId="e34ade42-3f4d-4ffb-96dc-1c6e40b6902f" providerId="ADAL" clId="{85365E0C-60C3-4CE3-B5C2-4B4109519C77}" dt="2024-05-20T17:44:20.679" v="510"/>
          <ac:spMkLst>
            <pc:docMk/>
            <pc:sldMk cId="2150117555" sldId="311"/>
            <ac:spMk id="3477" creationId="{C527037A-A2DD-CDC4-551D-92439BF59A76}"/>
          </ac:spMkLst>
        </pc:spChg>
        <pc:spChg chg="mod">
          <ac:chgData name="Anna Sterner" userId="e34ade42-3f4d-4ffb-96dc-1c6e40b6902f" providerId="ADAL" clId="{85365E0C-60C3-4CE3-B5C2-4B4109519C77}" dt="2024-05-20T17:44:20.679" v="510"/>
          <ac:spMkLst>
            <pc:docMk/>
            <pc:sldMk cId="2150117555" sldId="311"/>
            <ac:spMk id="3480" creationId="{329EF58B-E91A-A548-82A0-D05FE6CAB800}"/>
          </ac:spMkLst>
        </pc:spChg>
        <pc:spChg chg="mod">
          <ac:chgData name="Anna Sterner" userId="e34ade42-3f4d-4ffb-96dc-1c6e40b6902f" providerId="ADAL" clId="{85365E0C-60C3-4CE3-B5C2-4B4109519C77}" dt="2024-05-20T17:44:20.679" v="510"/>
          <ac:spMkLst>
            <pc:docMk/>
            <pc:sldMk cId="2150117555" sldId="311"/>
            <ac:spMk id="3485" creationId="{78BE13D0-85B2-19A5-66FA-D7363A61C6BA}"/>
          </ac:spMkLst>
        </pc:spChg>
        <pc:spChg chg="mod">
          <ac:chgData name="Anna Sterner" userId="e34ade42-3f4d-4ffb-96dc-1c6e40b6902f" providerId="ADAL" clId="{85365E0C-60C3-4CE3-B5C2-4B4109519C77}" dt="2024-05-20T17:44:20.679" v="510"/>
          <ac:spMkLst>
            <pc:docMk/>
            <pc:sldMk cId="2150117555" sldId="311"/>
            <ac:spMk id="3492" creationId="{DD1A8556-7205-8552-1179-44A2E5FECC20}"/>
          </ac:spMkLst>
        </pc:spChg>
        <pc:spChg chg="mod">
          <ac:chgData name="Anna Sterner" userId="e34ade42-3f4d-4ffb-96dc-1c6e40b6902f" providerId="ADAL" clId="{85365E0C-60C3-4CE3-B5C2-4B4109519C77}" dt="2024-05-20T17:44:20.679" v="510"/>
          <ac:spMkLst>
            <pc:docMk/>
            <pc:sldMk cId="2150117555" sldId="311"/>
            <ac:spMk id="3494" creationId="{D9863CD1-80DC-984B-B5D4-8564B559A30D}"/>
          </ac:spMkLst>
        </pc:spChg>
        <pc:spChg chg="mod">
          <ac:chgData name="Anna Sterner" userId="e34ade42-3f4d-4ffb-96dc-1c6e40b6902f" providerId="ADAL" clId="{85365E0C-60C3-4CE3-B5C2-4B4109519C77}" dt="2024-05-20T17:44:20.679" v="510"/>
          <ac:spMkLst>
            <pc:docMk/>
            <pc:sldMk cId="2150117555" sldId="311"/>
            <ac:spMk id="3505" creationId="{3868E158-EEE0-15A5-2B9F-B99C692EA76F}"/>
          </ac:spMkLst>
        </pc:spChg>
        <pc:spChg chg="mod">
          <ac:chgData name="Anna Sterner" userId="e34ade42-3f4d-4ffb-96dc-1c6e40b6902f" providerId="ADAL" clId="{85365E0C-60C3-4CE3-B5C2-4B4109519C77}" dt="2024-05-20T17:44:20.679" v="510"/>
          <ac:spMkLst>
            <pc:docMk/>
            <pc:sldMk cId="2150117555" sldId="311"/>
            <ac:spMk id="3510" creationId="{1E208412-7EBC-3978-FAF1-5879DA5610A3}"/>
          </ac:spMkLst>
        </pc:spChg>
        <pc:spChg chg="mod">
          <ac:chgData name="Anna Sterner" userId="e34ade42-3f4d-4ffb-96dc-1c6e40b6902f" providerId="ADAL" clId="{85365E0C-60C3-4CE3-B5C2-4B4109519C77}" dt="2024-05-20T17:44:20.679" v="510"/>
          <ac:spMkLst>
            <pc:docMk/>
            <pc:sldMk cId="2150117555" sldId="311"/>
            <ac:spMk id="3553" creationId="{57842FFD-EEC9-3F36-CB84-36A39A8A8C13}"/>
          </ac:spMkLst>
        </pc:spChg>
        <pc:spChg chg="mod">
          <ac:chgData name="Anna Sterner" userId="e34ade42-3f4d-4ffb-96dc-1c6e40b6902f" providerId="ADAL" clId="{85365E0C-60C3-4CE3-B5C2-4B4109519C77}" dt="2024-05-20T17:44:20.679" v="510"/>
          <ac:spMkLst>
            <pc:docMk/>
            <pc:sldMk cId="2150117555" sldId="311"/>
            <ac:spMk id="3557" creationId="{01FAA8CF-CE69-3754-3FAC-828F23A961C3}"/>
          </ac:spMkLst>
        </pc:spChg>
        <pc:spChg chg="mod">
          <ac:chgData name="Anna Sterner" userId="e34ade42-3f4d-4ffb-96dc-1c6e40b6902f" providerId="ADAL" clId="{85365E0C-60C3-4CE3-B5C2-4B4109519C77}" dt="2024-05-20T17:44:20.679" v="510"/>
          <ac:spMkLst>
            <pc:docMk/>
            <pc:sldMk cId="2150117555" sldId="311"/>
            <ac:spMk id="3558" creationId="{173C609C-F2EF-E7A1-36F4-1655B7B9A397}"/>
          </ac:spMkLst>
        </pc:spChg>
        <pc:spChg chg="mod">
          <ac:chgData name="Anna Sterner" userId="e34ade42-3f4d-4ffb-96dc-1c6e40b6902f" providerId="ADAL" clId="{85365E0C-60C3-4CE3-B5C2-4B4109519C77}" dt="2024-05-20T17:44:20.679" v="510"/>
          <ac:spMkLst>
            <pc:docMk/>
            <pc:sldMk cId="2150117555" sldId="311"/>
            <ac:spMk id="3563" creationId="{E65C7478-E99E-1A0B-DD60-F64545FE9667}"/>
          </ac:spMkLst>
        </pc:spChg>
        <pc:spChg chg="mod">
          <ac:chgData name="Anna Sterner" userId="e34ade42-3f4d-4ffb-96dc-1c6e40b6902f" providerId="ADAL" clId="{85365E0C-60C3-4CE3-B5C2-4B4109519C77}" dt="2024-05-20T17:44:20.679" v="510"/>
          <ac:spMkLst>
            <pc:docMk/>
            <pc:sldMk cId="2150117555" sldId="311"/>
            <ac:spMk id="3565" creationId="{E2F8A839-A685-05E8-B1AE-85B53590DB7B}"/>
          </ac:spMkLst>
        </pc:spChg>
        <pc:spChg chg="mod">
          <ac:chgData name="Anna Sterner" userId="e34ade42-3f4d-4ffb-96dc-1c6e40b6902f" providerId="ADAL" clId="{85365E0C-60C3-4CE3-B5C2-4B4109519C77}" dt="2024-05-20T17:44:20.679" v="510"/>
          <ac:spMkLst>
            <pc:docMk/>
            <pc:sldMk cId="2150117555" sldId="311"/>
            <ac:spMk id="3569" creationId="{563C76A5-02D9-CDD9-1E41-B6AE80F7B043}"/>
          </ac:spMkLst>
        </pc:spChg>
        <pc:spChg chg="mod">
          <ac:chgData name="Anna Sterner" userId="e34ade42-3f4d-4ffb-96dc-1c6e40b6902f" providerId="ADAL" clId="{85365E0C-60C3-4CE3-B5C2-4B4109519C77}" dt="2024-05-20T17:44:20.679" v="510"/>
          <ac:spMkLst>
            <pc:docMk/>
            <pc:sldMk cId="2150117555" sldId="311"/>
            <ac:spMk id="3571" creationId="{7FADD07A-E80A-BEA1-EF5B-EAE5255CF759}"/>
          </ac:spMkLst>
        </pc:spChg>
        <pc:spChg chg="mod">
          <ac:chgData name="Anna Sterner" userId="e34ade42-3f4d-4ffb-96dc-1c6e40b6902f" providerId="ADAL" clId="{85365E0C-60C3-4CE3-B5C2-4B4109519C77}" dt="2024-05-20T17:44:20.679" v="510"/>
          <ac:spMkLst>
            <pc:docMk/>
            <pc:sldMk cId="2150117555" sldId="311"/>
            <ac:spMk id="3577" creationId="{BF77BAA8-78AC-A376-13E6-BC6E7416616D}"/>
          </ac:spMkLst>
        </pc:spChg>
        <pc:spChg chg="mod">
          <ac:chgData name="Anna Sterner" userId="e34ade42-3f4d-4ffb-96dc-1c6e40b6902f" providerId="ADAL" clId="{85365E0C-60C3-4CE3-B5C2-4B4109519C77}" dt="2024-05-20T17:44:20.679" v="510"/>
          <ac:spMkLst>
            <pc:docMk/>
            <pc:sldMk cId="2150117555" sldId="311"/>
            <ac:spMk id="3578" creationId="{CC3913FC-9EF1-D689-809B-A80757E44D9B}"/>
          </ac:spMkLst>
        </pc:spChg>
        <pc:spChg chg="mod">
          <ac:chgData name="Anna Sterner" userId="e34ade42-3f4d-4ffb-96dc-1c6e40b6902f" providerId="ADAL" clId="{85365E0C-60C3-4CE3-B5C2-4B4109519C77}" dt="2024-05-20T17:44:20.679" v="510"/>
          <ac:spMkLst>
            <pc:docMk/>
            <pc:sldMk cId="2150117555" sldId="311"/>
            <ac:spMk id="3589" creationId="{09851EEC-C937-EC4D-D88B-8BEE349DB518}"/>
          </ac:spMkLst>
        </pc:spChg>
        <pc:spChg chg="mod">
          <ac:chgData name="Anna Sterner" userId="e34ade42-3f4d-4ffb-96dc-1c6e40b6902f" providerId="ADAL" clId="{85365E0C-60C3-4CE3-B5C2-4B4109519C77}" dt="2024-05-20T17:44:20.679" v="510"/>
          <ac:spMkLst>
            <pc:docMk/>
            <pc:sldMk cId="2150117555" sldId="311"/>
            <ac:spMk id="3592" creationId="{24EA6A8B-1806-9A5B-9DE8-06DE934D2398}"/>
          </ac:spMkLst>
        </pc:spChg>
        <pc:spChg chg="mod">
          <ac:chgData name="Anna Sterner" userId="e34ade42-3f4d-4ffb-96dc-1c6e40b6902f" providerId="ADAL" clId="{85365E0C-60C3-4CE3-B5C2-4B4109519C77}" dt="2024-05-20T17:44:20.679" v="510"/>
          <ac:spMkLst>
            <pc:docMk/>
            <pc:sldMk cId="2150117555" sldId="311"/>
            <ac:spMk id="3602" creationId="{B1FB2671-139A-8DA8-335C-E2EE57F7B715}"/>
          </ac:spMkLst>
        </pc:spChg>
        <pc:spChg chg="mod">
          <ac:chgData name="Anna Sterner" userId="e34ade42-3f4d-4ffb-96dc-1c6e40b6902f" providerId="ADAL" clId="{85365E0C-60C3-4CE3-B5C2-4B4109519C77}" dt="2024-05-20T17:44:20.679" v="510"/>
          <ac:spMkLst>
            <pc:docMk/>
            <pc:sldMk cId="2150117555" sldId="311"/>
            <ac:spMk id="3606" creationId="{3FF35873-92FE-FCC6-A58E-E04F604F616F}"/>
          </ac:spMkLst>
        </pc:spChg>
        <pc:spChg chg="mod">
          <ac:chgData name="Anna Sterner" userId="e34ade42-3f4d-4ffb-96dc-1c6e40b6902f" providerId="ADAL" clId="{85365E0C-60C3-4CE3-B5C2-4B4109519C77}" dt="2024-05-20T17:44:20.679" v="510"/>
          <ac:spMkLst>
            <pc:docMk/>
            <pc:sldMk cId="2150117555" sldId="311"/>
            <ac:spMk id="3613" creationId="{DF90D441-10C1-4ACB-9076-151D6A0A2746}"/>
          </ac:spMkLst>
        </pc:spChg>
        <pc:spChg chg="mod">
          <ac:chgData name="Anna Sterner" userId="e34ade42-3f4d-4ffb-96dc-1c6e40b6902f" providerId="ADAL" clId="{85365E0C-60C3-4CE3-B5C2-4B4109519C77}" dt="2024-05-20T17:44:20.679" v="510"/>
          <ac:spMkLst>
            <pc:docMk/>
            <pc:sldMk cId="2150117555" sldId="311"/>
            <ac:spMk id="3637" creationId="{ECA2540E-6FD2-5EC0-5344-84D8B573ADDB}"/>
          </ac:spMkLst>
        </pc:spChg>
        <pc:spChg chg="mod">
          <ac:chgData name="Anna Sterner" userId="e34ade42-3f4d-4ffb-96dc-1c6e40b6902f" providerId="ADAL" clId="{85365E0C-60C3-4CE3-B5C2-4B4109519C77}" dt="2024-05-20T17:44:20.679" v="510"/>
          <ac:spMkLst>
            <pc:docMk/>
            <pc:sldMk cId="2150117555" sldId="311"/>
            <ac:spMk id="3638" creationId="{289A56AB-3FB5-D220-7149-E369F9A9BD35}"/>
          </ac:spMkLst>
        </pc:spChg>
        <pc:spChg chg="mod">
          <ac:chgData name="Anna Sterner" userId="e34ade42-3f4d-4ffb-96dc-1c6e40b6902f" providerId="ADAL" clId="{85365E0C-60C3-4CE3-B5C2-4B4109519C77}" dt="2024-05-20T17:44:20.679" v="510"/>
          <ac:spMkLst>
            <pc:docMk/>
            <pc:sldMk cId="2150117555" sldId="311"/>
            <ac:spMk id="3639" creationId="{7AFF4F2F-EECD-0ACB-FCFC-B3A13497739D}"/>
          </ac:spMkLst>
        </pc:spChg>
        <pc:spChg chg="mod">
          <ac:chgData name="Anna Sterner" userId="e34ade42-3f4d-4ffb-96dc-1c6e40b6902f" providerId="ADAL" clId="{85365E0C-60C3-4CE3-B5C2-4B4109519C77}" dt="2024-05-20T17:44:20.679" v="510"/>
          <ac:spMkLst>
            <pc:docMk/>
            <pc:sldMk cId="2150117555" sldId="311"/>
            <ac:spMk id="3648" creationId="{73F53C8F-C287-1964-DCFF-3D0F453A5DDF}"/>
          </ac:spMkLst>
        </pc:spChg>
        <pc:spChg chg="mod">
          <ac:chgData name="Anna Sterner" userId="e34ade42-3f4d-4ffb-96dc-1c6e40b6902f" providerId="ADAL" clId="{85365E0C-60C3-4CE3-B5C2-4B4109519C77}" dt="2024-05-20T17:44:20.679" v="510"/>
          <ac:spMkLst>
            <pc:docMk/>
            <pc:sldMk cId="2150117555" sldId="311"/>
            <ac:spMk id="3651" creationId="{D554FE86-60CC-350F-CC62-EDB44836B95A}"/>
          </ac:spMkLst>
        </pc:spChg>
        <pc:spChg chg="mod">
          <ac:chgData name="Anna Sterner" userId="e34ade42-3f4d-4ffb-96dc-1c6e40b6902f" providerId="ADAL" clId="{85365E0C-60C3-4CE3-B5C2-4B4109519C77}" dt="2024-05-20T17:44:20.679" v="510"/>
          <ac:spMkLst>
            <pc:docMk/>
            <pc:sldMk cId="2150117555" sldId="311"/>
            <ac:spMk id="3652" creationId="{299296D1-3F98-956D-A58A-6901CD145C6C}"/>
          </ac:spMkLst>
        </pc:spChg>
        <pc:spChg chg="mod">
          <ac:chgData name="Anna Sterner" userId="e34ade42-3f4d-4ffb-96dc-1c6e40b6902f" providerId="ADAL" clId="{85365E0C-60C3-4CE3-B5C2-4B4109519C77}" dt="2024-05-20T17:44:20.679" v="510"/>
          <ac:spMkLst>
            <pc:docMk/>
            <pc:sldMk cId="2150117555" sldId="311"/>
            <ac:spMk id="3653" creationId="{BEDEACBB-40F0-6511-FC55-CFADFA2B0EE1}"/>
          </ac:spMkLst>
        </pc:spChg>
        <pc:spChg chg="mod">
          <ac:chgData name="Anna Sterner" userId="e34ade42-3f4d-4ffb-96dc-1c6e40b6902f" providerId="ADAL" clId="{85365E0C-60C3-4CE3-B5C2-4B4109519C77}" dt="2024-05-20T17:44:20.679" v="510"/>
          <ac:spMkLst>
            <pc:docMk/>
            <pc:sldMk cId="2150117555" sldId="311"/>
            <ac:spMk id="3654" creationId="{541D8FD4-01A4-4AEC-9004-2A8311F441F2}"/>
          </ac:spMkLst>
        </pc:spChg>
        <pc:spChg chg="mod">
          <ac:chgData name="Anna Sterner" userId="e34ade42-3f4d-4ffb-96dc-1c6e40b6902f" providerId="ADAL" clId="{85365E0C-60C3-4CE3-B5C2-4B4109519C77}" dt="2024-05-20T17:44:20.679" v="510"/>
          <ac:spMkLst>
            <pc:docMk/>
            <pc:sldMk cId="2150117555" sldId="311"/>
            <ac:spMk id="3655" creationId="{3C267E39-DC57-2ECB-C8E6-9724F6739A18}"/>
          </ac:spMkLst>
        </pc:spChg>
        <pc:spChg chg="mod">
          <ac:chgData name="Anna Sterner" userId="e34ade42-3f4d-4ffb-96dc-1c6e40b6902f" providerId="ADAL" clId="{85365E0C-60C3-4CE3-B5C2-4B4109519C77}" dt="2024-05-20T17:44:20.679" v="510"/>
          <ac:spMkLst>
            <pc:docMk/>
            <pc:sldMk cId="2150117555" sldId="311"/>
            <ac:spMk id="3668" creationId="{954DEE37-06A0-5672-143B-4FAF508C80F6}"/>
          </ac:spMkLst>
        </pc:spChg>
        <pc:spChg chg="mod">
          <ac:chgData name="Anna Sterner" userId="e34ade42-3f4d-4ffb-96dc-1c6e40b6902f" providerId="ADAL" clId="{85365E0C-60C3-4CE3-B5C2-4B4109519C77}" dt="2024-05-20T17:44:20.679" v="510"/>
          <ac:spMkLst>
            <pc:docMk/>
            <pc:sldMk cId="2150117555" sldId="311"/>
            <ac:spMk id="3669" creationId="{08CAE72B-404E-C831-DB7B-79A3A215F562}"/>
          </ac:spMkLst>
        </pc:spChg>
        <pc:spChg chg="mod">
          <ac:chgData name="Anna Sterner" userId="e34ade42-3f4d-4ffb-96dc-1c6e40b6902f" providerId="ADAL" clId="{85365E0C-60C3-4CE3-B5C2-4B4109519C77}" dt="2024-05-20T17:44:20.679" v="510"/>
          <ac:spMkLst>
            <pc:docMk/>
            <pc:sldMk cId="2150117555" sldId="311"/>
            <ac:spMk id="3670" creationId="{CC7B13C0-D77C-C5C3-99FE-881CE57AD231}"/>
          </ac:spMkLst>
        </pc:spChg>
        <pc:spChg chg="mod">
          <ac:chgData name="Anna Sterner" userId="e34ade42-3f4d-4ffb-96dc-1c6e40b6902f" providerId="ADAL" clId="{85365E0C-60C3-4CE3-B5C2-4B4109519C77}" dt="2024-05-20T17:44:20.679" v="510"/>
          <ac:spMkLst>
            <pc:docMk/>
            <pc:sldMk cId="2150117555" sldId="311"/>
            <ac:spMk id="3672" creationId="{12C88AE0-CE62-B8B3-3562-2234E9B53F98}"/>
          </ac:spMkLst>
        </pc:spChg>
        <pc:spChg chg="mod">
          <ac:chgData name="Anna Sterner" userId="e34ade42-3f4d-4ffb-96dc-1c6e40b6902f" providerId="ADAL" clId="{85365E0C-60C3-4CE3-B5C2-4B4109519C77}" dt="2024-05-20T17:44:20.679" v="510"/>
          <ac:spMkLst>
            <pc:docMk/>
            <pc:sldMk cId="2150117555" sldId="311"/>
            <ac:spMk id="3674" creationId="{9472EF8D-0510-D13F-3099-8D66E4C6A16F}"/>
          </ac:spMkLst>
        </pc:spChg>
        <pc:spChg chg="mod">
          <ac:chgData name="Anna Sterner" userId="e34ade42-3f4d-4ffb-96dc-1c6e40b6902f" providerId="ADAL" clId="{85365E0C-60C3-4CE3-B5C2-4B4109519C77}" dt="2024-05-20T17:44:20.679" v="510"/>
          <ac:spMkLst>
            <pc:docMk/>
            <pc:sldMk cId="2150117555" sldId="311"/>
            <ac:spMk id="3675" creationId="{21468286-D12A-1E01-3967-0850A3642AE2}"/>
          </ac:spMkLst>
        </pc:spChg>
        <pc:spChg chg="mod">
          <ac:chgData name="Anna Sterner" userId="e34ade42-3f4d-4ffb-96dc-1c6e40b6902f" providerId="ADAL" clId="{85365E0C-60C3-4CE3-B5C2-4B4109519C77}" dt="2024-05-20T17:44:20.679" v="510"/>
          <ac:spMkLst>
            <pc:docMk/>
            <pc:sldMk cId="2150117555" sldId="311"/>
            <ac:spMk id="3676" creationId="{8B463F0E-34D7-EDDD-931B-24E82F95B9FF}"/>
          </ac:spMkLst>
        </pc:spChg>
        <pc:spChg chg="mod">
          <ac:chgData name="Anna Sterner" userId="e34ade42-3f4d-4ffb-96dc-1c6e40b6902f" providerId="ADAL" clId="{85365E0C-60C3-4CE3-B5C2-4B4109519C77}" dt="2024-05-20T17:44:20.679" v="510"/>
          <ac:spMkLst>
            <pc:docMk/>
            <pc:sldMk cId="2150117555" sldId="311"/>
            <ac:spMk id="3677" creationId="{1DFB113A-3849-1074-396F-CB38FFC183F1}"/>
          </ac:spMkLst>
        </pc:spChg>
        <pc:spChg chg="mod">
          <ac:chgData name="Anna Sterner" userId="e34ade42-3f4d-4ffb-96dc-1c6e40b6902f" providerId="ADAL" clId="{85365E0C-60C3-4CE3-B5C2-4B4109519C77}" dt="2024-05-20T17:44:20.679" v="510"/>
          <ac:spMkLst>
            <pc:docMk/>
            <pc:sldMk cId="2150117555" sldId="311"/>
            <ac:spMk id="3678" creationId="{E2976969-5D35-1C99-698B-1EB576303C82}"/>
          </ac:spMkLst>
        </pc:spChg>
        <pc:spChg chg="mod">
          <ac:chgData name="Anna Sterner" userId="e34ade42-3f4d-4ffb-96dc-1c6e40b6902f" providerId="ADAL" clId="{85365E0C-60C3-4CE3-B5C2-4B4109519C77}" dt="2024-05-20T17:44:20.679" v="510"/>
          <ac:spMkLst>
            <pc:docMk/>
            <pc:sldMk cId="2150117555" sldId="311"/>
            <ac:spMk id="3680" creationId="{685A66F8-68D6-2D86-9C8C-D0780EC4E7C2}"/>
          </ac:spMkLst>
        </pc:spChg>
        <pc:spChg chg="mod">
          <ac:chgData name="Anna Sterner" userId="e34ade42-3f4d-4ffb-96dc-1c6e40b6902f" providerId="ADAL" clId="{85365E0C-60C3-4CE3-B5C2-4B4109519C77}" dt="2024-05-20T17:44:20.679" v="510"/>
          <ac:spMkLst>
            <pc:docMk/>
            <pc:sldMk cId="2150117555" sldId="311"/>
            <ac:spMk id="3681" creationId="{EFF45ABB-3754-4E65-30D1-EFEC82CAA86B}"/>
          </ac:spMkLst>
        </pc:spChg>
        <pc:spChg chg="mod">
          <ac:chgData name="Anna Sterner" userId="e34ade42-3f4d-4ffb-96dc-1c6e40b6902f" providerId="ADAL" clId="{85365E0C-60C3-4CE3-B5C2-4B4109519C77}" dt="2024-05-20T17:44:20.679" v="510"/>
          <ac:spMkLst>
            <pc:docMk/>
            <pc:sldMk cId="2150117555" sldId="311"/>
            <ac:spMk id="3682" creationId="{E2380641-4EE8-C318-096F-A4CD37589791}"/>
          </ac:spMkLst>
        </pc:spChg>
        <pc:spChg chg="mod">
          <ac:chgData name="Anna Sterner" userId="e34ade42-3f4d-4ffb-96dc-1c6e40b6902f" providerId="ADAL" clId="{85365E0C-60C3-4CE3-B5C2-4B4109519C77}" dt="2024-05-20T17:44:20.679" v="510"/>
          <ac:spMkLst>
            <pc:docMk/>
            <pc:sldMk cId="2150117555" sldId="311"/>
            <ac:spMk id="3683" creationId="{71CA22AB-1ACB-A1F9-F248-17291E38FF84}"/>
          </ac:spMkLst>
        </pc:spChg>
        <pc:spChg chg="mod">
          <ac:chgData name="Anna Sterner" userId="e34ade42-3f4d-4ffb-96dc-1c6e40b6902f" providerId="ADAL" clId="{85365E0C-60C3-4CE3-B5C2-4B4109519C77}" dt="2024-05-20T17:44:20.679" v="510"/>
          <ac:spMkLst>
            <pc:docMk/>
            <pc:sldMk cId="2150117555" sldId="311"/>
            <ac:spMk id="3684" creationId="{F7DA2D27-FDF9-E6BA-6805-155D1B71D723}"/>
          </ac:spMkLst>
        </pc:spChg>
        <pc:spChg chg="mod">
          <ac:chgData name="Anna Sterner" userId="e34ade42-3f4d-4ffb-96dc-1c6e40b6902f" providerId="ADAL" clId="{85365E0C-60C3-4CE3-B5C2-4B4109519C77}" dt="2024-05-20T17:44:20.679" v="510"/>
          <ac:spMkLst>
            <pc:docMk/>
            <pc:sldMk cId="2150117555" sldId="311"/>
            <ac:spMk id="3685" creationId="{BBEDDC43-73D3-075A-8D7F-BE07C638D70B}"/>
          </ac:spMkLst>
        </pc:spChg>
        <pc:spChg chg="mod">
          <ac:chgData name="Anna Sterner" userId="e34ade42-3f4d-4ffb-96dc-1c6e40b6902f" providerId="ADAL" clId="{85365E0C-60C3-4CE3-B5C2-4B4109519C77}" dt="2024-05-20T17:44:20.679" v="510"/>
          <ac:spMkLst>
            <pc:docMk/>
            <pc:sldMk cId="2150117555" sldId="311"/>
            <ac:spMk id="3687" creationId="{AFBA535C-436A-2473-2434-AABF61020C72}"/>
          </ac:spMkLst>
        </pc:spChg>
        <pc:spChg chg="mod">
          <ac:chgData name="Anna Sterner" userId="e34ade42-3f4d-4ffb-96dc-1c6e40b6902f" providerId="ADAL" clId="{85365E0C-60C3-4CE3-B5C2-4B4109519C77}" dt="2024-05-20T17:44:20.679" v="510"/>
          <ac:spMkLst>
            <pc:docMk/>
            <pc:sldMk cId="2150117555" sldId="311"/>
            <ac:spMk id="3688" creationId="{1B8BA86D-C87D-AE77-B644-684747006664}"/>
          </ac:spMkLst>
        </pc:spChg>
        <pc:spChg chg="mod">
          <ac:chgData name="Anna Sterner" userId="e34ade42-3f4d-4ffb-96dc-1c6e40b6902f" providerId="ADAL" clId="{85365E0C-60C3-4CE3-B5C2-4B4109519C77}" dt="2024-05-20T17:44:20.679" v="510"/>
          <ac:spMkLst>
            <pc:docMk/>
            <pc:sldMk cId="2150117555" sldId="311"/>
            <ac:spMk id="3690" creationId="{A3C9DBC6-D904-BE8F-64A0-ED26F74D0FCE}"/>
          </ac:spMkLst>
        </pc:spChg>
        <pc:spChg chg="mod">
          <ac:chgData name="Anna Sterner" userId="e34ade42-3f4d-4ffb-96dc-1c6e40b6902f" providerId="ADAL" clId="{85365E0C-60C3-4CE3-B5C2-4B4109519C77}" dt="2024-05-20T17:44:20.679" v="510"/>
          <ac:spMkLst>
            <pc:docMk/>
            <pc:sldMk cId="2150117555" sldId="311"/>
            <ac:spMk id="3691" creationId="{9D8AE70E-7014-1F45-7E8F-8D7B776B3F67}"/>
          </ac:spMkLst>
        </pc:spChg>
        <pc:spChg chg="mod">
          <ac:chgData name="Anna Sterner" userId="e34ade42-3f4d-4ffb-96dc-1c6e40b6902f" providerId="ADAL" clId="{85365E0C-60C3-4CE3-B5C2-4B4109519C77}" dt="2024-05-20T17:44:20.679" v="510"/>
          <ac:spMkLst>
            <pc:docMk/>
            <pc:sldMk cId="2150117555" sldId="311"/>
            <ac:spMk id="3692" creationId="{D065AF80-E675-DB78-A251-ACE94021EB8F}"/>
          </ac:spMkLst>
        </pc:spChg>
        <pc:spChg chg="mod">
          <ac:chgData name="Anna Sterner" userId="e34ade42-3f4d-4ffb-96dc-1c6e40b6902f" providerId="ADAL" clId="{85365E0C-60C3-4CE3-B5C2-4B4109519C77}" dt="2024-05-20T17:44:20.679" v="510"/>
          <ac:spMkLst>
            <pc:docMk/>
            <pc:sldMk cId="2150117555" sldId="311"/>
            <ac:spMk id="3694" creationId="{E9C0A413-F906-3CB0-E7F9-E81D42B040D1}"/>
          </ac:spMkLst>
        </pc:spChg>
        <pc:spChg chg="mod">
          <ac:chgData name="Anna Sterner" userId="e34ade42-3f4d-4ffb-96dc-1c6e40b6902f" providerId="ADAL" clId="{85365E0C-60C3-4CE3-B5C2-4B4109519C77}" dt="2024-05-20T17:44:20.679" v="510"/>
          <ac:spMkLst>
            <pc:docMk/>
            <pc:sldMk cId="2150117555" sldId="311"/>
            <ac:spMk id="3697" creationId="{631E5F5A-4E0B-2060-E576-2F34EEBD6399}"/>
          </ac:spMkLst>
        </pc:spChg>
        <pc:spChg chg="mod">
          <ac:chgData name="Anna Sterner" userId="e34ade42-3f4d-4ffb-96dc-1c6e40b6902f" providerId="ADAL" clId="{85365E0C-60C3-4CE3-B5C2-4B4109519C77}" dt="2024-05-20T17:44:20.679" v="510"/>
          <ac:spMkLst>
            <pc:docMk/>
            <pc:sldMk cId="2150117555" sldId="311"/>
            <ac:spMk id="3700" creationId="{B4D453CA-7F77-3C94-6D6D-B7AADAF47107}"/>
          </ac:spMkLst>
        </pc:spChg>
        <pc:spChg chg="mod">
          <ac:chgData name="Anna Sterner" userId="e34ade42-3f4d-4ffb-96dc-1c6e40b6902f" providerId="ADAL" clId="{85365E0C-60C3-4CE3-B5C2-4B4109519C77}" dt="2024-05-20T17:44:20.679" v="510"/>
          <ac:spMkLst>
            <pc:docMk/>
            <pc:sldMk cId="2150117555" sldId="311"/>
            <ac:spMk id="3701" creationId="{3A0DCED9-8297-8809-5781-8452413DAE1A}"/>
          </ac:spMkLst>
        </pc:spChg>
        <pc:spChg chg="mod">
          <ac:chgData name="Anna Sterner" userId="e34ade42-3f4d-4ffb-96dc-1c6e40b6902f" providerId="ADAL" clId="{85365E0C-60C3-4CE3-B5C2-4B4109519C77}" dt="2024-05-20T17:44:20.679" v="510"/>
          <ac:spMkLst>
            <pc:docMk/>
            <pc:sldMk cId="2150117555" sldId="311"/>
            <ac:spMk id="3703" creationId="{A3C2646D-A2F7-39B4-C3A5-F10EEFE5E7BD}"/>
          </ac:spMkLst>
        </pc:spChg>
        <pc:spChg chg="mod">
          <ac:chgData name="Anna Sterner" userId="e34ade42-3f4d-4ffb-96dc-1c6e40b6902f" providerId="ADAL" clId="{85365E0C-60C3-4CE3-B5C2-4B4109519C77}" dt="2024-05-20T17:44:20.679" v="510"/>
          <ac:spMkLst>
            <pc:docMk/>
            <pc:sldMk cId="2150117555" sldId="311"/>
            <ac:spMk id="3704" creationId="{F728DE43-A023-738E-54EF-9874DFE2412A}"/>
          </ac:spMkLst>
        </pc:spChg>
        <pc:spChg chg="mod">
          <ac:chgData name="Anna Sterner" userId="e34ade42-3f4d-4ffb-96dc-1c6e40b6902f" providerId="ADAL" clId="{85365E0C-60C3-4CE3-B5C2-4B4109519C77}" dt="2024-05-20T17:44:20.679" v="510"/>
          <ac:spMkLst>
            <pc:docMk/>
            <pc:sldMk cId="2150117555" sldId="311"/>
            <ac:spMk id="3705" creationId="{C8FE3F83-53AF-0FDE-FB59-19B2A401D969}"/>
          </ac:spMkLst>
        </pc:spChg>
        <pc:spChg chg="mod">
          <ac:chgData name="Anna Sterner" userId="e34ade42-3f4d-4ffb-96dc-1c6e40b6902f" providerId="ADAL" clId="{85365E0C-60C3-4CE3-B5C2-4B4109519C77}" dt="2024-05-20T17:44:20.679" v="510"/>
          <ac:spMkLst>
            <pc:docMk/>
            <pc:sldMk cId="2150117555" sldId="311"/>
            <ac:spMk id="3706" creationId="{30F49201-C136-3B66-8557-040117063082}"/>
          </ac:spMkLst>
        </pc:spChg>
        <pc:spChg chg="mod">
          <ac:chgData name="Anna Sterner" userId="e34ade42-3f4d-4ffb-96dc-1c6e40b6902f" providerId="ADAL" clId="{85365E0C-60C3-4CE3-B5C2-4B4109519C77}" dt="2024-05-20T17:44:20.679" v="510"/>
          <ac:spMkLst>
            <pc:docMk/>
            <pc:sldMk cId="2150117555" sldId="311"/>
            <ac:spMk id="3707" creationId="{28DD92A6-C659-7D51-0A11-DD66293CB658}"/>
          </ac:spMkLst>
        </pc:spChg>
        <pc:spChg chg="mod">
          <ac:chgData name="Anna Sterner" userId="e34ade42-3f4d-4ffb-96dc-1c6e40b6902f" providerId="ADAL" clId="{85365E0C-60C3-4CE3-B5C2-4B4109519C77}" dt="2024-05-20T17:44:20.679" v="510"/>
          <ac:spMkLst>
            <pc:docMk/>
            <pc:sldMk cId="2150117555" sldId="311"/>
            <ac:spMk id="3708" creationId="{15C9DE7A-C225-55F6-C791-A19CB3801592}"/>
          </ac:spMkLst>
        </pc:spChg>
        <pc:spChg chg="mod">
          <ac:chgData name="Anna Sterner" userId="e34ade42-3f4d-4ffb-96dc-1c6e40b6902f" providerId="ADAL" clId="{85365E0C-60C3-4CE3-B5C2-4B4109519C77}" dt="2024-05-20T17:44:20.679" v="510"/>
          <ac:spMkLst>
            <pc:docMk/>
            <pc:sldMk cId="2150117555" sldId="311"/>
            <ac:spMk id="3709" creationId="{831E379C-F3BA-845D-F332-FD8EB056320A}"/>
          </ac:spMkLst>
        </pc:spChg>
        <pc:spChg chg="mod">
          <ac:chgData name="Anna Sterner" userId="e34ade42-3f4d-4ffb-96dc-1c6e40b6902f" providerId="ADAL" clId="{85365E0C-60C3-4CE3-B5C2-4B4109519C77}" dt="2024-05-20T17:44:20.679" v="510"/>
          <ac:spMkLst>
            <pc:docMk/>
            <pc:sldMk cId="2150117555" sldId="311"/>
            <ac:spMk id="3710" creationId="{AB87CDB1-CBAC-2729-20B4-403E3625AE3C}"/>
          </ac:spMkLst>
        </pc:spChg>
        <pc:spChg chg="mod">
          <ac:chgData name="Anna Sterner" userId="e34ade42-3f4d-4ffb-96dc-1c6e40b6902f" providerId="ADAL" clId="{85365E0C-60C3-4CE3-B5C2-4B4109519C77}" dt="2024-05-20T17:44:20.679" v="510"/>
          <ac:spMkLst>
            <pc:docMk/>
            <pc:sldMk cId="2150117555" sldId="311"/>
            <ac:spMk id="3711" creationId="{E3081019-540C-BA4D-2DE3-C128CEDDD407}"/>
          </ac:spMkLst>
        </pc:spChg>
        <pc:spChg chg="mod">
          <ac:chgData name="Anna Sterner" userId="e34ade42-3f4d-4ffb-96dc-1c6e40b6902f" providerId="ADAL" clId="{85365E0C-60C3-4CE3-B5C2-4B4109519C77}" dt="2024-05-20T17:44:20.679" v="510"/>
          <ac:spMkLst>
            <pc:docMk/>
            <pc:sldMk cId="2150117555" sldId="311"/>
            <ac:spMk id="3712" creationId="{49CD5CB3-B32B-9522-3B14-6F6A0E9FC3E5}"/>
          </ac:spMkLst>
        </pc:spChg>
        <pc:spChg chg="mod">
          <ac:chgData name="Anna Sterner" userId="e34ade42-3f4d-4ffb-96dc-1c6e40b6902f" providerId="ADAL" clId="{85365E0C-60C3-4CE3-B5C2-4B4109519C77}" dt="2024-05-20T17:44:20.679" v="510"/>
          <ac:spMkLst>
            <pc:docMk/>
            <pc:sldMk cId="2150117555" sldId="311"/>
            <ac:spMk id="3714" creationId="{94276DEC-F3D8-6BD1-E966-BE42CCA9FE02}"/>
          </ac:spMkLst>
        </pc:spChg>
        <pc:spChg chg="mod">
          <ac:chgData name="Anna Sterner" userId="e34ade42-3f4d-4ffb-96dc-1c6e40b6902f" providerId="ADAL" clId="{85365E0C-60C3-4CE3-B5C2-4B4109519C77}" dt="2024-05-20T17:44:20.679" v="510"/>
          <ac:spMkLst>
            <pc:docMk/>
            <pc:sldMk cId="2150117555" sldId="311"/>
            <ac:spMk id="3716" creationId="{86559CB1-8706-6FFB-E0EC-D19361BBCF73}"/>
          </ac:spMkLst>
        </pc:spChg>
        <pc:spChg chg="mod">
          <ac:chgData name="Anna Sterner" userId="e34ade42-3f4d-4ffb-96dc-1c6e40b6902f" providerId="ADAL" clId="{85365E0C-60C3-4CE3-B5C2-4B4109519C77}" dt="2024-05-20T17:44:20.679" v="510"/>
          <ac:spMkLst>
            <pc:docMk/>
            <pc:sldMk cId="2150117555" sldId="311"/>
            <ac:spMk id="3718" creationId="{D38B1507-B8B7-7A5A-84E5-0F32A9A94CA9}"/>
          </ac:spMkLst>
        </pc:spChg>
        <pc:spChg chg="mod">
          <ac:chgData name="Anna Sterner" userId="e34ade42-3f4d-4ffb-96dc-1c6e40b6902f" providerId="ADAL" clId="{85365E0C-60C3-4CE3-B5C2-4B4109519C77}" dt="2024-05-20T17:44:20.679" v="510"/>
          <ac:spMkLst>
            <pc:docMk/>
            <pc:sldMk cId="2150117555" sldId="311"/>
            <ac:spMk id="3721" creationId="{4BAF8AA8-4720-23A9-D5BF-D02F71BA016C}"/>
          </ac:spMkLst>
        </pc:spChg>
        <pc:spChg chg="mod">
          <ac:chgData name="Anna Sterner" userId="e34ade42-3f4d-4ffb-96dc-1c6e40b6902f" providerId="ADAL" clId="{85365E0C-60C3-4CE3-B5C2-4B4109519C77}" dt="2024-05-20T17:44:20.679" v="510"/>
          <ac:spMkLst>
            <pc:docMk/>
            <pc:sldMk cId="2150117555" sldId="311"/>
            <ac:spMk id="3730" creationId="{1CBF6B8E-35D1-6DA5-6499-D134B5FBB7CC}"/>
          </ac:spMkLst>
        </pc:spChg>
        <pc:spChg chg="mod">
          <ac:chgData name="Anna Sterner" userId="e34ade42-3f4d-4ffb-96dc-1c6e40b6902f" providerId="ADAL" clId="{85365E0C-60C3-4CE3-B5C2-4B4109519C77}" dt="2024-05-20T17:44:20.679" v="510"/>
          <ac:spMkLst>
            <pc:docMk/>
            <pc:sldMk cId="2150117555" sldId="311"/>
            <ac:spMk id="3731" creationId="{B118FF44-81C0-C125-952B-49DC46071171}"/>
          </ac:spMkLst>
        </pc:spChg>
        <pc:spChg chg="mod">
          <ac:chgData name="Anna Sterner" userId="e34ade42-3f4d-4ffb-96dc-1c6e40b6902f" providerId="ADAL" clId="{85365E0C-60C3-4CE3-B5C2-4B4109519C77}" dt="2024-05-20T17:44:20.679" v="510"/>
          <ac:spMkLst>
            <pc:docMk/>
            <pc:sldMk cId="2150117555" sldId="311"/>
            <ac:spMk id="3732" creationId="{66AF1761-BEC0-CA15-B3F5-56C004D01DC6}"/>
          </ac:spMkLst>
        </pc:spChg>
        <pc:spChg chg="mod">
          <ac:chgData name="Anna Sterner" userId="e34ade42-3f4d-4ffb-96dc-1c6e40b6902f" providerId="ADAL" clId="{85365E0C-60C3-4CE3-B5C2-4B4109519C77}" dt="2024-05-20T17:44:20.679" v="510"/>
          <ac:spMkLst>
            <pc:docMk/>
            <pc:sldMk cId="2150117555" sldId="311"/>
            <ac:spMk id="3733" creationId="{7002A2AD-CF46-6A53-688D-C6934E1677F8}"/>
          </ac:spMkLst>
        </pc:spChg>
        <pc:spChg chg="mod">
          <ac:chgData name="Anna Sterner" userId="e34ade42-3f4d-4ffb-96dc-1c6e40b6902f" providerId="ADAL" clId="{85365E0C-60C3-4CE3-B5C2-4B4109519C77}" dt="2024-05-20T17:44:20.679" v="510"/>
          <ac:spMkLst>
            <pc:docMk/>
            <pc:sldMk cId="2150117555" sldId="311"/>
            <ac:spMk id="3734" creationId="{57B9BB7F-551D-AE99-5776-748ECDF16B4E}"/>
          </ac:spMkLst>
        </pc:spChg>
        <pc:spChg chg="mod">
          <ac:chgData name="Anna Sterner" userId="e34ade42-3f4d-4ffb-96dc-1c6e40b6902f" providerId="ADAL" clId="{85365E0C-60C3-4CE3-B5C2-4B4109519C77}" dt="2024-05-20T17:44:20.679" v="510"/>
          <ac:spMkLst>
            <pc:docMk/>
            <pc:sldMk cId="2150117555" sldId="311"/>
            <ac:spMk id="3735" creationId="{DC7320E8-D30B-6456-BC14-5EDA91027E7D}"/>
          </ac:spMkLst>
        </pc:spChg>
        <pc:spChg chg="mod">
          <ac:chgData name="Anna Sterner" userId="e34ade42-3f4d-4ffb-96dc-1c6e40b6902f" providerId="ADAL" clId="{85365E0C-60C3-4CE3-B5C2-4B4109519C77}" dt="2024-05-20T17:44:20.679" v="510"/>
          <ac:spMkLst>
            <pc:docMk/>
            <pc:sldMk cId="2150117555" sldId="311"/>
            <ac:spMk id="3736" creationId="{722EC3E6-0B87-358C-7A20-DD7EBA6F6B69}"/>
          </ac:spMkLst>
        </pc:spChg>
        <pc:spChg chg="mod">
          <ac:chgData name="Anna Sterner" userId="e34ade42-3f4d-4ffb-96dc-1c6e40b6902f" providerId="ADAL" clId="{85365E0C-60C3-4CE3-B5C2-4B4109519C77}" dt="2024-05-20T17:44:20.679" v="510"/>
          <ac:spMkLst>
            <pc:docMk/>
            <pc:sldMk cId="2150117555" sldId="311"/>
            <ac:spMk id="3737" creationId="{50C2A19B-930A-644D-7D60-794C9FDE595D}"/>
          </ac:spMkLst>
        </pc:spChg>
        <pc:spChg chg="mod">
          <ac:chgData name="Anna Sterner" userId="e34ade42-3f4d-4ffb-96dc-1c6e40b6902f" providerId="ADAL" clId="{85365E0C-60C3-4CE3-B5C2-4B4109519C77}" dt="2024-05-20T17:44:20.679" v="510"/>
          <ac:spMkLst>
            <pc:docMk/>
            <pc:sldMk cId="2150117555" sldId="311"/>
            <ac:spMk id="3738" creationId="{54B238CE-A6CC-1FE9-3A61-3B9E8830B29B}"/>
          </ac:spMkLst>
        </pc:spChg>
        <pc:spChg chg="mod">
          <ac:chgData name="Anna Sterner" userId="e34ade42-3f4d-4ffb-96dc-1c6e40b6902f" providerId="ADAL" clId="{85365E0C-60C3-4CE3-B5C2-4B4109519C77}" dt="2024-05-20T17:44:20.679" v="510"/>
          <ac:spMkLst>
            <pc:docMk/>
            <pc:sldMk cId="2150117555" sldId="311"/>
            <ac:spMk id="3739" creationId="{F3EA5B14-A8B3-47F0-FC99-45E0A2CDF01E}"/>
          </ac:spMkLst>
        </pc:spChg>
        <pc:spChg chg="mod">
          <ac:chgData name="Anna Sterner" userId="e34ade42-3f4d-4ffb-96dc-1c6e40b6902f" providerId="ADAL" clId="{85365E0C-60C3-4CE3-B5C2-4B4109519C77}" dt="2024-05-20T17:44:20.679" v="510"/>
          <ac:spMkLst>
            <pc:docMk/>
            <pc:sldMk cId="2150117555" sldId="311"/>
            <ac:spMk id="3740" creationId="{DF51F302-1628-C758-8543-F35E61793051}"/>
          </ac:spMkLst>
        </pc:spChg>
        <pc:spChg chg="mod">
          <ac:chgData name="Anna Sterner" userId="e34ade42-3f4d-4ffb-96dc-1c6e40b6902f" providerId="ADAL" clId="{85365E0C-60C3-4CE3-B5C2-4B4109519C77}" dt="2024-05-20T17:44:20.679" v="510"/>
          <ac:spMkLst>
            <pc:docMk/>
            <pc:sldMk cId="2150117555" sldId="311"/>
            <ac:spMk id="3741" creationId="{F1529DB6-BD97-BF69-AFE2-3F1E69CB976D}"/>
          </ac:spMkLst>
        </pc:spChg>
        <pc:spChg chg="mod">
          <ac:chgData name="Anna Sterner" userId="e34ade42-3f4d-4ffb-96dc-1c6e40b6902f" providerId="ADAL" clId="{85365E0C-60C3-4CE3-B5C2-4B4109519C77}" dt="2024-05-20T17:44:20.679" v="510"/>
          <ac:spMkLst>
            <pc:docMk/>
            <pc:sldMk cId="2150117555" sldId="311"/>
            <ac:spMk id="3742" creationId="{3D6AFA5B-FE54-66BF-6642-8D09E5B7FA92}"/>
          </ac:spMkLst>
        </pc:spChg>
        <pc:spChg chg="mod">
          <ac:chgData name="Anna Sterner" userId="e34ade42-3f4d-4ffb-96dc-1c6e40b6902f" providerId="ADAL" clId="{85365E0C-60C3-4CE3-B5C2-4B4109519C77}" dt="2024-05-20T17:44:20.679" v="510"/>
          <ac:spMkLst>
            <pc:docMk/>
            <pc:sldMk cId="2150117555" sldId="311"/>
            <ac:spMk id="3743" creationId="{87D0A1A0-DF03-62F4-FC5F-964BCCBF1077}"/>
          </ac:spMkLst>
        </pc:spChg>
        <pc:spChg chg="mod">
          <ac:chgData name="Anna Sterner" userId="e34ade42-3f4d-4ffb-96dc-1c6e40b6902f" providerId="ADAL" clId="{85365E0C-60C3-4CE3-B5C2-4B4109519C77}" dt="2024-05-20T17:44:20.679" v="510"/>
          <ac:spMkLst>
            <pc:docMk/>
            <pc:sldMk cId="2150117555" sldId="311"/>
            <ac:spMk id="3744" creationId="{1722FFBD-2665-3E85-7B68-4650765AEA8A}"/>
          </ac:spMkLst>
        </pc:spChg>
        <pc:spChg chg="mod">
          <ac:chgData name="Anna Sterner" userId="e34ade42-3f4d-4ffb-96dc-1c6e40b6902f" providerId="ADAL" clId="{85365E0C-60C3-4CE3-B5C2-4B4109519C77}" dt="2024-05-20T17:44:20.679" v="510"/>
          <ac:spMkLst>
            <pc:docMk/>
            <pc:sldMk cId="2150117555" sldId="311"/>
            <ac:spMk id="3745" creationId="{F8209391-5BAE-D245-967F-D82E7DBBF78A}"/>
          </ac:spMkLst>
        </pc:spChg>
        <pc:spChg chg="mod">
          <ac:chgData name="Anna Sterner" userId="e34ade42-3f4d-4ffb-96dc-1c6e40b6902f" providerId="ADAL" clId="{85365E0C-60C3-4CE3-B5C2-4B4109519C77}" dt="2024-05-20T17:44:20.679" v="510"/>
          <ac:spMkLst>
            <pc:docMk/>
            <pc:sldMk cId="2150117555" sldId="311"/>
            <ac:spMk id="3746" creationId="{D4D313B5-4A35-E984-1929-1CF2675EB01C}"/>
          </ac:spMkLst>
        </pc:spChg>
        <pc:spChg chg="mod">
          <ac:chgData name="Anna Sterner" userId="e34ade42-3f4d-4ffb-96dc-1c6e40b6902f" providerId="ADAL" clId="{85365E0C-60C3-4CE3-B5C2-4B4109519C77}" dt="2024-05-20T17:44:20.679" v="510"/>
          <ac:spMkLst>
            <pc:docMk/>
            <pc:sldMk cId="2150117555" sldId="311"/>
            <ac:spMk id="3747" creationId="{B7C2CFE7-15A9-FF85-5720-45D1C50D9A2B}"/>
          </ac:spMkLst>
        </pc:spChg>
        <pc:spChg chg="mod">
          <ac:chgData name="Anna Sterner" userId="e34ade42-3f4d-4ffb-96dc-1c6e40b6902f" providerId="ADAL" clId="{85365E0C-60C3-4CE3-B5C2-4B4109519C77}" dt="2024-05-20T17:44:20.679" v="510"/>
          <ac:spMkLst>
            <pc:docMk/>
            <pc:sldMk cId="2150117555" sldId="311"/>
            <ac:spMk id="3748" creationId="{594C17D9-A9C8-7455-9753-72CB13E1FC0F}"/>
          </ac:spMkLst>
        </pc:spChg>
        <pc:spChg chg="mod">
          <ac:chgData name="Anna Sterner" userId="e34ade42-3f4d-4ffb-96dc-1c6e40b6902f" providerId="ADAL" clId="{85365E0C-60C3-4CE3-B5C2-4B4109519C77}" dt="2024-05-20T17:44:20.679" v="510"/>
          <ac:spMkLst>
            <pc:docMk/>
            <pc:sldMk cId="2150117555" sldId="311"/>
            <ac:spMk id="3749" creationId="{2DAB5666-D25B-DEA2-0746-071645D94FAE}"/>
          </ac:spMkLst>
        </pc:spChg>
        <pc:spChg chg="mod">
          <ac:chgData name="Anna Sterner" userId="e34ade42-3f4d-4ffb-96dc-1c6e40b6902f" providerId="ADAL" clId="{85365E0C-60C3-4CE3-B5C2-4B4109519C77}" dt="2024-05-20T17:44:20.679" v="510"/>
          <ac:spMkLst>
            <pc:docMk/>
            <pc:sldMk cId="2150117555" sldId="311"/>
            <ac:spMk id="3750" creationId="{28CFB66E-15E9-1264-4E15-7B1743AB498E}"/>
          </ac:spMkLst>
        </pc:spChg>
        <pc:spChg chg="mod">
          <ac:chgData name="Anna Sterner" userId="e34ade42-3f4d-4ffb-96dc-1c6e40b6902f" providerId="ADAL" clId="{85365E0C-60C3-4CE3-B5C2-4B4109519C77}" dt="2024-05-20T17:44:20.679" v="510"/>
          <ac:spMkLst>
            <pc:docMk/>
            <pc:sldMk cId="2150117555" sldId="311"/>
            <ac:spMk id="3751" creationId="{C8AE102D-68AF-B198-3CD9-1BF2259F78F6}"/>
          </ac:spMkLst>
        </pc:spChg>
        <pc:spChg chg="mod">
          <ac:chgData name="Anna Sterner" userId="e34ade42-3f4d-4ffb-96dc-1c6e40b6902f" providerId="ADAL" clId="{85365E0C-60C3-4CE3-B5C2-4B4109519C77}" dt="2024-05-20T17:44:20.679" v="510"/>
          <ac:spMkLst>
            <pc:docMk/>
            <pc:sldMk cId="2150117555" sldId="311"/>
            <ac:spMk id="3752" creationId="{8ADE5F42-D7B1-6BC6-0F8E-C8A379F30A14}"/>
          </ac:spMkLst>
        </pc:spChg>
        <pc:spChg chg="mod">
          <ac:chgData name="Anna Sterner" userId="e34ade42-3f4d-4ffb-96dc-1c6e40b6902f" providerId="ADAL" clId="{85365E0C-60C3-4CE3-B5C2-4B4109519C77}" dt="2024-05-20T17:44:20.679" v="510"/>
          <ac:spMkLst>
            <pc:docMk/>
            <pc:sldMk cId="2150117555" sldId="311"/>
            <ac:spMk id="3753" creationId="{8414BD85-D1C7-1C2A-5259-0D2B4E583BE7}"/>
          </ac:spMkLst>
        </pc:spChg>
        <pc:spChg chg="mod">
          <ac:chgData name="Anna Sterner" userId="e34ade42-3f4d-4ffb-96dc-1c6e40b6902f" providerId="ADAL" clId="{85365E0C-60C3-4CE3-B5C2-4B4109519C77}" dt="2024-05-20T17:44:20.679" v="510"/>
          <ac:spMkLst>
            <pc:docMk/>
            <pc:sldMk cId="2150117555" sldId="311"/>
            <ac:spMk id="3754" creationId="{EF4F28AA-B981-9BC8-17C9-18E642C9E760}"/>
          </ac:spMkLst>
        </pc:spChg>
        <pc:spChg chg="mod">
          <ac:chgData name="Anna Sterner" userId="e34ade42-3f4d-4ffb-96dc-1c6e40b6902f" providerId="ADAL" clId="{85365E0C-60C3-4CE3-B5C2-4B4109519C77}" dt="2024-05-20T17:44:20.679" v="510"/>
          <ac:spMkLst>
            <pc:docMk/>
            <pc:sldMk cId="2150117555" sldId="311"/>
            <ac:spMk id="3755" creationId="{BB5EB6C2-55C8-9789-AD89-8DE1A99CD84C}"/>
          </ac:spMkLst>
        </pc:spChg>
        <pc:spChg chg="mod">
          <ac:chgData name="Anna Sterner" userId="e34ade42-3f4d-4ffb-96dc-1c6e40b6902f" providerId="ADAL" clId="{85365E0C-60C3-4CE3-B5C2-4B4109519C77}" dt="2024-05-20T17:44:20.679" v="510"/>
          <ac:spMkLst>
            <pc:docMk/>
            <pc:sldMk cId="2150117555" sldId="311"/>
            <ac:spMk id="3756" creationId="{9CBD9209-791E-02D3-88F8-930D68BB38FF}"/>
          </ac:spMkLst>
        </pc:spChg>
        <pc:spChg chg="mod">
          <ac:chgData name="Anna Sterner" userId="e34ade42-3f4d-4ffb-96dc-1c6e40b6902f" providerId="ADAL" clId="{85365E0C-60C3-4CE3-B5C2-4B4109519C77}" dt="2024-05-20T17:44:20.679" v="510"/>
          <ac:spMkLst>
            <pc:docMk/>
            <pc:sldMk cId="2150117555" sldId="311"/>
            <ac:spMk id="3757" creationId="{AEF45082-DFE2-BED3-38A6-AF6EDF86BE11}"/>
          </ac:spMkLst>
        </pc:spChg>
        <pc:spChg chg="mod">
          <ac:chgData name="Anna Sterner" userId="e34ade42-3f4d-4ffb-96dc-1c6e40b6902f" providerId="ADAL" clId="{85365E0C-60C3-4CE3-B5C2-4B4109519C77}" dt="2024-05-20T17:44:20.679" v="510"/>
          <ac:spMkLst>
            <pc:docMk/>
            <pc:sldMk cId="2150117555" sldId="311"/>
            <ac:spMk id="3758" creationId="{3BC9FEB9-873C-AA32-0418-8CFE19E5BF8E}"/>
          </ac:spMkLst>
        </pc:spChg>
        <pc:spChg chg="mod">
          <ac:chgData name="Anna Sterner" userId="e34ade42-3f4d-4ffb-96dc-1c6e40b6902f" providerId="ADAL" clId="{85365E0C-60C3-4CE3-B5C2-4B4109519C77}" dt="2024-05-20T17:44:20.679" v="510"/>
          <ac:spMkLst>
            <pc:docMk/>
            <pc:sldMk cId="2150117555" sldId="311"/>
            <ac:spMk id="3759" creationId="{C98183CC-1517-64E4-A57E-ECCF2177A15D}"/>
          </ac:spMkLst>
        </pc:spChg>
        <pc:spChg chg="mod">
          <ac:chgData name="Anna Sterner" userId="e34ade42-3f4d-4ffb-96dc-1c6e40b6902f" providerId="ADAL" clId="{85365E0C-60C3-4CE3-B5C2-4B4109519C77}" dt="2024-05-20T17:44:20.679" v="510"/>
          <ac:spMkLst>
            <pc:docMk/>
            <pc:sldMk cId="2150117555" sldId="311"/>
            <ac:spMk id="3760" creationId="{08084CFA-6554-8AB4-9996-7571927FF315}"/>
          </ac:spMkLst>
        </pc:spChg>
        <pc:spChg chg="mod">
          <ac:chgData name="Anna Sterner" userId="e34ade42-3f4d-4ffb-96dc-1c6e40b6902f" providerId="ADAL" clId="{85365E0C-60C3-4CE3-B5C2-4B4109519C77}" dt="2024-05-20T17:44:20.679" v="510"/>
          <ac:spMkLst>
            <pc:docMk/>
            <pc:sldMk cId="2150117555" sldId="311"/>
            <ac:spMk id="3761" creationId="{24AAB9F5-1902-00B6-AEBC-0271150EBBCF}"/>
          </ac:spMkLst>
        </pc:spChg>
        <pc:spChg chg="mod">
          <ac:chgData name="Anna Sterner" userId="e34ade42-3f4d-4ffb-96dc-1c6e40b6902f" providerId="ADAL" clId="{85365E0C-60C3-4CE3-B5C2-4B4109519C77}" dt="2024-05-20T17:44:20.679" v="510"/>
          <ac:spMkLst>
            <pc:docMk/>
            <pc:sldMk cId="2150117555" sldId="311"/>
            <ac:spMk id="3762" creationId="{0A32771F-2C07-82E7-3ADB-C4F99224833E}"/>
          </ac:spMkLst>
        </pc:spChg>
        <pc:spChg chg="mod">
          <ac:chgData name="Anna Sterner" userId="e34ade42-3f4d-4ffb-96dc-1c6e40b6902f" providerId="ADAL" clId="{85365E0C-60C3-4CE3-B5C2-4B4109519C77}" dt="2024-05-20T17:44:20.679" v="510"/>
          <ac:spMkLst>
            <pc:docMk/>
            <pc:sldMk cId="2150117555" sldId="311"/>
            <ac:spMk id="3763" creationId="{D8CFC25E-6771-D167-AAD0-23A0B049E22C}"/>
          </ac:spMkLst>
        </pc:spChg>
        <pc:spChg chg="mod">
          <ac:chgData name="Anna Sterner" userId="e34ade42-3f4d-4ffb-96dc-1c6e40b6902f" providerId="ADAL" clId="{85365E0C-60C3-4CE3-B5C2-4B4109519C77}" dt="2024-05-20T17:44:20.679" v="510"/>
          <ac:spMkLst>
            <pc:docMk/>
            <pc:sldMk cId="2150117555" sldId="311"/>
            <ac:spMk id="3764" creationId="{3DE3FC12-8D6E-B5D2-3C2C-BD5E62839498}"/>
          </ac:spMkLst>
        </pc:spChg>
        <pc:spChg chg="mod">
          <ac:chgData name="Anna Sterner" userId="e34ade42-3f4d-4ffb-96dc-1c6e40b6902f" providerId="ADAL" clId="{85365E0C-60C3-4CE3-B5C2-4B4109519C77}" dt="2024-05-20T17:44:20.679" v="510"/>
          <ac:spMkLst>
            <pc:docMk/>
            <pc:sldMk cId="2150117555" sldId="311"/>
            <ac:spMk id="3765" creationId="{0FCF8668-BC15-0ADA-4469-F2743C8D1D5E}"/>
          </ac:spMkLst>
        </pc:spChg>
        <pc:spChg chg="mod">
          <ac:chgData name="Anna Sterner" userId="e34ade42-3f4d-4ffb-96dc-1c6e40b6902f" providerId="ADAL" clId="{85365E0C-60C3-4CE3-B5C2-4B4109519C77}" dt="2024-05-20T17:44:20.679" v="510"/>
          <ac:spMkLst>
            <pc:docMk/>
            <pc:sldMk cId="2150117555" sldId="311"/>
            <ac:spMk id="3766" creationId="{0A84DB1A-E056-7BDC-4132-70019C43A9D2}"/>
          </ac:spMkLst>
        </pc:spChg>
        <pc:spChg chg="mod">
          <ac:chgData name="Anna Sterner" userId="e34ade42-3f4d-4ffb-96dc-1c6e40b6902f" providerId="ADAL" clId="{85365E0C-60C3-4CE3-B5C2-4B4109519C77}" dt="2024-05-20T17:44:20.679" v="510"/>
          <ac:spMkLst>
            <pc:docMk/>
            <pc:sldMk cId="2150117555" sldId="311"/>
            <ac:spMk id="3767" creationId="{F928C365-37AF-4D5A-0ED8-74C99F507318}"/>
          </ac:spMkLst>
        </pc:spChg>
        <pc:spChg chg="mod">
          <ac:chgData name="Anna Sterner" userId="e34ade42-3f4d-4ffb-96dc-1c6e40b6902f" providerId="ADAL" clId="{85365E0C-60C3-4CE3-B5C2-4B4109519C77}" dt="2024-05-20T17:44:20.679" v="510"/>
          <ac:spMkLst>
            <pc:docMk/>
            <pc:sldMk cId="2150117555" sldId="311"/>
            <ac:spMk id="3768" creationId="{80EA01B2-5B35-2639-3B3D-7366DFFBACB3}"/>
          </ac:spMkLst>
        </pc:spChg>
        <pc:spChg chg="mod">
          <ac:chgData name="Anna Sterner" userId="e34ade42-3f4d-4ffb-96dc-1c6e40b6902f" providerId="ADAL" clId="{85365E0C-60C3-4CE3-B5C2-4B4109519C77}" dt="2024-05-20T17:44:20.679" v="510"/>
          <ac:spMkLst>
            <pc:docMk/>
            <pc:sldMk cId="2150117555" sldId="311"/>
            <ac:spMk id="3769" creationId="{54FC9DDE-3A82-B974-3BD8-45EE6A153BA3}"/>
          </ac:spMkLst>
        </pc:spChg>
        <pc:spChg chg="mod">
          <ac:chgData name="Anna Sterner" userId="e34ade42-3f4d-4ffb-96dc-1c6e40b6902f" providerId="ADAL" clId="{85365E0C-60C3-4CE3-B5C2-4B4109519C77}" dt="2024-05-20T17:44:20.679" v="510"/>
          <ac:spMkLst>
            <pc:docMk/>
            <pc:sldMk cId="2150117555" sldId="311"/>
            <ac:spMk id="3770" creationId="{12778F83-9142-81BF-4126-21080909B55B}"/>
          </ac:spMkLst>
        </pc:spChg>
        <pc:spChg chg="mod">
          <ac:chgData name="Anna Sterner" userId="e34ade42-3f4d-4ffb-96dc-1c6e40b6902f" providerId="ADAL" clId="{85365E0C-60C3-4CE3-B5C2-4B4109519C77}" dt="2024-05-20T17:44:20.679" v="510"/>
          <ac:spMkLst>
            <pc:docMk/>
            <pc:sldMk cId="2150117555" sldId="311"/>
            <ac:spMk id="3771" creationId="{21F3FC8D-C5D4-2C91-F948-9DA34ECBF27E}"/>
          </ac:spMkLst>
        </pc:spChg>
        <pc:spChg chg="mod">
          <ac:chgData name="Anna Sterner" userId="e34ade42-3f4d-4ffb-96dc-1c6e40b6902f" providerId="ADAL" clId="{85365E0C-60C3-4CE3-B5C2-4B4109519C77}" dt="2024-05-20T17:44:20.679" v="510"/>
          <ac:spMkLst>
            <pc:docMk/>
            <pc:sldMk cId="2150117555" sldId="311"/>
            <ac:spMk id="3772" creationId="{8E17C702-D7BF-76C3-46F9-24C11C6CFE51}"/>
          </ac:spMkLst>
        </pc:spChg>
        <pc:spChg chg="mod">
          <ac:chgData name="Anna Sterner" userId="e34ade42-3f4d-4ffb-96dc-1c6e40b6902f" providerId="ADAL" clId="{85365E0C-60C3-4CE3-B5C2-4B4109519C77}" dt="2024-05-20T17:44:20.679" v="510"/>
          <ac:spMkLst>
            <pc:docMk/>
            <pc:sldMk cId="2150117555" sldId="311"/>
            <ac:spMk id="3773" creationId="{B0F28D97-30D1-2F8C-C9B2-193E22BECCB9}"/>
          </ac:spMkLst>
        </pc:spChg>
        <pc:spChg chg="mod">
          <ac:chgData name="Anna Sterner" userId="e34ade42-3f4d-4ffb-96dc-1c6e40b6902f" providerId="ADAL" clId="{85365E0C-60C3-4CE3-B5C2-4B4109519C77}" dt="2024-05-20T17:44:20.679" v="510"/>
          <ac:spMkLst>
            <pc:docMk/>
            <pc:sldMk cId="2150117555" sldId="311"/>
            <ac:spMk id="3774" creationId="{9186392D-E76C-6B1A-D836-76C08B1F4777}"/>
          </ac:spMkLst>
        </pc:spChg>
        <pc:spChg chg="mod">
          <ac:chgData name="Anna Sterner" userId="e34ade42-3f4d-4ffb-96dc-1c6e40b6902f" providerId="ADAL" clId="{85365E0C-60C3-4CE3-B5C2-4B4109519C77}" dt="2024-05-20T17:44:20.679" v="510"/>
          <ac:spMkLst>
            <pc:docMk/>
            <pc:sldMk cId="2150117555" sldId="311"/>
            <ac:spMk id="3775" creationId="{F3C6F606-AD8C-B500-282D-A9256C97511B}"/>
          </ac:spMkLst>
        </pc:spChg>
        <pc:spChg chg="mod">
          <ac:chgData name="Anna Sterner" userId="e34ade42-3f4d-4ffb-96dc-1c6e40b6902f" providerId="ADAL" clId="{85365E0C-60C3-4CE3-B5C2-4B4109519C77}" dt="2024-05-20T17:44:20.679" v="510"/>
          <ac:spMkLst>
            <pc:docMk/>
            <pc:sldMk cId="2150117555" sldId="311"/>
            <ac:spMk id="3776" creationId="{252FA225-A19C-EC96-D755-683D40C95ED4}"/>
          </ac:spMkLst>
        </pc:spChg>
        <pc:spChg chg="mod">
          <ac:chgData name="Anna Sterner" userId="e34ade42-3f4d-4ffb-96dc-1c6e40b6902f" providerId="ADAL" clId="{85365E0C-60C3-4CE3-B5C2-4B4109519C77}" dt="2024-05-20T17:44:20.679" v="510"/>
          <ac:spMkLst>
            <pc:docMk/>
            <pc:sldMk cId="2150117555" sldId="311"/>
            <ac:spMk id="3777" creationId="{4CFA425F-41DC-C4F8-4240-89AE089150F1}"/>
          </ac:spMkLst>
        </pc:spChg>
        <pc:spChg chg="mod">
          <ac:chgData name="Anna Sterner" userId="e34ade42-3f4d-4ffb-96dc-1c6e40b6902f" providerId="ADAL" clId="{85365E0C-60C3-4CE3-B5C2-4B4109519C77}" dt="2024-05-20T17:44:20.679" v="510"/>
          <ac:spMkLst>
            <pc:docMk/>
            <pc:sldMk cId="2150117555" sldId="311"/>
            <ac:spMk id="3778" creationId="{86E18539-D215-A169-6E37-63A9DCBA6D95}"/>
          </ac:spMkLst>
        </pc:spChg>
        <pc:spChg chg="mod">
          <ac:chgData name="Anna Sterner" userId="e34ade42-3f4d-4ffb-96dc-1c6e40b6902f" providerId="ADAL" clId="{85365E0C-60C3-4CE3-B5C2-4B4109519C77}" dt="2024-05-20T17:44:20.679" v="510"/>
          <ac:spMkLst>
            <pc:docMk/>
            <pc:sldMk cId="2150117555" sldId="311"/>
            <ac:spMk id="3779" creationId="{C49A986C-0BBD-2533-5295-4F66157028EE}"/>
          </ac:spMkLst>
        </pc:spChg>
        <pc:spChg chg="mod">
          <ac:chgData name="Anna Sterner" userId="e34ade42-3f4d-4ffb-96dc-1c6e40b6902f" providerId="ADAL" clId="{85365E0C-60C3-4CE3-B5C2-4B4109519C77}" dt="2024-05-20T17:44:20.679" v="510"/>
          <ac:spMkLst>
            <pc:docMk/>
            <pc:sldMk cId="2150117555" sldId="311"/>
            <ac:spMk id="3780" creationId="{D37C92C2-B4F0-1EA4-6DA8-6CBE1019ABA5}"/>
          </ac:spMkLst>
        </pc:spChg>
        <pc:spChg chg="mod">
          <ac:chgData name="Anna Sterner" userId="e34ade42-3f4d-4ffb-96dc-1c6e40b6902f" providerId="ADAL" clId="{85365E0C-60C3-4CE3-B5C2-4B4109519C77}" dt="2024-05-20T17:44:20.679" v="510"/>
          <ac:spMkLst>
            <pc:docMk/>
            <pc:sldMk cId="2150117555" sldId="311"/>
            <ac:spMk id="3781" creationId="{2E65D2B3-1514-482D-CFEF-C72E7EF0799D}"/>
          </ac:spMkLst>
        </pc:spChg>
        <pc:spChg chg="mod">
          <ac:chgData name="Anna Sterner" userId="e34ade42-3f4d-4ffb-96dc-1c6e40b6902f" providerId="ADAL" clId="{85365E0C-60C3-4CE3-B5C2-4B4109519C77}" dt="2024-05-20T17:44:20.679" v="510"/>
          <ac:spMkLst>
            <pc:docMk/>
            <pc:sldMk cId="2150117555" sldId="311"/>
            <ac:spMk id="3782" creationId="{72009CFE-67AC-A259-A525-409BFD6B3B0C}"/>
          </ac:spMkLst>
        </pc:spChg>
        <pc:spChg chg="mod">
          <ac:chgData name="Anna Sterner" userId="e34ade42-3f4d-4ffb-96dc-1c6e40b6902f" providerId="ADAL" clId="{85365E0C-60C3-4CE3-B5C2-4B4109519C77}" dt="2024-05-20T17:44:20.679" v="510"/>
          <ac:spMkLst>
            <pc:docMk/>
            <pc:sldMk cId="2150117555" sldId="311"/>
            <ac:spMk id="3783" creationId="{13B7E92A-4717-7554-52F5-D3EA23513A29}"/>
          </ac:spMkLst>
        </pc:spChg>
        <pc:spChg chg="mod">
          <ac:chgData name="Anna Sterner" userId="e34ade42-3f4d-4ffb-96dc-1c6e40b6902f" providerId="ADAL" clId="{85365E0C-60C3-4CE3-B5C2-4B4109519C77}" dt="2024-05-20T17:44:20.679" v="510"/>
          <ac:spMkLst>
            <pc:docMk/>
            <pc:sldMk cId="2150117555" sldId="311"/>
            <ac:spMk id="3784" creationId="{E7ED8D18-A20B-16F3-2F65-16DBAEF85C31}"/>
          </ac:spMkLst>
        </pc:spChg>
        <pc:spChg chg="mod">
          <ac:chgData name="Anna Sterner" userId="e34ade42-3f4d-4ffb-96dc-1c6e40b6902f" providerId="ADAL" clId="{85365E0C-60C3-4CE3-B5C2-4B4109519C77}" dt="2024-05-20T17:44:20.679" v="510"/>
          <ac:spMkLst>
            <pc:docMk/>
            <pc:sldMk cId="2150117555" sldId="311"/>
            <ac:spMk id="3785" creationId="{EC1929C4-9B1B-216B-5B0E-497059AA2869}"/>
          </ac:spMkLst>
        </pc:spChg>
        <pc:spChg chg="mod">
          <ac:chgData name="Anna Sterner" userId="e34ade42-3f4d-4ffb-96dc-1c6e40b6902f" providerId="ADAL" clId="{85365E0C-60C3-4CE3-B5C2-4B4109519C77}" dt="2024-05-20T17:44:20.679" v="510"/>
          <ac:spMkLst>
            <pc:docMk/>
            <pc:sldMk cId="2150117555" sldId="311"/>
            <ac:spMk id="3786" creationId="{9D7C5D79-83A4-B501-DBBD-238E1459BF0F}"/>
          </ac:spMkLst>
        </pc:spChg>
        <pc:spChg chg="mod">
          <ac:chgData name="Anna Sterner" userId="e34ade42-3f4d-4ffb-96dc-1c6e40b6902f" providerId="ADAL" clId="{85365E0C-60C3-4CE3-B5C2-4B4109519C77}" dt="2024-05-20T17:44:20.679" v="510"/>
          <ac:spMkLst>
            <pc:docMk/>
            <pc:sldMk cId="2150117555" sldId="311"/>
            <ac:spMk id="3787" creationId="{2F222D40-7096-93C7-806D-932CFDDCCDD3}"/>
          </ac:spMkLst>
        </pc:spChg>
        <pc:spChg chg="mod">
          <ac:chgData name="Anna Sterner" userId="e34ade42-3f4d-4ffb-96dc-1c6e40b6902f" providerId="ADAL" clId="{85365E0C-60C3-4CE3-B5C2-4B4109519C77}" dt="2024-05-20T17:44:20.679" v="510"/>
          <ac:spMkLst>
            <pc:docMk/>
            <pc:sldMk cId="2150117555" sldId="311"/>
            <ac:spMk id="3788" creationId="{9CDAEFD1-91CD-F309-77A3-B5908ACC6C8A}"/>
          </ac:spMkLst>
        </pc:spChg>
        <pc:spChg chg="mod">
          <ac:chgData name="Anna Sterner" userId="e34ade42-3f4d-4ffb-96dc-1c6e40b6902f" providerId="ADAL" clId="{85365E0C-60C3-4CE3-B5C2-4B4109519C77}" dt="2024-05-20T17:44:20.679" v="510"/>
          <ac:spMkLst>
            <pc:docMk/>
            <pc:sldMk cId="2150117555" sldId="311"/>
            <ac:spMk id="3789" creationId="{6B8090DB-2A64-B241-FEF9-B6D922C3F29D}"/>
          </ac:spMkLst>
        </pc:spChg>
        <pc:spChg chg="mod">
          <ac:chgData name="Anna Sterner" userId="e34ade42-3f4d-4ffb-96dc-1c6e40b6902f" providerId="ADAL" clId="{85365E0C-60C3-4CE3-B5C2-4B4109519C77}" dt="2024-05-20T17:44:20.679" v="510"/>
          <ac:spMkLst>
            <pc:docMk/>
            <pc:sldMk cId="2150117555" sldId="311"/>
            <ac:spMk id="3790" creationId="{681C8365-5CB5-F242-E4AE-CB46F524B6D7}"/>
          </ac:spMkLst>
        </pc:spChg>
        <pc:spChg chg="mod">
          <ac:chgData name="Anna Sterner" userId="e34ade42-3f4d-4ffb-96dc-1c6e40b6902f" providerId="ADAL" clId="{85365E0C-60C3-4CE3-B5C2-4B4109519C77}" dt="2024-05-20T17:44:20.679" v="510"/>
          <ac:spMkLst>
            <pc:docMk/>
            <pc:sldMk cId="2150117555" sldId="311"/>
            <ac:spMk id="3791" creationId="{31EF003F-3E8C-49FB-6B07-3A5BE85633DD}"/>
          </ac:spMkLst>
        </pc:spChg>
        <pc:spChg chg="mod">
          <ac:chgData name="Anna Sterner" userId="e34ade42-3f4d-4ffb-96dc-1c6e40b6902f" providerId="ADAL" clId="{85365E0C-60C3-4CE3-B5C2-4B4109519C77}" dt="2024-05-20T17:44:20.679" v="510"/>
          <ac:spMkLst>
            <pc:docMk/>
            <pc:sldMk cId="2150117555" sldId="311"/>
            <ac:spMk id="3792" creationId="{7C53A00A-0BC1-B2DF-34FC-1E403B38F4F9}"/>
          </ac:spMkLst>
        </pc:spChg>
        <pc:spChg chg="mod">
          <ac:chgData name="Anna Sterner" userId="e34ade42-3f4d-4ffb-96dc-1c6e40b6902f" providerId="ADAL" clId="{85365E0C-60C3-4CE3-B5C2-4B4109519C77}" dt="2024-05-20T17:44:20.679" v="510"/>
          <ac:spMkLst>
            <pc:docMk/>
            <pc:sldMk cId="2150117555" sldId="311"/>
            <ac:spMk id="3793" creationId="{91F14C3E-0558-AC24-407B-24B276B6A09F}"/>
          </ac:spMkLst>
        </pc:spChg>
        <pc:spChg chg="mod">
          <ac:chgData name="Anna Sterner" userId="e34ade42-3f4d-4ffb-96dc-1c6e40b6902f" providerId="ADAL" clId="{85365E0C-60C3-4CE3-B5C2-4B4109519C77}" dt="2024-05-20T17:44:20.679" v="510"/>
          <ac:spMkLst>
            <pc:docMk/>
            <pc:sldMk cId="2150117555" sldId="311"/>
            <ac:spMk id="3794" creationId="{DAA9B7BF-F8DD-7223-CD13-2ED53A9206BA}"/>
          </ac:spMkLst>
        </pc:spChg>
        <pc:spChg chg="mod">
          <ac:chgData name="Anna Sterner" userId="e34ade42-3f4d-4ffb-96dc-1c6e40b6902f" providerId="ADAL" clId="{85365E0C-60C3-4CE3-B5C2-4B4109519C77}" dt="2024-05-20T17:44:20.679" v="510"/>
          <ac:spMkLst>
            <pc:docMk/>
            <pc:sldMk cId="2150117555" sldId="311"/>
            <ac:spMk id="3795" creationId="{3F30B26D-5181-0608-4204-3F2D288AD591}"/>
          </ac:spMkLst>
        </pc:spChg>
        <pc:spChg chg="mod">
          <ac:chgData name="Anna Sterner" userId="e34ade42-3f4d-4ffb-96dc-1c6e40b6902f" providerId="ADAL" clId="{85365E0C-60C3-4CE3-B5C2-4B4109519C77}" dt="2024-05-20T17:44:20.679" v="510"/>
          <ac:spMkLst>
            <pc:docMk/>
            <pc:sldMk cId="2150117555" sldId="311"/>
            <ac:spMk id="3796" creationId="{2C12A9B3-1A77-3EA2-0F4F-CEFC1E4F1F79}"/>
          </ac:spMkLst>
        </pc:spChg>
        <pc:spChg chg="mod">
          <ac:chgData name="Anna Sterner" userId="e34ade42-3f4d-4ffb-96dc-1c6e40b6902f" providerId="ADAL" clId="{85365E0C-60C3-4CE3-B5C2-4B4109519C77}" dt="2024-05-20T17:44:20.679" v="510"/>
          <ac:spMkLst>
            <pc:docMk/>
            <pc:sldMk cId="2150117555" sldId="311"/>
            <ac:spMk id="3797" creationId="{8592F5D6-205D-DA54-7639-5A1E35F27642}"/>
          </ac:spMkLst>
        </pc:spChg>
        <pc:spChg chg="mod">
          <ac:chgData name="Anna Sterner" userId="e34ade42-3f4d-4ffb-96dc-1c6e40b6902f" providerId="ADAL" clId="{85365E0C-60C3-4CE3-B5C2-4B4109519C77}" dt="2024-05-20T17:44:20.679" v="510"/>
          <ac:spMkLst>
            <pc:docMk/>
            <pc:sldMk cId="2150117555" sldId="311"/>
            <ac:spMk id="3798" creationId="{FA57B3B7-A920-B25B-ACAB-45EDBEC7D112}"/>
          </ac:spMkLst>
        </pc:spChg>
        <pc:spChg chg="mod">
          <ac:chgData name="Anna Sterner" userId="e34ade42-3f4d-4ffb-96dc-1c6e40b6902f" providerId="ADAL" clId="{85365E0C-60C3-4CE3-B5C2-4B4109519C77}" dt="2024-05-20T17:44:20.679" v="510"/>
          <ac:spMkLst>
            <pc:docMk/>
            <pc:sldMk cId="2150117555" sldId="311"/>
            <ac:spMk id="3799" creationId="{BEDDEEB7-E1EF-B277-9BB8-8899568F00E3}"/>
          </ac:spMkLst>
        </pc:spChg>
        <pc:spChg chg="mod">
          <ac:chgData name="Anna Sterner" userId="e34ade42-3f4d-4ffb-96dc-1c6e40b6902f" providerId="ADAL" clId="{85365E0C-60C3-4CE3-B5C2-4B4109519C77}" dt="2024-05-20T17:44:20.679" v="510"/>
          <ac:spMkLst>
            <pc:docMk/>
            <pc:sldMk cId="2150117555" sldId="311"/>
            <ac:spMk id="3800" creationId="{49CE2936-99C3-63C1-6707-BBD51E3BFEB3}"/>
          </ac:spMkLst>
        </pc:spChg>
        <pc:spChg chg="mod">
          <ac:chgData name="Anna Sterner" userId="e34ade42-3f4d-4ffb-96dc-1c6e40b6902f" providerId="ADAL" clId="{85365E0C-60C3-4CE3-B5C2-4B4109519C77}" dt="2024-05-20T17:44:20.679" v="510"/>
          <ac:spMkLst>
            <pc:docMk/>
            <pc:sldMk cId="2150117555" sldId="311"/>
            <ac:spMk id="3801" creationId="{8B5D5B01-AA63-3B6A-18AA-7E3E364704C9}"/>
          </ac:spMkLst>
        </pc:spChg>
        <pc:spChg chg="mod">
          <ac:chgData name="Anna Sterner" userId="e34ade42-3f4d-4ffb-96dc-1c6e40b6902f" providerId="ADAL" clId="{85365E0C-60C3-4CE3-B5C2-4B4109519C77}" dt="2024-05-20T17:44:20.679" v="510"/>
          <ac:spMkLst>
            <pc:docMk/>
            <pc:sldMk cId="2150117555" sldId="311"/>
            <ac:spMk id="3802" creationId="{AFB9527E-C349-BD75-920E-415561752B7E}"/>
          </ac:spMkLst>
        </pc:spChg>
        <pc:spChg chg="mod">
          <ac:chgData name="Anna Sterner" userId="e34ade42-3f4d-4ffb-96dc-1c6e40b6902f" providerId="ADAL" clId="{85365E0C-60C3-4CE3-B5C2-4B4109519C77}" dt="2024-05-20T17:44:20.679" v="510"/>
          <ac:spMkLst>
            <pc:docMk/>
            <pc:sldMk cId="2150117555" sldId="311"/>
            <ac:spMk id="3803" creationId="{086EA846-AF54-3B65-BB7E-DC2DE7D36725}"/>
          </ac:spMkLst>
        </pc:spChg>
        <pc:spChg chg="mod">
          <ac:chgData name="Anna Sterner" userId="e34ade42-3f4d-4ffb-96dc-1c6e40b6902f" providerId="ADAL" clId="{85365E0C-60C3-4CE3-B5C2-4B4109519C77}" dt="2024-05-20T17:44:20.679" v="510"/>
          <ac:spMkLst>
            <pc:docMk/>
            <pc:sldMk cId="2150117555" sldId="311"/>
            <ac:spMk id="3804" creationId="{E2FEED1A-B138-3C4E-37E7-AC3753601413}"/>
          </ac:spMkLst>
        </pc:spChg>
        <pc:spChg chg="mod">
          <ac:chgData name="Anna Sterner" userId="e34ade42-3f4d-4ffb-96dc-1c6e40b6902f" providerId="ADAL" clId="{85365E0C-60C3-4CE3-B5C2-4B4109519C77}" dt="2024-05-20T17:44:20.679" v="510"/>
          <ac:spMkLst>
            <pc:docMk/>
            <pc:sldMk cId="2150117555" sldId="311"/>
            <ac:spMk id="3805" creationId="{A706E798-1ACC-E3C4-6ADC-BDD69C5700FF}"/>
          </ac:spMkLst>
        </pc:spChg>
        <pc:spChg chg="mod">
          <ac:chgData name="Anna Sterner" userId="e34ade42-3f4d-4ffb-96dc-1c6e40b6902f" providerId="ADAL" clId="{85365E0C-60C3-4CE3-B5C2-4B4109519C77}" dt="2024-05-20T17:44:20.679" v="510"/>
          <ac:spMkLst>
            <pc:docMk/>
            <pc:sldMk cId="2150117555" sldId="311"/>
            <ac:spMk id="3806" creationId="{895D740C-02E8-19E8-D7BD-B07A43D1EFD9}"/>
          </ac:spMkLst>
        </pc:spChg>
        <pc:spChg chg="mod">
          <ac:chgData name="Anna Sterner" userId="e34ade42-3f4d-4ffb-96dc-1c6e40b6902f" providerId="ADAL" clId="{85365E0C-60C3-4CE3-B5C2-4B4109519C77}" dt="2024-05-20T17:44:20.679" v="510"/>
          <ac:spMkLst>
            <pc:docMk/>
            <pc:sldMk cId="2150117555" sldId="311"/>
            <ac:spMk id="3807" creationId="{0D2CCE33-5D1A-5BE3-6878-96FC68D6A2EC}"/>
          </ac:spMkLst>
        </pc:spChg>
        <pc:spChg chg="mod">
          <ac:chgData name="Anna Sterner" userId="e34ade42-3f4d-4ffb-96dc-1c6e40b6902f" providerId="ADAL" clId="{85365E0C-60C3-4CE3-B5C2-4B4109519C77}" dt="2024-05-20T17:44:20.679" v="510"/>
          <ac:spMkLst>
            <pc:docMk/>
            <pc:sldMk cId="2150117555" sldId="311"/>
            <ac:spMk id="3808" creationId="{DBCE8773-7E8F-EA3E-E1A0-6FAB0C488D67}"/>
          </ac:spMkLst>
        </pc:spChg>
        <pc:spChg chg="mod">
          <ac:chgData name="Anna Sterner" userId="e34ade42-3f4d-4ffb-96dc-1c6e40b6902f" providerId="ADAL" clId="{85365E0C-60C3-4CE3-B5C2-4B4109519C77}" dt="2024-05-20T17:44:20.679" v="510"/>
          <ac:spMkLst>
            <pc:docMk/>
            <pc:sldMk cId="2150117555" sldId="311"/>
            <ac:spMk id="3809" creationId="{A2D52C11-9B8C-DABE-1C46-912BEC327804}"/>
          </ac:spMkLst>
        </pc:spChg>
        <pc:spChg chg="mod">
          <ac:chgData name="Anna Sterner" userId="e34ade42-3f4d-4ffb-96dc-1c6e40b6902f" providerId="ADAL" clId="{85365E0C-60C3-4CE3-B5C2-4B4109519C77}" dt="2024-05-20T17:44:20.679" v="510"/>
          <ac:spMkLst>
            <pc:docMk/>
            <pc:sldMk cId="2150117555" sldId="311"/>
            <ac:spMk id="3810" creationId="{BD0E50BF-7DC0-4A3C-F693-377E7F5A2B49}"/>
          </ac:spMkLst>
        </pc:spChg>
        <pc:spChg chg="mod">
          <ac:chgData name="Anna Sterner" userId="e34ade42-3f4d-4ffb-96dc-1c6e40b6902f" providerId="ADAL" clId="{85365E0C-60C3-4CE3-B5C2-4B4109519C77}" dt="2024-05-20T17:44:20.679" v="510"/>
          <ac:spMkLst>
            <pc:docMk/>
            <pc:sldMk cId="2150117555" sldId="311"/>
            <ac:spMk id="3811" creationId="{0BE7E973-6C9E-7638-7952-DD6D86E83EF4}"/>
          </ac:spMkLst>
        </pc:spChg>
        <pc:spChg chg="mod">
          <ac:chgData name="Anna Sterner" userId="e34ade42-3f4d-4ffb-96dc-1c6e40b6902f" providerId="ADAL" clId="{85365E0C-60C3-4CE3-B5C2-4B4109519C77}" dt="2024-05-20T17:44:20.679" v="510"/>
          <ac:spMkLst>
            <pc:docMk/>
            <pc:sldMk cId="2150117555" sldId="311"/>
            <ac:spMk id="3812" creationId="{25E3360D-61EA-1B86-BDC2-58B281A9B80E}"/>
          </ac:spMkLst>
        </pc:spChg>
        <pc:spChg chg="mod">
          <ac:chgData name="Anna Sterner" userId="e34ade42-3f4d-4ffb-96dc-1c6e40b6902f" providerId="ADAL" clId="{85365E0C-60C3-4CE3-B5C2-4B4109519C77}" dt="2024-05-20T17:44:20.679" v="510"/>
          <ac:spMkLst>
            <pc:docMk/>
            <pc:sldMk cId="2150117555" sldId="311"/>
            <ac:spMk id="3813" creationId="{29AF180A-4213-F0B6-5BBD-12260C655E0E}"/>
          </ac:spMkLst>
        </pc:spChg>
        <pc:spChg chg="mod">
          <ac:chgData name="Anna Sterner" userId="e34ade42-3f4d-4ffb-96dc-1c6e40b6902f" providerId="ADAL" clId="{85365E0C-60C3-4CE3-B5C2-4B4109519C77}" dt="2024-05-20T17:44:20.679" v="510"/>
          <ac:spMkLst>
            <pc:docMk/>
            <pc:sldMk cId="2150117555" sldId="311"/>
            <ac:spMk id="3814" creationId="{88B4BEE5-DC27-BB7A-26CC-1CCF96B5E195}"/>
          </ac:spMkLst>
        </pc:spChg>
        <pc:spChg chg="mod">
          <ac:chgData name="Anna Sterner" userId="e34ade42-3f4d-4ffb-96dc-1c6e40b6902f" providerId="ADAL" clId="{85365E0C-60C3-4CE3-B5C2-4B4109519C77}" dt="2024-05-20T17:44:20.679" v="510"/>
          <ac:spMkLst>
            <pc:docMk/>
            <pc:sldMk cId="2150117555" sldId="311"/>
            <ac:spMk id="3815" creationId="{E8319E97-6478-DA97-1765-5EBCA49BB693}"/>
          </ac:spMkLst>
        </pc:spChg>
        <pc:spChg chg="mod">
          <ac:chgData name="Anna Sterner" userId="e34ade42-3f4d-4ffb-96dc-1c6e40b6902f" providerId="ADAL" clId="{85365E0C-60C3-4CE3-B5C2-4B4109519C77}" dt="2024-05-20T17:44:20.679" v="510"/>
          <ac:spMkLst>
            <pc:docMk/>
            <pc:sldMk cId="2150117555" sldId="311"/>
            <ac:spMk id="3816" creationId="{79C72602-3F8E-59BD-83BB-19690445B4E4}"/>
          </ac:spMkLst>
        </pc:spChg>
        <pc:spChg chg="mod">
          <ac:chgData name="Anna Sterner" userId="e34ade42-3f4d-4ffb-96dc-1c6e40b6902f" providerId="ADAL" clId="{85365E0C-60C3-4CE3-B5C2-4B4109519C77}" dt="2024-05-20T17:44:20.679" v="510"/>
          <ac:spMkLst>
            <pc:docMk/>
            <pc:sldMk cId="2150117555" sldId="311"/>
            <ac:spMk id="3817" creationId="{5F258C05-4AD6-4A09-9665-1098DD60D2EC}"/>
          </ac:spMkLst>
        </pc:spChg>
        <pc:spChg chg="mod">
          <ac:chgData name="Anna Sterner" userId="e34ade42-3f4d-4ffb-96dc-1c6e40b6902f" providerId="ADAL" clId="{85365E0C-60C3-4CE3-B5C2-4B4109519C77}" dt="2024-05-20T17:44:20.679" v="510"/>
          <ac:spMkLst>
            <pc:docMk/>
            <pc:sldMk cId="2150117555" sldId="311"/>
            <ac:spMk id="3818" creationId="{3D7E7A7E-FE66-52F6-5E37-40AD8AEF1C06}"/>
          </ac:spMkLst>
        </pc:spChg>
        <pc:spChg chg="mod">
          <ac:chgData name="Anna Sterner" userId="e34ade42-3f4d-4ffb-96dc-1c6e40b6902f" providerId="ADAL" clId="{85365E0C-60C3-4CE3-B5C2-4B4109519C77}" dt="2024-05-20T17:44:20.679" v="510"/>
          <ac:spMkLst>
            <pc:docMk/>
            <pc:sldMk cId="2150117555" sldId="311"/>
            <ac:spMk id="3819" creationId="{C6EC23AC-B6E9-4A03-DE55-18844F532CC9}"/>
          </ac:spMkLst>
        </pc:spChg>
        <pc:spChg chg="mod">
          <ac:chgData name="Anna Sterner" userId="e34ade42-3f4d-4ffb-96dc-1c6e40b6902f" providerId="ADAL" clId="{85365E0C-60C3-4CE3-B5C2-4B4109519C77}" dt="2024-05-20T17:44:20.679" v="510"/>
          <ac:spMkLst>
            <pc:docMk/>
            <pc:sldMk cId="2150117555" sldId="311"/>
            <ac:spMk id="3820" creationId="{FB7F91D1-B697-3F74-D348-5241D4F30B1C}"/>
          </ac:spMkLst>
        </pc:spChg>
        <pc:spChg chg="mod">
          <ac:chgData name="Anna Sterner" userId="e34ade42-3f4d-4ffb-96dc-1c6e40b6902f" providerId="ADAL" clId="{85365E0C-60C3-4CE3-B5C2-4B4109519C77}" dt="2024-05-20T17:44:20.679" v="510"/>
          <ac:spMkLst>
            <pc:docMk/>
            <pc:sldMk cId="2150117555" sldId="311"/>
            <ac:spMk id="3821" creationId="{5DA07251-F56F-AB5F-9B7B-5EA71C54350B}"/>
          </ac:spMkLst>
        </pc:spChg>
        <pc:spChg chg="mod">
          <ac:chgData name="Anna Sterner" userId="e34ade42-3f4d-4ffb-96dc-1c6e40b6902f" providerId="ADAL" clId="{85365E0C-60C3-4CE3-B5C2-4B4109519C77}" dt="2024-05-20T17:44:20.679" v="510"/>
          <ac:spMkLst>
            <pc:docMk/>
            <pc:sldMk cId="2150117555" sldId="311"/>
            <ac:spMk id="3823" creationId="{F067066A-38EA-7DE3-649B-9435FA89AB18}"/>
          </ac:spMkLst>
        </pc:spChg>
        <pc:spChg chg="mod">
          <ac:chgData name="Anna Sterner" userId="e34ade42-3f4d-4ffb-96dc-1c6e40b6902f" providerId="ADAL" clId="{85365E0C-60C3-4CE3-B5C2-4B4109519C77}" dt="2024-05-20T17:44:20.679" v="510"/>
          <ac:spMkLst>
            <pc:docMk/>
            <pc:sldMk cId="2150117555" sldId="311"/>
            <ac:spMk id="3824" creationId="{324939AD-BBDB-BBDB-AFE8-0FE4183B92B8}"/>
          </ac:spMkLst>
        </pc:spChg>
        <pc:spChg chg="mod">
          <ac:chgData name="Anna Sterner" userId="e34ade42-3f4d-4ffb-96dc-1c6e40b6902f" providerId="ADAL" clId="{85365E0C-60C3-4CE3-B5C2-4B4109519C77}" dt="2024-05-20T17:44:20.679" v="510"/>
          <ac:spMkLst>
            <pc:docMk/>
            <pc:sldMk cId="2150117555" sldId="311"/>
            <ac:spMk id="3825" creationId="{74C3A34D-1621-3ECB-C4EE-875AFE26C351}"/>
          </ac:spMkLst>
        </pc:spChg>
        <pc:spChg chg="mod">
          <ac:chgData name="Anna Sterner" userId="e34ade42-3f4d-4ffb-96dc-1c6e40b6902f" providerId="ADAL" clId="{85365E0C-60C3-4CE3-B5C2-4B4109519C77}" dt="2024-05-20T17:44:20.679" v="510"/>
          <ac:spMkLst>
            <pc:docMk/>
            <pc:sldMk cId="2150117555" sldId="311"/>
            <ac:spMk id="3826" creationId="{627A4BB8-EC79-CE5B-E01A-5F14A281CB70}"/>
          </ac:spMkLst>
        </pc:spChg>
        <pc:spChg chg="mod">
          <ac:chgData name="Anna Sterner" userId="e34ade42-3f4d-4ffb-96dc-1c6e40b6902f" providerId="ADAL" clId="{85365E0C-60C3-4CE3-B5C2-4B4109519C77}" dt="2024-05-20T17:44:20.679" v="510"/>
          <ac:spMkLst>
            <pc:docMk/>
            <pc:sldMk cId="2150117555" sldId="311"/>
            <ac:spMk id="3827" creationId="{C2270B15-3488-6469-4390-56E8E2125BB2}"/>
          </ac:spMkLst>
        </pc:spChg>
        <pc:spChg chg="mod">
          <ac:chgData name="Anna Sterner" userId="e34ade42-3f4d-4ffb-96dc-1c6e40b6902f" providerId="ADAL" clId="{85365E0C-60C3-4CE3-B5C2-4B4109519C77}" dt="2024-05-20T17:44:20.679" v="510"/>
          <ac:spMkLst>
            <pc:docMk/>
            <pc:sldMk cId="2150117555" sldId="311"/>
            <ac:spMk id="3829" creationId="{CEDCA5CE-F5B9-8A1E-36FD-E152F3218673}"/>
          </ac:spMkLst>
        </pc:spChg>
        <pc:spChg chg="mod">
          <ac:chgData name="Anna Sterner" userId="e34ade42-3f4d-4ffb-96dc-1c6e40b6902f" providerId="ADAL" clId="{85365E0C-60C3-4CE3-B5C2-4B4109519C77}" dt="2024-05-20T17:44:20.679" v="510"/>
          <ac:spMkLst>
            <pc:docMk/>
            <pc:sldMk cId="2150117555" sldId="311"/>
            <ac:spMk id="3830" creationId="{87C7F1CD-8FA6-DD74-7633-50DB98044DCD}"/>
          </ac:spMkLst>
        </pc:spChg>
        <pc:spChg chg="mod">
          <ac:chgData name="Anna Sterner" userId="e34ade42-3f4d-4ffb-96dc-1c6e40b6902f" providerId="ADAL" clId="{85365E0C-60C3-4CE3-B5C2-4B4109519C77}" dt="2024-05-20T17:44:20.679" v="510"/>
          <ac:spMkLst>
            <pc:docMk/>
            <pc:sldMk cId="2150117555" sldId="311"/>
            <ac:spMk id="3834" creationId="{FE1759D2-D1A1-1251-E35D-EA4609AE4842}"/>
          </ac:spMkLst>
        </pc:spChg>
        <pc:spChg chg="mod">
          <ac:chgData name="Anna Sterner" userId="e34ade42-3f4d-4ffb-96dc-1c6e40b6902f" providerId="ADAL" clId="{85365E0C-60C3-4CE3-B5C2-4B4109519C77}" dt="2024-05-20T17:44:20.679" v="510"/>
          <ac:spMkLst>
            <pc:docMk/>
            <pc:sldMk cId="2150117555" sldId="311"/>
            <ac:spMk id="3836" creationId="{1AA53339-E955-7C06-06BE-DA525B197F99}"/>
          </ac:spMkLst>
        </pc:spChg>
        <pc:spChg chg="mod">
          <ac:chgData name="Anna Sterner" userId="e34ade42-3f4d-4ffb-96dc-1c6e40b6902f" providerId="ADAL" clId="{85365E0C-60C3-4CE3-B5C2-4B4109519C77}" dt="2024-05-20T17:44:20.679" v="510"/>
          <ac:spMkLst>
            <pc:docMk/>
            <pc:sldMk cId="2150117555" sldId="311"/>
            <ac:spMk id="3838" creationId="{E1008B36-B9A1-033E-0348-FC4EF08558DF}"/>
          </ac:spMkLst>
        </pc:spChg>
        <pc:spChg chg="mod">
          <ac:chgData name="Anna Sterner" userId="e34ade42-3f4d-4ffb-96dc-1c6e40b6902f" providerId="ADAL" clId="{85365E0C-60C3-4CE3-B5C2-4B4109519C77}" dt="2024-05-20T17:44:20.679" v="510"/>
          <ac:spMkLst>
            <pc:docMk/>
            <pc:sldMk cId="2150117555" sldId="311"/>
            <ac:spMk id="3839" creationId="{DC95C94E-7BFC-E234-91FA-F20CB1B755BB}"/>
          </ac:spMkLst>
        </pc:spChg>
        <pc:spChg chg="mod">
          <ac:chgData name="Anna Sterner" userId="e34ade42-3f4d-4ffb-96dc-1c6e40b6902f" providerId="ADAL" clId="{85365E0C-60C3-4CE3-B5C2-4B4109519C77}" dt="2024-05-20T17:44:20.679" v="510"/>
          <ac:spMkLst>
            <pc:docMk/>
            <pc:sldMk cId="2150117555" sldId="311"/>
            <ac:spMk id="3840" creationId="{EE11B9A3-4F34-5239-8A17-D8A88865EF5E}"/>
          </ac:spMkLst>
        </pc:spChg>
        <pc:spChg chg="mod">
          <ac:chgData name="Anna Sterner" userId="e34ade42-3f4d-4ffb-96dc-1c6e40b6902f" providerId="ADAL" clId="{85365E0C-60C3-4CE3-B5C2-4B4109519C77}" dt="2024-05-20T17:44:20.679" v="510"/>
          <ac:spMkLst>
            <pc:docMk/>
            <pc:sldMk cId="2150117555" sldId="311"/>
            <ac:spMk id="3845" creationId="{381A23A2-72C8-ADBF-7BF6-A075658BF7D9}"/>
          </ac:spMkLst>
        </pc:spChg>
        <pc:spChg chg="mod">
          <ac:chgData name="Anna Sterner" userId="e34ade42-3f4d-4ffb-96dc-1c6e40b6902f" providerId="ADAL" clId="{85365E0C-60C3-4CE3-B5C2-4B4109519C77}" dt="2024-05-20T17:44:20.679" v="510"/>
          <ac:spMkLst>
            <pc:docMk/>
            <pc:sldMk cId="2150117555" sldId="311"/>
            <ac:spMk id="3846" creationId="{A1439A8D-B15C-8DEF-C37B-ED9767F70683}"/>
          </ac:spMkLst>
        </pc:spChg>
        <pc:spChg chg="mod">
          <ac:chgData name="Anna Sterner" userId="e34ade42-3f4d-4ffb-96dc-1c6e40b6902f" providerId="ADAL" clId="{85365E0C-60C3-4CE3-B5C2-4B4109519C77}" dt="2024-05-20T17:44:20.679" v="510"/>
          <ac:spMkLst>
            <pc:docMk/>
            <pc:sldMk cId="2150117555" sldId="311"/>
            <ac:spMk id="3847" creationId="{65E426B2-218C-3CC5-BA6D-4A36462E455F}"/>
          </ac:spMkLst>
        </pc:spChg>
        <pc:spChg chg="mod">
          <ac:chgData name="Anna Sterner" userId="e34ade42-3f4d-4ffb-96dc-1c6e40b6902f" providerId="ADAL" clId="{85365E0C-60C3-4CE3-B5C2-4B4109519C77}" dt="2024-05-20T17:44:20.679" v="510"/>
          <ac:spMkLst>
            <pc:docMk/>
            <pc:sldMk cId="2150117555" sldId="311"/>
            <ac:spMk id="3848" creationId="{02090A08-C0C9-7227-955F-1942C0987032}"/>
          </ac:spMkLst>
        </pc:spChg>
        <pc:spChg chg="mod">
          <ac:chgData name="Anna Sterner" userId="e34ade42-3f4d-4ffb-96dc-1c6e40b6902f" providerId="ADAL" clId="{85365E0C-60C3-4CE3-B5C2-4B4109519C77}" dt="2024-05-20T17:44:20.679" v="510"/>
          <ac:spMkLst>
            <pc:docMk/>
            <pc:sldMk cId="2150117555" sldId="311"/>
            <ac:spMk id="3849" creationId="{7545BB80-974B-7AF2-DED0-8855EF80E813}"/>
          </ac:spMkLst>
        </pc:spChg>
        <pc:spChg chg="mod">
          <ac:chgData name="Anna Sterner" userId="e34ade42-3f4d-4ffb-96dc-1c6e40b6902f" providerId="ADAL" clId="{85365E0C-60C3-4CE3-B5C2-4B4109519C77}" dt="2024-05-20T17:44:20.679" v="510"/>
          <ac:spMkLst>
            <pc:docMk/>
            <pc:sldMk cId="2150117555" sldId="311"/>
            <ac:spMk id="3850" creationId="{E2212937-B41B-A1B2-FC1A-F5EFC58DDE92}"/>
          </ac:spMkLst>
        </pc:spChg>
        <pc:spChg chg="mod">
          <ac:chgData name="Anna Sterner" userId="e34ade42-3f4d-4ffb-96dc-1c6e40b6902f" providerId="ADAL" clId="{85365E0C-60C3-4CE3-B5C2-4B4109519C77}" dt="2024-05-20T17:44:20.679" v="510"/>
          <ac:spMkLst>
            <pc:docMk/>
            <pc:sldMk cId="2150117555" sldId="311"/>
            <ac:spMk id="3851" creationId="{E27CBF56-5F14-0DDB-279F-5F6585ADA710}"/>
          </ac:spMkLst>
        </pc:spChg>
        <pc:spChg chg="mod">
          <ac:chgData name="Anna Sterner" userId="e34ade42-3f4d-4ffb-96dc-1c6e40b6902f" providerId="ADAL" clId="{85365E0C-60C3-4CE3-B5C2-4B4109519C77}" dt="2024-05-20T17:44:20.679" v="510"/>
          <ac:spMkLst>
            <pc:docMk/>
            <pc:sldMk cId="2150117555" sldId="311"/>
            <ac:spMk id="3863" creationId="{A44B8F67-C7F0-4B24-5149-8DFB598DC275}"/>
          </ac:spMkLst>
        </pc:spChg>
        <pc:spChg chg="mod">
          <ac:chgData name="Anna Sterner" userId="e34ade42-3f4d-4ffb-96dc-1c6e40b6902f" providerId="ADAL" clId="{85365E0C-60C3-4CE3-B5C2-4B4109519C77}" dt="2024-05-20T17:44:20.679" v="510"/>
          <ac:spMkLst>
            <pc:docMk/>
            <pc:sldMk cId="2150117555" sldId="311"/>
            <ac:spMk id="3864" creationId="{0E69B495-AF22-677B-C82E-C8EB95035052}"/>
          </ac:spMkLst>
        </pc:spChg>
        <pc:spChg chg="mod">
          <ac:chgData name="Anna Sterner" userId="e34ade42-3f4d-4ffb-96dc-1c6e40b6902f" providerId="ADAL" clId="{85365E0C-60C3-4CE3-B5C2-4B4109519C77}" dt="2024-05-20T17:44:20.679" v="510"/>
          <ac:spMkLst>
            <pc:docMk/>
            <pc:sldMk cId="2150117555" sldId="311"/>
            <ac:spMk id="3866" creationId="{D72AC0D1-4D01-66FF-7BC7-9AF6ECD67B41}"/>
          </ac:spMkLst>
        </pc:spChg>
        <pc:spChg chg="mod">
          <ac:chgData name="Anna Sterner" userId="e34ade42-3f4d-4ffb-96dc-1c6e40b6902f" providerId="ADAL" clId="{85365E0C-60C3-4CE3-B5C2-4B4109519C77}" dt="2024-05-20T17:44:20.679" v="510"/>
          <ac:spMkLst>
            <pc:docMk/>
            <pc:sldMk cId="2150117555" sldId="311"/>
            <ac:spMk id="3867" creationId="{EE52951D-32DD-6BE1-F4E3-799019E90D2D}"/>
          </ac:spMkLst>
        </pc:spChg>
        <pc:spChg chg="mod">
          <ac:chgData name="Anna Sterner" userId="e34ade42-3f4d-4ffb-96dc-1c6e40b6902f" providerId="ADAL" clId="{85365E0C-60C3-4CE3-B5C2-4B4109519C77}" dt="2024-05-20T17:44:20.679" v="510"/>
          <ac:spMkLst>
            <pc:docMk/>
            <pc:sldMk cId="2150117555" sldId="311"/>
            <ac:spMk id="3868" creationId="{9A996FAA-3187-0B6B-F807-4329622C9D08}"/>
          </ac:spMkLst>
        </pc:spChg>
        <pc:spChg chg="mod">
          <ac:chgData name="Anna Sterner" userId="e34ade42-3f4d-4ffb-96dc-1c6e40b6902f" providerId="ADAL" clId="{85365E0C-60C3-4CE3-B5C2-4B4109519C77}" dt="2024-05-20T17:44:20.679" v="510"/>
          <ac:spMkLst>
            <pc:docMk/>
            <pc:sldMk cId="2150117555" sldId="311"/>
            <ac:spMk id="3869" creationId="{E48FF898-27CA-4E2C-5255-E0F65555BA46}"/>
          </ac:spMkLst>
        </pc:spChg>
        <pc:spChg chg="mod">
          <ac:chgData name="Anna Sterner" userId="e34ade42-3f4d-4ffb-96dc-1c6e40b6902f" providerId="ADAL" clId="{85365E0C-60C3-4CE3-B5C2-4B4109519C77}" dt="2024-05-20T17:44:20.679" v="510"/>
          <ac:spMkLst>
            <pc:docMk/>
            <pc:sldMk cId="2150117555" sldId="311"/>
            <ac:spMk id="3870" creationId="{2FCA7D6B-71EE-8B79-D535-C6F69497C38A}"/>
          </ac:spMkLst>
        </pc:spChg>
        <pc:spChg chg="mod">
          <ac:chgData name="Anna Sterner" userId="e34ade42-3f4d-4ffb-96dc-1c6e40b6902f" providerId="ADAL" clId="{85365E0C-60C3-4CE3-B5C2-4B4109519C77}" dt="2024-05-20T17:44:20.679" v="510"/>
          <ac:spMkLst>
            <pc:docMk/>
            <pc:sldMk cId="2150117555" sldId="311"/>
            <ac:spMk id="3871" creationId="{C52B056E-83DB-2C48-042F-774ECD52987E}"/>
          </ac:spMkLst>
        </pc:spChg>
        <pc:spChg chg="mod">
          <ac:chgData name="Anna Sterner" userId="e34ade42-3f4d-4ffb-96dc-1c6e40b6902f" providerId="ADAL" clId="{85365E0C-60C3-4CE3-B5C2-4B4109519C77}" dt="2024-05-20T17:44:20.679" v="510"/>
          <ac:spMkLst>
            <pc:docMk/>
            <pc:sldMk cId="2150117555" sldId="311"/>
            <ac:spMk id="3872" creationId="{A428D26B-958C-EF6D-559F-8ECDDDD3C963}"/>
          </ac:spMkLst>
        </pc:spChg>
        <pc:spChg chg="mod">
          <ac:chgData name="Anna Sterner" userId="e34ade42-3f4d-4ffb-96dc-1c6e40b6902f" providerId="ADAL" clId="{85365E0C-60C3-4CE3-B5C2-4B4109519C77}" dt="2024-05-20T17:44:20.679" v="510"/>
          <ac:spMkLst>
            <pc:docMk/>
            <pc:sldMk cId="2150117555" sldId="311"/>
            <ac:spMk id="3873" creationId="{2D2A7848-75C3-273E-F75F-F6559BFBC522}"/>
          </ac:spMkLst>
        </pc:spChg>
        <pc:spChg chg="mod">
          <ac:chgData name="Anna Sterner" userId="e34ade42-3f4d-4ffb-96dc-1c6e40b6902f" providerId="ADAL" clId="{85365E0C-60C3-4CE3-B5C2-4B4109519C77}" dt="2024-05-20T17:44:20.679" v="510"/>
          <ac:spMkLst>
            <pc:docMk/>
            <pc:sldMk cId="2150117555" sldId="311"/>
            <ac:spMk id="3874" creationId="{754E9D39-F5B2-0985-52DF-DEEF59F885F5}"/>
          </ac:spMkLst>
        </pc:spChg>
        <pc:spChg chg="mod">
          <ac:chgData name="Anna Sterner" userId="e34ade42-3f4d-4ffb-96dc-1c6e40b6902f" providerId="ADAL" clId="{85365E0C-60C3-4CE3-B5C2-4B4109519C77}" dt="2024-05-20T17:44:20.679" v="510"/>
          <ac:spMkLst>
            <pc:docMk/>
            <pc:sldMk cId="2150117555" sldId="311"/>
            <ac:spMk id="3875" creationId="{508A67A1-C0E2-B8DA-AADE-7CB134C3C8AA}"/>
          </ac:spMkLst>
        </pc:spChg>
        <pc:spChg chg="mod">
          <ac:chgData name="Anna Sterner" userId="e34ade42-3f4d-4ffb-96dc-1c6e40b6902f" providerId="ADAL" clId="{85365E0C-60C3-4CE3-B5C2-4B4109519C77}" dt="2024-05-20T17:44:20.679" v="510"/>
          <ac:spMkLst>
            <pc:docMk/>
            <pc:sldMk cId="2150117555" sldId="311"/>
            <ac:spMk id="3876" creationId="{0F16DCEE-1427-6B7C-FA2C-AA993AE70892}"/>
          </ac:spMkLst>
        </pc:spChg>
        <pc:spChg chg="mod">
          <ac:chgData name="Anna Sterner" userId="e34ade42-3f4d-4ffb-96dc-1c6e40b6902f" providerId="ADAL" clId="{85365E0C-60C3-4CE3-B5C2-4B4109519C77}" dt="2024-05-20T17:44:20.679" v="510"/>
          <ac:spMkLst>
            <pc:docMk/>
            <pc:sldMk cId="2150117555" sldId="311"/>
            <ac:spMk id="3887" creationId="{D6F4609B-D6A6-AF1D-D184-73483ADBCDAD}"/>
          </ac:spMkLst>
        </pc:spChg>
        <pc:spChg chg="mod">
          <ac:chgData name="Anna Sterner" userId="e34ade42-3f4d-4ffb-96dc-1c6e40b6902f" providerId="ADAL" clId="{85365E0C-60C3-4CE3-B5C2-4B4109519C77}" dt="2024-05-20T17:44:20.679" v="510"/>
          <ac:spMkLst>
            <pc:docMk/>
            <pc:sldMk cId="2150117555" sldId="311"/>
            <ac:spMk id="3888" creationId="{464170EE-A78F-65FA-5651-BCBB3F978EEE}"/>
          </ac:spMkLst>
        </pc:spChg>
        <pc:spChg chg="mod">
          <ac:chgData name="Anna Sterner" userId="e34ade42-3f4d-4ffb-96dc-1c6e40b6902f" providerId="ADAL" clId="{85365E0C-60C3-4CE3-B5C2-4B4109519C77}" dt="2024-05-20T17:44:20.679" v="510"/>
          <ac:spMkLst>
            <pc:docMk/>
            <pc:sldMk cId="2150117555" sldId="311"/>
            <ac:spMk id="3889" creationId="{593E1C12-4CEF-E558-8EEA-FC2ADD074E2B}"/>
          </ac:spMkLst>
        </pc:spChg>
        <pc:spChg chg="mod">
          <ac:chgData name="Anna Sterner" userId="e34ade42-3f4d-4ffb-96dc-1c6e40b6902f" providerId="ADAL" clId="{85365E0C-60C3-4CE3-B5C2-4B4109519C77}" dt="2024-05-20T17:44:20.679" v="510"/>
          <ac:spMkLst>
            <pc:docMk/>
            <pc:sldMk cId="2150117555" sldId="311"/>
            <ac:spMk id="3891" creationId="{C27DFAF8-F726-3FCE-33EE-73C3602E0EFD}"/>
          </ac:spMkLst>
        </pc:spChg>
        <pc:spChg chg="mod">
          <ac:chgData name="Anna Sterner" userId="e34ade42-3f4d-4ffb-96dc-1c6e40b6902f" providerId="ADAL" clId="{85365E0C-60C3-4CE3-B5C2-4B4109519C77}" dt="2024-05-20T17:44:20.679" v="510"/>
          <ac:spMkLst>
            <pc:docMk/>
            <pc:sldMk cId="2150117555" sldId="311"/>
            <ac:spMk id="3893" creationId="{2D4414C1-2005-5FA3-B06D-7C6BD99ABECE}"/>
          </ac:spMkLst>
        </pc:spChg>
        <pc:spChg chg="mod">
          <ac:chgData name="Anna Sterner" userId="e34ade42-3f4d-4ffb-96dc-1c6e40b6902f" providerId="ADAL" clId="{85365E0C-60C3-4CE3-B5C2-4B4109519C77}" dt="2024-05-20T17:44:20.679" v="510"/>
          <ac:spMkLst>
            <pc:docMk/>
            <pc:sldMk cId="2150117555" sldId="311"/>
            <ac:spMk id="3894" creationId="{79B5592A-2DC1-05FD-45A8-95182731D357}"/>
          </ac:spMkLst>
        </pc:spChg>
        <pc:spChg chg="mod">
          <ac:chgData name="Anna Sterner" userId="e34ade42-3f4d-4ffb-96dc-1c6e40b6902f" providerId="ADAL" clId="{85365E0C-60C3-4CE3-B5C2-4B4109519C77}" dt="2024-05-20T17:44:20.679" v="510"/>
          <ac:spMkLst>
            <pc:docMk/>
            <pc:sldMk cId="2150117555" sldId="311"/>
            <ac:spMk id="3896" creationId="{6B75DCF2-8BE3-9754-D61B-5EB6BF3DF459}"/>
          </ac:spMkLst>
        </pc:spChg>
        <pc:spChg chg="mod">
          <ac:chgData name="Anna Sterner" userId="e34ade42-3f4d-4ffb-96dc-1c6e40b6902f" providerId="ADAL" clId="{85365E0C-60C3-4CE3-B5C2-4B4109519C77}" dt="2024-05-20T17:44:20.679" v="510"/>
          <ac:spMkLst>
            <pc:docMk/>
            <pc:sldMk cId="2150117555" sldId="311"/>
            <ac:spMk id="3897" creationId="{B363D553-9EC0-A6F5-73E4-E9F4C51137DD}"/>
          </ac:spMkLst>
        </pc:spChg>
        <pc:spChg chg="mod">
          <ac:chgData name="Anna Sterner" userId="e34ade42-3f4d-4ffb-96dc-1c6e40b6902f" providerId="ADAL" clId="{85365E0C-60C3-4CE3-B5C2-4B4109519C77}" dt="2024-05-20T17:44:20.679" v="510"/>
          <ac:spMkLst>
            <pc:docMk/>
            <pc:sldMk cId="2150117555" sldId="311"/>
            <ac:spMk id="3899" creationId="{9E6BE891-4F5A-EE15-E768-FA036C2A21D3}"/>
          </ac:spMkLst>
        </pc:spChg>
        <pc:spChg chg="mod">
          <ac:chgData name="Anna Sterner" userId="e34ade42-3f4d-4ffb-96dc-1c6e40b6902f" providerId="ADAL" clId="{85365E0C-60C3-4CE3-B5C2-4B4109519C77}" dt="2024-05-20T17:44:20.679" v="510"/>
          <ac:spMkLst>
            <pc:docMk/>
            <pc:sldMk cId="2150117555" sldId="311"/>
            <ac:spMk id="3901" creationId="{89F49CD4-AE6D-687D-0743-AD3AC1B1AB81}"/>
          </ac:spMkLst>
        </pc:spChg>
        <pc:spChg chg="mod">
          <ac:chgData name="Anna Sterner" userId="e34ade42-3f4d-4ffb-96dc-1c6e40b6902f" providerId="ADAL" clId="{85365E0C-60C3-4CE3-B5C2-4B4109519C77}" dt="2024-05-20T17:44:20.679" v="510"/>
          <ac:spMkLst>
            <pc:docMk/>
            <pc:sldMk cId="2150117555" sldId="311"/>
            <ac:spMk id="3903" creationId="{8D438B19-1F14-1134-2A37-7D67E5D2C6AE}"/>
          </ac:spMkLst>
        </pc:spChg>
        <pc:spChg chg="mod">
          <ac:chgData name="Anna Sterner" userId="e34ade42-3f4d-4ffb-96dc-1c6e40b6902f" providerId="ADAL" clId="{85365E0C-60C3-4CE3-B5C2-4B4109519C77}" dt="2024-05-20T17:44:20.679" v="510"/>
          <ac:spMkLst>
            <pc:docMk/>
            <pc:sldMk cId="2150117555" sldId="311"/>
            <ac:spMk id="3904" creationId="{D7AB0A41-DDA3-5818-A49E-68F1B3283D9D}"/>
          </ac:spMkLst>
        </pc:spChg>
        <pc:spChg chg="mod">
          <ac:chgData name="Anna Sterner" userId="e34ade42-3f4d-4ffb-96dc-1c6e40b6902f" providerId="ADAL" clId="{85365E0C-60C3-4CE3-B5C2-4B4109519C77}" dt="2024-05-20T17:44:20.679" v="510"/>
          <ac:spMkLst>
            <pc:docMk/>
            <pc:sldMk cId="2150117555" sldId="311"/>
            <ac:spMk id="3905" creationId="{2EFC1FAC-B32A-B951-7A37-B383448F9117}"/>
          </ac:spMkLst>
        </pc:spChg>
        <pc:spChg chg="mod">
          <ac:chgData name="Anna Sterner" userId="e34ade42-3f4d-4ffb-96dc-1c6e40b6902f" providerId="ADAL" clId="{85365E0C-60C3-4CE3-B5C2-4B4109519C77}" dt="2024-05-20T17:44:20.679" v="510"/>
          <ac:spMkLst>
            <pc:docMk/>
            <pc:sldMk cId="2150117555" sldId="311"/>
            <ac:spMk id="3906" creationId="{657CAAB5-4953-9B6A-1E7B-37FDCF8A039F}"/>
          </ac:spMkLst>
        </pc:spChg>
        <pc:spChg chg="mod">
          <ac:chgData name="Anna Sterner" userId="e34ade42-3f4d-4ffb-96dc-1c6e40b6902f" providerId="ADAL" clId="{85365E0C-60C3-4CE3-B5C2-4B4109519C77}" dt="2024-05-20T17:44:20.679" v="510"/>
          <ac:spMkLst>
            <pc:docMk/>
            <pc:sldMk cId="2150117555" sldId="311"/>
            <ac:spMk id="3907" creationId="{BBA56946-BD33-7526-1AB1-36B792B4FD9E}"/>
          </ac:spMkLst>
        </pc:spChg>
        <pc:spChg chg="mod">
          <ac:chgData name="Anna Sterner" userId="e34ade42-3f4d-4ffb-96dc-1c6e40b6902f" providerId="ADAL" clId="{85365E0C-60C3-4CE3-B5C2-4B4109519C77}" dt="2024-05-20T17:44:20.679" v="510"/>
          <ac:spMkLst>
            <pc:docMk/>
            <pc:sldMk cId="2150117555" sldId="311"/>
            <ac:spMk id="3908" creationId="{B7791FCE-AAB5-7605-4FB5-A2DF996BFB85}"/>
          </ac:spMkLst>
        </pc:spChg>
        <pc:spChg chg="mod">
          <ac:chgData name="Anna Sterner" userId="e34ade42-3f4d-4ffb-96dc-1c6e40b6902f" providerId="ADAL" clId="{85365E0C-60C3-4CE3-B5C2-4B4109519C77}" dt="2024-05-20T17:44:20.679" v="510"/>
          <ac:spMkLst>
            <pc:docMk/>
            <pc:sldMk cId="2150117555" sldId="311"/>
            <ac:spMk id="3909" creationId="{E0C9B6C5-4520-F976-9943-35606A39C350}"/>
          </ac:spMkLst>
        </pc:spChg>
        <pc:spChg chg="mod">
          <ac:chgData name="Anna Sterner" userId="e34ade42-3f4d-4ffb-96dc-1c6e40b6902f" providerId="ADAL" clId="{85365E0C-60C3-4CE3-B5C2-4B4109519C77}" dt="2024-05-20T17:44:20.679" v="510"/>
          <ac:spMkLst>
            <pc:docMk/>
            <pc:sldMk cId="2150117555" sldId="311"/>
            <ac:spMk id="3910" creationId="{8B6F9B90-FE57-BD29-3C75-4D6E64F6D1E5}"/>
          </ac:spMkLst>
        </pc:spChg>
        <pc:spChg chg="mod">
          <ac:chgData name="Anna Sterner" userId="e34ade42-3f4d-4ffb-96dc-1c6e40b6902f" providerId="ADAL" clId="{85365E0C-60C3-4CE3-B5C2-4B4109519C77}" dt="2024-05-20T17:44:20.679" v="510"/>
          <ac:spMkLst>
            <pc:docMk/>
            <pc:sldMk cId="2150117555" sldId="311"/>
            <ac:spMk id="3911" creationId="{5EB0C857-812D-23DF-FB43-4C91D39B4EF3}"/>
          </ac:spMkLst>
        </pc:spChg>
        <pc:spChg chg="mod">
          <ac:chgData name="Anna Sterner" userId="e34ade42-3f4d-4ffb-96dc-1c6e40b6902f" providerId="ADAL" clId="{85365E0C-60C3-4CE3-B5C2-4B4109519C77}" dt="2024-05-20T17:44:20.679" v="510"/>
          <ac:spMkLst>
            <pc:docMk/>
            <pc:sldMk cId="2150117555" sldId="311"/>
            <ac:spMk id="3913" creationId="{5DFDE8EE-A9F1-5541-C258-B4A17FABA062}"/>
          </ac:spMkLst>
        </pc:spChg>
        <pc:spChg chg="mod">
          <ac:chgData name="Anna Sterner" userId="e34ade42-3f4d-4ffb-96dc-1c6e40b6902f" providerId="ADAL" clId="{85365E0C-60C3-4CE3-B5C2-4B4109519C77}" dt="2024-05-20T17:44:20.679" v="510"/>
          <ac:spMkLst>
            <pc:docMk/>
            <pc:sldMk cId="2150117555" sldId="311"/>
            <ac:spMk id="3914" creationId="{FAF82541-3C7B-4F24-59D3-0BD1D9DE8918}"/>
          </ac:spMkLst>
        </pc:spChg>
        <pc:spChg chg="mod">
          <ac:chgData name="Anna Sterner" userId="e34ade42-3f4d-4ffb-96dc-1c6e40b6902f" providerId="ADAL" clId="{85365E0C-60C3-4CE3-B5C2-4B4109519C77}" dt="2024-05-20T17:44:20.679" v="510"/>
          <ac:spMkLst>
            <pc:docMk/>
            <pc:sldMk cId="2150117555" sldId="311"/>
            <ac:spMk id="3915" creationId="{81B00DA6-D607-FE32-1B61-2BF0B5FCAE13}"/>
          </ac:spMkLst>
        </pc:spChg>
        <pc:spChg chg="mod">
          <ac:chgData name="Anna Sterner" userId="e34ade42-3f4d-4ffb-96dc-1c6e40b6902f" providerId="ADAL" clId="{85365E0C-60C3-4CE3-B5C2-4B4109519C77}" dt="2024-05-20T17:44:20.679" v="510"/>
          <ac:spMkLst>
            <pc:docMk/>
            <pc:sldMk cId="2150117555" sldId="311"/>
            <ac:spMk id="3922" creationId="{09E1512E-7297-E566-8D47-F7D855D291CC}"/>
          </ac:spMkLst>
        </pc:spChg>
        <pc:spChg chg="mod">
          <ac:chgData name="Anna Sterner" userId="e34ade42-3f4d-4ffb-96dc-1c6e40b6902f" providerId="ADAL" clId="{85365E0C-60C3-4CE3-B5C2-4B4109519C77}" dt="2024-05-20T17:44:20.679" v="510"/>
          <ac:spMkLst>
            <pc:docMk/>
            <pc:sldMk cId="2150117555" sldId="311"/>
            <ac:spMk id="3923" creationId="{BCC740CD-1027-C601-33EE-7ECD40EABCF9}"/>
          </ac:spMkLst>
        </pc:spChg>
        <pc:spChg chg="mod">
          <ac:chgData name="Anna Sterner" userId="e34ade42-3f4d-4ffb-96dc-1c6e40b6902f" providerId="ADAL" clId="{85365E0C-60C3-4CE3-B5C2-4B4109519C77}" dt="2024-05-20T17:44:20.679" v="510"/>
          <ac:spMkLst>
            <pc:docMk/>
            <pc:sldMk cId="2150117555" sldId="311"/>
            <ac:spMk id="3924" creationId="{0D5AB4E9-41A0-0C22-8A7F-4E7AD10468A2}"/>
          </ac:spMkLst>
        </pc:spChg>
        <pc:spChg chg="mod">
          <ac:chgData name="Anna Sterner" userId="e34ade42-3f4d-4ffb-96dc-1c6e40b6902f" providerId="ADAL" clId="{85365E0C-60C3-4CE3-B5C2-4B4109519C77}" dt="2024-05-20T17:44:20.679" v="510"/>
          <ac:spMkLst>
            <pc:docMk/>
            <pc:sldMk cId="2150117555" sldId="311"/>
            <ac:spMk id="3925" creationId="{722C7F0C-EEE2-B29D-D489-AE5E02725B30}"/>
          </ac:spMkLst>
        </pc:spChg>
        <pc:spChg chg="mod">
          <ac:chgData name="Anna Sterner" userId="e34ade42-3f4d-4ffb-96dc-1c6e40b6902f" providerId="ADAL" clId="{85365E0C-60C3-4CE3-B5C2-4B4109519C77}" dt="2024-05-20T17:44:20.679" v="510"/>
          <ac:spMkLst>
            <pc:docMk/>
            <pc:sldMk cId="2150117555" sldId="311"/>
            <ac:spMk id="3926" creationId="{E33D3B00-A499-24AA-4AED-80803B1B88B4}"/>
          </ac:spMkLst>
        </pc:spChg>
        <pc:spChg chg="mod">
          <ac:chgData name="Anna Sterner" userId="e34ade42-3f4d-4ffb-96dc-1c6e40b6902f" providerId="ADAL" clId="{85365E0C-60C3-4CE3-B5C2-4B4109519C77}" dt="2024-05-20T17:44:20.679" v="510"/>
          <ac:spMkLst>
            <pc:docMk/>
            <pc:sldMk cId="2150117555" sldId="311"/>
            <ac:spMk id="3927" creationId="{6481C215-38A0-EB5B-ADA5-C5530CB9FA67}"/>
          </ac:spMkLst>
        </pc:spChg>
        <pc:spChg chg="mod">
          <ac:chgData name="Anna Sterner" userId="e34ade42-3f4d-4ffb-96dc-1c6e40b6902f" providerId="ADAL" clId="{85365E0C-60C3-4CE3-B5C2-4B4109519C77}" dt="2024-05-20T17:44:20.679" v="510"/>
          <ac:spMkLst>
            <pc:docMk/>
            <pc:sldMk cId="2150117555" sldId="311"/>
            <ac:spMk id="3941" creationId="{2E8F175B-CA68-23B1-B9B4-67EE4302E8B1}"/>
          </ac:spMkLst>
        </pc:spChg>
        <pc:spChg chg="mod">
          <ac:chgData name="Anna Sterner" userId="e34ade42-3f4d-4ffb-96dc-1c6e40b6902f" providerId="ADAL" clId="{85365E0C-60C3-4CE3-B5C2-4B4109519C77}" dt="2024-05-20T17:44:20.679" v="510"/>
          <ac:spMkLst>
            <pc:docMk/>
            <pc:sldMk cId="2150117555" sldId="311"/>
            <ac:spMk id="3944" creationId="{B94C6555-1895-8480-4B63-E80A2AE37D3E}"/>
          </ac:spMkLst>
        </pc:spChg>
        <pc:spChg chg="mod">
          <ac:chgData name="Anna Sterner" userId="e34ade42-3f4d-4ffb-96dc-1c6e40b6902f" providerId="ADAL" clId="{85365E0C-60C3-4CE3-B5C2-4B4109519C77}" dt="2024-05-20T17:44:20.679" v="510"/>
          <ac:spMkLst>
            <pc:docMk/>
            <pc:sldMk cId="2150117555" sldId="311"/>
            <ac:spMk id="3947" creationId="{341BC938-97A1-90CF-C6AB-F4D89741B945}"/>
          </ac:spMkLst>
        </pc:spChg>
        <pc:spChg chg="mod">
          <ac:chgData name="Anna Sterner" userId="e34ade42-3f4d-4ffb-96dc-1c6e40b6902f" providerId="ADAL" clId="{85365E0C-60C3-4CE3-B5C2-4B4109519C77}" dt="2024-05-20T17:44:20.679" v="510"/>
          <ac:spMkLst>
            <pc:docMk/>
            <pc:sldMk cId="2150117555" sldId="311"/>
            <ac:spMk id="3948" creationId="{A04B9B20-8D55-49E7-ACAE-A8918DA091BB}"/>
          </ac:spMkLst>
        </pc:spChg>
        <pc:spChg chg="mod">
          <ac:chgData name="Anna Sterner" userId="e34ade42-3f4d-4ffb-96dc-1c6e40b6902f" providerId="ADAL" clId="{85365E0C-60C3-4CE3-B5C2-4B4109519C77}" dt="2024-05-20T17:44:20.679" v="510"/>
          <ac:spMkLst>
            <pc:docMk/>
            <pc:sldMk cId="2150117555" sldId="311"/>
            <ac:spMk id="3949" creationId="{CB8CB878-C923-6C7C-BF3D-A4A8C2C31487}"/>
          </ac:spMkLst>
        </pc:spChg>
        <pc:spChg chg="mod">
          <ac:chgData name="Anna Sterner" userId="e34ade42-3f4d-4ffb-96dc-1c6e40b6902f" providerId="ADAL" clId="{85365E0C-60C3-4CE3-B5C2-4B4109519C77}" dt="2024-05-20T17:44:20.679" v="510"/>
          <ac:spMkLst>
            <pc:docMk/>
            <pc:sldMk cId="2150117555" sldId="311"/>
            <ac:spMk id="3950" creationId="{BB6C5D5E-57B6-D18F-0088-B2D2A42AB74C}"/>
          </ac:spMkLst>
        </pc:spChg>
        <pc:spChg chg="mod">
          <ac:chgData name="Anna Sterner" userId="e34ade42-3f4d-4ffb-96dc-1c6e40b6902f" providerId="ADAL" clId="{85365E0C-60C3-4CE3-B5C2-4B4109519C77}" dt="2024-05-20T17:44:20.679" v="510"/>
          <ac:spMkLst>
            <pc:docMk/>
            <pc:sldMk cId="2150117555" sldId="311"/>
            <ac:spMk id="3951" creationId="{244C5FC0-B6FC-305A-26B1-9213FD7D1164}"/>
          </ac:spMkLst>
        </pc:spChg>
        <pc:spChg chg="mod">
          <ac:chgData name="Anna Sterner" userId="e34ade42-3f4d-4ffb-96dc-1c6e40b6902f" providerId="ADAL" clId="{85365E0C-60C3-4CE3-B5C2-4B4109519C77}" dt="2024-05-20T17:44:20.679" v="510"/>
          <ac:spMkLst>
            <pc:docMk/>
            <pc:sldMk cId="2150117555" sldId="311"/>
            <ac:spMk id="3952" creationId="{B54D7891-546F-319C-47EA-0D36EAD92721}"/>
          </ac:spMkLst>
        </pc:spChg>
        <pc:spChg chg="mod">
          <ac:chgData name="Anna Sterner" userId="e34ade42-3f4d-4ffb-96dc-1c6e40b6902f" providerId="ADAL" clId="{85365E0C-60C3-4CE3-B5C2-4B4109519C77}" dt="2024-05-20T17:44:20.679" v="510"/>
          <ac:spMkLst>
            <pc:docMk/>
            <pc:sldMk cId="2150117555" sldId="311"/>
            <ac:spMk id="3955" creationId="{98CCF44D-87CE-BA9A-3C8B-9CF044231054}"/>
          </ac:spMkLst>
        </pc:spChg>
        <pc:spChg chg="mod">
          <ac:chgData name="Anna Sterner" userId="e34ade42-3f4d-4ffb-96dc-1c6e40b6902f" providerId="ADAL" clId="{85365E0C-60C3-4CE3-B5C2-4B4109519C77}" dt="2024-05-20T17:44:20.679" v="510"/>
          <ac:spMkLst>
            <pc:docMk/>
            <pc:sldMk cId="2150117555" sldId="311"/>
            <ac:spMk id="3957" creationId="{7BF42C7C-C638-193F-D07C-52DFC89969D8}"/>
          </ac:spMkLst>
        </pc:spChg>
        <pc:spChg chg="mod">
          <ac:chgData name="Anna Sterner" userId="e34ade42-3f4d-4ffb-96dc-1c6e40b6902f" providerId="ADAL" clId="{85365E0C-60C3-4CE3-B5C2-4B4109519C77}" dt="2024-05-20T17:44:20.679" v="510"/>
          <ac:spMkLst>
            <pc:docMk/>
            <pc:sldMk cId="2150117555" sldId="311"/>
            <ac:spMk id="3958" creationId="{2939B15A-EC7F-3634-B0FB-665444E5CA8E}"/>
          </ac:spMkLst>
        </pc:spChg>
        <pc:spChg chg="mod">
          <ac:chgData name="Anna Sterner" userId="e34ade42-3f4d-4ffb-96dc-1c6e40b6902f" providerId="ADAL" clId="{85365E0C-60C3-4CE3-B5C2-4B4109519C77}" dt="2024-05-20T17:44:20.679" v="510"/>
          <ac:spMkLst>
            <pc:docMk/>
            <pc:sldMk cId="2150117555" sldId="311"/>
            <ac:spMk id="3959" creationId="{0F096CBE-9919-04D3-F573-E82B5E2384DA}"/>
          </ac:spMkLst>
        </pc:spChg>
        <pc:spChg chg="mod">
          <ac:chgData name="Anna Sterner" userId="e34ade42-3f4d-4ffb-96dc-1c6e40b6902f" providerId="ADAL" clId="{85365E0C-60C3-4CE3-B5C2-4B4109519C77}" dt="2024-05-20T17:44:20.679" v="510"/>
          <ac:spMkLst>
            <pc:docMk/>
            <pc:sldMk cId="2150117555" sldId="311"/>
            <ac:spMk id="3960" creationId="{B1839F46-7748-7623-38A0-4CF195362587}"/>
          </ac:spMkLst>
        </pc:spChg>
        <pc:spChg chg="mod">
          <ac:chgData name="Anna Sterner" userId="e34ade42-3f4d-4ffb-96dc-1c6e40b6902f" providerId="ADAL" clId="{85365E0C-60C3-4CE3-B5C2-4B4109519C77}" dt="2024-05-20T17:44:20.679" v="510"/>
          <ac:spMkLst>
            <pc:docMk/>
            <pc:sldMk cId="2150117555" sldId="311"/>
            <ac:spMk id="3962" creationId="{9A044730-A659-134B-1D32-CC0A09884CBF}"/>
          </ac:spMkLst>
        </pc:spChg>
        <pc:spChg chg="mod">
          <ac:chgData name="Anna Sterner" userId="e34ade42-3f4d-4ffb-96dc-1c6e40b6902f" providerId="ADAL" clId="{85365E0C-60C3-4CE3-B5C2-4B4109519C77}" dt="2024-05-20T17:44:20.679" v="510"/>
          <ac:spMkLst>
            <pc:docMk/>
            <pc:sldMk cId="2150117555" sldId="311"/>
            <ac:spMk id="3963" creationId="{2B3BF931-4DA4-8391-3B4D-B6A94BA794A0}"/>
          </ac:spMkLst>
        </pc:spChg>
        <pc:spChg chg="mod">
          <ac:chgData name="Anna Sterner" userId="e34ade42-3f4d-4ffb-96dc-1c6e40b6902f" providerId="ADAL" clId="{85365E0C-60C3-4CE3-B5C2-4B4109519C77}" dt="2024-05-20T17:44:20.679" v="510"/>
          <ac:spMkLst>
            <pc:docMk/>
            <pc:sldMk cId="2150117555" sldId="311"/>
            <ac:spMk id="3964" creationId="{BC168069-91A8-D4F4-9DD2-FE880B07FCC9}"/>
          </ac:spMkLst>
        </pc:spChg>
        <pc:spChg chg="mod">
          <ac:chgData name="Anna Sterner" userId="e34ade42-3f4d-4ffb-96dc-1c6e40b6902f" providerId="ADAL" clId="{85365E0C-60C3-4CE3-B5C2-4B4109519C77}" dt="2024-05-20T17:44:20.679" v="510"/>
          <ac:spMkLst>
            <pc:docMk/>
            <pc:sldMk cId="2150117555" sldId="311"/>
            <ac:spMk id="3965" creationId="{59FCD95A-B915-B873-48D6-9BB47008D37E}"/>
          </ac:spMkLst>
        </pc:spChg>
        <pc:spChg chg="mod">
          <ac:chgData name="Anna Sterner" userId="e34ade42-3f4d-4ffb-96dc-1c6e40b6902f" providerId="ADAL" clId="{85365E0C-60C3-4CE3-B5C2-4B4109519C77}" dt="2024-05-20T17:44:20.679" v="510"/>
          <ac:spMkLst>
            <pc:docMk/>
            <pc:sldMk cId="2150117555" sldId="311"/>
            <ac:spMk id="3966" creationId="{58AFBC9B-E1CD-9249-C0A6-3A38D1434A94}"/>
          </ac:spMkLst>
        </pc:spChg>
        <pc:spChg chg="mod">
          <ac:chgData name="Anna Sterner" userId="e34ade42-3f4d-4ffb-96dc-1c6e40b6902f" providerId="ADAL" clId="{85365E0C-60C3-4CE3-B5C2-4B4109519C77}" dt="2024-05-20T17:44:20.679" v="510"/>
          <ac:spMkLst>
            <pc:docMk/>
            <pc:sldMk cId="2150117555" sldId="311"/>
            <ac:spMk id="3967" creationId="{354B91BD-0C09-302F-A99B-EC977B03E421}"/>
          </ac:spMkLst>
        </pc:spChg>
        <pc:spChg chg="mod">
          <ac:chgData name="Anna Sterner" userId="e34ade42-3f4d-4ffb-96dc-1c6e40b6902f" providerId="ADAL" clId="{85365E0C-60C3-4CE3-B5C2-4B4109519C77}" dt="2024-05-20T17:44:20.679" v="510"/>
          <ac:spMkLst>
            <pc:docMk/>
            <pc:sldMk cId="2150117555" sldId="311"/>
            <ac:spMk id="3968" creationId="{8D44F402-1D10-8889-B107-09C9B77197F6}"/>
          </ac:spMkLst>
        </pc:spChg>
        <pc:spChg chg="mod">
          <ac:chgData name="Anna Sterner" userId="e34ade42-3f4d-4ffb-96dc-1c6e40b6902f" providerId="ADAL" clId="{85365E0C-60C3-4CE3-B5C2-4B4109519C77}" dt="2024-05-20T17:44:20.679" v="510"/>
          <ac:spMkLst>
            <pc:docMk/>
            <pc:sldMk cId="2150117555" sldId="311"/>
            <ac:spMk id="3969" creationId="{FAC8DFD1-0235-5ABF-F1A7-82FBD52FA3B5}"/>
          </ac:spMkLst>
        </pc:spChg>
        <pc:spChg chg="mod">
          <ac:chgData name="Anna Sterner" userId="e34ade42-3f4d-4ffb-96dc-1c6e40b6902f" providerId="ADAL" clId="{85365E0C-60C3-4CE3-B5C2-4B4109519C77}" dt="2024-05-20T17:44:20.679" v="510"/>
          <ac:spMkLst>
            <pc:docMk/>
            <pc:sldMk cId="2150117555" sldId="311"/>
            <ac:spMk id="3970" creationId="{CFA01DC7-D981-68BA-1AD5-D920C40C7096}"/>
          </ac:spMkLst>
        </pc:spChg>
        <pc:spChg chg="mod">
          <ac:chgData name="Anna Sterner" userId="e34ade42-3f4d-4ffb-96dc-1c6e40b6902f" providerId="ADAL" clId="{85365E0C-60C3-4CE3-B5C2-4B4109519C77}" dt="2024-05-20T17:44:20.679" v="510"/>
          <ac:spMkLst>
            <pc:docMk/>
            <pc:sldMk cId="2150117555" sldId="311"/>
            <ac:spMk id="3971" creationId="{486C47AF-A092-AE17-136D-767DFBCBF629}"/>
          </ac:spMkLst>
        </pc:spChg>
        <pc:spChg chg="mod">
          <ac:chgData name="Anna Sterner" userId="e34ade42-3f4d-4ffb-96dc-1c6e40b6902f" providerId="ADAL" clId="{85365E0C-60C3-4CE3-B5C2-4B4109519C77}" dt="2024-05-20T17:44:20.679" v="510"/>
          <ac:spMkLst>
            <pc:docMk/>
            <pc:sldMk cId="2150117555" sldId="311"/>
            <ac:spMk id="3973" creationId="{966AFBC5-8891-BD74-ECCD-683F36854028}"/>
          </ac:spMkLst>
        </pc:spChg>
        <pc:spChg chg="mod">
          <ac:chgData name="Anna Sterner" userId="e34ade42-3f4d-4ffb-96dc-1c6e40b6902f" providerId="ADAL" clId="{85365E0C-60C3-4CE3-B5C2-4B4109519C77}" dt="2024-05-20T17:44:20.679" v="510"/>
          <ac:spMkLst>
            <pc:docMk/>
            <pc:sldMk cId="2150117555" sldId="311"/>
            <ac:spMk id="3974" creationId="{00F77735-2FD8-20B1-6482-391641AEB9D4}"/>
          </ac:spMkLst>
        </pc:spChg>
        <pc:spChg chg="mod">
          <ac:chgData name="Anna Sterner" userId="e34ade42-3f4d-4ffb-96dc-1c6e40b6902f" providerId="ADAL" clId="{85365E0C-60C3-4CE3-B5C2-4B4109519C77}" dt="2024-05-20T17:44:20.679" v="510"/>
          <ac:spMkLst>
            <pc:docMk/>
            <pc:sldMk cId="2150117555" sldId="311"/>
            <ac:spMk id="3975" creationId="{3767BE31-6376-18CA-9081-F3CA8EECCA07}"/>
          </ac:spMkLst>
        </pc:spChg>
        <pc:spChg chg="mod">
          <ac:chgData name="Anna Sterner" userId="e34ade42-3f4d-4ffb-96dc-1c6e40b6902f" providerId="ADAL" clId="{85365E0C-60C3-4CE3-B5C2-4B4109519C77}" dt="2024-05-20T17:44:20.679" v="510"/>
          <ac:spMkLst>
            <pc:docMk/>
            <pc:sldMk cId="2150117555" sldId="311"/>
            <ac:spMk id="3979" creationId="{1447FF4D-669A-5297-3D50-5F17ABCE3811}"/>
          </ac:spMkLst>
        </pc:spChg>
        <pc:spChg chg="mod">
          <ac:chgData name="Anna Sterner" userId="e34ade42-3f4d-4ffb-96dc-1c6e40b6902f" providerId="ADAL" clId="{85365E0C-60C3-4CE3-B5C2-4B4109519C77}" dt="2024-05-20T17:44:20.679" v="510"/>
          <ac:spMkLst>
            <pc:docMk/>
            <pc:sldMk cId="2150117555" sldId="311"/>
            <ac:spMk id="3980" creationId="{C3FDC42B-7E68-8020-BC18-29A3426E403A}"/>
          </ac:spMkLst>
        </pc:spChg>
        <pc:spChg chg="mod">
          <ac:chgData name="Anna Sterner" userId="e34ade42-3f4d-4ffb-96dc-1c6e40b6902f" providerId="ADAL" clId="{85365E0C-60C3-4CE3-B5C2-4B4109519C77}" dt="2024-05-20T17:44:20.679" v="510"/>
          <ac:spMkLst>
            <pc:docMk/>
            <pc:sldMk cId="2150117555" sldId="311"/>
            <ac:spMk id="3981" creationId="{F285D623-3AA1-363E-4F96-33FFF141F792}"/>
          </ac:spMkLst>
        </pc:spChg>
        <pc:spChg chg="mod">
          <ac:chgData name="Anna Sterner" userId="e34ade42-3f4d-4ffb-96dc-1c6e40b6902f" providerId="ADAL" clId="{85365E0C-60C3-4CE3-B5C2-4B4109519C77}" dt="2024-05-20T17:44:20.679" v="510"/>
          <ac:spMkLst>
            <pc:docMk/>
            <pc:sldMk cId="2150117555" sldId="311"/>
            <ac:spMk id="3982" creationId="{28285414-904E-BCB3-D131-8774D7A53EFE}"/>
          </ac:spMkLst>
        </pc:spChg>
        <pc:spChg chg="mod">
          <ac:chgData name="Anna Sterner" userId="e34ade42-3f4d-4ffb-96dc-1c6e40b6902f" providerId="ADAL" clId="{85365E0C-60C3-4CE3-B5C2-4B4109519C77}" dt="2024-05-20T17:44:20.679" v="510"/>
          <ac:spMkLst>
            <pc:docMk/>
            <pc:sldMk cId="2150117555" sldId="311"/>
            <ac:spMk id="3983" creationId="{3F68C750-3CD2-BAA8-32DF-0695E4195172}"/>
          </ac:spMkLst>
        </pc:spChg>
        <pc:spChg chg="mod">
          <ac:chgData name="Anna Sterner" userId="e34ade42-3f4d-4ffb-96dc-1c6e40b6902f" providerId="ADAL" clId="{85365E0C-60C3-4CE3-B5C2-4B4109519C77}" dt="2024-05-20T17:44:20.679" v="510"/>
          <ac:spMkLst>
            <pc:docMk/>
            <pc:sldMk cId="2150117555" sldId="311"/>
            <ac:spMk id="3985" creationId="{9BE933E9-AF1A-8733-FDCA-721006A25A5F}"/>
          </ac:spMkLst>
        </pc:spChg>
        <pc:spChg chg="mod">
          <ac:chgData name="Anna Sterner" userId="e34ade42-3f4d-4ffb-96dc-1c6e40b6902f" providerId="ADAL" clId="{85365E0C-60C3-4CE3-B5C2-4B4109519C77}" dt="2024-05-20T17:44:20.679" v="510"/>
          <ac:spMkLst>
            <pc:docMk/>
            <pc:sldMk cId="2150117555" sldId="311"/>
            <ac:spMk id="3990" creationId="{91B8F6E2-944F-A860-5AA6-87A7FEF9850D}"/>
          </ac:spMkLst>
        </pc:spChg>
        <pc:spChg chg="mod">
          <ac:chgData name="Anna Sterner" userId="e34ade42-3f4d-4ffb-96dc-1c6e40b6902f" providerId="ADAL" clId="{85365E0C-60C3-4CE3-B5C2-4B4109519C77}" dt="2024-05-20T17:44:20.679" v="510"/>
          <ac:spMkLst>
            <pc:docMk/>
            <pc:sldMk cId="2150117555" sldId="311"/>
            <ac:spMk id="3991" creationId="{270CBAA1-9A09-5D33-92F0-DC0B7CF7A182}"/>
          </ac:spMkLst>
        </pc:spChg>
        <pc:spChg chg="mod">
          <ac:chgData name="Anna Sterner" userId="e34ade42-3f4d-4ffb-96dc-1c6e40b6902f" providerId="ADAL" clId="{85365E0C-60C3-4CE3-B5C2-4B4109519C77}" dt="2024-05-20T17:44:20.679" v="510"/>
          <ac:spMkLst>
            <pc:docMk/>
            <pc:sldMk cId="2150117555" sldId="311"/>
            <ac:spMk id="3992" creationId="{887F31CD-A125-4CF0-A1AA-2D9AC31B794E}"/>
          </ac:spMkLst>
        </pc:spChg>
        <pc:spChg chg="mod">
          <ac:chgData name="Anna Sterner" userId="e34ade42-3f4d-4ffb-96dc-1c6e40b6902f" providerId="ADAL" clId="{85365E0C-60C3-4CE3-B5C2-4B4109519C77}" dt="2024-05-20T17:44:20.679" v="510"/>
          <ac:spMkLst>
            <pc:docMk/>
            <pc:sldMk cId="2150117555" sldId="311"/>
            <ac:spMk id="3993" creationId="{79D3662E-EF04-1289-4E28-4F230B3B81E2}"/>
          </ac:spMkLst>
        </pc:spChg>
        <pc:spChg chg="mod">
          <ac:chgData name="Anna Sterner" userId="e34ade42-3f4d-4ffb-96dc-1c6e40b6902f" providerId="ADAL" clId="{85365E0C-60C3-4CE3-B5C2-4B4109519C77}" dt="2024-05-20T17:44:20.679" v="510"/>
          <ac:spMkLst>
            <pc:docMk/>
            <pc:sldMk cId="2150117555" sldId="311"/>
            <ac:spMk id="3994" creationId="{15051950-7A60-5E64-3BBE-57DF4D65165A}"/>
          </ac:spMkLst>
        </pc:spChg>
        <pc:spChg chg="mod">
          <ac:chgData name="Anna Sterner" userId="e34ade42-3f4d-4ffb-96dc-1c6e40b6902f" providerId="ADAL" clId="{85365E0C-60C3-4CE3-B5C2-4B4109519C77}" dt="2024-05-20T17:44:20.679" v="510"/>
          <ac:spMkLst>
            <pc:docMk/>
            <pc:sldMk cId="2150117555" sldId="311"/>
            <ac:spMk id="4000" creationId="{F70F2790-99A9-4196-74CE-17FC2B94B9B8}"/>
          </ac:spMkLst>
        </pc:spChg>
        <pc:spChg chg="mod">
          <ac:chgData name="Anna Sterner" userId="e34ade42-3f4d-4ffb-96dc-1c6e40b6902f" providerId="ADAL" clId="{85365E0C-60C3-4CE3-B5C2-4B4109519C77}" dt="2024-05-20T17:44:20.679" v="510"/>
          <ac:spMkLst>
            <pc:docMk/>
            <pc:sldMk cId="2150117555" sldId="311"/>
            <ac:spMk id="4001" creationId="{48A6996C-EF01-8849-DF89-8DE1E2A9C839}"/>
          </ac:spMkLst>
        </pc:spChg>
        <pc:spChg chg="mod">
          <ac:chgData name="Anna Sterner" userId="e34ade42-3f4d-4ffb-96dc-1c6e40b6902f" providerId="ADAL" clId="{85365E0C-60C3-4CE3-B5C2-4B4109519C77}" dt="2024-05-20T17:44:20.679" v="510"/>
          <ac:spMkLst>
            <pc:docMk/>
            <pc:sldMk cId="2150117555" sldId="311"/>
            <ac:spMk id="4002" creationId="{C8DEC411-5509-462A-8B36-B5020C94F511}"/>
          </ac:spMkLst>
        </pc:spChg>
        <pc:spChg chg="mod">
          <ac:chgData name="Anna Sterner" userId="e34ade42-3f4d-4ffb-96dc-1c6e40b6902f" providerId="ADAL" clId="{85365E0C-60C3-4CE3-B5C2-4B4109519C77}" dt="2024-05-20T17:44:20.679" v="510"/>
          <ac:spMkLst>
            <pc:docMk/>
            <pc:sldMk cId="2150117555" sldId="311"/>
            <ac:spMk id="4003" creationId="{A1561EB8-78B5-1DD1-1A96-80710229EF61}"/>
          </ac:spMkLst>
        </pc:spChg>
        <pc:spChg chg="mod">
          <ac:chgData name="Anna Sterner" userId="e34ade42-3f4d-4ffb-96dc-1c6e40b6902f" providerId="ADAL" clId="{85365E0C-60C3-4CE3-B5C2-4B4109519C77}" dt="2024-05-20T17:44:20.679" v="510"/>
          <ac:spMkLst>
            <pc:docMk/>
            <pc:sldMk cId="2150117555" sldId="311"/>
            <ac:spMk id="4004" creationId="{3C0C310E-838C-BF7D-B462-F4C0F1193B60}"/>
          </ac:spMkLst>
        </pc:spChg>
        <pc:spChg chg="mod">
          <ac:chgData name="Anna Sterner" userId="e34ade42-3f4d-4ffb-96dc-1c6e40b6902f" providerId="ADAL" clId="{85365E0C-60C3-4CE3-B5C2-4B4109519C77}" dt="2024-05-20T17:44:20.679" v="510"/>
          <ac:spMkLst>
            <pc:docMk/>
            <pc:sldMk cId="2150117555" sldId="311"/>
            <ac:spMk id="4005" creationId="{121E864C-0530-1DF8-34D9-EB56A6620161}"/>
          </ac:spMkLst>
        </pc:spChg>
        <pc:spChg chg="mod">
          <ac:chgData name="Anna Sterner" userId="e34ade42-3f4d-4ffb-96dc-1c6e40b6902f" providerId="ADAL" clId="{85365E0C-60C3-4CE3-B5C2-4B4109519C77}" dt="2024-05-20T17:44:20.679" v="510"/>
          <ac:spMkLst>
            <pc:docMk/>
            <pc:sldMk cId="2150117555" sldId="311"/>
            <ac:spMk id="4006" creationId="{38DBA6AE-A70B-54F9-7AF8-CED6AA26882E}"/>
          </ac:spMkLst>
        </pc:spChg>
        <pc:spChg chg="mod">
          <ac:chgData name="Anna Sterner" userId="e34ade42-3f4d-4ffb-96dc-1c6e40b6902f" providerId="ADAL" clId="{85365E0C-60C3-4CE3-B5C2-4B4109519C77}" dt="2024-05-20T17:44:20.679" v="510"/>
          <ac:spMkLst>
            <pc:docMk/>
            <pc:sldMk cId="2150117555" sldId="311"/>
            <ac:spMk id="4008" creationId="{5FF0B2CB-C8F1-DC6A-E070-9427EFF5B4F5}"/>
          </ac:spMkLst>
        </pc:spChg>
        <pc:spChg chg="mod">
          <ac:chgData name="Anna Sterner" userId="e34ade42-3f4d-4ffb-96dc-1c6e40b6902f" providerId="ADAL" clId="{85365E0C-60C3-4CE3-B5C2-4B4109519C77}" dt="2024-05-20T17:44:20.679" v="510"/>
          <ac:spMkLst>
            <pc:docMk/>
            <pc:sldMk cId="2150117555" sldId="311"/>
            <ac:spMk id="4012" creationId="{16D5AB82-054F-288C-CD7D-3A94624B9042}"/>
          </ac:spMkLst>
        </pc:spChg>
        <pc:spChg chg="mod">
          <ac:chgData name="Anna Sterner" userId="e34ade42-3f4d-4ffb-96dc-1c6e40b6902f" providerId="ADAL" clId="{85365E0C-60C3-4CE3-B5C2-4B4109519C77}" dt="2024-05-20T17:44:20.679" v="510"/>
          <ac:spMkLst>
            <pc:docMk/>
            <pc:sldMk cId="2150117555" sldId="311"/>
            <ac:spMk id="4013" creationId="{C90534D3-C1A3-5F00-0932-00BDC1918592}"/>
          </ac:spMkLst>
        </pc:spChg>
        <pc:spChg chg="mod">
          <ac:chgData name="Anna Sterner" userId="e34ade42-3f4d-4ffb-96dc-1c6e40b6902f" providerId="ADAL" clId="{85365E0C-60C3-4CE3-B5C2-4B4109519C77}" dt="2024-05-20T17:44:20.679" v="510"/>
          <ac:spMkLst>
            <pc:docMk/>
            <pc:sldMk cId="2150117555" sldId="311"/>
            <ac:spMk id="4014" creationId="{34DE8940-6417-353E-7337-37A6C1A3EA33}"/>
          </ac:spMkLst>
        </pc:spChg>
        <pc:spChg chg="mod">
          <ac:chgData name="Anna Sterner" userId="e34ade42-3f4d-4ffb-96dc-1c6e40b6902f" providerId="ADAL" clId="{85365E0C-60C3-4CE3-B5C2-4B4109519C77}" dt="2024-05-20T17:44:20.679" v="510"/>
          <ac:spMkLst>
            <pc:docMk/>
            <pc:sldMk cId="2150117555" sldId="311"/>
            <ac:spMk id="4015" creationId="{B5FC0935-6CA5-666F-9F6B-011D9D395A46}"/>
          </ac:spMkLst>
        </pc:spChg>
        <pc:spChg chg="mod">
          <ac:chgData name="Anna Sterner" userId="e34ade42-3f4d-4ffb-96dc-1c6e40b6902f" providerId="ADAL" clId="{85365E0C-60C3-4CE3-B5C2-4B4109519C77}" dt="2024-05-20T17:44:20.679" v="510"/>
          <ac:spMkLst>
            <pc:docMk/>
            <pc:sldMk cId="2150117555" sldId="311"/>
            <ac:spMk id="4016" creationId="{AE931E63-4C17-0323-B47F-B69D926535FA}"/>
          </ac:spMkLst>
        </pc:spChg>
        <pc:spChg chg="mod">
          <ac:chgData name="Anna Sterner" userId="e34ade42-3f4d-4ffb-96dc-1c6e40b6902f" providerId="ADAL" clId="{85365E0C-60C3-4CE3-B5C2-4B4109519C77}" dt="2024-05-20T17:44:20.679" v="510"/>
          <ac:spMkLst>
            <pc:docMk/>
            <pc:sldMk cId="2150117555" sldId="311"/>
            <ac:spMk id="4017" creationId="{AB874C17-A92E-4591-DBB0-8D227F2802A9}"/>
          </ac:spMkLst>
        </pc:spChg>
        <pc:spChg chg="mod">
          <ac:chgData name="Anna Sterner" userId="e34ade42-3f4d-4ffb-96dc-1c6e40b6902f" providerId="ADAL" clId="{85365E0C-60C3-4CE3-B5C2-4B4109519C77}" dt="2024-05-20T17:44:20.679" v="510"/>
          <ac:spMkLst>
            <pc:docMk/>
            <pc:sldMk cId="2150117555" sldId="311"/>
            <ac:spMk id="4021" creationId="{E8A54ACF-983D-2090-E865-5F4F5808EDF4}"/>
          </ac:spMkLst>
        </pc:spChg>
        <pc:spChg chg="mod">
          <ac:chgData name="Anna Sterner" userId="e34ade42-3f4d-4ffb-96dc-1c6e40b6902f" providerId="ADAL" clId="{85365E0C-60C3-4CE3-B5C2-4B4109519C77}" dt="2024-05-20T17:44:20.679" v="510"/>
          <ac:spMkLst>
            <pc:docMk/>
            <pc:sldMk cId="2150117555" sldId="311"/>
            <ac:spMk id="4022" creationId="{9C2E1860-C09E-CC9B-BF27-FF980F196843}"/>
          </ac:spMkLst>
        </pc:spChg>
        <pc:spChg chg="mod">
          <ac:chgData name="Anna Sterner" userId="e34ade42-3f4d-4ffb-96dc-1c6e40b6902f" providerId="ADAL" clId="{85365E0C-60C3-4CE3-B5C2-4B4109519C77}" dt="2024-05-20T17:44:20.679" v="510"/>
          <ac:spMkLst>
            <pc:docMk/>
            <pc:sldMk cId="2150117555" sldId="311"/>
            <ac:spMk id="4023" creationId="{B97AB50D-A337-5E58-EA90-63034F2701D9}"/>
          </ac:spMkLst>
        </pc:spChg>
        <pc:spChg chg="mod">
          <ac:chgData name="Anna Sterner" userId="e34ade42-3f4d-4ffb-96dc-1c6e40b6902f" providerId="ADAL" clId="{85365E0C-60C3-4CE3-B5C2-4B4109519C77}" dt="2024-05-20T17:44:20.679" v="510"/>
          <ac:spMkLst>
            <pc:docMk/>
            <pc:sldMk cId="2150117555" sldId="311"/>
            <ac:spMk id="4024" creationId="{6C127701-4147-F4BA-0397-C69536E85DD5}"/>
          </ac:spMkLst>
        </pc:spChg>
        <pc:spChg chg="mod">
          <ac:chgData name="Anna Sterner" userId="e34ade42-3f4d-4ffb-96dc-1c6e40b6902f" providerId="ADAL" clId="{85365E0C-60C3-4CE3-B5C2-4B4109519C77}" dt="2024-05-20T17:44:20.679" v="510"/>
          <ac:spMkLst>
            <pc:docMk/>
            <pc:sldMk cId="2150117555" sldId="311"/>
            <ac:spMk id="4025" creationId="{B787B824-66BA-30D4-897A-9556DE8280F4}"/>
          </ac:spMkLst>
        </pc:spChg>
        <pc:spChg chg="mod">
          <ac:chgData name="Anna Sterner" userId="e34ade42-3f4d-4ffb-96dc-1c6e40b6902f" providerId="ADAL" clId="{85365E0C-60C3-4CE3-B5C2-4B4109519C77}" dt="2024-05-20T17:44:20.679" v="510"/>
          <ac:spMkLst>
            <pc:docMk/>
            <pc:sldMk cId="2150117555" sldId="311"/>
            <ac:spMk id="4026" creationId="{E5764641-42C1-0FF1-08A8-F92811567800}"/>
          </ac:spMkLst>
        </pc:spChg>
        <pc:spChg chg="mod">
          <ac:chgData name="Anna Sterner" userId="e34ade42-3f4d-4ffb-96dc-1c6e40b6902f" providerId="ADAL" clId="{85365E0C-60C3-4CE3-B5C2-4B4109519C77}" dt="2024-05-20T17:44:20.679" v="510"/>
          <ac:spMkLst>
            <pc:docMk/>
            <pc:sldMk cId="2150117555" sldId="311"/>
            <ac:spMk id="4027" creationId="{B4A1E40D-B484-1228-8EDF-1014DB71268E}"/>
          </ac:spMkLst>
        </pc:spChg>
        <pc:spChg chg="mod">
          <ac:chgData name="Anna Sterner" userId="e34ade42-3f4d-4ffb-96dc-1c6e40b6902f" providerId="ADAL" clId="{85365E0C-60C3-4CE3-B5C2-4B4109519C77}" dt="2024-05-20T17:44:20.679" v="510"/>
          <ac:spMkLst>
            <pc:docMk/>
            <pc:sldMk cId="2150117555" sldId="311"/>
            <ac:spMk id="4028" creationId="{A43097E8-C187-6408-456F-19B419606C46}"/>
          </ac:spMkLst>
        </pc:spChg>
        <pc:spChg chg="mod">
          <ac:chgData name="Anna Sterner" userId="e34ade42-3f4d-4ffb-96dc-1c6e40b6902f" providerId="ADAL" clId="{85365E0C-60C3-4CE3-B5C2-4B4109519C77}" dt="2024-05-20T17:44:20.679" v="510"/>
          <ac:spMkLst>
            <pc:docMk/>
            <pc:sldMk cId="2150117555" sldId="311"/>
            <ac:spMk id="4029" creationId="{2FF609EA-3D18-4452-804A-755605091610}"/>
          </ac:spMkLst>
        </pc:spChg>
        <pc:spChg chg="mod">
          <ac:chgData name="Anna Sterner" userId="e34ade42-3f4d-4ffb-96dc-1c6e40b6902f" providerId="ADAL" clId="{85365E0C-60C3-4CE3-B5C2-4B4109519C77}" dt="2024-05-20T17:44:20.679" v="510"/>
          <ac:spMkLst>
            <pc:docMk/>
            <pc:sldMk cId="2150117555" sldId="311"/>
            <ac:spMk id="4030" creationId="{51D4F890-490E-DE5F-F03E-4ADB14E706D5}"/>
          </ac:spMkLst>
        </pc:spChg>
        <pc:spChg chg="mod">
          <ac:chgData name="Anna Sterner" userId="e34ade42-3f4d-4ffb-96dc-1c6e40b6902f" providerId="ADAL" clId="{85365E0C-60C3-4CE3-B5C2-4B4109519C77}" dt="2024-05-20T17:44:20.679" v="510"/>
          <ac:spMkLst>
            <pc:docMk/>
            <pc:sldMk cId="2150117555" sldId="311"/>
            <ac:spMk id="4031" creationId="{00FC8E44-028A-E75B-DB3C-148474895282}"/>
          </ac:spMkLst>
        </pc:spChg>
        <pc:grpChg chg="add mod">
          <ac:chgData name="Anna Sterner" userId="e34ade42-3f4d-4ffb-96dc-1c6e40b6902f" providerId="ADAL" clId="{85365E0C-60C3-4CE3-B5C2-4B4109519C77}" dt="2024-05-20T17:44:07.233" v="509" actId="1076"/>
          <ac:grpSpMkLst>
            <pc:docMk/>
            <pc:sldMk cId="2150117555" sldId="311"/>
            <ac:grpSpMk id="3" creationId="{E231685F-C4C5-8D88-C47A-88964AE4025A}"/>
          </ac:grpSpMkLst>
        </pc:grpChg>
        <pc:grpChg chg="mod">
          <ac:chgData name="Anna Sterner" userId="e34ade42-3f4d-4ffb-96dc-1c6e40b6902f" providerId="ADAL" clId="{85365E0C-60C3-4CE3-B5C2-4B4109519C77}" dt="2024-05-20T17:43:34.720" v="506"/>
          <ac:grpSpMkLst>
            <pc:docMk/>
            <pc:sldMk cId="2150117555" sldId="311"/>
            <ac:grpSpMk id="8" creationId="{4D7B7EE9-332A-92BD-43B0-91F4AAB71572}"/>
          </ac:grpSpMkLst>
        </pc:grpChg>
        <pc:grpChg chg="mod">
          <ac:chgData name="Anna Sterner" userId="e34ade42-3f4d-4ffb-96dc-1c6e40b6902f" providerId="ADAL" clId="{85365E0C-60C3-4CE3-B5C2-4B4109519C77}" dt="2024-05-20T17:43:34.720" v="506"/>
          <ac:grpSpMkLst>
            <pc:docMk/>
            <pc:sldMk cId="2150117555" sldId="311"/>
            <ac:grpSpMk id="11" creationId="{7778A0AD-B5A2-9E26-4B53-C5CC7DED9BD9}"/>
          </ac:grpSpMkLst>
        </pc:grpChg>
        <pc:grpChg chg="mod">
          <ac:chgData name="Anna Sterner" userId="e34ade42-3f4d-4ffb-96dc-1c6e40b6902f" providerId="ADAL" clId="{85365E0C-60C3-4CE3-B5C2-4B4109519C77}" dt="2024-05-20T17:43:34.720" v="506"/>
          <ac:grpSpMkLst>
            <pc:docMk/>
            <pc:sldMk cId="2150117555" sldId="311"/>
            <ac:grpSpMk id="13" creationId="{6D855BF4-0E49-3689-3020-CB666C85CE28}"/>
          </ac:grpSpMkLst>
        </pc:grpChg>
        <pc:grpChg chg="mod">
          <ac:chgData name="Anna Sterner" userId="e34ade42-3f4d-4ffb-96dc-1c6e40b6902f" providerId="ADAL" clId="{85365E0C-60C3-4CE3-B5C2-4B4109519C77}" dt="2024-05-20T17:43:34.720" v="506"/>
          <ac:grpSpMkLst>
            <pc:docMk/>
            <pc:sldMk cId="2150117555" sldId="311"/>
            <ac:grpSpMk id="14" creationId="{A089A8BE-1ADD-9042-A7CB-11773277D1CA}"/>
          </ac:grpSpMkLst>
        </pc:grpChg>
        <pc:grpChg chg="del">
          <ac:chgData name="Anna Sterner" userId="e34ade42-3f4d-4ffb-96dc-1c6e40b6902f" providerId="ADAL" clId="{85365E0C-60C3-4CE3-B5C2-4B4109519C77}" dt="2024-05-20T17:43:10.432" v="500" actId="478"/>
          <ac:grpSpMkLst>
            <pc:docMk/>
            <pc:sldMk cId="2150117555" sldId="311"/>
            <ac:grpSpMk id="16" creationId="{3965A486-F336-2985-DBCF-8FD950AC271D}"/>
          </ac:grpSpMkLst>
        </pc:grpChg>
        <pc:grpChg chg="mod">
          <ac:chgData name="Anna Sterner" userId="e34ade42-3f4d-4ffb-96dc-1c6e40b6902f" providerId="ADAL" clId="{85365E0C-60C3-4CE3-B5C2-4B4109519C77}" dt="2024-05-20T17:43:34.720" v="506"/>
          <ac:grpSpMkLst>
            <pc:docMk/>
            <pc:sldMk cId="2150117555" sldId="311"/>
            <ac:grpSpMk id="2875" creationId="{99904E73-53C9-D2FA-1C78-8DFBA5B72350}"/>
          </ac:grpSpMkLst>
        </pc:grpChg>
        <pc:grpChg chg="mod">
          <ac:chgData name="Anna Sterner" userId="e34ade42-3f4d-4ffb-96dc-1c6e40b6902f" providerId="ADAL" clId="{85365E0C-60C3-4CE3-B5C2-4B4109519C77}" dt="2024-05-20T17:43:34.720" v="506"/>
          <ac:grpSpMkLst>
            <pc:docMk/>
            <pc:sldMk cId="2150117555" sldId="311"/>
            <ac:grpSpMk id="2876" creationId="{3B0D2C8F-FA4C-41B3-A0C6-36CC333CDF1B}"/>
          </ac:grpSpMkLst>
        </pc:grpChg>
        <pc:grpChg chg="mod">
          <ac:chgData name="Anna Sterner" userId="e34ade42-3f4d-4ffb-96dc-1c6e40b6902f" providerId="ADAL" clId="{85365E0C-60C3-4CE3-B5C2-4B4109519C77}" dt="2024-05-20T17:43:34.720" v="506"/>
          <ac:grpSpMkLst>
            <pc:docMk/>
            <pc:sldMk cId="2150117555" sldId="311"/>
            <ac:grpSpMk id="2877" creationId="{594C97E7-5285-24D8-DDBE-C63CB4B14E6C}"/>
          </ac:grpSpMkLst>
        </pc:grpChg>
        <pc:grpChg chg="mod">
          <ac:chgData name="Anna Sterner" userId="e34ade42-3f4d-4ffb-96dc-1c6e40b6902f" providerId="ADAL" clId="{85365E0C-60C3-4CE3-B5C2-4B4109519C77}" dt="2024-05-20T17:43:34.720" v="506"/>
          <ac:grpSpMkLst>
            <pc:docMk/>
            <pc:sldMk cId="2150117555" sldId="311"/>
            <ac:grpSpMk id="2878" creationId="{86329EE5-9418-2924-911F-3AEDA1AACBA6}"/>
          </ac:grpSpMkLst>
        </pc:grpChg>
        <pc:grpChg chg="mod">
          <ac:chgData name="Anna Sterner" userId="e34ade42-3f4d-4ffb-96dc-1c6e40b6902f" providerId="ADAL" clId="{85365E0C-60C3-4CE3-B5C2-4B4109519C77}" dt="2024-05-20T17:43:34.720" v="506"/>
          <ac:grpSpMkLst>
            <pc:docMk/>
            <pc:sldMk cId="2150117555" sldId="311"/>
            <ac:grpSpMk id="2879" creationId="{34014B48-F6F8-D6FD-727D-FF54C932D903}"/>
          </ac:grpSpMkLst>
        </pc:grpChg>
        <pc:grpChg chg="mod">
          <ac:chgData name="Anna Sterner" userId="e34ade42-3f4d-4ffb-96dc-1c6e40b6902f" providerId="ADAL" clId="{85365E0C-60C3-4CE3-B5C2-4B4109519C77}" dt="2024-05-20T17:43:34.720" v="506"/>
          <ac:grpSpMkLst>
            <pc:docMk/>
            <pc:sldMk cId="2150117555" sldId="311"/>
            <ac:grpSpMk id="2880" creationId="{193DB3F3-D8D1-FC68-EAB7-381495C3B642}"/>
          </ac:grpSpMkLst>
        </pc:grpChg>
        <pc:grpChg chg="mod">
          <ac:chgData name="Anna Sterner" userId="e34ade42-3f4d-4ffb-96dc-1c6e40b6902f" providerId="ADAL" clId="{85365E0C-60C3-4CE3-B5C2-4B4109519C77}" dt="2024-05-20T17:43:34.720" v="506"/>
          <ac:grpSpMkLst>
            <pc:docMk/>
            <pc:sldMk cId="2150117555" sldId="311"/>
            <ac:grpSpMk id="2883" creationId="{69D2EACF-82A7-C84C-6BDC-55DA76BD014C}"/>
          </ac:grpSpMkLst>
        </pc:grpChg>
        <pc:grpChg chg="mod">
          <ac:chgData name="Anna Sterner" userId="e34ade42-3f4d-4ffb-96dc-1c6e40b6902f" providerId="ADAL" clId="{85365E0C-60C3-4CE3-B5C2-4B4109519C77}" dt="2024-05-20T17:43:34.720" v="506"/>
          <ac:grpSpMkLst>
            <pc:docMk/>
            <pc:sldMk cId="2150117555" sldId="311"/>
            <ac:grpSpMk id="2885" creationId="{3F61F4C0-1D5D-AC39-0681-73EE6A87571F}"/>
          </ac:grpSpMkLst>
        </pc:grpChg>
        <pc:grpChg chg="mod">
          <ac:chgData name="Anna Sterner" userId="e34ade42-3f4d-4ffb-96dc-1c6e40b6902f" providerId="ADAL" clId="{85365E0C-60C3-4CE3-B5C2-4B4109519C77}" dt="2024-05-20T17:43:34.720" v="506"/>
          <ac:grpSpMkLst>
            <pc:docMk/>
            <pc:sldMk cId="2150117555" sldId="311"/>
            <ac:grpSpMk id="2888" creationId="{1FEDED0E-9AB8-2B8E-1608-63D290A8CB17}"/>
          </ac:grpSpMkLst>
        </pc:grpChg>
        <pc:grpChg chg="mod">
          <ac:chgData name="Anna Sterner" userId="e34ade42-3f4d-4ffb-96dc-1c6e40b6902f" providerId="ADAL" clId="{85365E0C-60C3-4CE3-B5C2-4B4109519C77}" dt="2024-05-20T17:43:34.720" v="506"/>
          <ac:grpSpMkLst>
            <pc:docMk/>
            <pc:sldMk cId="2150117555" sldId="311"/>
            <ac:grpSpMk id="2890" creationId="{C4EF312B-1A37-1D69-F5F8-2305D742E139}"/>
          </ac:grpSpMkLst>
        </pc:grpChg>
        <pc:grpChg chg="mod">
          <ac:chgData name="Anna Sterner" userId="e34ade42-3f4d-4ffb-96dc-1c6e40b6902f" providerId="ADAL" clId="{85365E0C-60C3-4CE3-B5C2-4B4109519C77}" dt="2024-05-20T17:43:34.720" v="506"/>
          <ac:grpSpMkLst>
            <pc:docMk/>
            <pc:sldMk cId="2150117555" sldId="311"/>
            <ac:grpSpMk id="2893" creationId="{217E0EAB-2451-6D9E-A88A-C80B90417A59}"/>
          </ac:grpSpMkLst>
        </pc:grpChg>
        <pc:grpChg chg="mod">
          <ac:chgData name="Anna Sterner" userId="e34ade42-3f4d-4ffb-96dc-1c6e40b6902f" providerId="ADAL" clId="{85365E0C-60C3-4CE3-B5C2-4B4109519C77}" dt="2024-05-20T17:43:34.720" v="506"/>
          <ac:grpSpMkLst>
            <pc:docMk/>
            <pc:sldMk cId="2150117555" sldId="311"/>
            <ac:grpSpMk id="2896" creationId="{1D771C61-15F6-51C5-46CD-7A7F7DF9F21F}"/>
          </ac:grpSpMkLst>
        </pc:grpChg>
        <pc:grpChg chg="mod">
          <ac:chgData name="Anna Sterner" userId="e34ade42-3f4d-4ffb-96dc-1c6e40b6902f" providerId="ADAL" clId="{85365E0C-60C3-4CE3-B5C2-4B4109519C77}" dt="2024-05-20T17:43:34.720" v="506"/>
          <ac:grpSpMkLst>
            <pc:docMk/>
            <pc:sldMk cId="2150117555" sldId="311"/>
            <ac:grpSpMk id="2897" creationId="{F13E5E5B-D684-499E-0FDA-5932896D0757}"/>
          </ac:grpSpMkLst>
        </pc:grpChg>
        <pc:grpChg chg="mod">
          <ac:chgData name="Anna Sterner" userId="e34ade42-3f4d-4ffb-96dc-1c6e40b6902f" providerId="ADAL" clId="{85365E0C-60C3-4CE3-B5C2-4B4109519C77}" dt="2024-05-20T17:43:34.720" v="506"/>
          <ac:grpSpMkLst>
            <pc:docMk/>
            <pc:sldMk cId="2150117555" sldId="311"/>
            <ac:grpSpMk id="2901" creationId="{C2D5BA98-2575-C4F2-B389-220DA0BAFD93}"/>
          </ac:grpSpMkLst>
        </pc:grpChg>
        <pc:grpChg chg="mod">
          <ac:chgData name="Anna Sterner" userId="e34ade42-3f4d-4ffb-96dc-1c6e40b6902f" providerId="ADAL" clId="{85365E0C-60C3-4CE3-B5C2-4B4109519C77}" dt="2024-05-20T17:43:34.720" v="506"/>
          <ac:grpSpMkLst>
            <pc:docMk/>
            <pc:sldMk cId="2150117555" sldId="311"/>
            <ac:grpSpMk id="2907" creationId="{37240AF6-C3F2-E713-90C9-D851D658E9C9}"/>
          </ac:grpSpMkLst>
        </pc:grpChg>
        <pc:grpChg chg="add mod">
          <ac:chgData name="Anna Sterner" userId="e34ade42-3f4d-4ffb-96dc-1c6e40b6902f" providerId="ADAL" clId="{85365E0C-60C3-4CE3-B5C2-4B4109519C77}" dt="2024-05-20T17:44:35.921" v="512" actId="1076"/>
          <ac:grpSpMkLst>
            <pc:docMk/>
            <pc:sldMk cId="2150117555" sldId="311"/>
            <ac:grpSpMk id="3161" creationId="{AA2563A9-416D-EDF0-D4F2-C5945D04CD59}"/>
          </ac:grpSpMkLst>
        </pc:grpChg>
        <pc:picChg chg="mod">
          <ac:chgData name="Anna Sterner" userId="e34ade42-3f4d-4ffb-96dc-1c6e40b6902f" providerId="ADAL" clId="{85365E0C-60C3-4CE3-B5C2-4B4109519C77}" dt="2024-05-20T17:43:34.720" v="506"/>
          <ac:picMkLst>
            <pc:docMk/>
            <pc:sldMk cId="2150117555" sldId="311"/>
            <ac:picMk id="6" creationId="{107B4378-9163-EDF6-81A5-DF89B4824C74}"/>
          </ac:picMkLst>
        </pc:picChg>
        <pc:picChg chg="mod">
          <ac:chgData name="Anna Sterner" userId="e34ade42-3f4d-4ffb-96dc-1c6e40b6902f" providerId="ADAL" clId="{85365E0C-60C3-4CE3-B5C2-4B4109519C77}" dt="2024-05-20T17:43:34.720" v="506"/>
          <ac:picMkLst>
            <pc:docMk/>
            <pc:sldMk cId="2150117555" sldId="311"/>
            <ac:picMk id="9" creationId="{B4355B9A-1BC7-4E48-8758-68C49B0465E9}"/>
          </ac:picMkLst>
        </pc:picChg>
        <pc:picChg chg="mod">
          <ac:chgData name="Anna Sterner" userId="e34ade42-3f4d-4ffb-96dc-1c6e40b6902f" providerId="ADAL" clId="{85365E0C-60C3-4CE3-B5C2-4B4109519C77}" dt="2024-05-20T17:43:34.720" v="506"/>
          <ac:picMkLst>
            <pc:docMk/>
            <pc:sldMk cId="2150117555" sldId="311"/>
            <ac:picMk id="2050" creationId="{F9319F8D-F0A3-434B-2DF6-137F55794AF1}"/>
          </ac:picMkLst>
        </pc:picChg>
        <pc:picChg chg="mod">
          <ac:chgData name="Anna Sterner" userId="e34ade42-3f4d-4ffb-96dc-1c6e40b6902f" providerId="ADAL" clId="{85365E0C-60C3-4CE3-B5C2-4B4109519C77}" dt="2024-05-20T17:43:34.720" v="506"/>
          <ac:picMkLst>
            <pc:docMk/>
            <pc:sldMk cId="2150117555" sldId="311"/>
            <ac:picMk id="2881" creationId="{F0FA5D6B-9776-0221-BFB0-738BF5A23A9B}"/>
          </ac:picMkLst>
        </pc:picChg>
        <pc:picChg chg="mod">
          <ac:chgData name="Anna Sterner" userId="e34ade42-3f4d-4ffb-96dc-1c6e40b6902f" providerId="ADAL" clId="{85365E0C-60C3-4CE3-B5C2-4B4109519C77}" dt="2024-05-20T17:43:34.720" v="506"/>
          <ac:picMkLst>
            <pc:docMk/>
            <pc:sldMk cId="2150117555" sldId="311"/>
            <ac:picMk id="2884" creationId="{2BAC8147-74CE-64BA-ACA6-8FFEF52DF591}"/>
          </ac:picMkLst>
        </pc:picChg>
        <pc:picChg chg="mod">
          <ac:chgData name="Anna Sterner" userId="e34ade42-3f4d-4ffb-96dc-1c6e40b6902f" providerId="ADAL" clId="{85365E0C-60C3-4CE3-B5C2-4B4109519C77}" dt="2024-05-20T17:43:34.720" v="506"/>
          <ac:picMkLst>
            <pc:docMk/>
            <pc:sldMk cId="2150117555" sldId="311"/>
            <ac:picMk id="2887" creationId="{5338C21A-9C40-3B64-1CE9-0A14B808B3DD}"/>
          </ac:picMkLst>
        </pc:picChg>
        <pc:picChg chg="mod">
          <ac:chgData name="Anna Sterner" userId="e34ade42-3f4d-4ffb-96dc-1c6e40b6902f" providerId="ADAL" clId="{85365E0C-60C3-4CE3-B5C2-4B4109519C77}" dt="2024-05-20T17:43:34.720" v="506"/>
          <ac:picMkLst>
            <pc:docMk/>
            <pc:sldMk cId="2150117555" sldId="311"/>
            <ac:picMk id="2889" creationId="{8D9A87E9-36EB-58BA-0291-786563668F7D}"/>
          </ac:picMkLst>
        </pc:picChg>
        <pc:picChg chg="mod">
          <ac:chgData name="Anna Sterner" userId="e34ade42-3f4d-4ffb-96dc-1c6e40b6902f" providerId="ADAL" clId="{85365E0C-60C3-4CE3-B5C2-4B4109519C77}" dt="2024-05-20T17:43:34.720" v="506"/>
          <ac:picMkLst>
            <pc:docMk/>
            <pc:sldMk cId="2150117555" sldId="311"/>
            <ac:picMk id="2892" creationId="{7441051A-86EE-68FB-5F45-4337027CE5D5}"/>
          </ac:picMkLst>
        </pc:picChg>
        <pc:picChg chg="mod">
          <ac:chgData name="Anna Sterner" userId="e34ade42-3f4d-4ffb-96dc-1c6e40b6902f" providerId="ADAL" clId="{85365E0C-60C3-4CE3-B5C2-4B4109519C77}" dt="2024-05-20T17:43:34.720" v="506"/>
          <ac:picMkLst>
            <pc:docMk/>
            <pc:sldMk cId="2150117555" sldId="311"/>
            <ac:picMk id="2898" creationId="{4C00034C-D7F9-9392-F03F-5349A7D0288C}"/>
          </ac:picMkLst>
        </pc:picChg>
        <pc:picChg chg="mod">
          <ac:chgData name="Anna Sterner" userId="e34ade42-3f4d-4ffb-96dc-1c6e40b6902f" providerId="ADAL" clId="{85365E0C-60C3-4CE3-B5C2-4B4109519C77}" dt="2024-05-20T17:43:34.720" v="506"/>
          <ac:picMkLst>
            <pc:docMk/>
            <pc:sldMk cId="2150117555" sldId="311"/>
            <ac:picMk id="2899" creationId="{F91F3372-A58C-0F21-5527-4BF8942CA01D}"/>
          </ac:picMkLst>
        </pc:picChg>
        <pc:picChg chg="mod">
          <ac:chgData name="Anna Sterner" userId="e34ade42-3f4d-4ffb-96dc-1c6e40b6902f" providerId="ADAL" clId="{85365E0C-60C3-4CE3-B5C2-4B4109519C77}" dt="2024-05-20T17:43:34.720" v="506"/>
          <ac:picMkLst>
            <pc:docMk/>
            <pc:sldMk cId="2150117555" sldId="311"/>
            <ac:picMk id="2902" creationId="{3D27C2A5-7111-1C23-E629-0BA38E543A32}"/>
          </ac:picMkLst>
        </pc:picChg>
        <pc:picChg chg="mod">
          <ac:chgData name="Anna Sterner" userId="e34ade42-3f4d-4ffb-96dc-1c6e40b6902f" providerId="ADAL" clId="{85365E0C-60C3-4CE3-B5C2-4B4109519C77}" dt="2024-05-20T17:43:34.720" v="506"/>
          <ac:picMkLst>
            <pc:docMk/>
            <pc:sldMk cId="2150117555" sldId="311"/>
            <ac:picMk id="2903" creationId="{8B01F0EC-BEA7-BB1C-607E-517AF99544E9}"/>
          </ac:picMkLst>
        </pc:picChg>
        <pc:picChg chg="mod">
          <ac:chgData name="Anna Sterner" userId="e34ade42-3f4d-4ffb-96dc-1c6e40b6902f" providerId="ADAL" clId="{85365E0C-60C3-4CE3-B5C2-4B4109519C77}" dt="2024-05-20T17:43:34.720" v="506"/>
          <ac:picMkLst>
            <pc:docMk/>
            <pc:sldMk cId="2150117555" sldId="311"/>
            <ac:picMk id="2905" creationId="{5817F585-C1F2-EFA6-1A72-9D4EE3051E16}"/>
          </ac:picMkLst>
        </pc:picChg>
        <pc:picChg chg="mod">
          <ac:chgData name="Anna Sterner" userId="e34ade42-3f4d-4ffb-96dc-1c6e40b6902f" providerId="ADAL" clId="{85365E0C-60C3-4CE3-B5C2-4B4109519C77}" dt="2024-05-20T17:43:34.720" v="506"/>
          <ac:picMkLst>
            <pc:docMk/>
            <pc:sldMk cId="2150117555" sldId="311"/>
            <ac:picMk id="2906" creationId="{BA086458-B951-E09E-5C6D-CF151FE217C4}"/>
          </ac:picMkLst>
        </pc:picChg>
        <pc:picChg chg="mod">
          <ac:chgData name="Anna Sterner" userId="e34ade42-3f4d-4ffb-96dc-1c6e40b6902f" providerId="ADAL" clId="{85365E0C-60C3-4CE3-B5C2-4B4109519C77}" dt="2024-05-20T17:43:34.720" v="506"/>
          <ac:picMkLst>
            <pc:docMk/>
            <pc:sldMk cId="2150117555" sldId="311"/>
            <ac:picMk id="2910" creationId="{F9E3E3A9-C39D-BC47-3874-C8DA542F7E83}"/>
          </ac:picMkLst>
        </pc:picChg>
        <pc:picChg chg="mod">
          <ac:chgData name="Anna Sterner" userId="e34ade42-3f4d-4ffb-96dc-1c6e40b6902f" providerId="ADAL" clId="{85365E0C-60C3-4CE3-B5C2-4B4109519C77}" dt="2024-05-20T17:43:34.720" v="506"/>
          <ac:picMkLst>
            <pc:docMk/>
            <pc:sldMk cId="2150117555" sldId="311"/>
            <ac:picMk id="2911" creationId="{7C01B6EE-F0D0-CD14-BB42-7DA27136BA7C}"/>
          </ac:picMkLst>
        </pc:picChg>
        <pc:picChg chg="mod">
          <ac:chgData name="Anna Sterner" userId="e34ade42-3f4d-4ffb-96dc-1c6e40b6902f" providerId="ADAL" clId="{85365E0C-60C3-4CE3-B5C2-4B4109519C77}" dt="2024-05-20T17:43:34.720" v="506"/>
          <ac:picMkLst>
            <pc:docMk/>
            <pc:sldMk cId="2150117555" sldId="311"/>
            <ac:picMk id="2921" creationId="{73736435-E4C2-4552-6668-1839B26B44F9}"/>
          </ac:picMkLst>
        </pc:picChg>
        <pc:picChg chg="mod">
          <ac:chgData name="Anna Sterner" userId="e34ade42-3f4d-4ffb-96dc-1c6e40b6902f" providerId="ADAL" clId="{85365E0C-60C3-4CE3-B5C2-4B4109519C77}" dt="2024-05-20T17:43:34.720" v="506"/>
          <ac:picMkLst>
            <pc:docMk/>
            <pc:sldMk cId="2150117555" sldId="311"/>
            <ac:picMk id="2922" creationId="{2EBCB4B5-91BE-096A-6152-68CB3992ED2F}"/>
          </ac:picMkLst>
        </pc:picChg>
        <pc:picChg chg="mod">
          <ac:chgData name="Anna Sterner" userId="e34ade42-3f4d-4ffb-96dc-1c6e40b6902f" providerId="ADAL" clId="{85365E0C-60C3-4CE3-B5C2-4B4109519C77}" dt="2024-05-20T17:43:34.720" v="506"/>
          <ac:picMkLst>
            <pc:docMk/>
            <pc:sldMk cId="2150117555" sldId="311"/>
            <ac:picMk id="2924" creationId="{86951AC4-2F82-C271-4B9E-E31F2C025C66}"/>
          </ac:picMkLst>
        </pc:picChg>
        <pc:picChg chg="mod">
          <ac:chgData name="Anna Sterner" userId="e34ade42-3f4d-4ffb-96dc-1c6e40b6902f" providerId="ADAL" clId="{85365E0C-60C3-4CE3-B5C2-4B4109519C77}" dt="2024-05-20T17:43:34.720" v="506"/>
          <ac:picMkLst>
            <pc:docMk/>
            <pc:sldMk cId="2150117555" sldId="311"/>
            <ac:picMk id="2930" creationId="{24BC61C9-0350-6FE5-90EF-F658769F430C}"/>
          </ac:picMkLst>
        </pc:picChg>
        <pc:picChg chg="mod">
          <ac:chgData name="Anna Sterner" userId="e34ade42-3f4d-4ffb-96dc-1c6e40b6902f" providerId="ADAL" clId="{85365E0C-60C3-4CE3-B5C2-4B4109519C77}" dt="2024-05-20T17:43:34.720" v="506"/>
          <ac:picMkLst>
            <pc:docMk/>
            <pc:sldMk cId="2150117555" sldId="311"/>
            <ac:picMk id="2952" creationId="{441D2EC8-0084-C90B-3883-D3F1D8F51C75}"/>
          </ac:picMkLst>
        </pc:picChg>
        <pc:picChg chg="mod">
          <ac:chgData name="Anna Sterner" userId="e34ade42-3f4d-4ffb-96dc-1c6e40b6902f" providerId="ADAL" clId="{85365E0C-60C3-4CE3-B5C2-4B4109519C77}" dt="2024-05-20T17:43:34.720" v="506"/>
          <ac:picMkLst>
            <pc:docMk/>
            <pc:sldMk cId="2150117555" sldId="311"/>
            <ac:picMk id="2981" creationId="{1042CBC3-3DE2-ACA2-E52C-CC87DC7DB599}"/>
          </ac:picMkLst>
        </pc:picChg>
        <pc:picChg chg="mod">
          <ac:chgData name="Anna Sterner" userId="e34ade42-3f4d-4ffb-96dc-1c6e40b6902f" providerId="ADAL" clId="{85365E0C-60C3-4CE3-B5C2-4B4109519C77}" dt="2024-05-20T17:43:34.720" v="506"/>
          <ac:picMkLst>
            <pc:docMk/>
            <pc:sldMk cId="2150117555" sldId="311"/>
            <ac:picMk id="2997" creationId="{399C7E94-408F-331D-0B68-AAA29FA7EC00}"/>
          </ac:picMkLst>
        </pc:picChg>
        <pc:picChg chg="mod">
          <ac:chgData name="Anna Sterner" userId="e34ade42-3f4d-4ffb-96dc-1c6e40b6902f" providerId="ADAL" clId="{85365E0C-60C3-4CE3-B5C2-4B4109519C77}" dt="2024-05-20T17:43:34.720" v="506"/>
          <ac:picMkLst>
            <pc:docMk/>
            <pc:sldMk cId="2150117555" sldId="311"/>
            <ac:picMk id="3006" creationId="{DD05FEC7-1065-730E-74A4-CC14D5185BA8}"/>
          </ac:picMkLst>
        </pc:picChg>
        <pc:picChg chg="mod">
          <ac:chgData name="Anna Sterner" userId="e34ade42-3f4d-4ffb-96dc-1c6e40b6902f" providerId="ADAL" clId="{85365E0C-60C3-4CE3-B5C2-4B4109519C77}" dt="2024-05-20T17:43:34.720" v="506"/>
          <ac:picMkLst>
            <pc:docMk/>
            <pc:sldMk cId="2150117555" sldId="311"/>
            <ac:picMk id="3008" creationId="{9555B7E9-FFFE-46D8-BAED-490A65E35926}"/>
          </ac:picMkLst>
        </pc:picChg>
        <pc:picChg chg="mod">
          <ac:chgData name="Anna Sterner" userId="e34ade42-3f4d-4ffb-96dc-1c6e40b6902f" providerId="ADAL" clId="{85365E0C-60C3-4CE3-B5C2-4B4109519C77}" dt="2024-05-20T17:43:34.720" v="506"/>
          <ac:picMkLst>
            <pc:docMk/>
            <pc:sldMk cId="2150117555" sldId="311"/>
            <ac:picMk id="3009" creationId="{63C25321-B254-4DD9-B58C-B87BEF89E067}"/>
          </ac:picMkLst>
        </pc:picChg>
        <pc:picChg chg="mod">
          <ac:chgData name="Anna Sterner" userId="e34ade42-3f4d-4ffb-96dc-1c6e40b6902f" providerId="ADAL" clId="{85365E0C-60C3-4CE3-B5C2-4B4109519C77}" dt="2024-05-20T17:43:34.720" v="506"/>
          <ac:picMkLst>
            <pc:docMk/>
            <pc:sldMk cId="2150117555" sldId="311"/>
            <ac:picMk id="3142" creationId="{71847E39-AA05-D36C-3292-123E2F08109C}"/>
          </ac:picMkLst>
        </pc:picChg>
        <pc:picChg chg="mod">
          <ac:chgData name="Anna Sterner" userId="e34ade42-3f4d-4ffb-96dc-1c6e40b6902f" providerId="ADAL" clId="{85365E0C-60C3-4CE3-B5C2-4B4109519C77}" dt="2024-05-20T17:43:34.720" v="506"/>
          <ac:picMkLst>
            <pc:docMk/>
            <pc:sldMk cId="2150117555" sldId="311"/>
            <ac:picMk id="3143" creationId="{EBE822FD-4904-A454-8DCB-094CD02C1EF9}"/>
          </ac:picMkLst>
        </pc:picChg>
        <pc:picChg chg="mod">
          <ac:chgData name="Anna Sterner" userId="e34ade42-3f4d-4ffb-96dc-1c6e40b6902f" providerId="ADAL" clId="{85365E0C-60C3-4CE3-B5C2-4B4109519C77}" dt="2024-05-20T17:43:34.720" v="506"/>
          <ac:picMkLst>
            <pc:docMk/>
            <pc:sldMk cId="2150117555" sldId="311"/>
            <ac:picMk id="3144" creationId="{2AF0C05E-E3CD-D567-A0B9-D4B64F8E27D5}"/>
          </ac:picMkLst>
        </pc:picChg>
        <pc:picChg chg="mod">
          <ac:chgData name="Anna Sterner" userId="e34ade42-3f4d-4ffb-96dc-1c6e40b6902f" providerId="ADAL" clId="{85365E0C-60C3-4CE3-B5C2-4B4109519C77}" dt="2024-05-20T17:43:34.720" v="506"/>
          <ac:picMkLst>
            <pc:docMk/>
            <pc:sldMk cId="2150117555" sldId="311"/>
            <ac:picMk id="3147" creationId="{DF4D4AB0-5D6E-4F0A-7D0C-A47677B30DD5}"/>
          </ac:picMkLst>
        </pc:picChg>
        <pc:picChg chg="mod">
          <ac:chgData name="Anna Sterner" userId="e34ade42-3f4d-4ffb-96dc-1c6e40b6902f" providerId="ADAL" clId="{85365E0C-60C3-4CE3-B5C2-4B4109519C77}" dt="2024-05-20T17:43:34.720" v="506"/>
          <ac:picMkLst>
            <pc:docMk/>
            <pc:sldMk cId="2150117555" sldId="311"/>
            <ac:picMk id="3156" creationId="{9EF94B7F-633B-463B-5B47-0DBA00D20640}"/>
          </ac:picMkLst>
        </pc:picChg>
        <pc:picChg chg="mod">
          <ac:chgData name="Anna Sterner" userId="e34ade42-3f4d-4ffb-96dc-1c6e40b6902f" providerId="ADAL" clId="{85365E0C-60C3-4CE3-B5C2-4B4109519C77}" dt="2024-05-20T17:43:34.720" v="506"/>
          <ac:picMkLst>
            <pc:docMk/>
            <pc:sldMk cId="2150117555" sldId="311"/>
            <ac:picMk id="3159" creationId="{5FAEF01C-0375-A4E1-5E05-702832ABB971}"/>
          </ac:picMkLst>
        </pc:picChg>
        <pc:picChg chg="mod">
          <ac:chgData name="Anna Sterner" userId="e34ade42-3f4d-4ffb-96dc-1c6e40b6902f" providerId="ADAL" clId="{85365E0C-60C3-4CE3-B5C2-4B4109519C77}" dt="2024-05-20T17:44:20.679" v="510"/>
          <ac:picMkLst>
            <pc:docMk/>
            <pc:sldMk cId="2150117555" sldId="311"/>
            <ac:picMk id="3162" creationId="{E0972460-3152-A0B7-F27F-204BC89BDAF0}"/>
          </ac:picMkLst>
        </pc:picChg>
        <pc:picChg chg="mod">
          <ac:chgData name="Anna Sterner" userId="e34ade42-3f4d-4ffb-96dc-1c6e40b6902f" providerId="ADAL" clId="{85365E0C-60C3-4CE3-B5C2-4B4109519C77}" dt="2024-05-20T17:44:20.679" v="510"/>
          <ac:picMkLst>
            <pc:docMk/>
            <pc:sldMk cId="2150117555" sldId="311"/>
            <ac:picMk id="3163" creationId="{6A2418C6-6C4E-AA8E-F955-930152A916CF}"/>
          </ac:picMkLst>
        </pc:picChg>
        <pc:picChg chg="mod">
          <ac:chgData name="Anna Sterner" userId="e34ade42-3f4d-4ffb-96dc-1c6e40b6902f" providerId="ADAL" clId="{85365E0C-60C3-4CE3-B5C2-4B4109519C77}" dt="2024-05-20T17:44:20.679" v="510"/>
          <ac:picMkLst>
            <pc:docMk/>
            <pc:sldMk cId="2150117555" sldId="311"/>
            <ac:picMk id="3164" creationId="{2A1C03CA-3D12-E905-10B1-3F0E60016616}"/>
          </ac:picMkLst>
        </pc:picChg>
        <pc:picChg chg="mod">
          <ac:chgData name="Anna Sterner" userId="e34ade42-3f4d-4ffb-96dc-1c6e40b6902f" providerId="ADAL" clId="{85365E0C-60C3-4CE3-B5C2-4B4109519C77}" dt="2024-05-20T17:44:20.679" v="510"/>
          <ac:picMkLst>
            <pc:docMk/>
            <pc:sldMk cId="2150117555" sldId="311"/>
            <ac:picMk id="3165" creationId="{369899E3-91DE-106A-FD4B-B73893C2D442}"/>
          </ac:picMkLst>
        </pc:picChg>
        <pc:picChg chg="mod">
          <ac:chgData name="Anna Sterner" userId="e34ade42-3f4d-4ffb-96dc-1c6e40b6902f" providerId="ADAL" clId="{85365E0C-60C3-4CE3-B5C2-4B4109519C77}" dt="2024-05-20T17:44:20.679" v="510"/>
          <ac:picMkLst>
            <pc:docMk/>
            <pc:sldMk cId="2150117555" sldId="311"/>
            <ac:picMk id="3166" creationId="{9A93F103-9BC1-30B8-C75B-41E04EAC233F}"/>
          </ac:picMkLst>
        </pc:picChg>
        <pc:picChg chg="mod">
          <ac:chgData name="Anna Sterner" userId="e34ade42-3f4d-4ffb-96dc-1c6e40b6902f" providerId="ADAL" clId="{85365E0C-60C3-4CE3-B5C2-4B4109519C77}" dt="2024-05-20T17:44:20.679" v="510"/>
          <ac:picMkLst>
            <pc:docMk/>
            <pc:sldMk cId="2150117555" sldId="311"/>
            <ac:picMk id="3167" creationId="{0E7CDB2F-EBFB-C1A3-1448-A5A3997CECB5}"/>
          </ac:picMkLst>
        </pc:picChg>
        <pc:picChg chg="mod">
          <ac:chgData name="Anna Sterner" userId="e34ade42-3f4d-4ffb-96dc-1c6e40b6902f" providerId="ADAL" clId="{85365E0C-60C3-4CE3-B5C2-4B4109519C77}" dt="2024-05-20T17:44:20.679" v="510"/>
          <ac:picMkLst>
            <pc:docMk/>
            <pc:sldMk cId="2150117555" sldId="311"/>
            <ac:picMk id="3168" creationId="{898CC66E-CFB9-A5E4-1765-6EF81041FC0C}"/>
          </ac:picMkLst>
        </pc:picChg>
        <pc:picChg chg="mod">
          <ac:chgData name="Anna Sterner" userId="e34ade42-3f4d-4ffb-96dc-1c6e40b6902f" providerId="ADAL" clId="{85365E0C-60C3-4CE3-B5C2-4B4109519C77}" dt="2024-05-20T17:44:20.679" v="510"/>
          <ac:picMkLst>
            <pc:docMk/>
            <pc:sldMk cId="2150117555" sldId="311"/>
            <ac:picMk id="3169" creationId="{A46994F6-6D9D-D40D-63FA-2B4FA06AF5A8}"/>
          </ac:picMkLst>
        </pc:picChg>
        <pc:picChg chg="mod">
          <ac:chgData name="Anna Sterner" userId="e34ade42-3f4d-4ffb-96dc-1c6e40b6902f" providerId="ADAL" clId="{85365E0C-60C3-4CE3-B5C2-4B4109519C77}" dt="2024-05-20T17:44:20.679" v="510"/>
          <ac:picMkLst>
            <pc:docMk/>
            <pc:sldMk cId="2150117555" sldId="311"/>
            <ac:picMk id="3170" creationId="{14CC0C33-55CC-2314-650C-989E3B1C0162}"/>
          </ac:picMkLst>
        </pc:picChg>
        <pc:picChg chg="mod">
          <ac:chgData name="Anna Sterner" userId="e34ade42-3f4d-4ffb-96dc-1c6e40b6902f" providerId="ADAL" clId="{85365E0C-60C3-4CE3-B5C2-4B4109519C77}" dt="2024-05-20T17:44:20.679" v="510"/>
          <ac:picMkLst>
            <pc:docMk/>
            <pc:sldMk cId="2150117555" sldId="311"/>
            <ac:picMk id="3171" creationId="{F311D0F5-A5A7-C1BF-C2B9-97B6924C40CB}"/>
          </ac:picMkLst>
        </pc:picChg>
        <pc:picChg chg="mod">
          <ac:chgData name="Anna Sterner" userId="e34ade42-3f4d-4ffb-96dc-1c6e40b6902f" providerId="ADAL" clId="{85365E0C-60C3-4CE3-B5C2-4B4109519C77}" dt="2024-05-20T17:44:20.679" v="510"/>
          <ac:picMkLst>
            <pc:docMk/>
            <pc:sldMk cId="2150117555" sldId="311"/>
            <ac:picMk id="3172" creationId="{D7CBCB1E-D3A0-6F5B-C56B-946F75AB5663}"/>
          </ac:picMkLst>
        </pc:picChg>
        <pc:picChg chg="mod">
          <ac:chgData name="Anna Sterner" userId="e34ade42-3f4d-4ffb-96dc-1c6e40b6902f" providerId="ADAL" clId="{85365E0C-60C3-4CE3-B5C2-4B4109519C77}" dt="2024-05-20T17:44:20.679" v="510"/>
          <ac:picMkLst>
            <pc:docMk/>
            <pc:sldMk cId="2150117555" sldId="311"/>
            <ac:picMk id="3173" creationId="{587DA45E-B637-F38C-B890-C4E337A8667E}"/>
          </ac:picMkLst>
        </pc:picChg>
        <pc:picChg chg="mod">
          <ac:chgData name="Anna Sterner" userId="e34ade42-3f4d-4ffb-96dc-1c6e40b6902f" providerId="ADAL" clId="{85365E0C-60C3-4CE3-B5C2-4B4109519C77}" dt="2024-05-20T17:44:20.679" v="510"/>
          <ac:picMkLst>
            <pc:docMk/>
            <pc:sldMk cId="2150117555" sldId="311"/>
            <ac:picMk id="3174" creationId="{AFB5B6B1-8A06-4A08-2EB3-6015073FF318}"/>
          </ac:picMkLst>
        </pc:picChg>
        <pc:picChg chg="mod">
          <ac:chgData name="Anna Sterner" userId="e34ade42-3f4d-4ffb-96dc-1c6e40b6902f" providerId="ADAL" clId="{85365E0C-60C3-4CE3-B5C2-4B4109519C77}" dt="2024-05-20T17:44:20.679" v="510"/>
          <ac:picMkLst>
            <pc:docMk/>
            <pc:sldMk cId="2150117555" sldId="311"/>
            <ac:picMk id="3175" creationId="{5847466B-33E4-5A53-E196-EBA61577CFBB}"/>
          </ac:picMkLst>
        </pc:picChg>
        <pc:picChg chg="mod">
          <ac:chgData name="Anna Sterner" userId="e34ade42-3f4d-4ffb-96dc-1c6e40b6902f" providerId="ADAL" clId="{85365E0C-60C3-4CE3-B5C2-4B4109519C77}" dt="2024-05-20T17:44:20.679" v="510"/>
          <ac:picMkLst>
            <pc:docMk/>
            <pc:sldMk cId="2150117555" sldId="311"/>
            <ac:picMk id="3176" creationId="{8BA2F6F1-6395-36CB-034D-62AF6D9BD5DF}"/>
          </ac:picMkLst>
        </pc:picChg>
        <pc:picChg chg="mod">
          <ac:chgData name="Anna Sterner" userId="e34ade42-3f4d-4ffb-96dc-1c6e40b6902f" providerId="ADAL" clId="{85365E0C-60C3-4CE3-B5C2-4B4109519C77}" dt="2024-05-20T17:44:20.679" v="510"/>
          <ac:picMkLst>
            <pc:docMk/>
            <pc:sldMk cId="2150117555" sldId="311"/>
            <ac:picMk id="3177" creationId="{7A2655FC-95E3-3B86-81A9-085D23B275EE}"/>
          </ac:picMkLst>
        </pc:picChg>
        <pc:picChg chg="mod">
          <ac:chgData name="Anna Sterner" userId="e34ade42-3f4d-4ffb-96dc-1c6e40b6902f" providerId="ADAL" clId="{85365E0C-60C3-4CE3-B5C2-4B4109519C77}" dt="2024-05-20T17:44:20.679" v="510"/>
          <ac:picMkLst>
            <pc:docMk/>
            <pc:sldMk cId="2150117555" sldId="311"/>
            <ac:picMk id="3178" creationId="{DFDBA355-2778-BCA0-B38F-BDA70ECD7328}"/>
          </ac:picMkLst>
        </pc:picChg>
        <pc:picChg chg="mod">
          <ac:chgData name="Anna Sterner" userId="e34ade42-3f4d-4ffb-96dc-1c6e40b6902f" providerId="ADAL" clId="{85365E0C-60C3-4CE3-B5C2-4B4109519C77}" dt="2024-05-20T17:44:20.679" v="510"/>
          <ac:picMkLst>
            <pc:docMk/>
            <pc:sldMk cId="2150117555" sldId="311"/>
            <ac:picMk id="3179" creationId="{60EA9278-C926-9353-C64D-31AAF4AE542E}"/>
          </ac:picMkLst>
        </pc:picChg>
        <pc:picChg chg="mod">
          <ac:chgData name="Anna Sterner" userId="e34ade42-3f4d-4ffb-96dc-1c6e40b6902f" providerId="ADAL" clId="{85365E0C-60C3-4CE3-B5C2-4B4109519C77}" dt="2024-05-20T17:44:20.679" v="510"/>
          <ac:picMkLst>
            <pc:docMk/>
            <pc:sldMk cId="2150117555" sldId="311"/>
            <ac:picMk id="3180" creationId="{B0F1E394-13CC-B2DF-A510-6F8A4381D539}"/>
          </ac:picMkLst>
        </pc:picChg>
        <pc:picChg chg="mod">
          <ac:chgData name="Anna Sterner" userId="e34ade42-3f4d-4ffb-96dc-1c6e40b6902f" providerId="ADAL" clId="{85365E0C-60C3-4CE3-B5C2-4B4109519C77}" dt="2024-05-20T17:44:20.679" v="510"/>
          <ac:picMkLst>
            <pc:docMk/>
            <pc:sldMk cId="2150117555" sldId="311"/>
            <ac:picMk id="3181" creationId="{EF77781A-D394-BBE3-C036-353D1ABAF1C4}"/>
          </ac:picMkLst>
        </pc:picChg>
        <pc:picChg chg="mod">
          <ac:chgData name="Anna Sterner" userId="e34ade42-3f4d-4ffb-96dc-1c6e40b6902f" providerId="ADAL" clId="{85365E0C-60C3-4CE3-B5C2-4B4109519C77}" dt="2024-05-20T17:44:20.679" v="510"/>
          <ac:picMkLst>
            <pc:docMk/>
            <pc:sldMk cId="2150117555" sldId="311"/>
            <ac:picMk id="3182" creationId="{B8C1B731-2648-D7AE-F521-92EC54EA577D}"/>
          </ac:picMkLst>
        </pc:picChg>
        <pc:picChg chg="mod">
          <ac:chgData name="Anna Sterner" userId="e34ade42-3f4d-4ffb-96dc-1c6e40b6902f" providerId="ADAL" clId="{85365E0C-60C3-4CE3-B5C2-4B4109519C77}" dt="2024-05-20T17:44:20.679" v="510"/>
          <ac:picMkLst>
            <pc:docMk/>
            <pc:sldMk cId="2150117555" sldId="311"/>
            <ac:picMk id="3183" creationId="{08BD9A17-FF4B-92C0-D2C0-27CFB03905F9}"/>
          </ac:picMkLst>
        </pc:picChg>
        <pc:picChg chg="mod">
          <ac:chgData name="Anna Sterner" userId="e34ade42-3f4d-4ffb-96dc-1c6e40b6902f" providerId="ADAL" clId="{85365E0C-60C3-4CE3-B5C2-4B4109519C77}" dt="2024-05-20T17:44:20.679" v="510"/>
          <ac:picMkLst>
            <pc:docMk/>
            <pc:sldMk cId="2150117555" sldId="311"/>
            <ac:picMk id="3184" creationId="{7811A1CA-872F-1ED8-5E19-44CB9202E975}"/>
          </ac:picMkLst>
        </pc:picChg>
        <pc:picChg chg="mod">
          <ac:chgData name="Anna Sterner" userId="e34ade42-3f4d-4ffb-96dc-1c6e40b6902f" providerId="ADAL" clId="{85365E0C-60C3-4CE3-B5C2-4B4109519C77}" dt="2024-05-20T17:44:20.679" v="510"/>
          <ac:picMkLst>
            <pc:docMk/>
            <pc:sldMk cId="2150117555" sldId="311"/>
            <ac:picMk id="3185" creationId="{04E5928F-F05D-5609-8D55-01ACA3C656F2}"/>
          </ac:picMkLst>
        </pc:picChg>
        <pc:picChg chg="mod">
          <ac:chgData name="Anna Sterner" userId="e34ade42-3f4d-4ffb-96dc-1c6e40b6902f" providerId="ADAL" clId="{85365E0C-60C3-4CE3-B5C2-4B4109519C77}" dt="2024-05-20T17:44:20.679" v="510"/>
          <ac:picMkLst>
            <pc:docMk/>
            <pc:sldMk cId="2150117555" sldId="311"/>
            <ac:picMk id="3186" creationId="{DF0EBE85-D8DD-8082-A2BE-1DD264C22909}"/>
          </ac:picMkLst>
        </pc:picChg>
        <pc:picChg chg="mod">
          <ac:chgData name="Anna Sterner" userId="e34ade42-3f4d-4ffb-96dc-1c6e40b6902f" providerId="ADAL" clId="{85365E0C-60C3-4CE3-B5C2-4B4109519C77}" dt="2024-05-20T17:44:20.679" v="510"/>
          <ac:picMkLst>
            <pc:docMk/>
            <pc:sldMk cId="2150117555" sldId="311"/>
            <ac:picMk id="3187" creationId="{347C1603-F2BB-0FCF-A798-786B300D5587}"/>
          </ac:picMkLst>
        </pc:picChg>
        <pc:picChg chg="mod">
          <ac:chgData name="Anna Sterner" userId="e34ade42-3f4d-4ffb-96dc-1c6e40b6902f" providerId="ADAL" clId="{85365E0C-60C3-4CE3-B5C2-4B4109519C77}" dt="2024-05-20T17:44:20.679" v="510"/>
          <ac:picMkLst>
            <pc:docMk/>
            <pc:sldMk cId="2150117555" sldId="311"/>
            <ac:picMk id="3189" creationId="{00DF59EB-982F-BB73-2D57-B1603302D23D}"/>
          </ac:picMkLst>
        </pc:picChg>
        <pc:picChg chg="mod">
          <ac:chgData name="Anna Sterner" userId="e34ade42-3f4d-4ffb-96dc-1c6e40b6902f" providerId="ADAL" clId="{85365E0C-60C3-4CE3-B5C2-4B4109519C77}" dt="2024-05-20T17:44:20.679" v="510"/>
          <ac:picMkLst>
            <pc:docMk/>
            <pc:sldMk cId="2150117555" sldId="311"/>
            <ac:picMk id="3190" creationId="{99E718A5-9648-1C79-C8A9-D2C3417B09C9}"/>
          </ac:picMkLst>
        </pc:picChg>
        <pc:picChg chg="mod">
          <ac:chgData name="Anna Sterner" userId="e34ade42-3f4d-4ffb-96dc-1c6e40b6902f" providerId="ADAL" clId="{85365E0C-60C3-4CE3-B5C2-4B4109519C77}" dt="2024-05-20T17:44:20.679" v="510"/>
          <ac:picMkLst>
            <pc:docMk/>
            <pc:sldMk cId="2150117555" sldId="311"/>
            <ac:picMk id="3191" creationId="{D52D741E-5404-7A55-2F0B-5CF447C8714E}"/>
          </ac:picMkLst>
        </pc:picChg>
        <pc:picChg chg="mod">
          <ac:chgData name="Anna Sterner" userId="e34ade42-3f4d-4ffb-96dc-1c6e40b6902f" providerId="ADAL" clId="{85365E0C-60C3-4CE3-B5C2-4B4109519C77}" dt="2024-05-20T17:44:20.679" v="510"/>
          <ac:picMkLst>
            <pc:docMk/>
            <pc:sldMk cId="2150117555" sldId="311"/>
            <ac:picMk id="3192" creationId="{4118E5A8-C816-CD2F-3D6A-5A7D9AB003F4}"/>
          </ac:picMkLst>
        </pc:picChg>
        <pc:picChg chg="mod">
          <ac:chgData name="Anna Sterner" userId="e34ade42-3f4d-4ffb-96dc-1c6e40b6902f" providerId="ADAL" clId="{85365E0C-60C3-4CE3-B5C2-4B4109519C77}" dt="2024-05-20T17:44:20.679" v="510"/>
          <ac:picMkLst>
            <pc:docMk/>
            <pc:sldMk cId="2150117555" sldId="311"/>
            <ac:picMk id="3193" creationId="{8AE441F4-7046-9D08-4242-57995E941ED3}"/>
          </ac:picMkLst>
        </pc:picChg>
        <pc:picChg chg="mod">
          <ac:chgData name="Anna Sterner" userId="e34ade42-3f4d-4ffb-96dc-1c6e40b6902f" providerId="ADAL" clId="{85365E0C-60C3-4CE3-B5C2-4B4109519C77}" dt="2024-05-20T17:44:20.679" v="510"/>
          <ac:picMkLst>
            <pc:docMk/>
            <pc:sldMk cId="2150117555" sldId="311"/>
            <ac:picMk id="3194" creationId="{72E6A13E-FF83-A8AC-4A9C-809070BD1A28}"/>
          </ac:picMkLst>
        </pc:picChg>
        <pc:picChg chg="mod">
          <ac:chgData name="Anna Sterner" userId="e34ade42-3f4d-4ffb-96dc-1c6e40b6902f" providerId="ADAL" clId="{85365E0C-60C3-4CE3-B5C2-4B4109519C77}" dt="2024-05-20T17:44:20.679" v="510"/>
          <ac:picMkLst>
            <pc:docMk/>
            <pc:sldMk cId="2150117555" sldId="311"/>
            <ac:picMk id="3195" creationId="{40C0A300-88DE-A7EC-B449-21EF186B7B13}"/>
          </ac:picMkLst>
        </pc:picChg>
        <pc:picChg chg="mod">
          <ac:chgData name="Anna Sterner" userId="e34ade42-3f4d-4ffb-96dc-1c6e40b6902f" providerId="ADAL" clId="{85365E0C-60C3-4CE3-B5C2-4B4109519C77}" dt="2024-05-20T17:44:20.679" v="510"/>
          <ac:picMkLst>
            <pc:docMk/>
            <pc:sldMk cId="2150117555" sldId="311"/>
            <ac:picMk id="3196" creationId="{A1AAB4D3-CCE2-7863-A762-34CAAF84B2B0}"/>
          </ac:picMkLst>
        </pc:picChg>
        <pc:picChg chg="mod">
          <ac:chgData name="Anna Sterner" userId="e34ade42-3f4d-4ffb-96dc-1c6e40b6902f" providerId="ADAL" clId="{85365E0C-60C3-4CE3-B5C2-4B4109519C77}" dt="2024-05-20T17:44:20.679" v="510"/>
          <ac:picMkLst>
            <pc:docMk/>
            <pc:sldMk cId="2150117555" sldId="311"/>
            <ac:picMk id="3197" creationId="{17A5BB19-15AB-7052-7A0F-B00A4891EDDE}"/>
          </ac:picMkLst>
        </pc:picChg>
        <pc:picChg chg="mod">
          <ac:chgData name="Anna Sterner" userId="e34ade42-3f4d-4ffb-96dc-1c6e40b6902f" providerId="ADAL" clId="{85365E0C-60C3-4CE3-B5C2-4B4109519C77}" dt="2024-05-20T17:44:20.679" v="510"/>
          <ac:picMkLst>
            <pc:docMk/>
            <pc:sldMk cId="2150117555" sldId="311"/>
            <ac:picMk id="3198" creationId="{9BD2C2BB-B6AC-B060-8F61-836D09172CB5}"/>
          </ac:picMkLst>
        </pc:picChg>
        <pc:picChg chg="mod">
          <ac:chgData name="Anna Sterner" userId="e34ade42-3f4d-4ffb-96dc-1c6e40b6902f" providerId="ADAL" clId="{85365E0C-60C3-4CE3-B5C2-4B4109519C77}" dt="2024-05-20T17:44:20.679" v="510"/>
          <ac:picMkLst>
            <pc:docMk/>
            <pc:sldMk cId="2150117555" sldId="311"/>
            <ac:picMk id="3199" creationId="{B7A0B1A8-7568-0966-6BD8-697B995C1392}"/>
          </ac:picMkLst>
        </pc:picChg>
        <pc:picChg chg="mod">
          <ac:chgData name="Anna Sterner" userId="e34ade42-3f4d-4ffb-96dc-1c6e40b6902f" providerId="ADAL" clId="{85365E0C-60C3-4CE3-B5C2-4B4109519C77}" dt="2024-05-20T17:44:20.679" v="510"/>
          <ac:picMkLst>
            <pc:docMk/>
            <pc:sldMk cId="2150117555" sldId="311"/>
            <ac:picMk id="3200" creationId="{B3DBA5EF-F4F3-B38E-94BD-C1805CEE74D6}"/>
          </ac:picMkLst>
        </pc:picChg>
        <pc:picChg chg="mod">
          <ac:chgData name="Anna Sterner" userId="e34ade42-3f4d-4ffb-96dc-1c6e40b6902f" providerId="ADAL" clId="{85365E0C-60C3-4CE3-B5C2-4B4109519C77}" dt="2024-05-20T17:44:20.679" v="510"/>
          <ac:picMkLst>
            <pc:docMk/>
            <pc:sldMk cId="2150117555" sldId="311"/>
            <ac:picMk id="3201" creationId="{199099D9-5CFE-4333-1F7E-8972F6E3AC65}"/>
          </ac:picMkLst>
        </pc:picChg>
        <pc:picChg chg="mod">
          <ac:chgData name="Anna Sterner" userId="e34ade42-3f4d-4ffb-96dc-1c6e40b6902f" providerId="ADAL" clId="{85365E0C-60C3-4CE3-B5C2-4B4109519C77}" dt="2024-05-20T17:44:20.679" v="510"/>
          <ac:picMkLst>
            <pc:docMk/>
            <pc:sldMk cId="2150117555" sldId="311"/>
            <ac:picMk id="3202" creationId="{1F179BF8-511A-6655-82C7-E2DF4F328862}"/>
          </ac:picMkLst>
        </pc:picChg>
        <pc:picChg chg="mod">
          <ac:chgData name="Anna Sterner" userId="e34ade42-3f4d-4ffb-96dc-1c6e40b6902f" providerId="ADAL" clId="{85365E0C-60C3-4CE3-B5C2-4B4109519C77}" dt="2024-05-20T17:44:20.679" v="510"/>
          <ac:picMkLst>
            <pc:docMk/>
            <pc:sldMk cId="2150117555" sldId="311"/>
            <ac:picMk id="3203" creationId="{285BF968-6FCC-8353-16B7-C898678B3F7E}"/>
          </ac:picMkLst>
        </pc:picChg>
        <pc:picChg chg="mod">
          <ac:chgData name="Anna Sterner" userId="e34ade42-3f4d-4ffb-96dc-1c6e40b6902f" providerId="ADAL" clId="{85365E0C-60C3-4CE3-B5C2-4B4109519C77}" dt="2024-05-20T17:44:20.679" v="510"/>
          <ac:picMkLst>
            <pc:docMk/>
            <pc:sldMk cId="2150117555" sldId="311"/>
            <ac:picMk id="3204" creationId="{0F3CCCD6-1DE9-9C28-AB0A-C933C8014E52}"/>
          </ac:picMkLst>
        </pc:picChg>
        <pc:picChg chg="mod">
          <ac:chgData name="Anna Sterner" userId="e34ade42-3f4d-4ffb-96dc-1c6e40b6902f" providerId="ADAL" clId="{85365E0C-60C3-4CE3-B5C2-4B4109519C77}" dt="2024-05-20T17:44:20.679" v="510"/>
          <ac:picMkLst>
            <pc:docMk/>
            <pc:sldMk cId="2150117555" sldId="311"/>
            <ac:picMk id="3205" creationId="{D5500F2C-AF2D-FFBF-03A6-E9EA425885E9}"/>
          </ac:picMkLst>
        </pc:picChg>
        <pc:picChg chg="mod">
          <ac:chgData name="Anna Sterner" userId="e34ade42-3f4d-4ffb-96dc-1c6e40b6902f" providerId="ADAL" clId="{85365E0C-60C3-4CE3-B5C2-4B4109519C77}" dt="2024-05-20T17:44:20.679" v="510"/>
          <ac:picMkLst>
            <pc:docMk/>
            <pc:sldMk cId="2150117555" sldId="311"/>
            <ac:picMk id="3206" creationId="{84FB076E-1E80-E08E-BEB2-D9AD8E9AB2A5}"/>
          </ac:picMkLst>
        </pc:picChg>
        <pc:picChg chg="mod">
          <ac:chgData name="Anna Sterner" userId="e34ade42-3f4d-4ffb-96dc-1c6e40b6902f" providerId="ADAL" clId="{85365E0C-60C3-4CE3-B5C2-4B4109519C77}" dt="2024-05-20T17:44:20.679" v="510"/>
          <ac:picMkLst>
            <pc:docMk/>
            <pc:sldMk cId="2150117555" sldId="311"/>
            <ac:picMk id="3207" creationId="{52ED1134-3D94-722F-058C-B9BB928B5D6C}"/>
          </ac:picMkLst>
        </pc:picChg>
        <pc:picChg chg="mod">
          <ac:chgData name="Anna Sterner" userId="e34ade42-3f4d-4ffb-96dc-1c6e40b6902f" providerId="ADAL" clId="{85365E0C-60C3-4CE3-B5C2-4B4109519C77}" dt="2024-05-20T17:44:20.679" v="510"/>
          <ac:picMkLst>
            <pc:docMk/>
            <pc:sldMk cId="2150117555" sldId="311"/>
            <ac:picMk id="3208" creationId="{CDFBC63F-84D4-0B47-A762-D61301D5EE25}"/>
          </ac:picMkLst>
        </pc:picChg>
        <pc:picChg chg="mod">
          <ac:chgData name="Anna Sterner" userId="e34ade42-3f4d-4ffb-96dc-1c6e40b6902f" providerId="ADAL" clId="{85365E0C-60C3-4CE3-B5C2-4B4109519C77}" dt="2024-05-20T17:44:20.679" v="510"/>
          <ac:picMkLst>
            <pc:docMk/>
            <pc:sldMk cId="2150117555" sldId="311"/>
            <ac:picMk id="3210" creationId="{EAF20B0A-77CB-EE5A-72D7-05FFF08F3DF3}"/>
          </ac:picMkLst>
        </pc:picChg>
        <pc:picChg chg="mod">
          <ac:chgData name="Anna Sterner" userId="e34ade42-3f4d-4ffb-96dc-1c6e40b6902f" providerId="ADAL" clId="{85365E0C-60C3-4CE3-B5C2-4B4109519C77}" dt="2024-05-20T17:44:20.679" v="510"/>
          <ac:picMkLst>
            <pc:docMk/>
            <pc:sldMk cId="2150117555" sldId="311"/>
            <ac:picMk id="3211" creationId="{45E51311-C2CD-BC82-68BE-C9399838B7D3}"/>
          </ac:picMkLst>
        </pc:picChg>
        <pc:picChg chg="mod">
          <ac:chgData name="Anna Sterner" userId="e34ade42-3f4d-4ffb-96dc-1c6e40b6902f" providerId="ADAL" clId="{85365E0C-60C3-4CE3-B5C2-4B4109519C77}" dt="2024-05-20T17:44:20.679" v="510"/>
          <ac:picMkLst>
            <pc:docMk/>
            <pc:sldMk cId="2150117555" sldId="311"/>
            <ac:picMk id="3213" creationId="{1FEF5DEC-1A9B-D93F-FF48-591274E52AA9}"/>
          </ac:picMkLst>
        </pc:picChg>
        <pc:picChg chg="mod">
          <ac:chgData name="Anna Sterner" userId="e34ade42-3f4d-4ffb-96dc-1c6e40b6902f" providerId="ADAL" clId="{85365E0C-60C3-4CE3-B5C2-4B4109519C77}" dt="2024-05-20T17:44:20.679" v="510"/>
          <ac:picMkLst>
            <pc:docMk/>
            <pc:sldMk cId="2150117555" sldId="311"/>
            <ac:picMk id="3215" creationId="{64317576-DA62-3EDF-B2C3-AC7832E49408}"/>
          </ac:picMkLst>
        </pc:picChg>
        <pc:picChg chg="mod">
          <ac:chgData name="Anna Sterner" userId="e34ade42-3f4d-4ffb-96dc-1c6e40b6902f" providerId="ADAL" clId="{85365E0C-60C3-4CE3-B5C2-4B4109519C77}" dt="2024-05-20T17:44:20.679" v="510"/>
          <ac:picMkLst>
            <pc:docMk/>
            <pc:sldMk cId="2150117555" sldId="311"/>
            <ac:picMk id="3218" creationId="{AD9D582F-55F6-9C46-EB3A-8DD20B2EB060}"/>
          </ac:picMkLst>
        </pc:picChg>
        <pc:picChg chg="mod">
          <ac:chgData name="Anna Sterner" userId="e34ade42-3f4d-4ffb-96dc-1c6e40b6902f" providerId="ADAL" clId="{85365E0C-60C3-4CE3-B5C2-4B4109519C77}" dt="2024-05-20T17:44:20.679" v="510"/>
          <ac:picMkLst>
            <pc:docMk/>
            <pc:sldMk cId="2150117555" sldId="311"/>
            <ac:picMk id="3219" creationId="{6173A8D5-F5A4-A086-6763-E95B4A5B6540}"/>
          </ac:picMkLst>
        </pc:picChg>
        <pc:picChg chg="mod">
          <ac:chgData name="Anna Sterner" userId="e34ade42-3f4d-4ffb-96dc-1c6e40b6902f" providerId="ADAL" clId="{85365E0C-60C3-4CE3-B5C2-4B4109519C77}" dt="2024-05-20T17:44:20.679" v="510"/>
          <ac:picMkLst>
            <pc:docMk/>
            <pc:sldMk cId="2150117555" sldId="311"/>
            <ac:picMk id="3220" creationId="{BD84EA65-2F77-1489-B1CF-28FB3F2967B0}"/>
          </ac:picMkLst>
        </pc:picChg>
        <pc:picChg chg="mod">
          <ac:chgData name="Anna Sterner" userId="e34ade42-3f4d-4ffb-96dc-1c6e40b6902f" providerId="ADAL" clId="{85365E0C-60C3-4CE3-B5C2-4B4109519C77}" dt="2024-05-20T17:44:20.679" v="510"/>
          <ac:picMkLst>
            <pc:docMk/>
            <pc:sldMk cId="2150117555" sldId="311"/>
            <ac:picMk id="3221" creationId="{987E3C58-189D-267E-2A8C-7DB86EC8CA4F}"/>
          </ac:picMkLst>
        </pc:picChg>
        <pc:picChg chg="mod">
          <ac:chgData name="Anna Sterner" userId="e34ade42-3f4d-4ffb-96dc-1c6e40b6902f" providerId="ADAL" clId="{85365E0C-60C3-4CE3-B5C2-4B4109519C77}" dt="2024-05-20T17:44:20.679" v="510"/>
          <ac:picMkLst>
            <pc:docMk/>
            <pc:sldMk cId="2150117555" sldId="311"/>
            <ac:picMk id="3223" creationId="{1921D838-5583-92A8-3F03-2C27B6A6E267}"/>
          </ac:picMkLst>
        </pc:picChg>
        <pc:picChg chg="mod">
          <ac:chgData name="Anna Sterner" userId="e34ade42-3f4d-4ffb-96dc-1c6e40b6902f" providerId="ADAL" clId="{85365E0C-60C3-4CE3-B5C2-4B4109519C77}" dt="2024-05-20T17:44:20.679" v="510"/>
          <ac:picMkLst>
            <pc:docMk/>
            <pc:sldMk cId="2150117555" sldId="311"/>
            <ac:picMk id="3224" creationId="{89DC07AE-9F2C-F37E-D292-21E1F7D12166}"/>
          </ac:picMkLst>
        </pc:picChg>
        <pc:picChg chg="mod">
          <ac:chgData name="Anna Sterner" userId="e34ade42-3f4d-4ffb-96dc-1c6e40b6902f" providerId="ADAL" clId="{85365E0C-60C3-4CE3-B5C2-4B4109519C77}" dt="2024-05-20T17:44:20.679" v="510"/>
          <ac:picMkLst>
            <pc:docMk/>
            <pc:sldMk cId="2150117555" sldId="311"/>
            <ac:picMk id="3225" creationId="{425D2C9A-4A99-EB1F-A76C-A333AFD4B693}"/>
          </ac:picMkLst>
        </pc:picChg>
        <pc:picChg chg="mod">
          <ac:chgData name="Anna Sterner" userId="e34ade42-3f4d-4ffb-96dc-1c6e40b6902f" providerId="ADAL" clId="{85365E0C-60C3-4CE3-B5C2-4B4109519C77}" dt="2024-05-20T17:44:20.679" v="510"/>
          <ac:picMkLst>
            <pc:docMk/>
            <pc:sldMk cId="2150117555" sldId="311"/>
            <ac:picMk id="3227" creationId="{26A544B4-68AF-089D-E448-D04D4E30F22C}"/>
          </ac:picMkLst>
        </pc:picChg>
        <pc:picChg chg="mod">
          <ac:chgData name="Anna Sterner" userId="e34ade42-3f4d-4ffb-96dc-1c6e40b6902f" providerId="ADAL" clId="{85365E0C-60C3-4CE3-B5C2-4B4109519C77}" dt="2024-05-20T17:44:20.679" v="510"/>
          <ac:picMkLst>
            <pc:docMk/>
            <pc:sldMk cId="2150117555" sldId="311"/>
            <ac:picMk id="3229" creationId="{0A85D6B6-FF49-2CAD-F2D6-50D3EBB13AE8}"/>
          </ac:picMkLst>
        </pc:picChg>
        <pc:picChg chg="mod">
          <ac:chgData name="Anna Sterner" userId="e34ade42-3f4d-4ffb-96dc-1c6e40b6902f" providerId="ADAL" clId="{85365E0C-60C3-4CE3-B5C2-4B4109519C77}" dt="2024-05-20T17:44:20.679" v="510"/>
          <ac:picMkLst>
            <pc:docMk/>
            <pc:sldMk cId="2150117555" sldId="311"/>
            <ac:picMk id="3230" creationId="{2ADEE2C7-5B8A-64F1-7953-01EA1AB757BC}"/>
          </ac:picMkLst>
        </pc:picChg>
        <pc:picChg chg="mod">
          <ac:chgData name="Anna Sterner" userId="e34ade42-3f4d-4ffb-96dc-1c6e40b6902f" providerId="ADAL" clId="{85365E0C-60C3-4CE3-B5C2-4B4109519C77}" dt="2024-05-20T17:44:20.679" v="510"/>
          <ac:picMkLst>
            <pc:docMk/>
            <pc:sldMk cId="2150117555" sldId="311"/>
            <ac:picMk id="3232" creationId="{94E9A461-A6D8-7CBB-B2E7-A24A22AD4A1F}"/>
          </ac:picMkLst>
        </pc:picChg>
        <pc:picChg chg="mod">
          <ac:chgData name="Anna Sterner" userId="e34ade42-3f4d-4ffb-96dc-1c6e40b6902f" providerId="ADAL" clId="{85365E0C-60C3-4CE3-B5C2-4B4109519C77}" dt="2024-05-20T17:44:20.679" v="510"/>
          <ac:picMkLst>
            <pc:docMk/>
            <pc:sldMk cId="2150117555" sldId="311"/>
            <ac:picMk id="3233" creationId="{89EB5677-0331-2889-7669-BB1334DD92E5}"/>
          </ac:picMkLst>
        </pc:picChg>
        <pc:picChg chg="mod">
          <ac:chgData name="Anna Sterner" userId="e34ade42-3f4d-4ffb-96dc-1c6e40b6902f" providerId="ADAL" clId="{85365E0C-60C3-4CE3-B5C2-4B4109519C77}" dt="2024-05-20T17:44:20.679" v="510"/>
          <ac:picMkLst>
            <pc:docMk/>
            <pc:sldMk cId="2150117555" sldId="311"/>
            <ac:picMk id="3236" creationId="{806149E4-C3E3-D3CB-FE83-823A277E0290}"/>
          </ac:picMkLst>
        </pc:picChg>
        <pc:picChg chg="mod">
          <ac:chgData name="Anna Sterner" userId="e34ade42-3f4d-4ffb-96dc-1c6e40b6902f" providerId="ADAL" clId="{85365E0C-60C3-4CE3-B5C2-4B4109519C77}" dt="2024-05-20T17:44:20.679" v="510"/>
          <ac:picMkLst>
            <pc:docMk/>
            <pc:sldMk cId="2150117555" sldId="311"/>
            <ac:picMk id="3237" creationId="{3D1D12CF-F97E-C294-2A7A-305E930BF867}"/>
          </ac:picMkLst>
        </pc:picChg>
        <pc:picChg chg="mod">
          <ac:chgData name="Anna Sterner" userId="e34ade42-3f4d-4ffb-96dc-1c6e40b6902f" providerId="ADAL" clId="{85365E0C-60C3-4CE3-B5C2-4B4109519C77}" dt="2024-05-20T17:44:20.679" v="510"/>
          <ac:picMkLst>
            <pc:docMk/>
            <pc:sldMk cId="2150117555" sldId="311"/>
            <ac:picMk id="3238" creationId="{B69607E9-5158-83FD-19E4-ACAC454A389E}"/>
          </ac:picMkLst>
        </pc:picChg>
        <pc:picChg chg="mod">
          <ac:chgData name="Anna Sterner" userId="e34ade42-3f4d-4ffb-96dc-1c6e40b6902f" providerId="ADAL" clId="{85365E0C-60C3-4CE3-B5C2-4B4109519C77}" dt="2024-05-20T17:44:20.679" v="510"/>
          <ac:picMkLst>
            <pc:docMk/>
            <pc:sldMk cId="2150117555" sldId="311"/>
            <ac:picMk id="3239" creationId="{4BB71B42-459B-458C-BC90-D866ABE374FE}"/>
          </ac:picMkLst>
        </pc:picChg>
        <pc:picChg chg="mod">
          <ac:chgData name="Anna Sterner" userId="e34ade42-3f4d-4ffb-96dc-1c6e40b6902f" providerId="ADAL" clId="{85365E0C-60C3-4CE3-B5C2-4B4109519C77}" dt="2024-05-20T17:44:20.679" v="510"/>
          <ac:picMkLst>
            <pc:docMk/>
            <pc:sldMk cId="2150117555" sldId="311"/>
            <ac:picMk id="3240" creationId="{7193A1B4-0726-2D03-1586-52427712FB63}"/>
          </ac:picMkLst>
        </pc:picChg>
        <pc:picChg chg="mod">
          <ac:chgData name="Anna Sterner" userId="e34ade42-3f4d-4ffb-96dc-1c6e40b6902f" providerId="ADAL" clId="{85365E0C-60C3-4CE3-B5C2-4B4109519C77}" dt="2024-05-20T17:44:20.679" v="510"/>
          <ac:picMkLst>
            <pc:docMk/>
            <pc:sldMk cId="2150117555" sldId="311"/>
            <ac:picMk id="3241" creationId="{54DF136E-C2F9-29AE-762F-140C783970D9}"/>
          </ac:picMkLst>
        </pc:picChg>
        <pc:picChg chg="mod">
          <ac:chgData name="Anna Sterner" userId="e34ade42-3f4d-4ffb-96dc-1c6e40b6902f" providerId="ADAL" clId="{85365E0C-60C3-4CE3-B5C2-4B4109519C77}" dt="2024-05-20T17:44:20.679" v="510"/>
          <ac:picMkLst>
            <pc:docMk/>
            <pc:sldMk cId="2150117555" sldId="311"/>
            <ac:picMk id="3242" creationId="{7B0B605D-E408-E26B-5E31-ABFC6630790B}"/>
          </ac:picMkLst>
        </pc:picChg>
        <pc:picChg chg="mod">
          <ac:chgData name="Anna Sterner" userId="e34ade42-3f4d-4ffb-96dc-1c6e40b6902f" providerId="ADAL" clId="{85365E0C-60C3-4CE3-B5C2-4B4109519C77}" dt="2024-05-20T17:44:20.679" v="510"/>
          <ac:picMkLst>
            <pc:docMk/>
            <pc:sldMk cId="2150117555" sldId="311"/>
            <ac:picMk id="3243" creationId="{039038DC-FCCD-D331-F20A-DA576EEAB66D}"/>
          </ac:picMkLst>
        </pc:picChg>
        <pc:picChg chg="mod">
          <ac:chgData name="Anna Sterner" userId="e34ade42-3f4d-4ffb-96dc-1c6e40b6902f" providerId="ADAL" clId="{85365E0C-60C3-4CE3-B5C2-4B4109519C77}" dt="2024-05-20T17:44:20.679" v="510"/>
          <ac:picMkLst>
            <pc:docMk/>
            <pc:sldMk cId="2150117555" sldId="311"/>
            <ac:picMk id="3244" creationId="{A7E2D6AC-CF78-09D8-151C-91E75B5DB401}"/>
          </ac:picMkLst>
        </pc:picChg>
        <pc:picChg chg="mod">
          <ac:chgData name="Anna Sterner" userId="e34ade42-3f4d-4ffb-96dc-1c6e40b6902f" providerId="ADAL" clId="{85365E0C-60C3-4CE3-B5C2-4B4109519C77}" dt="2024-05-20T17:44:20.679" v="510"/>
          <ac:picMkLst>
            <pc:docMk/>
            <pc:sldMk cId="2150117555" sldId="311"/>
            <ac:picMk id="3245" creationId="{A16C94C0-1474-6D67-4992-88D30FFB5DCB}"/>
          </ac:picMkLst>
        </pc:picChg>
        <pc:picChg chg="mod">
          <ac:chgData name="Anna Sterner" userId="e34ade42-3f4d-4ffb-96dc-1c6e40b6902f" providerId="ADAL" clId="{85365E0C-60C3-4CE3-B5C2-4B4109519C77}" dt="2024-05-20T17:44:20.679" v="510"/>
          <ac:picMkLst>
            <pc:docMk/>
            <pc:sldMk cId="2150117555" sldId="311"/>
            <ac:picMk id="3246" creationId="{FC40DE6F-E16B-5D1B-DE4F-C1B927DDC6EE}"/>
          </ac:picMkLst>
        </pc:picChg>
        <pc:picChg chg="mod">
          <ac:chgData name="Anna Sterner" userId="e34ade42-3f4d-4ffb-96dc-1c6e40b6902f" providerId="ADAL" clId="{85365E0C-60C3-4CE3-B5C2-4B4109519C77}" dt="2024-05-20T17:44:20.679" v="510"/>
          <ac:picMkLst>
            <pc:docMk/>
            <pc:sldMk cId="2150117555" sldId="311"/>
            <ac:picMk id="3247" creationId="{28BD5D82-9802-98B1-8D57-0F5057E97365}"/>
          </ac:picMkLst>
        </pc:picChg>
        <pc:picChg chg="mod">
          <ac:chgData name="Anna Sterner" userId="e34ade42-3f4d-4ffb-96dc-1c6e40b6902f" providerId="ADAL" clId="{85365E0C-60C3-4CE3-B5C2-4B4109519C77}" dt="2024-05-20T17:44:20.679" v="510"/>
          <ac:picMkLst>
            <pc:docMk/>
            <pc:sldMk cId="2150117555" sldId="311"/>
            <ac:picMk id="3248" creationId="{CDEE2A8B-E2D7-15E3-8066-C71FA028E708}"/>
          </ac:picMkLst>
        </pc:picChg>
        <pc:picChg chg="mod">
          <ac:chgData name="Anna Sterner" userId="e34ade42-3f4d-4ffb-96dc-1c6e40b6902f" providerId="ADAL" clId="{85365E0C-60C3-4CE3-B5C2-4B4109519C77}" dt="2024-05-20T17:44:20.679" v="510"/>
          <ac:picMkLst>
            <pc:docMk/>
            <pc:sldMk cId="2150117555" sldId="311"/>
            <ac:picMk id="3249" creationId="{93CB57A2-7F31-0C69-2C75-C0C733A90E8F}"/>
          </ac:picMkLst>
        </pc:picChg>
        <pc:picChg chg="mod">
          <ac:chgData name="Anna Sterner" userId="e34ade42-3f4d-4ffb-96dc-1c6e40b6902f" providerId="ADAL" clId="{85365E0C-60C3-4CE3-B5C2-4B4109519C77}" dt="2024-05-20T17:44:20.679" v="510"/>
          <ac:picMkLst>
            <pc:docMk/>
            <pc:sldMk cId="2150117555" sldId="311"/>
            <ac:picMk id="3252" creationId="{0476AAA5-4839-4663-8D51-B76CAC16441E}"/>
          </ac:picMkLst>
        </pc:picChg>
        <pc:picChg chg="mod">
          <ac:chgData name="Anna Sterner" userId="e34ade42-3f4d-4ffb-96dc-1c6e40b6902f" providerId="ADAL" clId="{85365E0C-60C3-4CE3-B5C2-4B4109519C77}" dt="2024-05-20T17:44:20.679" v="510"/>
          <ac:picMkLst>
            <pc:docMk/>
            <pc:sldMk cId="2150117555" sldId="311"/>
            <ac:picMk id="3253" creationId="{D4A7A559-F7BB-C5EF-7BF7-E774F3EB88F1}"/>
          </ac:picMkLst>
        </pc:picChg>
        <pc:picChg chg="mod">
          <ac:chgData name="Anna Sterner" userId="e34ade42-3f4d-4ffb-96dc-1c6e40b6902f" providerId="ADAL" clId="{85365E0C-60C3-4CE3-B5C2-4B4109519C77}" dt="2024-05-20T17:44:20.679" v="510"/>
          <ac:picMkLst>
            <pc:docMk/>
            <pc:sldMk cId="2150117555" sldId="311"/>
            <ac:picMk id="3254" creationId="{5F4EFF0E-B1E8-0BA3-360E-F3AAB715207B}"/>
          </ac:picMkLst>
        </pc:picChg>
        <pc:picChg chg="mod">
          <ac:chgData name="Anna Sterner" userId="e34ade42-3f4d-4ffb-96dc-1c6e40b6902f" providerId="ADAL" clId="{85365E0C-60C3-4CE3-B5C2-4B4109519C77}" dt="2024-05-20T17:44:20.679" v="510"/>
          <ac:picMkLst>
            <pc:docMk/>
            <pc:sldMk cId="2150117555" sldId="311"/>
            <ac:picMk id="3255" creationId="{B42570A5-0F51-F982-9493-4032CC14D6AE}"/>
          </ac:picMkLst>
        </pc:picChg>
        <pc:picChg chg="mod">
          <ac:chgData name="Anna Sterner" userId="e34ade42-3f4d-4ffb-96dc-1c6e40b6902f" providerId="ADAL" clId="{85365E0C-60C3-4CE3-B5C2-4B4109519C77}" dt="2024-05-20T17:44:20.679" v="510"/>
          <ac:picMkLst>
            <pc:docMk/>
            <pc:sldMk cId="2150117555" sldId="311"/>
            <ac:picMk id="3257" creationId="{AEA4378A-DFAC-C053-4C9B-C30496E415F1}"/>
          </ac:picMkLst>
        </pc:picChg>
        <pc:picChg chg="mod">
          <ac:chgData name="Anna Sterner" userId="e34ade42-3f4d-4ffb-96dc-1c6e40b6902f" providerId="ADAL" clId="{85365E0C-60C3-4CE3-B5C2-4B4109519C77}" dt="2024-05-20T17:44:20.679" v="510"/>
          <ac:picMkLst>
            <pc:docMk/>
            <pc:sldMk cId="2150117555" sldId="311"/>
            <ac:picMk id="3258" creationId="{97C7CFEA-D8CB-917B-9B93-C012383F1DF5}"/>
          </ac:picMkLst>
        </pc:picChg>
        <pc:picChg chg="mod">
          <ac:chgData name="Anna Sterner" userId="e34ade42-3f4d-4ffb-96dc-1c6e40b6902f" providerId="ADAL" clId="{85365E0C-60C3-4CE3-B5C2-4B4109519C77}" dt="2024-05-20T17:44:20.679" v="510"/>
          <ac:picMkLst>
            <pc:docMk/>
            <pc:sldMk cId="2150117555" sldId="311"/>
            <ac:picMk id="3261" creationId="{69C07EC0-B098-1673-2DFB-F1BC4721D952}"/>
          </ac:picMkLst>
        </pc:picChg>
        <pc:picChg chg="mod">
          <ac:chgData name="Anna Sterner" userId="e34ade42-3f4d-4ffb-96dc-1c6e40b6902f" providerId="ADAL" clId="{85365E0C-60C3-4CE3-B5C2-4B4109519C77}" dt="2024-05-20T17:44:20.679" v="510"/>
          <ac:picMkLst>
            <pc:docMk/>
            <pc:sldMk cId="2150117555" sldId="311"/>
            <ac:picMk id="3262" creationId="{7DE91A9A-0805-866D-6D14-289A1114D250}"/>
          </ac:picMkLst>
        </pc:picChg>
        <pc:picChg chg="mod">
          <ac:chgData name="Anna Sterner" userId="e34ade42-3f4d-4ffb-96dc-1c6e40b6902f" providerId="ADAL" clId="{85365E0C-60C3-4CE3-B5C2-4B4109519C77}" dt="2024-05-20T17:44:20.679" v="510"/>
          <ac:picMkLst>
            <pc:docMk/>
            <pc:sldMk cId="2150117555" sldId="311"/>
            <ac:picMk id="3263" creationId="{C904D8C9-CB74-D848-2D01-7C05A0A9B9FC}"/>
          </ac:picMkLst>
        </pc:picChg>
        <pc:picChg chg="mod">
          <ac:chgData name="Anna Sterner" userId="e34ade42-3f4d-4ffb-96dc-1c6e40b6902f" providerId="ADAL" clId="{85365E0C-60C3-4CE3-B5C2-4B4109519C77}" dt="2024-05-20T17:44:20.679" v="510"/>
          <ac:picMkLst>
            <pc:docMk/>
            <pc:sldMk cId="2150117555" sldId="311"/>
            <ac:picMk id="3264" creationId="{873F03DC-0A34-9B72-B6BE-6D874A1BC064}"/>
          </ac:picMkLst>
        </pc:picChg>
        <pc:picChg chg="mod">
          <ac:chgData name="Anna Sterner" userId="e34ade42-3f4d-4ffb-96dc-1c6e40b6902f" providerId="ADAL" clId="{85365E0C-60C3-4CE3-B5C2-4B4109519C77}" dt="2024-05-20T17:44:20.679" v="510"/>
          <ac:picMkLst>
            <pc:docMk/>
            <pc:sldMk cId="2150117555" sldId="311"/>
            <ac:picMk id="3265" creationId="{5F08A030-90CD-2BFA-EB81-12461950439E}"/>
          </ac:picMkLst>
        </pc:picChg>
        <pc:picChg chg="mod">
          <ac:chgData name="Anna Sterner" userId="e34ade42-3f4d-4ffb-96dc-1c6e40b6902f" providerId="ADAL" clId="{85365E0C-60C3-4CE3-B5C2-4B4109519C77}" dt="2024-05-20T17:44:20.679" v="510"/>
          <ac:picMkLst>
            <pc:docMk/>
            <pc:sldMk cId="2150117555" sldId="311"/>
            <ac:picMk id="3266" creationId="{3F3E680C-8E56-6272-3C21-02DECEBDBA5E}"/>
          </ac:picMkLst>
        </pc:picChg>
        <pc:picChg chg="mod">
          <ac:chgData name="Anna Sterner" userId="e34ade42-3f4d-4ffb-96dc-1c6e40b6902f" providerId="ADAL" clId="{85365E0C-60C3-4CE3-B5C2-4B4109519C77}" dt="2024-05-20T17:44:20.679" v="510"/>
          <ac:picMkLst>
            <pc:docMk/>
            <pc:sldMk cId="2150117555" sldId="311"/>
            <ac:picMk id="3267" creationId="{BD8A4E95-F36D-DB5E-4DC5-8E61689A7817}"/>
          </ac:picMkLst>
        </pc:picChg>
        <pc:picChg chg="mod">
          <ac:chgData name="Anna Sterner" userId="e34ade42-3f4d-4ffb-96dc-1c6e40b6902f" providerId="ADAL" clId="{85365E0C-60C3-4CE3-B5C2-4B4109519C77}" dt="2024-05-20T17:44:20.679" v="510"/>
          <ac:picMkLst>
            <pc:docMk/>
            <pc:sldMk cId="2150117555" sldId="311"/>
            <ac:picMk id="3268" creationId="{FDE20D27-3F74-1F6D-30E7-8B12DE30B922}"/>
          </ac:picMkLst>
        </pc:picChg>
        <pc:picChg chg="mod">
          <ac:chgData name="Anna Sterner" userId="e34ade42-3f4d-4ffb-96dc-1c6e40b6902f" providerId="ADAL" clId="{85365E0C-60C3-4CE3-B5C2-4B4109519C77}" dt="2024-05-20T17:44:20.679" v="510"/>
          <ac:picMkLst>
            <pc:docMk/>
            <pc:sldMk cId="2150117555" sldId="311"/>
            <ac:picMk id="3271" creationId="{428ECCF8-CE69-8F0A-86DF-D54EEEE98C8B}"/>
          </ac:picMkLst>
        </pc:picChg>
        <pc:picChg chg="mod">
          <ac:chgData name="Anna Sterner" userId="e34ade42-3f4d-4ffb-96dc-1c6e40b6902f" providerId="ADAL" clId="{85365E0C-60C3-4CE3-B5C2-4B4109519C77}" dt="2024-05-20T17:44:20.679" v="510"/>
          <ac:picMkLst>
            <pc:docMk/>
            <pc:sldMk cId="2150117555" sldId="311"/>
            <ac:picMk id="3273" creationId="{CE3C111A-50A4-A86B-9739-21BF3A594B81}"/>
          </ac:picMkLst>
        </pc:picChg>
        <pc:picChg chg="mod">
          <ac:chgData name="Anna Sterner" userId="e34ade42-3f4d-4ffb-96dc-1c6e40b6902f" providerId="ADAL" clId="{85365E0C-60C3-4CE3-B5C2-4B4109519C77}" dt="2024-05-20T17:44:20.679" v="510"/>
          <ac:picMkLst>
            <pc:docMk/>
            <pc:sldMk cId="2150117555" sldId="311"/>
            <ac:picMk id="3274" creationId="{9410E516-3082-910D-C837-5A2D9143AA5D}"/>
          </ac:picMkLst>
        </pc:picChg>
        <pc:picChg chg="mod">
          <ac:chgData name="Anna Sterner" userId="e34ade42-3f4d-4ffb-96dc-1c6e40b6902f" providerId="ADAL" clId="{85365E0C-60C3-4CE3-B5C2-4B4109519C77}" dt="2024-05-20T17:44:20.679" v="510"/>
          <ac:picMkLst>
            <pc:docMk/>
            <pc:sldMk cId="2150117555" sldId="311"/>
            <ac:picMk id="3275" creationId="{FD40456D-5431-B44D-EAB1-F27E1AADF659}"/>
          </ac:picMkLst>
        </pc:picChg>
        <pc:picChg chg="mod">
          <ac:chgData name="Anna Sterner" userId="e34ade42-3f4d-4ffb-96dc-1c6e40b6902f" providerId="ADAL" clId="{85365E0C-60C3-4CE3-B5C2-4B4109519C77}" dt="2024-05-20T17:44:20.679" v="510"/>
          <ac:picMkLst>
            <pc:docMk/>
            <pc:sldMk cId="2150117555" sldId="311"/>
            <ac:picMk id="3276" creationId="{C65A9BC8-9CD6-EEB2-B4FA-2071A4FEF29C}"/>
          </ac:picMkLst>
        </pc:picChg>
        <pc:picChg chg="mod">
          <ac:chgData name="Anna Sterner" userId="e34ade42-3f4d-4ffb-96dc-1c6e40b6902f" providerId="ADAL" clId="{85365E0C-60C3-4CE3-B5C2-4B4109519C77}" dt="2024-05-20T17:44:20.679" v="510"/>
          <ac:picMkLst>
            <pc:docMk/>
            <pc:sldMk cId="2150117555" sldId="311"/>
            <ac:picMk id="3277" creationId="{DE8D465B-F620-E8BD-FAC6-45E5AB194142}"/>
          </ac:picMkLst>
        </pc:picChg>
        <pc:picChg chg="mod">
          <ac:chgData name="Anna Sterner" userId="e34ade42-3f4d-4ffb-96dc-1c6e40b6902f" providerId="ADAL" clId="{85365E0C-60C3-4CE3-B5C2-4B4109519C77}" dt="2024-05-20T17:44:20.679" v="510"/>
          <ac:picMkLst>
            <pc:docMk/>
            <pc:sldMk cId="2150117555" sldId="311"/>
            <ac:picMk id="3278" creationId="{9E2FB3F0-CED6-CB39-70C3-6E05C3BB83D7}"/>
          </ac:picMkLst>
        </pc:picChg>
        <pc:picChg chg="mod">
          <ac:chgData name="Anna Sterner" userId="e34ade42-3f4d-4ffb-96dc-1c6e40b6902f" providerId="ADAL" clId="{85365E0C-60C3-4CE3-B5C2-4B4109519C77}" dt="2024-05-20T17:44:20.679" v="510"/>
          <ac:picMkLst>
            <pc:docMk/>
            <pc:sldMk cId="2150117555" sldId="311"/>
            <ac:picMk id="3279" creationId="{FDBFF283-02CF-8CCE-30EB-11DFFC8BCBA4}"/>
          </ac:picMkLst>
        </pc:picChg>
        <pc:picChg chg="mod">
          <ac:chgData name="Anna Sterner" userId="e34ade42-3f4d-4ffb-96dc-1c6e40b6902f" providerId="ADAL" clId="{85365E0C-60C3-4CE3-B5C2-4B4109519C77}" dt="2024-05-20T17:44:20.679" v="510"/>
          <ac:picMkLst>
            <pc:docMk/>
            <pc:sldMk cId="2150117555" sldId="311"/>
            <ac:picMk id="3280" creationId="{96583F25-D454-98A5-127E-DFF8B45F5345}"/>
          </ac:picMkLst>
        </pc:picChg>
        <pc:picChg chg="mod">
          <ac:chgData name="Anna Sterner" userId="e34ade42-3f4d-4ffb-96dc-1c6e40b6902f" providerId="ADAL" clId="{85365E0C-60C3-4CE3-B5C2-4B4109519C77}" dt="2024-05-20T17:44:20.679" v="510"/>
          <ac:picMkLst>
            <pc:docMk/>
            <pc:sldMk cId="2150117555" sldId="311"/>
            <ac:picMk id="3281" creationId="{3AAE341C-BB17-4C36-B91B-ED2AEAAB2CB2}"/>
          </ac:picMkLst>
        </pc:picChg>
        <pc:picChg chg="mod">
          <ac:chgData name="Anna Sterner" userId="e34ade42-3f4d-4ffb-96dc-1c6e40b6902f" providerId="ADAL" clId="{85365E0C-60C3-4CE3-B5C2-4B4109519C77}" dt="2024-05-20T17:44:20.679" v="510"/>
          <ac:picMkLst>
            <pc:docMk/>
            <pc:sldMk cId="2150117555" sldId="311"/>
            <ac:picMk id="3282" creationId="{8CFCDADC-A6A7-5EA9-05DD-F9134D987F60}"/>
          </ac:picMkLst>
        </pc:picChg>
        <pc:picChg chg="mod">
          <ac:chgData name="Anna Sterner" userId="e34ade42-3f4d-4ffb-96dc-1c6e40b6902f" providerId="ADAL" clId="{85365E0C-60C3-4CE3-B5C2-4B4109519C77}" dt="2024-05-20T17:44:20.679" v="510"/>
          <ac:picMkLst>
            <pc:docMk/>
            <pc:sldMk cId="2150117555" sldId="311"/>
            <ac:picMk id="3284" creationId="{918D9816-7979-CD76-C9F0-A07885D3A7D1}"/>
          </ac:picMkLst>
        </pc:picChg>
        <pc:picChg chg="mod">
          <ac:chgData name="Anna Sterner" userId="e34ade42-3f4d-4ffb-96dc-1c6e40b6902f" providerId="ADAL" clId="{85365E0C-60C3-4CE3-B5C2-4B4109519C77}" dt="2024-05-20T17:44:20.679" v="510"/>
          <ac:picMkLst>
            <pc:docMk/>
            <pc:sldMk cId="2150117555" sldId="311"/>
            <ac:picMk id="3285" creationId="{303072F9-E45D-E077-9F26-EDEE9CB624AB}"/>
          </ac:picMkLst>
        </pc:picChg>
        <pc:picChg chg="mod">
          <ac:chgData name="Anna Sterner" userId="e34ade42-3f4d-4ffb-96dc-1c6e40b6902f" providerId="ADAL" clId="{85365E0C-60C3-4CE3-B5C2-4B4109519C77}" dt="2024-05-20T17:44:20.679" v="510"/>
          <ac:picMkLst>
            <pc:docMk/>
            <pc:sldMk cId="2150117555" sldId="311"/>
            <ac:picMk id="3286" creationId="{5242C792-F5C6-A86A-860F-0A79A4FE00A1}"/>
          </ac:picMkLst>
        </pc:picChg>
        <pc:picChg chg="mod">
          <ac:chgData name="Anna Sterner" userId="e34ade42-3f4d-4ffb-96dc-1c6e40b6902f" providerId="ADAL" clId="{85365E0C-60C3-4CE3-B5C2-4B4109519C77}" dt="2024-05-20T17:44:20.679" v="510"/>
          <ac:picMkLst>
            <pc:docMk/>
            <pc:sldMk cId="2150117555" sldId="311"/>
            <ac:picMk id="3287" creationId="{A540C0F0-688A-6206-0C7E-1CBAD2C67E14}"/>
          </ac:picMkLst>
        </pc:picChg>
        <pc:picChg chg="mod">
          <ac:chgData name="Anna Sterner" userId="e34ade42-3f4d-4ffb-96dc-1c6e40b6902f" providerId="ADAL" clId="{85365E0C-60C3-4CE3-B5C2-4B4109519C77}" dt="2024-05-20T17:44:20.679" v="510"/>
          <ac:picMkLst>
            <pc:docMk/>
            <pc:sldMk cId="2150117555" sldId="311"/>
            <ac:picMk id="3288" creationId="{E705DFCA-31C9-757D-4E92-6C57F6A645D9}"/>
          </ac:picMkLst>
        </pc:picChg>
        <pc:picChg chg="mod">
          <ac:chgData name="Anna Sterner" userId="e34ade42-3f4d-4ffb-96dc-1c6e40b6902f" providerId="ADAL" clId="{85365E0C-60C3-4CE3-B5C2-4B4109519C77}" dt="2024-05-20T17:44:20.679" v="510"/>
          <ac:picMkLst>
            <pc:docMk/>
            <pc:sldMk cId="2150117555" sldId="311"/>
            <ac:picMk id="3289" creationId="{C2FFB06B-70AE-FE2A-9AAD-A1A4D349A00E}"/>
          </ac:picMkLst>
        </pc:picChg>
        <pc:picChg chg="mod">
          <ac:chgData name="Anna Sterner" userId="e34ade42-3f4d-4ffb-96dc-1c6e40b6902f" providerId="ADAL" clId="{85365E0C-60C3-4CE3-B5C2-4B4109519C77}" dt="2024-05-20T17:44:20.679" v="510"/>
          <ac:picMkLst>
            <pc:docMk/>
            <pc:sldMk cId="2150117555" sldId="311"/>
            <ac:picMk id="3290" creationId="{8D7E5774-B5FB-A4D8-D31C-EC3929DB38B2}"/>
          </ac:picMkLst>
        </pc:picChg>
        <pc:picChg chg="mod">
          <ac:chgData name="Anna Sterner" userId="e34ade42-3f4d-4ffb-96dc-1c6e40b6902f" providerId="ADAL" clId="{85365E0C-60C3-4CE3-B5C2-4B4109519C77}" dt="2024-05-20T17:44:20.679" v="510"/>
          <ac:picMkLst>
            <pc:docMk/>
            <pc:sldMk cId="2150117555" sldId="311"/>
            <ac:picMk id="3291" creationId="{E643C5A9-686C-9A1A-F2A1-73E3EB491BAB}"/>
          </ac:picMkLst>
        </pc:picChg>
        <pc:picChg chg="mod">
          <ac:chgData name="Anna Sterner" userId="e34ade42-3f4d-4ffb-96dc-1c6e40b6902f" providerId="ADAL" clId="{85365E0C-60C3-4CE3-B5C2-4B4109519C77}" dt="2024-05-20T17:44:20.679" v="510"/>
          <ac:picMkLst>
            <pc:docMk/>
            <pc:sldMk cId="2150117555" sldId="311"/>
            <ac:picMk id="3292" creationId="{14FF1365-9F9E-BA0D-FCF0-38B051FA7861}"/>
          </ac:picMkLst>
        </pc:picChg>
        <pc:picChg chg="mod">
          <ac:chgData name="Anna Sterner" userId="e34ade42-3f4d-4ffb-96dc-1c6e40b6902f" providerId="ADAL" clId="{85365E0C-60C3-4CE3-B5C2-4B4109519C77}" dt="2024-05-20T17:44:20.679" v="510"/>
          <ac:picMkLst>
            <pc:docMk/>
            <pc:sldMk cId="2150117555" sldId="311"/>
            <ac:picMk id="3293" creationId="{5D4AF10C-7114-03BA-9C8D-61713DB206AC}"/>
          </ac:picMkLst>
        </pc:picChg>
        <pc:picChg chg="mod">
          <ac:chgData name="Anna Sterner" userId="e34ade42-3f4d-4ffb-96dc-1c6e40b6902f" providerId="ADAL" clId="{85365E0C-60C3-4CE3-B5C2-4B4109519C77}" dt="2024-05-20T17:44:20.679" v="510"/>
          <ac:picMkLst>
            <pc:docMk/>
            <pc:sldMk cId="2150117555" sldId="311"/>
            <ac:picMk id="3294" creationId="{A9937FF3-EC83-29B1-AC8F-5B6489F33BAA}"/>
          </ac:picMkLst>
        </pc:picChg>
        <pc:picChg chg="mod">
          <ac:chgData name="Anna Sterner" userId="e34ade42-3f4d-4ffb-96dc-1c6e40b6902f" providerId="ADAL" clId="{85365E0C-60C3-4CE3-B5C2-4B4109519C77}" dt="2024-05-20T17:44:20.679" v="510"/>
          <ac:picMkLst>
            <pc:docMk/>
            <pc:sldMk cId="2150117555" sldId="311"/>
            <ac:picMk id="3295" creationId="{BD9987A3-49B6-F5DD-DFE3-8C17550BEC79}"/>
          </ac:picMkLst>
        </pc:picChg>
        <pc:picChg chg="mod">
          <ac:chgData name="Anna Sterner" userId="e34ade42-3f4d-4ffb-96dc-1c6e40b6902f" providerId="ADAL" clId="{85365E0C-60C3-4CE3-B5C2-4B4109519C77}" dt="2024-05-20T17:44:20.679" v="510"/>
          <ac:picMkLst>
            <pc:docMk/>
            <pc:sldMk cId="2150117555" sldId="311"/>
            <ac:picMk id="3297" creationId="{75368A46-8FD2-0461-6A75-6CDD7EA7EE8B}"/>
          </ac:picMkLst>
        </pc:picChg>
        <pc:picChg chg="mod">
          <ac:chgData name="Anna Sterner" userId="e34ade42-3f4d-4ffb-96dc-1c6e40b6902f" providerId="ADAL" clId="{85365E0C-60C3-4CE3-B5C2-4B4109519C77}" dt="2024-05-20T17:44:20.679" v="510"/>
          <ac:picMkLst>
            <pc:docMk/>
            <pc:sldMk cId="2150117555" sldId="311"/>
            <ac:picMk id="3298" creationId="{57C43B9C-7EA3-ADD2-4EBB-04C4859CE4A8}"/>
          </ac:picMkLst>
        </pc:picChg>
        <pc:picChg chg="mod">
          <ac:chgData name="Anna Sterner" userId="e34ade42-3f4d-4ffb-96dc-1c6e40b6902f" providerId="ADAL" clId="{85365E0C-60C3-4CE3-B5C2-4B4109519C77}" dt="2024-05-20T17:44:20.679" v="510"/>
          <ac:picMkLst>
            <pc:docMk/>
            <pc:sldMk cId="2150117555" sldId="311"/>
            <ac:picMk id="3299" creationId="{41806769-2AAE-D11A-583B-115EE5F6D240}"/>
          </ac:picMkLst>
        </pc:picChg>
        <pc:picChg chg="mod">
          <ac:chgData name="Anna Sterner" userId="e34ade42-3f4d-4ffb-96dc-1c6e40b6902f" providerId="ADAL" clId="{85365E0C-60C3-4CE3-B5C2-4B4109519C77}" dt="2024-05-20T17:44:20.679" v="510"/>
          <ac:picMkLst>
            <pc:docMk/>
            <pc:sldMk cId="2150117555" sldId="311"/>
            <ac:picMk id="3300" creationId="{D6A146AA-8C54-CCA3-99C3-C39393301295}"/>
          </ac:picMkLst>
        </pc:picChg>
        <pc:picChg chg="mod">
          <ac:chgData name="Anna Sterner" userId="e34ade42-3f4d-4ffb-96dc-1c6e40b6902f" providerId="ADAL" clId="{85365E0C-60C3-4CE3-B5C2-4B4109519C77}" dt="2024-05-20T17:44:20.679" v="510"/>
          <ac:picMkLst>
            <pc:docMk/>
            <pc:sldMk cId="2150117555" sldId="311"/>
            <ac:picMk id="3301" creationId="{0F9BC124-E829-61DA-2455-27FFC590E03B}"/>
          </ac:picMkLst>
        </pc:picChg>
        <pc:picChg chg="mod">
          <ac:chgData name="Anna Sterner" userId="e34ade42-3f4d-4ffb-96dc-1c6e40b6902f" providerId="ADAL" clId="{85365E0C-60C3-4CE3-B5C2-4B4109519C77}" dt="2024-05-20T17:44:20.679" v="510"/>
          <ac:picMkLst>
            <pc:docMk/>
            <pc:sldMk cId="2150117555" sldId="311"/>
            <ac:picMk id="3302" creationId="{A7112FED-E995-CF3F-0C89-8C236F3576AE}"/>
          </ac:picMkLst>
        </pc:picChg>
        <pc:picChg chg="mod">
          <ac:chgData name="Anna Sterner" userId="e34ade42-3f4d-4ffb-96dc-1c6e40b6902f" providerId="ADAL" clId="{85365E0C-60C3-4CE3-B5C2-4B4109519C77}" dt="2024-05-20T17:44:20.679" v="510"/>
          <ac:picMkLst>
            <pc:docMk/>
            <pc:sldMk cId="2150117555" sldId="311"/>
            <ac:picMk id="3303" creationId="{5EBA61EC-DC92-7702-C53B-31AC70CE0335}"/>
          </ac:picMkLst>
        </pc:picChg>
        <pc:picChg chg="mod">
          <ac:chgData name="Anna Sterner" userId="e34ade42-3f4d-4ffb-96dc-1c6e40b6902f" providerId="ADAL" clId="{85365E0C-60C3-4CE3-B5C2-4B4109519C77}" dt="2024-05-20T17:44:20.679" v="510"/>
          <ac:picMkLst>
            <pc:docMk/>
            <pc:sldMk cId="2150117555" sldId="311"/>
            <ac:picMk id="3304" creationId="{8F8EF573-7CC0-C782-00B5-87BBB97B097C}"/>
          </ac:picMkLst>
        </pc:picChg>
        <pc:picChg chg="mod">
          <ac:chgData name="Anna Sterner" userId="e34ade42-3f4d-4ffb-96dc-1c6e40b6902f" providerId="ADAL" clId="{85365E0C-60C3-4CE3-B5C2-4B4109519C77}" dt="2024-05-20T17:44:20.679" v="510"/>
          <ac:picMkLst>
            <pc:docMk/>
            <pc:sldMk cId="2150117555" sldId="311"/>
            <ac:picMk id="3305" creationId="{8D7DEC70-8107-1FC4-FB80-8467B62DA9B3}"/>
          </ac:picMkLst>
        </pc:picChg>
        <pc:picChg chg="mod">
          <ac:chgData name="Anna Sterner" userId="e34ade42-3f4d-4ffb-96dc-1c6e40b6902f" providerId="ADAL" clId="{85365E0C-60C3-4CE3-B5C2-4B4109519C77}" dt="2024-05-20T17:44:20.679" v="510"/>
          <ac:picMkLst>
            <pc:docMk/>
            <pc:sldMk cId="2150117555" sldId="311"/>
            <ac:picMk id="3306" creationId="{8ED173BF-9F6D-CA3F-3998-05E9CBD98307}"/>
          </ac:picMkLst>
        </pc:picChg>
        <pc:picChg chg="mod">
          <ac:chgData name="Anna Sterner" userId="e34ade42-3f4d-4ffb-96dc-1c6e40b6902f" providerId="ADAL" clId="{85365E0C-60C3-4CE3-B5C2-4B4109519C77}" dt="2024-05-20T17:44:20.679" v="510"/>
          <ac:picMkLst>
            <pc:docMk/>
            <pc:sldMk cId="2150117555" sldId="311"/>
            <ac:picMk id="3307" creationId="{30D8E064-5F1C-8028-7073-7477680FFC6B}"/>
          </ac:picMkLst>
        </pc:picChg>
        <pc:picChg chg="mod">
          <ac:chgData name="Anna Sterner" userId="e34ade42-3f4d-4ffb-96dc-1c6e40b6902f" providerId="ADAL" clId="{85365E0C-60C3-4CE3-B5C2-4B4109519C77}" dt="2024-05-20T17:44:20.679" v="510"/>
          <ac:picMkLst>
            <pc:docMk/>
            <pc:sldMk cId="2150117555" sldId="311"/>
            <ac:picMk id="3308" creationId="{B5EE15B1-5286-C72A-F7C6-571A14192F15}"/>
          </ac:picMkLst>
        </pc:picChg>
        <pc:picChg chg="mod">
          <ac:chgData name="Anna Sterner" userId="e34ade42-3f4d-4ffb-96dc-1c6e40b6902f" providerId="ADAL" clId="{85365E0C-60C3-4CE3-B5C2-4B4109519C77}" dt="2024-05-20T17:44:20.679" v="510"/>
          <ac:picMkLst>
            <pc:docMk/>
            <pc:sldMk cId="2150117555" sldId="311"/>
            <ac:picMk id="3309" creationId="{216C12EC-C79B-EF3F-7B55-2A0B4AFC1D91}"/>
          </ac:picMkLst>
        </pc:picChg>
        <pc:picChg chg="mod">
          <ac:chgData name="Anna Sterner" userId="e34ade42-3f4d-4ffb-96dc-1c6e40b6902f" providerId="ADAL" clId="{85365E0C-60C3-4CE3-B5C2-4B4109519C77}" dt="2024-05-20T17:44:20.679" v="510"/>
          <ac:picMkLst>
            <pc:docMk/>
            <pc:sldMk cId="2150117555" sldId="311"/>
            <ac:picMk id="3310" creationId="{2702D521-742B-B408-31EE-F6E9831CC8FE}"/>
          </ac:picMkLst>
        </pc:picChg>
        <pc:picChg chg="mod">
          <ac:chgData name="Anna Sterner" userId="e34ade42-3f4d-4ffb-96dc-1c6e40b6902f" providerId="ADAL" clId="{85365E0C-60C3-4CE3-B5C2-4B4109519C77}" dt="2024-05-20T17:44:20.679" v="510"/>
          <ac:picMkLst>
            <pc:docMk/>
            <pc:sldMk cId="2150117555" sldId="311"/>
            <ac:picMk id="3311" creationId="{9F52E8DD-C0DB-D078-1608-1896C5959978}"/>
          </ac:picMkLst>
        </pc:picChg>
        <pc:picChg chg="mod">
          <ac:chgData name="Anna Sterner" userId="e34ade42-3f4d-4ffb-96dc-1c6e40b6902f" providerId="ADAL" clId="{85365E0C-60C3-4CE3-B5C2-4B4109519C77}" dt="2024-05-20T17:44:20.679" v="510"/>
          <ac:picMkLst>
            <pc:docMk/>
            <pc:sldMk cId="2150117555" sldId="311"/>
            <ac:picMk id="3312" creationId="{8078F791-8B4A-B89D-6BB2-B6D2F94E2A45}"/>
          </ac:picMkLst>
        </pc:picChg>
        <pc:picChg chg="mod">
          <ac:chgData name="Anna Sterner" userId="e34ade42-3f4d-4ffb-96dc-1c6e40b6902f" providerId="ADAL" clId="{85365E0C-60C3-4CE3-B5C2-4B4109519C77}" dt="2024-05-20T17:44:20.679" v="510"/>
          <ac:picMkLst>
            <pc:docMk/>
            <pc:sldMk cId="2150117555" sldId="311"/>
            <ac:picMk id="3313" creationId="{FBA652D3-839F-AA13-15E6-EFBF744C6775}"/>
          </ac:picMkLst>
        </pc:picChg>
        <pc:picChg chg="mod">
          <ac:chgData name="Anna Sterner" userId="e34ade42-3f4d-4ffb-96dc-1c6e40b6902f" providerId="ADAL" clId="{85365E0C-60C3-4CE3-B5C2-4B4109519C77}" dt="2024-05-20T17:44:20.679" v="510"/>
          <ac:picMkLst>
            <pc:docMk/>
            <pc:sldMk cId="2150117555" sldId="311"/>
            <ac:picMk id="3314" creationId="{2BB3FFBF-6AA9-9E31-886E-0E03FD624ED7}"/>
          </ac:picMkLst>
        </pc:picChg>
        <pc:picChg chg="mod">
          <ac:chgData name="Anna Sterner" userId="e34ade42-3f4d-4ffb-96dc-1c6e40b6902f" providerId="ADAL" clId="{85365E0C-60C3-4CE3-B5C2-4B4109519C77}" dt="2024-05-20T17:44:20.679" v="510"/>
          <ac:picMkLst>
            <pc:docMk/>
            <pc:sldMk cId="2150117555" sldId="311"/>
            <ac:picMk id="3315" creationId="{697CFA08-B6E5-872E-BB84-530D9C0F75AD}"/>
          </ac:picMkLst>
        </pc:picChg>
        <pc:picChg chg="mod">
          <ac:chgData name="Anna Sterner" userId="e34ade42-3f4d-4ffb-96dc-1c6e40b6902f" providerId="ADAL" clId="{85365E0C-60C3-4CE3-B5C2-4B4109519C77}" dt="2024-05-20T17:44:20.679" v="510"/>
          <ac:picMkLst>
            <pc:docMk/>
            <pc:sldMk cId="2150117555" sldId="311"/>
            <ac:picMk id="3316" creationId="{71E0AF30-E1E6-AAA9-8EB1-62BD12DA68EE}"/>
          </ac:picMkLst>
        </pc:picChg>
        <pc:picChg chg="mod">
          <ac:chgData name="Anna Sterner" userId="e34ade42-3f4d-4ffb-96dc-1c6e40b6902f" providerId="ADAL" clId="{85365E0C-60C3-4CE3-B5C2-4B4109519C77}" dt="2024-05-20T17:44:20.679" v="510"/>
          <ac:picMkLst>
            <pc:docMk/>
            <pc:sldMk cId="2150117555" sldId="311"/>
            <ac:picMk id="3317" creationId="{477E7ACA-EC23-C048-77C2-F8200073E251}"/>
          </ac:picMkLst>
        </pc:picChg>
        <pc:picChg chg="mod">
          <ac:chgData name="Anna Sterner" userId="e34ade42-3f4d-4ffb-96dc-1c6e40b6902f" providerId="ADAL" clId="{85365E0C-60C3-4CE3-B5C2-4B4109519C77}" dt="2024-05-20T17:44:20.679" v="510"/>
          <ac:picMkLst>
            <pc:docMk/>
            <pc:sldMk cId="2150117555" sldId="311"/>
            <ac:picMk id="3318" creationId="{9099A2D1-2905-637F-7DE9-8B414B0DA682}"/>
          </ac:picMkLst>
        </pc:picChg>
        <pc:picChg chg="mod">
          <ac:chgData name="Anna Sterner" userId="e34ade42-3f4d-4ffb-96dc-1c6e40b6902f" providerId="ADAL" clId="{85365E0C-60C3-4CE3-B5C2-4B4109519C77}" dt="2024-05-20T17:44:20.679" v="510"/>
          <ac:picMkLst>
            <pc:docMk/>
            <pc:sldMk cId="2150117555" sldId="311"/>
            <ac:picMk id="3319" creationId="{E934359F-A9CD-1DFB-57F5-05EBBC2A26CC}"/>
          </ac:picMkLst>
        </pc:picChg>
        <pc:picChg chg="mod">
          <ac:chgData name="Anna Sterner" userId="e34ade42-3f4d-4ffb-96dc-1c6e40b6902f" providerId="ADAL" clId="{85365E0C-60C3-4CE3-B5C2-4B4109519C77}" dt="2024-05-20T17:44:20.679" v="510"/>
          <ac:picMkLst>
            <pc:docMk/>
            <pc:sldMk cId="2150117555" sldId="311"/>
            <ac:picMk id="3321" creationId="{D3F0F579-5A4F-5537-50C0-A0A2911311A6}"/>
          </ac:picMkLst>
        </pc:picChg>
        <pc:picChg chg="mod">
          <ac:chgData name="Anna Sterner" userId="e34ade42-3f4d-4ffb-96dc-1c6e40b6902f" providerId="ADAL" clId="{85365E0C-60C3-4CE3-B5C2-4B4109519C77}" dt="2024-05-20T17:44:20.679" v="510"/>
          <ac:picMkLst>
            <pc:docMk/>
            <pc:sldMk cId="2150117555" sldId="311"/>
            <ac:picMk id="3322" creationId="{8D70D30C-D5EA-C87E-AE12-8003DC82A899}"/>
          </ac:picMkLst>
        </pc:picChg>
        <pc:picChg chg="mod">
          <ac:chgData name="Anna Sterner" userId="e34ade42-3f4d-4ffb-96dc-1c6e40b6902f" providerId="ADAL" clId="{85365E0C-60C3-4CE3-B5C2-4B4109519C77}" dt="2024-05-20T17:44:20.679" v="510"/>
          <ac:picMkLst>
            <pc:docMk/>
            <pc:sldMk cId="2150117555" sldId="311"/>
            <ac:picMk id="3324" creationId="{F3AD246C-28F2-03E5-D14A-0BF6FBF992CF}"/>
          </ac:picMkLst>
        </pc:picChg>
        <pc:picChg chg="mod">
          <ac:chgData name="Anna Sterner" userId="e34ade42-3f4d-4ffb-96dc-1c6e40b6902f" providerId="ADAL" clId="{85365E0C-60C3-4CE3-B5C2-4B4109519C77}" dt="2024-05-20T17:44:20.679" v="510"/>
          <ac:picMkLst>
            <pc:docMk/>
            <pc:sldMk cId="2150117555" sldId="311"/>
            <ac:picMk id="3325" creationId="{C2786F95-F741-EFAA-28A2-86937C85D1F3}"/>
          </ac:picMkLst>
        </pc:picChg>
        <pc:picChg chg="mod">
          <ac:chgData name="Anna Sterner" userId="e34ade42-3f4d-4ffb-96dc-1c6e40b6902f" providerId="ADAL" clId="{85365E0C-60C3-4CE3-B5C2-4B4109519C77}" dt="2024-05-20T17:44:20.679" v="510"/>
          <ac:picMkLst>
            <pc:docMk/>
            <pc:sldMk cId="2150117555" sldId="311"/>
            <ac:picMk id="3330" creationId="{FA0850E7-33F7-EB0B-57E7-813C6719ECBA}"/>
          </ac:picMkLst>
        </pc:picChg>
        <pc:picChg chg="mod">
          <ac:chgData name="Anna Sterner" userId="e34ade42-3f4d-4ffb-96dc-1c6e40b6902f" providerId="ADAL" clId="{85365E0C-60C3-4CE3-B5C2-4B4109519C77}" dt="2024-05-20T17:44:20.679" v="510"/>
          <ac:picMkLst>
            <pc:docMk/>
            <pc:sldMk cId="2150117555" sldId="311"/>
            <ac:picMk id="3331" creationId="{5812F6FE-E2D6-2A68-B1F6-1055C86400AA}"/>
          </ac:picMkLst>
        </pc:picChg>
        <pc:picChg chg="mod">
          <ac:chgData name="Anna Sterner" userId="e34ade42-3f4d-4ffb-96dc-1c6e40b6902f" providerId="ADAL" clId="{85365E0C-60C3-4CE3-B5C2-4B4109519C77}" dt="2024-05-20T17:44:20.679" v="510"/>
          <ac:picMkLst>
            <pc:docMk/>
            <pc:sldMk cId="2150117555" sldId="311"/>
            <ac:picMk id="3332" creationId="{67A714C9-5192-8F33-D8FD-5AED2CFFA8BD}"/>
          </ac:picMkLst>
        </pc:picChg>
        <pc:picChg chg="mod">
          <ac:chgData name="Anna Sterner" userId="e34ade42-3f4d-4ffb-96dc-1c6e40b6902f" providerId="ADAL" clId="{85365E0C-60C3-4CE3-B5C2-4B4109519C77}" dt="2024-05-20T17:44:20.679" v="510"/>
          <ac:picMkLst>
            <pc:docMk/>
            <pc:sldMk cId="2150117555" sldId="311"/>
            <ac:picMk id="3334" creationId="{F59F17CC-B9F3-2084-0ECA-9C1F3CD9AFAE}"/>
          </ac:picMkLst>
        </pc:picChg>
        <pc:picChg chg="mod">
          <ac:chgData name="Anna Sterner" userId="e34ade42-3f4d-4ffb-96dc-1c6e40b6902f" providerId="ADAL" clId="{85365E0C-60C3-4CE3-B5C2-4B4109519C77}" dt="2024-05-20T17:44:20.679" v="510"/>
          <ac:picMkLst>
            <pc:docMk/>
            <pc:sldMk cId="2150117555" sldId="311"/>
            <ac:picMk id="3337" creationId="{2118CAE2-008F-9E70-4DBE-1FAA20DE5B5B}"/>
          </ac:picMkLst>
        </pc:picChg>
        <pc:picChg chg="mod">
          <ac:chgData name="Anna Sterner" userId="e34ade42-3f4d-4ffb-96dc-1c6e40b6902f" providerId="ADAL" clId="{85365E0C-60C3-4CE3-B5C2-4B4109519C77}" dt="2024-05-20T17:44:20.679" v="510"/>
          <ac:picMkLst>
            <pc:docMk/>
            <pc:sldMk cId="2150117555" sldId="311"/>
            <ac:picMk id="3342" creationId="{C7644516-CEC8-A453-4DE5-FA1587796AC1}"/>
          </ac:picMkLst>
        </pc:picChg>
        <pc:picChg chg="mod">
          <ac:chgData name="Anna Sterner" userId="e34ade42-3f4d-4ffb-96dc-1c6e40b6902f" providerId="ADAL" clId="{85365E0C-60C3-4CE3-B5C2-4B4109519C77}" dt="2024-05-20T17:44:20.679" v="510"/>
          <ac:picMkLst>
            <pc:docMk/>
            <pc:sldMk cId="2150117555" sldId="311"/>
            <ac:picMk id="3343" creationId="{DAB86C3B-B7DF-20EB-78ED-FED59325168A}"/>
          </ac:picMkLst>
        </pc:picChg>
        <pc:picChg chg="mod">
          <ac:chgData name="Anna Sterner" userId="e34ade42-3f4d-4ffb-96dc-1c6e40b6902f" providerId="ADAL" clId="{85365E0C-60C3-4CE3-B5C2-4B4109519C77}" dt="2024-05-20T17:44:20.679" v="510"/>
          <ac:picMkLst>
            <pc:docMk/>
            <pc:sldMk cId="2150117555" sldId="311"/>
            <ac:picMk id="3345" creationId="{81C1DE03-CA29-FDDC-9A05-6C8F5755AC92}"/>
          </ac:picMkLst>
        </pc:picChg>
        <pc:picChg chg="mod">
          <ac:chgData name="Anna Sterner" userId="e34ade42-3f4d-4ffb-96dc-1c6e40b6902f" providerId="ADAL" clId="{85365E0C-60C3-4CE3-B5C2-4B4109519C77}" dt="2024-05-20T17:44:20.679" v="510"/>
          <ac:picMkLst>
            <pc:docMk/>
            <pc:sldMk cId="2150117555" sldId="311"/>
            <ac:picMk id="3346" creationId="{343F2D66-A68A-1139-6AEB-D9A641563A15}"/>
          </ac:picMkLst>
        </pc:picChg>
        <pc:picChg chg="mod">
          <ac:chgData name="Anna Sterner" userId="e34ade42-3f4d-4ffb-96dc-1c6e40b6902f" providerId="ADAL" clId="{85365E0C-60C3-4CE3-B5C2-4B4109519C77}" dt="2024-05-20T17:44:20.679" v="510"/>
          <ac:picMkLst>
            <pc:docMk/>
            <pc:sldMk cId="2150117555" sldId="311"/>
            <ac:picMk id="3350" creationId="{67B7B7AC-1FA0-7917-0589-7015913B2F8F}"/>
          </ac:picMkLst>
        </pc:picChg>
        <pc:picChg chg="mod">
          <ac:chgData name="Anna Sterner" userId="e34ade42-3f4d-4ffb-96dc-1c6e40b6902f" providerId="ADAL" clId="{85365E0C-60C3-4CE3-B5C2-4B4109519C77}" dt="2024-05-20T17:44:20.679" v="510"/>
          <ac:picMkLst>
            <pc:docMk/>
            <pc:sldMk cId="2150117555" sldId="311"/>
            <ac:picMk id="3351" creationId="{ACCFC392-C103-33A9-4C2D-781723660670}"/>
          </ac:picMkLst>
        </pc:picChg>
        <pc:picChg chg="mod">
          <ac:chgData name="Anna Sterner" userId="e34ade42-3f4d-4ffb-96dc-1c6e40b6902f" providerId="ADAL" clId="{85365E0C-60C3-4CE3-B5C2-4B4109519C77}" dt="2024-05-20T17:44:20.679" v="510"/>
          <ac:picMkLst>
            <pc:docMk/>
            <pc:sldMk cId="2150117555" sldId="311"/>
            <ac:picMk id="3352" creationId="{0172A6D4-9F0A-35F7-DA85-FF16CD0D8D40}"/>
          </ac:picMkLst>
        </pc:picChg>
        <pc:picChg chg="mod">
          <ac:chgData name="Anna Sterner" userId="e34ade42-3f4d-4ffb-96dc-1c6e40b6902f" providerId="ADAL" clId="{85365E0C-60C3-4CE3-B5C2-4B4109519C77}" dt="2024-05-20T17:44:20.679" v="510"/>
          <ac:picMkLst>
            <pc:docMk/>
            <pc:sldMk cId="2150117555" sldId="311"/>
            <ac:picMk id="3353" creationId="{852CD197-C82B-5998-A5CA-6861A1032495}"/>
          </ac:picMkLst>
        </pc:picChg>
        <pc:picChg chg="mod">
          <ac:chgData name="Anna Sterner" userId="e34ade42-3f4d-4ffb-96dc-1c6e40b6902f" providerId="ADAL" clId="{85365E0C-60C3-4CE3-B5C2-4B4109519C77}" dt="2024-05-20T17:44:20.679" v="510"/>
          <ac:picMkLst>
            <pc:docMk/>
            <pc:sldMk cId="2150117555" sldId="311"/>
            <ac:picMk id="3354" creationId="{C428F14B-EB29-6CCD-0D77-ED07396C7AF0}"/>
          </ac:picMkLst>
        </pc:picChg>
        <pc:picChg chg="mod">
          <ac:chgData name="Anna Sterner" userId="e34ade42-3f4d-4ffb-96dc-1c6e40b6902f" providerId="ADAL" clId="{85365E0C-60C3-4CE3-B5C2-4B4109519C77}" dt="2024-05-20T17:44:20.679" v="510"/>
          <ac:picMkLst>
            <pc:docMk/>
            <pc:sldMk cId="2150117555" sldId="311"/>
            <ac:picMk id="3355" creationId="{FFA1B945-103A-67AF-C187-FCE35DE4C9F3}"/>
          </ac:picMkLst>
        </pc:picChg>
        <pc:picChg chg="mod">
          <ac:chgData name="Anna Sterner" userId="e34ade42-3f4d-4ffb-96dc-1c6e40b6902f" providerId="ADAL" clId="{85365E0C-60C3-4CE3-B5C2-4B4109519C77}" dt="2024-05-20T17:44:20.679" v="510"/>
          <ac:picMkLst>
            <pc:docMk/>
            <pc:sldMk cId="2150117555" sldId="311"/>
            <ac:picMk id="3356" creationId="{1BDC555B-8D81-7A6A-844D-2F7A3498A246}"/>
          </ac:picMkLst>
        </pc:picChg>
        <pc:picChg chg="mod">
          <ac:chgData name="Anna Sterner" userId="e34ade42-3f4d-4ffb-96dc-1c6e40b6902f" providerId="ADAL" clId="{85365E0C-60C3-4CE3-B5C2-4B4109519C77}" dt="2024-05-20T17:44:20.679" v="510"/>
          <ac:picMkLst>
            <pc:docMk/>
            <pc:sldMk cId="2150117555" sldId="311"/>
            <ac:picMk id="3357" creationId="{4F6E71E6-54DA-1485-97A2-7BE4C01FE0FE}"/>
          </ac:picMkLst>
        </pc:picChg>
        <pc:picChg chg="mod">
          <ac:chgData name="Anna Sterner" userId="e34ade42-3f4d-4ffb-96dc-1c6e40b6902f" providerId="ADAL" clId="{85365E0C-60C3-4CE3-B5C2-4B4109519C77}" dt="2024-05-20T17:44:20.679" v="510"/>
          <ac:picMkLst>
            <pc:docMk/>
            <pc:sldMk cId="2150117555" sldId="311"/>
            <ac:picMk id="3358" creationId="{D05D47A3-F1E4-CC89-4E20-465A84D0CCFC}"/>
          </ac:picMkLst>
        </pc:picChg>
        <pc:picChg chg="mod">
          <ac:chgData name="Anna Sterner" userId="e34ade42-3f4d-4ffb-96dc-1c6e40b6902f" providerId="ADAL" clId="{85365E0C-60C3-4CE3-B5C2-4B4109519C77}" dt="2024-05-20T17:44:20.679" v="510"/>
          <ac:picMkLst>
            <pc:docMk/>
            <pc:sldMk cId="2150117555" sldId="311"/>
            <ac:picMk id="3359" creationId="{D6696114-7647-31D5-65B0-9676D26DEB02}"/>
          </ac:picMkLst>
        </pc:picChg>
        <pc:picChg chg="mod">
          <ac:chgData name="Anna Sterner" userId="e34ade42-3f4d-4ffb-96dc-1c6e40b6902f" providerId="ADAL" clId="{85365E0C-60C3-4CE3-B5C2-4B4109519C77}" dt="2024-05-20T17:44:20.679" v="510"/>
          <ac:picMkLst>
            <pc:docMk/>
            <pc:sldMk cId="2150117555" sldId="311"/>
            <ac:picMk id="3360" creationId="{CF5ACBC8-6CA9-3B31-7596-2F9BBF239F98}"/>
          </ac:picMkLst>
        </pc:picChg>
        <pc:picChg chg="mod">
          <ac:chgData name="Anna Sterner" userId="e34ade42-3f4d-4ffb-96dc-1c6e40b6902f" providerId="ADAL" clId="{85365E0C-60C3-4CE3-B5C2-4B4109519C77}" dt="2024-05-20T17:44:20.679" v="510"/>
          <ac:picMkLst>
            <pc:docMk/>
            <pc:sldMk cId="2150117555" sldId="311"/>
            <ac:picMk id="3361" creationId="{BB5C08E4-3717-4921-35FB-587946B93622}"/>
          </ac:picMkLst>
        </pc:picChg>
        <pc:picChg chg="mod">
          <ac:chgData name="Anna Sterner" userId="e34ade42-3f4d-4ffb-96dc-1c6e40b6902f" providerId="ADAL" clId="{85365E0C-60C3-4CE3-B5C2-4B4109519C77}" dt="2024-05-20T17:44:20.679" v="510"/>
          <ac:picMkLst>
            <pc:docMk/>
            <pc:sldMk cId="2150117555" sldId="311"/>
            <ac:picMk id="3362" creationId="{C72091F6-250D-97DE-C004-A1813F85D00B}"/>
          </ac:picMkLst>
        </pc:picChg>
        <pc:picChg chg="mod">
          <ac:chgData name="Anna Sterner" userId="e34ade42-3f4d-4ffb-96dc-1c6e40b6902f" providerId="ADAL" clId="{85365E0C-60C3-4CE3-B5C2-4B4109519C77}" dt="2024-05-20T17:44:20.679" v="510"/>
          <ac:picMkLst>
            <pc:docMk/>
            <pc:sldMk cId="2150117555" sldId="311"/>
            <ac:picMk id="3363" creationId="{E4CFD517-F814-E791-690D-01DB3DB0C7E3}"/>
          </ac:picMkLst>
        </pc:picChg>
        <pc:picChg chg="mod">
          <ac:chgData name="Anna Sterner" userId="e34ade42-3f4d-4ffb-96dc-1c6e40b6902f" providerId="ADAL" clId="{85365E0C-60C3-4CE3-B5C2-4B4109519C77}" dt="2024-05-20T17:44:20.679" v="510"/>
          <ac:picMkLst>
            <pc:docMk/>
            <pc:sldMk cId="2150117555" sldId="311"/>
            <ac:picMk id="3364" creationId="{6586E813-77B8-69BE-CB9C-3D2D0A6AF0C0}"/>
          </ac:picMkLst>
        </pc:picChg>
        <pc:picChg chg="mod">
          <ac:chgData name="Anna Sterner" userId="e34ade42-3f4d-4ffb-96dc-1c6e40b6902f" providerId="ADAL" clId="{85365E0C-60C3-4CE3-B5C2-4B4109519C77}" dt="2024-05-20T17:44:20.679" v="510"/>
          <ac:picMkLst>
            <pc:docMk/>
            <pc:sldMk cId="2150117555" sldId="311"/>
            <ac:picMk id="3365" creationId="{2B05088E-7EA4-77DD-0899-F0EFC1B746E8}"/>
          </ac:picMkLst>
        </pc:picChg>
        <pc:picChg chg="mod">
          <ac:chgData name="Anna Sterner" userId="e34ade42-3f4d-4ffb-96dc-1c6e40b6902f" providerId="ADAL" clId="{85365E0C-60C3-4CE3-B5C2-4B4109519C77}" dt="2024-05-20T17:44:20.679" v="510"/>
          <ac:picMkLst>
            <pc:docMk/>
            <pc:sldMk cId="2150117555" sldId="311"/>
            <ac:picMk id="3366" creationId="{7A77E632-E697-E074-3AEE-FBCFDE1E29FC}"/>
          </ac:picMkLst>
        </pc:picChg>
        <pc:picChg chg="mod">
          <ac:chgData name="Anna Sterner" userId="e34ade42-3f4d-4ffb-96dc-1c6e40b6902f" providerId="ADAL" clId="{85365E0C-60C3-4CE3-B5C2-4B4109519C77}" dt="2024-05-20T17:44:20.679" v="510"/>
          <ac:picMkLst>
            <pc:docMk/>
            <pc:sldMk cId="2150117555" sldId="311"/>
            <ac:picMk id="3367" creationId="{B326B404-18CF-792E-D927-AB100B993AA5}"/>
          </ac:picMkLst>
        </pc:picChg>
        <pc:picChg chg="mod">
          <ac:chgData name="Anna Sterner" userId="e34ade42-3f4d-4ffb-96dc-1c6e40b6902f" providerId="ADAL" clId="{85365E0C-60C3-4CE3-B5C2-4B4109519C77}" dt="2024-05-20T17:44:20.679" v="510"/>
          <ac:picMkLst>
            <pc:docMk/>
            <pc:sldMk cId="2150117555" sldId="311"/>
            <ac:picMk id="3368" creationId="{709AB980-67E7-B86B-58D2-4BE3762AF698}"/>
          </ac:picMkLst>
        </pc:picChg>
        <pc:picChg chg="mod">
          <ac:chgData name="Anna Sterner" userId="e34ade42-3f4d-4ffb-96dc-1c6e40b6902f" providerId="ADAL" clId="{85365E0C-60C3-4CE3-B5C2-4B4109519C77}" dt="2024-05-20T17:44:20.679" v="510"/>
          <ac:picMkLst>
            <pc:docMk/>
            <pc:sldMk cId="2150117555" sldId="311"/>
            <ac:picMk id="3369" creationId="{251C4EF8-F917-E65C-0538-059DCC9FC557}"/>
          </ac:picMkLst>
        </pc:picChg>
        <pc:picChg chg="mod">
          <ac:chgData name="Anna Sterner" userId="e34ade42-3f4d-4ffb-96dc-1c6e40b6902f" providerId="ADAL" clId="{85365E0C-60C3-4CE3-B5C2-4B4109519C77}" dt="2024-05-20T17:44:20.679" v="510"/>
          <ac:picMkLst>
            <pc:docMk/>
            <pc:sldMk cId="2150117555" sldId="311"/>
            <ac:picMk id="3370" creationId="{36F8104F-AD04-2D19-18BC-B5BCF7BDAD0B}"/>
          </ac:picMkLst>
        </pc:picChg>
        <pc:picChg chg="mod">
          <ac:chgData name="Anna Sterner" userId="e34ade42-3f4d-4ffb-96dc-1c6e40b6902f" providerId="ADAL" clId="{85365E0C-60C3-4CE3-B5C2-4B4109519C77}" dt="2024-05-20T17:44:20.679" v="510"/>
          <ac:picMkLst>
            <pc:docMk/>
            <pc:sldMk cId="2150117555" sldId="311"/>
            <ac:picMk id="3371" creationId="{B0FFF249-0BAC-954C-D0A2-8A57ED5930CE}"/>
          </ac:picMkLst>
        </pc:picChg>
        <pc:picChg chg="mod">
          <ac:chgData name="Anna Sterner" userId="e34ade42-3f4d-4ffb-96dc-1c6e40b6902f" providerId="ADAL" clId="{85365E0C-60C3-4CE3-B5C2-4B4109519C77}" dt="2024-05-20T17:44:20.679" v="510"/>
          <ac:picMkLst>
            <pc:docMk/>
            <pc:sldMk cId="2150117555" sldId="311"/>
            <ac:picMk id="3372" creationId="{CEB0F9B7-BF21-C62A-C4C3-4ADF3E23697E}"/>
          </ac:picMkLst>
        </pc:picChg>
        <pc:picChg chg="mod">
          <ac:chgData name="Anna Sterner" userId="e34ade42-3f4d-4ffb-96dc-1c6e40b6902f" providerId="ADAL" clId="{85365E0C-60C3-4CE3-B5C2-4B4109519C77}" dt="2024-05-20T17:44:20.679" v="510"/>
          <ac:picMkLst>
            <pc:docMk/>
            <pc:sldMk cId="2150117555" sldId="311"/>
            <ac:picMk id="3373" creationId="{3C08C542-7B2F-B908-DDB6-DBBED4B687D0}"/>
          </ac:picMkLst>
        </pc:picChg>
        <pc:picChg chg="mod">
          <ac:chgData name="Anna Sterner" userId="e34ade42-3f4d-4ffb-96dc-1c6e40b6902f" providerId="ADAL" clId="{85365E0C-60C3-4CE3-B5C2-4B4109519C77}" dt="2024-05-20T17:44:20.679" v="510"/>
          <ac:picMkLst>
            <pc:docMk/>
            <pc:sldMk cId="2150117555" sldId="311"/>
            <ac:picMk id="3374" creationId="{995C5E1C-3F98-AB32-2138-C36D9033B9D3}"/>
          </ac:picMkLst>
        </pc:picChg>
        <pc:picChg chg="mod">
          <ac:chgData name="Anna Sterner" userId="e34ade42-3f4d-4ffb-96dc-1c6e40b6902f" providerId="ADAL" clId="{85365E0C-60C3-4CE3-B5C2-4B4109519C77}" dt="2024-05-20T17:44:20.679" v="510"/>
          <ac:picMkLst>
            <pc:docMk/>
            <pc:sldMk cId="2150117555" sldId="311"/>
            <ac:picMk id="3377" creationId="{2AA233E1-B386-F3D4-B652-2B7F4B7027F7}"/>
          </ac:picMkLst>
        </pc:picChg>
        <pc:picChg chg="mod">
          <ac:chgData name="Anna Sterner" userId="e34ade42-3f4d-4ffb-96dc-1c6e40b6902f" providerId="ADAL" clId="{85365E0C-60C3-4CE3-B5C2-4B4109519C77}" dt="2024-05-20T17:44:20.679" v="510"/>
          <ac:picMkLst>
            <pc:docMk/>
            <pc:sldMk cId="2150117555" sldId="311"/>
            <ac:picMk id="3378" creationId="{17A976DD-BC79-C92B-7FD4-B559E09811C1}"/>
          </ac:picMkLst>
        </pc:picChg>
        <pc:picChg chg="mod">
          <ac:chgData name="Anna Sterner" userId="e34ade42-3f4d-4ffb-96dc-1c6e40b6902f" providerId="ADAL" clId="{85365E0C-60C3-4CE3-B5C2-4B4109519C77}" dt="2024-05-20T17:44:20.679" v="510"/>
          <ac:picMkLst>
            <pc:docMk/>
            <pc:sldMk cId="2150117555" sldId="311"/>
            <ac:picMk id="3379" creationId="{E73A54BF-C084-1F8F-ABE3-09E67052812E}"/>
          </ac:picMkLst>
        </pc:picChg>
        <pc:picChg chg="mod">
          <ac:chgData name="Anna Sterner" userId="e34ade42-3f4d-4ffb-96dc-1c6e40b6902f" providerId="ADAL" clId="{85365E0C-60C3-4CE3-B5C2-4B4109519C77}" dt="2024-05-20T17:44:20.679" v="510"/>
          <ac:picMkLst>
            <pc:docMk/>
            <pc:sldMk cId="2150117555" sldId="311"/>
            <ac:picMk id="3380" creationId="{16B3FB13-6F0F-1BC6-1A9C-2CA7C575B423}"/>
          </ac:picMkLst>
        </pc:picChg>
        <pc:picChg chg="mod">
          <ac:chgData name="Anna Sterner" userId="e34ade42-3f4d-4ffb-96dc-1c6e40b6902f" providerId="ADAL" clId="{85365E0C-60C3-4CE3-B5C2-4B4109519C77}" dt="2024-05-20T17:44:20.679" v="510"/>
          <ac:picMkLst>
            <pc:docMk/>
            <pc:sldMk cId="2150117555" sldId="311"/>
            <ac:picMk id="3381" creationId="{812363EE-6941-12DA-D8AC-5B77E9BC0497}"/>
          </ac:picMkLst>
        </pc:picChg>
        <pc:picChg chg="mod">
          <ac:chgData name="Anna Sterner" userId="e34ade42-3f4d-4ffb-96dc-1c6e40b6902f" providerId="ADAL" clId="{85365E0C-60C3-4CE3-B5C2-4B4109519C77}" dt="2024-05-20T17:44:20.679" v="510"/>
          <ac:picMkLst>
            <pc:docMk/>
            <pc:sldMk cId="2150117555" sldId="311"/>
            <ac:picMk id="3382" creationId="{297FC867-252F-6C24-FD70-3307B1734450}"/>
          </ac:picMkLst>
        </pc:picChg>
        <pc:picChg chg="mod">
          <ac:chgData name="Anna Sterner" userId="e34ade42-3f4d-4ffb-96dc-1c6e40b6902f" providerId="ADAL" clId="{85365E0C-60C3-4CE3-B5C2-4B4109519C77}" dt="2024-05-20T17:44:20.679" v="510"/>
          <ac:picMkLst>
            <pc:docMk/>
            <pc:sldMk cId="2150117555" sldId="311"/>
            <ac:picMk id="3383" creationId="{B35A1D84-C158-DDEB-3805-71A4ADDCE058}"/>
          </ac:picMkLst>
        </pc:picChg>
        <pc:picChg chg="mod">
          <ac:chgData name="Anna Sterner" userId="e34ade42-3f4d-4ffb-96dc-1c6e40b6902f" providerId="ADAL" clId="{85365E0C-60C3-4CE3-B5C2-4B4109519C77}" dt="2024-05-20T17:44:20.679" v="510"/>
          <ac:picMkLst>
            <pc:docMk/>
            <pc:sldMk cId="2150117555" sldId="311"/>
            <ac:picMk id="3384" creationId="{068BE5F8-35C3-C021-A667-82659EE32B1B}"/>
          </ac:picMkLst>
        </pc:picChg>
        <pc:picChg chg="mod">
          <ac:chgData name="Anna Sterner" userId="e34ade42-3f4d-4ffb-96dc-1c6e40b6902f" providerId="ADAL" clId="{85365E0C-60C3-4CE3-B5C2-4B4109519C77}" dt="2024-05-20T17:44:20.679" v="510"/>
          <ac:picMkLst>
            <pc:docMk/>
            <pc:sldMk cId="2150117555" sldId="311"/>
            <ac:picMk id="3385" creationId="{AFA2F110-1FE1-339E-200D-7A1FE880F0AC}"/>
          </ac:picMkLst>
        </pc:picChg>
        <pc:picChg chg="mod">
          <ac:chgData name="Anna Sterner" userId="e34ade42-3f4d-4ffb-96dc-1c6e40b6902f" providerId="ADAL" clId="{85365E0C-60C3-4CE3-B5C2-4B4109519C77}" dt="2024-05-20T17:44:20.679" v="510"/>
          <ac:picMkLst>
            <pc:docMk/>
            <pc:sldMk cId="2150117555" sldId="311"/>
            <ac:picMk id="3386" creationId="{8AA6021F-FAEC-E64C-DA1A-1D19C1EC57B5}"/>
          </ac:picMkLst>
        </pc:picChg>
        <pc:picChg chg="mod">
          <ac:chgData name="Anna Sterner" userId="e34ade42-3f4d-4ffb-96dc-1c6e40b6902f" providerId="ADAL" clId="{85365E0C-60C3-4CE3-B5C2-4B4109519C77}" dt="2024-05-20T17:44:20.679" v="510"/>
          <ac:picMkLst>
            <pc:docMk/>
            <pc:sldMk cId="2150117555" sldId="311"/>
            <ac:picMk id="3387" creationId="{C1DDFA24-249E-E3BF-D02F-36C8324C0F27}"/>
          </ac:picMkLst>
        </pc:picChg>
        <pc:picChg chg="mod">
          <ac:chgData name="Anna Sterner" userId="e34ade42-3f4d-4ffb-96dc-1c6e40b6902f" providerId="ADAL" clId="{85365E0C-60C3-4CE3-B5C2-4B4109519C77}" dt="2024-05-20T17:44:20.679" v="510"/>
          <ac:picMkLst>
            <pc:docMk/>
            <pc:sldMk cId="2150117555" sldId="311"/>
            <ac:picMk id="3388" creationId="{1B16F461-E239-FDBF-7582-CCCF67C765EE}"/>
          </ac:picMkLst>
        </pc:picChg>
        <pc:picChg chg="mod">
          <ac:chgData name="Anna Sterner" userId="e34ade42-3f4d-4ffb-96dc-1c6e40b6902f" providerId="ADAL" clId="{85365E0C-60C3-4CE3-B5C2-4B4109519C77}" dt="2024-05-20T17:44:20.679" v="510"/>
          <ac:picMkLst>
            <pc:docMk/>
            <pc:sldMk cId="2150117555" sldId="311"/>
            <ac:picMk id="3390" creationId="{2AFF35AA-1EE3-ACA2-891C-3BBD6E2282A4}"/>
          </ac:picMkLst>
        </pc:picChg>
        <pc:picChg chg="mod">
          <ac:chgData name="Anna Sterner" userId="e34ade42-3f4d-4ffb-96dc-1c6e40b6902f" providerId="ADAL" clId="{85365E0C-60C3-4CE3-B5C2-4B4109519C77}" dt="2024-05-20T17:44:20.679" v="510"/>
          <ac:picMkLst>
            <pc:docMk/>
            <pc:sldMk cId="2150117555" sldId="311"/>
            <ac:picMk id="3391" creationId="{94F426D6-CC97-0DCB-C200-8AC6E3BC5FC8}"/>
          </ac:picMkLst>
        </pc:picChg>
        <pc:picChg chg="mod">
          <ac:chgData name="Anna Sterner" userId="e34ade42-3f4d-4ffb-96dc-1c6e40b6902f" providerId="ADAL" clId="{85365E0C-60C3-4CE3-B5C2-4B4109519C77}" dt="2024-05-20T17:44:20.679" v="510"/>
          <ac:picMkLst>
            <pc:docMk/>
            <pc:sldMk cId="2150117555" sldId="311"/>
            <ac:picMk id="3392" creationId="{0968308C-5054-CE21-05D4-0E46B048BA7D}"/>
          </ac:picMkLst>
        </pc:picChg>
        <pc:picChg chg="mod">
          <ac:chgData name="Anna Sterner" userId="e34ade42-3f4d-4ffb-96dc-1c6e40b6902f" providerId="ADAL" clId="{85365E0C-60C3-4CE3-B5C2-4B4109519C77}" dt="2024-05-20T17:44:20.679" v="510"/>
          <ac:picMkLst>
            <pc:docMk/>
            <pc:sldMk cId="2150117555" sldId="311"/>
            <ac:picMk id="3394" creationId="{F57F7FCC-359F-8317-3F74-9D81FD9CA942}"/>
          </ac:picMkLst>
        </pc:picChg>
        <pc:picChg chg="mod">
          <ac:chgData name="Anna Sterner" userId="e34ade42-3f4d-4ffb-96dc-1c6e40b6902f" providerId="ADAL" clId="{85365E0C-60C3-4CE3-B5C2-4B4109519C77}" dt="2024-05-20T17:44:20.679" v="510"/>
          <ac:picMkLst>
            <pc:docMk/>
            <pc:sldMk cId="2150117555" sldId="311"/>
            <ac:picMk id="3395" creationId="{0FDE15A5-7FD9-D242-EE56-7C46667C1B0F}"/>
          </ac:picMkLst>
        </pc:picChg>
        <pc:picChg chg="mod">
          <ac:chgData name="Anna Sterner" userId="e34ade42-3f4d-4ffb-96dc-1c6e40b6902f" providerId="ADAL" clId="{85365E0C-60C3-4CE3-B5C2-4B4109519C77}" dt="2024-05-20T17:44:20.679" v="510"/>
          <ac:picMkLst>
            <pc:docMk/>
            <pc:sldMk cId="2150117555" sldId="311"/>
            <ac:picMk id="3396" creationId="{A0676CCA-F059-65EA-8FA6-8EDF4E8CB536}"/>
          </ac:picMkLst>
        </pc:picChg>
        <pc:picChg chg="mod">
          <ac:chgData name="Anna Sterner" userId="e34ade42-3f4d-4ffb-96dc-1c6e40b6902f" providerId="ADAL" clId="{85365E0C-60C3-4CE3-B5C2-4B4109519C77}" dt="2024-05-20T17:44:20.679" v="510"/>
          <ac:picMkLst>
            <pc:docMk/>
            <pc:sldMk cId="2150117555" sldId="311"/>
            <ac:picMk id="3397" creationId="{59F2F978-3E66-CA55-88CE-A154200E2B31}"/>
          </ac:picMkLst>
        </pc:picChg>
        <pc:picChg chg="mod">
          <ac:chgData name="Anna Sterner" userId="e34ade42-3f4d-4ffb-96dc-1c6e40b6902f" providerId="ADAL" clId="{85365E0C-60C3-4CE3-B5C2-4B4109519C77}" dt="2024-05-20T17:44:20.679" v="510"/>
          <ac:picMkLst>
            <pc:docMk/>
            <pc:sldMk cId="2150117555" sldId="311"/>
            <ac:picMk id="3398" creationId="{81DA7326-564C-35A8-E62E-0D51EDEA8A92}"/>
          </ac:picMkLst>
        </pc:picChg>
        <pc:picChg chg="mod">
          <ac:chgData name="Anna Sterner" userId="e34ade42-3f4d-4ffb-96dc-1c6e40b6902f" providerId="ADAL" clId="{85365E0C-60C3-4CE3-B5C2-4B4109519C77}" dt="2024-05-20T17:44:20.679" v="510"/>
          <ac:picMkLst>
            <pc:docMk/>
            <pc:sldMk cId="2150117555" sldId="311"/>
            <ac:picMk id="3399" creationId="{BD99DBE7-9B37-8A99-3013-7668CF7F7BE3}"/>
          </ac:picMkLst>
        </pc:picChg>
        <pc:picChg chg="mod">
          <ac:chgData name="Anna Sterner" userId="e34ade42-3f4d-4ffb-96dc-1c6e40b6902f" providerId="ADAL" clId="{85365E0C-60C3-4CE3-B5C2-4B4109519C77}" dt="2024-05-20T17:44:20.679" v="510"/>
          <ac:picMkLst>
            <pc:docMk/>
            <pc:sldMk cId="2150117555" sldId="311"/>
            <ac:picMk id="3401" creationId="{F1CC621A-B629-3D0F-11F0-11B9C1A390B0}"/>
          </ac:picMkLst>
        </pc:picChg>
        <pc:picChg chg="mod">
          <ac:chgData name="Anna Sterner" userId="e34ade42-3f4d-4ffb-96dc-1c6e40b6902f" providerId="ADAL" clId="{85365E0C-60C3-4CE3-B5C2-4B4109519C77}" dt="2024-05-20T17:44:20.679" v="510"/>
          <ac:picMkLst>
            <pc:docMk/>
            <pc:sldMk cId="2150117555" sldId="311"/>
            <ac:picMk id="3402" creationId="{0D039471-1975-1999-E779-0C8A28AA7E81}"/>
          </ac:picMkLst>
        </pc:picChg>
        <pc:picChg chg="mod">
          <ac:chgData name="Anna Sterner" userId="e34ade42-3f4d-4ffb-96dc-1c6e40b6902f" providerId="ADAL" clId="{85365E0C-60C3-4CE3-B5C2-4B4109519C77}" dt="2024-05-20T17:44:20.679" v="510"/>
          <ac:picMkLst>
            <pc:docMk/>
            <pc:sldMk cId="2150117555" sldId="311"/>
            <ac:picMk id="3403" creationId="{84390D10-A443-4975-E21C-843836016ABA}"/>
          </ac:picMkLst>
        </pc:picChg>
        <pc:picChg chg="mod">
          <ac:chgData name="Anna Sterner" userId="e34ade42-3f4d-4ffb-96dc-1c6e40b6902f" providerId="ADAL" clId="{85365E0C-60C3-4CE3-B5C2-4B4109519C77}" dt="2024-05-20T17:44:20.679" v="510"/>
          <ac:picMkLst>
            <pc:docMk/>
            <pc:sldMk cId="2150117555" sldId="311"/>
            <ac:picMk id="3404" creationId="{8E6A27E0-6DD8-FB33-A0B8-0D1166ABD935}"/>
          </ac:picMkLst>
        </pc:picChg>
        <pc:picChg chg="mod">
          <ac:chgData name="Anna Sterner" userId="e34ade42-3f4d-4ffb-96dc-1c6e40b6902f" providerId="ADAL" clId="{85365E0C-60C3-4CE3-B5C2-4B4109519C77}" dt="2024-05-20T17:44:20.679" v="510"/>
          <ac:picMkLst>
            <pc:docMk/>
            <pc:sldMk cId="2150117555" sldId="311"/>
            <ac:picMk id="3405" creationId="{E453CB2A-31AD-7A5A-B0E0-151E3A42D4C1}"/>
          </ac:picMkLst>
        </pc:picChg>
        <pc:picChg chg="mod">
          <ac:chgData name="Anna Sterner" userId="e34ade42-3f4d-4ffb-96dc-1c6e40b6902f" providerId="ADAL" clId="{85365E0C-60C3-4CE3-B5C2-4B4109519C77}" dt="2024-05-20T17:44:20.679" v="510"/>
          <ac:picMkLst>
            <pc:docMk/>
            <pc:sldMk cId="2150117555" sldId="311"/>
            <ac:picMk id="3406" creationId="{62D20BEC-A7C0-CDD9-D8A8-F3E985FCBABC}"/>
          </ac:picMkLst>
        </pc:picChg>
        <pc:picChg chg="mod">
          <ac:chgData name="Anna Sterner" userId="e34ade42-3f4d-4ffb-96dc-1c6e40b6902f" providerId="ADAL" clId="{85365E0C-60C3-4CE3-B5C2-4B4109519C77}" dt="2024-05-20T17:44:20.679" v="510"/>
          <ac:picMkLst>
            <pc:docMk/>
            <pc:sldMk cId="2150117555" sldId="311"/>
            <ac:picMk id="3407" creationId="{7349E4F2-C1B9-6573-D9BE-073A6576C1D3}"/>
          </ac:picMkLst>
        </pc:picChg>
        <pc:picChg chg="mod">
          <ac:chgData name="Anna Sterner" userId="e34ade42-3f4d-4ffb-96dc-1c6e40b6902f" providerId="ADAL" clId="{85365E0C-60C3-4CE3-B5C2-4B4109519C77}" dt="2024-05-20T17:44:20.679" v="510"/>
          <ac:picMkLst>
            <pc:docMk/>
            <pc:sldMk cId="2150117555" sldId="311"/>
            <ac:picMk id="3409" creationId="{485B7538-09D1-7815-472F-437FDEA44437}"/>
          </ac:picMkLst>
        </pc:picChg>
        <pc:picChg chg="mod">
          <ac:chgData name="Anna Sterner" userId="e34ade42-3f4d-4ffb-96dc-1c6e40b6902f" providerId="ADAL" clId="{85365E0C-60C3-4CE3-B5C2-4B4109519C77}" dt="2024-05-20T17:44:20.679" v="510"/>
          <ac:picMkLst>
            <pc:docMk/>
            <pc:sldMk cId="2150117555" sldId="311"/>
            <ac:picMk id="3410" creationId="{4EF0539E-04BC-5D06-EA4D-FAF801916A2B}"/>
          </ac:picMkLst>
        </pc:picChg>
        <pc:picChg chg="mod">
          <ac:chgData name="Anna Sterner" userId="e34ade42-3f4d-4ffb-96dc-1c6e40b6902f" providerId="ADAL" clId="{85365E0C-60C3-4CE3-B5C2-4B4109519C77}" dt="2024-05-20T17:44:20.679" v="510"/>
          <ac:picMkLst>
            <pc:docMk/>
            <pc:sldMk cId="2150117555" sldId="311"/>
            <ac:picMk id="3411" creationId="{79A5A6A0-78F9-60AF-B0BC-F667FFB7ABC9}"/>
          </ac:picMkLst>
        </pc:picChg>
        <pc:picChg chg="mod">
          <ac:chgData name="Anna Sterner" userId="e34ade42-3f4d-4ffb-96dc-1c6e40b6902f" providerId="ADAL" clId="{85365E0C-60C3-4CE3-B5C2-4B4109519C77}" dt="2024-05-20T17:44:20.679" v="510"/>
          <ac:picMkLst>
            <pc:docMk/>
            <pc:sldMk cId="2150117555" sldId="311"/>
            <ac:picMk id="3412" creationId="{DB6C79E3-5BA1-059F-0853-B31266410459}"/>
          </ac:picMkLst>
        </pc:picChg>
        <pc:picChg chg="mod">
          <ac:chgData name="Anna Sterner" userId="e34ade42-3f4d-4ffb-96dc-1c6e40b6902f" providerId="ADAL" clId="{85365E0C-60C3-4CE3-B5C2-4B4109519C77}" dt="2024-05-20T17:44:20.679" v="510"/>
          <ac:picMkLst>
            <pc:docMk/>
            <pc:sldMk cId="2150117555" sldId="311"/>
            <ac:picMk id="3414" creationId="{03A2428E-0EB7-EEDE-D480-EA9B9182A2FD}"/>
          </ac:picMkLst>
        </pc:picChg>
        <pc:picChg chg="mod">
          <ac:chgData name="Anna Sterner" userId="e34ade42-3f4d-4ffb-96dc-1c6e40b6902f" providerId="ADAL" clId="{85365E0C-60C3-4CE3-B5C2-4B4109519C77}" dt="2024-05-20T17:44:20.679" v="510"/>
          <ac:picMkLst>
            <pc:docMk/>
            <pc:sldMk cId="2150117555" sldId="311"/>
            <ac:picMk id="3415" creationId="{1D0DFD71-3CD1-7CC6-15F2-3E6C065C350D}"/>
          </ac:picMkLst>
        </pc:picChg>
        <pc:picChg chg="mod">
          <ac:chgData name="Anna Sterner" userId="e34ade42-3f4d-4ffb-96dc-1c6e40b6902f" providerId="ADAL" clId="{85365E0C-60C3-4CE3-B5C2-4B4109519C77}" dt="2024-05-20T17:44:20.679" v="510"/>
          <ac:picMkLst>
            <pc:docMk/>
            <pc:sldMk cId="2150117555" sldId="311"/>
            <ac:picMk id="3416" creationId="{F784684C-29C3-0066-44CD-BB798EAA9059}"/>
          </ac:picMkLst>
        </pc:picChg>
        <pc:picChg chg="mod">
          <ac:chgData name="Anna Sterner" userId="e34ade42-3f4d-4ffb-96dc-1c6e40b6902f" providerId="ADAL" clId="{85365E0C-60C3-4CE3-B5C2-4B4109519C77}" dt="2024-05-20T17:44:20.679" v="510"/>
          <ac:picMkLst>
            <pc:docMk/>
            <pc:sldMk cId="2150117555" sldId="311"/>
            <ac:picMk id="3418" creationId="{F4AEFBC9-57C9-9C05-5857-618B710E4D4E}"/>
          </ac:picMkLst>
        </pc:picChg>
        <pc:picChg chg="mod">
          <ac:chgData name="Anna Sterner" userId="e34ade42-3f4d-4ffb-96dc-1c6e40b6902f" providerId="ADAL" clId="{85365E0C-60C3-4CE3-B5C2-4B4109519C77}" dt="2024-05-20T17:44:20.679" v="510"/>
          <ac:picMkLst>
            <pc:docMk/>
            <pc:sldMk cId="2150117555" sldId="311"/>
            <ac:picMk id="3419" creationId="{B4DC1C88-E92E-E62D-A297-43E2C7937014}"/>
          </ac:picMkLst>
        </pc:picChg>
        <pc:picChg chg="mod">
          <ac:chgData name="Anna Sterner" userId="e34ade42-3f4d-4ffb-96dc-1c6e40b6902f" providerId="ADAL" clId="{85365E0C-60C3-4CE3-B5C2-4B4109519C77}" dt="2024-05-20T17:44:20.679" v="510"/>
          <ac:picMkLst>
            <pc:docMk/>
            <pc:sldMk cId="2150117555" sldId="311"/>
            <ac:picMk id="3420" creationId="{82A1069C-F90D-85E1-30E0-58D476A4D4D1}"/>
          </ac:picMkLst>
        </pc:picChg>
        <pc:picChg chg="mod">
          <ac:chgData name="Anna Sterner" userId="e34ade42-3f4d-4ffb-96dc-1c6e40b6902f" providerId="ADAL" clId="{85365E0C-60C3-4CE3-B5C2-4B4109519C77}" dt="2024-05-20T17:44:20.679" v="510"/>
          <ac:picMkLst>
            <pc:docMk/>
            <pc:sldMk cId="2150117555" sldId="311"/>
            <ac:picMk id="3421" creationId="{A64DB01E-0C06-4C0C-4264-A8115C42A79A}"/>
          </ac:picMkLst>
        </pc:picChg>
        <pc:picChg chg="mod">
          <ac:chgData name="Anna Sterner" userId="e34ade42-3f4d-4ffb-96dc-1c6e40b6902f" providerId="ADAL" clId="{85365E0C-60C3-4CE3-B5C2-4B4109519C77}" dt="2024-05-20T17:44:20.679" v="510"/>
          <ac:picMkLst>
            <pc:docMk/>
            <pc:sldMk cId="2150117555" sldId="311"/>
            <ac:picMk id="3422" creationId="{F92542EF-4732-E81F-224D-E90810CFD035}"/>
          </ac:picMkLst>
        </pc:picChg>
        <pc:picChg chg="mod">
          <ac:chgData name="Anna Sterner" userId="e34ade42-3f4d-4ffb-96dc-1c6e40b6902f" providerId="ADAL" clId="{85365E0C-60C3-4CE3-B5C2-4B4109519C77}" dt="2024-05-20T17:44:20.679" v="510"/>
          <ac:picMkLst>
            <pc:docMk/>
            <pc:sldMk cId="2150117555" sldId="311"/>
            <ac:picMk id="3423" creationId="{CA8AB616-734E-87AC-80A8-8D2D12938B5F}"/>
          </ac:picMkLst>
        </pc:picChg>
        <pc:picChg chg="mod">
          <ac:chgData name="Anna Sterner" userId="e34ade42-3f4d-4ffb-96dc-1c6e40b6902f" providerId="ADAL" clId="{85365E0C-60C3-4CE3-B5C2-4B4109519C77}" dt="2024-05-20T17:44:20.679" v="510"/>
          <ac:picMkLst>
            <pc:docMk/>
            <pc:sldMk cId="2150117555" sldId="311"/>
            <ac:picMk id="3424" creationId="{6AFF07E9-EAA2-D82A-7F68-E158EEFECAB2}"/>
          </ac:picMkLst>
        </pc:picChg>
        <pc:picChg chg="mod">
          <ac:chgData name="Anna Sterner" userId="e34ade42-3f4d-4ffb-96dc-1c6e40b6902f" providerId="ADAL" clId="{85365E0C-60C3-4CE3-B5C2-4B4109519C77}" dt="2024-05-20T17:44:20.679" v="510"/>
          <ac:picMkLst>
            <pc:docMk/>
            <pc:sldMk cId="2150117555" sldId="311"/>
            <ac:picMk id="3425" creationId="{C352B7B3-E73C-DD1D-2E3C-EE82F9778D4D}"/>
          </ac:picMkLst>
        </pc:picChg>
        <pc:picChg chg="mod">
          <ac:chgData name="Anna Sterner" userId="e34ade42-3f4d-4ffb-96dc-1c6e40b6902f" providerId="ADAL" clId="{85365E0C-60C3-4CE3-B5C2-4B4109519C77}" dt="2024-05-20T17:44:20.679" v="510"/>
          <ac:picMkLst>
            <pc:docMk/>
            <pc:sldMk cId="2150117555" sldId="311"/>
            <ac:picMk id="3426" creationId="{A105E66F-BF54-160E-F4C4-D51F55627407}"/>
          </ac:picMkLst>
        </pc:picChg>
        <pc:picChg chg="mod">
          <ac:chgData name="Anna Sterner" userId="e34ade42-3f4d-4ffb-96dc-1c6e40b6902f" providerId="ADAL" clId="{85365E0C-60C3-4CE3-B5C2-4B4109519C77}" dt="2024-05-20T17:44:20.679" v="510"/>
          <ac:picMkLst>
            <pc:docMk/>
            <pc:sldMk cId="2150117555" sldId="311"/>
            <ac:picMk id="3427" creationId="{F769DCBF-1E62-AF75-FF7B-4B343F0389DE}"/>
          </ac:picMkLst>
        </pc:picChg>
        <pc:picChg chg="mod">
          <ac:chgData name="Anna Sterner" userId="e34ade42-3f4d-4ffb-96dc-1c6e40b6902f" providerId="ADAL" clId="{85365E0C-60C3-4CE3-B5C2-4B4109519C77}" dt="2024-05-20T17:44:20.679" v="510"/>
          <ac:picMkLst>
            <pc:docMk/>
            <pc:sldMk cId="2150117555" sldId="311"/>
            <ac:picMk id="3428" creationId="{67E89C3B-1121-B40F-CA2F-A38E9E5B8F6E}"/>
          </ac:picMkLst>
        </pc:picChg>
        <pc:picChg chg="mod">
          <ac:chgData name="Anna Sterner" userId="e34ade42-3f4d-4ffb-96dc-1c6e40b6902f" providerId="ADAL" clId="{85365E0C-60C3-4CE3-B5C2-4B4109519C77}" dt="2024-05-20T17:44:20.679" v="510"/>
          <ac:picMkLst>
            <pc:docMk/>
            <pc:sldMk cId="2150117555" sldId="311"/>
            <ac:picMk id="3429" creationId="{32100CF1-88A4-FB69-3538-D26FC7893250}"/>
          </ac:picMkLst>
        </pc:picChg>
        <pc:picChg chg="mod">
          <ac:chgData name="Anna Sterner" userId="e34ade42-3f4d-4ffb-96dc-1c6e40b6902f" providerId="ADAL" clId="{85365E0C-60C3-4CE3-B5C2-4B4109519C77}" dt="2024-05-20T17:44:20.679" v="510"/>
          <ac:picMkLst>
            <pc:docMk/>
            <pc:sldMk cId="2150117555" sldId="311"/>
            <ac:picMk id="3430" creationId="{76457F7C-D73F-3AEE-8FE5-A8CF114548E1}"/>
          </ac:picMkLst>
        </pc:picChg>
        <pc:picChg chg="mod">
          <ac:chgData name="Anna Sterner" userId="e34ade42-3f4d-4ffb-96dc-1c6e40b6902f" providerId="ADAL" clId="{85365E0C-60C3-4CE3-B5C2-4B4109519C77}" dt="2024-05-20T17:44:20.679" v="510"/>
          <ac:picMkLst>
            <pc:docMk/>
            <pc:sldMk cId="2150117555" sldId="311"/>
            <ac:picMk id="3431" creationId="{82B644E7-D692-E5C5-EBCF-0EF099FA41D9}"/>
          </ac:picMkLst>
        </pc:picChg>
        <pc:picChg chg="mod">
          <ac:chgData name="Anna Sterner" userId="e34ade42-3f4d-4ffb-96dc-1c6e40b6902f" providerId="ADAL" clId="{85365E0C-60C3-4CE3-B5C2-4B4109519C77}" dt="2024-05-20T17:44:20.679" v="510"/>
          <ac:picMkLst>
            <pc:docMk/>
            <pc:sldMk cId="2150117555" sldId="311"/>
            <ac:picMk id="3432" creationId="{AA98A457-66AA-5EB3-94D5-2CADF733AE80}"/>
          </ac:picMkLst>
        </pc:picChg>
        <pc:picChg chg="mod">
          <ac:chgData name="Anna Sterner" userId="e34ade42-3f4d-4ffb-96dc-1c6e40b6902f" providerId="ADAL" clId="{85365E0C-60C3-4CE3-B5C2-4B4109519C77}" dt="2024-05-20T17:44:20.679" v="510"/>
          <ac:picMkLst>
            <pc:docMk/>
            <pc:sldMk cId="2150117555" sldId="311"/>
            <ac:picMk id="3433" creationId="{8FD5E374-2F6A-8F2D-4D9F-8455B960170A}"/>
          </ac:picMkLst>
        </pc:picChg>
        <pc:picChg chg="mod">
          <ac:chgData name="Anna Sterner" userId="e34ade42-3f4d-4ffb-96dc-1c6e40b6902f" providerId="ADAL" clId="{85365E0C-60C3-4CE3-B5C2-4B4109519C77}" dt="2024-05-20T17:44:20.679" v="510"/>
          <ac:picMkLst>
            <pc:docMk/>
            <pc:sldMk cId="2150117555" sldId="311"/>
            <ac:picMk id="3434" creationId="{1EFB4CEB-EF77-0B85-8B6E-9E52E49C6CD2}"/>
          </ac:picMkLst>
        </pc:picChg>
        <pc:picChg chg="mod">
          <ac:chgData name="Anna Sterner" userId="e34ade42-3f4d-4ffb-96dc-1c6e40b6902f" providerId="ADAL" clId="{85365E0C-60C3-4CE3-B5C2-4B4109519C77}" dt="2024-05-20T17:44:20.679" v="510"/>
          <ac:picMkLst>
            <pc:docMk/>
            <pc:sldMk cId="2150117555" sldId="311"/>
            <ac:picMk id="3435" creationId="{206D9DA0-1FAD-58CC-D6A2-9B35D2D12B42}"/>
          </ac:picMkLst>
        </pc:picChg>
        <pc:picChg chg="mod">
          <ac:chgData name="Anna Sterner" userId="e34ade42-3f4d-4ffb-96dc-1c6e40b6902f" providerId="ADAL" clId="{85365E0C-60C3-4CE3-B5C2-4B4109519C77}" dt="2024-05-20T17:44:20.679" v="510"/>
          <ac:picMkLst>
            <pc:docMk/>
            <pc:sldMk cId="2150117555" sldId="311"/>
            <ac:picMk id="3438" creationId="{E389296F-8F3D-F03F-1AD3-AF4207B21585}"/>
          </ac:picMkLst>
        </pc:picChg>
        <pc:picChg chg="mod">
          <ac:chgData name="Anna Sterner" userId="e34ade42-3f4d-4ffb-96dc-1c6e40b6902f" providerId="ADAL" clId="{85365E0C-60C3-4CE3-B5C2-4B4109519C77}" dt="2024-05-20T17:44:20.679" v="510"/>
          <ac:picMkLst>
            <pc:docMk/>
            <pc:sldMk cId="2150117555" sldId="311"/>
            <ac:picMk id="3439" creationId="{B02DD891-AD2C-B7CF-C7B9-91363C707722}"/>
          </ac:picMkLst>
        </pc:picChg>
        <pc:picChg chg="mod">
          <ac:chgData name="Anna Sterner" userId="e34ade42-3f4d-4ffb-96dc-1c6e40b6902f" providerId="ADAL" clId="{85365E0C-60C3-4CE3-B5C2-4B4109519C77}" dt="2024-05-20T17:44:20.679" v="510"/>
          <ac:picMkLst>
            <pc:docMk/>
            <pc:sldMk cId="2150117555" sldId="311"/>
            <ac:picMk id="3440" creationId="{3DA53DC7-11A6-07E9-C2E3-DEE08EB3D793}"/>
          </ac:picMkLst>
        </pc:picChg>
        <pc:picChg chg="mod">
          <ac:chgData name="Anna Sterner" userId="e34ade42-3f4d-4ffb-96dc-1c6e40b6902f" providerId="ADAL" clId="{85365E0C-60C3-4CE3-B5C2-4B4109519C77}" dt="2024-05-20T17:44:20.679" v="510"/>
          <ac:picMkLst>
            <pc:docMk/>
            <pc:sldMk cId="2150117555" sldId="311"/>
            <ac:picMk id="3441" creationId="{0916DC88-B43B-A6BF-55D7-4A9914CAEE79}"/>
          </ac:picMkLst>
        </pc:picChg>
        <pc:picChg chg="mod">
          <ac:chgData name="Anna Sterner" userId="e34ade42-3f4d-4ffb-96dc-1c6e40b6902f" providerId="ADAL" clId="{85365E0C-60C3-4CE3-B5C2-4B4109519C77}" dt="2024-05-20T17:44:20.679" v="510"/>
          <ac:picMkLst>
            <pc:docMk/>
            <pc:sldMk cId="2150117555" sldId="311"/>
            <ac:picMk id="3442" creationId="{F63B4055-E9C3-AE50-D39E-0522A6D1FE7B}"/>
          </ac:picMkLst>
        </pc:picChg>
        <pc:picChg chg="mod">
          <ac:chgData name="Anna Sterner" userId="e34ade42-3f4d-4ffb-96dc-1c6e40b6902f" providerId="ADAL" clId="{85365E0C-60C3-4CE3-B5C2-4B4109519C77}" dt="2024-05-20T17:44:20.679" v="510"/>
          <ac:picMkLst>
            <pc:docMk/>
            <pc:sldMk cId="2150117555" sldId="311"/>
            <ac:picMk id="3443" creationId="{0D416768-DB47-4183-D9AA-FDB0C9DDAEB4}"/>
          </ac:picMkLst>
        </pc:picChg>
        <pc:picChg chg="mod">
          <ac:chgData name="Anna Sterner" userId="e34ade42-3f4d-4ffb-96dc-1c6e40b6902f" providerId="ADAL" clId="{85365E0C-60C3-4CE3-B5C2-4B4109519C77}" dt="2024-05-20T17:44:20.679" v="510"/>
          <ac:picMkLst>
            <pc:docMk/>
            <pc:sldMk cId="2150117555" sldId="311"/>
            <ac:picMk id="3444" creationId="{4DE22E19-B528-A2F9-6CF1-DA3FF74B812B}"/>
          </ac:picMkLst>
        </pc:picChg>
        <pc:picChg chg="mod">
          <ac:chgData name="Anna Sterner" userId="e34ade42-3f4d-4ffb-96dc-1c6e40b6902f" providerId="ADAL" clId="{85365E0C-60C3-4CE3-B5C2-4B4109519C77}" dt="2024-05-20T17:44:20.679" v="510"/>
          <ac:picMkLst>
            <pc:docMk/>
            <pc:sldMk cId="2150117555" sldId="311"/>
            <ac:picMk id="3445" creationId="{35988276-1D2B-06BD-0B33-F13CE5BA1D47}"/>
          </ac:picMkLst>
        </pc:picChg>
        <pc:picChg chg="mod">
          <ac:chgData name="Anna Sterner" userId="e34ade42-3f4d-4ffb-96dc-1c6e40b6902f" providerId="ADAL" clId="{85365E0C-60C3-4CE3-B5C2-4B4109519C77}" dt="2024-05-20T17:44:20.679" v="510"/>
          <ac:picMkLst>
            <pc:docMk/>
            <pc:sldMk cId="2150117555" sldId="311"/>
            <ac:picMk id="3446" creationId="{17C05922-9D1E-F5BF-C478-CD5A3BC56048}"/>
          </ac:picMkLst>
        </pc:picChg>
        <pc:picChg chg="mod">
          <ac:chgData name="Anna Sterner" userId="e34ade42-3f4d-4ffb-96dc-1c6e40b6902f" providerId="ADAL" clId="{85365E0C-60C3-4CE3-B5C2-4B4109519C77}" dt="2024-05-20T17:44:20.679" v="510"/>
          <ac:picMkLst>
            <pc:docMk/>
            <pc:sldMk cId="2150117555" sldId="311"/>
            <ac:picMk id="3447" creationId="{47800951-8ED2-29F0-E961-79651788D3E0}"/>
          </ac:picMkLst>
        </pc:picChg>
        <pc:picChg chg="mod">
          <ac:chgData name="Anna Sterner" userId="e34ade42-3f4d-4ffb-96dc-1c6e40b6902f" providerId="ADAL" clId="{85365E0C-60C3-4CE3-B5C2-4B4109519C77}" dt="2024-05-20T17:44:20.679" v="510"/>
          <ac:picMkLst>
            <pc:docMk/>
            <pc:sldMk cId="2150117555" sldId="311"/>
            <ac:picMk id="3448" creationId="{394A78F7-845F-9621-4C5F-07B55DCEB988}"/>
          </ac:picMkLst>
        </pc:picChg>
        <pc:picChg chg="mod">
          <ac:chgData name="Anna Sterner" userId="e34ade42-3f4d-4ffb-96dc-1c6e40b6902f" providerId="ADAL" clId="{85365E0C-60C3-4CE3-B5C2-4B4109519C77}" dt="2024-05-20T17:44:20.679" v="510"/>
          <ac:picMkLst>
            <pc:docMk/>
            <pc:sldMk cId="2150117555" sldId="311"/>
            <ac:picMk id="3450" creationId="{BAB80462-B3A3-EEC3-6441-B4175493E1CA}"/>
          </ac:picMkLst>
        </pc:picChg>
        <pc:picChg chg="mod">
          <ac:chgData name="Anna Sterner" userId="e34ade42-3f4d-4ffb-96dc-1c6e40b6902f" providerId="ADAL" clId="{85365E0C-60C3-4CE3-B5C2-4B4109519C77}" dt="2024-05-20T17:44:20.679" v="510"/>
          <ac:picMkLst>
            <pc:docMk/>
            <pc:sldMk cId="2150117555" sldId="311"/>
            <ac:picMk id="3451" creationId="{35E844FC-BA58-61F4-B69F-A5B9ADECDBAD}"/>
          </ac:picMkLst>
        </pc:picChg>
        <pc:picChg chg="mod">
          <ac:chgData name="Anna Sterner" userId="e34ade42-3f4d-4ffb-96dc-1c6e40b6902f" providerId="ADAL" clId="{85365E0C-60C3-4CE3-B5C2-4B4109519C77}" dt="2024-05-20T17:44:20.679" v="510"/>
          <ac:picMkLst>
            <pc:docMk/>
            <pc:sldMk cId="2150117555" sldId="311"/>
            <ac:picMk id="3452" creationId="{3DFE3852-55A5-D7CF-022C-446B09E18AE8}"/>
          </ac:picMkLst>
        </pc:picChg>
        <pc:picChg chg="mod">
          <ac:chgData name="Anna Sterner" userId="e34ade42-3f4d-4ffb-96dc-1c6e40b6902f" providerId="ADAL" clId="{85365E0C-60C3-4CE3-B5C2-4B4109519C77}" dt="2024-05-20T17:44:20.679" v="510"/>
          <ac:picMkLst>
            <pc:docMk/>
            <pc:sldMk cId="2150117555" sldId="311"/>
            <ac:picMk id="3454" creationId="{D46E78C5-2F51-A982-CD0C-015F2AF10B19}"/>
          </ac:picMkLst>
        </pc:picChg>
        <pc:picChg chg="mod">
          <ac:chgData name="Anna Sterner" userId="e34ade42-3f4d-4ffb-96dc-1c6e40b6902f" providerId="ADAL" clId="{85365E0C-60C3-4CE3-B5C2-4B4109519C77}" dt="2024-05-20T17:44:20.679" v="510"/>
          <ac:picMkLst>
            <pc:docMk/>
            <pc:sldMk cId="2150117555" sldId="311"/>
            <ac:picMk id="3455" creationId="{D48CEA5B-3B22-32E3-5953-DA6547714DE8}"/>
          </ac:picMkLst>
        </pc:picChg>
        <pc:picChg chg="mod">
          <ac:chgData name="Anna Sterner" userId="e34ade42-3f4d-4ffb-96dc-1c6e40b6902f" providerId="ADAL" clId="{85365E0C-60C3-4CE3-B5C2-4B4109519C77}" dt="2024-05-20T17:44:20.679" v="510"/>
          <ac:picMkLst>
            <pc:docMk/>
            <pc:sldMk cId="2150117555" sldId="311"/>
            <ac:picMk id="3456" creationId="{52929C09-D566-BD7F-6968-1371F56C4F39}"/>
          </ac:picMkLst>
        </pc:picChg>
        <pc:picChg chg="mod">
          <ac:chgData name="Anna Sterner" userId="e34ade42-3f4d-4ffb-96dc-1c6e40b6902f" providerId="ADAL" clId="{85365E0C-60C3-4CE3-B5C2-4B4109519C77}" dt="2024-05-20T17:44:20.679" v="510"/>
          <ac:picMkLst>
            <pc:docMk/>
            <pc:sldMk cId="2150117555" sldId="311"/>
            <ac:picMk id="3457" creationId="{535201E9-01A6-2E53-4166-54E90A344589}"/>
          </ac:picMkLst>
        </pc:picChg>
        <pc:picChg chg="mod">
          <ac:chgData name="Anna Sterner" userId="e34ade42-3f4d-4ffb-96dc-1c6e40b6902f" providerId="ADAL" clId="{85365E0C-60C3-4CE3-B5C2-4B4109519C77}" dt="2024-05-20T17:44:20.679" v="510"/>
          <ac:picMkLst>
            <pc:docMk/>
            <pc:sldMk cId="2150117555" sldId="311"/>
            <ac:picMk id="3458" creationId="{7F2BEF50-8079-3F39-9842-BE34E4594030}"/>
          </ac:picMkLst>
        </pc:picChg>
        <pc:picChg chg="mod">
          <ac:chgData name="Anna Sterner" userId="e34ade42-3f4d-4ffb-96dc-1c6e40b6902f" providerId="ADAL" clId="{85365E0C-60C3-4CE3-B5C2-4B4109519C77}" dt="2024-05-20T17:44:20.679" v="510"/>
          <ac:picMkLst>
            <pc:docMk/>
            <pc:sldMk cId="2150117555" sldId="311"/>
            <ac:picMk id="3459" creationId="{156F816D-C03D-8338-8223-644F5B2FF253}"/>
          </ac:picMkLst>
        </pc:picChg>
        <pc:picChg chg="mod">
          <ac:chgData name="Anna Sterner" userId="e34ade42-3f4d-4ffb-96dc-1c6e40b6902f" providerId="ADAL" clId="{85365E0C-60C3-4CE3-B5C2-4B4109519C77}" dt="2024-05-20T17:44:20.679" v="510"/>
          <ac:picMkLst>
            <pc:docMk/>
            <pc:sldMk cId="2150117555" sldId="311"/>
            <ac:picMk id="3460" creationId="{D6602292-8C86-F8F2-397A-BC4DF39CEBDE}"/>
          </ac:picMkLst>
        </pc:picChg>
        <pc:picChg chg="mod">
          <ac:chgData name="Anna Sterner" userId="e34ade42-3f4d-4ffb-96dc-1c6e40b6902f" providerId="ADAL" clId="{85365E0C-60C3-4CE3-B5C2-4B4109519C77}" dt="2024-05-20T17:44:20.679" v="510"/>
          <ac:picMkLst>
            <pc:docMk/>
            <pc:sldMk cId="2150117555" sldId="311"/>
            <ac:picMk id="3461" creationId="{A981A731-1DA7-D44F-667A-FB1BFC1B4A4C}"/>
          </ac:picMkLst>
        </pc:picChg>
        <pc:picChg chg="mod">
          <ac:chgData name="Anna Sterner" userId="e34ade42-3f4d-4ffb-96dc-1c6e40b6902f" providerId="ADAL" clId="{85365E0C-60C3-4CE3-B5C2-4B4109519C77}" dt="2024-05-20T17:44:20.679" v="510"/>
          <ac:picMkLst>
            <pc:docMk/>
            <pc:sldMk cId="2150117555" sldId="311"/>
            <ac:picMk id="3462" creationId="{A6D4DEE7-9A0F-6B2F-1157-87EAB0A2F221}"/>
          </ac:picMkLst>
        </pc:picChg>
        <pc:picChg chg="mod">
          <ac:chgData name="Anna Sterner" userId="e34ade42-3f4d-4ffb-96dc-1c6e40b6902f" providerId="ADAL" clId="{85365E0C-60C3-4CE3-B5C2-4B4109519C77}" dt="2024-05-20T17:44:20.679" v="510"/>
          <ac:picMkLst>
            <pc:docMk/>
            <pc:sldMk cId="2150117555" sldId="311"/>
            <ac:picMk id="3463" creationId="{F671DF05-655A-CD2E-2EB4-57E2E91A5C9B}"/>
          </ac:picMkLst>
        </pc:picChg>
        <pc:picChg chg="mod">
          <ac:chgData name="Anna Sterner" userId="e34ade42-3f4d-4ffb-96dc-1c6e40b6902f" providerId="ADAL" clId="{85365E0C-60C3-4CE3-B5C2-4B4109519C77}" dt="2024-05-20T17:44:20.679" v="510"/>
          <ac:picMkLst>
            <pc:docMk/>
            <pc:sldMk cId="2150117555" sldId="311"/>
            <ac:picMk id="3464" creationId="{0506458B-11E7-DFB2-6D9B-1BAFFFFC67D2}"/>
          </ac:picMkLst>
        </pc:picChg>
        <pc:picChg chg="mod">
          <ac:chgData name="Anna Sterner" userId="e34ade42-3f4d-4ffb-96dc-1c6e40b6902f" providerId="ADAL" clId="{85365E0C-60C3-4CE3-B5C2-4B4109519C77}" dt="2024-05-20T17:44:20.679" v="510"/>
          <ac:picMkLst>
            <pc:docMk/>
            <pc:sldMk cId="2150117555" sldId="311"/>
            <ac:picMk id="3465" creationId="{4AE74F48-22E1-46C4-E3AC-E647B91E2DAC}"/>
          </ac:picMkLst>
        </pc:picChg>
        <pc:picChg chg="mod">
          <ac:chgData name="Anna Sterner" userId="e34ade42-3f4d-4ffb-96dc-1c6e40b6902f" providerId="ADAL" clId="{85365E0C-60C3-4CE3-B5C2-4B4109519C77}" dt="2024-05-20T17:44:20.679" v="510"/>
          <ac:picMkLst>
            <pc:docMk/>
            <pc:sldMk cId="2150117555" sldId="311"/>
            <ac:picMk id="3466" creationId="{DDE6F143-A185-F9DE-4C87-C38D42F417F5}"/>
          </ac:picMkLst>
        </pc:picChg>
        <pc:picChg chg="mod">
          <ac:chgData name="Anna Sterner" userId="e34ade42-3f4d-4ffb-96dc-1c6e40b6902f" providerId="ADAL" clId="{85365E0C-60C3-4CE3-B5C2-4B4109519C77}" dt="2024-05-20T17:44:20.679" v="510"/>
          <ac:picMkLst>
            <pc:docMk/>
            <pc:sldMk cId="2150117555" sldId="311"/>
            <ac:picMk id="3467" creationId="{26ABBD52-DA8B-69A1-BB7E-34F05BCBCA72}"/>
          </ac:picMkLst>
        </pc:picChg>
        <pc:picChg chg="mod">
          <ac:chgData name="Anna Sterner" userId="e34ade42-3f4d-4ffb-96dc-1c6e40b6902f" providerId="ADAL" clId="{85365E0C-60C3-4CE3-B5C2-4B4109519C77}" dt="2024-05-20T17:44:20.679" v="510"/>
          <ac:picMkLst>
            <pc:docMk/>
            <pc:sldMk cId="2150117555" sldId="311"/>
            <ac:picMk id="3468" creationId="{41D234C8-950F-74AE-48E4-DED0BD3190BE}"/>
          </ac:picMkLst>
        </pc:picChg>
        <pc:picChg chg="mod">
          <ac:chgData name="Anna Sterner" userId="e34ade42-3f4d-4ffb-96dc-1c6e40b6902f" providerId="ADAL" clId="{85365E0C-60C3-4CE3-B5C2-4B4109519C77}" dt="2024-05-20T17:44:20.679" v="510"/>
          <ac:picMkLst>
            <pc:docMk/>
            <pc:sldMk cId="2150117555" sldId="311"/>
            <ac:picMk id="3469" creationId="{F45DE362-6E52-A7B2-1182-7B3D2E2530AF}"/>
          </ac:picMkLst>
        </pc:picChg>
        <pc:picChg chg="mod">
          <ac:chgData name="Anna Sterner" userId="e34ade42-3f4d-4ffb-96dc-1c6e40b6902f" providerId="ADAL" clId="{85365E0C-60C3-4CE3-B5C2-4B4109519C77}" dt="2024-05-20T17:44:20.679" v="510"/>
          <ac:picMkLst>
            <pc:docMk/>
            <pc:sldMk cId="2150117555" sldId="311"/>
            <ac:picMk id="3470" creationId="{6D088A6A-C794-6C20-0511-C8AB59891445}"/>
          </ac:picMkLst>
        </pc:picChg>
        <pc:picChg chg="mod">
          <ac:chgData name="Anna Sterner" userId="e34ade42-3f4d-4ffb-96dc-1c6e40b6902f" providerId="ADAL" clId="{85365E0C-60C3-4CE3-B5C2-4B4109519C77}" dt="2024-05-20T17:44:20.679" v="510"/>
          <ac:picMkLst>
            <pc:docMk/>
            <pc:sldMk cId="2150117555" sldId="311"/>
            <ac:picMk id="3471" creationId="{A32ABFA5-32CC-32A5-1391-EC0BA80B38BA}"/>
          </ac:picMkLst>
        </pc:picChg>
        <pc:picChg chg="mod">
          <ac:chgData name="Anna Sterner" userId="e34ade42-3f4d-4ffb-96dc-1c6e40b6902f" providerId="ADAL" clId="{85365E0C-60C3-4CE3-B5C2-4B4109519C77}" dt="2024-05-20T17:44:20.679" v="510"/>
          <ac:picMkLst>
            <pc:docMk/>
            <pc:sldMk cId="2150117555" sldId="311"/>
            <ac:picMk id="3472" creationId="{398C6BDB-BA2A-EEE1-D1CA-6EB0DA7ED549}"/>
          </ac:picMkLst>
        </pc:picChg>
        <pc:picChg chg="mod">
          <ac:chgData name="Anna Sterner" userId="e34ade42-3f4d-4ffb-96dc-1c6e40b6902f" providerId="ADAL" clId="{85365E0C-60C3-4CE3-B5C2-4B4109519C77}" dt="2024-05-20T17:44:20.679" v="510"/>
          <ac:picMkLst>
            <pc:docMk/>
            <pc:sldMk cId="2150117555" sldId="311"/>
            <ac:picMk id="3473" creationId="{592CE323-F271-1F25-6826-AAB3873427A8}"/>
          </ac:picMkLst>
        </pc:picChg>
        <pc:picChg chg="mod">
          <ac:chgData name="Anna Sterner" userId="e34ade42-3f4d-4ffb-96dc-1c6e40b6902f" providerId="ADAL" clId="{85365E0C-60C3-4CE3-B5C2-4B4109519C77}" dt="2024-05-20T17:44:20.679" v="510"/>
          <ac:picMkLst>
            <pc:docMk/>
            <pc:sldMk cId="2150117555" sldId="311"/>
            <ac:picMk id="3475" creationId="{FB788F93-671E-47F8-36A3-4EE03D212A2F}"/>
          </ac:picMkLst>
        </pc:picChg>
        <pc:picChg chg="mod">
          <ac:chgData name="Anna Sterner" userId="e34ade42-3f4d-4ffb-96dc-1c6e40b6902f" providerId="ADAL" clId="{85365E0C-60C3-4CE3-B5C2-4B4109519C77}" dt="2024-05-20T17:44:20.679" v="510"/>
          <ac:picMkLst>
            <pc:docMk/>
            <pc:sldMk cId="2150117555" sldId="311"/>
            <ac:picMk id="3476" creationId="{534ADF81-6FE4-ABA6-91C5-24E7148DFD6B}"/>
          </ac:picMkLst>
        </pc:picChg>
        <pc:picChg chg="mod">
          <ac:chgData name="Anna Sterner" userId="e34ade42-3f4d-4ffb-96dc-1c6e40b6902f" providerId="ADAL" clId="{85365E0C-60C3-4CE3-B5C2-4B4109519C77}" dt="2024-05-20T17:44:20.679" v="510"/>
          <ac:picMkLst>
            <pc:docMk/>
            <pc:sldMk cId="2150117555" sldId="311"/>
            <ac:picMk id="3478" creationId="{5B5C01B7-29C2-8E2E-5BB2-A318165C2518}"/>
          </ac:picMkLst>
        </pc:picChg>
        <pc:picChg chg="mod">
          <ac:chgData name="Anna Sterner" userId="e34ade42-3f4d-4ffb-96dc-1c6e40b6902f" providerId="ADAL" clId="{85365E0C-60C3-4CE3-B5C2-4B4109519C77}" dt="2024-05-20T17:44:20.679" v="510"/>
          <ac:picMkLst>
            <pc:docMk/>
            <pc:sldMk cId="2150117555" sldId="311"/>
            <ac:picMk id="3479" creationId="{60F4BD3C-7AD8-695D-2937-E89C8F5246D9}"/>
          </ac:picMkLst>
        </pc:picChg>
        <pc:picChg chg="mod">
          <ac:chgData name="Anna Sterner" userId="e34ade42-3f4d-4ffb-96dc-1c6e40b6902f" providerId="ADAL" clId="{85365E0C-60C3-4CE3-B5C2-4B4109519C77}" dt="2024-05-20T17:44:20.679" v="510"/>
          <ac:picMkLst>
            <pc:docMk/>
            <pc:sldMk cId="2150117555" sldId="311"/>
            <ac:picMk id="3481" creationId="{DD2BB6DE-7063-61F5-1645-61024BEEB5B7}"/>
          </ac:picMkLst>
        </pc:picChg>
        <pc:picChg chg="mod">
          <ac:chgData name="Anna Sterner" userId="e34ade42-3f4d-4ffb-96dc-1c6e40b6902f" providerId="ADAL" clId="{85365E0C-60C3-4CE3-B5C2-4B4109519C77}" dt="2024-05-20T17:44:20.679" v="510"/>
          <ac:picMkLst>
            <pc:docMk/>
            <pc:sldMk cId="2150117555" sldId="311"/>
            <ac:picMk id="3482" creationId="{632EAAEB-6722-D81A-1782-0D67DC14D9ED}"/>
          </ac:picMkLst>
        </pc:picChg>
        <pc:picChg chg="mod">
          <ac:chgData name="Anna Sterner" userId="e34ade42-3f4d-4ffb-96dc-1c6e40b6902f" providerId="ADAL" clId="{85365E0C-60C3-4CE3-B5C2-4B4109519C77}" dt="2024-05-20T17:44:20.679" v="510"/>
          <ac:picMkLst>
            <pc:docMk/>
            <pc:sldMk cId="2150117555" sldId="311"/>
            <ac:picMk id="3483" creationId="{7AED5AB4-7748-91E5-7D47-27AEE6D15DE4}"/>
          </ac:picMkLst>
        </pc:picChg>
        <pc:picChg chg="mod">
          <ac:chgData name="Anna Sterner" userId="e34ade42-3f4d-4ffb-96dc-1c6e40b6902f" providerId="ADAL" clId="{85365E0C-60C3-4CE3-B5C2-4B4109519C77}" dt="2024-05-20T17:44:20.679" v="510"/>
          <ac:picMkLst>
            <pc:docMk/>
            <pc:sldMk cId="2150117555" sldId="311"/>
            <ac:picMk id="3484" creationId="{AFC6B604-C1EE-0D35-8234-ABDBADE97855}"/>
          </ac:picMkLst>
        </pc:picChg>
        <pc:picChg chg="mod">
          <ac:chgData name="Anna Sterner" userId="e34ade42-3f4d-4ffb-96dc-1c6e40b6902f" providerId="ADAL" clId="{85365E0C-60C3-4CE3-B5C2-4B4109519C77}" dt="2024-05-20T17:44:20.679" v="510"/>
          <ac:picMkLst>
            <pc:docMk/>
            <pc:sldMk cId="2150117555" sldId="311"/>
            <ac:picMk id="3486" creationId="{6E97B18B-2EA6-3305-29E8-C65F8A341293}"/>
          </ac:picMkLst>
        </pc:picChg>
        <pc:picChg chg="mod">
          <ac:chgData name="Anna Sterner" userId="e34ade42-3f4d-4ffb-96dc-1c6e40b6902f" providerId="ADAL" clId="{85365E0C-60C3-4CE3-B5C2-4B4109519C77}" dt="2024-05-20T17:44:20.679" v="510"/>
          <ac:picMkLst>
            <pc:docMk/>
            <pc:sldMk cId="2150117555" sldId="311"/>
            <ac:picMk id="3487" creationId="{3F0FBBEA-89B6-DFF6-F0DE-8D59D9EC33F0}"/>
          </ac:picMkLst>
        </pc:picChg>
        <pc:picChg chg="mod">
          <ac:chgData name="Anna Sterner" userId="e34ade42-3f4d-4ffb-96dc-1c6e40b6902f" providerId="ADAL" clId="{85365E0C-60C3-4CE3-B5C2-4B4109519C77}" dt="2024-05-20T17:44:20.679" v="510"/>
          <ac:picMkLst>
            <pc:docMk/>
            <pc:sldMk cId="2150117555" sldId="311"/>
            <ac:picMk id="3488" creationId="{13EA9176-9057-AF3F-F5CE-0232A62A0D55}"/>
          </ac:picMkLst>
        </pc:picChg>
        <pc:picChg chg="mod">
          <ac:chgData name="Anna Sterner" userId="e34ade42-3f4d-4ffb-96dc-1c6e40b6902f" providerId="ADAL" clId="{85365E0C-60C3-4CE3-B5C2-4B4109519C77}" dt="2024-05-20T17:44:20.679" v="510"/>
          <ac:picMkLst>
            <pc:docMk/>
            <pc:sldMk cId="2150117555" sldId="311"/>
            <ac:picMk id="3489" creationId="{C9B0FE43-B750-67D8-7A69-C758ED3B06A6}"/>
          </ac:picMkLst>
        </pc:picChg>
        <pc:picChg chg="mod">
          <ac:chgData name="Anna Sterner" userId="e34ade42-3f4d-4ffb-96dc-1c6e40b6902f" providerId="ADAL" clId="{85365E0C-60C3-4CE3-B5C2-4B4109519C77}" dt="2024-05-20T17:44:20.679" v="510"/>
          <ac:picMkLst>
            <pc:docMk/>
            <pc:sldMk cId="2150117555" sldId="311"/>
            <ac:picMk id="3490" creationId="{E5510301-59D0-D5CE-F3A9-B78CC79E2657}"/>
          </ac:picMkLst>
        </pc:picChg>
        <pc:picChg chg="mod">
          <ac:chgData name="Anna Sterner" userId="e34ade42-3f4d-4ffb-96dc-1c6e40b6902f" providerId="ADAL" clId="{85365E0C-60C3-4CE3-B5C2-4B4109519C77}" dt="2024-05-20T17:44:20.679" v="510"/>
          <ac:picMkLst>
            <pc:docMk/>
            <pc:sldMk cId="2150117555" sldId="311"/>
            <ac:picMk id="3491" creationId="{E215594D-DE25-495E-A96E-552129089211}"/>
          </ac:picMkLst>
        </pc:picChg>
        <pc:picChg chg="mod">
          <ac:chgData name="Anna Sterner" userId="e34ade42-3f4d-4ffb-96dc-1c6e40b6902f" providerId="ADAL" clId="{85365E0C-60C3-4CE3-B5C2-4B4109519C77}" dt="2024-05-20T17:44:20.679" v="510"/>
          <ac:picMkLst>
            <pc:docMk/>
            <pc:sldMk cId="2150117555" sldId="311"/>
            <ac:picMk id="3493" creationId="{8C344B80-040B-8850-F12F-5B2591013925}"/>
          </ac:picMkLst>
        </pc:picChg>
        <pc:picChg chg="mod">
          <ac:chgData name="Anna Sterner" userId="e34ade42-3f4d-4ffb-96dc-1c6e40b6902f" providerId="ADAL" clId="{85365E0C-60C3-4CE3-B5C2-4B4109519C77}" dt="2024-05-20T17:44:20.679" v="510"/>
          <ac:picMkLst>
            <pc:docMk/>
            <pc:sldMk cId="2150117555" sldId="311"/>
            <ac:picMk id="3495" creationId="{8287F8C6-CABF-FC5B-A5E2-1DB33DA24F4B}"/>
          </ac:picMkLst>
        </pc:picChg>
        <pc:picChg chg="mod">
          <ac:chgData name="Anna Sterner" userId="e34ade42-3f4d-4ffb-96dc-1c6e40b6902f" providerId="ADAL" clId="{85365E0C-60C3-4CE3-B5C2-4B4109519C77}" dt="2024-05-20T17:44:20.679" v="510"/>
          <ac:picMkLst>
            <pc:docMk/>
            <pc:sldMk cId="2150117555" sldId="311"/>
            <ac:picMk id="3496" creationId="{49559D8E-6DCB-275B-7BE3-ABE1739760F4}"/>
          </ac:picMkLst>
        </pc:picChg>
        <pc:picChg chg="mod">
          <ac:chgData name="Anna Sterner" userId="e34ade42-3f4d-4ffb-96dc-1c6e40b6902f" providerId="ADAL" clId="{85365E0C-60C3-4CE3-B5C2-4B4109519C77}" dt="2024-05-20T17:44:20.679" v="510"/>
          <ac:picMkLst>
            <pc:docMk/>
            <pc:sldMk cId="2150117555" sldId="311"/>
            <ac:picMk id="3497" creationId="{14EBC133-5BB5-6C0D-E11F-5DDCB0B768D0}"/>
          </ac:picMkLst>
        </pc:picChg>
        <pc:picChg chg="mod">
          <ac:chgData name="Anna Sterner" userId="e34ade42-3f4d-4ffb-96dc-1c6e40b6902f" providerId="ADAL" clId="{85365E0C-60C3-4CE3-B5C2-4B4109519C77}" dt="2024-05-20T17:44:20.679" v="510"/>
          <ac:picMkLst>
            <pc:docMk/>
            <pc:sldMk cId="2150117555" sldId="311"/>
            <ac:picMk id="3498" creationId="{B8065B43-FDB7-2ECC-94BD-5E54ED4970D3}"/>
          </ac:picMkLst>
        </pc:picChg>
        <pc:picChg chg="mod">
          <ac:chgData name="Anna Sterner" userId="e34ade42-3f4d-4ffb-96dc-1c6e40b6902f" providerId="ADAL" clId="{85365E0C-60C3-4CE3-B5C2-4B4109519C77}" dt="2024-05-20T17:44:20.679" v="510"/>
          <ac:picMkLst>
            <pc:docMk/>
            <pc:sldMk cId="2150117555" sldId="311"/>
            <ac:picMk id="3499" creationId="{4284E95E-D090-35DD-090B-E62FD1158961}"/>
          </ac:picMkLst>
        </pc:picChg>
        <pc:picChg chg="mod">
          <ac:chgData name="Anna Sterner" userId="e34ade42-3f4d-4ffb-96dc-1c6e40b6902f" providerId="ADAL" clId="{85365E0C-60C3-4CE3-B5C2-4B4109519C77}" dt="2024-05-20T17:44:20.679" v="510"/>
          <ac:picMkLst>
            <pc:docMk/>
            <pc:sldMk cId="2150117555" sldId="311"/>
            <ac:picMk id="3500" creationId="{1931810A-2FA0-15FC-0280-8F05ABA64B49}"/>
          </ac:picMkLst>
        </pc:picChg>
        <pc:picChg chg="mod">
          <ac:chgData name="Anna Sterner" userId="e34ade42-3f4d-4ffb-96dc-1c6e40b6902f" providerId="ADAL" clId="{85365E0C-60C3-4CE3-B5C2-4B4109519C77}" dt="2024-05-20T17:44:20.679" v="510"/>
          <ac:picMkLst>
            <pc:docMk/>
            <pc:sldMk cId="2150117555" sldId="311"/>
            <ac:picMk id="3501" creationId="{74AC208C-2431-8400-AB43-BCD5FD44D5A9}"/>
          </ac:picMkLst>
        </pc:picChg>
        <pc:picChg chg="mod">
          <ac:chgData name="Anna Sterner" userId="e34ade42-3f4d-4ffb-96dc-1c6e40b6902f" providerId="ADAL" clId="{85365E0C-60C3-4CE3-B5C2-4B4109519C77}" dt="2024-05-20T17:44:20.679" v="510"/>
          <ac:picMkLst>
            <pc:docMk/>
            <pc:sldMk cId="2150117555" sldId="311"/>
            <ac:picMk id="3502" creationId="{1CC96FA5-3AB4-19A7-73D4-4AC0B2E0F5A9}"/>
          </ac:picMkLst>
        </pc:picChg>
        <pc:picChg chg="mod">
          <ac:chgData name="Anna Sterner" userId="e34ade42-3f4d-4ffb-96dc-1c6e40b6902f" providerId="ADAL" clId="{85365E0C-60C3-4CE3-B5C2-4B4109519C77}" dt="2024-05-20T17:44:20.679" v="510"/>
          <ac:picMkLst>
            <pc:docMk/>
            <pc:sldMk cId="2150117555" sldId="311"/>
            <ac:picMk id="3503" creationId="{370AA397-F8C8-422F-7B2F-579BCDA7BE24}"/>
          </ac:picMkLst>
        </pc:picChg>
        <pc:picChg chg="mod">
          <ac:chgData name="Anna Sterner" userId="e34ade42-3f4d-4ffb-96dc-1c6e40b6902f" providerId="ADAL" clId="{85365E0C-60C3-4CE3-B5C2-4B4109519C77}" dt="2024-05-20T17:44:20.679" v="510"/>
          <ac:picMkLst>
            <pc:docMk/>
            <pc:sldMk cId="2150117555" sldId="311"/>
            <ac:picMk id="3504" creationId="{E9E2522F-9505-A312-40F5-D19F3BD23637}"/>
          </ac:picMkLst>
        </pc:picChg>
        <pc:picChg chg="mod">
          <ac:chgData name="Anna Sterner" userId="e34ade42-3f4d-4ffb-96dc-1c6e40b6902f" providerId="ADAL" clId="{85365E0C-60C3-4CE3-B5C2-4B4109519C77}" dt="2024-05-20T17:44:20.679" v="510"/>
          <ac:picMkLst>
            <pc:docMk/>
            <pc:sldMk cId="2150117555" sldId="311"/>
            <ac:picMk id="3506" creationId="{37EECC1D-499C-1D05-98B3-5FB745C02D05}"/>
          </ac:picMkLst>
        </pc:picChg>
        <pc:picChg chg="mod">
          <ac:chgData name="Anna Sterner" userId="e34ade42-3f4d-4ffb-96dc-1c6e40b6902f" providerId="ADAL" clId="{85365E0C-60C3-4CE3-B5C2-4B4109519C77}" dt="2024-05-20T17:44:20.679" v="510"/>
          <ac:picMkLst>
            <pc:docMk/>
            <pc:sldMk cId="2150117555" sldId="311"/>
            <ac:picMk id="3507" creationId="{A791FC32-4CFD-6AFA-468E-9AE9A9DAAD2E}"/>
          </ac:picMkLst>
        </pc:picChg>
        <pc:picChg chg="mod">
          <ac:chgData name="Anna Sterner" userId="e34ade42-3f4d-4ffb-96dc-1c6e40b6902f" providerId="ADAL" clId="{85365E0C-60C3-4CE3-B5C2-4B4109519C77}" dt="2024-05-20T17:44:20.679" v="510"/>
          <ac:picMkLst>
            <pc:docMk/>
            <pc:sldMk cId="2150117555" sldId="311"/>
            <ac:picMk id="3508" creationId="{8D907ABB-AC74-1F5D-ECC9-1E0388A96A6E}"/>
          </ac:picMkLst>
        </pc:picChg>
        <pc:picChg chg="mod">
          <ac:chgData name="Anna Sterner" userId="e34ade42-3f4d-4ffb-96dc-1c6e40b6902f" providerId="ADAL" clId="{85365E0C-60C3-4CE3-B5C2-4B4109519C77}" dt="2024-05-20T17:44:20.679" v="510"/>
          <ac:picMkLst>
            <pc:docMk/>
            <pc:sldMk cId="2150117555" sldId="311"/>
            <ac:picMk id="3509" creationId="{1B550998-2745-C66D-B641-0B3B0AB7FB7F}"/>
          </ac:picMkLst>
        </pc:picChg>
        <pc:picChg chg="mod">
          <ac:chgData name="Anna Sterner" userId="e34ade42-3f4d-4ffb-96dc-1c6e40b6902f" providerId="ADAL" clId="{85365E0C-60C3-4CE3-B5C2-4B4109519C77}" dt="2024-05-20T17:44:20.679" v="510"/>
          <ac:picMkLst>
            <pc:docMk/>
            <pc:sldMk cId="2150117555" sldId="311"/>
            <ac:picMk id="3511" creationId="{E9634B47-B4FC-A550-2F39-A2780BC21FA6}"/>
          </ac:picMkLst>
        </pc:picChg>
        <pc:picChg chg="mod">
          <ac:chgData name="Anna Sterner" userId="e34ade42-3f4d-4ffb-96dc-1c6e40b6902f" providerId="ADAL" clId="{85365E0C-60C3-4CE3-B5C2-4B4109519C77}" dt="2024-05-20T17:44:20.679" v="510"/>
          <ac:picMkLst>
            <pc:docMk/>
            <pc:sldMk cId="2150117555" sldId="311"/>
            <ac:picMk id="3512" creationId="{D0B72D37-1E66-4D57-3317-ECF7ED883211}"/>
          </ac:picMkLst>
        </pc:picChg>
        <pc:picChg chg="mod">
          <ac:chgData name="Anna Sterner" userId="e34ade42-3f4d-4ffb-96dc-1c6e40b6902f" providerId="ADAL" clId="{85365E0C-60C3-4CE3-B5C2-4B4109519C77}" dt="2024-05-20T17:44:20.679" v="510"/>
          <ac:picMkLst>
            <pc:docMk/>
            <pc:sldMk cId="2150117555" sldId="311"/>
            <ac:picMk id="3513" creationId="{DEF109AD-AAAE-AB49-DB19-F347291FE7D5}"/>
          </ac:picMkLst>
        </pc:picChg>
        <pc:picChg chg="mod">
          <ac:chgData name="Anna Sterner" userId="e34ade42-3f4d-4ffb-96dc-1c6e40b6902f" providerId="ADAL" clId="{85365E0C-60C3-4CE3-B5C2-4B4109519C77}" dt="2024-05-20T17:44:20.679" v="510"/>
          <ac:picMkLst>
            <pc:docMk/>
            <pc:sldMk cId="2150117555" sldId="311"/>
            <ac:picMk id="3514" creationId="{91788C08-AA4E-39AC-A208-AC51AFEEB125}"/>
          </ac:picMkLst>
        </pc:picChg>
        <pc:picChg chg="mod">
          <ac:chgData name="Anna Sterner" userId="e34ade42-3f4d-4ffb-96dc-1c6e40b6902f" providerId="ADAL" clId="{85365E0C-60C3-4CE3-B5C2-4B4109519C77}" dt="2024-05-20T17:44:20.679" v="510"/>
          <ac:picMkLst>
            <pc:docMk/>
            <pc:sldMk cId="2150117555" sldId="311"/>
            <ac:picMk id="3515" creationId="{5C9A1499-7212-700C-73CE-93BA52BE2B09}"/>
          </ac:picMkLst>
        </pc:picChg>
        <pc:picChg chg="mod">
          <ac:chgData name="Anna Sterner" userId="e34ade42-3f4d-4ffb-96dc-1c6e40b6902f" providerId="ADAL" clId="{85365E0C-60C3-4CE3-B5C2-4B4109519C77}" dt="2024-05-20T17:44:20.679" v="510"/>
          <ac:picMkLst>
            <pc:docMk/>
            <pc:sldMk cId="2150117555" sldId="311"/>
            <ac:picMk id="3516" creationId="{87761AAB-EE34-BEC7-B02D-AC492E81D4C0}"/>
          </ac:picMkLst>
        </pc:picChg>
        <pc:picChg chg="mod">
          <ac:chgData name="Anna Sterner" userId="e34ade42-3f4d-4ffb-96dc-1c6e40b6902f" providerId="ADAL" clId="{85365E0C-60C3-4CE3-B5C2-4B4109519C77}" dt="2024-05-20T17:44:20.679" v="510"/>
          <ac:picMkLst>
            <pc:docMk/>
            <pc:sldMk cId="2150117555" sldId="311"/>
            <ac:picMk id="3517" creationId="{89B9F9B0-25EF-6AFC-FF2C-E349CEA17A2C}"/>
          </ac:picMkLst>
        </pc:picChg>
        <pc:picChg chg="mod">
          <ac:chgData name="Anna Sterner" userId="e34ade42-3f4d-4ffb-96dc-1c6e40b6902f" providerId="ADAL" clId="{85365E0C-60C3-4CE3-B5C2-4B4109519C77}" dt="2024-05-20T17:44:20.679" v="510"/>
          <ac:picMkLst>
            <pc:docMk/>
            <pc:sldMk cId="2150117555" sldId="311"/>
            <ac:picMk id="3518" creationId="{159A371B-6151-F688-0734-390ED9FF06F7}"/>
          </ac:picMkLst>
        </pc:picChg>
        <pc:picChg chg="mod">
          <ac:chgData name="Anna Sterner" userId="e34ade42-3f4d-4ffb-96dc-1c6e40b6902f" providerId="ADAL" clId="{85365E0C-60C3-4CE3-B5C2-4B4109519C77}" dt="2024-05-20T17:44:20.679" v="510"/>
          <ac:picMkLst>
            <pc:docMk/>
            <pc:sldMk cId="2150117555" sldId="311"/>
            <ac:picMk id="3519" creationId="{90B0F356-06AB-B47A-C210-DBF0FF7A9959}"/>
          </ac:picMkLst>
        </pc:picChg>
        <pc:picChg chg="mod">
          <ac:chgData name="Anna Sterner" userId="e34ade42-3f4d-4ffb-96dc-1c6e40b6902f" providerId="ADAL" clId="{85365E0C-60C3-4CE3-B5C2-4B4109519C77}" dt="2024-05-20T17:44:20.679" v="510"/>
          <ac:picMkLst>
            <pc:docMk/>
            <pc:sldMk cId="2150117555" sldId="311"/>
            <ac:picMk id="3520" creationId="{04A2EB01-AD4E-6653-5C3B-8162D26415C8}"/>
          </ac:picMkLst>
        </pc:picChg>
        <pc:picChg chg="mod">
          <ac:chgData name="Anna Sterner" userId="e34ade42-3f4d-4ffb-96dc-1c6e40b6902f" providerId="ADAL" clId="{85365E0C-60C3-4CE3-B5C2-4B4109519C77}" dt="2024-05-20T17:44:20.679" v="510"/>
          <ac:picMkLst>
            <pc:docMk/>
            <pc:sldMk cId="2150117555" sldId="311"/>
            <ac:picMk id="3521" creationId="{FB52B427-496B-AEEE-197D-2E441B827251}"/>
          </ac:picMkLst>
        </pc:picChg>
        <pc:picChg chg="mod">
          <ac:chgData name="Anna Sterner" userId="e34ade42-3f4d-4ffb-96dc-1c6e40b6902f" providerId="ADAL" clId="{85365E0C-60C3-4CE3-B5C2-4B4109519C77}" dt="2024-05-20T17:44:20.679" v="510"/>
          <ac:picMkLst>
            <pc:docMk/>
            <pc:sldMk cId="2150117555" sldId="311"/>
            <ac:picMk id="3522" creationId="{F025EEC4-292B-8296-E7B2-A5F8B8856FE9}"/>
          </ac:picMkLst>
        </pc:picChg>
        <pc:picChg chg="mod">
          <ac:chgData name="Anna Sterner" userId="e34ade42-3f4d-4ffb-96dc-1c6e40b6902f" providerId="ADAL" clId="{85365E0C-60C3-4CE3-B5C2-4B4109519C77}" dt="2024-05-20T17:44:20.679" v="510"/>
          <ac:picMkLst>
            <pc:docMk/>
            <pc:sldMk cId="2150117555" sldId="311"/>
            <ac:picMk id="3523" creationId="{057E0021-BFEB-274D-3377-A1C06E088FA0}"/>
          </ac:picMkLst>
        </pc:picChg>
        <pc:picChg chg="mod">
          <ac:chgData name="Anna Sterner" userId="e34ade42-3f4d-4ffb-96dc-1c6e40b6902f" providerId="ADAL" clId="{85365E0C-60C3-4CE3-B5C2-4B4109519C77}" dt="2024-05-20T17:44:20.679" v="510"/>
          <ac:picMkLst>
            <pc:docMk/>
            <pc:sldMk cId="2150117555" sldId="311"/>
            <ac:picMk id="3524" creationId="{37F31B17-9A1F-4839-D567-FB1CD84F40A8}"/>
          </ac:picMkLst>
        </pc:picChg>
        <pc:picChg chg="mod">
          <ac:chgData name="Anna Sterner" userId="e34ade42-3f4d-4ffb-96dc-1c6e40b6902f" providerId="ADAL" clId="{85365E0C-60C3-4CE3-B5C2-4B4109519C77}" dt="2024-05-20T17:44:20.679" v="510"/>
          <ac:picMkLst>
            <pc:docMk/>
            <pc:sldMk cId="2150117555" sldId="311"/>
            <ac:picMk id="3525" creationId="{0BAA0DE4-47F4-80B0-7E5E-83E4B877CA9A}"/>
          </ac:picMkLst>
        </pc:picChg>
        <pc:picChg chg="mod">
          <ac:chgData name="Anna Sterner" userId="e34ade42-3f4d-4ffb-96dc-1c6e40b6902f" providerId="ADAL" clId="{85365E0C-60C3-4CE3-B5C2-4B4109519C77}" dt="2024-05-20T17:44:20.679" v="510"/>
          <ac:picMkLst>
            <pc:docMk/>
            <pc:sldMk cId="2150117555" sldId="311"/>
            <ac:picMk id="3526" creationId="{CB634E21-4B18-E692-B88C-19654C01E704}"/>
          </ac:picMkLst>
        </pc:picChg>
        <pc:picChg chg="mod">
          <ac:chgData name="Anna Sterner" userId="e34ade42-3f4d-4ffb-96dc-1c6e40b6902f" providerId="ADAL" clId="{85365E0C-60C3-4CE3-B5C2-4B4109519C77}" dt="2024-05-20T17:44:20.679" v="510"/>
          <ac:picMkLst>
            <pc:docMk/>
            <pc:sldMk cId="2150117555" sldId="311"/>
            <ac:picMk id="3527" creationId="{797F37D2-4DF7-4393-8F7C-D58B41240050}"/>
          </ac:picMkLst>
        </pc:picChg>
        <pc:picChg chg="mod">
          <ac:chgData name="Anna Sterner" userId="e34ade42-3f4d-4ffb-96dc-1c6e40b6902f" providerId="ADAL" clId="{85365E0C-60C3-4CE3-B5C2-4B4109519C77}" dt="2024-05-20T17:44:20.679" v="510"/>
          <ac:picMkLst>
            <pc:docMk/>
            <pc:sldMk cId="2150117555" sldId="311"/>
            <ac:picMk id="3528" creationId="{0B447A71-81C1-0851-125F-DEF1AF2F0A7F}"/>
          </ac:picMkLst>
        </pc:picChg>
        <pc:picChg chg="mod">
          <ac:chgData name="Anna Sterner" userId="e34ade42-3f4d-4ffb-96dc-1c6e40b6902f" providerId="ADAL" clId="{85365E0C-60C3-4CE3-B5C2-4B4109519C77}" dt="2024-05-20T17:44:20.679" v="510"/>
          <ac:picMkLst>
            <pc:docMk/>
            <pc:sldMk cId="2150117555" sldId="311"/>
            <ac:picMk id="3529" creationId="{49C61319-ED58-B346-0E15-3E6296BD9B70}"/>
          </ac:picMkLst>
        </pc:picChg>
        <pc:picChg chg="mod">
          <ac:chgData name="Anna Sterner" userId="e34ade42-3f4d-4ffb-96dc-1c6e40b6902f" providerId="ADAL" clId="{85365E0C-60C3-4CE3-B5C2-4B4109519C77}" dt="2024-05-20T17:44:20.679" v="510"/>
          <ac:picMkLst>
            <pc:docMk/>
            <pc:sldMk cId="2150117555" sldId="311"/>
            <ac:picMk id="3530" creationId="{98DC8A2C-7F0E-C17D-FF28-2BF6DC9ABF7A}"/>
          </ac:picMkLst>
        </pc:picChg>
        <pc:picChg chg="mod">
          <ac:chgData name="Anna Sterner" userId="e34ade42-3f4d-4ffb-96dc-1c6e40b6902f" providerId="ADAL" clId="{85365E0C-60C3-4CE3-B5C2-4B4109519C77}" dt="2024-05-20T17:44:20.679" v="510"/>
          <ac:picMkLst>
            <pc:docMk/>
            <pc:sldMk cId="2150117555" sldId="311"/>
            <ac:picMk id="3531" creationId="{02AE355A-80B5-8F9F-6EE2-FAE58AF0C727}"/>
          </ac:picMkLst>
        </pc:picChg>
        <pc:picChg chg="mod">
          <ac:chgData name="Anna Sterner" userId="e34ade42-3f4d-4ffb-96dc-1c6e40b6902f" providerId="ADAL" clId="{85365E0C-60C3-4CE3-B5C2-4B4109519C77}" dt="2024-05-20T17:44:20.679" v="510"/>
          <ac:picMkLst>
            <pc:docMk/>
            <pc:sldMk cId="2150117555" sldId="311"/>
            <ac:picMk id="3532" creationId="{9DD5BFAD-9090-64F3-0E1E-90BCE72EAF21}"/>
          </ac:picMkLst>
        </pc:picChg>
        <pc:picChg chg="mod">
          <ac:chgData name="Anna Sterner" userId="e34ade42-3f4d-4ffb-96dc-1c6e40b6902f" providerId="ADAL" clId="{85365E0C-60C3-4CE3-B5C2-4B4109519C77}" dt="2024-05-20T17:44:20.679" v="510"/>
          <ac:picMkLst>
            <pc:docMk/>
            <pc:sldMk cId="2150117555" sldId="311"/>
            <ac:picMk id="3533" creationId="{700477FA-D926-2E5B-5D30-AB1D7BDF5E2D}"/>
          </ac:picMkLst>
        </pc:picChg>
        <pc:picChg chg="mod">
          <ac:chgData name="Anna Sterner" userId="e34ade42-3f4d-4ffb-96dc-1c6e40b6902f" providerId="ADAL" clId="{85365E0C-60C3-4CE3-B5C2-4B4109519C77}" dt="2024-05-20T17:44:20.679" v="510"/>
          <ac:picMkLst>
            <pc:docMk/>
            <pc:sldMk cId="2150117555" sldId="311"/>
            <ac:picMk id="3534" creationId="{8F8D9536-BC89-17EC-AAE8-334090E39C87}"/>
          </ac:picMkLst>
        </pc:picChg>
        <pc:picChg chg="mod">
          <ac:chgData name="Anna Sterner" userId="e34ade42-3f4d-4ffb-96dc-1c6e40b6902f" providerId="ADAL" clId="{85365E0C-60C3-4CE3-B5C2-4B4109519C77}" dt="2024-05-20T17:44:20.679" v="510"/>
          <ac:picMkLst>
            <pc:docMk/>
            <pc:sldMk cId="2150117555" sldId="311"/>
            <ac:picMk id="3535" creationId="{6C1C0DCF-EC11-373C-F611-8C24325AF383}"/>
          </ac:picMkLst>
        </pc:picChg>
        <pc:picChg chg="mod">
          <ac:chgData name="Anna Sterner" userId="e34ade42-3f4d-4ffb-96dc-1c6e40b6902f" providerId="ADAL" clId="{85365E0C-60C3-4CE3-B5C2-4B4109519C77}" dt="2024-05-20T17:44:20.679" v="510"/>
          <ac:picMkLst>
            <pc:docMk/>
            <pc:sldMk cId="2150117555" sldId="311"/>
            <ac:picMk id="3536" creationId="{3A191340-56E6-759A-62AE-EFA6478DB462}"/>
          </ac:picMkLst>
        </pc:picChg>
        <pc:picChg chg="mod">
          <ac:chgData name="Anna Sterner" userId="e34ade42-3f4d-4ffb-96dc-1c6e40b6902f" providerId="ADAL" clId="{85365E0C-60C3-4CE3-B5C2-4B4109519C77}" dt="2024-05-20T17:44:20.679" v="510"/>
          <ac:picMkLst>
            <pc:docMk/>
            <pc:sldMk cId="2150117555" sldId="311"/>
            <ac:picMk id="3537" creationId="{1AA2C1EC-EDBB-71D4-3B57-DC52DC123767}"/>
          </ac:picMkLst>
        </pc:picChg>
        <pc:picChg chg="mod">
          <ac:chgData name="Anna Sterner" userId="e34ade42-3f4d-4ffb-96dc-1c6e40b6902f" providerId="ADAL" clId="{85365E0C-60C3-4CE3-B5C2-4B4109519C77}" dt="2024-05-20T17:44:20.679" v="510"/>
          <ac:picMkLst>
            <pc:docMk/>
            <pc:sldMk cId="2150117555" sldId="311"/>
            <ac:picMk id="3538" creationId="{7A36ABA6-C6A8-6367-DDD5-3F2F5BC8E6E9}"/>
          </ac:picMkLst>
        </pc:picChg>
        <pc:picChg chg="mod">
          <ac:chgData name="Anna Sterner" userId="e34ade42-3f4d-4ffb-96dc-1c6e40b6902f" providerId="ADAL" clId="{85365E0C-60C3-4CE3-B5C2-4B4109519C77}" dt="2024-05-20T17:44:20.679" v="510"/>
          <ac:picMkLst>
            <pc:docMk/>
            <pc:sldMk cId="2150117555" sldId="311"/>
            <ac:picMk id="3539" creationId="{259293C6-C5BC-E06C-5E01-CFBB077F5DA2}"/>
          </ac:picMkLst>
        </pc:picChg>
        <pc:picChg chg="mod">
          <ac:chgData name="Anna Sterner" userId="e34ade42-3f4d-4ffb-96dc-1c6e40b6902f" providerId="ADAL" clId="{85365E0C-60C3-4CE3-B5C2-4B4109519C77}" dt="2024-05-20T17:44:20.679" v="510"/>
          <ac:picMkLst>
            <pc:docMk/>
            <pc:sldMk cId="2150117555" sldId="311"/>
            <ac:picMk id="3540" creationId="{11FA81D7-A535-901D-9D5C-31BE80DB3EAD}"/>
          </ac:picMkLst>
        </pc:picChg>
        <pc:picChg chg="mod">
          <ac:chgData name="Anna Sterner" userId="e34ade42-3f4d-4ffb-96dc-1c6e40b6902f" providerId="ADAL" clId="{85365E0C-60C3-4CE3-B5C2-4B4109519C77}" dt="2024-05-20T17:44:20.679" v="510"/>
          <ac:picMkLst>
            <pc:docMk/>
            <pc:sldMk cId="2150117555" sldId="311"/>
            <ac:picMk id="3541" creationId="{DA683710-38CD-9D1C-89C7-D0C614B9717C}"/>
          </ac:picMkLst>
        </pc:picChg>
        <pc:picChg chg="mod">
          <ac:chgData name="Anna Sterner" userId="e34ade42-3f4d-4ffb-96dc-1c6e40b6902f" providerId="ADAL" clId="{85365E0C-60C3-4CE3-B5C2-4B4109519C77}" dt="2024-05-20T17:44:20.679" v="510"/>
          <ac:picMkLst>
            <pc:docMk/>
            <pc:sldMk cId="2150117555" sldId="311"/>
            <ac:picMk id="3542" creationId="{4609A9DA-6407-3CC9-A6DC-828E38B01F57}"/>
          </ac:picMkLst>
        </pc:picChg>
        <pc:picChg chg="mod">
          <ac:chgData name="Anna Sterner" userId="e34ade42-3f4d-4ffb-96dc-1c6e40b6902f" providerId="ADAL" clId="{85365E0C-60C3-4CE3-B5C2-4B4109519C77}" dt="2024-05-20T17:44:20.679" v="510"/>
          <ac:picMkLst>
            <pc:docMk/>
            <pc:sldMk cId="2150117555" sldId="311"/>
            <ac:picMk id="3543" creationId="{F01338A9-474A-4911-C9C2-1E62E6CD52D0}"/>
          </ac:picMkLst>
        </pc:picChg>
        <pc:picChg chg="mod">
          <ac:chgData name="Anna Sterner" userId="e34ade42-3f4d-4ffb-96dc-1c6e40b6902f" providerId="ADAL" clId="{85365E0C-60C3-4CE3-B5C2-4B4109519C77}" dt="2024-05-20T17:44:20.679" v="510"/>
          <ac:picMkLst>
            <pc:docMk/>
            <pc:sldMk cId="2150117555" sldId="311"/>
            <ac:picMk id="3544" creationId="{9311BC3B-96FE-1732-A983-68335B1075D5}"/>
          </ac:picMkLst>
        </pc:picChg>
        <pc:picChg chg="mod">
          <ac:chgData name="Anna Sterner" userId="e34ade42-3f4d-4ffb-96dc-1c6e40b6902f" providerId="ADAL" clId="{85365E0C-60C3-4CE3-B5C2-4B4109519C77}" dt="2024-05-20T17:44:20.679" v="510"/>
          <ac:picMkLst>
            <pc:docMk/>
            <pc:sldMk cId="2150117555" sldId="311"/>
            <ac:picMk id="3545" creationId="{EC771D41-07B9-FD19-9F7F-A7ECBD3DB5EB}"/>
          </ac:picMkLst>
        </pc:picChg>
        <pc:picChg chg="mod">
          <ac:chgData name="Anna Sterner" userId="e34ade42-3f4d-4ffb-96dc-1c6e40b6902f" providerId="ADAL" clId="{85365E0C-60C3-4CE3-B5C2-4B4109519C77}" dt="2024-05-20T17:44:20.679" v="510"/>
          <ac:picMkLst>
            <pc:docMk/>
            <pc:sldMk cId="2150117555" sldId="311"/>
            <ac:picMk id="3546" creationId="{666FFA4F-BA66-7692-76E4-763E16B8290C}"/>
          </ac:picMkLst>
        </pc:picChg>
        <pc:picChg chg="mod">
          <ac:chgData name="Anna Sterner" userId="e34ade42-3f4d-4ffb-96dc-1c6e40b6902f" providerId="ADAL" clId="{85365E0C-60C3-4CE3-B5C2-4B4109519C77}" dt="2024-05-20T17:44:20.679" v="510"/>
          <ac:picMkLst>
            <pc:docMk/>
            <pc:sldMk cId="2150117555" sldId="311"/>
            <ac:picMk id="3547" creationId="{E1C7A521-CA91-9459-63A6-6C14D6AD8DA7}"/>
          </ac:picMkLst>
        </pc:picChg>
        <pc:picChg chg="mod">
          <ac:chgData name="Anna Sterner" userId="e34ade42-3f4d-4ffb-96dc-1c6e40b6902f" providerId="ADAL" clId="{85365E0C-60C3-4CE3-B5C2-4B4109519C77}" dt="2024-05-20T17:44:20.679" v="510"/>
          <ac:picMkLst>
            <pc:docMk/>
            <pc:sldMk cId="2150117555" sldId="311"/>
            <ac:picMk id="3548" creationId="{55BF90AC-8787-8CCA-D7C7-E2AEE407F28D}"/>
          </ac:picMkLst>
        </pc:picChg>
        <pc:picChg chg="mod">
          <ac:chgData name="Anna Sterner" userId="e34ade42-3f4d-4ffb-96dc-1c6e40b6902f" providerId="ADAL" clId="{85365E0C-60C3-4CE3-B5C2-4B4109519C77}" dt="2024-05-20T17:44:20.679" v="510"/>
          <ac:picMkLst>
            <pc:docMk/>
            <pc:sldMk cId="2150117555" sldId="311"/>
            <ac:picMk id="3549" creationId="{9CC64FF0-656A-B971-3120-4845F8CBC65B}"/>
          </ac:picMkLst>
        </pc:picChg>
        <pc:picChg chg="mod">
          <ac:chgData name="Anna Sterner" userId="e34ade42-3f4d-4ffb-96dc-1c6e40b6902f" providerId="ADAL" clId="{85365E0C-60C3-4CE3-B5C2-4B4109519C77}" dt="2024-05-20T17:44:20.679" v="510"/>
          <ac:picMkLst>
            <pc:docMk/>
            <pc:sldMk cId="2150117555" sldId="311"/>
            <ac:picMk id="3550" creationId="{266CACBC-7058-4BE6-96CF-ED2B171EFFD3}"/>
          </ac:picMkLst>
        </pc:picChg>
        <pc:picChg chg="mod">
          <ac:chgData name="Anna Sterner" userId="e34ade42-3f4d-4ffb-96dc-1c6e40b6902f" providerId="ADAL" clId="{85365E0C-60C3-4CE3-B5C2-4B4109519C77}" dt="2024-05-20T17:44:20.679" v="510"/>
          <ac:picMkLst>
            <pc:docMk/>
            <pc:sldMk cId="2150117555" sldId="311"/>
            <ac:picMk id="3551" creationId="{F2BBFA74-9F28-63DC-46EE-4E137DC50458}"/>
          </ac:picMkLst>
        </pc:picChg>
        <pc:picChg chg="mod">
          <ac:chgData name="Anna Sterner" userId="e34ade42-3f4d-4ffb-96dc-1c6e40b6902f" providerId="ADAL" clId="{85365E0C-60C3-4CE3-B5C2-4B4109519C77}" dt="2024-05-20T17:44:20.679" v="510"/>
          <ac:picMkLst>
            <pc:docMk/>
            <pc:sldMk cId="2150117555" sldId="311"/>
            <ac:picMk id="3552" creationId="{1C27CB0D-232F-5DC4-D04C-E7FCFEFE47EA}"/>
          </ac:picMkLst>
        </pc:picChg>
        <pc:picChg chg="mod">
          <ac:chgData name="Anna Sterner" userId="e34ade42-3f4d-4ffb-96dc-1c6e40b6902f" providerId="ADAL" clId="{85365E0C-60C3-4CE3-B5C2-4B4109519C77}" dt="2024-05-20T17:44:20.679" v="510"/>
          <ac:picMkLst>
            <pc:docMk/>
            <pc:sldMk cId="2150117555" sldId="311"/>
            <ac:picMk id="3554" creationId="{50E3E99F-E1A1-11F2-35AE-36DEF12F0604}"/>
          </ac:picMkLst>
        </pc:picChg>
        <pc:picChg chg="mod">
          <ac:chgData name="Anna Sterner" userId="e34ade42-3f4d-4ffb-96dc-1c6e40b6902f" providerId="ADAL" clId="{85365E0C-60C3-4CE3-B5C2-4B4109519C77}" dt="2024-05-20T17:44:20.679" v="510"/>
          <ac:picMkLst>
            <pc:docMk/>
            <pc:sldMk cId="2150117555" sldId="311"/>
            <ac:picMk id="3555" creationId="{FE06782B-6992-7B45-A90E-DD2118248154}"/>
          </ac:picMkLst>
        </pc:picChg>
        <pc:picChg chg="mod">
          <ac:chgData name="Anna Sterner" userId="e34ade42-3f4d-4ffb-96dc-1c6e40b6902f" providerId="ADAL" clId="{85365E0C-60C3-4CE3-B5C2-4B4109519C77}" dt="2024-05-20T17:44:20.679" v="510"/>
          <ac:picMkLst>
            <pc:docMk/>
            <pc:sldMk cId="2150117555" sldId="311"/>
            <ac:picMk id="3556" creationId="{D1478259-725D-27E6-FE77-E39CCEC46292}"/>
          </ac:picMkLst>
        </pc:picChg>
        <pc:picChg chg="mod">
          <ac:chgData name="Anna Sterner" userId="e34ade42-3f4d-4ffb-96dc-1c6e40b6902f" providerId="ADAL" clId="{85365E0C-60C3-4CE3-B5C2-4B4109519C77}" dt="2024-05-20T17:44:20.679" v="510"/>
          <ac:picMkLst>
            <pc:docMk/>
            <pc:sldMk cId="2150117555" sldId="311"/>
            <ac:picMk id="3559" creationId="{CA415EFD-448D-0A59-3CCD-4661B8346AC5}"/>
          </ac:picMkLst>
        </pc:picChg>
        <pc:picChg chg="mod">
          <ac:chgData name="Anna Sterner" userId="e34ade42-3f4d-4ffb-96dc-1c6e40b6902f" providerId="ADAL" clId="{85365E0C-60C3-4CE3-B5C2-4B4109519C77}" dt="2024-05-20T17:44:20.679" v="510"/>
          <ac:picMkLst>
            <pc:docMk/>
            <pc:sldMk cId="2150117555" sldId="311"/>
            <ac:picMk id="3560" creationId="{4CA4B4EE-A319-88F8-EA03-AC28D1AF90BD}"/>
          </ac:picMkLst>
        </pc:picChg>
        <pc:picChg chg="mod">
          <ac:chgData name="Anna Sterner" userId="e34ade42-3f4d-4ffb-96dc-1c6e40b6902f" providerId="ADAL" clId="{85365E0C-60C3-4CE3-B5C2-4B4109519C77}" dt="2024-05-20T17:44:20.679" v="510"/>
          <ac:picMkLst>
            <pc:docMk/>
            <pc:sldMk cId="2150117555" sldId="311"/>
            <ac:picMk id="3561" creationId="{27BDF348-E440-2149-25B1-162491408540}"/>
          </ac:picMkLst>
        </pc:picChg>
        <pc:picChg chg="mod">
          <ac:chgData name="Anna Sterner" userId="e34ade42-3f4d-4ffb-96dc-1c6e40b6902f" providerId="ADAL" clId="{85365E0C-60C3-4CE3-B5C2-4B4109519C77}" dt="2024-05-20T17:44:20.679" v="510"/>
          <ac:picMkLst>
            <pc:docMk/>
            <pc:sldMk cId="2150117555" sldId="311"/>
            <ac:picMk id="3562" creationId="{4C945C6F-52FB-4D7D-2C74-64280D7675C3}"/>
          </ac:picMkLst>
        </pc:picChg>
        <pc:picChg chg="mod">
          <ac:chgData name="Anna Sterner" userId="e34ade42-3f4d-4ffb-96dc-1c6e40b6902f" providerId="ADAL" clId="{85365E0C-60C3-4CE3-B5C2-4B4109519C77}" dt="2024-05-20T17:44:20.679" v="510"/>
          <ac:picMkLst>
            <pc:docMk/>
            <pc:sldMk cId="2150117555" sldId="311"/>
            <ac:picMk id="3564" creationId="{16FB46AB-A832-5FD0-909C-9C84FCD331B9}"/>
          </ac:picMkLst>
        </pc:picChg>
        <pc:picChg chg="mod">
          <ac:chgData name="Anna Sterner" userId="e34ade42-3f4d-4ffb-96dc-1c6e40b6902f" providerId="ADAL" clId="{85365E0C-60C3-4CE3-B5C2-4B4109519C77}" dt="2024-05-20T17:44:20.679" v="510"/>
          <ac:picMkLst>
            <pc:docMk/>
            <pc:sldMk cId="2150117555" sldId="311"/>
            <ac:picMk id="3566" creationId="{B55A13A3-AA9C-067A-5CD0-332DE7015C5E}"/>
          </ac:picMkLst>
        </pc:picChg>
        <pc:picChg chg="mod">
          <ac:chgData name="Anna Sterner" userId="e34ade42-3f4d-4ffb-96dc-1c6e40b6902f" providerId="ADAL" clId="{85365E0C-60C3-4CE3-B5C2-4B4109519C77}" dt="2024-05-20T17:44:20.679" v="510"/>
          <ac:picMkLst>
            <pc:docMk/>
            <pc:sldMk cId="2150117555" sldId="311"/>
            <ac:picMk id="3567" creationId="{29B20646-BF08-100D-2640-9248CDE3823C}"/>
          </ac:picMkLst>
        </pc:picChg>
        <pc:picChg chg="mod">
          <ac:chgData name="Anna Sterner" userId="e34ade42-3f4d-4ffb-96dc-1c6e40b6902f" providerId="ADAL" clId="{85365E0C-60C3-4CE3-B5C2-4B4109519C77}" dt="2024-05-20T17:44:20.679" v="510"/>
          <ac:picMkLst>
            <pc:docMk/>
            <pc:sldMk cId="2150117555" sldId="311"/>
            <ac:picMk id="3568" creationId="{CFB4D23D-7FF1-05A1-1142-836493F4C15F}"/>
          </ac:picMkLst>
        </pc:picChg>
        <pc:picChg chg="mod">
          <ac:chgData name="Anna Sterner" userId="e34ade42-3f4d-4ffb-96dc-1c6e40b6902f" providerId="ADAL" clId="{85365E0C-60C3-4CE3-B5C2-4B4109519C77}" dt="2024-05-20T17:44:20.679" v="510"/>
          <ac:picMkLst>
            <pc:docMk/>
            <pc:sldMk cId="2150117555" sldId="311"/>
            <ac:picMk id="3570" creationId="{4C04EE93-BAAF-4BD3-99E1-70ECE0BA91E5}"/>
          </ac:picMkLst>
        </pc:picChg>
        <pc:picChg chg="mod">
          <ac:chgData name="Anna Sterner" userId="e34ade42-3f4d-4ffb-96dc-1c6e40b6902f" providerId="ADAL" clId="{85365E0C-60C3-4CE3-B5C2-4B4109519C77}" dt="2024-05-20T17:44:20.679" v="510"/>
          <ac:picMkLst>
            <pc:docMk/>
            <pc:sldMk cId="2150117555" sldId="311"/>
            <ac:picMk id="3572" creationId="{D53858D4-98FF-32D4-B2F5-CB7C2DEE98CF}"/>
          </ac:picMkLst>
        </pc:picChg>
        <pc:picChg chg="mod">
          <ac:chgData name="Anna Sterner" userId="e34ade42-3f4d-4ffb-96dc-1c6e40b6902f" providerId="ADAL" clId="{85365E0C-60C3-4CE3-B5C2-4B4109519C77}" dt="2024-05-20T17:44:20.679" v="510"/>
          <ac:picMkLst>
            <pc:docMk/>
            <pc:sldMk cId="2150117555" sldId="311"/>
            <ac:picMk id="3573" creationId="{36D0963B-0CF2-7C05-473F-025196C40142}"/>
          </ac:picMkLst>
        </pc:picChg>
        <pc:picChg chg="mod">
          <ac:chgData name="Anna Sterner" userId="e34ade42-3f4d-4ffb-96dc-1c6e40b6902f" providerId="ADAL" clId="{85365E0C-60C3-4CE3-B5C2-4B4109519C77}" dt="2024-05-20T17:44:20.679" v="510"/>
          <ac:picMkLst>
            <pc:docMk/>
            <pc:sldMk cId="2150117555" sldId="311"/>
            <ac:picMk id="3574" creationId="{153FC099-30CD-B2F3-7170-62C0ED490DA3}"/>
          </ac:picMkLst>
        </pc:picChg>
        <pc:picChg chg="mod">
          <ac:chgData name="Anna Sterner" userId="e34ade42-3f4d-4ffb-96dc-1c6e40b6902f" providerId="ADAL" clId="{85365E0C-60C3-4CE3-B5C2-4B4109519C77}" dt="2024-05-20T17:44:20.679" v="510"/>
          <ac:picMkLst>
            <pc:docMk/>
            <pc:sldMk cId="2150117555" sldId="311"/>
            <ac:picMk id="3575" creationId="{CCC14224-82BA-118B-7D64-C3DF5E0A865C}"/>
          </ac:picMkLst>
        </pc:picChg>
        <pc:picChg chg="mod">
          <ac:chgData name="Anna Sterner" userId="e34ade42-3f4d-4ffb-96dc-1c6e40b6902f" providerId="ADAL" clId="{85365E0C-60C3-4CE3-B5C2-4B4109519C77}" dt="2024-05-20T17:44:20.679" v="510"/>
          <ac:picMkLst>
            <pc:docMk/>
            <pc:sldMk cId="2150117555" sldId="311"/>
            <ac:picMk id="3576" creationId="{A1CE4E78-3878-616D-49E9-8095A7BF3ADA}"/>
          </ac:picMkLst>
        </pc:picChg>
        <pc:picChg chg="mod">
          <ac:chgData name="Anna Sterner" userId="e34ade42-3f4d-4ffb-96dc-1c6e40b6902f" providerId="ADAL" clId="{85365E0C-60C3-4CE3-B5C2-4B4109519C77}" dt="2024-05-20T17:44:20.679" v="510"/>
          <ac:picMkLst>
            <pc:docMk/>
            <pc:sldMk cId="2150117555" sldId="311"/>
            <ac:picMk id="3579" creationId="{C6030BF0-76D5-C29A-CEB4-851D57420142}"/>
          </ac:picMkLst>
        </pc:picChg>
        <pc:picChg chg="mod">
          <ac:chgData name="Anna Sterner" userId="e34ade42-3f4d-4ffb-96dc-1c6e40b6902f" providerId="ADAL" clId="{85365E0C-60C3-4CE3-B5C2-4B4109519C77}" dt="2024-05-20T17:44:20.679" v="510"/>
          <ac:picMkLst>
            <pc:docMk/>
            <pc:sldMk cId="2150117555" sldId="311"/>
            <ac:picMk id="3580" creationId="{B1E55DED-E912-6338-2414-6A8153D322FA}"/>
          </ac:picMkLst>
        </pc:picChg>
        <pc:picChg chg="mod">
          <ac:chgData name="Anna Sterner" userId="e34ade42-3f4d-4ffb-96dc-1c6e40b6902f" providerId="ADAL" clId="{85365E0C-60C3-4CE3-B5C2-4B4109519C77}" dt="2024-05-20T17:44:20.679" v="510"/>
          <ac:picMkLst>
            <pc:docMk/>
            <pc:sldMk cId="2150117555" sldId="311"/>
            <ac:picMk id="3581" creationId="{F5F29294-F9D2-7EC5-EBBF-CBB5E0A6798F}"/>
          </ac:picMkLst>
        </pc:picChg>
        <pc:picChg chg="mod">
          <ac:chgData name="Anna Sterner" userId="e34ade42-3f4d-4ffb-96dc-1c6e40b6902f" providerId="ADAL" clId="{85365E0C-60C3-4CE3-B5C2-4B4109519C77}" dt="2024-05-20T17:44:20.679" v="510"/>
          <ac:picMkLst>
            <pc:docMk/>
            <pc:sldMk cId="2150117555" sldId="311"/>
            <ac:picMk id="3582" creationId="{E1F30AE5-9056-8D3E-F878-1A43C6A86E6E}"/>
          </ac:picMkLst>
        </pc:picChg>
        <pc:picChg chg="mod">
          <ac:chgData name="Anna Sterner" userId="e34ade42-3f4d-4ffb-96dc-1c6e40b6902f" providerId="ADAL" clId="{85365E0C-60C3-4CE3-B5C2-4B4109519C77}" dt="2024-05-20T17:44:20.679" v="510"/>
          <ac:picMkLst>
            <pc:docMk/>
            <pc:sldMk cId="2150117555" sldId="311"/>
            <ac:picMk id="3583" creationId="{B06EEA56-6E40-434C-83C0-8C6ADF5BB491}"/>
          </ac:picMkLst>
        </pc:picChg>
        <pc:picChg chg="mod">
          <ac:chgData name="Anna Sterner" userId="e34ade42-3f4d-4ffb-96dc-1c6e40b6902f" providerId="ADAL" clId="{85365E0C-60C3-4CE3-B5C2-4B4109519C77}" dt="2024-05-20T17:44:20.679" v="510"/>
          <ac:picMkLst>
            <pc:docMk/>
            <pc:sldMk cId="2150117555" sldId="311"/>
            <ac:picMk id="3584" creationId="{6EFB20BE-A3D7-D6F9-EA4B-F8903EBEA435}"/>
          </ac:picMkLst>
        </pc:picChg>
        <pc:picChg chg="mod">
          <ac:chgData name="Anna Sterner" userId="e34ade42-3f4d-4ffb-96dc-1c6e40b6902f" providerId="ADAL" clId="{85365E0C-60C3-4CE3-B5C2-4B4109519C77}" dt="2024-05-20T17:44:20.679" v="510"/>
          <ac:picMkLst>
            <pc:docMk/>
            <pc:sldMk cId="2150117555" sldId="311"/>
            <ac:picMk id="3585" creationId="{26A7C224-F1C3-F72A-425A-493587673284}"/>
          </ac:picMkLst>
        </pc:picChg>
        <pc:picChg chg="mod">
          <ac:chgData name="Anna Sterner" userId="e34ade42-3f4d-4ffb-96dc-1c6e40b6902f" providerId="ADAL" clId="{85365E0C-60C3-4CE3-B5C2-4B4109519C77}" dt="2024-05-20T17:44:20.679" v="510"/>
          <ac:picMkLst>
            <pc:docMk/>
            <pc:sldMk cId="2150117555" sldId="311"/>
            <ac:picMk id="3586" creationId="{F5CF07D6-400A-D060-6E1E-A82BBA1FF1AA}"/>
          </ac:picMkLst>
        </pc:picChg>
        <pc:picChg chg="mod">
          <ac:chgData name="Anna Sterner" userId="e34ade42-3f4d-4ffb-96dc-1c6e40b6902f" providerId="ADAL" clId="{85365E0C-60C3-4CE3-B5C2-4B4109519C77}" dt="2024-05-20T17:44:20.679" v="510"/>
          <ac:picMkLst>
            <pc:docMk/>
            <pc:sldMk cId="2150117555" sldId="311"/>
            <ac:picMk id="3587" creationId="{52CCCE50-A835-63F6-2076-C2BB983933CB}"/>
          </ac:picMkLst>
        </pc:picChg>
        <pc:picChg chg="mod">
          <ac:chgData name="Anna Sterner" userId="e34ade42-3f4d-4ffb-96dc-1c6e40b6902f" providerId="ADAL" clId="{85365E0C-60C3-4CE3-B5C2-4B4109519C77}" dt="2024-05-20T17:44:20.679" v="510"/>
          <ac:picMkLst>
            <pc:docMk/>
            <pc:sldMk cId="2150117555" sldId="311"/>
            <ac:picMk id="3588" creationId="{5F4B5438-575F-163F-566B-756931B4457B}"/>
          </ac:picMkLst>
        </pc:picChg>
        <pc:picChg chg="mod">
          <ac:chgData name="Anna Sterner" userId="e34ade42-3f4d-4ffb-96dc-1c6e40b6902f" providerId="ADAL" clId="{85365E0C-60C3-4CE3-B5C2-4B4109519C77}" dt="2024-05-20T17:44:20.679" v="510"/>
          <ac:picMkLst>
            <pc:docMk/>
            <pc:sldMk cId="2150117555" sldId="311"/>
            <ac:picMk id="3590" creationId="{58BBCEE2-9B06-47C5-2E06-D4EBC6450F75}"/>
          </ac:picMkLst>
        </pc:picChg>
        <pc:picChg chg="mod">
          <ac:chgData name="Anna Sterner" userId="e34ade42-3f4d-4ffb-96dc-1c6e40b6902f" providerId="ADAL" clId="{85365E0C-60C3-4CE3-B5C2-4B4109519C77}" dt="2024-05-20T17:44:20.679" v="510"/>
          <ac:picMkLst>
            <pc:docMk/>
            <pc:sldMk cId="2150117555" sldId="311"/>
            <ac:picMk id="3591" creationId="{64B8F4A3-E909-E22E-7245-C8CB7DE232A2}"/>
          </ac:picMkLst>
        </pc:picChg>
        <pc:picChg chg="mod">
          <ac:chgData name="Anna Sterner" userId="e34ade42-3f4d-4ffb-96dc-1c6e40b6902f" providerId="ADAL" clId="{85365E0C-60C3-4CE3-B5C2-4B4109519C77}" dt="2024-05-20T17:44:20.679" v="510"/>
          <ac:picMkLst>
            <pc:docMk/>
            <pc:sldMk cId="2150117555" sldId="311"/>
            <ac:picMk id="3593" creationId="{85B3FFE1-E345-FA1B-D68C-A1D56E6E3F5D}"/>
          </ac:picMkLst>
        </pc:picChg>
        <pc:picChg chg="mod">
          <ac:chgData name="Anna Sterner" userId="e34ade42-3f4d-4ffb-96dc-1c6e40b6902f" providerId="ADAL" clId="{85365E0C-60C3-4CE3-B5C2-4B4109519C77}" dt="2024-05-20T17:44:20.679" v="510"/>
          <ac:picMkLst>
            <pc:docMk/>
            <pc:sldMk cId="2150117555" sldId="311"/>
            <ac:picMk id="3594" creationId="{BEE7B31F-CC50-01FE-0412-B1FF793290D9}"/>
          </ac:picMkLst>
        </pc:picChg>
        <pc:picChg chg="mod">
          <ac:chgData name="Anna Sterner" userId="e34ade42-3f4d-4ffb-96dc-1c6e40b6902f" providerId="ADAL" clId="{85365E0C-60C3-4CE3-B5C2-4B4109519C77}" dt="2024-05-20T17:44:20.679" v="510"/>
          <ac:picMkLst>
            <pc:docMk/>
            <pc:sldMk cId="2150117555" sldId="311"/>
            <ac:picMk id="3595" creationId="{EFCFA5B7-6AAD-3BC7-0CA7-D4D6850AB5F0}"/>
          </ac:picMkLst>
        </pc:picChg>
        <pc:picChg chg="mod">
          <ac:chgData name="Anna Sterner" userId="e34ade42-3f4d-4ffb-96dc-1c6e40b6902f" providerId="ADAL" clId="{85365E0C-60C3-4CE3-B5C2-4B4109519C77}" dt="2024-05-20T17:44:20.679" v="510"/>
          <ac:picMkLst>
            <pc:docMk/>
            <pc:sldMk cId="2150117555" sldId="311"/>
            <ac:picMk id="3596" creationId="{F5FF09B8-F37F-5493-26C1-828F85A04398}"/>
          </ac:picMkLst>
        </pc:picChg>
        <pc:picChg chg="mod">
          <ac:chgData name="Anna Sterner" userId="e34ade42-3f4d-4ffb-96dc-1c6e40b6902f" providerId="ADAL" clId="{85365E0C-60C3-4CE3-B5C2-4B4109519C77}" dt="2024-05-20T17:44:20.679" v="510"/>
          <ac:picMkLst>
            <pc:docMk/>
            <pc:sldMk cId="2150117555" sldId="311"/>
            <ac:picMk id="3597" creationId="{43B4F518-E1AC-30F1-837A-DD0FA218682B}"/>
          </ac:picMkLst>
        </pc:picChg>
        <pc:picChg chg="mod">
          <ac:chgData name="Anna Sterner" userId="e34ade42-3f4d-4ffb-96dc-1c6e40b6902f" providerId="ADAL" clId="{85365E0C-60C3-4CE3-B5C2-4B4109519C77}" dt="2024-05-20T17:44:20.679" v="510"/>
          <ac:picMkLst>
            <pc:docMk/>
            <pc:sldMk cId="2150117555" sldId="311"/>
            <ac:picMk id="3598" creationId="{93679DD4-F372-EB0D-1A9D-77863C12C325}"/>
          </ac:picMkLst>
        </pc:picChg>
        <pc:picChg chg="mod">
          <ac:chgData name="Anna Sterner" userId="e34ade42-3f4d-4ffb-96dc-1c6e40b6902f" providerId="ADAL" clId="{85365E0C-60C3-4CE3-B5C2-4B4109519C77}" dt="2024-05-20T17:44:20.679" v="510"/>
          <ac:picMkLst>
            <pc:docMk/>
            <pc:sldMk cId="2150117555" sldId="311"/>
            <ac:picMk id="3599" creationId="{46D2565C-5D5C-1F58-3502-8DFC5478D268}"/>
          </ac:picMkLst>
        </pc:picChg>
        <pc:picChg chg="mod">
          <ac:chgData name="Anna Sterner" userId="e34ade42-3f4d-4ffb-96dc-1c6e40b6902f" providerId="ADAL" clId="{85365E0C-60C3-4CE3-B5C2-4B4109519C77}" dt="2024-05-20T17:44:20.679" v="510"/>
          <ac:picMkLst>
            <pc:docMk/>
            <pc:sldMk cId="2150117555" sldId="311"/>
            <ac:picMk id="3600" creationId="{AF869D04-9376-4E02-779B-6C163DE9C1BD}"/>
          </ac:picMkLst>
        </pc:picChg>
        <pc:picChg chg="mod">
          <ac:chgData name="Anna Sterner" userId="e34ade42-3f4d-4ffb-96dc-1c6e40b6902f" providerId="ADAL" clId="{85365E0C-60C3-4CE3-B5C2-4B4109519C77}" dt="2024-05-20T17:44:20.679" v="510"/>
          <ac:picMkLst>
            <pc:docMk/>
            <pc:sldMk cId="2150117555" sldId="311"/>
            <ac:picMk id="3601" creationId="{2E970CDF-895F-E2D0-6096-4FDC81AD70E9}"/>
          </ac:picMkLst>
        </pc:picChg>
        <pc:picChg chg="mod">
          <ac:chgData name="Anna Sterner" userId="e34ade42-3f4d-4ffb-96dc-1c6e40b6902f" providerId="ADAL" clId="{85365E0C-60C3-4CE3-B5C2-4B4109519C77}" dt="2024-05-20T17:44:20.679" v="510"/>
          <ac:picMkLst>
            <pc:docMk/>
            <pc:sldMk cId="2150117555" sldId="311"/>
            <ac:picMk id="3603" creationId="{DEE47129-E351-886E-E469-A5EB9CF14412}"/>
          </ac:picMkLst>
        </pc:picChg>
        <pc:picChg chg="mod">
          <ac:chgData name="Anna Sterner" userId="e34ade42-3f4d-4ffb-96dc-1c6e40b6902f" providerId="ADAL" clId="{85365E0C-60C3-4CE3-B5C2-4B4109519C77}" dt="2024-05-20T17:44:20.679" v="510"/>
          <ac:picMkLst>
            <pc:docMk/>
            <pc:sldMk cId="2150117555" sldId="311"/>
            <ac:picMk id="3604" creationId="{0FBAC8F9-3B41-E3D9-0AE7-3EE4E002916D}"/>
          </ac:picMkLst>
        </pc:picChg>
        <pc:picChg chg="mod">
          <ac:chgData name="Anna Sterner" userId="e34ade42-3f4d-4ffb-96dc-1c6e40b6902f" providerId="ADAL" clId="{85365E0C-60C3-4CE3-B5C2-4B4109519C77}" dt="2024-05-20T17:44:20.679" v="510"/>
          <ac:picMkLst>
            <pc:docMk/>
            <pc:sldMk cId="2150117555" sldId="311"/>
            <ac:picMk id="3605" creationId="{6D41B384-9DF7-FCDA-F3E5-986C233AF447}"/>
          </ac:picMkLst>
        </pc:picChg>
        <pc:picChg chg="mod">
          <ac:chgData name="Anna Sterner" userId="e34ade42-3f4d-4ffb-96dc-1c6e40b6902f" providerId="ADAL" clId="{85365E0C-60C3-4CE3-B5C2-4B4109519C77}" dt="2024-05-20T17:44:20.679" v="510"/>
          <ac:picMkLst>
            <pc:docMk/>
            <pc:sldMk cId="2150117555" sldId="311"/>
            <ac:picMk id="3607" creationId="{CA510456-3F19-A425-FA6B-ED1EFC341FE1}"/>
          </ac:picMkLst>
        </pc:picChg>
        <pc:picChg chg="mod">
          <ac:chgData name="Anna Sterner" userId="e34ade42-3f4d-4ffb-96dc-1c6e40b6902f" providerId="ADAL" clId="{85365E0C-60C3-4CE3-B5C2-4B4109519C77}" dt="2024-05-20T17:44:20.679" v="510"/>
          <ac:picMkLst>
            <pc:docMk/>
            <pc:sldMk cId="2150117555" sldId="311"/>
            <ac:picMk id="3608" creationId="{332B52E5-BF91-E91E-AE1D-6ABD66F15DE7}"/>
          </ac:picMkLst>
        </pc:picChg>
        <pc:picChg chg="mod">
          <ac:chgData name="Anna Sterner" userId="e34ade42-3f4d-4ffb-96dc-1c6e40b6902f" providerId="ADAL" clId="{85365E0C-60C3-4CE3-B5C2-4B4109519C77}" dt="2024-05-20T17:44:20.679" v="510"/>
          <ac:picMkLst>
            <pc:docMk/>
            <pc:sldMk cId="2150117555" sldId="311"/>
            <ac:picMk id="3609" creationId="{21359932-AE67-BE4F-E651-2302A4B06A09}"/>
          </ac:picMkLst>
        </pc:picChg>
        <pc:picChg chg="mod">
          <ac:chgData name="Anna Sterner" userId="e34ade42-3f4d-4ffb-96dc-1c6e40b6902f" providerId="ADAL" clId="{85365E0C-60C3-4CE3-B5C2-4B4109519C77}" dt="2024-05-20T17:44:20.679" v="510"/>
          <ac:picMkLst>
            <pc:docMk/>
            <pc:sldMk cId="2150117555" sldId="311"/>
            <ac:picMk id="3610" creationId="{617B72FC-C543-DB19-F7BD-C949DB582052}"/>
          </ac:picMkLst>
        </pc:picChg>
        <pc:picChg chg="mod">
          <ac:chgData name="Anna Sterner" userId="e34ade42-3f4d-4ffb-96dc-1c6e40b6902f" providerId="ADAL" clId="{85365E0C-60C3-4CE3-B5C2-4B4109519C77}" dt="2024-05-20T17:44:20.679" v="510"/>
          <ac:picMkLst>
            <pc:docMk/>
            <pc:sldMk cId="2150117555" sldId="311"/>
            <ac:picMk id="3611" creationId="{BE5318DB-C444-C218-3923-A2B9ED9A4BD9}"/>
          </ac:picMkLst>
        </pc:picChg>
        <pc:picChg chg="mod">
          <ac:chgData name="Anna Sterner" userId="e34ade42-3f4d-4ffb-96dc-1c6e40b6902f" providerId="ADAL" clId="{85365E0C-60C3-4CE3-B5C2-4B4109519C77}" dt="2024-05-20T17:44:20.679" v="510"/>
          <ac:picMkLst>
            <pc:docMk/>
            <pc:sldMk cId="2150117555" sldId="311"/>
            <ac:picMk id="3612" creationId="{C4128814-8D34-B24A-F243-9769F29D79E1}"/>
          </ac:picMkLst>
        </pc:picChg>
        <pc:picChg chg="mod">
          <ac:chgData name="Anna Sterner" userId="e34ade42-3f4d-4ffb-96dc-1c6e40b6902f" providerId="ADAL" clId="{85365E0C-60C3-4CE3-B5C2-4B4109519C77}" dt="2024-05-20T17:44:20.679" v="510"/>
          <ac:picMkLst>
            <pc:docMk/>
            <pc:sldMk cId="2150117555" sldId="311"/>
            <ac:picMk id="3614" creationId="{E2A333DF-0642-D33A-257D-7AB0464F4FA6}"/>
          </ac:picMkLst>
        </pc:picChg>
        <pc:picChg chg="mod">
          <ac:chgData name="Anna Sterner" userId="e34ade42-3f4d-4ffb-96dc-1c6e40b6902f" providerId="ADAL" clId="{85365E0C-60C3-4CE3-B5C2-4B4109519C77}" dt="2024-05-20T17:44:20.679" v="510"/>
          <ac:picMkLst>
            <pc:docMk/>
            <pc:sldMk cId="2150117555" sldId="311"/>
            <ac:picMk id="3615" creationId="{B164453A-79E3-5307-85B8-A015D7022E72}"/>
          </ac:picMkLst>
        </pc:picChg>
        <pc:picChg chg="mod">
          <ac:chgData name="Anna Sterner" userId="e34ade42-3f4d-4ffb-96dc-1c6e40b6902f" providerId="ADAL" clId="{85365E0C-60C3-4CE3-B5C2-4B4109519C77}" dt="2024-05-20T17:44:20.679" v="510"/>
          <ac:picMkLst>
            <pc:docMk/>
            <pc:sldMk cId="2150117555" sldId="311"/>
            <ac:picMk id="3616" creationId="{84A67E82-B346-C08B-613D-FC7DD87F5ADE}"/>
          </ac:picMkLst>
        </pc:picChg>
        <pc:picChg chg="mod">
          <ac:chgData name="Anna Sterner" userId="e34ade42-3f4d-4ffb-96dc-1c6e40b6902f" providerId="ADAL" clId="{85365E0C-60C3-4CE3-B5C2-4B4109519C77}" dt="2024-05-20T17:44:20.679" v="510"/>
          <ac:picMkLst>
            <pc:docMk/>
            <pc:sldMk cId="2150117555" sldId="311"/>
            <ac:picMk id="3617" creationId="{457BDC92-57BF-8042-179E-F025A1ED3975}"/>
          </ac:picMkLst>
        </pc:picChg>
        <pc:picChg chg="mod">
          <ac:chgData name="Anna Sterner" userId="e34ade42-3f4d-4ffb-96dc-1c6e40b6902f" providerId="ADAL" clId="{85365E0C-60C3-4CE3-B5C2-4B4109519C77}" dt="2024-05-20T17:44:20.679" v="510"/>
          <ac:picMkLst>
            <pc:docMk/>
            <pc:sldMk cId="2150117555" sldId="311"/>
            <ac:picMk id="3618" creationId="{AF85CFE9-D0F9-19D1-304A-9ECCABEDD672}"/>
          </ac:picMkLst>
        </pc:picChg>
        <pc:picChg chg="mod">
          <ac:chgData name="Anna Sterner" userId="e34ade42-3f4d-4ffb-96dc-1c6e40b6902f" providerId="ADAL" clId="{85365E0C-60C3-4CE3-B5C2-4B4109519C77}" dt="2024-05-20T17:44:20.679" v="510"/>
          <ac:picMkLst>
            <pc:docMk/>
            <pc:sldMk cId="2150117555" sldId="311"/>
            <ac:picMk id="3619" creationId="{33105B6F-292B-535C-7869-5618528D0E88}"/>
          </ac:picMkLst>
        </pc:picChg>
        <pc:picChg chg="mod">
          <ac:chgData name="Anna Sterner" userId="e34ade42-3f4d-4ffb-96dc-1c6e40b6902f" providerId="ADAL" clId="{85365E0C-60C3-4CE3-B5C2-4B4109519C77}" dt="2024-05-20T17:44:20.679" v="510"/>
          <ac:picMkLst>
            <pc:docMk/>
            <pc:sldMk cId="2150117555" sldId="311"/>
            <ac:picMk id="3620" creationId="{A82DECEF-800D-3547-B6F0-C043DD0EA91C}"/>
          </ac:picMkLst>
        </pc:picChg>
        <pc:picChg chg="mod">
          <ac:chgData name="Anna Sterner" userId="e34ade42-3f4d-4ffb-96dc-1c6e40b6902f" providerId="ADAL" clId="{85365E0C-60C3-4CE3-B5C2-4B4109519C77}" dt="2024-05-20T17:44:20.679" v="510"/>
          <ac:picMkLst>
            <pc:docMk/>
            <pc:sldMk cId="2150117555" sldId="311"/>
            <ac:picMk id="3621" creationId="{B1ADDB78-777D-05A3-699B-B890D9528BF2}"/>
          </ac:picMkLst>
        </pc:picChg>
        <pc:picChg chg="mod">
          <ac:chgData name="Anna Sterner" userId="e34ade42-3f4d-4ffb-96dc-1c6e40b6902f" providerId="ADAL" clId="{85365E0C-60C3-4CE3-B5C2-4B4109519C77}" dt="2024-05-20T17:44:20.679" v="510"/>
          <ac:picMkLst>
            <pc:docMk/>
            <pc:sldMk cId="2150117555" sldId="311"/>
            <ac:picMk id="3622" creationId="{36C8685C-3EAD-2E23-4FBF-AB83BBFAAACE}"/>
          </ac:picMkLst>
        </pc:picChg>
        <pc:picChg chg="mod">
          <ac:chgData name="Anna Sterner" userId="e34ade42-3f4d-4ffb-96dc-1c6e40b6902f" providerId="ADAL" clId="{85365E0C-60C3-4CE3-B5C2-4B4109519C77}" dt="2024-05-20T17:44:20.679" v="510"/>
          <ac:picMkLst>
            <pc:docMk/>
            <pc:sldMk cId="2150117555" sldId="311"/>
            <ac:picMk id="3623" creationId="{B8C3205A-6DC0-83A3-37B1-635157AE39A6}"/>
          </ac:picMkLst>
        </pc:picChg>
        <pc:picChg chg="mod">
          <ac:chgData name="Anna Sterner" userId="e34ade42-3f4d-4ffb-96dc-1c6e40b6902f" providerId="ADAL" clId="{85365E0C-60C3-4CE3-B5C2-4B4109519C77}" dt="2024-05-20T17:44:20.679" v="510"/>
          <ac:picMkLst>
            <pc:docMk/>
            <pc:sldMk cId="2150117555" sldId="311"/>
            <ac:picMk id="3624" creationId="{37AEB7BB-C24E-D3F4-9698-8A1ECF7BC4B5}"/>
          </ac:picMkLst>
        </pc:picChg>
        <pc:picChg chg="mod">
          <ac:chgData name="Anna Sterner" userId="e34ade42-3f4d-4ffb-96dc-1c6e40b6902f" providerId="ADAL" clId="{85365E0C-60C3-4CE3-B5C2-4B4109519C77}" dt="2024-05-20T17:44:20.679" v="510"/>
          <ac:picMkLst>
            <pc:docMk/>
            <pc:sldMk cId="2150117555" sldId="311"/>
            <ac:picMk id="3625" creationId="{7B390CC1-4564-B30B-D02B-DE7C7BC2FC22}"/>
          </ac:picMkLst>
        </pc:picChg>
        <pc:picChg chg="mod">
          <ac:chgData name="Anna Sterner" userId="e34ade42-3f4d-4ffb-96dc-1c6e40b6902f" providerId="ADAL" clId="{85365E0C-60C3-4CE3-B5C2-4B4109519C77}" dt="2024-05-20T17:44:20.679" v="510"/>
          <ac:picMkLst>
            <pc:docMk/>
            <pc:sldMk cId="2150117555" sldId="311"/>
            <ac:picMk id="3626" creationId="{0E0BD027-94AF-77D3-15AB-406A987BB71E}"/>
          </ac:picMkLst>
        </pc:picChg>
        <pc:picChg chg="mod">
          <ac:chgData name="Anna Sterner" userId="e34ade42-3f4d-4ffb-96dc-1c6e40b6902f" providerId="ADAL" clId="{85365E0C-60C3-4CE3-B5C2-4B4109519C77}" dt="2024-05-20T17:44:20.679" v="510"/>
          <ac:picMkLst>
            <pc:docMk/>
            <pc:sldMk cId="2150117555" sldId="311"/>
            <ac:picMk id="3627" creationId="{0A9E0EA6-A7E6-C3B4-4C31-501DBF87C697}"/>
          </ac:picMkLst>
        </pc:picChg>
        <pc:picChg chg="mod">
          <ac:chgData name="Anna Sterner" userId="e34ade42-3f4d-4ffb-96dc-1c6e40b6902f" providerId="ADAL" clId="{85365E0C-60C3-4CE3-B5C2-4B4109519C77}" dt="2024-05-20T17:44:20.679" v="510"/>
          <ac:picMkLst>
            <pc:docMk/>
            <pc:sldMk cId="2150117555" sldId="311"/>
            <ac:picMk id="3628" creationId="{CAEC562F-40A8-55C2-A993-424072F49BD2}"/>
          </ac:picMkLst>
        </pc:picChg>
        <pc:picChg chg="mod">
          <ac:chgData name="Anna Sterner" userId="e34ade42-3f4d-4ffb-96dc-1c6e40b6902f" providerId="ADAL" clId="{85365E0C-60C3-4CE3-B5C2-4B4109519C77}" dt="2024-05-20T17:44:20.679" v="510"/>
          <ac:picMkLst>
            <pc:docMk/>
            <pc:sldMk cId="2150117555" sldId="311"/>
            <ac:picMk id="3629" creationId="{32AAB461-DDBB-9260-5BCC-8841663E6608}"/>
          </ac:picMkLst>
        </pc:picChg>
        <pc:picChg chg="mod">
          <ac:chgData name="Anna Sterner" userId="e34ade42-3f4d-4ffb-96dc-1c6e40b6902f" providerId="ADAL" clId="{85365E0C-60C3-4CE3-B5C2-4B4109519C77}" dt="2024-05-20T17:44:20.679" v="510"/>
          <ac:picMkLst>
            <pc:docMk/>
            <pc:sldMk cId="2150117555" sldId="311"/>
            <ac:picMk id="3630" creationId="{251B8209-7A4D-9F91-6257-2B438FEEA94A}"/>
          </ac:picMkLst>
        </pc:picChg>
        <pc:picChg chg="mod">
          <ac:chgData name="Anna Sterner" userId="e34ade42-3f4d-4ffb-96dc-1c6e40b6902f" providerId="ADAL" clId="{85365E0C-60C3-4CE3-B5C2-4B4109519C77}" dt="2024-05-20T17:44:20.679" v="510"/>
          <ac:picMkLst>
            <pc:docMk/>
            <pc:sldMk cId="2150117555" sldId="311"/>
            <ac:picMk id="3631" creationId="{3B5A65A9-F85E-93C1-3C6D-95126F07F244}"/>
          </ac:picMkLst>
        </pc:picChg>
        <pc:picChg chg="mod">
          <ac:chgData name="Anna Sterner" userId="e34ade42-3f4d-4ffb-96dc-1c6e40b6902f" providerId="ADAL" clId="{85365E0C-60C3-4CE3-B5C2-4B4109519C77}" dt="2024-05-20T17:44:20.679" v="510"/>
          <ac:picMkLst>
            <pc:docMk/>
            <pc:sldMk cId="2150117555" sldId="311"/>
            <ac:picMk id="3632" creationId="{8F244772-F847-FE3E-FB7C-B1E9B1D71D70}"/>
          </ac:picMkLst>
        </pc:picChg>
        <pc:picChg chg="mod">
          <ac:chgData name="Anna Sterner" userId="e34ade42-3f4d-4ffb-96dc-1c6e40b6902f" providerId="ADAL" clId="{85365E0C-60C3-4CE3-B5C2-4B4109519C77}" dt="2024-05-20T17:44:20.679" v="510"/>
          <ac:picMkLst>
            <pc:docMk/>
            <pc:sldMk cId="2150117555" sldId="311"/>
            <ac:picMk id="3633" creationId="{B2732899-41DA-88E3-9B00-34F9F539D586}"/>
          </ac:picMkLst>
        </pc:picChg>
        <pc:picChg chg="mod">
          <ac:chgData name="Anna Sterner" userId="e34ade42-3f4d-4ffb-96dc-1c6e40b6902f" providerId="ADAL" clId="{85365E0C-60C3-4CE3-B5C2-4B4109519C77}" dt="2024-05-20T17:44:20.679" v="510"/>
          <ac:picMkLst>
            <pc:docMk/>
            <pc:sldMk cId="2150117555" sldId="311"/>
            <ac:picMk id="3634" creationId="{FBB31941-A262-2A60-6306-9ECB51E1164D}"/>
          </ac:picMkLst>
        </pc:picChg>
        <pc:picChg chg="mod">
          <ac:chgData name="Anna Sterner" userId="e34ade42-3f4d-4ffb-96dc-1c6e40b6902f" providerId="ADAL" clId="{85365E0C-60C3-4CE3-B5C2-4B4109519C77}" dt="2024-05-20T17:44:20.679" v="510"/>
          <ac:picMkLst>
            <pc:docMk/>
            <pc:sldMk cId="2150117555" sldId="311"/>
            <ac:picMk id="3635" creationId="{C6FFA61E-F723-A16B-1C61-0B259D55876B}"/>
          </ac:picMkLst>
        </pc:picChg>
        <pc:picChg chg="mod">
          <ac:chgData name="Anna Sterner" userId="e34ade42-3f4d-4ffb-96dc-1c6e40b6902f" providerId="ADAL" clId="{85365E0C-60C3-4CE3-B5C2-4B4109519C77}" dt="2024-05-20T17:44:20.679" v="510"/>
          <ac:picMkLst>
            <pc:docMk/>
            <pc:sldMk cId="2150117555" sldId="311"/>
            <ac:picMk id="3636" creationId="{1A92BC20-CC9E-797E-8407-CBD9A8060578}"/>
          </ac:picMkLst>
        </pc:picChg>
        <pc:picChg chg="mod">
          <ac:chgData name="Anna Sterner" userId="e34ade42-3f4d-4ffb-96dc-1c6e40b6902f" providerId="ADAL" clId="{85365E0C-60C3-4CE3-B5C2-4B4109519C77}" dt="2024-05-20T17:44:20.679" v="510"/>
          <ac:picMkLst>
            <pc:docMk/>
            <pc:sldMk cId="2150117555" sldId="311"/>
            <ac:picMk id="3640" creationId="{51E1DDFF-E840-FF7B-7F9A-BE9E28E97E7C}"/>
          </ac:picMkLst>
        </pc:picChg>
        <pc:picChg chg="mod">
          <ac:chgData name="Anna Sterner" userId="e34ade42-3f4d-4ffb-96dc-1c6e40b6902f" providerId="ADAL" clId="{85365E0C-60C3-4CE3-B5C2-4B4109519C77}" dt="2024-05-20T17:44:20.679" v="510"/>
          <ac:picMkLst>
            <pc:docMk/>
            <pc:sldMk cId="2150117555" sldId="311"/>
            <ac:picMk id="3641" creationId="{C7A7ED7D-051A-F9D9-0569-1BAB16FD22FE}"/>
          </ac:picMkLst>
        </pc:picChg>
        <pc:picChg chg="mod">
          <ac:chgData name="Anna Sterner" userId="e34ade42-3f4d-4ffb-96dc-1c6e40b6902f" providerId="ADAL" clId="{85365E0C-60C3-4CE3-B5C2-4B4109519C77}" dt="2024-05-20T17:44:20.679" v="510"/>
          <ac:picMkLst>
            <pc:docMk/>
            <pc:sldMk cId="2150117555" sldId="311"/>
            <ac:picMk id="3642" creationId="{91C3C079-0F7C-36F1-81CD-79FD730F7A40}"/>
          </ac:picMkLst>
        </pc:picChg>
        <pc:picChg chg="mod">
          <ac:chgData name="Anna Sterner" userId="e34ade42-3f4d-4ffb-96dc-1c6e40b6902f" providerId="ADAL" clId="{85365E0C-60C3-4CE3-B5C2-4B4109519C77}" dt="2024-05-20T17:44:20.679" v="510"/>
          <ac:picMkLst>
            <pc:docMk/>
            <pc:sldMk cId="2150117555" sldId="311"/>
            <ac:picMk id="3643" creationId="{FAACC0A6-4D6F-B544-3883-1B7208B04E5C}"/>
          </ac:picMkLst>
        </pc:picChg>
        <pc:picChg chg="mod">
          <ac:chgData name="Anna Sterner" userId="e34ade42-3f4d-4ffb-96dc-1c6e40b6902f" providerId="ADAL" clId="{85365E0C-60C3-4CE3-B5C2-4B4109519C77}" dt="2024-05-20T17:44:20.679" v="510"/>
          <ac:picMkLst>
            <pc:docMk/>
            <pc:sldMk cId="2150117555" sldId="311"/>
            <ac:picMk id="3644" creationId="{CA4C3892-D037-CDF4-DA0B-6656C9FFC42C}"/>
          </ac:picMkLst>
        </pc:picChg>
        <pc:picChg chg="mod">
          <ac:chgData name="Anna Sterner" userId="e34ade42-3f4d-4ffb-96dc-1c6e40b6902f" providerId="ADAL" clId="{85365E0C-60C3-4CE3-B5C2-4B4109519C77}" dt="2024-05-20T17:44:20.679" v="510"/>
          <ac:picMkLst>
            <pc:docMk/>
            <pc:sldMk cId="2150117555" sldId="311"/>
            <ac:picMk id="3645" creationId="{939F71E8-58DD-2370-EB08-295CCC706E3B}"/>
          </ac:picMkLst>
        </pc:picChg>
        <pc:picChg chg="mod">
          <ac:chgData name="Anna Sterner" userId="e34ade42-3f4d-4ffb-96dc-1c6e40b6902f" providerId="ADAL" clId="{85365E0C-60C3-4CE3-B5C2-4B4109519C77}" dt="2024-05-20T17:44:20.679" v="510"/>
          <ac:picMkLst>
            <pc:docMk/>
            <pc:sldMk cId="2150117555" sldId="311"/>
            <ac:picMk id="3646" creationId="{96DDE488-3629-6DC7-78DC-B7889D268747}"/>
          </ac:picMkLst>
        </pc:picChg>
        <pc:picChg chg="mod">
          <ac:chgData name="Anna Sterner" userId="e34ade42-3f4d-4ffb-96dc-1c6e40b6902f" providerId="ADAL" clId="{85365E0C-60C3-4CE3-B5C2-4B4109519C77}" dt="2024-05-20T17:44:20.679" v="510"/>
          <ac:picMkLst>
            <pc:docMk/>
            <pc:sldMk cId="2150117555" sldId="311"/>
            <ac:picMk id="3647" creationId="{86122162-4D29-0CBB-BC9F-D96E4D0E1252}"/>
          </ac:picMkLst>
        </pc:picChg>
        <pc:picChg chg="mod">
          <ac:chgData name="Anna Sterner" userId="e34ade42-3f4d-4ffb-96dc-1c6e40b6902f" providerId="ADAL" clId="{85365E0C-60C3-4CE3-B5C2-4B4109519C77}" dt="2024-05-20T17:44:20.679" v="510"/>
          <ac:picMkLst>
            <pc:docMk/>
            <pc:sldMk cId="2150117555" sldId="311"/>
            <ac:picMk id="3649" creationId="{2787CB6D-76DF-92D0-517E-832C6B1DB054}"/>
          </ac:picMkLst>
        </pc:picChg>
        <pc:picChg chg="mod">
          <ac:chgData name="Anna Sterner" userId="e34ade42-3f4d-4ffb-96dc-1c6e40b6902f" providerId="ADAL" clId="{85365E0C-60C3-4CE3-B5C2-4B4109519C77}" dt="2024-05-20T17:44:20.679" v="510"/>
          <ac:picMkLst>
            <pc:docMk/>
            <pc:sldMk cId="2150117555" sldId="311"/>
            <ac:picMk id="3650" creationId="{AD75FF7E-7A92-D5BA-C2E6-D6CC83D0E12D}"/>
          </ac:picMkLst>
        </pc:picChg>
        <pc:picChg chg="mod">
          <ac:chgData name="Anna Sterner" userId="e34ade42-3f4d-4ffb-96dc-1c6e40b6902f" providerId="ADAL" clId="{85365E0C-60C3-4CE3-B5C2-4B4109519C77}" dt="2024-05-20T17:44:20.679" v="510"/>
          <ac:picMkLst>
            <pc:docMk/>
            <pc:sldMk cId="2150117555" sldId="311"/>
            <ac:picMk id="3656" creationId="{9162D463-5F25-D6DD-7B8F-67C2B09D8B64}"/>
          </ac:picMkLst>
        </pc:picChg>
        <pc:picChg chg="mod">
          <ac:chgData name="Anna Sterner" userId="e34ade42-3f4d-4ffb-96dc-1c6e40b6902f" providerId="ADAL" clId="{85365E0C-60C3-4CE3-B5C2-4B4109519C77}" dt="2024-05-20T17:44:20.679" v="510"/>
          <ac:picMkLst>
            <pc:docMk/>
            <pc:sldMk cId="2150117555" sldId="311"/>
            <ac:picMk id="3657" creationId="{E2DD5805-A131-C04B-ECBC-9AB8C51DEA12}"/>
          </ac:picMkLst>
        </pc:picChg>
        <pc:picChg chg="mod">
          <ac:chgData name="Anna Sterner" userId="e34ade42-3f4d-4ffb-96dc-1c6e40b6902f" providerId="ADAL" clId="{85365E0C-60C3-4CE3-B5C2-4B4109519C77}" dt="2024-05-20T17:44:20.679" v="510"/>
          <ac:picMkLst>
            <pc:docMk/>
            <pc:sldMk cId="2150117555" sldId="311"/>
            <ac:picMk id="3658" creationId="{F796FF0C-1691-FE98-8DA5-E10837FB7D34}"/>
          </ac:picMkLst>
        </pc:picChg>
        <pc:picChg chg="mod">
          <ac:chgData name="Anna Sterner" userId="e34ade42-3f4d-4ffb-96dc-1c6e40b6902f" providerId="ADAL" clId="{85365E0C-60C3-4CE3-B5C2-4B4109519C77}" dt="2024-05-20T17:44:20.679" v="510"/>
          <ac:picMkLst>
            <pc:docMk/>
            <pc:sldMk cId="2150117555" sldId="311"/>
            <ac:picMk id="3659" creationId="{36CA6E8C-6C55-4A39-826D-ED74814B000D}"/>
          </ac:picMkLst>
        </pc:picChg>
        <pc:picChg chg="mod">
          <ac:chgData name="Anna Sterner" userId="e34ade42-3f4d-4ffb-96dc-1c6e40b6902f" providerId="ADAL" clId="{85365E0C-60C3-4CE3-B5C2-4B4109519C77}" dt="2024-05-20T17:44:20.679" v="510"/>
          <ac:picMkLst>
            <pc:docMk/>
            <pc:sldMk cId="2150117555" sldId="311"/>
            <ac:picMk id="3660" creationId="{FFB70034-3C21-8506-6927-081BF51F7F51}"/>
          </ac:picMkLst>
        </pc:picChg>
        <pc:picChg chg="mod">
          <ac:chgData name="Anna Sterner" userId="e34ade42-3f4d-4ffb-96dc-1c6e40b6902f" providerId="ADAL" clId="{85365E0C-60C3-4CE3-B5C2-4B4109519C77}" dt="2024-05-20T17:44:20.679" v="510"/>
          <ac:picMkLst>
            <pc:docMk/>
            <pc:sldMk cId="2150117555" sldId="311"/>
            <ac:picMk id="3661" creationId="{25E1949C-5F0F-55C7-8298-F31DC533FAFE}"/>
          </ac:picMkLst>
        </pc:picChg>
        <pc:picChg chg="mod">
          <ac:chgData name="Anna Sterner" userId="e34ade42-3f4d-4ffb-96dc-1c6e40b6902f" providerId="ADAL" clId="{85365E0C-60C3-4CE3-B5C2-4B4109519C77}" dt="2024-05-20T17:44:20.679" v="510"/>
          <ac:picMkLst>
            <pc:docMk/>
            <pc:sldMk cId="2150117555" sldId="311"/>
            <ac:picMk id="3662" creationId="{0E93031F-746D-DC8A-DA6A-DD2FAD63E74D}"/>
          </ac:picMkLst>
        </pc:picChg>
        <pc:picChg chg="mod">
          <ac:chgData name="Anna Sterner" userId="e34ade42-3f4d-4ffb-96dc-1c6e40b6902f" providerId="ADAL" clId="{85365E0C-60C3-4CE3-B5C2-4B4109519C77}" dt="2024-05-20T17:44:20.679" v="510"/>
          <ac:picMkLst>
            <pc:docMk/>
            <pc:sldMk cId="2150117555" sldId="311"/>
            <ac:picMk id="3663" creationId="{09F3AD46-8053-7D97-B118-A81BCF16E0A6}"/>
          </ac:picMkLst>
        </pc:picChg>
        <pc:picChg chg="mod">
          <ac:chgData name="Anna Sterner" userId="e34ade42-3f4d-4ffb-96dc-1c6e40b6902f" providerId="ADAL" clId="{85365E0C-60C3-4CE3-B5C2-4B4109519C77}" dt="2024-05-20T17:44:20.679" v="510"/>
          <ac:picMkLst>
            <pc:docMk/>
            <pc:sldMk cId="2150117555" sldId="311"/>
            <ac:picMk id="3664" creationId="{D87B7EBC-3BC4-2CA4-521C-2C85A36508FD}"/>
          </ac:picMkLst>
        </pc:picChg>
        <pc:picChg chg="mod">
          <ac:chgData name="Anna Sterner" userId="e34ade42-3f4d-4ffb-96dc-1c6e40b6902f" providerId="ADAL" clId="{85365E0C-60C3-4CE3-B5C2-4B4109519C77}" dt="2024-05-20T17:44:20.679" v="510"/>
          <ac:picMkLst>
            <pc:docMk/>
            <pc:sldMk cId="2150117555" sldId="311"/>
            <ac:picMk id="3665" creationId="{E18764B3-EF1D-FD0C-E803-09C3E39A3141}"/>
          </ac:picMkLst>
        </pc:picChg>
        <pc:picChg chg="mod">
          <ac:chgData name="Anna Sterner" userId="e34ade42-3f4d-4ffb-96dc-1c6e40b6902f" providerId="ADAL" clId="{85365E0C-60C3-4CE3-B5C2-4B4109519C77}" dt="2024-05-20T17:44:20.679" v="510"/>
          <ac:picMkLst>
            <pc:docMk/>
            <pc:sldMk cId="2150117555" sldId="311"/>
            <ac:picMk id="3666" creationId="{3496DCCB-014D-5715-BAB0-01793C88BB43}"/>
          </ac:picMkLst>
        </pc:picChg>
        <pc:picChg chg="mod">
          <ac:chgData name="Anna Sterner" userId="e34ade42-3f4d-4ffb-96dc-1c6e40b6902f" providerId="ADAL" clId="{85365E0C-60C3-4CE3-B5C2-4B4109519C77}" dt="2024-05-20T17:44:20.679" v="510"/>
          <ac:picMkLst>
            <pc:docMk/>
            <pc:sldMk cId="2150117555" sldId="311"/>
            <ac:picMk id="3667" creationId="{684CA733-8F00-DE0C-CA53-6B70F2C0BC58}"/>
          </ac:picMkLst>
        </pc:picChg>
        <pc:picChg chg="mod">
          <ac:chgData name="Anna Sterner" userId="e34ade42-3f4d-4ffb-96dc-1c6e40b6902f" providerId="ADAL" clId="{85365E0C-60C3-4CE3-B5C2-4B4109519C77}" dt="2024-05-20T17:44:20.679" v="510"/>
          <ac:picMkLst>
            <pc:docMk/>
            <pc:sldMk cId="2150117555" sldId="311"/>
            <ac:picMk id="3671" creationId="{75293ED2-415A-3959-662C-8E723E14D16B}"/>
          </ac:picMkLst>
        </pc:picChg>
        <pc:picChg chg="mod">
          <ac:chgData name="Anna Sterner" userId="e34ade42-3f4d-4ffb-96dc-1c6e40b6902f" providerId="ADAL" clId="{85365E0C-60C3-4CE3-B5C2-4B4109519C77}" dt="2024-05-20T17:44:20.679" v="510"/>
          <ac:picMkLst>
            <pc:docMk/>
            <pc:sldMk cId="2150117555" sldId="311"/>
            <ac:picMk id="3673" creationId="{281F9228-FF8E-4A40-1CC5-767A02E0AEEE}"/>
          </ac:picMkLst>
        </pc:picChg>
        <pc:picChg chg="mod">
          <ac:chgData name="Anna Sterner" userId="e34ade42-3f4d-4ffb-96dc-1c6e40b6902f" providerId="ADAL" clId="{85365E0C-60C3-4CE3-B5C2-4B4109519C77}" dt="2024-05-20T17:44:20.679" v="510"/>
          <ac:picMkLst>
            <pc:docMk/>
            <pc:sldMk cId="2150117555" sldId="311"/>
            <ac:picMk id="3679" creationId="{4F42761C-7B21-7A75-B704-54E0FF9B6725}"/>
          </ac:picMkLst>
        </pc:picChg>
        <pc:picChg chg="mod">
          <ac:chgData name="Anna Sterner" userId="e34ade42-3f4d-4ffb-96dc-1c6e40b6902f" providerId="ADAL" clId="{85365E0C-60C3-4CE3-B5C2-4B4109519C77}" dt="2024-05-20T17:44:20.679" v="510"/>
          <ac:picMkLst>
            <pc:docMk/>
            <pc:sldMk cId="2150117555" sldId="311"/>
            <ac:picMk id="3686" creationId="{2458E003-81EC-5C93-B23E-735001D0EAC4}"/>
          </ac:picMkLst>
        </pc:picChg>
        <pc:picChg chg="mod">
          <ac:chgData name="Anna Sterner" userId="e34ade42-3f4d-4ffb-96dc-1c6e40b6902f" providerId="ADAL" clId="{85365E0C-60C3-4CE3-B5C2-4B4109519C77}" dt="2024-05-20T17:44:20.679" v="510"/>
          <ac:picMkLst>
            <pc:docMk/>
            <pc:sldMk cId="2150117555" sldId="311"/>
            <ac:picMk id="3689" creationId="{BF9AD8DA-4DFE-C48C-212C-9848E779AECE}"/>
          </ac:picMkLst>
        </pc:picChg>
        <pc:picChg chg="mod">
          <ac:chgData name="Anna Sterner" userId="e34ade42-3f4d-4ffb-96dc-1c6e40b6902f" providerId="ADAL" clId="{85365E0C-60C3-4CE3-B5C2-4B4109519C77}" dt="2024-05-20T17:44:20.679" v="510"/>
          <ac:picMkLst>
            <pc:docMk/>
            <pc:sldMk cId="2150117555" sldId="311"/>
            <ac:picMk id="3693" creationId="{EECA45D0-15A7-8134-D1A0-B0E3E5A49699}"/>
          </ac:picMkLst>
        </pc:picChg>
        <pc:picChg chg="mod">
          <ac:chgData name="Anna Sterner" userId="e34ade42-3f4d-4ffb-96dc-1c6e40b6902f" providerId="ADAL" clId="{85365E0C-60C3-4CE3-B5C2-4B4109519C77}" dt="2024-05-20T17:44:20.679" v="510"/>
          <ac:picMkLst>
            <pc:docMk/>
            <pc:sldMk cId="2150117555" sldId="311"/>
            <ac:picMk id="3695" creationId="{9BC0DBF9-53BD-3E7B-3133-4CD235D39EEA}"/>
          </ac:picMkLst>
        </pc:picChg>
        <pc:picChg chg="mod">
          <ac:chgData name="Anna Sterner" userId="e34ade42-3f4d-4ffb-96dc-1c6e40b6902f" providerId="ADAL" clId="{85365E0C-60C3-4CE3-B5C2-4B4109519C77}" dt="2024-05-20T17:44:20.679" v="510"/>
          <ac:picMkLst>
            <pc:docMk/>
            <pc:sldMk cId="2150117555" sldId="311"/>
            <ac:picMk id="3696" creationId="{5724AAB7-DA96-5AA3-AF57-2439FF19C88E}"/>
          </ac:picMkLst>
        </pc:picChg>
        <pc:picChg chg="mod">
          <ac:chgData name="Anna Sterner" userId="e34ade42-3f4d-4ffb-96dc-1c6e40b6902f" providerId="ADAL" clId="{85365E0C-60C3-4CE3-B5C2-4B4109519C77}" dt="2024-05-20T17:44:20.679" v="510"/>
          <ac:picMkLst>
            <pc:docMk/>
            <pc:sldMk cId="2150117555" sldId="311"/>
            <ac:picMk id="3698" creationId="{0489299F-3A85-DC1E-3115-0E5005018F00}"/>
          </ac:picMkLst>
        </pc:picChg>
        <pc:picChg chg="mod">
          <ac:chgData name="Anna Sterner" userId="e34ade42-3f4d-4ffb-96dc-1c6e40b6902f" providerId="ADAL" clId="{85365E0C-60C3-4CE3-B5C2-4B4109519C77}" dt="2024-05-20T17:44:20.679" v="510"/>
          <ac:picMkLst>
            <pc:docMk/>
            <pc:sldMk cId="2150117555" sldId="311"/>
            <ac:picMk id="3699" creationId="{FFED6BC5-D289-30B2-FE22-59C43C24912E}"/>
          </ac:picMkLst>
        </pc:picChg>
        <pc:picChg chg="mod">
          <ac:chgData name="Anna Sterner" userId="e34ade42-3f4d-4ffb-96dc-1c6e40b6902f" providerId="ADAL" clId="{85365E0C-60C3-4CE3-B5C2-4B4109519C77}" dt="2024-05-20T17:44:20.679" v="510"/>
          <ac:picMkLst>
            <pc:docMk/>
            <pc:sldMk cId="2150117555" sldId="311"/>
            <ac:picMk id="3702" creationId="{E7254969-7CF7-C0BB-FD4D-E3081E4C68BB}"/>
          </ac:picMkLst>
        </pc:picChg>
        <pc:picChg chg="mod">
          <ac:chgData name="Anna Sterner" userId="e34ade42-3f4d-4ffb-96dc-1c6e40b6902f" providerId="ADAL" clId="{85365E0C-60C3-4CE3-B5C2-4B4109519C77}" dt="2024-05-20T17:44:20.679" v="510"/>
          <ac:picMkLst>
            <pc:docMk/>
            <pc:sldMk cId="2150117555" sldId="311"/>
            <ac:picMk id="3713" creationId="{ADD7D3F9-0CAC-CDB3-D336-AB1CFE0B114B}"/>
          </ac:picMkLst>
        </pc:picChg>
        <pc:picChg chg="mod">
          <ac:chgData name="Anna Sterner" userId="e34ade42-3f4d-4ffb-96dc-1c6e40b6902f" providerId="ADAL" clId="{85365E0C-60C3-4CE3-B5C2-4B4109519C77}" dt="2024-05-20T17:44:20.679" v="510"/>
          <ac:picMkLst>
            <pc:docMk/>
            <pc:sldMk cId="2150117555" sldId="311"/>
            <ac:picMk id="3715" creationId="{1E2FD7A5-DA01-B9E8-1FDC-D6FF88D131BC}"/>
          </ac:picMkLst>
        </pc:picChg>
        <pc:picChg chg="mod">
          <ac:chgData name="Anna Sterner" userId="e34ade42-3f4d-4ffb-96dc-1c6e40b6902f" providerId="ADAL" clId="{85365E0C-60C3-4CE3-B5C2-4B4109519C77}" dt="2024-05-20T17:44:20.679" v="510"/>
          <ac:picMkLst>
            <pc:docMk/>
            <pc:sldMk cId="2150117555" sldId="311"/>
            <ac:picMk id="3717" creationId="{5D830BFF-D5EB-D4EE-6FA6-ABD55953032E}"/>
          </ac:picMkLst>
        </pc:picChg>
        <pc:picChg chg="mod">
          <ac:chgData name="Anna Sterner" userId="e34ade42-3f4d-4ffb-96dc-1c6e40b6902f" providerId="ADAL" clId="{85365E0C-60C3-4CE3-B5C2-4B4109519C77}" dt="2024-05-20T17:44:20.679" v="510"/>
          <ac:picMkLst>
            <pc:docMk/>
            <pc:sldMk cId="2150117555" sldId="311"/>
            <ac:picMk id="3719" creationId="{6F7D8822-5A09-DF3A-CA53-EE512C689218}"/>
          </ac:picMkLst>
        </pc:picChg>
        <pc:picChg chg="mod">
          <ac:chgData name="Anna Sterner" userId="e34ade42-3f4d-4ffb-96dc-1c6e40b6902f" providerId="ADAL" clId="{85365E0C-60C3-4CE3-B5C2-4B4109519C77}" dt="2024-05-20T17:44:20.679" v="510"/>
          <ac:picMkLst>
            <pc:docMk/>
            <pc:sldMk cId="2150117555" sldId="311"/>
            <ac:picMk id="3720" creationId="{5A796C2C-532B-EC1D-AAED-CBE33F3905D6}"/>
          </ac:picMkLst>
        </pc:picChg>
        <pc:picChg chg="mod">
          <ac:chgData name="Anna Sterner" userId="e34ade42-3f4d-4ffb-96dc-1c6e40b6902f" providerId="ADAL" clId="{85365E0C-60C3-4CE3-B5C2-4B4109519C77}" dt="2024-05-20T17:44:20.679" v="510"/>
          <ac:picMkLst>
            <pc:docMk/>
            <pc:sldMk cId="2150117555" sldId="311"/>
            <ac:picMk id="3722" creationId="{698D2E03-427E-C114-E3DD-38A54B0719B9}"/>
          </ac:picMkLst>
        </pc:picChg>
        <pc:picChg chg="mod">
          <ac:chgData name="Anna Sterner" userId="e34ade42-3f4d-4ffb-96dc-1c6e40b6902f" providerId="ADAL" clId="{85365E0C-60C3-4CE3-B5C2-4B4109519C77}" dt="2024-05-20T17:44:20.679" v="510"/>
          <ac:picMkLst>
            <pc:docMk/>
            <pc:sldMk cId="2150117555" sldId="311"/>
            <ac:picMk id="3723" creationId="{EB477D20-BE60-D657-EF8E-864B460FD5C9}"/>
          </ac:picMkLst>
        </pc:picChg>
        <pc:picChg chg="mod">
          <ac:chgData name="Anna Sterner" userId="e34ade42-3f4d-4ffb-96dc-1c6e40b6902f" providerId="ADAL" clId="{85365E0C-60C3-4CE3-B5C2-4B4109519C77}" dt="2024-05-20T17:44:20.679" v="510"/>
          <ac:picMkLst>
            <pc:docMk/>
            <pc:sldMk cId="2150117555" sldId="311"/>
            <ac:picMk id="3724" creationId="{01B2D086-9B28-87FE-C225-51D34A6E9111}"/>
          </ac:picMkLst>
        </pc:picChg>
        <pc:picChg chg="mod">
          <ac:chgData name="Anna Sterner" userId="e34ade42-3f4d-4ffb-96dc-1c6e40b6902f" providerId="ADAL" clId="{85365E0C-60C3-4CE3-B5C2-4B4109519C77}" dt="2024-05-20T17:44:20.679" v="510"/>
          <ac:picMkLst>
            <pc:docMk/>
            <pc:sldMk cId="2150117555" sldId="311"/>
            <ac:picMk id="3725" creationId="{ECF24C8C-3D89-889E-8602-777486C0AE84}"/>
          </ac:picMkLst>
        </pc:picChg>
        <pc:picChg chg="mod">
          <ac:chgData name="Anna Sterner" userId="e34ade42-3f4d-4ffb-96dc-1c6e40b6902f" providerId="ADAL" clId="{85365E0C-60C3-4CE3-B5C2-4B4109519C77}" dt="2024-05-20T17:44:20.679" v="510"/>
          <ac:picMkLst>
            <pc:docMk/>
            <pc:sldMk cId="2150117555" sldId="311"/>
            <ac:picMk id="3726" creationId="{1C530218-54EA-BC00-3B84-B5FB8B38D991}"/>
          </ac:picMkLst>
        </pc:picChg>
        <pc:picChg chg="mod">
          <ac:chgData name="Anna Sterner" userId="e34ade42-3f4d-4ffb-96dc-1c6e40b6902f" providerId="ADAL" clId="{85365E0C-60C3-4CE3-B5C2-4B4109519C77}" dt="2024-05-20T17:44:20.679" v="510"/>
          <ac:picMkLst>
            <pc:docMk/>
            <pc:sldMk cId="2150117555" sldId="311"/>
            <ac:picMk id="3727" creationId="{E3531C98-F556-9085-4D19-7B779A51E2F6}"/>
          </ac:picMkLst>
        </pc:picChg>
        <pc:picChg chg="mod">
          <ac:chgData name="Anna Sterner" userId="e34ade42-3f4d-4ffb-96dc-1c6e40b6902f" providerId="ADAL" clId="{85365E0C-60C3-4CE3-B5C2-4B4109519C77}" dt="2024-05-20T17:44:20.679" v="510"/>
          <ac:picMkLst>
            <pc:docMk/>
            <pc:sldMk cId="2150117555" sldId="311"/>
            <ac:picMk id="3728" creationId="{D22EFA59-5AA2-9AEA-C816-7D35B3C8A55E}"/>
          </ac:picMkLst>
        </pc:picChg>
        <pc:picChg chg="mod">
          <ac:chgData name="Anna Sterner" userId="e34ade42-3f4d-4ffb-96dc-1c6e40b6902f" providerId="ADAL" clId="{85365E0C-60C3-4CE3-B5C2-4B4109519C77}" dt="2024-05-20T17:44:20.679" v="510"/>
          <ac:picMkLst>
            <pc:docMk/>
            <pc:sldMk cId="2150117555" sldId="311"/>
            <ac:picMk id="3729" creationId="{63148912-C34B-C745-A474-874B9BE2E092}"/>
          </ac:picMkLst>
        </pc:picChg>
        <pc:picChg chg="mod">
          <ac:chgData name="Anna Sterner" userId="e34ade42-3f4d-4ffb-96dc-1c6e40b6902f" providerId="ADAL" clId="{85365E0C-60C3-4CE3-B5C2-4B4109519C77}" dt="2024-05-20T17:44:20.679" v="510"/>
          <ac:picMkLst>
            <pc:docMk/>
            <pc:sldMk cId="2150117555" sldId="311"/>
            <ac:picMk id="3822" creationId="{CFF51D82-F5C1-78F5-2F9B-D3118AED7226}"/>
          </ac:picMkLst>
        </pc:picChg>
        <pc:picChg chg="mod">
          <ac:chgData name="Anna Sterner" userId="e34ade42-3f4d-4ffb-96dc-1c6e40b6902f" providerId="ADAL" clId="{85365E0C-60C3-4CE3-B5C2-4B4109519C77}" dt="2024-05-20T17:44:20.679" v="510"/>
          <ac:picMkLst>
            <pc:docMk/>
            <pc:sldMk cId="2150117555" sldId="311"/>
            <ac:picMk id="3828" creationId="{77924BE6-00A1-2A13-4D66-705FFD42614F}"/>
          </ac:picMkLst>
        </pc:picChg>
        <pc:picChg chg="mod">
          <ac:chgData name="Anna Sterner" userId="e34ade42-3f4d-4ffb-96dc-1c6e40b6902f" providerId="ADAL" clId="{85365E0C-60C3-4CE3-B5C2-4B4109519C77}" dt="2024-05-20T17:44:20.679" v="510"/>
          <ac:picMkLst>
            <pc:docMk/>
            <pc:sldMk cId="2150117555" sldId="311"/>
            <ac:picMk id="3831" creationId="{FC09E3C6-3D73-A34E-A271-3E14FB6C2D97}"/>
          </ac:picMkLst>
        </pc:picChg>
        <pc:picChg chg="mod">
          <ac:chgData name="Anna Sterner" userId="e34ade42-3f4d-4ffb-96dc-1c6e40b6902f" providerId="ADAL" clId="{85365E0C-60C3-4CE3-B5C2-4B4109519C77}" dt="2024-05-20T17:44:20.679" v="510"/>
          <ac:picMkLst>
            <pc:docMk/>
            <pc:sldMk cId="2150117555" sldId="311"/>
            <ac:picMk id="3832" creationId="{50982943-8166-3467-CEDC-E5F32FDC0193}"/>
          </ac:picMkLst>
        </pc:picChg>
        <pc:picChg chg="mod">
          <ac:chgData name="Anna Sterner" userId="e34ade42-3f4d-4ffb-96dc-1c6e40b6902f" providerId="ADAL" clId="{85365E0C-60C3-4CE3-B5C2-4B4109519C77}" dt="2024-05-20T17:44:20.679" v="510"/>
          <ac:picMkLst>
            <pc:docMk/>
            <pc:sldMk cId="2150117555" sldId="311"/>
            <ac:picMk id="3833" creationId="{5DBF295B-03CC-396E-C65F-6F0A3251C4C9}"/>
          </ac:picMkLst>
        </pc:picChg>
        <pc:picChg chg="mod">
          <ac:chgData name="Anna Sterner" userId="e34ade42-3f4d-4ffb-96dc-1c6e40b6902f" providerId="ADAL" clId="{85365E0C-60C3-4CE3-B5C2-4B4109519C77}" dt="2024-05-20T17:44:20.679" v="510"/>
          <ac:picMkLst>
            <pc:docMk/>
            <pc:sldMk cId="2150117555" sldId="311"/>
            <ac:picMk id="3835" creationId="{97CBD944-81CD-FA0B-ECD2-999552DD4468}"/>
          </ac:picMkLst>
        </pc:picChg>
        <pc:picChg chg="mod">
          <ac:chgData name="Anna Sterner" userId="e34ade42-3f4d-4ffb-96dc-1c6e40b6902f" providerId="ADAL" clId="{85365E0C-60C3-4CE3-B5C2-4B4109519C77}" dt="2024-05-20T17:44:20.679" v="510"/>
          <ac:picMkLst>
            <pc:docMk/>
            <pc:sldMk cId="2150117555" sldId="311"/>
            <ac:picMk id="3837" creationId="{DF6ED4C2-E235-32CE-B9FE-1B4857E450FA}"/>
          </ac:picMkLst>
        </pc:picChg>
        <pc:picChg chg="mod">
          <ac:chgData name="Anna Sterner" userId="e34ade42-3f4d-4ffb-96dc-1c6e40b6902f" providerId="ADAL" clId="{85365E0C-60C3-4CE3-B5C2-4B4109519C77}" dt="2024-05-20T17:44:20.679" v="510"/>
          <ac:picMkLst>
            <pc:docMk/>
            <pc:sldMk cId="2150117555" sldId="311"/>
            <ac:picMk id="3841" creationId="{4DEA4760-9DFE-1D7A-F9E2-A7000221E187}"/>
          </ac:picMkLst>
        </pc:picChg>
        <pc:picChg chg="mod">
          <ac:chgData name="Anna Sterner" userId="e34ade42-3f4d-4ffb-96dc-1c6e40b6902f" providerId="ADAL" clId="{85365E0C-60C3-4CE3-B5C2-4B4109519C77}" dt="2024-05-20T17:44:20.679" v="510"/>
          <ac:picMkLst>
            <pc:docMk/>
            <pc:sldMk cId="2150117555" sldId="311"/>
            <ac:picMk id="3842" creationId="{2D9B9943-ACE9-9BD8-B4C7-566E6CF3C403}"/>
          </ac:picMkLst>
        </pc:picChg>
        <pc:picChg chg="mod">
          <ac:chgData name="Anna Sterner" userId="e34ade42-3f4d-4ffb-96dc-1c6e40b6902f" providerId="ADAL" clId="{85365E0C-60C3-4CE3-B5C2-4B4109519C77}" dt="2024-05-20T17:44:20.679" v="510"/>
          <ac:picMkLst>
            <pc:docMk/>
            <pc:sldMk cId="2150117555" sldId="311"/>
            <ac:picMk id="3843" creationId="{80DB0080-BE50-E9FA-5625-FA4FFE34BEDA}"/>
          </ac:picMkLst>
        </pc:picChg>
        <pc:picChg chg="mod">
          <ac:chgData name="Anna Sterner" userId="e34ade42-3f4d-4ffb-96dc-1c6e40b6902f" providerId="ADAL" clId="{85365E0C-60C3-4CE3-B5C2-4B4109519C77}" dt="2024-05-20T17:44:20.679" v="510"/>
          <ac:picMkLst>
            <pc:docMk/>
            <pc:sldMk cId="2150117555" sldId="311"/>
            <ac:picMk id="3844" creationId="{675AC556-535E-89F9-0BE4-E24A089B42A9}"/>
          </ac:picMkLst>
        </pc:picChg>
        <pc:picChg chg="mod">
          <ac:chgData name="Anna Sterner" userId="e34ade42-3f4d-4ffb-96dc-1c6e40b6902f" providerId="ADAL" clId="{85365E0C-60C3-4CE3-B5C2-4B4109519C77}" dt="2024-05-20T17:44:20.679" v="510"/>
          <ac:picMkLst>
            <pc:docMk/>
            <pc:sldMk cId="2150117555" sldId="311"/>
            <ac:picMk id="3852" creationId="{21D56B05-6748-D1A7-62DC-7E71FFB1A1B2}"/>
          </ac:picMkLst>
        </pc:picChg>
        <pc:picChg chg="mod">
          <ac:chgData name="Anna Sterner" userId="e34ade42-3f4d-4ffb-96dc-1c6e40b6902f" providerId="ADAL" clId="{85365E0C-60C3-4CE3-B5C2-4B4109519C77}" dt="2024-05-20T17:44:20.679" v="510"/>
          <ac:picMkLst>
            <pc:docMk/>
            <pc:sldMk cId="2150117555" sldId="311"/>
            <ac:picMk id="3853" creationId="{23AE79E6-B792-4707-4E25-69C0E6AFF2F6}"/>
          </ac:picMkLst>
        </pc:picChg>
        <pc:picChg chg="mod">
          <ac:chgData name="Anna Sterner" userId="e34ade42-3f4d-4ffb-96dc-1c6e40b6902f" providerId="ADAL" clId="{85365E0C-60C3-4CE3-B5C2-4B4109519C77}" dt="2024-05-20T17:44:20.679" v="510"/>
          <ac:picMkLst>
            <pc:docMk/>
            <pc:sldMk cId="2150117555" sldId="311"/>
            <ac:picMk id="3854" creationId="{C43D9CC1-B4E4-C417-F343-786F4C6846BE}"/>
          </ac:picMkLst>
        </pc:picChg>
        <pc:picChg chg="mod">
          <ac:chgData name="Anna Sterner" userId="e34ade42-3f4d-4ffb-96dc-1c6e40b6902f" providerId="ADAL" clId="{85365E0C-60C3-4CE3-B5C2-4B4109519C77}" dt="2024-05-20T17:44:20.679" v="510"/>
          <ac:picMkLst>
            <pc:docMk/>
            <pc:sldMk cId="2150117555" sldId="311"/>
            <ac:picMk id="3855" creationId="{C6B48C6F-E6F2-9B4B-D370-289C16FE9F0E}"/>
          </ac:picMkLst>
        </pc:picChg>
        <pc:picChg chg="mod">
          <ac:chgData name="Anna Sterner" userId="e34ade42-3f4d-4ffb-96dc-1c6e40b6902f" providerId="ADAL" clId="{85365E0C-60C3-4CE3-B5C2-4B4109519C77}" dt="2024-05-20T17:44:20.679" v="510"/>
          <ac:picMkLst>
            <pc:docMk/>
            <pc:sldMk cId="2150117555" sldId="311"/>
            <ac:picMk id="3856" creationId="{2A44E0D0-3473-7A0C-F6AF-916F0BE7E8A5}"/>
          </ac:picMkLst>
        </pc:picChg>
        <pc:picChg chg="mod">
          <ac:chgData name="Anna Sterner" userId="e34ade42-3f4d-4ffb-96dc-1c6e40b6902f" providerId="ADAL" clId="{85365E0C-60C3-4CE3-B5C2-4B4109519C77}" dt="2024-05-20T17:44:20.679" v="510"/>
          <ac:picMkLst>
            <pc:docMk/>
            <pc:sldMk cId="2150117555" sldId="311"/>
            <ac:picMk id="3857" creationId="{EE7A807E-3553-56C8-4798-2574302E6E1A}"/>
          </ac:picMkLst>
        </pc:picChg>
        <pc:picChg chg="mod">
          <ac:chgData name="Anna Sterner" userId="e34ade42-3f4d-4ffb-96dc-1c6e40b6902f" providerId="ADAL" clId="{85365E0C-60C3-4CE3-B5C2-4B4109519C77}" dt="2024-05-20T17:44:20.679" v="510"/>
          <ac:picMkLst>
            <pc:docMk/>
            <pc:sldMk cId="2150117555" sldId="311"/>
            <ac:picMk id="3858" creationId="{9BEAF193-9B66-F46D-B9D2-FD7E93537957}"/>
          </ac:picMkLst>
        </pc:picChg>
        <pc:picChg chg="mod">
          <ac:chgData name="Anna Sterner" userId="e34ade42-3f4d-4ffb-96dc-1c6e40b6902f" providerId="ADAL" clId="{85365E0C-60C3-4CE3-B5C2-4B4109519C77}" dt="2024-05-20T17:44:20.679" v="510"/>
          <ac:picMkLst>
            <pc:docMk/>
            <pc:sldMk cId="2150117555" sldId="311"/>
            <ac:picMk id="3859" creationId="{2A394E4F-F215-3B41-4802-A5DC4A502083}"/>
          </ac:picMkLst>
        </pc:picChg>
        <pc:picChg chg="mod">
          <ac:chgData name="Anna Sterner" userId="e34ade42-3f4d-4ffb-96dc-1c6e40b6902f" providerId="ADAL" clId="{85365E0C-60C3-4CE3-B5C2-4B4109519C77}" dt="2024-05-20T17:44:20.679" v="510"/>
          <ac:picMkLst>
            <pc:docMk/>
            <pc:sldMk cId="2150117555" sldId="311"/>
            <ac:picMk id="3860" creationId="{A70FA8FA-C006-033C-7CEC-8AA014EA57D6}"/>
          </ac:picMkLst>
        </pc:picChg>
        <pc:picChg chg="mod">
          <ac:chgData name="Anna Sterner" userId="e34ade42-3f4d-4ffb-96dc-1c6e40b6902f" providerId="ADAL" clId="{85365E0C-60C3-4CE3-B5C2-4B4109519C77}" dt="2024-05-20T17:44:20.679" v="510"/>
          <ac:picMkLst>
            <pc:docMk/>
            <pc:sldMk cId="2150117555" sldId="311"/>
            <ac:picMk id="3861" creationId="{E3482080-3423-914F-CDDF-B2D7971629F0}"/>
          </ac:picMkLst>
        </pc:picChg>
        <pc:picChg chg="mod">
          <ac:chgData name="Anna Sterner" userId="e34ade42-3f4d-4ffb-96dc-1c6e40b6902f" providerId="ADAL" clId="{85365E0C-60C3-4CE3-B5C2-4B4109519C77}" dt="2024-05-20T17:44:20.679" v="510"/>
          <ac:picMkLst>
            <pc:docMk/>
            <pc:sldMk cId="2150117555" sldId="311"/>
            <ac:picMk id="3862" creationId="{129B5DE6-748D-A660-471B-20A32A793D43}"/>
          </ac:picMkLst>
        </pc:picChg>
        <pc:picChg chg="mod">
          <ac:chgData name="Anna Sterner" userId="e34ade42-3f4d-4ffb-96dc-1c6e40b6902f" providerId="ADAL" clId="{85365E0C-60C3-4CE3-B5C2-4B4109519C77}" dt="2024-05-20T17:44:20.679" v="510"/>
          <ac:picMkLst>
            <pc:docMk/>
            <pc:sldMk cId="2150117555" sldId="311"/>
            <ac:picMk id="3865" creationId="{CF5271D3-5EB2-E0EF-7E5D-B05AAC86C04D}"/>
          </ac:picMkLst>
        </pc:picChg>
        <pc:picChg chg="mod">
          <ac:chgData name="Anna Sterner" userId="e34ade42-3f4d-4ffb-96dc-1c6e40b6902f" providerId="ADAL" clId="{85365E0C-60C3-4CE3-B5C2-4B4109519C77}" dt="2024-05-20T17:44:20.679" v="510"/>
          <ac:picMkLst>
            <pc:docMk/>
            <pc:sldMk cId="2150117555" sldId="311"/>
            <ac:picMk id="3877" creationId="{E2957F10-EBAC-E47F-DD94-FF32003E97C3}"/>
          </ac:picMkLst>
        </pc:picChg>
        <pc:picChg chg="mod">
          <ac:chgData name="Anna Sterner" userId="e34ade42-3f4d-4ffb-96dc-1c6e40b6902f" providerId="ADAL" clId="{85365E0C-60C3-4CE3-B5C2-4B4109519C77}" dt="2024-05-20T17:44:20.679" v="510"/>
          <ac:picMkLst>
            <pc:docMk/>
            <pc:sldMk cId="2150117555" sldId="311"/>
            <ac:picMk id="3878" creationId="{DBE23C93-405E-1550-6586-53DE1961573F}"/>
          </ac:picMkLst>
        </pc:picChg>
        <pc:picChg chg="mod">
          <ac:chgData name="Anna Sterner" userId="e34ade42-3f4d-4ffb-96dc-1c6e40b6902f" providerId="ADAL" clId="{85365E0C-60C3-4CE3-B5C2-4B4109519C77}" dt="2024-05-20T17:44:20.679" v="510"/>
          <ac:picMkLst>
            <pc:docMk/>
            <pc:sldMk cId="2150117555" sldId="311"/>
            <ac:picMk id="3879" creationId="{0DE120E4-1A1F-1A39-D1C0-A8816D52DE25}"/>
          </ac:picMkLst>
        </pc:picChg>
        <pc:picChg chg="mod">
          <ac:chgData name="Anna Sterner" userId="e34ade42-3f4d-4ffb-96dc-1c6e40b6902f" providerId="ADAL" clId="{85365E0C-60C3-4CE3-B5C2-4B4109519C77}" dt="2024-05-20T17:44:20.679" v="510"/>
          <ac:picMkLst>
            <pc:docMk/>
            <pc:sldMk cId="2150117555" sldId="311"/>
            <ac:picMk id="3880" creationId="{4504DEAA-A39D-2B23-5A4D-CCA6F8799D38}"/>
          </ac:picMkLst>
        </pc:picChg>
        <pc:picChg chg="mod">
          <ac:chgData name="Anna Sterner" userId="e34ade42-3f4d-4ffb-96dc-1c6e40b6902f" providerId="ADAL" clId="{85365E0C-60C3-4CE3-B5C2-4B4109519C77}" dt="2024-05-20T17:44:20.679" v="510"/>
          <ac:picMkLst>
            <pc:docMk/>
            <pc:sldMk cId="2150117555" sldId="311"/>
            <ac:picMk id="3881" creationId="{85E9A1A6-A613-AC61-FB98-9759C27C708D}"/>
          </ac:picMkLst>
        </pc:picChg>
        <pc:picChg chg="mod">
          <ac:chgData name="Anna Sterner" userId="e34ade42-3f4d-4ffb-96dc-1c6e40b6902f" providerId="ADAL" clId="{85365E0C-60C3-4CE3-B5C2-4B4109519C77}" dt="2024-05-20T17:44:20.679" v="510"/>
          <ac:picMkLst>
            <pc:docMk/>
            <pc:sldMk cId="2150117555" sldId="311"/>
            <ac:picMk id="3882" creationId="{684FCE4C-7197-E3DF-35D8-80BE7F7D6A5F}"/>
          </ac:picMkLst>
        </pc:picChg>
        <pc:picChg chg="mod">
          <ac:chgData name="Anna Sterner" userId="e34ade42-3f4d-4ffb-96dc-1c6e40b6902f" providerId="ADAL" clId="{85365E0C-60C3-4CE3-B5C2-4B4109519C77}" dt="2024-05-20T17:44:20.679" v="510"/>
          <ac:picMkLst>
            <pc:docMk/>
            <pc:sldMk cId="2150117555" sldId="311"/>
            <ac:picMk id="3883" creationId="{9E47D526-23FD-A9EC-3791-A0298F78EBC9}"/>
          </ac:picMkLst>
        </pc:picChg>
        <pc:picChg chg="mod">
          <ac:chgData name="Anna Sterner" userId="e34ade42-3f4d-4ffb-96dc-1c6e40b6902f" providerId="ADAL" clId="{85365E0C-60C3-4CE3-B5C2-4B4109519C77}" dt="2024-05-20T17:44:20.679" v="510"/>
          <ac:picMkLst>
            <pc:docMk/>
            <pc:sldMk cId="2150117555" sldId="311"/>
            <ac:picMk id="3884" creationId="{E1348EB9-22C2-A64D-50FC-EE3C2CA214B6}"/>
          </ac:picMkLst>
        </pc:picChg>
        <pc:picChg chg="mod">
          <ac:chgData name="Anna Sterner" userId="e34ade42-3f4d-4ffb-96dc-1c6e40b6902f" providerId="ADAL" clId="{85365E0C-60C3-4CE3-B5C2-4B4109519C77}" dt="2024-05-20T17:44:20.679" v="510"/>
          <ac:picMkLst>
            <pc:docMk/>
            <pc:sldMk cId="2150117555" sldId="311"/>
            <ac:picMk id="3885" creationId="{C05E4F28-5398-D0F6-4A0B-6577EB8852BF}"/>
          </ac:picMkLst>
        </pc:picChg>
        <pc:picChg chg="mod">
          <ac:chgData name="Anna Sterner" userId="e34ade42-3f4d-4ffb-96dc-1c6e40b6902f" providerId="ADAL" clId="{85365E0C-60C3-4CE3-B5C2-4B4109519C77}" dt="2024-05-20T17:44:20.679" v="510"/>
          <ac:picMkLst>
            <pc:docMk/>
            <pc:sldMk cId="2150117555" sldId="311"/>
            <ac:picMk id="3886" creationId="{5D732421-C4DA-258A-227C-237F59FA2BE8}"/>
          </ac:picMkLst>
        </pc:picChg>
        <pc:picChg chg="mod">
          <ac:chgData name="Anna Sterner" userId="e34ade42-3f4d-4ffb-96dc-1c6e40b6902f" providerId="ADAL" clId="{85365E0C-60C3-4CE3-B5C2-4B4109519C77}" dt="2024-05-20T17:44:20.679" v="510"/>
          <ac:picMkLst>
            <pc:docMk/>
            <pc:sldMk cId="2150117555" sldId="311"/>
            <ac:picMk id="3890" creationId="{368B362F-8DE2-ECCD-4AF3-8340F1CC5E7A}"/>
          </ac:picMkLst>
        </pc:picChg>
        <pc:picChg chg="mod">
          <ac:chgData name="Anna Sterner" userId="e34ade42-3f4d-4ffb-96dc-1c6e40b6902f" providerId="ADAL" clId="{85365E0C-60C3-4CE3-B5C2-4B4109519C77}" dt="2024-05-20T17:44:20.679" v="510"/>
          <ac:picMkLst>
            <pc:docMk/>
            <pc:sldMk cId="2150117555" sldId="311"/>
            <ac:picMk id="3892" creationId="{D2F8B5DF-5141-63FB-ED0C-73E9E6BC7404}"/>
          </ac:picMkLst>
        </pc:picChg>
        <pc:picChg chg="mod">
          <ac:chgData name="Anna Sterner" userId="e34ade42-3f4d-4ffb-96dc-1c6e40b6902f" providerId="ADAL" clId="{85365E0C-60C3-4CE3-B5C2-4B4109519C77}" dt="2024-05-20T17:44:20.679" v="510"/>
          <ac:picMkLst>
            <pc:docMk/>
            <pc:sldMk cId="2150117555" sldId="311"/>
            <ac:picMk id="3895" creationId="{43AB1EC3-CA52-9FEF-98BC-EA5B049CBF60}"/>
          </ac:picMkLst>
        </pc:picChg>
        <pc:picChg chg="mod">
          <ac:chgData name="Anna Sterner" userId="e34ade42-3f4d-4ffb-96dc-1c6e40b6902f" providerId="ADAL" clId="{85365E0C-60C3-4CE3-B5C2-4B4109519C77}" dt="2024-05-20T17:44:20.679" v="510"/>
          <ac:picMkLst>
            <pc:docMk/>
            <pc:sldMk cId="2150117555" sldId="311"/>
            <ac:picMk id="3898" creationId="{4A956D20-DF8E-9343-B5BA-9373C5513742}"/>
          </ac:picMkLst>
        </pc:picChg>
        <pc:picChg chg="mod">
          <ac:chgData name="Anna Sterner" userId="e34ade42-3f4d-4ffb-96dc-1c6e40b6902f" providerId="ADAL" clId="{85365E0C-60C3-4CE3-B5C2-4B4109519C77}" dt="2024-05-20T17:44:20.679" v="510"/>
          <ac:picMkLst>
            <pc:docMk/>
            <pc:sldMk cId="2150117555" sldId="311"/>
            <ac:picMk id="3900" creationId="{43C5D15F-C79E-16C1-B2C2-8D0C748276E6}"/>
          </ac:picMkLst>
        </pc:picChg>
        <pc:picChg chg="mod">
          <ac:chgData name="Anna Sterner" userId="e34ade42-3f4d-4ffb-96dc-1c6e40b6902f" providerId="ADAL" clId="{85365E0C-60C3-4CE3-B5C2-4B4109519C77}" dt="2024-05-20T17:44:20.679" v="510"/>
          <ac:picMkLst>
            <pc:docMk/>
            <pc:sldMk cId="2150117555" sldId="311"/>
            <ac:picMk id="3902" creationId="{78F554AF-B962-AE5A-FFBE-59FEAC9AD681}"/>
          </ac:picMkLst>
        </pc:picChg>
        <pc:picChg chg="mod">
          <ac:chgData name="Anna Sterner" userId="e34ade42-3f4d-4ffb-96dc-1c6e40b6902f" providerId="ADAL" clId="{85365E0C-60C3-4CE3-B5C2-4B4109519C77}" dt="2024-05-20T17:44:20.679" v="510"/>
          <ac:picMkLst>
            <pc:docMk/>
            <pc:sldMk cId="2150117555" sldId="311"/>
            <ac:picMk id="3912" creationId="{5099C47B-D6EA-EBF6-F750-6D46D07AB59E}"/>
          </ac:picMkLst>
        </pc:picChg>
        <pc:picChg chg="mod">
          <ac:chgData name="Anna Sterner" userId="e34ade42-3f4d-4ffb-96dc-1c6e40b6902f" providerId="ADAL" clId="{85365E0C-60C3-4CE3-B5C2-4B4109519C77}" dt="2024-05-20T17:44:20.679" v="510"/>
          <ac:picMkLst>
            <pc:docMk/>
            <pc:sldMk cId="2150117555" sldId="311"/>
            <ac:picMk id="3916" creationId="{9D08013D-10AB-4897-178C-519AEA8CD7CD}"/>
          </ac:picMkLst>
        </pc:picChg>
        <pc:picChg chg="mod">
          <ac:chgData name="Anna Sterner" userId="e34ade42-3f4d-4ffb-96dc-1c6e40b6902f" providerId="ADAL" clId="{85365E0C-60C3-4CE3-B5C2-4B4109519C77}" dt="2024-05-20T17:44:20.679" v="510"/>
          <ac:picMkLst>
            <pc:docMk/>
            <pc:sldMk cId="2150117555" sldId="311"/>
            <ac:picMk id="3917" creationId="{32489F9D-D050-F473-1839-8B337B885093}"/>
          </ac:picMkLst>
        </pc:picChg>
        <pc:picChg chg="mod">
          <ac:chgData name="Anna Sterner" userId="e34ade42-3f4d-4ffb-96dc-1c6e40b6902f" providerId="ADAL" clId="{85365E0C-60C3-4CE3-B5C2-4B4109519C77}" dt="2024-05-20T17:44:20.679" v="510"/>
          <ac:picMkLst>
            <pc:docMk/>
            <pc:sldMk cId="2150117555" sldId="311"/>
            <ac:picMk id="3918" creationId="{F884DB33-5932-9958-99AA-63B2DBB46839}"/>
          </ac:picMkLst>
        </pc:picChg>
        <pc:picChg chg="mod">
          <ac:chgData name="Anna Sterner" userId="e34ade42-3f4d-4ffb-96dc-1c6e40b6902f" providerId="ADAL" clId="{85365E0C-60C3-4CE3-B5C2-4B4109519C77}" dt="2024-05-20T17:44:20.679" v="510"/>
          <ac:picMkLst>
            <pc:docMk/>
            <pc:sldMk cId="2150117555" sldId="311"/>
            <ac:picMk id="3919" creationId="{AF03832B-2DAE-EE73-22C7-29DF092066DC}"/>
          </ac:picMkLst>
        </pc:picChg>
        <pc:picChg chg="mod">
          <ac:chgData name="Anna Sterner" userId="e34ade42-3f4d-4ffb-96dc-1c6e40b6902f" providerId="ADAL" clId="{85365E0C-60C3-4CE3-B5C2-4B4109519C77}" dt="2024-05-20T17:44:20.679" v="510"/>
          <ac:picMkLst>
            <pc:docMk/>
            <pc:sldMk cId="2150117555" sldId="311"/>
            <ac:picMk id="3920" creationId="{7F0E1D6B-40DA-7B3C-E7AC-6A53AEEA8726}"/>
          </ac:picMkLst>
        </pc:picChg>
        <pc:picChg chg="mod">
          <ac:chgData name="Anna Sterner" userId="e34ade42-3f4d-4ffb-96dc-1c6e40b6902f" providerId="ADAL" clId="{85365E0C-60C3-4CE3-B5C2-4B4109519C77}" dt="2024-05-20T17:44:20.679" v="510"/>
          <ac:picMkLst>
            <pc:docMk/>
            <pc:sldMk cId="2150117555" sldId="311"/>
            <ac:picMk id="3921" creationId="{C874AB67-BC37-A760-4A07-0E8D1E532480}"/>
          </ac:picMkLst>
        </pc:picChg>
        <pc:picChg chg="mod">
          <ac:chgData name="Anna Sterner" userId="e34ade42-3f4d-4ffb-96dc-1c6e40b6902f" providerId="ADAL" clId="{85365E0C-60C3-4CE3-B5C2-4B4109519C77}" dt="2024-05-20T17:44:20.679" v="510"/>
          <ac:picMkLst>
            <pc:docMk/>
            <pc:sldMk cId="2150117555" sldId="311"/>
            <ac:picMk id="3928" creationId="{B8117016-D68E-0C0D-54BF-15FA80291CB9}"/>
          </ac:picMkLst>
        </pc:picChg>
        <pc:picChg chg="mod">
          <ac:chgData name="Anna Sterner" userId="e34ade42-3f4d-4ffb-96dc-1c6e40b6902f" providerId="ADAL" clId="{85365E0C-60C3-4CE3-B5C2-4B4109519C77}" dt="2024-05-20T17:44:20.679" v="510"/>
          <ac:picMkLst>
            <pc:docMk/>
            <pc:sldMk cId="2150117555" sldId="311"/>
            <ac:picMk id="3929" creationId="{0B159F79-0414-F891-9647-49BC2303FEBF}"/>
          </ac:picMkLst>
        </pc:picChg>
        <pc:picChg chg="mod">
          <ac:chgData name="Anna Sterner" userId="e34ade42-3f4d-4ffb-96dc-1c6e40b6902f" providerId="ADAL" clId="{85365E0C-60C3-4CE3-B5C2-4B4109519C77}" dt="2024-05-20T17:44:20.679" v="510"/>
          <ac:picMkLst>
            <pc:docMk/>
            <pc:sldMk cId="2150117555" sldId="311"/>
            <ac:picMk id="3930" creationId="{2FB1B04F-F702-9171-33F0-439E784F1133}"/>
          </ac:picMkLst>
        </pc:picChg>
        <pc:picChg chg="mod">
          <ac:chgData name="Anna Sterner" userId="e34ade42-3f4d-4ffb-96dc-1c6e40b6902f" providerId="ADAL" clId="{85365E0C-60C3-4CE3-B5C2-4B4109519C77}" dt="2024-05-20T17:44:20.679" v="510"/>
          <ac:picMkLst>
            <pc:docMk/>
            <pc:sldMk cId="2150117555" sldId="311"/>
            <ac:picMk id="3931" creationId="{2216868F-D48E-F9CC-1DF7-9984568BF3B1}"/>
          </ac:picMkLst>
        </pc:picChg>
        <pc:picChg chg="mod">
          <ac:chgData name="Anna Sterner" userId="e34ade42-3f4d-4ffb-96dc-1c6e40b6902f" providerId="ADAL" clId="{85365E0C-60C3-4CE3-B5C2-4B4109519C77}" dt="2024-05-20T17:44:20.679" v="510"/>
          <ac:picMkLst>
            <pc:docMk/>
            <pc:sldMk cId="2150117555" sldId="311"/>
            <ac:picMk id="3932" creationId="{202A5C52-C280-8E9C-7C18-7AFF627E38ED}"/>
          </ac:picMkLst>
        </pc:picChg>
        <pc:picChg chg="mod">
          <ac:chgData name="Anna Sterner" userId="e34ade42-3f4d-4ffb-96dc-1c6e40b6902f" providerId="ADAL" clId="{85365E0C-60C3-4CE3-B5C2-4B4109519C77}" dt="2024-05-20T17:44:20.679" v="510"/>
          <ac:picMkLst>
            <pc:docMk/>
            <pc:sldMk cId="2150117555" sldId="311"/>
            <ac:picMk id="3933" creationId="{F322CDB8-5221-2BFB-90FA-54BD8DB6BDD3}"/>
          </ac:picMkLst>
        </pc:picChg>
        <pc:picChg chg="mod">
          <ac:chgData name="Anna Sterner" userId="e34ade42-3f4d-4ffb-96dc-1c6e40b6902f" providerId="ADAL" clId="{85365E0C-60C3-4CE3-B5C2-4B4109519C77}" dt="2024-05-20T17:44:20.679" v="510"/>
          <ac:picMkLst>
            <pc:docMk/>
            <pc:sldMk cId="2150117555" sldId="311"/>
            <ac:picMk id="3934" creationId="{6A2EF8E3-8A23-C4A5-A7CD-376887FFA908}"/>
          </ac:picMkLst>
        </pc:picChg>
        <pc:picChg chg="mod">
          <ac:chgData name="Anna Sterner" userId="e34ade42-3f4d-4ffb-96dc-1c6e40b6902f" providerId="ADAL" clId="{85365E0C-60C3-4CE3-B5C2-4B4109519C77}" dt="2024-05-20T17:44:20.679" v="510"/>
          <ac:picMkLst>
            <pc:docMk/>
            <pc:sldMk cId="2150117555" sldId="311"/>
            <ac:picMk id="3935" creationId="{664C9DD6-AEE5-AB31-434F-B297BAA1728B}"/>
          </ac:picMkLst>
        </pc:picChg>
        <pc:picChg chg="mod">
          <ac:chgData name="Anna Sterner" userId="e34ade42-3f4d-4ffb-96dc-1c6e40b6902f" providerId="ADAL" clId="{85365E0C-60C3-4CE3-B5C2-4B4109519C77}" dt="2024-05-20T17:44:20.679" v="510"/>
          <ac:picMkLst>
            <pc:docMk/>
            <pc:sldMk cId="2150117555" sldId="311"/>
            <ac:picMk id="3936" creationId="{34FA9221-A4FF-8516-0046-2AB402A78965}"/>
          </ac:picMkLst>
        </pc:picChg>
        <pc:picChg chg="mod">
          <ac:chgData name="Anna Sterner" userId="e34ade42-3f4d-4ffb-96dc-1c6e40b6902f" providerId="ADAL" clId="{85365E0C-60C3-4CE3-B5C2-4B4109519C77}" dt="2024-05-20T17:44:20.679" v="510"/>
          <ac:picMkLst>
            <pc:docMk/>
            <pc:sldMk cId="2150117555" sldId="311"/>
            <ac:picMk id="3937" creationId="{0CC741D6-161B-86EF-BB00-E5186B5259BA}"/>
          </ac:picMkLst>
        </pc:picChg>
        <pc:picChg chg="mod">
          <ac:chgData name="Anna Sterner" userId="e34ade42-3f4d-4ffb-96dc-1c6e40b6902f" providerId="ADAL" clId="{85365E0C-60C3-4CE3-B5C2-4B4109519C77}" dt="2024-05-20T17:44:20.679" v="510"/>
          <ac:picMkLst>
            <pc:docMk/>
            <pc:sldMk cId="2150117555" sldId="311"/>
            <ac:picMk id="3938" creationId="{FDC1280B-BCB2-37E1-1CE4-EC3500ED34E1}"/>
          </ac:picMkLst>
        </pc:picChg>
        <pc:picChg chg="mod">
          <ac:chgData name="Anna Sterner" userId="e34ade42-3f4d-4ffb-96dc-1c6e40b6902f" providerId="ADAL" clId="{85365E0C-60C3-4CE3-B5C2-4B4109519C77}" dt="2024-05-20T17:44:20.679" v="510"/>
          <ac:picMkLst>
            <pc:docMk/>
            <pc:sldMk cId="2150117555" sldId="311"/>
            <ac:picMk id="3939" creationId="{1263BB88-45A3-55A6-09BE-52BE2755F283}"/>
          </ac:picMkLst>
        </pc:picChg>
        <pc:picChg chg="mod">
          <ac:chgData name="Anna Sterner" userId="e34ade42-3f4d-4ffb-96dc-1c6e40b6902f" providerId="ADAL" clId="{85365E0C-60C3-4CE3-B5C2-4B4109519C77}" dt="2024-05-20T17:44:20.679" v="510"/>
          <ac:picMkLst>
            <pc:docMk/>
            <pc:sldMk cId="2150117555" sldId="311"/>
            <ac:picMk id="3940" creationId="{8E7B0A5D-6075-565C-0B35-DCED437DFADA}"/>
          </ac:picMkLst>
        </pc:picChg>
        <pc:picChg chg="mod">
          <ac:chgData name="Anna Sterner" userId="e34ade42-3f4d-4ffb-96dc-1c6e40b6902f" providerId="ADAL" clId="{85365E0C-60C3-4CE3-B5C2-4B4109519C77}" dt="2024-05-20T17:44:20.679" v="510"/>
          <ac:picMkLst>
            <pc:docMk/>
            <pc:sldMk cId="2150117555" sldId="311"/>
            <ac:picMk id="3942" creationId="{7AA6B831-48DD-F692-2AC5-D0ABCF21F2B5}"/>
          </ac:picMkLst>
        </pc:picChg>
        <pc:picChg chg="mod">
          <ac:chgData name="Anna Sterner" userId="e34ade42-3f4d-4ffb-96dc-1c6e40b6902f" providerId="ADAL" clId="{85365E0C-60C3-4CE3-B5C2-4B4109519C77}" dt="2024-05-20T17:44:20.679" v="510"/>
          <ac:picMkLst>
            <pc:docMk/>
            <pc:sldMk cId="2150117555" sldId="311"/>
            <ac:picMk id="3943" creationId="{EA44099C-B336-D3A3-3757-528E074941ED}"/>
          </ac:picMkLst>
        </pc:picChg>
        <pc:picChg chg="mod">
          <ac:chgData name="Anna Sterner" userId="e34ade42-3f4d-4ffb-96dc-1c6e40b6902f" providerId="ADAL" clId="{85365E0C-60C3-4CE3-B5C2-4B4109519C77}" dt="2024-05-20T17:44:20.679" v="510"/>
          <ac:picMkLst>
            <pc:docMk/>
            <pc:sldMk cId="2150117555" sldId="311"/>
            <ac:picMk id="3945" creationId="{746FBC03-FA1F-2B83-2921-17DE808DD2BD}"/>
          </ac:picMkLst>
        </pc:picChg>
        <pc:picChg chg="mod">
          <ac:chgData name="Anna Sterner" userId="e34ade42-3f4d-4ffb-96dc-1c6e40b6902f" providerId="ADAL" clId="{85365E0C-60C3-4CE3-B5C2-4B4109519C77}" dt="2024-05-20T17:44:20.679" v="510"/>
          <ac:picMkLst>
            <pc:docMk/>
            <pc:sldMk cId="2150117555" sldId="311"/>
            <ac:picMk id="3946" creationId="{1D9CD4D0-BAB2-0693-7D0B-87555595267E}"/>
          </ac:picMkLst>
        </pc:picChg>
        <pc:picChg chg="mod">
          <ac:chgData name="Anna Sterner" userId="e34ade42-3f4d-4ffb-96dc-1c6e40b6902f" providerId="ADAL" clId="{85365E0C-60C3-4CE3-B5C2-4B4109519C77}" dt="2024-05-20T17:44:20.679" v="510"/>
          <ac:picMkLst>
            <pc:docMk/>
            <pc:sldMk cId="2150117555" sldId="311"/>
            <ac:picMk id="3953" creationId="{A6AA9BCA-FA2A-C7FC-9C90-961C3AC6A4C9}"/>
          </ac:picMkLst>
        </pc:picChg>
        <pc:picChg chg="mod">
          <ac:chgData name="Anna Sterner" userId="e34ade42-3f4d-4ffb-96dc-1c6e40b6902f" providerId="ADAL" clId="{85365E0C-60C3-4CE3-B5C2-4B4109519C77}" dt="2024-05-20T17:44:20.679" v="510"/>
          <ac:picMkLst>
            <pc:docMk/>
            <pc:sldMk cId="2150117555" sldId="311"/>
            <ac:picMk id="3954" creationId="{350C6CAE-6675-8D6C-61C0-96F8E7FFC4DE}"/>
          </ac:picMkLst>
        </pc:picChg>
        <pc:picChg chg="mod">
          <ac:chgData name="Anna Sterner" userId="e34ade42-3f4d-4ffb-96dc-1c6e40b6902f" providerId="ADAL" clId="{85365E0C-60C3-4CE3-B5C2-4B4109519C77}" dt="2024-05-20T17:44:20.679" v="510"/>
          <ac:picMkLst>
            <pc:docMk/>
            <pc:sldMk cId="2150117555" sldId="311"/>
            <ac:picMk id="3956" creationId="{56238882-B7A7-0486-A324-58681DB93A89}"/>
          </ac:picMkLst>
        </pc:picChg>
        <pc:picChg chg="mod">
          <ac:chgData name="Anna Sterner" userId="e34ade42-3f4d-4ffb-96dc-1c6e40b6902f" providerId="ADAL" clId="{85365E0C-60C3-4CE3-B5C2-4B4109519C77}" dt="2024-05-20T17:44:20.679" v="510"/>
          <ac:picMkLst>
            <pc:docMk/>
            <pc:sldMk cId="2150117555" sldId="311"/>
            <ac:picMk id="3961" creationId="{D5AAEEAB-B492-A1E6-2099-B6BB17610853}"/>
          </ac:picMkLst>
        </pc:picChg>
        <pc:picChg chg="mod">
          <ac:chgData name="Anna Sterner" userId="e34ade42-3f4d-4ffb-96dc-1c6e40b6902f" providerId="ADAL" clId="{85365E0C-60C3-4CE3-B5C2-4B4109519C77}" dt="2024-05-20T17:44:20.679" v="510"/>
          <ac:picMkLst>
            <pc:docMk/>
            <pc:sldMk cId="2150117555" sldId="311"/>
            <ac:picMk id="3972" creationId="{FC0BB57C-D097-3210-D559-72385B51AF7F}"/>
          </ac:picMkLst>
        </pc:picChg>
        <pc:picChg chg="mod">
          <ac:chgData name="Anna Sterner" userId="e34ade42-3f4d-4ffb-96dc-1c6e40b6902f" providerId="ADAL" clId="{85365E0C-60C3-4CE3-B5C2-4B4109519C77}" dt="2024-05-20T17:44:20.679" v="510"/>
          <ac:picMkLst>
            <pc:docMk/>
            <pc:sldMk cId="2150117555" sldId="311"/>
            <ac:picMk id="3976" creationId="{3CD9EDCC-662E-543E-9A2F-41E9344C1712}"/>
          </ac:picMkLst>
        </pc:picChg>
        <pc:picChg chg="mod">
          <ac:chgData name="Anna Sterner" userId="e34ade42-3f4d-4ffb-96dc-1c6e40b6902f" providerId="ADAL" clId="{85365E0C-60C3-4CE3-B5C2-4B4109519C77}" dt="2024-05-20T17:44:20.679" v="510"/>
          <ac:picMkLst>
            <pc:docMk/>
            <pc:sldMk cId="2150117555" sldId="311"/>
            <ac:picMk id="3977" creationId="{2A26387B-64F8-AE78-84CF-55BB9B16989F}"/>
          </ac:picMkLst>
        </pc:picChg>
        <pc:picChg chg="mod">
          <ac:chgData name="Anna Sterner" userId="e34ade42-3f4d-4ffb-96dc-1c6e40b6902f" providerId="ADAL" clId="{85365E0C-60C3-4CE3-B5C2-4B4109519C77}" dt="2024-05-20T17:44:20.679" v="510"/>
          <ac:picMkLst>
            <pc:docMk/>
            <pc:sldMk cId="2150117555" sldId="311"/>
            <ac:picMk id="3978" creationId="{973892B0-3815-4AA3-1A4D-B509F7E5C0B1}"/>
          </ac:picMkLst>
        </pc:picChg>
        <pc:picChg chg="mod">
          <ac:chgData name="Anna Sterner" userId="e34ade42-3f4d-4ffb-96dc-1c6e40b6902f" providerId="ADAL" clId="{85365E0C-60C3-4CE3-B5C2-4B4109519C77}" dt="2024-05-20T17:44:20.679" v="510"/>
          <ac:picMkLst>
            <pc:docMk/>
            <pc:sldMk cId="2150117555" sldId="311"/>
            <ac:picMk id="3984" creationId="{EB77191D-4DB7-D953-3E5C-901F07A23B28}"/>
          </ac:picMkLst>
        </pc:picChg>
        <pc:picChg chg="mod">
          <ac:chgData name="Anna Sterner" userId="e34ade42-3f4d-4ffb-96dc-1c6e40b6902f" providerId="ADAL" clId="{85365E0C-60C3-4CE3-B5C2-4B4109519C77}" dt="2024-05-20T17:44:20.679" v="510"/>
          <ac:picMkLst>
            <pc:docMk/>
            <pc:sldMk cId="2150117555" sldId="311"/>
            <ac:picMk id="3986" creationId="{68627780-2CF7-37E1-2CAF-CDFA7D5211DC}"/>
          </ac:picMkLst>
        </pc:picChg>
        <pc:picChg chg="mod">
          <ac:chgData name="Anna Sterner" userId="e34ade42-3f4d-4ffb-96dc-1c6e40b6902f" providerId="ADAL" clId="{85365E0C-60C3-4CE3-B5C2-4B4109519C77}" dt="2024-05-20T17:44:20.679" v="510"/>
          <ac:picMkLst>
            <pc:docMk/>
            <pc:sldMk cId="2150117555" sldId="311"/>
            <ac:picMk id="3987" creationId="{840A147C-AE57-619C-6F22-627E9645C3C2}"/>
          </ac:picMkLst>
        </pc:picChg>
        <pc:picChg chg="mod">
          <ac:chgData name="Anna Sterner" userId="e34ade42-3f4d-4ffb-96dc-1c6e40b6902f" providerId="ADAL" clId="{85365E0C-60C3-4CE3-B5C2-4B4109519C77}" dt="2024-05-20T17:44:20.679" v="510"/>
          <ac:picMkLst>
            <pc:docMk/>
            <pc:sldMk cId="2150117555" sldId="311"/>
            <ac:picMk id="3988" creationId="{8C12561B-8DA6-37EE-CB41-60D971DAB567}"/>
          </ac:picMkLst>
        </pc:picChg>
        <pc:picChg chg="mod">
          <ac:chgData name="Anna Sterner" userId="e34ade42-3f4d-4ffb-96dc-1c6e40b6902f" providerId="ADAL" clId="{85365E0C-60C3-4CE3-B5C2-4B4109519C77}" dt="2024-05-20T17:44:20.679" v="510"/>
          <ac:picMkLst>
            <pc:docMk/>
            <pc:sldMk cId="2150117555" sldId="311"/>
            <ac:picMk id="3989" creationId="{9C4AC779-E2A2-4A75-3ED5-9C29A63A51B7}"/>
          </ac:picMkLst>
        </pc:picChg>
        <pc:picChg chg="mod">
          <ac:chgData name="Anna Sterner" userId="e34ade42-3f4d-4ffb-96dc-1c6e40b6902f" providerId="ADAL" clId="{85365E0C-60C3-4CE3-B5C2-4B4109519C77}" dt="2024-05-20T17:44:20.679" v="510"/>
          <ac:picMkLst>
            <pc:docMk/>
            <pc:sldMk cId="2150117555" sldId="311"/>
            <ac:picMk id="3995" creationId="{41BB8AA6-9C9D-B135-EE8E-2F2DC4EF545D}"/>
          </ac:picMkLst>
        </pc:picChg>
        <pc:picChg chg="mod">
          <ac:chgData name="Anna Sterner" userId="e34ade42-3f4d-4ffb-96dc-1c6e40b6902f" providerId="ADAL" clId="{85365E0C-60C3-4CE3-B5C2-4B4109519C77}" dt="2024-05-20T17:44:20.679" v="510"/>
          <ac:picMkLst>
            <pc:docMk/>
            <pc:sldMk cId="2150117555" sldId="311"/>
            <ac:picMk id="3996" creationId="{52C33A0C-313E-2DE0-9685-B8BC6F3615B8}"/>
          </ac:picMkLst>
        </pc:picChg>
        <pc:picChg chg="mod">
          <ac:chgData name="Anna Sterner" userId="e34ade42-3f4d-4ffb-96dc-1c6e40b6902f" providerId="ADAL" clId="{85365E0C-60C3-4CE3-B5C2-4B4109519C77}" dt="2024-05-20T17:44:20.679" v="510"/>
          <ac:picMkLst>
            <pc:docMk/>
            <pc:sldMk cId="2150117555" sldId="311"/>
            <ac:picMk id="3997" creationId="{072A6095-8CD9-11A3-42B8-B2AB4226CB09}"/>
          </ac:picMkLst>
        </pc:picChg>
        <pc:picChg chg="mod">
          <ac:chgData name="Anna Sterner" userId="e34ade42-3f4d-4ffb-96dc-1c6e40b6902f" providerId="ADAL" clId="{85365E0C-60C3-4CE3-B5C2-4B4109519C77}" dt="2024-05-20T17:44:20.679" v="510"/>
          <ac:picMkLst>
            <pc:docMk/>
            <pc:sldMk cId="2150117555" sldId="311"/>
            <ac:picMk id="3998" creationId="{9FF62802-687A-5C86-BD3F-A68796EFEAFA}"/>
          </ac:picMkLst>
        </pc:picChg>
        <pc:picChg chg="mod">
          <ac:chgData name="Anna Sterner" userId="e34ade42-3f4d-4ffb-96dc-1c6e40b6902f" providerId="ADAL" clId="{85365E0C-60C3-4CE3-B5C2-4B4109519C77}" dt="2024-05-20T17:44:20.679" v="510"/>
          <ac:picMkLst>
            <pc:docMk/>
            <pc:sldMk cId="2150117555" sldId="311"/>
            <ac:picMk id="3999" creationId="{5F9DAEBE-96C0-0841-0976-A26F89C206D5}"/>
          </ac:picMkLst>
        </pc:picChg>
        <pc:picChg chg="mod">
          <ac:chgData name="Anna Sterner" userId="e34ade42-3f4d-4ffb-96dc-1c6e40b6902f" providerId="ADAL" clId="{85365E0C-60C3-4CE3-B5C2-4B4109519C77}" dt="2024-05-20T17:44:20.679" v="510"/>
          <ac:picMkLst>
            <pc:docMk/>
            <pc:sldMk cId="2150117555" sldId="311"/>
            <ac:picMk id="4007" creationId="{3CE9FF3F-6540-AF73-0854-B4D8DB7F8382}"/>
          </ac:picMkLst>
        </pc:picChg>
        <pc:picChg chg="mod">
          <ac:chgData name="Anna Sterner" userId="e34ade42-3f4d-4ffb-96dc-1c6e40b6902f" providerId="ADAL" clId="{85365E0C-60C3-4CE3-B5C2-4B4109519C77}" dt="2024-05-20T17:44:20.679" v="510"/>
          <ac:picMkLst>
            <pc:docMk/>
            <pc:sldMk cId="2150117555" sldId="311"/>
            <ac:picMk id="4009" creationId="{2703F355-4DBA-69CC-25A7-AE7060EEC5D0}"/>
          </ac:picMkLst>
        </pc:picChg>
        <pc:picChg chg="mod">
          <ac:chgData name="Anna Sterner" userId="e34ade42-3f4d-4ffb-96dc-1c6e40b6902f" providerId="ADAL" clId="{85365E0C-60C3-4CE3-B5C2-4B4109519C77}" dt="2024-05-20T17:44:20.679" v="510"/>
          <ac:picMkLst>
            <pc:docMk/>
            <pc:sldMk cId="2150117555" sldId="311"/>
            <ac:picMk id="4010" creationId="{42FB95CD-FF85-50E6-0BC8-ED82F34B7698}"/>
          </ac:picMkLst>
        </pc:picChg>
        <pc:picChg chg="mod">
          <ac:chgData name="Anna Sterner" userId="e34ade42-3f4d-4ffb-96dc-1c6e40b6902f" providerId="ADAL" clId="{85365E0C-60C3-4CE3-B5C2-4B4109519C77}" dt="2024-05-20T17:44:20.679" v="510"/>
          <ac:picMkLst>
            <pc:docMk/>
            <pc:sldMk cId="2150117555" sldId="311"/>
            <ac:picMk id="4011" creationId="{75DD27C4-98AC-803E-19D6-8FBC0E33A978}"/>
          </ac:picMkLst>
        </pc:picChg>
        <pc:picChg chg="mod">
          <ac:chgData name="Anna Sterner" userId="e34ade42-3f4d-4ffb-96dc-1c6e40b6902f" providerId="ADAL" clId="{85365E0C-60C3-4CE3-B5C2-4B4109519C77}" dt="2024-05-20T17:44:20.679" v="510"/>
          <ac:picMkLst>
            <pc:docMk/>
            <pc:sldMk cId="2150117555" sldId="311"/>
            <ac:picMk id="4018" creationId="{D8F4ADD3-1AAD-3A47-C8EC-2A1D46843BF0}"/>
          </ac:picMkLst>
        </pc:picChg>
        <pc:picChg chg="mod">
          <ac:chgData name="Anna Sterner" userId="e34ade42-3f4d-4ffb-96dc-1c6e40b6902f" providerId="ADAL" clId="{85365E0C-60C3-4CE3-B5C2-4B4109519C77}" dt="2024-05-20T17:44:20.679" v="510"/>
          <ac:picMkLst>
            <pc:docMk/>
            <pc:sldMk cId="2150117555" sldId="311"/>
            <ac:picMk id="4019" creationId="{79830CA6-BA48-E395-495C-AE6A0B1FB82A}"/>
          </ac:picMkLst>
        </pc:picChg>
        <pc:picChg chg="mod">
          <ac:chgData name="Anna Sterner" userId="e34ade42-3f4d-4ffb-96dc-1c6e40b6902f" providerId="ADAL" clId="{85365E0C-60C3-4CE3-B5C2-4B4109519C77}" dt="2024-05-20T17:44:20.679" v="510"/>
          <ac:picMkLst>
            <pc:docMk/>
            <pc:sldMk cId="2150117555" sldId="311"/>
            <ac:picMk id="4020" creationId="{043E008D-1F51-6DA6-5CF7-EBF9F33899B2}"/>
          </ac:picMkLst>
        </pc:picChg>
        <pc:picChg chg="mod">
          <ac:chgData name="Anna Sterner" userId="e34ade42-3f4d-4ffb-96dc-1c6e40b6902f" providerId="ADAL" clId="{85365E0C-60C3-4CE3-B5C2-4B4109519C77}" dt="2024-05-20T17:44:20.679" v="510"/>
          <ac:picMkLst>
            <pc:docMk/>
            <pc:sldMk cId="2150117555" sldId="311"/>
            <ac:picMk id="4032" creationId="{FF65B9CC-3217-F6BA-624D-10FF6F3298D1}"/>
          </ac:picMkLst>
        </pc:picChg>
        <pc:picChg chg="mod">
          <ac:chgData name="Anna Sterner" userId="e34ade42-3f4d-4ffb-96dc-1c6e40b6902f" providerId="ADAL" clId="{85365E0C-60C3-4CE3-B5C2-4B4109519C77}" dt="2024-05-20T17:44:20.679" v="510"/>
          <ac:picMkLst>
            <pc:docMk/>
            <pc:sldMk cId="2150117555" sldId="311"/>
            <ac:picMk id="4033" creationId="{8ABB748C-724E-5414-B153-DA65129759C9}"/>
          </ac:picMkLst>
        </pc:picChg>
      </pc:sldChg>
      <pc:sldChg chg="addSp delSp modSp add mod modNotesTx">
        <pc:chgData name="Anna Sterner" userId="e34ade42-3f4d-4ffb-96dc-1c6e40b6902f" providerId="ADAL" clId="{85365E0C-60C3-4CE3-B5C2-4B4109519C77}" dt="2024-05-20T18:12:45.397" v="1037" actId="20577"/>
        <pc:sldMkLst>
          <pc:docMk/>
          <pc:sldMk cId="563330404" sldId="312"/>
        </pc:sldMkLst>
        <pc:spChg chg="del">
          <ac:chgData name="Anna Sterner" userId="e34ade42-3f4d-4ffb-96dc-1c6e40b6902f" providerId="ADAL" clId="{85365E0C-60C3-4CE3-B5C2-4B4109519C77}" dt="2024-05-20T17:47:42.698" v="702" actId="478"/>
          <ac:spMkLst>
            <pc:docMk/>
            <pc:sldMk cId="563330404" sldId="312"/>
            <ac:spMk id="4" creationId="{56567651-8AA4-479B-AC03-821AC799E926}"/>
          </ac:spMkLst>
        </pc:spChg>
        <pc:spChg chg="mod">
          <ac:chgData name="Anna Sterner" userId="e34ade42-3f4d-4ffb-96dc-1c6e40b6902f" providerId="ADAL" clId="{85365E0C-60C3-4CE3-B5C2-4B4109519C77}" dt="2024-05-20T17:47:57.347" v="710" actId="403"/>
          <ac:spMkLst>
            <pc:docMk/>
            <pc:sldMk cId="563330404" sldId="312"/>
            <ac:spMk id="5" creationId="{1FF988B7-1FD3-440D-FA8F-454767DBA973}"/>
          </ac:spMkLst>
        </pc:spChg>
        <pc:spChg chg="del">
          <ac:chgData name="Anna Sterner" userId="e34ade42-3f4d-4ffb-96dc-1c6e40b6902f" providerId="ADAL" clId="{85365E0C-60C3-4CE3-B5C2-4B4109519C77}" dt="2024-05-20T17:47:47.409" v="704" actId="478"/>
          <ac:spMkLst>
            <pc:docMk/>
            <pc:sldMk cId="563330404" sldId="312"/>
            <ac:spMk id="6" creationId="{15EF972D-844E-53EB-78D0-B4AE81BD9390}"/>
          </ac:spMkLst>
        </pc:spChg>
        <pc:spChg chg="add del mod">
          <ac:chgData name="Anna Sterner" userId="e34ade42-3f4d-4ffb-96dc-1c6e40b6902f" providerId="ADAL" clId="{85365E0C-60C3-4CE3-B5C2-4B4109519C77}" dt="2024-05-20T17:47:45.316" v="703" actId="478"/>
          <ac:spMkLst>
            <pc:docMk/>
            <pc:sldMk cId="563330404" sldId="312"/>
            <ac:spMk id="9" creationId="{F809E2C0-BD3E-1E16-B8E8-0BBB5883423A}"/>
          </ac:spMkLst>
        </pc:spChg>
        <pc:spChg chg="mod">
          <ac:chgData name="Anna Sterner" userId="e34ade42-3f4d-4ffb-96dc-1c6e40b6902f" providerId="ADAL" clId="{85365E0C-60C3-4CE3-B5C2-4B4109519C77}" dt="2024-05-20T17:48:00.985" v="713" actId="403"/>
          <ac:spMkLst>
            <pc:docMk/>
            <pc:sldMk cId="563330404" sldId="312"/>
            <ac:spMk id="881" creationId="{05D58DDA-6273-0D95-13C4-F11D213BCE5F}"/>
          </ac:spMkLst>
        </pc:spChg>
        <pc:grpChg chg="mod">
          <ac:chgData name="Anna Sterner" userId="e34ade42-3f4d-4ffb-96dc-1c6e40b6902f" providerId="ADAL" clId="{85365E0C-60C3-4CE3-B5C2-4B4109519C77}" dt="2024-05-20T17:47:53.429" v="707" actId="1076"/>
          <ac:grpSpMkLst>
            <pc:docMk/>
            <pc:sldMk cId="563330404" sldId="312"/>
            <ac:grpSpMk id="8" creationId="{1DAE7E74-0653-FE30-CC9E-3FB1040FFBB1}"/>
          </ac:grpSpMkLst>
        </pc:grpChg>
      </pc:sldChg>
      <pc:sldChg chg="new del">
        <pc:chgData name="Anna Sterner" userId="e34ade42-3f4d-4ffb-96dc-1c6e40b6902f" providerId="ADAL" clId="{85365E0C-60C3-4CE3-B5C2-4B4109519C77}" dt="2024-05-20T17:47:31.599" v="700" actId="47"/>
        <pc:sldMkLst>
          <pc:docMk/>
          <pc:sldMk cId="2784861377" sldId="312"/>
        </pc:sldMkLst>
      </pc:sldChg>
    </pc:docChg>
  </pc:docChgLst>
  <pc:docChgLst>
    <pc:chgData name="Charlie Gibson" userId="05d73aa8-f094-42cf-9261-ec5251b97041" providerId="ADAL" clId="{83776C96-AC75-4CF3-8722-EC2A298C0FDA}"/>
    <pc:docChg chg="modSld">
      <pc:chgData name="Charlie Gibson" userId="05d73aa8-f094-42cf-9261-ec5251b97041" providerId="ADAL" clId="{83776C96-AC75-4CF3-8722-EC2A298C0FDA}" dt="2024-06-11T14:32:17.144" v="1" actId="20577"/>
      <pc:docMkLst>
        <pc:docMk/>
      </pc:docMkLst>
      <pc:sldChg chg="modNotesTx">
        <pc:chgData name="Charlie Gibson" userId="05d73aa8-f094-42cf-9261-ec5251b97041" providerId="ADAL" clId="{83776C96-AC75-4CF3-8722-EC2A298C0FDA}" dt="2024-06-11T14:32:17.144" v="1" actId="20577"/>
        <pc:sldMkLst>
          <pc:docMk/>
          <pc:sldMk cId="3743200560" sldId="259"/>
        </pc:sldMkLst>
      </pc:sldChg>
    </pc:docChg>
  </pc:docChgLst>
  <pc:docChgLst>
    <pc:chgData name="Anna Sterner" userId="S::asterner@firstinspires.org::e34ade42-3f4d-4ffb-96dc-1c6e40b6902f" providerId="AD" clId="Web-{343C40AF-C031-0AAA-2197-359A9C860903}"/>
    <pc:docChg chg="modSld">
      <pc:chgData name="Anna Sterner" userId="S::asterner@firstinspires.org::e34ade42-3f4d-4ffb-96dc-1c6e40b6902f" providerId="AD" clId="Web-{343C40AF-C031-0AAA-2197-359A9C860903}" dt="2024-06-11T13:49:26.770" v="5"/>
      <pc:docMkLst>
        <pc:docMk/>
      </pc:docMkLst>
      <pc:sldChg chg="modNotes">
        <pc:chgData name="Anna Sterner" userId="S::asterner@firstinspires.org::e34ade42-3f4d-4ffb-96dc-1c6e40b6902f" providerId="AD" clId="Web-{343C40AF-C031-0AAA-2197-359A9C860903}" dt="2024-06-11T13:49:13.113" v="1"/>
        <pc:sldMkLst>
          <pc:docMk/>
          <pc:sldMk cId="3743200560" sldId="259"/>
        </pc:sldMkLst>
      </pc:sldChg>
      <pc:sldChg chg="modNotes">
        <pc:chgData name="Anna Sterner" userId="S::asterner@firstinspires.org::e34ade42-3f4d-4ffb-96dc-1c6e40b6902f" providerId="AD" clId="Web-{343C40AF-C031-0AAA-2197-359A9C860903}" dt="2024-06-11T13:49:15.269" v="3"/>
        <pc:sldMkLst>
          <pc:docMk/>
          <pc:sldMk cId="1717468709" sldId="260"/>
        </pc:sldMkLst>
      </pc:sldChg>
      <pc:sldChg chg="modNotes">
        <pc:chgData name="Anna Sterner" userId="S::asterner@firstinspires.org::e34ade42-3f4d-4ffb-96dc-1c6e40b6902f" providerId="AD" clId="Web-{343C40AF-C031-0AAA-2197-359A9C860903}" dt="2024-06-11T13:49:26.770" v="5"/>
        <pc:sldMkLst>
          <pc:docMk/>
          <pc:sldMk cId="951211944"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3F5F3-06B3-EE47-BF43-708E2593BF64}" type="datetimeFigureOut">
              <a:rPr lang="en-US" smtClean="0"/>
              <a:t>6/11/2024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B8CF6-C2C2-924C-96EF-0C0C9E05FEB2}" type="slidenum">
              <a:rPr lang="en-US" smtClean="0"/>
              <a:t>‹#›</a:t>
            </a:fld>
            <a:endParaRPr lang="en-US"/>
          </a:p>
        </p:txBody>
      </p:sp>
    </p:spTree>
    <p:extLst>
      <p:ext uri="{BB962C8B-B14F-4D97-AF65-F5344CB8AC3E}">
        <p14:creationId xmlns:p14="http://schemas.microsoft.com/office/powerpoint/2010/main" val="29450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Session 9: </a:t>
            </a:r>
            <a:r>
              <a:rPr lang="en-US" b="1" dirty="0"/>
              <a:t>Future Ocean</a:t>
            </a:r>
            <a:r>
              <a:rPr lang="en-US" dirty="0"/>
              <a:t> </a:t>
            </a:r>
          </a:p>
          <a:p>
            <a:r>
              <a:rPr lang="en-US" dirty="0"/>
              <a:t>Teams have learned about what it takes to go on an ocean journey and what ocean exploration can reveal. This session will challenge teams to think about how innovation can help to explore the oceans in the future. </a:t>
            </a:r>
          </a:p>
          <a:p>
            <a:r>
              <a:rPr lang="en-US" dirty="0"/>
              <a:t> </a:t>
            </a:r>
          </a:p>
          <a:p>
            <a:r>
              <a:rPr lang="en-US" b="1" dirty="0"/>
              <a:t>Outcomes</a:t>
            </a:r>
            <a:r>
              <a:rPr lang="en-US" dirty="0"/>
              <a:t> </a:t>
            </a:r>
          </a:p>
          <a:p>
            <a:r>
              <a:rPr lang="en-US" dirty="0"/>
              <a:t>Teams will reflect on their experiences throughout the sessions. </a:t>
            </a:r>
          </a:p>
          <a:p>
            <a:r>
              <a:rPr lang="en-US" dirty="0"/>
              <a:t>Teams will build an innovative vehicle that will help people learn about the oceans. </a:t>
            </a:r>
          </a:p>
          <a:p>
            <a:r>
              <a:rPr lang="en-US" dirty="0"/>
              <a:t> </a:t>
            </a:r>
          </a:p>
          <a:p>
            <a:r>
              <a:rPr lang="en-US" b="1" dirty="0"/>
              <a:t>Key Vocabulary</a:t>
            </a:r>
            <a:r>
              <a:rPr lang="en-US" dirty="0"/>
              <a:t> </a:t>
            </a:r>
          </a:p>
          <a:p>
            <a:r>
              <a:rPr lang="en-US" dirty="0"/>
              <a:t>reflect, innovate, future</a:t>
            </a:r>
          </a:p>
          <a:p>
            <a:pPr>
              <a:lnSpc>
                <a:spcPct val="100000"/>
              </a:lnSpc>
            </a:pPr>
            <a:endParaRPr lang="en-US" sz="1200" b="1" dirty="0">
              <a:latin typeface="Calibri"/>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5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Session 8: Future Ocean</a:t>
            </a:r>
            <a:r>
              <a:rPr lang="en-US" dirty="0"/>
              <a:t> </a:t>
            </a:r>
          </a:p>
          <a:p>
            <a:r>
              <a:rPr lang="en-US" dirty="0"/>
              <a:t>Teams have learned about what it takes to go on an ocean journey and what ocean exploration can reveal. This session will challenge teams to think about how innovation can help to explore the oceans in the future. </a:t>
            </a:r>
            <a:endParaRPr lang="en-US" dirty="0">
              <a:cs typeface="Calibri"/>
            </a:endParaRPr>
          </a:p>
          <a:p>
            <a:r>
              <a:rPr lang="en-US" dirty="0"/>
              <a:t> </a:t>
            </a:r>
            <a:endParaRPr lang="en-US" dirty="0">
              <a:cs typeface="Calibri"/>
            </a:endParaRPr>
          </a:p>
          <a:p>
            <a:r>
              <a:rPr lang="en-US" b="1" dirty="0"/>
              <a:t>Outcomes</a:t>
            </a:r>
            <a:r>
              <a:rPr lang="en-US" dirty="0"/>
              <a:t> </a:t>
            </a:r>
            <a:endParaRPr lang="en-US" dirty="0">
              <a:cs typeface="Calibri"/>
            </a:endParaRPr>
          </a:p>
          <a:p>
            <a:r>
              <a:rPr lang="en-US" dirty="0"/>
              <a:t>Teams will reflect on their experiences throughout the sessions. </a:t>
            </a:r>
          </a:p>
          <a:p>
            <a:r>
              <a:rPr lang="en-US" dirty="0"/>
              <a:t>Teams will build an innovative vehicle that will help people learn about the oceans. </a:t>
            </a:r>
          </a:p>
          <a:p>
            <a:r>
              <a:rPr lang="en-US" dirty="0"/>
              <a:t> </a:t>
            </a:r>
            <a:endParaRPr lang="en-US" dirty="0">
              <a:cs typeface="Calibri"/>
            </a:endParaRPr>
          </a:p>
          <a:p>
            <a:r>
              <a:rPr lang="en-US" b="1" dirty="0"/>
              <a:t>Key Vocabulary</a:t>
            </a:r>
            <a:r>
              <a:rPr lang="en-US" dirty="0"/>
              <a:t> </a:t>
            </a:r>
            <a:endParaRPr lang="en-US" dirty="0">
              <a:cs typeface="Calibri"/>
            </a:endParaRPr>
          </a:p>
          <a:p>
            <a:r>
              <a:rPr lang="en-US" dirty="0"/>
              <a:t>reflect, innovate, future</a:t>
            </a:r>
          </a:p>
          <a:p>
            <a:pPr>
              <a:lnSpc>
                <a:spcPct val="100000"/>
              </a:lnSpc>
            </a:pPr>
            <a:endParaRPr lang="en-US" sz="1200" b="1" dirty="0">
              <a:latin typeface="Calibri"/>
              <a:cs typeface="Calibri"/>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2</a:t>
            </a:fld>
            <a:endParaRPr lang="en-US"/>
          </a:p>
        </p:txBody>
      </p:sp>
    </p:spTree>
    <p:extLst>
      <p:ext uri="{BB962C8B-B14F-4D97-AF65-F5344CB8AC3E}">
        <p14:creationId xmlns:p14="http://schemas.microsoft.com/office/powerpoint/2010/main" val="312612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lnSpc>
                <a:spcPct val="100000"/>
              </a:lnSpc>
              <a:spcBef>
                <a:spcPts val="2305"/>
              </a:spcBef>
            </a:pPr>
            <a:r>
              <a:rPr lang="en-US" sz="1200" b="0" dirty="0">
                <a:solidFill>
                  <a:srgbClr val="662884"/>
                </a:solidFill>
                <a:latin typeface="Tobi Pro ExtraBold"/>
                <a:cs typeface="Tobi Pro ExtraBold"/>
              </a:rPr>
              <a:t>Six</a:t>
            </a:r>
            <a:r>
              <a:rPr lang="en-US" sz="1200" b="0" spc="-65" dirty="0">
                <a:solidFill>
                  <a:srgbClr val="662884"/>
                </a:solidFill>
                <a:latin typeface="Tobi Pro ExtraBold"/>
                <a:cs typeface="Tobi Pro ExtraBold"/>
              </a:rPr>
              <a:t> </a:t>
            </a:r>
            <a:r>
              <a:rPr lang="en-US" sz="1200" b="0" dirty="0">
                <a:solidFill>
                  <a:srgbClr val="662884"/>
                </a:solidFill>
                <a:latin typeface="Tobi Pro ExtraBold"/>
                <a:cs typeface="Tobi Pro ExtraBold"/>
              </a:rPr>
              <a:t>Bricks</a:t>
            </a:r>
            <a:r>
              <a:rPr lang="en-US" sz="1200" b="0" spc="-65" dirty="0">
                <a:solidFill>
                  <a:srgbClr val="662884"/>
                </a:solidFill>
                <a:latin typeface="Tobi Pro ExtraBold"/>
                <a:cs typeface="Tobi Pro ExtraBold"/>
              </a:rPr>
              <a:t> </a:t>
            </a:r>
            <a:r>
              <a:rPr lang="en-US" sz="1200" b="0" dirty="0">
                <a:solidFill>
                  <a:srgbClr val="662884"/>
                </a:solidFill>
                <a:latin typeface="Tobi Pro ExtraBold"/>
                <a:cs typeface="Tobi Pro ExtraBold"/>
              </a:rPr>
              <a:t>Warm-Up</a:t>
            </a:r>
            <a:r>
              <a:rPr lang="en-US" sz="1200" b="0" spc="-60" dirty="0">
                <a:solidFill>
                  <a:srgbClr val="662884"/>
                </a:solidFill>
                <a:latin typeface="Tobi Pro ExtraBold"/>
                <a:cs typeface="Tobi Pro ExtraBold"/>
              </a:rPr>
              <a:t> </a:t>
            </a:r>
            <a:r>
              <a:rPr lang="en-US" sz="1200" spc="-45" dirty="0">
                <a:solidFill>
                  <a:srgbClr val="662884"/>
                </a:solidFill>
                <a:latin typeface="Calibri"/>
                <a:cs typeface="Calibri"/>
              </a:rPr>
              <a:t>(1O</a:t>
            </a:r>
            <a:r>
              <a:rPr lang="en-US" sz="1200" spc="-75" dirty="0">
                <a:solidFill>
                  <a:srgbClr val="662884"/>
                </a:solidFill>
                <a:latin typeface="Calibri"/>
                <a:cs typeface="Calibri"/>
              </a:rPr>
              <a:t> </a:t>
            </a:r>
            <a:r>
              <a:rPr lang="en-US" sz="1200" spc="45" dirty="0">
                <a:solidFill>
                  <a:srgbClr val="662884"/>
                </a:solidFill>
                <a:latin typeface="Calibri"/>
                <a:cs typeface="Calibri"/>
              </a:rPr>
              <a:t>minutes)</a:t>
            </a:r>
            <a:endParaRPr lang="en-US" sz="1200" dirty="0">
              <a:latin typeface="Calibri"/>
              <a:cs typeface="Calibri"/>
            </a:endParaRPr>
          </a:p>
          <a:p>
            <a:pPr marL="12700">
              <a:lnSpc>
                <a:spcPct val="100000"/>
              </a:lnSpc>
              <a:spcBef>
                <a:spcPts val="165"/>
              </a:spcBef>
            </a:pPr>
            <a:r>
              <a:rPr lang="en-US" sz="800" b="1" dirty="0">
                <a:latin typeface="Arial"/>
                <a:cs typeface="Arial"/>
              </a:rPr>
              <a:t>It Takes a Team</a:t>
            </a:r>
          </a:p>
          <a:p>
            <a:pPr marL="12700">
              <a:lnSpc>
                <a:spcPct val="100000"/>
              </a:lnSpc>
              <a:spcBef>
                <a:spcPts val="165"/>
              </a:spcBef>
            </a:pPr>
            <a:endParaRPr lang="en-US" sz="800" b="1" spc="-10" dirty="0">
              <a:latin typeface="Arial"/>
              <a:cs typeface="Arial"/>
            </a:endParaRPr>
          </a:p>
          <a:p>
            <a:pPr marL="12700">
              <a:lnSpc>
                <a:spcPct val="100000"/>
              </a:lnSpc>
              <a:spcBef>
                <a:spcPts val="2305"/>
              </a:spcBef>
            </a:pPr>
            <a:r>
              <a:rPr lang="en-US" sz="4400" b="1" dirty="0">
                <a:solidFill>
                  <a:srgbClr val="662884"/>
                </a:solidFill>
                <a:latin typeface="Tobi Pro ExtraBold"/>
                <a:cs typeface="Tobi Pro ExtraBold"/>
              </a:rPr>
              <a:t>Base</a:t>
            </a:r>
            <a:r>
              <a:rPr lang="en-US" sz="4400" b="1" spc="-75" dirty="0">
                <a:solidFill>
                  <a:srgbClr val="662884"/>
                </a:solidFill>
                <a:latin typeface="Tobi Pro ExtraBold"/>
                <a:cs typeface="Tobi Pro ExtraBold"/>
              </a:rPr>
              <a:t> </a:t>
            </a:r>
            <a:r>
              <a:rPr lang="en-US" sz="4400" b="1" spc="-10" dirty="0">
                <a:solidFill>
                  <a:srgbClr val="662884"/>
                </a:solidFill>
                <a:latin typeface="Tobi Pro ExtraBold"/>
                <a:cs typeface="Tobi Pro ExtraBold"/>
              </a:rPr>
              <a:t>Activity</a:t>
            </a:r>
            <a:endParaRPr lang="en-US" sz="4400" b="1" dirty="0">
              <a:latin typeface="Tobi Pro ExtraBold"/>
              <a:cs typeface="Tobi Pro ExtraBold"/>
            </a:endParaRPr>
          </a:p>
          <a:p>
            <a:pPr marL="154940" marR="19050" indent="-142875">
              <a:lnSpc>
                <a:spcPct val="100000"/>
              </a:lnSpc>
              <a:spcBef>
                <a:spcPts val="165"/>
              </a:spcBef>
              <a:buAutoNum type="arabicPeriod"/>
              <a:tabLst>
                <a:tab pos="156210" algn="l"/>
              </a:tabLst>
            </a:pPr>
            <a:r>
              <a:rPr lang="en-US" sz="2400" dirty="0">
                <a:latin typeface="Arial"/>
                <a:cs typeface="Arial"/>
              </a:rPr>
              <a:t>In groups of 4,</a:t>
            </a:r>
            <a:r>
              <a:rPr lang="en-US" sz="2400" spc="5" dirty="0">
                <a:latin typeface="Arial"/>
                <a:cs typeface="Arial"/>
              </a:rPr>
              <a:t> </a:t>
            </a:r>
            <a:r>
              <a:rPr lang="en-US" sz="2400" dirty="0">
                <a:latin typeface="Arial"/>
                <a:cs typeface="Arial"/>
              </a:rPr>
              <a:t>have the </a:t>
            </a:r>
            <a:r>
              <a:rPr lang="en-US" sz="2400" spc="-10" dirty="0">
                <a:latin typeface="Arial"/>
                <a:cs typeface="Arial"/>
              </a:rPr>
              <a:t>children </a:t>
            </a:r>
            <a:r>
              <a:rPr lang="en-US" sz="2400" dirty="0">
                <a:latin typeface="Arial"/>
                <a:cs typeface="Arial"/>
              </a:rPr>
              <a:t>mix</a:t>
            </a:r>
            <a:r>
              <a:rPr lang="en-US" sz="2400" spc="-15" dirty="0">
                <a:latin typeface="Arial"/>
                <a:cs typeface="Arial"/>
              </a:rPr>
              <a:t> </a:t>
            </a:r>
            <a:r>
              <a:rPr lang="en-US" sz="2400" dirty="0">
                <a:latin typeface="Arial"/>
                <a:cs typeface="Arial"/>
              </a:rPr>
              <a:t>their</a:t>
            </a:r>
            <a:r>
              <a:rPr lang="en-US" sz="2400" spc="-15" dirty="0">
                <a:latin typeface="Arial"/>
                <a:cs typeface="Arial"/>
              </a:rPr>
              <a:t> </a:t>
            </a:r>
            <a:r>
              <a:rPr lang="en-US" sz="2400" dirty="0">
                <a:latin typeface="Arial"/>
                <a:cs typeface="Arial"/>
              </a:rPr>
              <a:t>bricks</a:t>
            </a:r>
            <a:r>
              <a:rPr lang="en-US" sz="2400" spc="-15" dirty="0">
                <a:latin typeface="Arial"/>
                <a:cs typeface="Arial"/>
              </a:rPr>
              <a:t> </a:t>
            </a:r>
            <a:r>
              <a:rPr lang="en-US" sz="2400" spc="-10" dirty="0">
                <a:latin typeface="Arial"/>
                <a:cs typeface="Arial"/>
              </a:rPr>
              <a:t>together.</a:t>
            </a:r>
            <a:endParaRPr lang="en-US" sz="2400" dirty="0">
              <a:latin typeface="Arial"/>
              <a:cs typeface="Arial"/>
            </a:endParaRPr>
          </a:p>
          <a:p>
            <a:pPr marL="154940" marR="5080" indent="-142875">
              <a:lnSpc>
                <a:spcPct val="100000"/>
              </a:lnSpc>
              <a:buAutoNum type="arabicPeriod"/>
              <a:tabLst>
                <a:tab pos="156210" algn="l"/>
              </a:tabLst>
            </a:pPr>
            <a:r>
              <a:rPr lang="en-US" sz="2400" dirty="0">
                <a:latin typeface="Arial"/>
                <a:cs typeface="Arial"/>
              </a:rPr>
              <a:t>The</a:t>
            </a:r>
            <a:r>
              <a:rPr lang="en-US" sz="2400" spc="-25" dirty="0">
                <a:latin typeface="Arial"/>
                <a:cs typeface="Arial"/>
              </a:rPr>
              <a:t> </a:t>
            </a:r>
            <a:r>
              <a:rPr lang="en-US" sz="2400" dirty="0">
                <a:latin typeface="Arial"/>
                <a:cs typeface="Arial"/>
              </a:rPr>
              <a:t>children</a:t>
            </a:r>
            <a:r>
              <a:rPr lang="en-US" sz="2400" spc="-25" dirty="0">
                <a:latin typeface="Arial"/>
                <a:cs typeface="Arial"/>
              </a:rPr>
              <a:t> </a:t>
            </a:r>
            <a:r>
              <a:rPr lang="en-US" sz="2400" dirty="0">
                <a:latin typeface="Arial"/>
                <a:cs typeface="Arial"/>
              </a:rPr>
              <a:t>should</a:t>
            </a:r>
            <a:r>
              <a:rPr lang="en-US" sz="2400" spc="-20" dirty="0">
                <a:latin typeface="Arial"/>
                <a:cs typeface="Arial"/>
              </a:rPr>
              <a:t> work </a:t>
            </a:r>
            <a:r>
              <a:rPr lang="en-US" sz="2400" dirty="0">
                <a:latin typeface="Arial"/>
                <a:cs typeface="Arial"/>
              </a:rPr>
              <a:t>together</a:t>
            </a:r>
            <a:r>
              <a:rPr lang="en-US" sz="2400" spc="-10" dirty="0">
                <a:latin typeface="Arial"/>
                <a:cs typeface="Arial"/>
              </a:rPr>
              <a:t> </a:t>
            </a:r>
            <a:r>
              <a:rPr lang="en-US" sz="2400" dirty="0">
                <a:latin typeface="Arial"/>
                <a:cs typeface="Arial"/>
              </a:rPr>
              <a:t>to</a:t>
            </a:r>
            <a:r>
              <a:rPr lang="en-US" sz="2400" spc="-5" dirty="0">
                <a:latin typeface="Arial"/>
                <a:cs typeface="Arial"/>
              </a:rPr>
              <a:t> </a:t>
            </a:r>
            <a:r>
              <a:rPr lang="en-US" sz="2400" dirty="0">
                <a:latin typeface="Arial"/>
                <a:cs typeface="Arial"/>
              </a:rPr>
              <a:t>build</a:t>
            </a:r>
            <a:r>
              <a:rPr lang="en-US" sz="2400" spc="-10" dirty="0">
                <a:latin typeface="Arial"/>
                <a:cs typeface="Arial"/>
              </a:rPr>
              <a:t> </a:t>
            </a:r>
            <a:r>
              <a:rPr lang="en-US" sz="2400" dirty="0">
                <a:latin typeface="Arial"/>
                <a:cs typeface="Arial"/>
              </a:rPr>
              <a:t>a</a:t>
            </a:r>
            <a:r>
              <a:rPr lang="en-US" sz="2400" spc="-5" dirty="0">
                <a:latin typeface="Arial"/>
                <a:cs typeface="Arial"/>
              </a:rPr>
              <a:t> </a:t>
            </a:r>
            <a:r>
              <a:rPr lang="en-US" sz="2400" dirty="0">
                <a:latin typeface="Arial"/>
                <a:cs typeface="Arial"/>
              </a:rPr>
              <a:t>long</a:t>
            </a:r>
            <a:r>
              <a:rPr lang="en-US" sz="2400" spc="-5" dirty="0">
                <a:latin typeface="Arial"/>
                <a:cs typeface="Arial"/>
              </a:rPr>
              <a:t> </a:t>
            </a:r>
            <a:r>
              <a:rPr lang="en-US" sz="2400" dirty="0">
                <a:latin typeface="Arial"/>
                <a:cs typeface="Arial"/>
              </a:rPr>
              <a:t>line</a:t>
            </a:r>
            <a:r>
              <a:rPr lang="en-US" sz="2400" spc="-10" dirty="0">
                <a:latin typeface="Arial"/>
                <a:cs typeface="Arial"/>
              </a:rPr>
              <a:t> </a:t>
            </a:r>
            <a:r>
              <a:rPr lang="en-US" sz="2400" spc="-25" dirty="0">
                <a:latin typeface="Arial"/>
                <a:cs typeface="Arial"/>
              </a:rPr>
              <a:t>of 	</a:t>
            </a:r>
            <a:r>
              <a:rPr lang="en-US" sz="2400" dirty="0">
                <a:latin typeface="Arial"/>
                <a:cs typeface="Arial"/>
              </a:rPr>
              <a:t>connected</a:t>
            </a:r>
            <a:r>
              <a:rPr lang="en-US" sz="2400" spc="-10" dirty="0">
                <a:latin typeface="Arial"/>
                <a:cs typeface="Arial"/>
              </a:rPr>
              <a:t> </a:t>
            </a:r>
            <a:r>
              <a:rPr lang="en-US" sz="2400" dirty="0">
                <a:latin typeface="Arial"/>
                <a:cs typeface="Arial"/>
              </a:rPr>
              <a:t>blocks</a:t>
            </a:r>
            <a:r>
              <a:rPr lang="en-US" sz="2400" spc="-10" dirty="0">
                <a:latin typeface="Arial"/>
                <a:cs typeface="Arial"/>
              </a:rPr>
              <a:t> </a:t>
            </a:r>
            <a:r>
              <a:rPr lang="en-US" sz="2400" dirty="0">
                <a:latin typeface="Arial"/>
                <a:cs typeface="Arial"/>
              </a:rPr>
              <a:t>to</a:t>
            </a:r>
            <a:r>
              <a:rPr lang="en-US" sz="2400" spc="-10" dirty="0">
                <a:latin typeface="Arial"/>
                <a:cs typeface="Arial"/>
              </a:rPr>
              <a:t> </a:t>
            </a:r>
            <a:r>
              <a:rPr lang="en-US" sz="2400" dirty="0">
                <a:latin typeface="Arial"/>
                <a:cs typeface="Arial"/>
              </a:rPr>
              <a:t>represent</a:t>
            </a:r>
            <a:r>
              <a:rPr lang="en-US" sz="2400" spc="-10" dirty="0">
                <a:latin typeface="Arial"/>
                <a:cs typeface="Arial"/>
              </a:rPr>
              <a:t> </a:t>
            </a:r>
            <a:r>
              <a:rPr lang="en-US" sz="2400" spc="-50" dirty="0">
                <a:latin typeface="Arial"/>
                <a:cs typeface="Arial"/>
              </a:rPr>
              <a:t>a </a:t>
            </a:r>
            <a:r>
              <a:rPr lang="en-US" sz="2400" dirty="0">
                <a:latin typeface="Arial"/>
                <a:cs typeface="Arial"/>
              </a:rPr>
              <a:t>person</a:t>
            </a:r>
            <a:r>
              <a:rPr lang="en-US" sz="2400" spc="-5" dirty="0">
                <a:latin typeface="Arial"/>
                <a:cs typeface="Arial"/>
              </a:rPr>
              <a:t> </a:t>
            </a:r>
            <a:r>
              <a:rPr lang="en-US" sz="2400" dirty="0">
                <a:latin typeface="Arial"/>
                <a:cs typeface="Arial"/>
              </a:rPr>
              <a:t>that is part of a team </a:t>
            </a:r>
            <a:r>
              <a:rPr lang="en-US" sz="2400" spc="-25" dirty="0">
                <a:latin typeface="Arial"/>
                <a:cs typeface="Arial"/>
              </a:rPr>
              <a:t>and </a:t>
            </a:r>
            <a:r>
              <a:rPr lang="en-US" sz="2400" dirty="0">
                <a:latin typeface="Arial"/>
                <a:cs typeface="Arial"/>
              </a:rPr>
              <a:t>how</a:t>
            </a:r>
            <a:r>
              <a:rPr lang="en-US" sz="2400" spc="-5" dirty="0">
                <a:latin typeface="Arial"/>
                <a:cs typeface="Arial"/>
              </a:rPr>
              <a:t> </a:t>
            </a:r>
            <a:r>
              <a:rPr lang="en-US" sz="2400" dirty="0">
                <a:latin typeface="Arial"/>
                <a:cs typeface="Arial"/>
              </a:rPr>
              <a:t>they</a:t>
            </a:r>
            <a:r>
              <a:rPr lang="en-US" sz="2400" spc="-5" dirty="0">
                <a:latin typeface="Arial"/>
                <a:cs typeface="Arial"/>
              </a:rPr>
              <a:t> </a:t>
            </a:r>
            <a:r>
              <a:rPr lang="en-US" sz="2400" dirty="0">
                <a:latin typeface="Arial"/>
                <a:cs typeface="Arial"/>
              </a:rPr>
              <a:t>support</a:t>
            </a:r>
            <a:r>
              <a:rPr lang="en-US" sz="2400" spc="-5" dirty="0">
                <a:latin typeface="Arial"/>
                <a:cs typeface="Arial"/>
              </a:rPr>
              <a:t> </a:t>
            </a:r>
            <a:r>
              <a:rPr lang="en-US" sz="2400" dirty="0">
                <a:latin typeface="Arial"/>
                <a:cs typeface="Arial"/>
              </a:rPr>
              <a:t>each</a:t>
            </a:r>
            <a:r>
              <a:rPr lang="en-US" sz="2400" spc="-5" dirty="0">
                <a:latin typeface="Arial"/>
                <a:cs typeface="Arial"/>
              </a:rPr>
              <a:t> </a:t>
            </a:r>
            <a:r>
              <a:rPr lang="en-US" sz="2400" dirty="0">
                <a:latin typeface="Arial"/>
                <a:cs typeface="Arial"/>
              </a:rPr>
              <a:t>other</a:t>
            </a:r>
            <a:r>
              <a:rPr lang="en-US" sz="2400" spc="-5" dirty="0">
                <a:latin typeface="Arial"/>
                <a:cs typeface="Arial"/>
              </a:rPr>
              <a:t> </a:t>
            </a:r>
            <a:r>
              <a:rPr lang="en-US" sz="2400" spc="-25" dirty="0">
                <a:latin typeface="Arial"/>
                <a:cs typeface="Arial"/>
              </a:rPr>
              <a:t>to </a:t>
            </a:r>
            <a:r>
              <a:rPr lang="en-US" sz="2400" dirty="0">
                <a:latin typeface="Arial"/>
                <a:cs typeface="Arial"/>
              </a:rPr>
              <a:t>achieve</a:t>
            </a:r>
            <a:r>
              <a:rPr lang="en-US" sz="2400" spc="-30" dirty="0">
                <a:latin typeface="Arial"/>
                <a:cs typeface="Arial"/>
              </a:rPr>
              <a:t> </a:t>
            </a:r>
            <a:r>
              <a:rPr lang="en-US" sz="2400" spc="-10" dirty="0">
                <a:latin typeface="Arial"/>
                <a:cs typeface="Arial"/>
              </a:rPr>
              <a:t>success.</a:t>
            </a:r>
            <a:endParaRPr lang="en-US" sz="2400" dirty="0">
              <a:latin typeface="Arial"/>
              <a:cs typeface="Arial"/>
            </a:endParaRPr>
          </a:p>
          <a:p>
            <a:pPr marL="154940" marR="68580" indent="-142875">
              <a:lnSpc>
                <a:spcPct val="100000"/>
              </a:lnSpc>
              <a:buAutoNum type="arabicPeriod"/>
              <a:tabLst>
                <a:tab pos="156210" algn="l"/>
              </a:tabLst>
            </a:pPr>
            <a:r>
              <a:rPr lang="en-US" sz="2400" dirty="0">
                <a:latin typeface="Arial"/>
                <a:cs typeface="Arial"/>
              </a:rPr>
              <a:t>The</a:t>
            </a:r>
            <a:r>
              <a:rPr lang="en-US" sz="2400" spc="-20" dirty="0">
                <a:latin typeface="Arial"/>
                <a:cs typeface="Arial"/>
              </a:rPr>
              <a:t> </a:t>
            </a:r>
            <a:r>
              <a:rPr lang="en-US" sz="2400" dirty="0">
                <a:latin typeface="Arial"/>
                <a:cs typeface="Arial"/>
              </a:rPr>
              <a:t>children</a:t>
            </a:r>
            <a:r>
              <a:rPr lang="en-US" sz="2400" spc="-15" dirty="0">
                <a:latin typeface="Arial"/>
                <a:cs typeface="Arial"/>
              </a:rPr>
              <a:t> </a:t>
            </a:r>
            <a:r>
              <a:rPr lang="en-US" sz="2400" dirty="0">
                <a:latin typeface="Arial"/>
                <a:cs typeface="Arial"/>
              </a:rPr>
              <a:t>should</a:t>
            </a:r>
            <a:r>
              <a:rPr lang="en-US" sz="2400" spc="-20" dirty="0">
                <a:latin typeface="Arial"/>
                <a:cs typeface="Arial"/>
              </a:rPr>
              <a:t> </a:t>
            </a:r>
            <a:r>
              <a:rPr lang="en-US" sz="2400" dirty="0">
                <a:latin typeface="Arial"/>
                <a:cs typeface="Arial"/>
              </a:rPr>
              <a:t>think</a:t>
            </a:r>
            <a:r>
              <a:rPr lang="en-US" sz="2400" spc="-15" dirty="0">
                <a:latin typeface="Arial"/>
                <a:cs typeface="Arial"/>
              </a:rPr>
              <a:t> </a:t>
            </a:r>
            <a:r>
              <a:rPr lang="en-US" sz="2400" spc="-10" dirty="0">
                <a:latin typeface="Arial"/>
                <a:cs typeface="Arial"/>
              </a:rPr>
              <a:t>about </a:t>
            </a:r>
            <a:r>
              <a:rPr lang="en-US" sz="2400" dirty="0">
                <a:latin typeface="Arial"/>
                <a:cs typeface="Arial"/>
              </a:rPr>
              <a:t>what</a:t>
            </a:r>
            <a:r>
              <a:rPr lang="en-US" sz="2400" spc="-5" dirty="0">
                <a:latin typeface="Arial"/>
                <a:cs typeface="Arial"/>
              </a:rPr>
              <a:t> </a:t>
            </a:r>
            <a:r>
              <a:rPr lang="en-US" sz="2400" dirty="0">
                <a:latin typeface="Arial"/>
                <a:cs typeface="Arial"/>
              </a:rPr>
              <a:t>happens</a:t>
            </a:r>
            <a:r>
              <a:rPr lang="en-US" sz="2400" spc="-5" dirty="0">
                <a:latin typeface="Arial"/>
                <a:cs typeface="Arial"/>
              </a:rPr>
              <a:t> </a:t>
            </a:r>
            <a:r>
              <a:rPr lang="en-US" sz="2400" dirty="0">
                <a:latin typeface="Arial"/>
                <a:cs typeface="Arial"/>
              </a:rPr>
              <a:t>if a</a:t>
            </a:r>
            <a:r>
              <a:rPr lang="en-US" sz="2400" spc="-5" dirty="0">
                <a:latin typeface="Arial"/>
                <a:cs typeface="Arial"/>
              </a:rPr>
              <a:t> </a:t>
            </a:r>
            <a:r>
              <a:rPr lang="en-US" sz="2400" dirty="0">
                <a:latin typeface="Arial"/>
                <a:cs typeface="Arial"/>
              </a:rPr>
              <a:t>brick</a:t>
            </a:r>
            <a:r>
              <a:rPr lang="en-US" sz="2400" spc="-5" dirty="0">
                <a:latin typeface="Arial"/>
                <a:cs typeface="Arial"/>
              </a:rPr>
              <a:t> </a:t>
            </a:r>
            <a:r>
              <a:rPr lang="en-US" sz="2400" spc="-25" dirty="0">
                <a:latin typeface="Arial"/>
                <a:cs typeface="Arial"/>
              </a:rPr>
              <a:t>is </a:t>
            </a:r>
            <a:r>
              <a:rPr lang="en-US" sz="2400" dirty="0">
                <a:latin typeface="Arial"/>
                <a:cs typeface="Arial"/>
              </a:rPr>
              <a:t>missing</a:t>
            </a:r>
            <a:r>
              <a:rPr lang="en-US" sz="2400" spc="-10" dirty="0">
                <a:latin typeface="Arial"/>
                <a:cs typeface="Arial"/>
              </a:rPr>
              <a:t> </a:t>
            </a:r>
            <a:r>
              <a:rPr lang="en-US" sz="2400" dirty="0">
                <a:latin typeface="Arial"/>
                <a:cs typeface="Arial"/>
              </a:rPr>
              <a:t>from</a:t>
            </a:r>
            <a:r>
              <a:rPr lang="en-US" sz="2400" spc="-10" dirty="0">
                <a:latin typeface="Arial"/>
                <a:cs typeface="Arial"/>
              </a:rPr>
              <a:t> </a:t>
            </a:r>
            <a:r>
              <a:rPr lang="en-US" sz="2400" dirty="0">
                <a:latin typeface="Arial"/>
                <a:cs typeface="Arial"/>
              </a:rPr>
              <a:t>the</a:t>
            </a:r>
            <a:r>
              <a:rPr lang="en-US" sz="2400" spc="-10" dirty="0">
                <a:latin typeface="Arial"/>
                <a:cs typeface="Arial"/>
              </a:rPr>
              <a:t> line.</a:t>
            </a:r>
            <a:endParaRPr lang="en-US" sz="2400" dirty="0">
              <a:latin typeface="Arial"/>
              <a:cs typeface="Arial"/>
            </a:endParaRPr>
          </a:p>
          <a:p>
            <a:r>
              <a:rPr lang="en-US" spc="-10" dirty="0"/>
              <a:t> </a:t>
            </a:r>
            <a:endParaRPr lang="en-US" dirty="0"/>
          </a:p>
          <a:p>
            <a:r>
              <a:rPr lang="en-US" b="1" spc="-10"/>
              <a:t>Guiding Questions:</a:t>
            </a:r>
            <a:r>
              <a:rPr lang="en-US" spc="-10" dirty="0"/>
              <a:t> </a:t>
            </a:r>
            <a:endParaRPr lang="en-US" dirty="0"/>
          </a:p>
          <a:p>
            <a:pPr marL="285750" indent="-285750">
              <a:buFont typeface="Arial"/>
              <a:buChar char="•"/>
              <a:tabLst>
                <a:tab pos="156210" algn="l"/>
              </a:tabLst>
            </a:pPr>
            <a:r>
              <a:rPr lang="en-US" i="1" spc="-10"/>
              <a:t>What job does each brick represent?</a:t>
            </a:r>
            <a:r>
              <a:rPr lang="en-US" spc="-10" dirty="0"/>
              <a:t> </a:t>
            </a:r>
            <a:endParaRPr lang="en-US" dirty="0"/>
          </a:p>
          <a:p>
            <a:pPr marL="285750" indent="-285750">
              <a:buFont typeface="Arial"/>
              <a:buChar char="•"/>
              <a:tabLst>
                <a:tab pos="156210" algn="l"/>
              </a:tabLst>
            </a:pPr>
            <a:r>
              <a:rPr lang="en-US" i="1" spc="-10"/>
              <a:t>How do the different jobs work together?</a:t>
            </a:r>
            <a:r>
              <a:rPr lang="en-US" spc="-10" dirty="0"/>
              <a:t> </a:t>
            </a:r>
            <a:endParaRPr lang="en-US" dirty="0"/>
          </a:p>
          <a:p>
            <a:pPr marL="285750" indent="-285750">
              <a:buFont typeface="Arial"/>
              <a:buChar char="•"/>
              <a:tabLst>
                <a:tab pos="156210" algn="l"/>
              </a:tabLst>
            </a:pPr>
            <a:r>
              <a:rPr lang="en-US" i="1" spc="-10"/>
              <a:t>What would happen if there was a break in the line?</a:t>
            </a:r>
            <a:r>
              <a:rPr lang="en-US" spc="-10" dirty="0"/>
              <a:t> </a:t>
            </a:r>
            <a:endParaRPr lang="en-US" dirty="0"/>
          </a:p>
          <a:p>
            <a:pPr marL="285750" indent="-285750">
              <a:buFont typeface="Arial"/>
              <a:buChar char="•"/>
              <a:tabLst>
                <a:tab pos="156210" algn="l"/>
              </a:tabLst>
            </a:pPr>
            <a:r>
              <a:rPr lang="en-US" spc="-10" dirty="0"/>
              <a:t> </a:t>
            </a:r>
            <a:endParaRPr lang="en-US" dirty="0"/>
          </a:p>
          <a:p>
            <a:r>
              <a:rPr lang="en-US" b="1" spc="-10" dirty="0"/>
              <a:t>Children learn to:</a:t>
            </a:r>
            <a:r>
              <a:rPr lang="en-US" spc="-10" dirty="0"/>
              <a:t> </a:t>
            </a:r>
            <a:endParaRPr lang="en-US" dirty="0"/>
          </a:p>
          <a:p>
            <a:pPr marL="285750" indent="-285750">
              <a:buFont typeface="Arial"/>
              <a:buChar char="•"/>
              <a:tabLst>
                <a:tab pos="156210" algn="l"/>
              </a:tabLst>
            </a:pPr>
            <a:r>
              <a:rPr lang="en-US" spc="-10" dirty="0"/>
              <a:t>Use strategies learned earlier (patterns). </a:t>
            </a:r>
            <a:endParaRPr lang="en-US" dirty="0"/>
          </a:p>
          <a:p>
            <a:pPr marL="285750" indent="-285750">
              <a:buFont typeface="Arial"/>
              <a:buChar char="•"/>
              <a:tabLst>
                <a:tab pos="156210" algn="l"/>
              </a:tabLst>
            </a:pPr>
            <a:r>
              <a:rPr lang="en-US" spc="-10" dirty="0"/>
              <a:t>Negotiate when and how to carry out a task. </a:t>
            </a:r>
            <a:endParaRPr lang="en-US" dirty="0"/>
          </a:p>
          <a:p>
            <a:pPr marL="285750" indent="-285750">
              <a:buFont typeface="Arial"/>
              <a:buChar char="•"/>
              <a:tabLst>
                <a:tab pos="155575" algn="l"/>
              </a:tabLst>
            </a:pPr>
            <a:r>
              <a:rPr lang="en-US" spc="-10" dirty="0"/>
              <a:t>Imagine and tell stories. </a:t>
            </a:r>
            <a:endParaRPr lang="en-US" dirty="0"/>
          </a:p>
          <a:p>
            <a:pPr marL="156210" marR="173990">
              <a:tabLst>
                <a:tab pos="155575" algn="l"/>
              </a:tabLst>
            </a:pPr>
            <a:endParaRPr lang="en-US" sz="2400" b="1" spc="-10" dirty="0">
              <a:solidFill>
                <a:srgbClr val="000000"/>
              </a:solidFill>
              <a:latin typeface="Arial"/>
              <a:cs typeface="Arial"/>
            </a:endParaRPr>
          </a:p>
          <a:p>
            <a:pPr marL="155575" indent="-71120">
              <a:lnSpc>
                <a:spcPct val="100000"/>
              </a:lnSpc>
              <a:buChar char="•"/>
              <a:tabLst>
                <a:tab pos="155575" algn="l"/>
              </a:tabLst>
            </a:pPr>
            <a:endParaRPr lang="en-US" sz="2400" spc="-10" dirty="0">
              <a:solidFill>
                <a:srgbClr val="FFFFFF"/>
              </a:solidFill>
              <a:latin typeface="Arial"/>
              <a:cs typeface="Arial"/>
            </a:endParaRPr>
          </a:p>
          <a:p>
            <a:pPr marL="154940" marR="5080" indent="-71120">
              <a:lnSpc>
                <a:spcPct val="100000"/>
              </a:lnSpc>
              <a:buFont typeface="Arial"/>
              <a:buChar char="•"/>
              <a:tabLst>
                <a:tab pos="156210" algn="l"/>
              </a:tabLst>
            </a:pPr>
            <a:endParaRPr lang="en-US" sz="2400" dirty="0">
              <a:latin typeface="Arial"/>
              <a:cs typeface="Arial"/>
            </a:endParaRPr>
          </a:p>
          <a:p>
            <a:pPr marL="156210" marR="173990">
              <a:lnSpc>
                <a:spcPct val="100000"/>
              </a:lnSpc>
            </a:pPr>
            <a:endParaRPr lang="en-US" sz="2400" dirty="0">
              <a:latin typeface="Arial"/>
              <a:cs typeface="Arial"/>
            </a:endParaRPr>
          </a:p>
          <a:p>
            <a:pPr marL="12700" marR="5080">
              <a:lnSpc>
                <a:spcPct val="100000"/>
              </a:lnSpc>
              <a:spcBef>
                <a:spcPts val="850"/>
              </a:spcBef>
            </a:pPr>
            <a:endParaRPr lang="en-US" sz="800" dirty="0">
              <a:latin typeface="Arial"/>
              <a:cs typeface="Arial"/>
            </a:endParaRPr>
          </a:p>
          <a:p>
            <a:pPr marL="12700">
              <a:lnSpc>
                <a:spcPct val="100000"/>
              </a:lnSpc>
              <a:spcBef>
                <a:spcPts val="165"/>
              </a:spcBef>
            </a:pPr>
            <a:endParaRPr kumimoji="0" lang="en-US" sz="800" b="1" i="0" u="none" strike="noStrike" kern="1200" cap="none" spc="-10" normalizeH="0" baseline="0" noProof="0" dirty="0">
              <a:ln>
                <a:noFill/>
              </a:ln>
              <a:solidFill>
                <a:prstClr val="black"/>
              </a:solidFill>
              <a:effectLst/>
              <a:uLnTx/>
              <a:uFillTx/>
              <a:latin typeface="Arial"/>
              <a:ea typeface="+mn-ea"/>
              <a:cs typeface="Arial"/>
            </a:endParaRPr>
          </a:p>
          <a:p>
            <a:pPr marL="12700">
              <a:lnSpc>
                <a:spcPct val="100000"/>
              </a:lnSpc>
              <a:spcBef>
                <a:spcPts val="165"/>
              </a:spcBef>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3</a:t>
            </a:fld>
            <a:endParaRPr lang="en-US"/>
          </a:p>
        </p:txBody>
      </p:sp>
    </p:spTree>
    <p:extLst>
      <p:ext uri="{BB962C8B-B14F-4D97-AF65-F5344CB8AC3E}">
        <p14:creationId xmlns:p14="http://schemas.microsoft.com/office/powerpoint/2010/main" val="83759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lnSpc>
                <a:spcPct val="100000"/>
              </a:lnSpc>
              <a:spcBef>
                <a:spcPts val="360"/>
              </a:spcBef>
            </a:pPr>
            <a:r>
              <a:rPr lang="en-US" sz="9600" b="1" spc="-10" dirty="0">
                <a:solidFill>
                  <a:srgbClr val="662884"/>
                </a:solidFill>
                <a:latin typeface="Tobi Pro ExtraBold"/>
                <a:cs typeface="Tobi Pro ExtraBold"/>
              </a:rPr>
              <a:t>Explore</a:t>
            </a:r>
            <a:r>
              <a:rPr lang="en-US" sz="9600" b="1" spc="-20" dirty="0">
                <a:solidFill>
                  <a:srgbClr val="662884"/>
                </a:solidFill>
                <a:latin typeface="Tobi Pro ExtraBold"/>
                <a:cs typeface="Tobi Pro ExtraBold"/>
              </a:rPr>
              <a:t> </a:t>
            </a:r>
            <a:r>
              <a:rPr lang="en-US" sz="9600" b="1" spc="-30" dirty="0">
                <a:solidFill>
                  <a:srgbClr val="662884"/>
                </a:solidFill>
                <a:latin typeface="Tobi Pro ExtraBold"/>
                <a:cs typeface="Tobi Pro ExtraBold"/>
              </a:rPr>
              <a:t>Task</a:t>
            </a:r>
            <a:r>
              <a:rPr lang="en-US" sz="9600" b="1" spc="-15" dirty="0">
                <a:solidFill>
                  <a:srgbClr val="662884"/>
                </a:solidFill>
                <a:latin typeface="Tobi Pro ExtraBold"/>
                <a:cs typeface="Tobi Pro ExtraBold"/>
              </a:rPr>
              <a:t> </a:t>
            </a:r>
            <a:r>
              <a:rPr lang="en-US" sz="9600" b="1" dirty="0">
                <a:solidFill>
                  <a:srgbClr val="662884"/>
                </a:solidFill>
                <a:latin typeface="Calibri"/>
                <a:cs typeface="Calibri"/>
              </a:rPr>
              <a:t>(10</a:t>
            </a:r>
            <a:r>
              <a:rPr lang="en-US" sz="9600" b="1" spc="-20" dirty="0">
                <a:solidFill>
                  <a:srgbClr val="662884"/>
                </a:solidFill>
                <a:latin typeface="Calibri"/>
                <a:cs typeface="Calibri"/>
              </a:rPr>
              <a:t> </a:t>
            </a:r>
            <a:r>
              <a:rPr lang="en-US" sz="9600" b="1" spc="45" dirty="0">
                <a:solidFill>
                  <a:srgbClr val="662884"/>
                </a:solidFill>
                <a:latin typeface="Calibri"/>
                <a:cs typeface="Calibri"/>
              </a:rPr>
              <a:t>minutes)</a:t>
            </a:r>
            <a:endParaRPr lang="en-US" sz="9600" b="1" dirty="0">
              <a:latin typeface="Calibri"/>
              <a:cs typeface="Calibri"/>
            </a:endParaRPr>
          </a:p>
          <a:p>
            <a:pPr marL="38100">
              <a:lnSpc>
                <a:spcPct val="100000"/>
              </a:lnSpc>
              <a:spcBef>
                <a:spcPts val="165"/>
              </a:spcBef>
            </a:pPr>
            <a:r>
              <a:rPr lang="en-US" sz="9600" dirty="0">
                <a:latin typeface="Arial"/>
                <a:cs typeface="Arial"/>
              </a:rPr>
              <a:t>Ask</a:t>
            </a:r>
            <a:r>
              <a:rPr lang="en-US" sz="9600" spc="-5" dirty="0">
                <a:latin typeface="Arial"/>
                <a:cs typeface="Arial"/>
              </a:rPr>
              <a:t> </a:t>
            </a:r>
            <a:r>
              <a:rPr lang="en-US" sz="9600" dirty="0">
                <a:latin typeface="Arial"/>
                <a:cs typeface="Arial"/>
              </a:rPr>
              <a:t>the children</a:t>
            </a:r>
            <a:r>
              <a:rPr lang="en-US" sz="9600" spc="-5" dirty="0">
                <a:latin typeface="Arial"/>
                <a:cs typeface="Arial"/>
              </a:rPr>
              <a:t> </a:t>
            </a:r>
            <a:r>
              <a:rPr lang="en-US" sz="9600" dirty="0">
                <a:latin typeface="Arial"/>
                <a:cs typeface="Arial"/>
              </a:rPr>
              <a:t>to </a:t>
            </a:r>
            <a:r>
              <a:rPr lang="en-US" sz="9600" b="1" dirty="0">
                <a:latin typeface="Arial"/>
                <a:cs typeface="Arial"/>
              </a:rPr>
              <a:t>reflect </a:t>
            </a:r>
            <a:r>
              <a:rPr lang="en-US" sz="9600" dirty="0">
                <a:latin typeface="Arial"/>
                <a:cs typeface="Arial"/>
              </a:rPr>
              <a:t>on</a:t>
            </a:r>
            <a:r>
              <a:rPr lang="en-US" sz="9600" spc="-5" dirty="0">
                <a:latin typeface="Arial"/>
                <a:cs typeface="Arial"/>
              </a:rPr>
              <a:t> </a:t>
            </a:r>
            <a:r>
              <a:rPr lang="en-US" sz="9600" dirty="0">
                <a:latin typeface="Arial"/>
                <a:cs typeface="Arial"/>
              </a:rPr>
              <a:t>their experiences throughout</a:t>
            </a:r>
            <a:r>
              <a:rPr lang="en-US" sz="9600" spc="-5" dirty="0">
                <a:latin typeface="Arial"/>
                <a:cs typeface="Arial"/>
              </a:rPr>
              <a:t> </a:t>
            </a:r>
            <a:r>
              <a:rPr lang="en-US" sz="9600" dirty="0">
                <a:latin typeface="Arial"/>
                <a:cs typeface="Arial"/>
              </a:rPr>
              <a:t>the </a:t>
            </a:r>
            <a:r>
              <a:rPr lang="en-US" sz="9600" spc="-10" dirty="0">
                <a:latin typeface="Arial"/>
                <a:cs typeface="Arial"/>
              </a:rPr>
              <a:t>sessions.</a:t>
            </a:r>
            <a:endParaRPr lang="en-US" sz="9600" dirty="0">
              <a:latin typeface="Arial"/>
              <a:cs typeface="Arial"/>
            </a:endParaRPr>
          </a:p>
          <a:p>
            <a:pPr marL="38100" marR="30480">
              <a:lnSpc>
                <a:spcPct val="100000"/>
              </a:lnSpc>
              <a:spcBef>
                <a:spcPts val="850"/>
              </a:spcBef>
            </a:pPr>
            <a:r>
              <a:rPr lang="en-US" sz="9600" dirty="0">
                <a:latin typeface="Arial"/>
                <a:cs typeface="Arial"/>
              </a:rPr>
              <a:t>Discuss</a:t>
            </a:r>
            <a:r>
              <a:rPr lang="en-US" sz="9600" spc="-5" dirty="0">
                <a:latin typeface="Arial"/>
                <a:cs typeface="Arial"/>
              </a:rPr>
              <a:t> </a:t>
            </a:r>
            <a:r>
              <a:rPr lang="en-US" sz="9600" dirty="0">
                <a:latin typeface="Arial"/>
                <a:cs typeface="Arial"/>
              </a:rPr>
              <a:t>the</a:t>
            </a:r>
            <a:r>
              <a:rPr lang="en-US" sz="9600" spc="-5" dirty="0">
                <a:latin typeface="Arial"/>
                <a:cs typeface="Arial"/>
              </a:rPr>
              <a:t> </a:t>
            </a:r>
            <a:r>
              <a:rPr lang="en-US" sz="9600" dirty="0">
                <a:latin typeface="Arial"/>
                <a:cs typeface="Arial"/>
              </a:rPr>
              <a:t>different places</a:t>
            </a:r>
            <a:r>
              <a:rPr lang="en-US" sz="9600" spc="-5" dirty="0">
                <a:latin typeface="Arial"/>
                <a:cs typeface="Arial"/>
              </a:rPr>
              <a:t> </a:t>
            </a:r>
            <a:r>
              <a:rPr lang="en-US" sz="9600" dirty="0">
                <a:latin typeface="Arial"/>
                <a:cs typeface="Arial"/>
              </a:rPr>
              <a:t>that ocean</a:t>
            </a:r>
            <a:r>
              <a:rPr lang="en-US" sz="9600" spc="-5" dirty="0">
                <a:latin typeface="Arial"/>
                <a:cs typeface="Arial"/>
              </a:rPr>
              <a:t> </a:t>
            </a:r>
            <a:r>
              <a:rPr lang="en-US" sz="9600" dirty="0">
                <a:latin typeface="Arial"/>
                <a:cs typeface="Arial"/>
              </a:rPr>
              <a:t>explorers visit</a:t>
            </a:r>
            <a:r>
              <a:rPr lang="en-US" sz="9600" spc="-5" dirty="0">
                <a:latin typeface="Arial"/>
                <a:cs typeface="Arial"/>
              </a:rPr>
              <a:t> </a:t>
            </a:r>
            <a:r>
              <a:rPr lang="en-US" sz="9600" dirty="0">
                <a:latin typeface="Arial"/>
                <a:cs typeface="Arial"/>
              </a:rPr>
              <a:t>and the</a:t>
            </a:r>
            <a:r>
              <a:rPr lang="en-US" sz="9600" spc="-5" dirty="0">
                <a:latin typeface="Arial"/>
                <a:cs typeface="Arial"/>
              </a:rPr>
              <a:t> </a:t>
            </a:r>
            <a:r>
              <a:rPr lang="en-US" sz="9600" spc="-10" dirty="0">
                <a:latin typeface="Arial"/>
                <a:cs typeface="Arial"/>
              </a:rPr>
              <a:t>challenges </a:t>
            </a:r>
            <a:r>
              <a:rPr lang="en-US" sz="9600" dirty="0">
                <a:latin typeface="Arial"/>
                <a:cs typeface="Arial"/>
              </a:rPr>
              <a:t>with</a:t>
            </a:r>
            <a:r>
              <a:rPr lang="en-US" sz="9600" spc="-10" dirty="0">
                <a:latin typeface="Arial"/>
                <a:cs typeface="Arial"/>
              </a:rPr>
              <a:t> </a:t>
            </a:r>
            <a:r>
              <a:rPr lang="en-US" sz="9600" dirty="0">
                <a:latin typeface="Arial"/>
                <a:cs typeface="Arial"/>
              </a:rPr>
              <a:t>each</a:t>
            </a:r>
            <a:r>
              <a:rPr lang="en-US" sz="9600" spc="-5" dirty="0">
                <a:latin typeface="Arial"/>
                <a:cs typeface="Arial"/>
              </a:rPr>
              <a:t> </a:t>
            </a:r>
            <a:r>
              <a:rPr lang="en-US" sz="9600" dirty="0">
                <a:latin typeface="Arial"/>
                <a:cs typeface="Arial"/>
              </a:rPr>
              <a:t>environment</a:t>
            </a:r>
            <a:r>
              <a:rPr lang="en-US" sz="9600" spc="-5" dirty="0">
                <a:latin typeface="Arial"/>
                <a:cs typeface="Arial"/>
              </a:rPr>
              <a:t> </a:t>
            </a:r>
            <a:r>
              <a:rPr lang="en-US" sz="9600" dirty="0">
                <a:latin typeface="Arial"/>
                <a:cs typeface="Arial"/>
              </a:rPr>
              <a:t>(i.e.,</a:t>
            </a:r>
            <a:r>
              <a:rPr lang="en-US" sz="9600" spc="-5" dirty="0">
                <a:latin typeface="Arial"/>
                <a:cs typeface="Arial"/>
              </a:rPr>
              <a:t> </a:t>
            </a:r>
            <a:r>
              <a:rPr lang="en-US" sz="9600" dirty="0">
                <a:latin typeface="Arial"/>
                <a:cs typeface="Arial"/>
              </a:rPr>
              <a:t>low</a:t>
            </a:r>
            <a:r>
              <a:rPr lang="en-US" sz="9600" spc="-5" dirty="0">
                <a:latin typeface="Arial"/>
                <a:cs typeface="Arial"/>
              </a:rPr>
              <a:t> </a:t>
            </a:r>
            <a:r>
              <a:rPr lang="en-US" sz="9600" spc="-10" dirty="0">
                <a:latin typeface="Arial"/>
                <a:cs typeface="Arial"/>
              </a:rPr>
              <a:t>visibility, </a:t>
            </a:r>
            <a:r>
              <a:rPr lang="en-US" sz="9600" dirty="0">
                <a:latin typeface="Arial"/>
                <a:cs typeface="Arial"/>
              </a:rPr>
              <a:t>cold</a:t>
            </a:r>
            <a:r>
              <a:rPr lang="en-US" sz="9600" spc="-5" dirty="0">
                <a:latin typeface="Arial"/>
                <a:cs typeface="Arial"/>
              </a:rPr>
              <a:t> </a:t>
            </a:r>
            <a:r>
              <a:rPr lang="en-US" sz="9600" dirty="0">
                <a:latin typeface="Arial"/>
                <a:cs typeface="Arial"/>
              </a:rPr>
              <a:t>temperatures).</a:t>
            </a:r>
            <a:r>
              <a:rPr lang="en-US" sz="9600" spc="-60" dirty="0">
                <a:latin typeface="Arial"/>
                <a:cs typeface="Arial"/>
              </a:rPr>
              <a:t> </a:t>
            </a:r>
            <a:r>
              <a:rPr lang="en-US" sz="9600" dirty="0">
                <a:latin typeface="Arial"/>
                <a:cs typeface="Arial"/>
              </a:rPr>
              <a:t>Ask</a:t>
            </a:r>
            <a:r>
              <a:rPr lang="en-US" sz="9600" spc="-5" dirty="0">
                <a:latin typeface="Arial"/>
                <a:cs typeface="Arial"/>
              </a:rPr>
              <a:t> </a:t>
            </a:r>
            <a:r>
              <a:rPr lang="en-US" sz="9600" spc="-25" dirty="0">
                <a:latin typeface="Arial"/>
                <a:cs typeface="Arial"/>
              </a:rPr>
              <a:t>the </a:t>
            </a:r>
            <a:r>
              <a:rPr lang="en-US" sz="9600" dirty="0">
                <a:latin typeface="Arial"/>
                <a:cs typeface="Arial"/>
              </a:rPr>
              <a:t>children</a:t>
            </a:r>
            <a:r>
              <a:rPr lang="en-US" sz="9600" spc="-10" dirty="0">
                <a:latin typeface="Arial"/>
                <a:cs typeface="Arial"/>
              </a:rPr>
              <a:t> </a:t>
            </a:r>
            <a:r>
              <a:rPr lang="en-US" sz="9600" dirty="0">
                <a:latin typeface="Arial"/>
                <a:cs typeface="Arial"/>
              </a:rPr>
              <a:t>to</a:t>
            </a:r>
            <a:r>
              <a:rPr lang="en-US" sz="9600" spc="-10" dirty="0">
                <a:latin typeface="Arial"/>
                <a:cs typeface="Arial"/>
              </a:rPr>
              <a:t> </a:t>
            </a:r>
            <a:r>
              <a:rPr lang="en-US" sz="9600" dirty="0">
                <a:latin typeface="Arial"/>
                <a:cs typeface="Arial"/>
              </a:rPr>
              <a:t>think</a:t>
            </a:r>
            <a:r>
              <a:rPr lang="en-US" sz="9600" spc="-5" dirty="0">
                <a:latin typeface="Arial"/>
                <a:cs typeface="Arial"/>
              </a:rPr>
              <a:t> </a:t>
            </a:r>
            <a:r>
              <a:rPr lang="en-US" sz="9600" dirty="0">
                <a:latin typeface="Arial"/>
                <a:cs typeface="Arial"/>
              </a:rPr>
              <a:t>about</a:t>
            </a:r>
            <a:r>
              <a:rPr lang="en-US" sz="9600" spc="-10" dirty="0">
                <a:latin typeface="Arial"/>
                <a:cs typeface="Arial"/>
              </a:rPr>
              <a:t> </a:t>
            </a:r>
            <a:r>
              <a:rPr lang="en-US" sz="9600" dirty="0">
                <a:latin typeface="Arial"/>
                <a:cs typeface="Arial"/>
              </a:rPr>
              <a:t>creative</a:t>
            </a:r>
            <a:r>
              <a:rPr lang="en-US" sz="9600" spc="-10" dirty="0">
                <a:latin typeface="Arial"/>
                <a:cs typeface="Arial"/>
              </a:rPr>
              <a:t> </a:t>
            </a:r>
            <a:r>
              <a:rPr lang="en-US" sz="9600" dirty="0">
                <a:latin typeface="Arial"/>
                <a:cs typeface="Arial"/>
              </a:rPr>
              <a:t>ways</a:t>
            </a:r>
            <a:r>
              <a:rPr lang="en-US" sz="9600" spc="-5" dirty="0">
                <a:latin typeface="Arial"/>
                <a:cs typeface="Arial"/>
              </a:rPr>
              <a:t> </a:t>
            </a:r>
            <a:r>
              <a:rPr lang="en-US" sz="9600" dirty="0">
                <a:latin typeface="Arial"/>
                <a:cs typeface="Arial"/>
              </a:rPr>
              <a:t>to</a:t>
            </a:r>
            <a:r>
              <a:rPr lang="en-US" sz="9600" spc="-10" dirty="0">
                <a:latin typeface="Arial"/>
                <a:cs typeface="Arial"/>
              </a:rPr>
              <a:t> </a:t>
            </a:r>
            <a:r>
              <a:rPr lang="en-US" sz="9600" dirty="0">
                <a:latin typeface="Arial"/>
                <a:cs typeface="Arial"/>
              </a:rPr>
              <a:t>overcome</a:t>
            </a:r>
            <a:r>
              <a:rPr lang="en-US" sz="9600" spc="-10" dirty="0">
                <a:latin typeface="Arial"/>
                <a:cs typeface="Arial"/>
              </a:rPr>
              <a:t> </a:t>
            </a:r>
            <a:r>
              <a:rPr lang="en-US" sz="9600" dirty="0">
                <a:latin typeface="Arial"/>
                <a:cs typeface="Arial"/>
              </a:rPr>
              <a:t>challenges</a:t>
            </a:r>
            <a:r>
              <a:rPr lang="en-US" sz="9600" spc="-5" dirty="0">
                <a:latin typeface="Arial"/>
                <a:cs typeface="Arial"/>
              </a:rPr>
              <a:t> </a:t>
            </a:r>
            <a:r>
              <a:rPr lang="en-US" sz="9600" spc="-20" dirty="0">
                <a:latin typeface="Arial"/>
                <a:cs typeface="Arial"/>
              </a:rPr>
              <a:t>when </a:t>
            </a:r>
            <a:r>
              <a:rPr lang="en-US" sz="9600" dirty="0">
                <a:latin typeface="Arial"/>
                <a:cs typeface="Arial"/>
              </a:rPr>
              <a:t>exploring</a:t>
            </a:r>
            <a:r>
              <a:rPr lang="en-US" sz="9600" spc="-10" dirty="0">
                <a:latin typeface="Arial"/>
                <a:cs typeface="Arial"/>
              </a:rPr>
              <a:t> </a:t>
            </a:r>
            <a:r>
              <a:rPr lang="en-US" sz="9600" dirty="0">
                <a:latin typeface="Arial"/>
                <a:cs typeface="Arial"/>
              </a:rPr>
              <a:t>the</a:t>
            </a:r>
            <a:r>
              <a:rPr lang="en-US" sz="9600" spc="-15" dirty="0">
                <a:latin typeface="Arial"/>
                <a:cs typeface="Arial"/>
              </a:rPr>
              <a:t> </a:t>
            </a:r>
            <a:r>
              <a:rPr lang="en-US" sz="9600" dirty="0">
                <a:latin typeface="Arial"/>
                <a:cs typeface="Arial"/>
              </a:rPr>
              <a:t>ocean</a:t>
            </a:r>
            <a:r>
              <a:rPr lang="en-US" sz="9600" spc="-10" dirty="0">
                <a:latin typeface="Arial"/>
                <a:cs typeface="Arial"/>
              </a:rPr>
              <a:t> </a:t>
            </a:r>
            <a:r>
              <a:rPr lang="en-US" sz="9600" dirty="0">
                <a:latin typeface="Arial"/>
                <a:cs typeface="Arial"/>
              </a:rPr>
              <a:t>on</a:t>
            </a:r>
            <a:r>
              <a:rPr lang="en-US" sz="9600" spc="-10" dirty="0">
                <a:latin typeface="Arial"/>
                <a:cs typeface="Arial"/>
              </a:rPr>
              <a:t> </a:t>
            </a:r>
            <a:r>
              <a:rPr lang="en-US" sz="9600" dirty="0">
                <a:latin typeface="Arial"/>
                <a:cs typeface="Arial"/>
              </a:rPr>
              <a:t>their</a:t>
            </a:r>
            <a:r>
              <a:rPr lang="en-US" sz="9600" spc="-10" dirty="0">
                <a:latin typeface="Arial"/>
                <a:cs typeface="Arial"/>
              </a:rPr>
              <a:t> </a:t>
            </a:r>
            <a:r>
              <a:rPr lang="en-US" sz="9600" dirty="0">
                <a:latin typeface="Arial"/>
                <a:cs typeface="Arial"/>
              </a:rPr>
              <a:t>own</a:t>
            </a:r>
            <a:r>
              <a:rPr lang="en-US" sz="9600" spc="-10" dirty="0">
                <a:latin typeface="Arial"/>
                <a:cs typeface="Arial"/>
              </a:rPr>
              <a:t> ship.</a:t>
            </a:r>
            <a:endParaRPr lang="en-US" sz="9600" dirty="0">
              <a:latin typeface="Arial"/>
              <a:cs typeface="Arial"/>
            </a:endParaRPr>
          </a:p>
          <a:p>
            <a:pPr marL="38100">
              <a:lnSpc>
                <a:spcPct val="100000"/>
              </a:lnSpc>
              <a:spcBef>
                <a:spcPts val="850"/>
              </a:spcBef>
            </a:pPr>
            <a:r>
              <a:rPr lang="en-US" sz="9600" spc="-20" dirty="0">
                <a:latin typeface="Arial"/>
                <a:cs typeface="Arial"/>
              </a:rPr>
              <a:t>You</a:t>
            </a:r>
            <a:r>
              <a:rPr lang="en-US" sz="9600" spc="-15" dirty="0">
                <a:latin typeface="Arial"/>
                <a:cs typeface="Arial"/>
              </a:rPr>
              <a:t> </a:t>
            </a:r>
            <a:r>
              <a:rPr lang="en-US" sz="9600" dirty="0">
                <a:latin typeface="Arial"/>
                <a:cs typeface="Arial"/>
              </a:rPr>
              <a:t>could</a:t>
            </a:r>
            <a:r>
              <a:rPr lang="en-US" sz="9600" spc="-10" dirty="0">
                <a:latin typeface="Arial"/>
                <a:cs typeface="Arial"/>
              </a:rPr>
              <a:t> </a:t>
            </a:r>
            <a:r>
              <a:rPr lang="en-US" sz="9600" dirty="0">
                <a:latin typeface="Arial"/>
                <a:cs typeface="Arial"/>
              </a:rPr>
              <a:t>ask</a:t>
            </a:r>
            <a:r>
              <a:rPr lang="en-US" sz="9600" spc="-10" dirty="0">
                <a:latin typeface="Arial"/>
                <a:cs typeface="Arial"/>
              </a:rPr>
              <a:t> </a:t>
            </a:r>
            <a:r>
              <a:rPr lang="en-US" sz="9600" dirty="0">
                <a:latin typeface="Arial"/>
                <a:cs typeface="Arial"/>
              </a:rPr>
              <a:t>the</a:t>
            </a:r>
            <a:r>
              <a:rPr lang="en-US" sz="9600" spc="-15" dirty="0">
                <a:latin typeface="Arial"/>
                <a:cs typeface="Arial"/>
              </a:rPr>
              <a:t> </a:t>
            </a:r>
            <a:r>
              <a:rPr lang="en-US" sz="9600" spc="-10" dirty="0">
                <a:latin typeface="Arial"/>
                <a:cs typeface="Arial"/>
              </a:rPr>
              <a:t>children:</a:t>
            </a:r>
            <a:endParaRPr lang="en-US" sz="9600" dirty="0">
              <a:latin typeface="Arial"/>
              <a:cs typeface="Arial"/>
            </a:endParaRPr>
          </a:p>
          <a:p>
            <a:pPr marL="180340" marR="314960" indent="-71120">
              <a:lnSpc>
                <a:spcPct val="100000"/>
              </a:lnSpc>
              <a:buChar char="•"/>
              <a:tabLst>
                <a:tab pos="181610" algn="l"/>
              </a:tabLst>
            </a:pPr>
            <a:r>
              <a:rPr lang="en-US" sz="9600" i="1" dirty="0">
                <a:latin typeface="Arial"/>
                <a:cs typeface="Arial"/>
              </a:rPr>
              <a:t>How</a:t>
            </a:r>
            <a:r>
              <a:rPr lang="en-US" sz="9600" i="1" spc="-10" dirty="0">
                <a:latin typeface="Arial"/>
                <a:cs typeface="Arial"/>
              </a:rPr>
              <a:t> </a:t>
            </a:r>
            <a:r>
              <a:rPr lang="en-US" sz="9600" i="1" dirty="0">
                <a:latin typeface="Arial"/>
                <a:cs typeface="Arial"/>
              </a:rPr>
              <a:t>would</a:t>
            </a:r>
            <a:r>
              <a:rPr lang="en-US" sz="9600" i="1" spc="-10" dirty="0">
                <a:latin typeface="Arial"/>
                <a:cs typeface="Arial"/>
              </a:rPr>
              <a:t> </a:t>
            </a:r>
            <a:r>
              <a:rPr lang="en-US" sz="9600" i="1" dirty="0">
                <a:latin typeface="Arial"/>
                <a:cs typeface="Arial"/>
              </a:rPr>
              <a:t>you</a:t>
            </a:r>
            <a:r>
              <a:rPr lang="en-US" sz="9600" i="1" spc="-10" dirty="0">
                <a:latin typeface="Arial"/>
                <a:cs typeface="Arial"/>
              </a:rPr>
              <a:t> </a:t>
            </a:r>
            <a:r>
              <a:rPr lang="en-US" sz="9600" i="1" dirty="0">
                <a:latin typeface="Arial"/>
                <a:cs typeface="Arial"/>
              </a:rPr>
              <a:t>improve</a:t>
            </a:r>
            <a:r>
              <a:rPr lang="en-US" sz="9600" i="1" spc="-10" dirty="0">
                <a:latin typeface="Arial"/>
                <a:cs typeface="Arial"/>
              </a:rPr>
              <a:t> </a:t>
            </a:r>
            <a:r>
              <a:rPr lang="en-US" sz="9600" i="1" dirty="0">
                <a:latin typeface="Arial"/>
                <a:cs typeface="Arial"/>
              </a:rPr>
              <a:t>a</a:t>
            </a:r>
            <a:r>
              <a:rPr lang="en-US" sz="9600" i="1" spc="-10" dirty="0">
                <a:latin typeface="Arial"/>
                <a:cs typeface="Arial"/>
              </a:rPr>
              <a:t> </a:t>
            </a:r>
            <a:r>
              <a:rPr lang="en-US" sz="9600" i="1" dirty="0">
                <a:latin typeface="Arial"/>
                <a:cs typeface="Arial"/>
              </a:rPr>
              <a:t>submarine</a:t>
            </a:r>
            <a:r>
              <a:rPr lang="en-US" sz="9600" i="1" spc="-10" dirty="0">
                <a:latin typeface="Arial"/>
                <a:cs typeface="Arial"/>
              </a:rPr>
              <a:t> </a:t>
            </a:r>
            <a:r>
              <a:rPr lang="en-US" sz="9600" i="1" dirty="0">
                <a:latin typeface="Arial"/>
                <a:cs typeface="Arial"/>
              </a:rPr>
              <a:t>so</a:t>
            </a:r>
            <a:r>
              <a:rPr lang="en-US" sz="9600" i="1" spc="-10" dirty="0">
                <a:latin typeface="Arial"/>
                <a:cs typeface="Arial"/>
              </a:rPr>
              <a:t> </a:t>
            </a:r>
            <a:r>
              <a:rPr lang="en-US" sz="9600" i="1" dirty="0">
                <a:latin typeface="Arial"/>
                <a:cs typeface="Arial"/>
              </a:rPr>
              <a:t>it</a:t>
            </a:r>
            <a:r>
              <a:rPr lang="en-US" sz="9600" i="1" spc="-10" dirty="0">
                <a:latin typeface="Arial"/>
                <a:cs typeface="Arial"/>
              </a:rPr>
              <a:t> </a:t>
            </a:r>
            <a:r>
              <a:rPr lang="en-US" sz="9600" i="1" dirty="0">
                <a:latin typeface="Arial"/>
                <a:cs typeface="Arial"/>
              </a:rPr>
              <a:t>can</a:t>
            </a:r>
            <a:r>
              <a:rPr lang="en-US" sz="9600" i="1" spc="-10" dirty="0">
                <a:latin typeface="Arial"/>
                <a:cs typeface="Arial"/>
              </a:rPr>
              <a:t> </a:t>
            </a:r>
            <a:r>
              <a:rPr lang="en-US" sz="9600" i="1" dirty="0">
                <a:latin typeface="Arial"/>
                <a:cs typeface="Arial"/>
              </a:rPr>
              <a:t>visit</a:t>
            </a:r>
            <a:r>
              <a:rPr lang="en-US" sz="9600" i="1" spc="-10" dirty="0">
                <a:latin typeface="Arial"/>
                <a:cs typeface="Arial"/>
              </a:rPr>
              <a:t> </a:t>
            </a:r>
            <a:r>
              <a:rPr lang="en-US" sz="9600" i="1" dirty="0">
                <a:latin typeface="Arial"/>
                <a:cs typeface="Arial"/>
              </a:rPr>
              <a:t>a</a:t>
            </a:r>
            <a:r>
              <a:rPr lang="en-US" sz="9600" i="1" spc="-10" dirty="0">
                <a:latin typeface="Arial"/>
                <a:cs typeface="Arial"/>
              </a:rPr>
              <a:t> </a:t>
            </a:r>
            <a:r>
              <a:rPr lang="en-US" sz="9600" i="1" dirty="0">
                <a:latin typeface="Arial"/>
                <a:cs typeface="Arial"/>
              </a:rPr>
              <a:t>reef</a:t>
            </a:r>
            <a:r>
              <a:rPr lang="en-US" sz="9600" i="1" spc="-10" dirty="0">
                <a:latin typeface="Arial"/>
                <a:cs typeface="Arial"/>
              </a:rPr>
              <a:t> </a:t>
            </a:r>
            <a:r>
              <a:rPr lang="en-US" sz="9600" i="1" dirty="0">
                <a:latin typeface="Arial"/>
                <a:cs typeface="Arial"/>
              </a:rPr>
              <a:t>and</a:t>
            </a:r>
            <a:r>
              <a:rPr lang="en-US" sz="9600" i="1" spc="-5" dirty="0">
                <a:latin typeface="Arial"/>
                <a:cs typeface="Arial"/>
              </a:rPr>
              <a:t> </a:t>
            </a:r>
            <a:r>
              <a:rPr lang="en-US" sz="9600" i="1" spc="-25" dirty="0">
                <a:latin typeface="Arial"/>
                <a:cs typeface="Arial"/>
              </a:rPr>
              <a:t>not </a:t>
            </a:r>
            <a:r>
              <a:rPr lang="en-US" sz="9600" i="1" dirty="0">
                <a:latin typeface="Arial"/>
                <a:cs typeface="Arial"/>
              </a:rPr>
              <a:t>damage</a:t>
            </a:r>
            <a:r>
              <a:rPr lang="en-US" sz="9600" i="1" spc="-15" dirty="0">
                <a:latin typeface="Arial"/>
                <a:cs typeface="Arial"/>
              </a:rPr>
              <a:t> </a:t>
            </a:r>
            <a:r>
              <a:rPr lang="en-US" sz="9600" i="1" dirty="0">
                <a:latin typeface="Arial"/>
                <a:cs typeface="Arial"/>
              </a:rPr>
              <a:t>any</a:t>
            </a:r>
            <a:r>
              <a:rPr lang="en-US" sz="9600" i="1" spc="-10" dirty="0">
                <a:latin typeface="Arial"/>
                <a:cs typeface="Arial"/>
              </a:rPr>
              <a:t> coral?</a:t>
            </a:r>
            <a:endParaRPr lang="en-US" sz="9600" i="1" dirty="0">
              <a:latin typeface="Arial"/>
              <a:cs typeface="Arial"/>
            </a:endParaRPr>
          </a:p>
          <a:p>
            <a:pPr marL="180340" marR="399415" indent="-71120">
              <a:lnSpc>
                <a:spcPct val="100000"/>
              </a:lnSpc>
              <a:buChar char="•"/>
              <a:tabLst>
                <a:tab pos="181610" algn="l"/>
              </a:tabLst>
            </a:pPr>
            <a:r>
              <a:rPr lang="en-US" sz="9600" i="1" dirty="0">
                <a:latin typeface="Arial"/>
                <a:cs typeface="Arial"/>
              </a:rPr>
              <a:t>What</a:t>
            </a:r>
            <a:r>
              <a:rPr lang="en-US" sz="9600" i="1" spc="-5" dirty="0">
                <a:latin typeface="Arial"/>
                <a:cs typeface="Arial"/>
              </a:rPr>
              <a:t> </a:t>
            </a:r>
            <a:r>
              <a:rPr lang="en-US" sz="9600" i="1" dirty="0">
                <a:latin typeface="Arial"/>
                <a:cs typeface="Arial"/>
              </a:rPr>
              <a:t>kind of</a:t>
            </a:r>
            <a:r>
              <a:rPr lang="en-US" sz="9600" i="1" spc="-5" dirty="0">
                <a:latin typeface="Arial"/>
                <a:cs typeface="Arial"/>
              </a:rPr>
              <a:t> </a:t>
            </a:r>
            <a:r>
              <a:rPr lang="en-US" sz="9600" i="1" dirty="0">
                <a:latin typeface="Arial"/>
                <a:cs typeface="Arial"/>
              </a:rPr>
              <a:t>tool or</a:t>
            </a:r>
            <a:r>
              <a:rPr lang="en-US" sz="9600" i="1" spc="-5" dirty="0">
                <a:latin typeface="Arial"/>
                <a:cs typeface="Arial"/>
              </a:rPr>
              <a:t> </a:t>
            </a:r>
            <a:r>
              <a:rPr lang="en-US" sz="9600" i="1" dirty="0">
                <a:latin typeface="Arial"/>
                <a:cs typeface="Arial"/>
              </a:rPr>
              <a:t>equipment would</a:t>
            </a:r>
            <a:r>
              <a:rPr lang="en-US" sz="9600" i="1" spc="-5" dirty="0">
                <a:latin typeface="Arial"/>
                <a:cs typeface="Arial"/>
              </a:rPr>
              <a:t> </a:t>
            </a:r>
            <a:r>
              <a:rPr lang="en-US" sz="9600" i="1" dirty="0">
                <a:latin typeface="Arial"/>
                <a:cs typeface="Arial"/>
              </a:rPr>
              <a:t>a diver need</a:t>
            </a:r>
            <a:r>
              <a:rPr lang="en-US" sz="9600" i="1" spc="-5" dirty="0">
                <a:latin typeface="Arial"/>
                <a:cs typeface="Arial"/>
              </a:rPr>
              <a:t> </a:t>
            </a:r>
            <a:r>
              <a:rPr lang="en-US" sz="9600" i="1" dirty="0">
                <a:latin typeface="Arial"/>
                <a:cs typeface="Arial"/>
              </a:rPr>
              <a:t>to stay</a:t>
            </a:r>
            <a:r>
              <a:rPr lang="en-US" sz="9600" i="1" spc="-5" dirty="0">
                <a:latin typeface="Arial"/>
                <a:cs typeface="Arial"/>
              </a:rPr>
              <a:t> </a:t>
            </a:r>
            <a:r>
              <a:rPr lang="en-US" sz="9600" i="1" spc="-20" dirty="0">
                <a:latin typeface="Arial"/>
                <a:cs typeface="Arial"/>
              </a:rPr>
              <a:t>warm </a:t>
            </a:r>
            <a:r>
              <a:rPr lang="en-US" sz="9600" i="1" spc="-10" dirty="0">
                <a:latin typeface="Arial"/>
                <a:cs typeface="Arial"/>
              </a:rPr>
              <a:t>underwater?</a:t>
            </a:r>
            <a:endParaRPr lang="en-US" sz="9600" i="1" dirty="0">
              <a:latin typeface="Arial"/>
              <a:cs typeface="Arial"/>
            </a:endParaRPr>
          </a:p>
          <a:p>
            <a:pPr marL="180340" marR="203835" indent="-71120">
              <a:lnSpc>
                <a:spcPct val="100000"/>
              </a:lnSpc>
              <a:buChar char="•"/>
              <a:tabLst>
                <a:tab pos="181610" algn="l"/>
              </a:tabLst>
            </a:pPr>
            <a:endParaRPr lang="en-US" sz="9600" spc="-10" dirty="0">
              <a:latin typeface="Arial"/>
              <a:cs typeface="Arial"/>
            </a:endParaRPr>
          </a:p>
          <a:p>
            <a:pPr marL="109220" marR="203835" indent="0">
              <a:lnSpc>
                <a:spcPct val="100000"/>
              </a:lnSpc>
              <a:buNone/>
              <a:tabLst>
                <a:tab pos="181610" algn="l"/>
              </a:tabLst>
            </a:pPr>
            <a:r>
              <a:rPr lang="en-US" sz="9600" b="1" i="1" spc="-10" dirty="0">
                <a:latin typeface="Arial"/>
                <a:cs typeface="Arial"/>
              </a:rPr>
              <a:t>Tip:</a:t>
            </a:r>
          </a:p>
          <a:p>
            <a:pPr marL="109220" marR="203835" lvl="0" indent="0" algn="l" defTabSz="914400" rtl="0" eaLnBrk="1" fontAlgn="auto" latinLnBrk="0" hangingPunct="1">
              <a:lnSpc>
                <a:spcPct val="100000"/>
              </a:lnSpc>
              <a:spcBef>
                <a:spcPts val="0"/>
              </a:spcBef>
              <a:spcAft>
                <a:spcPts val="0"/>
              </a:spcAft>
              <a:buClrTx/>
              <a:buSzTx/>
              <a:buFontTx/>
              <a:buNone/>
              <a:tabLst>
                <a:tab pos="181610" algn="l"/>
              </a:tabLst>
              <a:defRPr/>
            </a:pPr>
            <a:r>
              <a:rPr lang="en-US" sz="9600" i="1" spc="-10" dirty="0">
                <a:latin typeface="Arial"/>
                <a:cs typeface="Arial"/>
              </a:rPr>
              <a:t>Encourage the children to </a:t>
            </a:r>
            <a:r>
              <a:rPr lang="en-US" sz="9600" i="1" dirty="0">
                <a:solidFill>
                  <a:srgbClr val="878787"/>
                </a:solidFill>
                <a:latin typeface="Arial"/>
                <a:cs typeface="Arial"/>
              </a:rPr>
              <a:t>recall</a:t>
            </a:r>
            <a:r>
              <a:rPr lang="en-US" sz="9600" i="1" spc="-35" dirty="0">
                <a:solidFill>
                  <a:srgbClr val="878787"/>
                </a:solidFill>
                <a:latin typeface="Arial"/>
                <a:cs typeface="Arial"/>
              </a:rPr>
              <a:t> </a:t>
            </a:r>
            <a:r>
              <a:rPr lang="en-US" sz="9600" i="1" dirty="0">
                <a:solidFill>
                  <a:srgbClr val="878787"/>
                </a:solidFill>
                <a:latin typeface="Arial"/>
                <a:cs typeface="Arial"/>
              </a:rPr>
              <a:t>different</a:t>
            </a:r>
            <a:r>
              <a:rPr lang="en-US" sz="9600" i="1" spc="-20" dirty="0">
                <a:solidFill>
                  <a:srgbClr val="878787"/>
                </a:solidFill>
                <a:latin typeface="Arial"/>
                <a:cs typeface="Arial"/>
              </a:rPr>
              <a:t> </a:t>
            </a:r>
            <a:r>
              <a:rPr lang="en-US" sz="9600" i="1" spc="-10" dirty="0">
                <a:solidFill>
                  <a:srgbClr val="878787"/>
                </a:solidFill>
                <a:latin typeface="Arial"/>
                <a:cs typeface="Arial"/>
              </a:rPr>
              <a:t>sessions </a:t>
            </a:r>
            <a:r>
              <a:rPr lang="en-US" sz="9600" i="1" dirty="0">
                <a:solidFill>
                  <a:srgbClr val="878787"/>
                </a:solidFill>
                <a:latin typeface="Arial"/>
                <a:cs typeface="Arial"/>
              </a:rPr>
              <a:t>by</a:t>
            </a:r>
            <a:r>
              <a:rPr lang="en-US" sz="9600" i="1" spc="-10" dirty="0">
                <a:solidFill>
                  <a:srgbClr val="878787"/>
                </a:solidFill>
                <a:latin typeface="Arial"/>
                <a:cs typeface="Arial"/>
              </a:rPr>
              <a:t> </a:t>
            </a:r>
            <a:r>
              <a:rPr lang="en-US" sz="9600" i="1" dirty="0">
                <a:solidFill>
                  <a:srgbClr val="878787"/>
                </a:solidFill>
                <a:latin typeface="Arial"/>
                <a:cs typeface="Arial"/>
              </a:rPr>
              <a:t>using</a:t>
            </a:r>
            <a:r>
              <a:rPr lang="en-US" sz="9600" i="1" spc="-10" dirty="0">
                <a:solidFill>
                  <a:srgbClr val="878787"/>
                </a:solidFill>
                <a:latin typeface="Arial"/>
                <a:cs typeface="Arial"/>
              </a:rPr>
              <a:t> </a:t>
            </a:r>
            <a:r>
              <a:rPr lang="en-US" sz="9600" i="1" dirty="0">
                <a:solidFill>
                  <a:srgbClr val="878787"/>
                </a:solidFill>
                <a:latin typeface="Arial"/>
                <a:cs typeface="Arial"/>
              </a:rPr>
              <a:t>visuals</a:t>
            </a:r>
            <a:r>
              <a:rPr lang="en-US" sz="9600" i="1" spc="-10" dirty="0">
                <a:solidFill>
                  <a:srgbClr val="878787"/>
                </a:solidFill>
                <a:latin typeface="Arial"/>
                <a:cs typeface="Arial"/>
              </a:rPr>
              <a:t> </a:t>
            </a:r>
            <a:r>
              <a:rPr lang="en-US" sz="9600" i="1" dirty="0">
                <a:solidFill>
                  <a:srgbClr val="878787"/>
                </a:solidFill>
                <a:latin typeface="Arial"/>
                <a:cs typeface="Arial"/>
              </a:rPr>
              <a:t>like</a:t>
            </a:r>
            <a:r>
              <a:rPr lang="en-US" sz="9600" i="1" spc="-5" dirty="0">
                <a:solidFill>
                  <a:srgbClr val="878787"/>
                </a:solidFill>
                <a:latin typeface="Arial"/>
                <a:cs typeface="Arial"/>
              </a:rPr>
              <a:t> </a:t>
            </a:r>
            <a:r>
              <a:rPr lang="en-US" sz="9600" i="1" spc="-25" dirty="0">
                <a:solidFill>
                  <a:srgbClr val="878787"/>
                </a:solidFill>
                <a:latin typeface="Arial"/>
                <a:cs typeface="Arial"/>
              </a:rPr>
              <a:t>the </a:t>
            </a:r>
            <a:r>
              <a:rPr lang="en-US" sz="9600" i="1" dirty="0">
                <a:solidFill>
                  <a:srgbClr val="878787"/>
                </a:solidFill>
                <a:latin typeface="Arial"/>
                <a:cs typeface="Arial"/>
              </a:rPr>
              <a:t>mat or Discover </a:t>
            </a:r>
            <a:r>
              <a:rPr lang="en-US" sz="9600" i="1" spc="-10" dirty="0">
                <a:solidFill>
                  <a:srgbClr val="878787"/>
                </a:solidFill>
                <a:latin typeface="Arial"/>
                <a:cs typeface="Arial"/>
              </a:rPr>
              <a:t>Story.</a:t>
            </a:r>
            <a:endParaRPr lang="en-US" sz="9600" i="1" dirty="0">
              <a:latin typeface="Arial"/>
              <a:cs typeface="Arial"/>
            </a:endParaRPr>
          </a:p>
          <a:p>
            <a:pPr marL="109220" marR="203835" lvl="0" indent="0" algn="l" defTabSz="914400" rtl="0" eaLnBrk="1" fontAlgn="auto" latinLnBrk="0" hangingPunct="1">
              <a:lnSpc>
                <a:spcPct val="100000"/>
              </a:lnSpc>
              <a:spcBef>
                <a:spcPts val="0"/>
              </a:spcBef>
              <a:spcAft>
                <a:spcPts val="0"/>
              </a:spcAft>
              <a:buClrTx/>
              <a:buSzTx/>
              <a:buFontTx/>
              <a:buNone/>
              <a:tabLst>
                <a:tab pos="181610" algn="l"/>
              </a:tabLst>
              <a:defRPr/>
            </a:pPr>
            <a:endParaRPr lang="en-US" sz="9600" i="1" spc="-10" dirty="0">
              <a:solidFill>
                <a:srgbClr val="878787"/>
              </a:solidFill>
              <a:latin typeface="Arial"/>
              <a:cs typeface="Arial"/>
            </a:endParaRPr>
          </a:p>
          <a:p>
            <a:pPr marL="109220" marR="203835" lvl="0" indent="0" algn="l" defTabSz="914400" rtl="0" eaLnBrk="1" fontAlgn="auto" latinLnBrk="0" hangingPunct="1">
              <a:lnSpc>
                <a:spcPct val="100000"/>
              </a:lnSpc>
              <a:spcBef>
                <a:spcPts val="0"/>
              </a:spcBef>
              <a:spcAft>
                <a:spcPts val="0"/>
              </a:spcAft>
              <a:buClrTx/>
              <a:buSzTx/>
              <a:buFontTx/>
              <a:buNone/>
              <a:tabLst>
                <a:tab pos="181610" algn="l"/>
              </a:tabLst>
              <a:defRPr/>
            </a:pPr>
            <a:endParaRPr lang="en-US" sz="9600" b="0" i="1" spc="-10" dirty="0">
              <a:solidFill>
                <a:srgbClr val="878787"/>
              </a:solidFill>
              <a:latin typeface="Arial"/>
              <a:cs typeface="Arial"/>
            </a:endParaRPr>
          </a:p>
          <a:p>
            <a:pPr marL="109220" marR="203835" lvl="0" indent="0" algn="l" defTabSz="914400" rtl="0" eaLnBrk="1" fontAlgn="auto" latinLnBrk="0" hangingPunct="1">
              <a:lnSpc>
                <a:spcPct val="100000"/>
              </a:lnSpc>
              <a:spcBef>
                <a:spcPts val="0"/>
              </a:spcBef>
              <a:spcAft>
                <a:spcPts val="0"/>
              </a:spcAft>
              <a:buClrTx/>
              <a:buSzTx/>
              <a:buFontTx/>
              <a:buNone/>
              <a:tabLst>
                <a:tab pos="181610" algn="l"/>
              </a:tabLst>
              <a:defRPr/>
            </a:pPr>
            <a:r>
              <a:rPr lang="en-US" sz="9600" b="1" dirty="0">
                <a:solidFill>
                  <a:srgbClr val="ED7004"/>
                </a:solidFill>
                <a:latin typeface="Tobi Pro ExtraBold"/>
                <a:cs typeface="Tobi Pro ExtraBold"/>
              </a:rPr>
              <a:t>Key</a:t>
            </a:r>
            <a:r>
              <a:rPr lang="en-US" sz="9600" b="1" spc="-50" dirty="0">
                <a:solidFill>
                  <a:srgbClr val="ED7004"/>
                </a:solidFill>
                <a:latin typeface="Tobi Pro ExtraBold"/>
                <a:cs typeface="Tobi Pro ExtraBold"/>
              </a:rPr>
              <a:t> </a:t>
            </a:r>
            <a:r>
              <a:rPr lang="en-US" sz="9600" b="1" spc="-10" dirty="0">
                <a:solidFill>
                  <a:srgbClr val="ED7004"/>
                </a:solidFill>
                <a:latin typeface="Tobi Pro ExtraBold"/>
                <a:cs typeface="Tobi Pro ExtraBold"/>
              </a:rPr>
              <a:t>Vocabulary </a:t>
            </a:r>
          </a:p>
          <a:p>
            <a:pPr marL="12700">
              <a:lnSpc>
                <a:spcPct val="100000"/>
              </a:lnSpc>
              <a:spcBef>
                <a:spcPts val="145"/>
              </a:spcBef>
            </a:pPr>
            <a:r>
              <a:rPr lang="en-US" sz="9600" dirty="0">
                <a:solidFill>
                  <a:srgbClr val="878787"/>
                </a:solidFill>
                <a:latin typeface="Arial"/>
                <a:cs typeface="Arial"/>
              </a:rPr>
              <a:t>reflect, innovate, </a:t>
            </a:r>
            <a:r>
              <a:rPr lang="en-US" sz="9600" spc="-10" dirty="0">
                <a:solidFill>
                  <a:srgbClr val="878787"/>
                </a:solidFill>
                <a:latin typeface="Arial"/>
                <a:cs typeface="Arial"/>
              </a:rPr>
              <a:t>future</a:t>
            </a:r>
            <a:endParaRPr lang="en-US" sz="9600" dirty="0">
              <a:latin typeface="Arial"/>
              <a:cs typeface="Arial"/>
            </a:endParaRPr>
          </a:p>
          <a:p>
            <a:pPr marL="109220" marR="203835" lvl="0" indent="0" algn="l" defTabSz="914400" rtl="0" eaLnBrk="1" fontAlgn="auto" latinLnBrk="0" hangingPunct="1">
              <a:lnSpc>
                <a:spcPct val="100000"/>
              </a:lnSpc>
              <a:spcBef>
                <a:spcPts val="0"/>
              </a:spcBef>
              <a:spcAft>
                <a:spcPts val="0"/>
              </a:spcAft>
              <a:buClrTx/>
              <a:buSzTx/>
              <a:buFontTx/>
              <a:buNone/>
              <a:tabLst>
                <a:tab pos="181610" algn="l"/>
              </a:tabLst>
              <a:defRPr/>
            </a:pPr>
            <a:endParaRPr lang="en-US" sz="9600" i="1" dirty="0">
              <a:latin typeface="Arial"/>
              <a:cs typeface="Arial"/>
            </a:endParaRPr>
          </a:p>
          <a:p>
            <a:pPr marL="109220" marR="203835" indent="0">
              <a:lnSpc>
                <a:spcPct val="100000"/>
              </a:lnSpc>
              <a:buNone/>
              <a:tabLst>
                <a:tab pos="181610" algn="l"/>
              </a:tabLst>
            </a:pPr>
            <a:endParaRPr lang="en-US" sz="9600" i="1" dirty="0">
              <a:latin typeface="Arial"/>
              <a:cs typeface="Arial"/>
            </a:endParaRPr>
          </a:p>
          <a:p>
            <a:pPr marL="12700" marR="5080">
              <a:lnSpc>
                <a:spcPct val="100000"/>
              </a:lnSpc>
              <a:spcBef>
                <a:spcPts val="165"/>
              </a:spcBef>
            </a:pPr>
            <a:endParaRPr lang="en-US" sz="6000"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805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lnSpc>
                <a:spcPct val="100000"/>
              </a:lnSpc>
              <a:spcBef>
                <a:spcPts val="360"/>
              </a:spcBef>
            </a:pPr>
            <a:r>
              <a:rPr lang="en-US" sz="3600" b="1" spc="-20" dirty="0">
                <a:solidFill>
                  <a:srgbClr val="662884"/>
                </a:solidFill>
                <a:latin typeface="Tobi Pro ExtraBold"/>
                <a:cs typeface="Tobi Pro ExtraBold"/>
              </a:rPr>
              <a:t>Create</a:t>
            </a:r>
            <a:r>
              <a:rPr lang="en-US" sz="3600" b="1" spc="-15" dirty="0">
                <a:solidFill>
                  <a:srgbClr val="662884"/>
                </a:solidFill>
                <a:latin typeface="Tobi Pro ExtraBold"/>
                <a:cs typeface="Tobi Pro ExtraBold"/>
              </a:rPr>
              <a:t> </a:t>
            </a:r>
            <a:r>
              <a:rPr lang="en-US" sz="3600" b="1" spc="-30" dirty="0">
                <a:solidFill>
                  <a:srgbClr val="662884"/>
                </a:solidFill>
                <a:latin typeface="Tobi Pro ExtraBold"/>
                <a:cs typeface="Tobi Pro ExtraBold"/>
              </a:rPr>
              <a:t>Task</a:t>
            </a:r>
            <a:r>
              <a:rPr lang="en-US" sz="3600" b="1" spc="-15" dirty="0">
                <a:solidFill>
                  <a:srgbClr val="662884"/>
                </a:solidFill>
                <a:latin typeface="Tobi Pro ExtraBold"/>
                <a:cs typeface="Tobi Pro ExtraBold"/>
              </a:rPr>
              <a:t> </a:t>
            </a:r>
            <a:r>
              <a:rPr lang="en-US" sz="3600" b="1" dirty="0">
                <a:solidFill>
                  <a:srgbClr val="662884"/>
                </a:solidFill>
                <a:latin typeface="Calibri"/>
                <a:cs typeface="Calibri"/>
              </a:rPr>
              <a:t>(25</a:t>
            </a:r>
            <a:r>
              <a:rPr lang="en-US" sz="3600" b="1" spc="-20" dirty="0">
                <a:solidFill>
                  <a:srgbClr val="662884"/>
                </a:solidFill>
                <a:latin typeface="Calibri"/>
                <a:cs typeface="Calibri"/>
              </a:rPr>
              <a:t> </a:t>
            </a:r>
            <a:r>
              <a:rPr lang="en-US" sz="3600" b="1" spc="45" dirty="0">
                <a:solidFill>
                  <a:srgbClr val="662884"/>
                </a:solidFill>
                <a:latin typeface="Calibri"/>
                <a:cs typeface="Calibri"/>
              </a:rPr>
              <a:t>minutes)</a:t>
            </a:r>
            <a:endParaRPr lang="en-US" sz="3600" b="1" dirty="0">
              <a:latin typeface="Calibri"/>
              <a:cs typeface="Calibri"/>
            </a:endParaRPr>
          </a:p>
          <a:p>
            <a:pPr marL="12700" marR="53975">
              <a:lnSpc>
                <a:spcPct val="100000"/>
              </a:lnSpc>
              <a:spcBef>
                <a:spcPts val="165"/>
              </a:spcBef>
            </a:pPr>
            <a:r>
              <a:rPr lang="en-US" sz="1800" spc="-25" dirty="0">
                <a:latin typeface="Arial"/>
                <a:cs typeface="Arial"/>
              </a:rPr>
              <a:t>Tell</a:t>
            </a:r>
            <a:r>
              <a:rPr lang="en-US" sz="1800" spc="-15" dirty="0">
                <a:latin typeface="Arial"/>
                <a:cs typeface="Arial"/>
              </a:rPr>
              <a:t> </a:t>
            </a:r>
            <a:r>
              <a:rPr lang="en-US" sz="1800" dirty="0">
                <a:latin typeface="Arial"/>
                <a:cs typeface="Arial"/>
              </a:rPr>
              <a:t>the</a:t>
            </a:r>
            <a:r>
              <a:rPr lang="en-US" sz="1800" spc="-10" dirty="0">
                <a:latin typeface="Arial"/>
                <a:cs typeface="Arial"/>
              </a:rPr>
              <a:t> </a:t>
            </a:r>
            <a:r>
              <a:rPr lang="en-US" sz="1800" dirty="0">
                <a:latin typeface="Arial"/>
                <a:cs typeface="Arial"/>
              </a:rPr>
              <a:t>teams</a:t>
            </a:r>
            <a:r>
              <a:rPr lang="en-US" sz="1800" spc="-10" dirty="0">
                <a:latin typeface="Arial"/>
                <a:cs typeface="Arial"/>
              </a:rPr>
              <a:t> </a:t>
            </a:r>
            <a:r>
              <a:rPr lang="en-US" sz="1800" dirty="0">
                <a:latin typeface="Arial"/>
                <a:cs typeface="Arial"/>
              </a:rPr>
              <a:t>to</a:t>
            </a:r>
            <a:r>
              <a:rPr lang="en-US" sz="1800" spc="-15" dirty="0">
                <a:latin typeface="Arial"/>
                <a:cs typeface="Arial"/>
              </a:rPr>
              <a:t> </a:t>
            </a:r>
            <a:r>
              <a:rPr lang="en-US" sz="1800" dirty="0">
                <a:latin typeface="Arial"/>
                <a:cs typeface="Arial"/>
              </a:rPr>
              <a:t>apply</a:t>
            </a:r>
            <a:r>
              <a:rPr lang="en-US" sz="1800" spc="-10" dirty="0">
                <a:latin typeface="Arial"/>
                <a:cs typeface="Arial"/>
              </a:rPr>
              <a:t> </a:t>
            </a:r>
            <a:r>
              <a:rPr lang="en-US" sz="1800" dirty="0">
                <a:latin typeface="Arial"/>
                <a:cs typeface="Arial"/>
              </a:rPr>
              <a:t>everything</a:t>
            </a:r>
            <a:r>
              <a:rPr lang="en-US" sz="1800" spc="-10" dirty="0">
                <a:latin typeface="Arial"/>
                <a:cs typeface="Arial"/>
              </a:rPr>
              <a:t> </a:t>
            </a:r>
            <a:r>
              <a:rPr lang="en-US" sz="1800" dirty="0">
                <a:latin typeface="Arial"/>
                <a:cs typeface="Arial"/>
              </a:rPr>
              <a:t>they</a:t>
            </a:r>
            <a:r>
              <a:rPr lang="en-US" sz="1800" spc="-10" dirty="0">
                <a:latin typeface="Arial"/>
                <a:cs typeface="Arial"/>
              </a:rPr>
              <a:t> </a:t>
            </a:r>
            <a:r>
              <a:rPr lang="en-US" sz="1800" dirty="0">
                <a:latin typeface="Arial"/>
                <a:cs typeface="Arial"/>
              </a:rPr>
              <a:t>have</a:t>
            </a:r>
            <a:r>
              <a:rPr lang="en-US" sz="1800" spc="-15" dirty="0">
                <a:latin typeface="Arial"/>
                <a:cs typeface="Arial"/>
              </a:rPr>
              <a:t> </a:t>
            </a:r>
            <a:r>
              <a:rPr lang="en-US" sz="1800" dirty="0">
                <a:latin typeface="Arial"/>
                <a:cs typeface="Arial"/>
              </a:rPr>
              <a:t>learned</a:t>
            </a:r>
            <a:r>
              <a:rPr lang="en-US" sz="1800" spc="-10" dirty="0">
                <a:latin typeface="Arial"/>
                <a:cs typeface="Arial"/>
              </a:rPr>
              <a:t> </a:t>
            </a:r>
            <a:r>
              <a:rPr lang="en-US" sz="1800" dirty="0">
                <a:latin typeface="Arial"/>
                <a:cs typeface="Arial"/>
              </a:rPr>
              <a:t>this</a:t>
            </a:r>
            <a:r>
              <a:rPr lang="en-US" sz="1800" spc="-10" dirty="0">
                <a:latin typeface="Arial"/>
                <a:cs typeface="Arial"/>
              </a:rPr>
              <a:t> </a:t>
            </a:r>
            <a:r>
              <a:rPr lang="en-US" sz="1800" dirty="0">
                <a:latin typeface="Arial"/>
                <a:cs typeface="Arial"/>
              </a:rPr>
              <a:t>season</a:t>
            </a:r>
            <a:r>
              <a:rPr lang="en-US" sz="1800" spc="-10" dirty="0">
                <a:latin typeface="Arial"/>
                <a:cs typeface="Arial"/>
              </a:rPr>
              <a:t> </a:t>
            </a:r>
            <a:r>
              <a:rPr lang="en-US" sz="1800" dirty="0">
                <a:latin typeface="Arial"/>
                <a:cs typeface="Arial"/>
              </a:rPr>
              <a:t>to</a:t>
            </a:r>
            <a:r>
              <a:rPr lang="en-US" sz="1800" spc="-15" dirty="0">
                <a:latin typeface="Arial"/>
                <a:cs typeface="Arial"/>
              </a:rPr>
              <a:t> </a:t>
            </a:r>
            <a:r>
              <a:rPr lang="en-US" sz="1800" spc="-10" dirty="0">
                <a:latin typeface="Arial"/>
                <a:cs typeface="Arial"/>
              </a:rPr>
              <a:t>build </a:t>
            </a:r>
            <a:r>
              <a:rPr lang="en-US" sz="1800" dirty="0">
                <a:latin typeface="Arial"/>
                <a:cs typeface="Arial"/>
              </a:rPr>
              <a:t>an</a:t>
            </a:r>
            <a:r>
              <a:rPr lang="en-US" sz="1800" spc="-20" dirty="0">
                <a:latin typeface="Arial"/>
                <a:cs typeface="Arial"/>
              </a:rPr>
              <a:t> </a:t>
            </a:r>
            <a:r>
              <a:rPr lang="en-US" sz="1800" b="1" dirty="0">
                <a:latin typeface="Arial"/>
                <a:cs typeface="Arial"/>
              </a:rPr>
              <a:t>innovative</a:t>
            </a:r>
            <a:r>
              <a:rPr lang="en-US" sz="1800" b="1" spc="-20" dirty="0">
                <a:latin typeface="Arial"/>
                <a:cs typeface="Arial"/>
              </a:rPr>
              <a:t> </a:t>
            </a:r>
            <a:r>
              <a:rPr lang="en-US" sz="1800" dirty="0">
                <a:latin typeface="Arial"/>
                <a:cs typeface="Arial"/>
              </a:rPr>
              <a:t>and</a:t>
            </a:r>
            <a:r>
              <a:rPr lang="en-US" sz="1800" spc="-20" dirty="0">
                <a:latin typeface="Arial"/>
                <a:cs typeface="Arial"/>
              </a:rPr>
              <a:t> </a:t>
            </a:r>
            <a:r>
              <a:rPr lang="en-US" sz="1800" b="1" dirty="0">
                <a:latin typeface="Arial"/>
                <a:cs typeface="Arial"/>
              </a:rPr>
              <a:t>futuristic</a:t>
            </a:r>
            <a:r>
              <a:rPr lang="en-US" sz="1800" b="1" spc="-15" dirty="0">
                <a:latin typeface="Arial"/>
                <a:cs typeface="Arial"/>
              </a:rPr>
              <a:t> </a:t>
            </a:r>
            <a:r>
              <a:rPr lang="en-US" sz="1800" dirty="0">
                <a:latin typeface="Arial"/>
                <a:cs typeface="Arial"/>
              </a:rPr>
              <a:t>ocean</a:t>
            </a:r>
            <a:r>
              <a:rPr lang="en-US" sz="1800" spc="-20" dirty="0">
                <a:latin typeface="Arial"/>
                <a:cs typeface="Arial"/>
              </a:rPr>
              <a:t> </a:t>
            </a:r>
            <a:r>
              <a:rPr lang="en-US" sz="1800" dirty="0">
                <a:latin typeface="Arial"/>
                <a:cs typeface="Arial"/>
              </a:rPr>
              <a:t>exploration</a:t>
            </a:r>
            <a:r>
              <a:rPr lang="en-US" sz="1800" spc="-20" dirty="0">
                <a:latin typeface="Arial"/>
                <a:cs typeface="Arial"/>
              </a:rPr>
              <a:t> </a:t>
            </a:r>
            <a:r>
              <a:rPr lang="en-US" sz="1800" dirty="0">
                <a:latin typeface="Arial"/>
                <a:cs typeface="Arial"/>
              </a:rPr>
              <a:t>vehicle.</a:t>
            </a:r>
            <a:r>
              <a:rPr lang="en-US" sz="1800" spc="-35" dirty="0">
                <a:latin typeface="Arial"/>
                <a:cs typeface="Arial"/>
              </a:rPr>
              <a:t> </a:t>
            </a:r>
            <a:r>
              <a:rPr lang="en-US" sz="1800" dirty="0">
                <a:latin typeface="Arial"/>
                <a:cs typeface="Arial"/>
              </a:rPr>
              <a:t>They</a:t>
            </a:r>
            <a:r>
              <a:rPr lang="en-US" sz="1800" spc="-20" dirty="0">
                <a:latin typeface="Arial"/>
                <a:cs typeface="Arial"/>
              </a:rPr>
              <a:t> </a:t>
            </a:r>
            <a:r>
              <a:rPr lang="en-US" sz="1800" spc="-10" dirty="0">
                <a:latin typeface="Arial"/>
                <a:cs typeface="Arial"/>
              </a:rPr>
              <a:t>should </a:t>
            </a:r>
            <a:r>
              <a:rPr lang="en-US" sz="1800" dirty="0">
                <a:latin typeface="Arial"/>
                <a:cs typeface="Arial"/>
              </a:rPr>
              <a:t>think</a:t>
            </a:r>
            <a:r>
              <a:rPr lang="en-US" sz="1800" spc="-5" dirty="0">
                <a:latin typeface="Arial"/>
                <a:cs typeface="Arial"/>
              </a:rPr>
              <a:t> </a:t>
            </a:r>
            <a:r>
              <a:rPr lang="en-US" sz="1800" dirty="0">
                <a:latin typeface="Arial"/>
                <a:cs typeface="Arial"/>
              </a:rPr>
              <a:t>about</a:t>
            </a:r>
            <a:r>
              <a:rPr lang="en-US" sz="1800" spc="-5" dirty="0">
                <a:latin typeface="Arial"/>
                <a:cs typeface="Arial"/>
              </a:rPr>
              <a:t> </a:t>
            </a:r>
            <a:r>
              <a:rPr lang="en-US" sz="1800" dirty="0">
                <a:latin typeface="Arial"/>
                <a:cs typeface="Arial"/>
              </a:rPr>
              <a:t>the</a:t>
            </a:r>
            <a:r>
              <a:rPr lang="en-US" sz="1800" spc="-5" dirty="0">
                <a:latin typeface="Arial"/>
                <a:cs typeface="Arial"/>
              </a:rPr>
              <a:t> </a:t>
            </a:r>
            <a:r>
              <a:rPr lang="en-US" sz="1800" dirty="0">
                <a:latin typeface="Arial"/>
                <a:cs typeface="Arial"/>
              </a:rPr>
              <a:t>entire ocean</a:t>
            </a:r>
            <a:r>
              <a:rPr lang="en-US" sz="1800" spc="-5" dirty="0">
                <a:latin typeface="Arial"/>
                <a:cs typeface="Arial"/>
              </a:rPr>
              <a:t> </a:t>
            </a:r>
            <a:r>
              <a:rPr lang="en-US" sz="1800" dirty="0">
                <a:latin typeface="Arial"/>
                <a:cs typeface="Arial"/>
              </a:rPr>
              <a:t>journey</a:t>
            </a:r>
            <a:r>
              <a:rPr lang="en-US" sz="1800" spc="-5" dirty="0">
                <a:latin typeface="Arial"/>
                <a:cs typeface="Arial"/>
              </a:rPr>
              <a:t> </a:t>
            </a:r>
            <a:r>
              <a:rPr lang="en-US" sz="1800" dirty="0">
                <a:latin typeface="Arial"/>
                <a:cs typeface="Arial"/>
              </a:rPr>
              <a:t>from</a:t>
            </a:r>
            <a:r>
              <a:rPr lang="en-US" sz="1800" spc="-5" dirty="0">
                <a:latin typeface="Arial"/>
                <a:cs typeface="Arial"/>
              </a:rPr>
              <a:t> </a:t>
            </a:r>
            <a:r>
              <a:rPr lang="en-US" sz="1800" dirty="0">
                <a:latin typeface="Arial"/>
                <a:cs typeface="Arial"/>
              </a:rPr>
              <a:t>the seashore</a:t>
            </a:r>
            <a:r>
              <a:rPr lang="en-US" sz="1800" spc="-5" dirty="0">
                <a:latin typeface="Arial"/>
                <a:cs typeface="Arial"/>
              </a:rPr>
              <a:t> </a:t>
            </a:r>
            <a:r>
              <a:rPr lang="en-US" sz="1800" dirty="0">
                <a:latin typeface="Arial"/>
                <a:cs typeface="Arial"/>
              </a:rPr>
              <a:t>to</a:t>
            </a:r>
            <a:r>
              <a:rPr lang="en-US" sz="1800" spc="-5" dirty="0">
                <a:latin typeface="Arial"/>
                <a:cs typeface="Arial"/>
              </a:rPr>
              <a:t> </a:t>
            </a:r>
            <a:r>
              <a:rPr lang="en-US" sz="1800" dirty="0">
                <a:latin typeface="Arial"/>
                <a:cs typeface="Arial"/>
              </a:rPr>
              <a:t>the</a:t>
            </a:r>
            <a:r>
              <a:rPr lang="en-US" sz="1800" spc="-5" dirty="0">
                <a:latin typeface="Arial"/>
                <a:cs typeface="Arial"/>
              </a:rPr>
              <a:t> </a:t>
            </a:r>
            <a:r>
              <a:rPr lang="en-US" sz="1800" spc="-10" dirty="0">
                <a:latin typeface="Arial"/>
                <a:cs typeface="Arial"/>
              </a:rPr>
              <a:t>deepest </a:t>
            </a:r>
            <a:r>
              <a:rPr lang="en-US" sz="1800" dirty="0">
                <a:latin typeface="Arial"/>
                <a:cs typeface="Arial"/>
              </a:rPr>
              <a:t>depths.</a:t>
            </a:r>
            <a:r>
              <a:rPr lang="en-US" sz="1800" spc="-5" dirty="0">
                <a:latin typeface="Arial"/>
                <a:cs typeface="Arial"/>
              </a:rPr>
              <a:t> </a:t>
            </a:r>
            <a:r>
              <a:rPr lang="en-US" sz="1800" dirty="0">
                <a:latin typeface="Arial"/>
                <a:cs typeface="Arial"/>
              </a:rPr>
              <a:t>Who</a:t>
            </a:r>
            <a:r>
              <a:rPr lang="en-US" sz="1800" spc="-5" dirty="0">
                <a:latin typeface="Arial"/>
                <a:cs typeface="Arial"/>
              </a:rPr>
              <a:t> </a:t>
            </a:r>
            <a:r>
              <a:rPr lang="en-US" sz="1800" dirty="0">
                <a:latin typeface="Arial"/>
                <a:cs typeface="Arial"/>
              </a:rPr>
              <a:t>are</a:t>
            </a:r>
            <a:r>
              <a:rPr lang="en-US" sz="1800" spc="-5" dirty="0">
                <a:latin typeface="Arial"/>
                <a:cs typeface="Arial"/>
              </a:rPr>
              <a:t> </a:t>
            </a:r>
            <a:r>
              <a:rPr lang="en-US" sz="1800" dirty="0">
                <a:latin typeface="Arial"/>
                <a:cs typeface="Arial"/>
              </a:rPr>
              <a:t>the</a:t>
            </a:r>
            <a:r>
              <a:rPr lang="en-US" sz="1800" spc="-5" dirty="0">
                <a:latin typeface="Arial"/>
                <a:cs typeface="Arial"/>
              </a:rPr>
              <a:t> </a:t>
            </a:r>
            <a:r>
              <a:rPr lang="en-US" sz="1800" dirty="0">
                <a:latin typeface="Arial"/>
                <a:cs typeface="Arial"/>
              </a:rPr>
              <a:t>people on</a:t>
            </a:r>
            <a:r>
              <a:rPr lang="en-US" sz="1800" spc="-5" dirty="0">
                <a:latin typeface="Arial"/>
                <a:cs typeface="Arial"/>
              </a:rPr>
              <a:t> </a:t>
            </a:r>
            <a:r>
              <a:rPr lang="en-US" sz="1800" dirty="0">
                <a:latin typeface="Arial"/>
                <a:cs typeface="Arial"/>
              </a:rPr>
              <a:t>the</a:t>
            </a:r>
            <a:r>
              <a:rPr lang="en-US" sz="1800" spc="-5" dirty="0">
                <a:latin typeface="Arial"/>
                <a:cs typeface="Arial"/>
              </a:rPr>
              <a:t> </a:t>
            </a:r>
            <a:r>
              <a:rPr lang="en-US" sz="1800" dirty="0">
                <a:latin typeface="Arial"/>
                <a:cs typeface="Arial"/>
              </a:rPr>
              <a:t>vehicle</a:t>
            </a:r>
            <a:r>
              <a:rPr lang="en-US" sz="1800" spc="-5" dirty="0">
                <a:latin typeface="Arial"/>
                <a:cs typeface="Arial"/>
              </a:rPr>
              <a:t> </a:t>
            </a:r>
            <a:r>
              <a:rPr lang="en-US" sz="1800" dirty="0">
                <a:latin typeface="Arial"/>
                <a:cs typeface="Arial"/>
              </a:rPr>
              <a:t>and what</a:t>
            </a:r>
            <a:r>
              <a:rPr lang="en-US" sz="1800" spc="-5" dirty="0">
                <a:latin typeface="Arial"/>
                <a:cs typeface="Arial"/>
              </a:rPr>
              <a:t> </a:t>
            </a:r>
            <a:r>
              <a:rPr lang="en-US" sz="1800" dirty="0">
                <a:latin typeface="Arial"/>
                <a:cs typeface="Arial"/>
              </a:rPr>
              <a:t>do</a:t>
            </a:r>
            <a:r>
              <a:rPr lang="en-US" sz="1800" spc="-5" dirty="0">
                <a:latin typeface="Arial"/>
                <a:cs typeface="Arial"/>
              </a:rPr>
              <a:t> </a:t>
            </a:r>
            <a:r>
              <a:rPr lang="en-US" sz="1800" dirty="0">
                <a:latin typeface="Arial"/>
                <a:cs typeface="Arial"/>
              </a:rPr>
              <a:t>they</a:t>
            </a:r>
            <a:r>
              <a:rPr lang="en-US" sz="1800" spc="-5" dirty="0">
                <a:latin typeface="Arial"/>
                <a:cs typeface="Arial"/>
              </a:rPr>
              <a:t> </a:t>
            </a:r>
            <a:r>
              <a:rPr lang="en-US" sz="1800" dirty="0">
                <a:latin typeface="Arial"/>
                <a:cs typeface="Arial"/>
              </a:rPr>
              <a:t>want </a:t>
            </a:r>
            <a:r>
              <a:rPr lang="en-US" sz="1800" spc="-25" dirty="0">
                <a:latin typeface="Arial"/>
                <a:cs typeface="Arial"/>
              </a:rPr>
              <a:t>to </a:t>
            </a:r>
            <a:r>
              <a:rPr lang="en-US" sz="1800" dirty="0">
                <a:latin typeface="Arial"/>
                <a:cs typeface="Arial"/>
              </a:rPr>
              <a:t>learn?</a:t>
            </a:r>
            <a:r>
              <a:rPr lang="en-US" sz="1800" spc="-15" dirty="0">
                <a:latin typeface="Arial"/>
                <a:cs typeface="Arial"/>
              </a:rPr>
              <a:t> </a:t>
            </a:r>
            <a:r>
              <a:rPr lang="en-US" sz="1800" dirty="0">
                <a:latin typeface="Arial"/>
                <a:cs typeface="Arial"/>
              </a:rPr>
              <a:t>What</a:t>
            </a:r>
            <a:r>
              <a:rPr lang="en-US" sz="1800" spc="-10" dirty="0">
                <a:latin typeface="Arial"/>
                <a:cs typeface="Arial"/>
              </a:rPr>
              <a:t> </a:t>
            </a:r>
            <a:r>
              <a:rPr lang="en-US" sz="1800" dirty="0">
                <a:latin typeface="Arial"/>
                <a:cs typeface="Arial"/>
              </a:rPr>
              <a:t>kinds</a:t>
            </a:r>
            <a:r>
              <a:rPr lang="en-US" sz="1800" spc="-15" dirty="0">
                <a:latin typeface="Arial"/>
                <a:cs typeface="Arial"/>
              </a:rPr>
              <a:t> </a:t>
            </a:r>
            <a:r>
              <a:rPr lang="en-US" sz="1800" dirty="0">
                <a:latin typeface="Arial"/>
                <a:cs typeface="Arial"/>
              </a:rPr>
              <a:t>of</a:t>
            </a:r>
            <a:r>
              <a:rPr lang="en-US" sz="1800" spc="-10" dirty="0">
                <a:latin typeface="Arial"/>
                <a:cs typeface="Arial"/>
              </a:rPr>
              <a:t> </a:t>
            </a:r>
            <a:r>
              <a:rPr lang="en-US" sz="1800" dirty="0">
                <a:latin typeface="Arial"/>
                <a:cs typeface="Arial"/>
              </a:rPr>
              <a:t>animals</a:t>
            </a:r>
            <a:r>
              <a:rPr lang="en-US" sz="1800" spc="-10" dirty="0">
                <a:latin typeface="Arial"/>
                <a:cs typeface="Arial"/>
              </a:rPr>
              <a:t> </a:t>
            </a:r>
            <a:r>
              <a:rPr lang="en-US" sz="1800" dirty="0">
                <a:latin typeface="Arial"/>
                <a:cs typeface="Arial"/>
              </a:rPr>
              <a:t>will</a:t>
            </a:r>
            <a:r>
              <a:rPr lang="en-US" sz="1800" spc="-15" dirty="0">
                <a:latin typeface="Arial"/>
                <a:cs typeface="Arial"/>
              </a:rPr>
              <a:t> </a:t>
            </a:r>
            <a:r>
              <a:rPr lang="en-US" sz="1800" dirty="0">
                <a:latin typeface="Arial"/>
                <a:cs typeface="Arial"/>
              </a:rPr>
              <a:t>they</a:t>
            </a:r>
            <a:r>
              <a:rPr lang="en-US" sz="1800" spc="-10" dirty="0">
                <a:latin typeface="Arial"/>
                <a:cs typeface="Arial"/>
              </a:rPr>
              <a:t> </a:t>
            </a:r>
            <a:r>
              <a:rPr lang="en-US" sz="1800" dirty="0">
                <a:latin typeface="Arial"/>
                <a:cs typeface="Arial"/>
              </a:rPr>
              <a:t>encounter?</a:t>
            </a:r>
            <a:r>
              <a:rPr lang="en-US" sz="1800" spc="-10" dirty="0">
                <a:latin typeface="Arial"/>
                <a:cs typeface="Arial"/>
              </a:rPr>
              <a:t> </a:t>
            </a:r>
            <a:r>
              <a:rPr lang="en-US" sz="1800" dirty="0">
                <a:latin typeface="Arial"/>
                <a:cs typeface="Arial"/>
              </a:rPr>
              <a:t>How</a:t>
            </a:r>
            <a:r>
              <a:rPr lang="en-US" sz="1800" spc="-15" dirty="0">
                <a:latin typeface="Arial"/>
                <a:cs typeface="Arial"/>
              </a:rPr>
              <a:t> </a:t>
            </a:r>
            <a:r>
              <a:rPr lang="en-US" sz="1800" dirty="0">
                <a:latin typeface="Arial"/>
                <a:cs typeface="Arial"/>
              </a:rPr>
              <a:t>will</a:t>
            </a:r>
            <a:r>
              <a:rPr lang="en-US" sz="1800" spc="-10" dirty="0">
                <a:latin typeface="Arial"/>
                <a:cs typeface="Arial"/>
              </a:rPr>
              <a:t> </a:t>
            </a:r>
            <a:r>
              <a:rPr lang="en-US" sz="1800" dirty="0">
                <a:latin typeface="Arial"/>
                <a:cs typeface="Arial"/>
              </a:rPr>
              <a:t>their</a:t>
            </a:r>
            <a:r>
              <a:rPr lang="en-US" sz="1800" spc="-10" dirty="0">
                <a:latin typeface="Arial"/>
                <a:cs typeface="Arial"/>
              </a:rPr>
              <a:t> vehicle </a:t>
            </a:r>
            <a:r>
              <a:rPr lang="en-US" sz="1800" dirty="0">
                <a:latin typeface="Arial"/>
                <a:cs typeface="Arial"/>
              </a:rPr>
              <a:t>navigate</a:t>
            </a:r>
            <a:r>
              <a:rPr lang="en-US" sz="1800" spc="-15" dirty="0">
                <a:latin typeface="Arial"/>
                <a:cs typeface="Arial"/>
              </a:rPr>
              <a:t> </a:t>
            </a:r>
            <a:r>
              <a:rPr lang="en-US" sz="1800" dirty="0">
                <a:latin typeface="Arial"/>
                <a:cs typeface="Arial"/>
              </a:rPr>
              <a:t>in</a:t>
            </a:r>
            <a:r>
              <a:rPr lang="en-US" sz="1800" spc="-10" dirty="0">
                <a:latin typeface="Arial"/>
                <a:cs typeface="Arial"/>
              </a:rPr>
              <a:t> </a:t>
            </a:r>
            <a:r>
              <a:rPr lang="en-US" sz="1800" dirty="0">
                <a:latin typeface="Arial"/>
                <a:cs typeface="Arial"/>
              </a:rPr>
              <a:t>the</a:t>
            </a:r>
            <a:r>
              <a:rPr lang="en-US" sz="1800" spc="-15" dirty="0">
                <a:latin typeface="Arial"/>
                <a:cs typeface="Arial"/>
              </a:rPr>
              <a:t> </a:t>
            </a:r>
            <a:r>
              <a:rPr lang="en-US" sz="1800" spc="-10" dirty="0">
                <a:latin typeface="Arial"/>
                <a:cs typeface="Arial"/>
              </a:rPr>
              <a:t>dark?</a:t>
            </a:r>
            <a:endParaRPr lang="en-US" sz="1800" dirty="0">
              <a:latin typeface="Arial"/>
              <a:cs typeface="Arial"/>
            </a:endParaRPr>
          </a:p>
          <a:p>
            <a:pPr marL="12700" marR="5080">
              <a:lnSpc>
                <a:spcPct val="100000"/>
              </a:lnSpc>
              <a:spcBef>
                <a:spcPts val="850"/>
              </a:spcBef>
            </a:pPr>
            <a:r>
              <a:rPr lang="en-US" sz="1800" dirty="0">
                <a:latin typeface="Arial"/>
                <a:cs typeface="Arial"/>
              </a:rPr>
              <a:t>The</a:t>
            </a:r>
            <a:r>
              <a:rPr lang="en-US" sz="1800" spc="-5" dirty="0">
                <a:latin typeface="Arial"/>
                <a:cs typeface="Arial"/>
              </a:rPr>
              <a:t> </a:t>
            </a:r>
            <a:r>
              <a:rPr lang="en-US" sz="1800" dirty="0">
                <a:latin typeface="Arial"/>
                <a:cs typeface="Arial"/>
              </a:rPr>
              <a:t>teams can use</a:t>
            </a:r>
            <a:r>
              <a:rPr lang="en-US" sz="1800" spc="-5" dirty="0">
                <a:latin typeface="Arial"/>
                <a:cs typeface="Arial"/>
              </a:rPr>
              <a:t> </a:t>
            </a:r>
            <a:r>
              <a:rPr lang="en-US" sz="1800" dirty="0">
                <a:latin typeface="Arial"/>
                <a:cs typeface="Arial"/>
              </a:rPr>
              <a:t>pieces from the</a:t>
            </a:r>
            <a:r>
              <a:rPr lang="en-US" sz="1800" spc="-5" dirty="0">
                <a:latin typeface="Arial"/>
                <a:cs typeface="Arial"/>
              </a:rPr>
              <a:t> </a:t>
            </a:r>
            <a:r>
              <a:rPr lang="en-US" sz="1800" dirty="0">
                <a:latin typeface="Arial"/>
                <a:cs typeface="Arial"/>
              </a:rPr>
              <a:t>Discover set and</a:t>
            </a:r>
            <a:r>
              <a:rPr lang="en-US" sz="1800" spc="-5" dirty="0">
                <a:latin typeface="Arial"/>
                <a:cs typeface="Arial"/>
              </a:rPr>
              <a:t> </a:t>
            </a:r>
            <a:r>
              <a:rPr lang="en-US" sz="1800" dirty="0">
                <a:latin typeface="Arial"/>
                <a:cs typeface="Arial"/>
              </a:rPr>
              <a:t>STEAM Park. </a:t>
            </a:r>
            <a:r>
              <a:rPr lang="en-US" sz="1800" spc="-20" dirty="0">
                <a:latin typeface="Arial"/>
                <a:cs typeface="Arial"/>
              </a:rPr>
              <a:t>Have </a:t>
            </a:r>
            <a:r>
              <a:rPr lang="en-US" sz="1800" dirty="0">
                <a:latin typeface="Arial"/>
                <a:cs typeface="Arial"/>
              </a:rPr>
              <a:t>them</a:t>
            </a:r>
            <a:r>
              <a:rPr lang="en-US" sz="1800" spc="-10" dirty="0">
                <a:latin typeface="Arial"/>
                <a:cs typeface="Arial"/>
              </a:rPr>
              <a:t> </a:t>
            </a:r>
            <a:r>
              <a:rPr lang="en-US" sz="1800" dirty="0">
                <a:latin typeface="Arial"/>
                <a:cs typeface="Arial"/>
              </a:rPr>
              <a:t>decide</a:t>
            </a:r>
            <a:r>
              <a:rPr lang="en-US" sz="1800" spc="-10" dirty="0">
                <a:latin typeface="Arial"/>
                <a:cs typeface="Arial"/>
              </a:rPr>
              <a:t> </a:t>
            </a:r>
            <a:r>
              <a:rPr lang="en-US" sz="1800" dirty="0">
                <a:latin typeface="Arial"/>
                <a:cs typeface="Arial"/>
              </a:rPr>
              <a:t>where</a:t>
            </a:r>
            <a:r>
              <a:rPr lang="en-US" sz="1800" spc="-5" dirty="0">
                <a:latin typeface="Arial"/>
                <a:cs typeface="Arial"/>
              </a:rPr>
              <a:t> </a:t>
            </a:r>
            <a:r>
              <a:rPr lang="en-US" sz="1800" dirty="0">
                <a:latin typeface="Arial"/>
                <a:cs typeface="Arial"/>
              </a:rPr>
              <a:t>their</a:t>
            </a:r>
            <a:r>
              <a:rPr lang="en-US" sz="1800" spc="-10" dirty="0">
                <a:latin typeface="Arial"/>
                <a:cs typeface="Arial"/>
              </a:rPr>
              <a:t> </a:t>
            </a:r>
            <a:r>
              <a:rPr lang="en-US" sz="1800" dirty="0">
                <a:latin typeface="Arial"/>
                <a:cs typeface="Arial"/>
              </a:rPr>
              <a:t>model</a:t>
            </a:r>
            <a:r>
              <a:rPr lang="en-US" sz="1800" spc="-10" dirty="0">
                <a:latin typeface="Arial"/>
                <a:cs typeface="Arial"/>
              </a:rPr>
              <a:t> </a:t>
            </a:r>
            <a:r>
              <a:rPr lang="en-US" sz="1800" dirty="0">
                <a:latin typeface="Arial"/>
                <a:cs typeface="Arial"/>
              </a:rPr>
              <a:t>should</a:t>
            </a:r>
            <a:r>
              <a:rPr lang="en-US" sz="1800" spc="-5" dirty="0">
                <a:latin typeface="Arial"/>
                <a:cs typeface="Arial"/>
              </a:rPr>
              <a:t> </a:t>
            </a:r>
            <a:r>
              <a:rPr lang="en-US" sz="1800" dirty="0">
                <a:latin typeface="Arial"/>
                <a:cs typeface="Arial"/>
              </a:rPr>
              <a:t>go</a:t>
            </a:r>
            <a:r>
              <a:rPr lang="en-US" sz="1800" spc="-10" dirty="0">
                <a:latin typeface="Arial"/>
                <a:cs typeface="Arial"/>
              </a:rPr>
              <a:t> </a:t>
            </a:r>
            <a:r>
              <a:rPr lang="en-US" sz="1800" dirty="0">
                <a:latin typeface="Arial"/>
                <a:cs typeface="Arial"/>
              </a:rPr>
              <a:t>on</a:t>
            </a:r>
            <a:r>
              <a:rPr lang="en-US" sz="1800" spc="-10" dirty="0">
                <a:latin typeface="Arial"/>
                <a:cs typeface="Arial"/>
              </a:rPr>
              <a:t> </a:t>
            </a:r>
            <a:r>
              <a:rPr lang="en-US" sz="1800" dirty="0">
                <a:latin typeface="Arial"/>
                <a:cs typeface="Arial"/>
              </a:rPr>
              <a:t>the</a:t>
            </a:r>
            <a:r>
              <a:rPr lang="en-US" sz="1800" spc="-5" dirty="0">
                <a:latin typeface="Arial"/>
                <a:cs typeface="Arial"/>
              </a:rPr>
              <a:t> </a:t>
            </a:r>
            <a:r>
              <a:rPr lang="en-US" sz="1800" spc="-20" dirty="0">
                <a:latin typeface="Arial"/>
                <a:cs typeface="Arial"/>
              </a:rPr>
              <a:t>mat.</a:t>
            </a:r>
            <a:endParaRPr lang="en-US" sz="1800" i="1" spc="-20" dirty="0">
              <a:latin typeface="Arial"/>
              <a:cs typeface="Arial"/>
            </a:endParaRPr>
          </a:p>
          <a:p>
            <a:pPr marL="12700" marR="5080">
              <a:lnSpc>
                <a:spcPct val="100000"/>
              </a:lnSpc>
              <a:spcBef>
                <a:spcPts val="850"/>
              </a:spcBef>
            </a:pPr>
            <a:endParaRPr lang="en-US" sz="1800" i="1" spc="-20" dirty="0">
              <a:latin typeface="Arial"/>
              <a:cs typeface="Arial"/>
            </a:endParaRPr>
          </a:p>
          <a:p>
            <a:pPr marL="12700">
              <a:lnSpc>
                <a:spcPct val="100000"/>
              </a:lnSpc>
              <a:spcBef>
                <a:spcPts val="270"/>
              </a:spcBef>
            </a:pPr>
            <a:r>
              <a:rPr lang="en-US" sz="2800" b="1" dirty="0">
                <a:solidFill>
                  <a:srgbClr val="ED7004"/>
                </a:solidFill>
                <a:latin typeface="Tobi Pro ExtraBold"/>
                <a:cs typeface="Tobi Pro ExtraBold"/>
              </a:rPr>
              <a:t>Key</a:t>
            </a:r>
            <a:r>
              <a:rPr lang="en-US" sz="2800" b="1" spc="-50" dirty="0">
                <a:solidFill>
                  <a:srgbClr val="ED7004"/>
                </a:solidFill>
                <a:latin typeface="Tobi Pro ExtraBold"/>
                <a:cs typeface="Tobi Pro ExtraBold"/>
              </a:rPr>
              <a:t> </a:t>
            </a:r>
            <a:r>
              <a:rPr lang="en-US" sz="2800" b="1" spc="-10" dirty="0">
                <a:solidFill>
                  <a:srgbClr val="ED7004"/>
                </a:solidFill>
                <a:latin typeface="Tobi Pro ExtraBold"/>
                <a:cs typeface="Tobi Pro ExtraBold"/>
              </a:rPr>
              <a:t>Vocabulary</a:t>
            </a:r>
            <a:endParaRPr lang="en-US" sz="2800" b="1" dirty="0">
              <a:latin typeface="Tobi Pro ExtraBold"/>
              <a:cs typeface="Tobi Pro ExtraBold"/>
            </a:endParaRPr>
          </a:p>
          <a:p>
            <a:pPr marL="12700">
              <a:lnSpc>
                <a:spcPct val="100000"/>
              </a:lnSpc>
              <a:spcBef>
                <a:spcPts val="145"/>
              </a:spcBef>
            </a:pPr>
            <a:r>
              <a:rPr lang="en-US" sz="1800" dirty="0">
                <a:solidFill>
                  <a:srgbClr val="878787"/>
                </a:solidFill>
                <a:latin typeface="Arial"/>
                <a:cs typeface="Arial"/>
              </a:rPr>
              <a:t>reflect, innovate, </a:t>
            </a:r>
            <a:r>
              <a:rPr lang="en-US" sz="1800" spc="-10" dirty="0">
                <a:solidFill>
                  <a:srgbClr val="878787"/>
                </a:solidFill>
                <a:latin typeface="Arial"/>
                <a:cs typeface="Arial"/>
              </a:rPr>
              <a:t>future</a:t>
            </a:r>
            <a:endParaRPr lang="en-US" sz="1800" dirty="0">
              <a:latin typeface="Arial"/>
              <a:cs typeface="Arial"/>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661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lnSpc>
                <a:spcPct val="100000"/>
              </a:lnSpc>
              <a:spcBef>
                <a:spcPts val="360"/>
              </a:spcBef>
            </a:pPr>
            <a:r>
              <a:rPr lang="en-US" sz="4400" b="1" spc="-20" dirty="0">
                <a:solidFill>
                  <a:srgbClr val="662884"/>
                </a:solidFill>
                <a:latin typeface="Tobi Pro ExtraBold"/>
                <a:cs typeface="Tobi Pro ExtraBold"/>
              </a:rPr>
              <a:t>Create</a:t>
            </a:r>
            <a:r>
              <a:rPr lang="en-US" sz="4400" b="1" spc="-15" dirty="0">
                <a:solidFill>
                  <a:srgbClr val="662884"/>
                </a:solidFill>
                <a:latin typeface="Tobi Pro ExtraBold"/>
                <a:cs typeface="Tobi Pro ExtraBold"/>
              </a:rPr>
              <a:t> </a:t>
            </a:r>
            <a:r>
              <a:rPr lang="en-US" sz="4400" b="1" spc="-30" dirty="0">
                <a:solidFill>
                  <a:srgbClr val="662884"/>
                </a:solidFill>
                <a:latin typeface="Tobi Pro ExtraBold"/>
                <a:cs typeface="Tobi Pro ExtraBold"/>
              </a:rPr>
              <a:t>Task</a:t>
            </a:r>
            <a:r>
              <a:rPr lang="en-US" sz="4400" b="1" spc="-15" dirty="0">
                <a:solidFill>
                  <a:srgbClr val="662884"/>
                </a:solidFill>
                <a:latin typeface="Tobi Pro ExtraBold"/>
                <a:cs typeface="Tobi Pro ExtraBold"/>
              </a:rPr>
              <a:t> </a:t>
            </a:r>
            <a:r>
              <a:rPr lang="en-US" sz="4400" b="1" dirty="0">
                <a:solidFill>
                  <a:srgbClr val="662884"/>
                </a:solidFill>
                <a:latin typeface="Calibri"/>
                <a:cs typeface="Calibri"/>
              </a:rPr>
              <a:t>(25</a:t>
            </a:r>
            <a:r>
              <a:rPr lang="en-US" sz="4400" b="1" spc="-20" dirty="0">
                <a:solidFill>
                  <a:srgbClr val="662884"/>
                </a:solidFill>
                <a:latin typeface="Calibri"/>
                <a:cs typeface="Calibri"/>
              </a:rPr>
              <a:t> </a:t>
            </a:r>
            <a:r>
              <a:rPr lang="en-US" sz="4400" b="1" spc="45" dirty="0">
                <a:solidFill>
                  <a:srgbClr val="662884"/>
                </a:solidFill>
                <a:latin typeface="Calibri"/>
                <a:cs typeface="Calibri"/>
              </a:rPr>
              <a:t>minutes)</a:t>
            </a:r>
            <a:endParaRPr lang="en-US" sz="4400" b="1" dirty="0">
              <a:latin typeface="Calibri"/>
              <a:cs typeface="Calibri"/>
            </a:endParaRPr>
          </a:p>
          <a:p>
            <a:pPr marL="12700" marR="153035">
              <a:lnSpc>
                <a:spcPct val="100000"/>
              </a:lnSpc>
              <a:spcBef>
                <a:spcPts val="165"/>
              </a:spcBef>
            </a:pPr>
            <a:r>
              <a:rPr lang="en-US" sz="2400" spc="-25" dirty="0">
                <a:latin typeface="Arial"/>
                <a:cs typeface="Arial"/>
              </a:rPr>
              <a:t>Tell</a:t>
            </a:r>
            <a:r>
              <a:rPr lang="en-US" sz="2400" spc="-15" dirty="0">
                <a:latin typeface="Arial"/>
                <a:cs typeface="Arial"/>
              </a:rPr>
              <a:t> </a:t>
            </a:r>
            <a:r>
              <a:rPr lang="en-US" sz="2400" dirty="0">
                <a:latin typeface="Arial"/>
                <a:cs typeface="Arial"/>
              </a:rPr>
              <a:t>the</a:t>
            </a:r>
            <a:r>
              <a:rPr lang="en-US" sz="2400" spc="-10" dirty="0">
                <a:latin typeface="Arial"/>
                <a:cs typeface="Arial"/>
              </a:rPr>
              <a:t> </a:t>
            </a:r>
            <a:r>
              <a:rPr lang="en-US" sz="2400" dirty="0">
                <a:latin typeface="Arial"/>
                <a:cs typeface="Arial"/>
              </a:rPr>
              <a:t>teams</a:t>
            </a:r>
            <a:r>
              <a:rPr lang="en-US" sz="2400" spc="-10" dirty="0">
                <a:latin typeface="Arial"/>
                <a:cs typeface="Arial"/>
              </a:rPr>
              <a:t> </a:t>
            </a:r>
            <a:r>
              <a:rPr lang="en-US" sz="2400" dirty="0">
                <a:latin typeface="Arial"/>
                <a:cs typeface="Arial"/>
              </a:rPr>
              <a:t>to</a:t>
            </a:r>
            <a:r>
              <a:rPr lang="en-US" sz="2400" spc="-15" dirty="0">
                <a:latin typeface="Arial"/>
                <a:cs typeface="Arial"/>
              </a:rPr>
              <a:t> </a:t>
            </a:r>
            <a:r>
              <a:rPr lang="en-US" sz="2400" dirty="0">
                <a:latin typeface="Arial"/>
                <a:cs typeface="Arial"/>
              </a:rPr>
              <a:t>apply</a:t>
            </a:r>
            <a:r>
              <a:rPr lang="en-US" sz="2400" spc="-10" dirty="0">
                <a:latin typeface="Arial"/>
                <a:cs typeface="Arial"/>
              </a:rPr>
              <a:t> </a:t>
            </a:r>
            <a:r>
              <a:rPr lang="en-US" sz="2400" dirty="0">
                <a:latin typeface="Arial"/>
                <a:cs typeface="Arial"/>
              </a:rPr>
              <a:t>everything</a:t>
            </a:r>
            <a:r>
              <a:rPr lang="en-US" sz="2400" spc="-10" dirty="0">
                <a:latin typeface="Arial"/>
                <a:cs typeface="Arial"/>
              </a:rPr>
              <a:t> </a:t>
            </a:r>
            <a:r>
              <a:rPr lang="en-US" sz="2400" dirty="0">
                <a:latin typeface="Arial"/>
                <a:cs typeface="Arial"/>
              </a:rPr>
              <a:t>they</a:t>
            </a:r>
            <a:r>
              <a:rPr lang="en-US" sz="2400" spc="-10" dirty="0">
                <a:latin typeface="Arial"/>
                <a:cs typeface="Arial"/>
              </a:rPr>
              <a:t> </a:t>
            </a:r>
            <a:r>
              <a:rPr lang="en-US" sz="2400" dirty="0">
                <a:latin typeface="Arial"/>
                <a:cs typeface="Arial"/>
              </a:rPr>
              <a:t>have</a:t>
            </a:r>
            <a:r>
              <a:rPr lang="en-US" sz="2400" spc="-15" dirty="0">
                <a:latin typeface="Arial"/>
                <a:cs typeface="Arial"/>
              </a:rPr>
              <a:t> </a:t>
            </a:r>
            <a:r>
              <a:rPr lang="en-US" sz="2400" dirty="0">
                <a:latin typeface="Arial"/>
                <a:cs typeface="Arial"/>
              </a:rPr>
              <a:t>learned</a:t>
            </a:r>
            <a:r>
              <a:rPr lang="en-US" sz="2400" spc="-10" dirty="0">
                <a:latin typeface="Arial"/>
                <a:cs typeface="Arial"/>
              </a:rPr>
              <a:t> </a:t>
            </a:r>
            <a:r>
              <a:rPr lang="en-US" sz="2400" dirty="0">
                <a:latin typeface="Arial"/>
                <a:cs typeface="Arial"/>
              </a:rPr>
              <a:t>this</a:t>
            </a:r>
            <a:r>
              <a:rPr lang="en-US" sz="2400" spc="-10" dirty="0">
                <a:latin typeface="Arial"/>
                <a:cs typeface="Arial"/>
              </a:rPr>
              <a:t> </a:t>
            </a:r>
            <a:r>
              <a:rPr lang="en-US" sz="2400" dirty="0">
                <a:latin typeface="Arial"/>
                <a:cs typeface="Arial"/>
              </a:rPr>
              <a:t>season</a:t>
            </a:r>
            <a:r>
              <a:rPr lang="en-US" sz="2400" spc="-10" dirty="0">
                <a:latin typeface="Arial"/>
                <a:cs typeface="Arial"/>
              </a:rPr>
              <a:t> </a:t>
            </a:r>
            <a:r>
              <a:rPr lang="en-US" sz="2400" dirty="0">
                <a:latin typeface="Arial"/>
                <a:cs typeface="Arial"/>
              </a:rPr>
              <a:t>to</a:t>
            </a:r>
            <a:r>
              <a:rPr lang="en-US" sz="2400" spc="-15" dirty="0">
                <a:latin typeface="Arial"/>
                <a:cs typeface="Arial"/>
              </a:rPr>
              <a:t> </a:t>
            </a:r>
            <a:r>
              <a:rPr lang="en-US" sz="2400" spc="-10" dirty="0">
                <a:latin typeface="Arial"/>
                <a:cs typeface="Arial"/>
              </a:rPr>
              <a:t>build </a:t>
            </a:r>
            <a:r>
              <a:rPr lang="en-US" sz="2400" dirty="0">
                <a:latin typeface="Arial"/>
                <a:cs typeface="Arial"/>
              </a:rPr>
              <a:t>an</a:t>
            </a:r>
            <a:r>
              <a:rPr lang="en-US" sz="2400" spc="-20" dirty="0">
                <a:latin typeface="Arial"/>
                <a:cs typeface="Arial"/>
              </a:rPr>
              <a:t> </a:t>
            </a:r>
            <a:r>
              <a:rPr lang="en-US" sz="2400" b="1" dirty="0">
                <a:latin typeface="Arial"/>
                <a:cs typeface="Arial"/>
              </a:rPr>
              <a:t>innovative</a:t>
            </a:r>
            <a:r>
              <a:rPr lang="en-US" sz="2400" b="1" spc="-20" dirty="0">
                <a:latin typeface="Arial"/>
                <a:cs typeface="Arial"/>
              </a:rPr>
              <a:t> </a:t>
            </a:r>
            <a:r>
              <a:rPr lang="en-US" sz="2400" dirty="0">
                <a:latin typeface="Arial"/>
                <a:cs typeface="Arial"/>
              </a:rPr>
              <a:t>and</a:t>
            </a:r>
            <a:r>
              <a:rPr lang="en-US" sz="2400" spc="-20" dirty="0">
                <a:latin typeface="Arial"/>
                <a:cs typeface="Arial"/>
              </a:rPr>
              <a:t> </a:t>
            </a:r>
            <a:r>
              <a:rPr lang="en-US" sz="2400" b="1" dirty="0">
                <a:latin typeface="Arial"/>
                <a:cs typeface="Arial"/>
              </a:rPr>
              <a:t>futuristic</a:t>
            </a:r>
            <a:r>
              <a:rPr lang="en-US" sz="2400" b="1" spc="-15" dirty="0">
                <a:latin typeface="Arial"/>
                <a:cs typeface="Arial"/>
              </a:rPr>
              <a:t> </a:t>
            </a:r>
            <a:r>
              <a:rPr lang="en-US" sz="2400" dirty="0">
                <a:latin typeface="Arial"/>
                <a:cs typeface="Arial"/>
              </a:rPr>
              <a:t>ocean</a:t>
            </a:r>
            <a:r>
              <a:rPr lang="en-US" sz="2400" spc="-20" dirty="0">
                <a:latin typeface="Arial"/>
                <a:cs typeface="Arial"/>
              </a:rPr>
              <a:t> </a:t>
            </a:r>
            <a:r>
              <a:rPr lang="en-US" sz="2400" dirty="0">
                <a:latin typeface="Arial"/>
                <a:cs typeface="Arial"/>
              </a:rPr>
              <a:t>exploration</a:t>
            </a:r>
            <a:r>
              <a:rPr lang="en-US" sz="2400" spc="-20" dirty="0">
                <a:latin typeface="Arial"/>
                <a:cs typeface="Arial"/>
              </a:rPr>
              <a:t> </a:t>
            </a:r>
            <a:r>
              <a:rPr lang="en-US" sz="2400" dirty="0">
                <a:latin typeface="Arial"/>
                <a:cs typeface="Arial"/>
              </a:rPr>
              <a:t>vehicle.</a:t>
            </a:r>
            <a:r>
              <a:rPr lang="en-US" sz="2400" spc="-35" dirty="0">
                <a:latin typeface="Arial"/>
                <a:cs typeface="Arial"/>
              </a:rPr>
              <a:t> </a:t>
            </a:r>
            <a:r>
              <a:rPr lang="en-US" sz="2400" dirty="0">
                <a:latin typeface="Arial"/>
                <a:cs typeface="Arial"/>
              </a:rPr>
              <a:t>They</a:t>
            </a:r>
            <a:r>
              <a:rPr lang="en-US" sz="2400" spc="-20" dirty="0">
                <a:latin typeface="Arial"/>
                <a:cs typeface="Arial"/>
              </a:rPr>
              <a:t> </a:t>
            </a:r>
            <a:r>
              <a:rPr lang="en-US" sz="2400" spc="-10" dirty="0">
                <a:latin typeface="Arial"/>
                <a:cs typeface="Arial"/>
              </a:rPr>
              <a:t>should </a:t>
            </a:r>
            <a:r>
              <a:rPr lang="en-US" sz="2400" dirty="0">
                <a:latin typeface="Arial"/>
                <a:cs typeface="Arial"/>
              </a:rPr>
              <a:t>think</a:t>
            </a:r>
            <a:r>
              <a:rPr lang="en-US" sz="2400" spc="-5" dirty="0">
                <a:latin typeface="Arial"/>
                <a:cs typeface="Arial"/>
              </a:rPr>
              <a:t> </a:t>
            </a:r>
            <a:r>
              <a:rPr lang="en-US" sz="2400" dirty="0">
                <a:latin typeface="Arial"/>
                <a:cs typeface="Arial"/>
              </a:rPr>
              <a:t>about</a:t>
            </a:r>
            <a:r>
              <a:rPr lang="en-US" sz="2400" spc="-5" dirty="0">
                <a:latin typeface="Arial"/>
                <a:cs typeface="Arial"/>
              </a:rPr>
              <a:t> </a:t>
            </a:r>
            <a:r>
              <a:rPr lang="en-US" sz="2400" dirty="0">
                <a:latin typeface="Arial"/>
                <a:cs typeface="Arial"/>
              </a:rPr>
              <a:t>the</a:t>
            </a:r>
            <a:r>
              <a:rPr lang="en-US" sz="2400" spc="-5" dirty="0">
                <a:latin typeface="Arial"/>
                <a:cs typeface="Arial"/>
              </a:rPr>
              <a:t> </a:t>
            </a:r>
            <a:r>
              <a:rPr lang="en-US" sz="2400" dirty="0">
                <a:latin typeface="Arial"/>
                <a:cs typeface="Arial"/>
              </a:rPr>
              <a:t>entire ocean</a:t>
            </a:r>
            <a:r>
              <a:rPr lang="en-US" sz="2400" spc="-5" dirty="0">
                <a:latin typeface="Arial"/>
                <a:cs typeface="Arial"/>
              </a:rPr>
              <a:t> </a:t>
            </a:r>
            <a:r>
              <a:rPr lang="en-US" sz="2400" dirty="0">
                <a:latin typeface="Arial"/>
                <a:cs typeface="Arial"/>
              </a:rPr>
              <a:t>journey</a:t>
            </a:r>
            <a:r>
              <a:rPr lang="en-US" sz="2400" spc="-5" dirty="0">
                <a:latin typeface="Arial"/>
                <a:cs typeface="Arial"/>
              </a:rPr>
              <a:t> </a:t>
            </a:r>
            <a:r>
              <a:rPr lang="en-US" sz="2400" dirty="0">
                <a:latin typeface="Arial"/>
                <a:cs typeface="Arial"/>
              </a:rPr>
              <a:t>from</a:t>
            </a:r>
            <a:r>
              <a:rPr lang="en-US" sz="2400" spc="-5" dirty="0">
                <a:latin typeface="Arial"/>
                <a:cs typeface="Arial"/>
              </a:rPr>
              <a:t> </a:t>
            </a:r>
            <a:r>
              <a:rPr lang="en-US" sz="2400" dirty="0">
                <a:latin typeface="Arial"/>
                <a:cs typeface="Arial"/>
              </a:rPr>
              <a:t>the seashore</a:t>
            </a:r>
            <a:r>
              <a:rPr lang="en-US" sz="2400" spc="-5" dirty="0">
                <a:latin typeface="Arial"/>
                <a:cs typeface="Arial"/>
              </a:rPr>
              <a:t> </a:t>
            </a:r>
            <a:r>
              <a:rPr lang="en-US" sz="2400" dirty="0">
                <a:latin typeface="Arial"/>
                <a:cs typeface="Arial"/>
              </a:rPr>
              <a:t>to</a:t>
            </a:r>
            <a:r>
              <a:rPr lang="en-US" sz="2400" spc="-5" dirty="0">
                <a:latin typeface="Arial"/>
                <a:cs typeface="Arial"/>
              </a:rPr>
              <a:t> </a:t>
            </a:r>
            <a:r>
              <a:rPr lang="en-US" sz="2400" dirty="0">
                <a:latin typeface="Arial"/>
                <a:cs typeface="Arial"/>
              </a:rPr>
              <a:t>the</a:t>
            </a:r>
            <a:r>
              <a:rPr lang="en-US" sz="2400" spc="-5" dirty="0">
                <a:latin typeface="Arial"/>
                <a:cs typeface="Arial"/>
              </a:rPr>
              <a:t> </a:t>
            </a:r>
            <a:r>
              <a:rPr lang="en-US" sz="2400" spc="-10" dirty="0">
                <a:latin typeface="Arial"/>
                <a:cs typeface="Arial"/>
              </a:rPr>
              <a:t>deepest </a:t>
            </a:r>
            <a:r>
              <a:rPr lang="en-US" sz="2400" dirty="0">
                <a:latin typeface="Arial"/>
                <a:cs typeface="Arial"/>
              </a:rPr>
              <a:t>depths.</a:t>
            </a:r>
            <a:r>
              <a:rPr lang="en-US" sz="2400" spc="-5" dirty="0">
                <a:latin typeface="Arial"/>
                <a:cs typeface="Arial"/>
              </a:rPr>
              <a:t> </a:t>
            </a:r>
          </a:p>
          <a:p>
            <a:pPr marL="12700" marR="153035">
              <a:lnSpc>
                <a:spcPct val="100000"/>
              </a:lnSpc>
              <a:spcBef>
                <a:spcPts val="165"/>
              </a:spcBef>
            </a:pPr>
            <a:endParaRPr lang="en-US" sz="1200" b="0" i="0" u="none" strike="noStrike" kern="1200" dirty="0">
              <a:solidFill>
                <a:schemeClr val="tx1"/>
              </a:solidFill>
              <a:effectLst/>
              <a:latin typeface="+mn-lt"/>
              <a:ea typeface="+mn-ea"/>
              <a:cs typeface="+mn-cs"/>
            </a:endParaRPr>
          </a:p>
          <a:p>
            <a:r>
              <a:rPr lang="en-US" sz="1200" b="1" i="0" u="none" strike="noStrike" baseline="0" dirty="0">
                <a:solidFill>
                  <a:srgbClr val="FF781D"/>
                </a:solidFill>
                <a:latin typeface="Arial Rounded MT Bold" panose="020F0704030504030204" pitchFamily="34" charset="0"/>
              </a:rPr>
              <a:t>Playful Learning in Action – </a:t>
            </a:r>
            <a:r>
              <a:rPr lang="en-US" sz="1200" b="0" i="0" u="none" strike="noStrike" baseline="0" dirty="0">
                <a:solidFill>
                  <a:srgbClr val="FF781D"/>
                </a:solidFill>
                <a:latin typeface="Arial Rounded MT Bold" panose="020F0704030504030204" pitchFamily="34" charset="0"/>
              </a:rPr>
              <a:t>Teams will use </a:t>
            </a:r>
            <a:r>
              <a:rPr lang="en-US" sz="1200" b="1" i="0" u="none" strike="noStrike" baseline="0" dirty="0">
                <a:solidFill>
                  <a:srgbClr val="FF781D"/>
                </a:solidFill>
                <a:latin typeface="Arial Rounded MT Bold" panose="020F0704030504030204" pitchFamily="34" charset="0"/>
              </a:rPr>
              <a:t>innovation</a:t>
            </a:r>
            <a:r>
              <a:rPr lang="en-US" sz="1200" b="0" i="0" u="none" strike="noStrike" baseline="0" dirty="0">
                <a:solidFill>
                  <a:srgbClr val="FF781D"/>
                </a:solidFill>
                <a:latin typeface="Arial Rounded MT Bold" panose="020F0704030504030204" pitchFamily="34" charset="0"/>
              </a:rPr>
              <a:t> in their approach to creating an ocean exploration vehicle and iterate upon designs they have seen previously.</a:t>
            </a:r>
          </a:p>
          <a:p>
            <a:endParaRPr lang="en-US" sz="1800" b="0" dirty="0">
              <a:solidFill>
                <a:srgbClr val="ED7004"/>
              </a:solidFill>
              <a:latin typeface="Tobi Pro ExtraBold"/>
              <a:cs typeface="Tobi Pro ExtraBold"/>
            </a:endParaRPr>
          </a:p>
          <a:p>
            <a:pPr marL="12700">
              <a:lnSpc>
                <a:spcPct val="100000"/>
              </a:lnSpc>
              <a:spcBef>
                <a:spcPts val="270"/>
              </a:spcBef>
            </a:pPr>
            <a:r>
              <a:rPr lang="en-US" sz="2800" b="1" dirty="0">
                <a:solidFill>
                  <a:srgbClr val="ED7004"/>
                </a:solidFill>
                <a:latin typeface="Tobi Pro ExtraBold"/>
                <a:cs typeface="Tobi Pro ExtraBold"/>
              </a:rPr>
              <a:t>Key</a:t>
            </a:r>
            <a:r>
              <a:rPr lang="en-US" sz="2800" b="1" spc="-50" dirty="0">
                <a:solidFill>
                  <a:srgbClr val="ED7004"/>
                </a:solidFill>
                <a:latin typeface="Tobi Pro ExtraBold"/>
                <a:cs typeface="Tobi Pro ExtraBold"/>
              </a:rPr>
              <a:t> </a:t>
            </a:r>
            <a:r>
              <a:rPr lang="en-US" sz="2800" b="1" spc="-10" dirty="0">
                <a:solidFill>
                  <a:srgbClr val="ED7004"/>
                </a:solidFill>
                <a:latin typeface="Tobi Pro ExtraBold"/>
                <a:cs typeface="Tobi Pro ExtraBold"/>
              </a:rPr>
              <a:t>Vocabulary</a:t>
            </a:r>
            <a:endParaRPr lang="en-US" sz="2800" b="1" dirty="0">
              <a:latin typeface="Tobi Pro ExtraBold"/>
              <a:cs typeface="Tobi Pro ExtraBold"/>
            </a:endParaRPr>
          </a:p>
          <a:p>
            <a:pPr marL="12700">
              <a:lnSpc>
                <a:spcPct val="100000"/>
              </a:lnSpc>
              <a:spcBef>
                <a:spcPts val="145"/>
              </a:spcBef>
            </a:pPr>
            <a:r>
              <a:rPr lang="en-US" sz="1800" dirty="0">
                <a:solidFill>
                  <a:srgbClr val="878787"/>
                </a:solidFill>
                <a:latin typeface="Arial"/>
                <a:cs typeface="Arial"/>
              </a:rPr>
              <a:t>information, </a:t>
            </a:r>
            <a:r>
              <a:rPr lang="en-US" sz="1800" spc="-10" dirty="0">
                <a:solidFill>
                  <a:srgbClr val="878787"/>
                </a:solidFill>
                <a:latin typeface="Arial"/>
                <a:cs typeface="Arial"/>
              </a:rPr>
              <a:t>unknown, iterate</a:t>
            </a:r>
            <a:endParaRPr lang="en-US"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84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lnSpc>
                <a:spcPct val="100000"/>
              </a:lnSpc>
              <a:spcBef>
                <a:spcPts val="360"/>
              </a:spcBef>
            </a:pPr>
            <a:r>
              <a:rPr lang="en-US" sz="4400" b="1" dirty="0">
                <a:solidFill>
                  <a:srgbClr val="662884"/>
                </a:solidFill>
                <a:latin typeface="Tobi Pro ExtraBold"/>
                <a:cs typeface="Tobi Pro ExtraBold"/>
              </a:rPr>
              <a:t>Share</a:t>
            </a:r>
            <a:r>
              <a:rPr lang="en-US" sz="4400" b="1" spc="-60" dirty="0">
                <a:solidFill>
                  <a:srgbClr val="662884"/>
                </a:solidFill>
                <a:latin typeface="Tobi Pro ExtraBold"/>
                <a:cs typeface="Tobi Pro ExtraBold"/>
              </a:rPr>
              <a:t> </a:t>
            </a:r>
            <a:r>
              <a:rPr lang="en-US" sz="4400" b="1" spc="-30" dirty="0">
                <a:solidFill>
                  <a:srgbClr val="662884"/>
                </a:solidFill>
                <a:latin typeface="Tobi Pro ExtraBold"/>
                <a:cs typeface="Tobi Pro ExtraBold"/>
              </a:rPr>
              <a:t>Task</a:t>
            </a:r>
            <a:r>
              <a:rPr lang="en-US" sz="4400" b="1" spc="-60" dirty="0">
                <a:solidFill>
                  <a:srgbClr val="662884"/>
                </a:solidFill>
                <a:latin typeface="Tobi Pro ExtraBold"/>
                <a:cs typeface="Tobi Pro ExtraBold"/>
              </a:rPr>
              <a:t> </a:t>
            </a:r>
            <a:r>
              <a:rPr lang="en-US" sz="4400" b="1" spc="-55" dirty="0">
                <a:solidFill>
                  <a:srgbClr val="662884"/>
                </a:solidFill>
                <a:latin typeface="Calibri"/>
                <a:cs typeface="Calibri"/>
              </a:rPr>
              <a:t>(15</a:t>
            </a:r>
            <a:r>
              <a:rPr lang="en-US" sz="4400" b="1" spc="-65" dirty="0">
                <a:solidFill>
                  <a:srgbClr val="662884"/>
                </a:solidFill>
                <a:latin typeface="Calibri"/>
                <a:cs typeface="Calibri"/>
              </a:rPr>
              <a:t> </a:t>
            </a:r>
            <a:r>
              <a:rPr lang="en-US" sz="4400" b="1" spc="45" dirty="0">
                <a:solidFill>
                  <a:srgbClr val="662884"/>
                </a:solidFill>
                <a:latin typeface="Calibri"/>
                <a:cs typeface="Calibri"/>
              </a:rPr>
              <a:t>minutes)</a:t>
            </a:r>
            <a:endParaRPr lang="en-US" sz="4400" b="1" dirty="0">
              <a:latin typeface="Calibri"/>
              <a:cs typeface="Calibri"/>
            </a:endParaRPr>
          </a:p>
          <a:p>
            <a:pPr marL="12700" marR="5080">
              <a:lnSpc>
                <a:spcPct val="100000"/>
              </a:lnSpc>
              <a:spcBef>
                <a:spcPts val="165"/>
              </a:spcBef>
            </a:pPr>
            <a:r>
              <a:rPr lang="en-US" sz="2400" dirty="0">
                <a:latin typeface="Arial"/>
                <a:cs typeface="Arial"/>
              </a:rPr>
              <a:t>Have</a:t>
            </a:r>
            <a:r>
              <a:rPr lang="en-US" sz="2400" spc="-10" dirty="0">
                <a:latin typeface="Arial"/>
                <a:cs typeface="Arial"/>
              </a:rPr>
              <a:t> </a:t>
            </a:r>
            <a:r>
              <a:rPr lang="en-US" sz="2400" dirty="0">
                <a:latin typeface="Arial"/>
                <a:cs typeface="Arial"/>
              </a:rPr>
              <a:t>the</a:t>
            </a:r>
            <a:r>
              <a:rPr lang="en-US" sz="2400" spc="-10" dirty="0">
                <a:latin typeface="Arial"/>
                <a:cs typeface="Arial"/>
              </a:rPr>
              <a:t> </a:t>
            </a:r>
            <a:r>
              <a:rPr lang="en-US" sz="2400" dirty="0">
                <a:latin typeface="Arial"/>
                <a:cs typeface="Arial"/>
              </a:rPr>
              <a:t>children</a:t>
            </a:r>
            <a:r>
              <a:rPr lang="en-US" sz="2400" spc="-10" dirty="0">
                <a:latin typeface="Arial"/>
                <a:cs typeface="Arial"/>
              </a:rPr>
              <a:t> </a:t>
            </a:r>
            <a:r>
              <a:rPr lang="en-US" sz="2400" dirty="0">
                <a:latin typeface="Arial"/>
                <a:cs typeface="Arial"/>
              </a:rPr>
              <a:t>share</a:t>
            </a:r>
            <a:r>
              <a:rPr lang="en-US" sz="2400" spc="-10" dirty="0">
                <a:latin typeface="Arial"/>
                <a:cs typeface="Arial"/>
              </a:rPr>
              <a:t> </a:t>
            </a:r>
            <a:r>
              <a:rPr lang="en-US" sz="2400" dirty="0">
                <a:latin typeface="Arial"/>
                <a:cs typeface="Arial"/>
              </a:rPr>
              <a:t>what</a:t>
            </a:r>
            <a:r>
              <a:rPr lang="en-US" sz="2400" spc="-10" dirty="0">
                <a:latin typeface="Arial"/>
                <a:cs typeface="Arial"/>
              </a:rPr>
              <a:t> </a:t>
            </a:r>
            <a:r>
              <a:rPr lang="en-US" sz="2400" dirty="0">
                <a:latin typeface="Arial"/>
                <a:cs typeface="Arial"/>
              </a:rPr>
              <a:t>they</a:t>
            </a:r>
            <a:r>
              <a:rPr lang="en-US" sz="2400" spc="-10" dirty="0">
                <a:latin typeface="Arial"/>
                <a:cs typeface="Arial"/>
              </a:rPr>
              <a:t> </a:t>
            </a:r>
            <a:r>
              <a:rPr lang="en-US" sz="2400" dirty="0">
                <a:latin typeface="Arial"/>
                <a:cs typeface="Arial"/>
              </a:rPr>
              <a:t>have</a:t>
            </a:r>
            <a:r>
              <a:rPr lang="en-US" sz="2400" spc="-5" dirty="0">
                <a:latin typeface="Arial"/>
                <a:cs typeface="Arial"/>
              </a:rPr>
              <a:t> </a:t>
            </a:r>
            <a:r>
              <a:rPr lang="en-US" sz="2400" dirty="0">
                <a:latin typeface="Arial"/>
                <a:cs typeface="Arial"/>
              </a:rPr>
              <a:t>built</a:t>
            </a:r>
            <a:r>
              <a:rPr lang="en-US" sz="2400" spc="-10" dirty="0">
                <a:latin typeface="Arial"/>
                <a:cs typeface="Arial"/>
              </a:rPr>
              <a:t> </a:t>
            </a:r>
            <a:r>
              <a:rPr lang="en-US" sz="2400" dirty="0">
                <a:latin typeface="Arial"/>
                <a:cs typeface="Arial"/>
              </a:rPr>
              <a:t>with</a:t>
            </a:r>
            <a:r>
              <a:rPr lang="en-US" sz="2400" spc="-10" dirty="0">
                <a:latin typeface="Arial"/>
                <a:cs typeface="Arial"/>
              </a:rPr>
              <a:t> </a:t>
            </a:r>
            <a:r>
              <a:rPr lang="en-US" sz="2400" dirty="0">
                <a:latin typeface="Arial"/>
                <a:cs typeface="Arial"/>
              </a:rPr>
              <a:t>the</a:t>
            </a:r>
            <a:r>
              <a:rPr lang="en-US" sz="2400" spc="-10" dirty="0">
                <a:latin typeface="Arial"/>
                <a:cs typeface="Arial"/>
              </a:rPr>
              <a:t> whole </a:t>
            </a:r>
            <a:r>
              <a:rPr lang="en-US" sz="2400" dirty="0">
                <a:latin typeface="Arial"/>
                <a:cs typeface="Arial"/>
              </a:rPr>
              <a:t>class.</a:t>
            </a:r>
            <a:r>
              <a:rPr lang="en-US" sz="2400" spc="-10" dirty="0">
                <a:latin typeface="Arial"/>
                <a:cs typeface="Arial"/>
              </a:rPr>
              <a:t> </a:t>
            </a:r>
            <a:r>
              <a:rPr lang="en-US" sz="2400" dirty="0">
                <a:latin typeface="Arial"/>
                <a:cs typeface="Arial"/>
              </a:rPr>
              <a:t>Have</a:t>
            </a:r>
            <a:r>
              <a:rPr lang="en-US" sz="2400" spc="-5" dirty="0">
                <a:latin typeface="Arial"/>
                <a:cs typeface="Arial"/>
              </a:rPr>
              <a:t> </a:t>
            </a:r>
            <a:r>
              <a:rPr lang="en-US" sz="2400" dirty="0">
                <a:latin typeface="Arial"/>
                <a:cs typeface="Arial"/>
              </a:rPr>
              <a:t>them</a:t>
            </a:r>
            <a:r>
              <a:rPr lang="en-US" sz="2400" spc="-10" dirty="0">
                <a:latin typeface="Arial"/>
                <a:cs typeface="Arial"/>
              </a:rPr>
              <a:t> </a:t>
            </a:r>
            <a:r>
              <a:rPr lang="en-US" sz="2400" dirty="0">
                <a:latin typeface="Arial"/>
                <a:cs typeface="Arial"/>
              </a:rPr>
              <a:t>explain</a:t>
            </a:r>
            <a:r>
              <a:rPr lang="en-US" sz="2400" spc="-5" dirty="0">
                <a:latin typeface="Arial"/>
                <a:cs typeface="Arial"/>
              </a:rPr>
              <a:t> </a:t>
            </a:r>
            <a:r>
              <a:rPr lang="en-US" sz="2400" dirty="0">
                <a:latin typeface="Arial"/>
                <a:cs typeface="Arial"/>
              </a:rPr>
              <a:t>their</a:t>
            </a:r>
            <a:r>
              <a:rPr lang="en-US" sz="2400" spc="-10" dirty="0">
                <a:latin typeface="Arial"/>
                <a:cs typeface="Arial"/>
              </a:rPr>
              <a:t> </a:t>
            </a:r>
            <a:r>
              <a:rPr lang="en-US" sz="2400" dirty="0">
                <a:latin typeface="Arial"/>
                <a:cs typeface="Arial"/>
              </a:rPr>
              <a:t>vehicle</a:t>
            </a:r>
            <a:r>
              <a:rPr lang="en-US" sz="2400" spc="-5" dirty="0">
                <a:latin typeface="Arial"/>
                <a:cs typeface="Arial"/>
              </a:rPr>
              <a:t> </a:t>
            </a:r>
            <a:r>
              <a:rPr lang="en-US" sz="2400" dirty="0">
                <a:latin typeface="Arial"/>
                <a:cs typeface="Arial"/>
              </a:rPr>
              <a:t>and</a:t>
            </a:r>
            <a:r>
              <a:rPr lang="en-US" sz="2400" spc="-10" dirty="0">
                <a:latin typeface="Arial"/>
                <a:cs typeface="Arial"/>
              </a:rPr>
              <a:t> </a:t>
            </a:r>
            <a:r>
              <a:rPr lang="en-US" sz="2400" dirty="0">
                <a:latin typeface="Arial"/>
                <a:cs typeface="Arial"/>
              </a:rPr>
              <a:t>what</a:t>
            </a:r>
            <a:r>
              <a:rPr lang="en-US" sz="2400" spc="-5" dirty="0">
                <a:latin typeface="Arial"/>
                <a:cs typeface="Arial"/>
              </a:rPr>
              <a:t> </a:t>
            </a:r>
            <a:r>
              <a:rPr lang="en-US" sz="2400" dirty="0">
                <a:latin typeface="Arial"/>
                <a:cs typeface="Arial"/>
              </a:rPr>
              <a:t>the</a:t>
            </a:r>
            <a:r>
              <a:rPr lang="en-US" sz="2400" spc="-5" dirty="0">
                <a:latin typeface="Arial"/>
                <a:cs typeface="Arial"/>
              </a:rPr>
              <a:t> </a:t>
            </a:r>
            <a:r>
              <a:rPr lang="en-US" sz="2400" spc="-10" dirty="0">
                <a:latin typeface="Arial"/>
                <a:cs typeface="Arial"/>
              </a:rPr>
              <a:t>exploration </a:t>
            </a:r>
            <a:r>
              <a:rPr lang="en-US" sz="2400" dirty="0">
                <a:latin typeface="Arial"/>
                <a:cs typeface="Arial"/>
              </a:rPr>
              <a:t>team wants to </a:t>
            </a:r>
            <a:r>
              <a:rPr lang="en-US" sz="2400" spc="-10" dirty="0">
                <a:latin typeface="Arial"/>
                <a:cs typeface="Arial"/>
              </a:rPr>
              <a:t>learn.</a:t>
            </a:r>
            <a:endParaRPr lang="en-US" sz="2400" dirty="0">
              <a:latin typeface="Arial"/>
              <a:cs typeface="Arial"/>
            </a:endParaRPr>
          </a:p>
          <a:p>
            <a:pPr marL="38100" marR="30480">
              <a:lnSpc>
                <a:spcPct val="100000"/>
              </a:lnSpc>
              <a:spcBef>
                <a:spcPts val="165"/>
              </a:spcBef>
            </a:pPr>
            <a:endParaRPr lang="en-US" sz="1200" dirty="0">
              <a:latin typeface="Arial"/>
              <a:cs typeface="Arial"/>
            </a:endParaRPr>
          </a:p>
          <a:p>
            <a:pPr marL="12700" marR="5080">
              <a:lnSpc>
                <a:spcPct val="100000"/>
              </a:lnSpc>
              <a:spcBef>
                <a:spcPts val="850"/>
              </a:spcBef>
            </a:pPr>
            <a:r>
              <a:rPr lang="en-US" sz="1200" b="1" i="1" spc="-20" dirty="0">
                <a:latin typeface="Arial"/>
                <a:cs typeface="Arial"/>
              </a:rPr>
              <a:t>Tips:</a:t>
            </a:r>
          </a:p>
          <a:p>
            <a:pPr marL="12700" marR="5080" lvl="0" indent="0" algn="l" defTabSz="914400" rtl="0" eaLnBrk="1" fontAlgn="auto" latinLnBrk="0" hangingPunct="1">
              <a:lnSpc>
                <a:spcPct val="100000"/>
              </a:lnSpc>
              <a:spcBef>
                <a:spcPts val="850"/>
              </a:spcBef>
              <a:spcAft>
                <a:spcPts val="0"/>
              </a:spcAft>
              <a:buClrTx/>
              <a:buSzTx/>
              <a:buFontTx/>
              <a:buNone/>
              <a:tabLst/>
              <a:defRPr/>
            </a:pPr>
            <a:r>
              <a:rPr lang="en-US" sz="1200" i="1" spc="-20" dirty="0">
                <a:latin typeface="Arial"/>
                <a:cs typeface="Arial"/>
              </a:rPr>
              <a:t>Have the children tell a story about exploring the ocean.</a:t>
            </a:r>
            <a:endParaRPr lang="en-US" sz="1200" dirty="0">
              <a:latin typeface="Arial"/>
              <a:cs typeface="Arial"/>
            </a:endParaRPr>
          </a:p>
          <a:p>
            <a:pPr marL="38100" marR="30480">
              <a:lnSpc>
                <a:spcPct val="100000"/>
              </a:lnSpc>
              <a:spcBef>
                <a:spcPts val="165"/>
              </a:spcBef>
            </a:pPr>
            <a:endParaRPr lang="en-US" sz="1200" dirty="0">
              <a:latin typeface="Arial"/>
              <a:cs typeface="Arial"/>
            </a:endParaRPr>
          </a:p>
          <a:p>
            <a:pPr marL="12700">
              <a:lnSpc>
                <a:spcPct val="100000"/>
              </a:lnSpc>
              <a:spcBef>
                <a:spcPts val="360"/>
              </a:spcBef>
            </a:pPr>
            <a:endParaRPr lang="en-US" sz="1200"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373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100" marR="30480">
              <a:lnSpc>
                <a:spcPct val="100000"/>
              </a:lnSpc>
              <a:spcBef>
                <a:spcPts val="165"/>
              </a:spcBef>
            </a:pPr>
            <a:r>
              <a:rPr lang="en-US" sz="1200" b="1" dirty="0">
                <a:latin typeface="Arial"/>
                <a:cs typeface="Arial"/>
              </a:rPr>
              <a:t>Tell teams that the celebration event is next.</a:t>
            </a:r>
            <a:endParaRPr lang="en-US" sz="1200" dirty="0">
              <a:latin typeface="Arial"/>
              <a:cs typeface="Arial"/>
            </a:endParaRPr>
          </a:p>
          <a:p>
            <a:pPr marL="38100" marR="30480" lvl="0" indent="0" algn="l" defTabSz="914400" rtl="0" eaLnBrk="1" fontAlgn="auto" latinLnBrk="0" hangingPunct="1">
              <a:lnSpc>
                <a:spcPct val="100000"/>
              </a:lnSpc>
              <a:spcBef>
                <a:spcPts val="165"/>
              </a:spcBef>
              <a:spcAft>
                <a:spcPts val="0"/>
              </a:spcAft>
              <a:buClrTx/>
              <a:buSzTx/>
              <a:buFontTx/>
              <a:buNone/>
              <a:tabLst/>
              <a:defRPr/>
            </a:pPr>
            <a:r>
              <a:rPr lang="en-US" sz="1200" dirty="0">
                <a:latin typeface="Arial"/>
                <a:cs typeface="Arial"/>
              </a:rPr>
              <a:t>The</a:t>
            </a:r>
            <a:r>
              <a:rPr lang="en-US" sz="1200" spc="-35" dirty="0">
                <a:latin typeface="Arial"/>
                <a:cs typeface="Arial"/>
              </a:rPr>
              <a:t> </a:t>
            </a:r>
            <a:r>
              <a:rPr lang="en-US" sz="1200" dirty="0">
                <a:latin typeface="Arial"/>
                <a:cs typeface="Arial"/>
              </a:rPr>
              <a:t>final</a:t>
            </a:r>
            <a:r>
              <a:rPr lang="en-US" sz="1200" spc="-20" dirty="0">
                <a:latin typeface="Arial"/>
                <a:cs typeface="Arial"/>
              </a:rPr>
              <a:t> </a:t>
            </a:r>
            <a:r>
              <a:rPr lang="en-US" sz="1200" dirty="0">
                <a:latin typeface="Arial"/>
                <a:cs typeface="Arial"/>
              </a:rPr>
              <a:t>session</a:t>
            </a:r>
            <a:r>
              <a:rPr lang="en-US" sz="1200" spc="-20" dirty="0">
                <a:latin typeface="Arial"/>
                <a:cs typeface="Arial"/>
              </a:rPr>
              <a:t> </a:t>
            </a:r>
            <a:r>
              <a:rPr lang="en-US" sz="1200" dirty="0">
                <a:latin typeface="Arial"/>
                <a:cs typeface="Arial"/>
              </a:rPr>
              <a:t>in</a:t>
            </a:r>
            <a:r>
              <a:rPr lang="en-US" sz="1200" spc="-20" dirty="0">
                <a:latin typeface="Arial"/>
                <a:cs typeface="Arial"/>
              </a:rPr>
              <a:t> </a:t>
            </a:r>
            <a:r>
              <a:rPr lang="en-US" sz="1200" dirty="0">
                <a:latin typeface="Arial"/>
                <a:cs typeface="Arial"/>
              </a:rPr>
              <a:t>the</a:t>
            </a:r>
            <a:r>
              <a:rPr lang="en-US" sz="1200" spc="-25" dirty="0">
                <a:latin typeface="Arial"/>
                <a:cs typeface="Arial"/>
              </a:rPr>
              <a:t> </a:t>
            </a:r>
            <a:r>
              <a:rPr lang="en-US" sz="1200" i="1" spc="-10" dirty="0">
                <a:latin typeface="Arial"/>
                <a:cs typeface="Arial"/>
              </a:rPr>
              <a:t>FIRST</a:t>
            </a:r>
            <a:r>
              <a:rPr lang="en-US" sz="1200" i="1" spc="-155" dirty="0">
                <a:latin typeface="Arial"/>
                <a:cs typeface="Arial"/>
              </a:rPr>
              <a:t> </a:t>
            </a:r>
            <a:r>
              <a:rPr lang="en-US" sz="1050" baseline="29914" dirty="0">
                <a:latin typeface="Arial"/>
                <a:cs typeface="Arial"/>
              </a:rPr>
              <a:t>®</a:t>
            </a:r>
            <a:r>
              <a:rPr lang="en-US" sz="1050" spc="142" baseline="29914" dirty="0">
                <a:latin typeface="Arial"/>
                <a:cs typeface="Arial"/>
              </a:rPr>
              <a:t> </a:t>
            </a:r>
            <a:r>
              <a:rPr lang="en-US" sz="1200" dirty="0">
                <a:latin typeface="Arial"/>
                <a:cs typeface="Arial"/>
              </a:rPr>
              <a:t>LEGO</a:t>
            </a:r>
            <a:r>
              <a:rPr lang="en-US" sz="1050" baseline="29914" dirty="0">
                <a:latin typeface="Arial"/>
                <a:cs typeface="Arial"/>
              </a:rPr>
              <a:t>®</a:t>
            </a:r>
            <a:r>
              <a:rPr lang="en-US" sz="1050" spc="142" baseline="29914" dirty="0">
                <a:latin typeface="Arial"/>
                <a:cs typeface="Arial"/>
              </a:rPr>
              <a:t> </a:t>
            </a:r>
            <a:r>
              <a:rPr lang="en-US" sz="1200" spc="-10" dirty="0">
                <a:latin typeface="Arial"/>
                <a:cs typeface="Arial"/>
              </a:rPr>
              <a:t>League </a:t>
            </a:r>
            <a:r>
              <a:rPr lang="en-US" sz="1200" dirty="0">
                <a:latin typeface="Arial"/>
                <a:cs typeface="Arial"/>
              </a:rPr>
              <a:t>Discover</a:t>
            </a:r>
            <a:r>
              <a:rPr lang="en-US" sz="1200" spc="-10" dirty="0">
                <a:latin typeface="Arial"/>
                <a:cs typeface="Arial"/>
              </a:rPr>
              <a:t> experience </a:t>
            </a:r>
            <a:r>
              <a:rPr lang="en-US" sz="1200" dirty="0">
                <a:latin typeface="Arial"/>
                <a:cs typeface="Arial"/>
              </a:rPr>
              <a:t>is</a:t>
            </a:r>
            <a:r>
              <a:rPr lang="en-US" sz="1200" spc="-10" dirty="0">
                <a:latin typeface="Arial"/>
                <a:cs typeface="Arial"/>
              </a:rPr>
              <a:t> </a:t>
            </a:r>
            <a:r>
              <a:rPr lang="en-US" sz="1200" dirty="0">
                <a:latin typeface="Arial"/>
                <a:cs typeface="Arial"/>
              </a:rPr>
              <a:t>a</a:t>
            </a:r>
            <a:r>
              <a:rPr lang="en-US" sz="1200" spc="-5" dirty="0">
                <a:latin typeface="Arial"/>
                <a:cs typeface="Arial"/>
              </a:rPr>
              <a:t> </a:t>
            </a:r>
            <a:r>
              <a:rPr lang="en-US" sz="1200" spc="-10" dirty="0">
                <a:latin typeface="Arial"/>
                <a:cs typeface="Arial"/>
              </a:rPr>
              <a:t>celebration </a:t>
            </a:r>
            <a:r>
              <a:rPr lang="en-US" sz="1200" dirty="0">
                <a:latin typeface="Arial"/>
                <a:cs typeface="Arial"/>
              </a:rPr>
              <a:t>event.</a:t>
            </a:r>
            <a:r>
              <a:rPr lang="en-US" sz="1200" spc="-65" dirty="0">
                <a:latin typeface="Arial"/>
                <a:cs typeface="Arial"/>
              </a:rPr>
              <a:t> </a:t>
            </a:r>
            <a:r>
              <a:rPr lang="en-US" sz="1200" spc="-25" dirty="0">
                <a:latin typeface="Arial"/>
                <a:cs typeface="Arial"/>
              </a:rPr>
              <a:t>All </a:t>
            </a:r>
            <a:r>
              <a:rPr lang="en-US" sz="1200" dirty="0">
                <a:latin typeface="Arial"/>
                <a:cs typeface="Arial"/>
              </a:rPr>
              <a:t>children</a:t>
            </a:r>
            <a:r>
              <a:rPr lang="en-US" sz="1200" spc="-25" dirty="0">
                <a:latin typeface="Arial"/>
                <a:cs typeface="Arial"/>
              </a:rPr>
              <a:t> </a:t>
            </a:r>
            <a:r>
              <a:rPr lang="en-US" sz="1200" dirty="0">
                <a:latin typeface="Arial"/>
                <a:cs typeface="Arial"/>
              </a:rPr>
              <a:t>should</a:t>
            </a:r>
            <a:r>
              <a:rPr lang="en-US" sz="1200" spc="-25" dirty="0">
                <a:latin typeface="Arial"/>
                <a:cs typeface="Arial"/>
              </a:rPr>
              <a:t> </a:t>
            </a:r>
            <a:r>
              <a:rPr lang="en-US" sz="1200" dirty="0">
                <a:latin typeface="Arial"/>
                <a:cs typeface="Arial"/>
              </a:rPr>
              <a:t>participate</a:t>
            </a:r>
            <a:r>
              <a:rPr lang="en-US" sz="1200" spc="-25" dirty="0">
                <a:latin typeface="Arial"/>
                <a:cs typeface="Arial"/>
              </a:rPr>
              <a:t> </a:t>
            </a:r>
            <a:r>
              <a:rPr lang="en-US" sz="1200" dirty="0">
                <a:latin typeface="Arial"/>
                <a:cs typeface="Arial"/>
              </a:rPr>
              <a:t>in</a:t>
            </a:r>
            <a:r>
              <a:rPr lang="en-US" sz="1200" spc="-25" dirty="0">
                <a:latin typeface="Arial"/>
                <a:cs typeface="Arial"/>
              </a:rPr>
              <a:t> </a:t>
            </a:r>
            <a:r>
              <a:rPr lang="en-US" sz="1200" dirty="0">
                <a:latin typeface="Arial"/>
                <a:cs typeface="Arial"/>
              </a:rPr>
              <a:t>the</a:t>
            </a:r>
            <a:r>
              <a:rPr lang="en-US" sz="1200" spc="-20" dirty="0">
                <a:latin typeface="Arial"/>
                <a:cs typeface="Arial"/>
              </a:rPr>
              <a:t> </a:t>
            </a:r>
            <a:r>
              <a:rPr lang="en-US" sz="1200" spc="-10" dirty="0">
                <a:latin typeface="Arial"/>
                <a:cs typeface="Arial"/>
              </a:rPr>
              <a:t>celebration.</a:t>
            </a:r>
            <a:r>
              <a:rPr lang="en-US" sz="1200" spc="-45" dirty="0">
                <a:latin typeface="Arial"/>
                <a:cs typeface="Arial"/>
              </a:rPr>
              <a:t> </a:t>
            </a:r>
            <a:r>
              <a:rPr lang="en-US" sz="1200" spc="-25" dirty="0">
                <a:latin typeface="Arial"/>
                <a:cs typeface="Arial"/>
              </a:rPr>
              <a:t>The </a:t>
            </a:r>
            <a:r>
              <a:rPr lang="en-US" sz="1200" dirty="0">
                <a:latin typeface="Arial"/>
                <a:cs typeface="Arial"/>
              </a:rPr>
              <a:t>children</a:t>
            </a:r>
            <a:r>
              <a:rPr lang="en-US" sz="1200" spc="-40" dirty="0">
                <a:latin typeface="Arial"/>
                <a:cs typeface="Arial"/>
              </a:rPr>
              <a:t> </a:t>
            </a:r>
            <a:r>
              <a:rPr lang="en-US" sz="1200" dirty="0">
                <a:latin typeface="Arial"/>
                <a:cs typeface="Arial"/>
              </a:rPr>
              <a:t>will</a:t>
            </a:r>
            <a:r>
              <a:rPr lang="en-US" sz="1200" spc="-40" dirty="0">
                <a:latin typeface="Arial"/>
                <a:cs typeface="Arial"/>
              </a:rPr>
              <a:t> </a:t>
            </a:r>
            <a:r>
              <a:rPr lang="en-US" sz="1200" dirty="0">
                <a:latin typeface="Arial"/>
                <a:cs typeface="Arial"/>
              </a:rPr>
              <a:t>love</a:t>
            </a:r>
            <a:r>
              <a:rPr lang="en-US" sz="1200" spc="-40" dirty="0">
                <a:latin typeface="Arial"/>
                <a:cs typeface="Arial"/>
              </a:rPr>
              <a:t> </a:t>
            </a:r>
            <a:r>
              <a:rPr lang="en-US" sz="1200" dirty="0">
                <a:latin typeface="Arial"/>
                <a:cs typeface="Arial"/>
              </a:rPr>
              <a:t>sharing</a:t>
            </a:r>
            <a:r>
              <a:rPr lang="en-US" sz="1200" spc="-40" dirty="0">
                <a:latin typeface="Arial"/>
                <a:cs typeface="Arial"/>
              </a:rPr>
              <a:t> </a:t>
            </a:r>
            <a:r>
              <a:rPr lang="en-US" sz="1200" dirty="0">
                <a:latin typeface="Arial"/>
                <a:cs typeface="Arial"/>
              </a:rPr>
              <a:t>with</a:t>
            </a:r>
            <a:r>
              <a:rPr lang="en-US" sz="1200" spc="-40" dirty="0">
                <a:latin typeface="Arial"/>
                <a:cs typeface="Arial"/>
              </a:rPr>
              <a:t> </a:t>
            </a:r>
            <a:r>
              <a:rPr lang="en-US" sz="1200" dirty="0">
                <a:latin typeface="Arial"/>
                <a:cs typeface="Arial"/>
              </a:rPr>
              <a:t>others</a:t>
            </a:r>
            <a:r>
              <a:rPr lang="en-US" sz="1200" spc="-40" dirty="0">
                <a:latin typeface="Arial"/>
                <a:cs typeface="Arial"/>
              </a:rPr>
              <a:t> </a:t>
            </a:r>
            <a:r>
              <a:rPr lang="en-US" sz="1200" dirty="0">
                <a:latin typeface="Arial"/>
                <a:cs typeface="Arial"/>
              </a:rPr>
              <a:t>what</a:t>
            </a:r>
            <a:r>
              <a:rPr lang="en-US" sz="1200" spc="-40" dirty="0">
                <a:latin typeface="Arial"/>
                <a:cs typeface="Arial"/>
              </a:rPr>
              <a:t> </a:t>
            </a:r>
            <a:r>
              <a:rPr lang="en-US" sz="1200" spc="-20" dirty="0">
                <a:latin typeface="Arial"/>
                <a:cs typeface="Arial"/>
              </a:rPr>
              <a:t>they</a:t>
            </a:r>
            <a:r>
              <a:rPr lang="en-US" sz="1200" spc="500" dirty="0">
                <a:latin typeface="Arial"/>
                <a:cs typeface="Arial"/>
              </a:rPr>
              <a:t> </a:t>
            </a:r>
            <a:r>
              <a:rPr lang="en-US" sz="1200" dirty="0">
                <a:latin typeface="Arial"/>
                <a:cs typeface="Arial"/>
              </a:rPr>
              <a:t>have</a:t>
            </a:r>
            <a:r>
              <a:rPr lang="en-US" sz="1200" spc="-25" dirty="0">
                <a:latin typeface="Arial"/>
                <a:cs typeface="Arial"/>
              </a:rPr>
              <a:t> </a:t>
            </a:r>
            <a:r>
              <a:rPr lang="en-US" sz="1200" dirty="0">
                <a:latin typeface="Arial"/>
                <a:cs typeface="Arial"/>
              </a:rPr>
              <a:t>built</a:t>
            </a:r>
            <a:r>
              <a:rPr lang="en-US" sz="1200" spc="-20" dirty="0">
                <a:latin typeface="Arial"/>
                <a:cs typeface="Arial"/>
              </a:rPr>
              <a:t> </a:t>
            </a:r>
            <a:r>
              <a:rPr lang="en-US" sz="1200" dirty="0">
                <a:latin typeface="Arial"/>
                <a:cs typeface="Arial"/>
              </a:rPr>
              <a:t>and</a:t>
            </a:r>
            <a:r>
              <a:rPr lang="en-US" sz="1200" spc="-20" dirty="0">
                <a:latin typeface="Arial"/>
                <a:cs typeface="Arial"/>
              </a:rPr>
              <a:t> </a:t>
            </a:r>
            <a:r>
              <a:rPr lang="en-US" sz="1200" dirty="0">
                <a:latin typeface="Arial"/>
                <a:cs typeface="Arial"/>
              </a:rPr>
              <a:t>learned.</a:t>
            </a:r>
            <a:r>
              <a:rPr lang="en-US" sz="1200" spc="-25" dirty="0">
                <a:latin typeface="Arial"/>
                <a:cs typeface="Arial"/>
              </a:rPr>
              <a:t> </a:t>
            </a:r>
            <a:r>
              <a:rPr lang="en-US" sz="1200" dirty="0">
                <a:latin typeface="Arial"/>
                <a:cs typeface="Arial"/>
              </a:rPr>
              <a:t>It</a:t>
            </a:r>
            <a:r>
              <a:rPr lang="en-US" sz="1200" spc="-20" dirty="0">
                <a:latin typeface="Arial"/>
                <a:cs typeface="Arial"/>
              </a:rPr>
              <a:t> </a:t>
            </a:r>
            <a:r>
              <a:rPr lang="en-US" sz="1200" dirty="0">
                <a:latin typeface="Arial"/>
                <a:cs typeface="Arial"/>
              </a:rPr>
              <a:t>could</a:t>
            </a:r>
            <a:r>
              <a:rPr lang="en-US" sz="1200" spc="-20" dirty="0">
                <a:latin typeface="Arial"/>
                <a:cs typeface="Arial"/>
              </a:rPr>
              <a:t> </a:t>
            </a:r>
            <a:r>
              <a:rPr lang="en-US" sz="1200" dirty="0">
                <a:latin typeface="Arial"/>
                <a:cs typeface="Arial"/>
              </a:rPr>
              <a:t>be</a:t>
            </a:r>
            <a:r>
              <a:rPr lang="en-US" sz="1200" spc="-25" dirty="0">
                <a:latin typeface="Arial"/>
                <a:cs typeface="Arial"/>
              </a:rPr>
              <a:t> </a:t>
            </a:r>
            <a:r>
              <a:rPr lang="en-US" sz="1200" dirty="0">
                <a:latin typeface="Arial"/>
                <a:cs typeface="Arial"/>
              </a:rPr>
              <a:t>held</a:t>
            </a:r>
            <a:r>
              <a:rPr lang="en-US" sz="1200" spc="-20" dirty="0">
                <a:latin typeface="Arial"/>
                <a:cs typeface="Arial"/>
              </a:rPr>
              <a:t> </a:t>
            </a:r>
            <a:r>
              <a:rPr lang="en-US" sz="1200" dirty="0">
                <a:latin typeface="Arial"/>
                <a:cs typeface="Arial"/>
              </a:rPr>
              <a:t>in</a:t>
            </a:r>
            <a:r>
              <a:rPr lang="en-US" sz="1200" spc="-20" dirty="0">
                <a:latin typeface="Arial"/>
                <a:cs typeface="Arial"/>
              </a:rPr>
              <a:t> your </a:t>
            </a:r>
            <a:r>
              <a:rPr lang="en-US" sz="1200" dirty="0">
                <a:latin typeface="Arial"/>
                <a:cs typeface="Arial"/>
              </a:rPr>
              <a:t>usual</a:t>
            </a:r>
            <a:r>
              <a:rPr lang="en-US" sz="1200" spc="-25" dirty="0">
                <a:latin typeface="Arial"/>
                <a:cs typeface="Arial"/>
              </a:rPr>
              <a:t> </a:t>
            </a:r>
            <a:r>
              <a:rPr lang="en-US" sz="1200" dirty="0">
                <a:latin typeface="Arial"/>
                <a:cs typeface="Arial"/>
              </a:rPr>
              <a:t>session</a:t>
            </a:r>
            <a:r>
              <a:rPr lang="en-US" sz="1200" spc="-25" dirty="0">
                <a:latin typeface="Arial"/>
                <a:cs typeface="Arial"/>
              </a:rPr>
              <a:t> </a:t>
            </a:r>
            <a:r>
              <a:rPr lang="en-US" sz="1200" dirty="0">
                <a:latin typeface="Arial"/>
                <a:cs typeface="Arial"/>
              </a:rPr>
              <a:t>meeting</a:t>
            </a:r>
            <a:r>
              <a:rPr lang="en-US" sz="1200" spc="-25" dirty="0">
                <a:latin typeface="Arial"/>
                <a:cs typeface="Arial"/>
              </a:rPr>
              <a:t> </a:t>
            </a:r>
            <a:r>
              <a:rPr lang="en-US" sz="1200" dirty="0">
                <a:latin typeface="Arial"/>
                <a:cs typeface="Arial"/>
              </a:rPr>
              <a:t>space,</a:t>
            </a:r>
            <a:r>
              <a:rPr lang="en-US" sz="1200" spc="-25" dirty="0">
                <a:latin typeface="Arial"/>
                <a:cs typeface="Arial"/>
              </a:rPr>
              <a:t> </a:t>
            </a:r>
            <a:r>
              <a:rPr lang="en-US" sz="1200" dirty="0">
                <a:latin typeface="Arial"/>
                <a:cs typeface="Arial"/>
              </a:rPr>
              <a:t>a</a:t>
            </a:r>
            <a:r>
              <a:rPr lang="en-US" sz="1200" spc="-25" dirty="0">
                <a:latin typeface="Arial"/>
                <a:cs typeface="Arial"/>
              </a:rPr>
              <a:t> </a:t>
            </a:r>
            <a:r>
              <a:rPr lang="en-US" sz="1200" dirty="0">
                <a:latin typeface="Arial"/>
                <a:cs typeface="Arial"/>
              </a:rPr>
              <a:t>classroom,</a:t>
            </a:r>
            <a:r>
              <a:rPr lang="en-US" sz="1200" spc="-25" dirty="0">
                <a:latin typeface="Arial"/>
                <a:cs typeface="Arial"/>
              </a:rPr>
              <a:t> </a:t>
            </a:r>
            <a:r>
              <a:rPr lang="en-US" sz="1200" spc="-50" dirty="0">
                <a:latin typeface="Arial"/>
                <a:cs typeface="Arial"/>
              </a:rPr>
              <a:t>a </a:t>
            </a:r>
            <a:r>
              <a:rPr lang="en-US" sz="1200" spc="-10" dirty="0">
                <a:latin typeface="Arial"/>
                <a:cs typeface="Arial"/>
              </a:rPr>
              <a:t>library,</a:t>
            </a:r>
            <a:r>
              <a:rPr lang="en-US" sz="1200" spc="-20" dirty="0">
                <a:latin typeface="Arial"/>
                <a:cs typeface="Arial"/>
              </a:rPr>
              <a:t> </a:t>
            </a:r>
            <a:r>
              <a:rPr lang="en-US" sz="1200" dirty="0">
                <a:latin typeface="Arial"/>
                <a:cs typeface="Arial"/>
              </a:rPr>
              <a:t>or</a:t>
            </a:r>
            <a:r>
              <a:rPr lang="en-US" sz="1200" spc="-20" dirty="0">
                <a:latin typeface="Arial"/>
                <a:cs typeface="Arial"/>
              </a:rPr>
              <a:t> </a:t>
            </a:r>
            <a:r>
              <a:rPr lang="en-US" sz="1200" spc="-10" dirty="0">
                <a:latin typeface="Arial"/>
                <a:cs typeface="Arial"/>
              </a:rPr>
              <a:t>anywhere</a:t>
            </a:r>
            <a:r>
              <a:rPr lang="en-US" sz="1200" spc="-20" dirty="0">
                <a:latin typeface="Arial"/>
                <a:cs typeface="Arial"/>
              </a:rPr>
              <a:t> </a:t>
            </a:r>
            <a:r>
              <a:rPr lang="en-US" sz="1200" dirty="0">
                <a:latin typeface="Arial"/>
                <a:cs typeface="Arial"/>
              </a:rPr>
              <a:t>else</a:t>
            </a:r>
            <a:r>
              <a:rPr lang="en-US" sz="1200" spc="-20" dirty="0">
                <a:latin typeface="Arial"/>
                <a:cs typeface="Arial"/>
              </a:rPr>
              <a:t> </a:t>
            </a:r>
            <a:r>
              <a:rPr lang="en-US" sz="1200" dirty="0">
                <a:latin typeface="Arial"/>
                <a:cs typeface="Arial"/>
              </a:rPr>
              <a:t>that</a:t>
            </a:r>
            <a:r>
              <a:rPr lang="en-US" sz="1200" spc="-20" dirty="0">
                <a:latin typeface="Arial"/>
                <a:cs typeface="Arial"/>
              </a:rPr>
              <a:t> </a:t>
            </a:r>
            <a:r>
              <a:rPr lang="en-US" sz="1200" dirty="0">
                <a:latin typeface="Arial"/>
                <a:cs typeface="Arial"/>
              </a:rPr>
              <a:t>has</a:t>
            </a:r>
            <a:r>
              <a:rPr lang="en-US" sz="1200" spc="-20" dirty="0">
                <a:latin typeface="Arial"/>
                <a:cs typeface="Arial"/>
              </a:rPr>
              <a:t> </a:t>
            </a:r>
            <a:r>
              <a:rPr lang="en-US" sz="1200" dirty="0">
                <a:latin typeface="Arial"/>
                <a:cs typeface="Arial"/>
              </a:rPr>
              <a:t>appropriate</a:t>
            </a:r>
            <a:r>
              <a:rPr lang="en-US" sz="1200" spc="-20" dirty="0">
                <a:latin typeface="Arial"/>
                <a:cs typeface="Arial"/>
              </a:rPr>
              <a:t> room </a:t>
            </a:r>
            <a:r>
              <a:rPr lang="en-US" sz="1200" dirty="0">
                <a:latin typeface="Arial"/>
                <a:cs typeface="Arial"/>
              </a:rPr>
              <a:t>for</a:t>
            </a:r>
            <a:r>
              <a:rPr lang="en-US" sz="1200" spc="-15" dirty="0">
                <a:latin typeface="Arial"/>
                <a:cs typeface="Arial"/>
              </a:rPr>
              <a:t> </a:t>
            </a:r>
            <a:r>
              <a:rPr lang="en-US" sz="1200" dirty="0">
                <a:latin typeface="Arial"/>
                <a:cs typeface="Arial"/>
              </a:rPr>
              <a:t>the</a:t>
            </a:r>
            <a:r>
              <a:rPr lang="en-US" sz="1200" spc="-15" dirty="0">
                <a:latin typeface="Arial"/>
                <a:cs typeface="Arial"/>
              </a:rPr>
              <a:t> </a:t>
            </a:r>
            <a:r>
              <a:rPr lang="en-US" sz="1200" dirty="0">
                <a:latin typeface="Arial"/>
                <a:cs typeface="Arial"/>
              </a:rPr>
              <a:t>teams</a:t>
            </a:r>
            <a:r>
              <a:rPr lang="en-US" sz="1200" spc="-15" dirty="0">
                <a:latin typeface="Arial"/>
                <a:cs typeface="Arial"/>
              </a:rPr>
              <a:t> </a:t>
            </a:r>
            <a:r>
              <a:rPr lang="en-US" sz="1200" dirty="0">
                <a:latin typeface="Arial"/>
                <a:cs typeface="Arial"/>
              </a:rPr>
              <a:t>to</a:t>
            </a:r>
            <a:r>
              <a:rPr lang="en-US" sz="1200" spc="-15" dirty="0">
                <a:latin typeface="Arial"/>
                <a:cs typeface="Arial"/>
              </a:rPr>
              <a:t> </a:t>
            </a:r>
            <a:r>
              <a:rPr lang="en-US" sz="1200" dirty="0">
                <a:latin typeface="Arial"/>
                <a:cs typeface="Arial"/>
              </a:rPr>
              <a:t>spread</a:t>
            </a:r>
            <a:r>
              <a:rPr lang="en-US" sz="1200" spc="-15" dirty="0">
                <a:latin typeface="Arial"/>
                <a:cs typeface="Arial"/>
              </a:rPr>
              <a:t> </a:t>
            </a:r>
            <a:r>
              <a:rPr lang="en-US" sz="1200" dirty="0">
                <a:latin typeface="Arial"/>
                <a:cs typeface="Arial"/>
              </a:rPr>
              <a:t>out,</a:t>
            </a:r>
            <a:r>
              <a:rPr lang="en-US" sz="1200" spc="-15" dirty="0">
                <a:latin typeface="Arial"/>
                <a:cs typeface="Arial"/>
              </a:rPr>
              <a:t> </a:t>
            </a:r>
            <a:r>
              <a:rPr lang="en-US" sz="1200" dirty="0">
                <a:latin typeface="Arial"/>
                <a:cs typeface="Arial"/>
              </a:rPr>
              <a:t>build,</a:t>
            </a:r>
            <a:r>
              <a:rPr lang="en-US" sz="1200" spc="-15" dirty="0">
                <a:latin typeface="Arial"/>
                <a:cs typeface="Arial"/>
              </a:rPr>
              <a:t> </a:t>
            </a:r>
            <a:r>
              <a:rPr lang="en-US" sz="1200" dirty="0">
                <a:latin typeface="Arial"/>
                <a:cs typeface="Arial"/>
              </a:rPr>
              <a:t>and</a:t>
            </a:r>
            <a:r>
              <a:rPr lang="en-US" sz="1200" spc="-15" dirty="0">
                <a:latin typeface="Arial"/>
                <a:cs typeface="Arial"/>
              </a:rPr>
              <a:t> </a:t>
            </a:r>
            <a:r>
              <a:rPr lang="en-US" sz="1200" dirty="0">
                <a:latin typeface="Arial"/>
                <a:cs typeface="Arial"/>
              </a:rPr>
              <a:t>have</a:t>
            </a:r>
            <a:r>
              <a:rPr lang="en-US" sz="1200" spc="-15" dirty="0">
                <a:latin typeface="Arial"/>
                <a:cs typeface="Arial"/>
              </a:rPr>
              <a:t> </a:t>
            </a:r>
            <a:r>
              <a:rPr lang="en-US" sz="1200" spc="-20" dirty="0">
                <a:latin typeface="Arial"/>
                <a:cs typeface="Arial"/>
              </a:rPr>
              <a:t>fun.</a:t>
            </a:r>
          </a:p>
          <a:p>
            <a:pPr marL="38100" marR="30480" lvl="0" indent="0" algn="l" defTabSz="914400" rtl="0" eaLnBrk="1" fontAlgn="auto" latinLnBrk="0" hangingPunct="1">
              <a:lnSpc>
                <a:spcPct val="100000"/>
              </a:lnSpc>
              <a:spcBef>
                <a:spcPts val="165"/>
              </a:spcBef>
              <a:spcAft>
                <a:spcPts val="0"/>
              </a:spcAft>
              <a:buClrTx/>
              <a:buSzTx/>
              <a:buFontTx/>
              <a:buNone/>
              <a:tabLst/>
              <a:defRPr/>
            </a:pPr>
            <a:endParaRPr lang="en-US" sz="1200" spc="-20" dirty="0">
              <a:latin typeface="Arial"/>
              <a:cs typeface="Arial"/>
            </a:endParaRPr>
          </a:p>
          <a:p>
            <a:pPr marL="12700">
              <a:lnSpc>
                <a:spcPct val="100000"/>
              </a:lnSpc>
              <a:spcBef>
                <a:spcPts val="865"/>
              </a:spcBef>
            </a:pPr>
            <a:r>
              <a:rPr lang="en-US" sz="2000" b="1" dirty="0">
                <a:solidFill>
                  <a:srgbClr val="005DA9"/>
                </a:solidFill>
                <a:latin typeface="Tobi Pro ExtraBold"/>
                <a:cs typeface="Tobi Pro ExtraBold"/>
              </a:rPr>
              <a:t>BEFORE</a:t>
            </a:r>
            <a:r>
              <a:rPr lang="en-US" sz="2000" b="1" spc="-35" dirty="0">
                <a:solidFill>
                  <a:srgbClr val="005DA9"/>
                </a:solidFill>
                <a:latin typeface="Tobi Pro ExtraBold"/>
                <a:cs typeface="Tobi Pro ExtraBold"/>
              </a:rPr>
              <a:t> </a:t>
            </a:r>
            <a:r>
              <a:rPr lang="en-US" sz="2000" b="1" dirty="0">
                <a:solidFill>
                  <a:srgbClr val="005DA9"/>
                </a:solidFill>
                <a:latin typeface="Tobi Pro ExtraBold"/>
                <a:cs typeface="Tobi Pro ExtraBold"/>
              </a:rPr>
              <a:t>THE</a:t>
            </a:r>
            <a:r>
              <a:rPr lang="en-US" sz="2000" b="1" spc="-30" dirty="0">
                <a:solidFill>
                  <a:srgbClr val="005DA9"/>
                </a:solidFill>
                <a:latin typeface="Tobi Pro ExtraBold"/>
                <a:cs typeface="Tobi Pro ExtraBold"/>
              </a:rPr>
              <a:t> </a:t>
            </a:r>
            <a:r>
              <a:rPr lang="en-US" sz="2000" b="1" spc="-10" dirty="0">
                <a:solidFill>
                  <a:srgbClr val="005DA9"/>
                </a:solidFill>
                <a:latin typeface="Tobi Pro ExtraBold"/>
                <a:cs typeface="Tobi Pro ExtraBold"/>
              </a:rPr>
              <a:t>EVENT:</a:t>
            </a:r>
            <a:endParaRPr lang="en-US" sz="2000" b="1" dirty="0">
              <a:latin typeface="Tobi Pro ExtraBold"/>
              <a:cs typeface="Tobi Pro ExtraBold"/>
            </a:endParaRPr>
          </a:p>
          <a:p>
            <a:pPr marL="83820" indent="-71120">
              <a:lnSpc>
                <a:spcPct val="100000"/>
              </a:lnSpc>
              <a:spcBef>
                <a:spcPts val="590"/>
              </a:spcBef>
              <a:buChar char="•"/>
              <a:tabLst>
                <a:tab pos="83820" algn="l"/>
              </a:tabLst>
            </a:pPr>
            <a:r>
              <a:rPr lang="en-US" sz="1200" dirty="0">
                <a:latin typeface="Arial"/>
                <a:cs typeface="Arial"/>
              </a:rPr>
              <a:t>Choose</a:t>
            </a:r>
            <a:r>
              <a:rPr lang="en-US" sz="1200" spc="-10" dirty="0">
                <a:latin typeface="Arial"/>
                <a:cs typeface="Arial"/>
              </a:rPr>
              <a:t> </a:t>
            </a:r>
            <a:r>
              <a:rPr lang="en-US" sz="1200" dirty="0">
                <a:latin typeface="Arial"/>
                <a:cs typeface="Arial"/>
              </a:rPr>
              <a:t>a</a:t>
            </a:r>
            <a:r>
              <a:rPr lang="en-US" sz="1200" spc="-5" dirty="0">
                <a:latin typeface="Arial"/>
                <a:cs typeface="Arial"/>
              </a:rPr>
              <a:t> </a:t>
            </a:r>
            <a:r>
              <a:rPr lang="en-US" sz="1200" dirty="0">
                <a:latin typeface="Arial"/>
                <a:cs typeface="Arial"/>
              </a:rPr>
              <a:t>time</a:t>
            </a:r>
            <a:r>
              <a:rPr lang="en-US" sz="1200" spc="-10" dirty="0">
                <a:latin typeface="Arial"/>
                <a:cs typeface="Arial"/>
              </a:rPr>
              <a:t> </a:t>
            </a:r>
            <a:r>
              <a:rPr lang="en-US" sz="1200" dirty="0">
                <a:latin typeface="Arial"/>
                <a:cs typeface="Arial"/>
              </a:rPr>
              <a:t>and</a:t>
            </a:r>
            <a:r>
              <a:rPr lang="en-US" sz="1200" spc="-5" dirty="0">
                <a:latin typeface="Arial"/>
                <a:cs typeface="Arial"/>
              </a:rPr>
              <a:t> </a:t>
            </a:r>
            <a:r>
              <a:rPr lang="en-US" sz="1200" spc="-10" dirty="0">
                <a:latin typeface="Arial"/>
                <a:cs typeface="Arial"/>
              </a:rPr>
              <a:t>space.</a:t>
            </a:r>
            <a:endParaRPr lang="en-US" sz="1200" dirty="0">
              <a:latin typeface="Arial"/>
              <a:cs typeface="Arial"/>
            </a:endParaRPr>
          </a:p>
          <a:p>
            <a:pPr marL="83185" marR="32384" indent="-71120">
              <a:lnSpc>
                <a:spcPts val="1000"/>
              </a:lnSpc>
              <a:spcBef>
                <a:spcPts val="425"/>
              </a:spcBef>
              <a:buChar char="•"/>
              <a:tabLst>
                <a:tab pos="84455" algn="l"/>
              </a:tabLst>
            </a:pPr>
            <a:r>
              <a:rPr lang="en-US" sz="1200" dirty="0">
                <a:latin typeface="Arial"/>
                <a:cs typeface="Arial"/>
              </a:rPr>
              <a:t>Send</a:t>
            </a:r>
            <a:r>
              <a:rPr lang="en-US" sz="1200" spc="-5" dirty="0">
                <a:latin typeface="Arial"/>
                <a:cs typeface="Arial"/>
              </a:rPr>
              <a:t> </a:t>
            </a:r>
            <a:r>
              <a:rPr lang="en-US" sz="1200" dirty="0">
                <a:latin typeface="Arial"/>
                <a:cs typeface="Arial"/>
              </a:rPr>
              <a:t>invitations</a:t>
            </a:r>
            <a:r>
              <a:rPr lang="en-US" sz="1200" spc="-5" dirty="0">
                <a:latin typeface="Arial"/>
                <a:cs typeface="Arial"/>
              </a:rPr>
              <a:t> </a:t>
            </a:r>
            <a:r>
              <a:rPr lang="en-US" sz="1200" dirty="0">
                <a:latin typeface="Arial"/>
                <a:cs typeface="Arial"/>
              </a:rPr>
              <a:t>to</a:t>
            </a:r>
            <a:r>
              <a:rPr lang="en-US" sz="1200" spc="-5" dirty="0">
                <a:latin typeface="Arial"/>
                <a:cs typeface="Arial"/>
              </a:rPr>
              <a:t> </a:t>
            </a:r>
            <a:r>
              <a:rPr lang="en-US" sz="1200" spc="-10" dirty="0">
                <a:latin typeface="Arial"/>
                <a:cs typeface="Arial"/>
              </a:rPr>
              <a:t>families, 	</a:t>
            </a:r>
            <a:r>
              <a:rPr lang="en-US" sz="1200" dirty="0">
                <a:latin typeface="Arial"/>
                <a:cs typeface="Arial"/>
              </a:rPr>
              <a:t>caregivers, teachers, and</a:t>
            </a:r>
            <a:r>
              <a:rPr lang="en-US" sz="1200" spc="5" dirty="0">
                <a:latin typeface="Arial"/>
                <a:cs typeface="Arial"/>
              </a:rPr>
              <a:t> </a:t>
            </a:r>
            <a:r>
              <a:rPr lang="en-US" sz="1200" spc="-10" dirty="0">
                <a:latin typeface="Arial"/>
                <a:cs typeface="Arial"/>
              </a:rPr>
              <a:t>friends.</a:t>
            </a:r>
            <a:endParaRPr lang="en-US" sz="1200" dirty="0">
              <a:latin typeface="Arial"/>
              <a:cs typeface="Arial"/>
            </a:endParaRPr>
          </a:p>
          <a:p>
            <a:pPr marL="83820" indent="-71120">
              <a:lnSpc>
                <a:spcPct val="100000"/>
              </a:lnSpc>
              <a:spcBef>
                <a:spcPts val="225"/>
              </a:spcBef>
              <a:buChar char="•"/>
              <a:tabLst>
                <a:tab pos="83820" algn="l"/>
              </a:tabLst>
            </a:pPr>
            <a:r>
              <a:rPr lang="en-US" sz="1200" dirty="0">
                <a:latin typeface="Arial"/>
                <a:cs typeface="Arial"/>
              </a:rPr>
              <a:t>Find</a:t>
            </a:r>
            <a:r>
              <a:rPr lang="en-US" sz="1200" spc="-10" dirty="0">
                <a:latin typeface="Arial"/>
                <a:cs typeface="Arial"/>
              </a:rPr>
              <a:t> </a:t>
            </a:r>
            <a:r>
              <a:rPr lang="en-US" sz="1200" dirty="0">
                <a:latin typeface="Arial"/>
                <a:cs typeface="Arial"/>
              </a:rPr>
              <a:t>volunteer</a:t>
            </a:r>
            <a:r>
              <a:rPr lang="en-US" sz="1200" spc="-5" dirty="0">
                <a:latin typeface="Arial"/>
                <a:cs typeface="Arial"/>
              </a:rPr>
              <a:t> </a:t>
            </a:r>
            <a:r>
              <a:rPr lang="en-US" sz="1200" spc="-10" dirty="0">
                <a:latin typeface="Arial"/>
                <a:cs typeface="Arial"/>
              </a:rPr>
              <a:t>reviewers*.</a:t>
            </a:r>
            <a:endParaRPr lang="en-US" sz="1200" dirty="0">
              <a:latin typeface="Arial"/>
              <a:cs typeface="Arial"/>
            </a:endParaRPr>
          </a:p>
          <a:p>
            <a:pPr marL="83185" marR="5080" indent="-71120">
              <a:lnSpc>
                <a:spcPts val="1000"/>
              </a:lnSpc>
              <a:spcBef>
                <a:spcPts val="425"/>
              </a:spcBef>
              <a:buChar char="•"/>
              <a:tabLst>
                <a:tab pos="84455" algn="l"/>
              </a:tabLst>
            </a:pPr>
            <a:r>
              <a:rPr lang="en-US" sz="1200" dirty="0">
                <a:latin typeface="Arial"/>
                <a:cs typeface="Arial"/>
              </a:rPr>
              <a:t>Print</a:t>
            </a:r>
            <a:r>
              <a:rPr lang="en-US" sz="1200" spc="-15" dirty="0">
                <a:latin typeface="Arial"/>
                <a:cs typeface="Arial"/>
              </a:rPr>
              <a:t> </a:t>
            </a:r>
            <a:r>
              <a:rPr lang="en-US" sz="1200" dirty="0">
                <a:latin typeface="Arial"/>
                <a:cs typeface="Arial"/>
              </a:rPr>
              <a:t>reviewing</a:t>
            </a:r>
            <a:r>
              <a:rPr lang="en-US" sz="1200" spc="-10" dirty="0">
                <a:latin typeface="Arial"/>
                <a:cs typeface="Arial"/>
              </a:rPr>
              <a:t> </a:t>
            </a:r>
            <a:r>
              <a:rPr lang="en-US" sz="1200" u="none" dirty="0">
                <a:latin typeface="Arial"/>
                <a:cs typeface="Arial"/>
              </a:rPr>
              <a:t>prompts</a:t>
            </a:r>
            <a:r>
              <a:rPr lang="en-US" sz="1200" u="none" spc="-10" dirty="0">
                <a:latin typeface="Arial"/>
                <a:cs typeface="Arial"/>
              </a:rPr>
              <a:t> </a:t>
            </a:r>
            <a:r>
              <a:rPr lang="en-US" sz="1200" u="none" dirty="0">
                <a:latin typeface="Arial"/>
                <a:cs typeface="Arial"/>
              </a:rPr>
              <a:t>(</a:t>
            </a:r>
            <a:r>
              <a:rPr lang="en-US" sz="1200" u="none" dirty="0">
                <a:solidFill>
                  <a:srgbClr val="275B9B"/>
                </a:solidFill>
                <a:uFill>
                  <a:solidFill>
                    <a:srgbClr val="275B9B"/>
                  </a:solidFill>
                </a:uFill>
                <a:latin typeface="Arial"/>
                <a:cs typeface="Arial"/>
              </a:rPr>
              <a:t>page</a:t>
            </a:r>
            <a:r>
              <a:rPr lang="en-US" sz="1200" u="none" spc="-10" dirty="0">
                <a:solidFill>
                  <a:srgbClr val="275B9B"/>
                </a:solidFill>
                <a:uFill>
                  <a:solidFill>
                    <a:srgbClr val="275B9B"/>
                  </a:solidFill>
                </a:uFill>
                <a:latin typeface="Arial"/>
                <a:cs typeface="Arial"/>
              </a:rPr>
              <a:t> 26 of the Team Meeting Guide) </a:t>
            </a:r>
            <a:r>
              <a:rPr lang="en-US" sz="1200" u="none" dirty="0">
                <a:latin typeface="Arial"/>
                <a:cs typeface="Arial"/>
              </a:rPr>
              <a:t>and</a:t>
            </a:r>
            <a:r>
              <a:rPr lang="en-US" sz="1200" u="none" spc="5" dirty="0">
                <a:latin typeface="Arial"/>
                <a:cs typeface="Arial"/>
              </a:rPr>
              <a:t> </a:t>
            </a:r>
            <a:r>
              <a:rPr lang="en-US" sz="1200" u="none" spc="-10" dirty="0">
                <a:solidFill>
                  <a:srgbClr val="275B9B"/>
                </a:solidFill>
                <a:uFill>
                  <a:solidFill>
                    <a:srgbClr val="275B9B"/>
                  </a:solidFill>
                </a:uFill>
                <a:latin typeface="Arial"/>
                <a:cs typeface="Arial"/>
              </a:rPr>
              <a:t>certificates</a:t>
            </a:r>
            <a:r>
              <a:rPr lang="en-US" sz="1200" u="none" spc="-10" dirty="0">
                <a:latin typeface="Arial"/>
                <a:cs typeface="Arial"/>
              </a:rPr>
              <a:t>.</a:t>
            </a:r>
            <a:endParaRPr lang="en-US" sz="1200" u="none" dirty="0">
              <a:latin typeface="Arial"/>
              <a:cs typeface="Arial"/>
            </a:endParaRPr>
          </a:p>
          <a:p>
            <a:pPr marL="83185" marR="132080" indent="-71120">
              <a:lnSpc>
                <a:spcPts val="1000"/>
              </a:lnSpc>
              <a:spcBef>
                <a:spcPts val="425"/>
              </a:spcBef>
              <a:buChar char="•"/>
              <a:tabLst>
                <a:tab pos="84455" algn="l"/>
              </a:tabLst>
            </a:pPr>
            <a:r>
              <a:rPr lang="en-US" sz="1200" dirty="0">
                <a:latin typeface="Arial"/>
                <a:cs typeface="Arial"/>
              </a:rPr>
              <a:t>Read</a:t>
            </a:r>
            <a:r>
              <a:rPr lang="en-US" sz="1200" spc="-10" dirty="0">
                <a:latin typeface="Arial"/>
                <a:cs typeface="Arial"/>
              </a:rPr>
              <a:t> </a:t>
            </a:r>
            <a:r>
              <a:rPr lang="en-US" sz="1200" dirty="0">
                <a:latin typeface="Arial"/>
                <a:cs typeface="Arial"/>
              </a:rPr>
              <a:t>Session</a:t>
            </a:r>
            <a:r>
              <a:rPr lang="en-US" sz="1200" spc="-10" dirty="0">
                <a:latin typeface="Arial"/>
                <a:cs typeface="Arial"/>
              </a:rPr>
              <a:t> </a:t>
            </a:r>
            <a:r>
              <a:rPr lang="en-US" sz="1200" dirty="0">
                <a:latin typeface="Arial"/>
                <a:cs typeface="Arial"/>
              </a:rPr>
              <a:t>10</a:t>
            </a:r>
            <a:r>
              <a:rPr lang="en-US" sz="1200" spc="-10" dirty="0">
                <a:latin typeface="Arial"/>
                <a:cs typeface="Arial"/>
              </a:rPr>
              <a:t> </a:t>
            </a:r>
            <a:r>
              <a:rPr lang="en-US" sz="1200" dirty="0">
                <a:latin typeface="Arial"/>
                <a:cs typeface="Arial"/>
              </a:rPr>
              <a:t>to</a:t>
            </a:r>
            <a:r>
              <a:rPr lang="en-US" sz="1200" spc="-10" dirty="0">
                <a:latin typeface="Arial"/>
                <a:cs typeface="Arial"/>
              </a:rPr>
              <a:t> understand </a:t>
            </a:r>
            <a:r>
              <a:rPr lang="en-US" sz="1200" dirty="0">
                <a:latin typeface="Arial"/>
                <a:cs typeface="Arial"/>
              </a:rPr>
              <a:t>what</a:t>
            </a:r>
            <a:r>
              <a:rPr lang="en-US" sz="1200" spc="-15" dirty="0">
                <a:latin typeface="Arial"/>
                <a:cs typeface="Arial"/>
              </a:rPr>
              <a:t> </a:t>
            </a:r>
            <a:r>
              <a:rPr lang="en-US" sz="1200" dirty="0">
                <a:latin typeface="Arial"/>
                <a:cs typeface="Arial"/>
              </a:rPr>
              <a:t>should</a:t>
            </a:r>
            <a:r>
              <a:rPr lang="en-US" sz="1200" spc="-10" dirty="0">
                <a:latin typeface="Arial"/>
                <a:cs typeface="Arial"/>
              </a:rPr>
              <a:t> </a:t>
            </a:r>
            <a:r>
              <a:rPr lang="en-US" sz="1200" dirty="0">
                <a:latin typeface="Arial"/>
                <a:cs typeface="Arial"/>
              </a:rPr>
              <a:t>happen</a:t>
            </a:r>
            <a:r>
              <a:rPr lang="en-US" sz="1200" spc="-10" dirty="0">
                <a:latin typeface="Arial"/>
                <a:cs typeface="Arial"/>
              </a:rPr>
              <a:t> </a:t>
            </a:r>
            <a:r>
              <a:rPr lang="en-US" sz="1200" dirty="0">
                <a:latin typeface="Arial"/>
                <a:cs typeface="Arial"/>
              </a:rPr>
              <a:t>during</a:t>
            </a:r>
            <a:r>
              <a:rPr lang="en-US" sz="1200" spc="-10" dirty="0">
                <a:latin typeface="Arial"/>
                <a:cs typeface="Arial"/>
              </a:rPr>
              <a:t> </a:t>
            </a:r>
            <a:r>
              <a:rPr lang="en-US" sz="1200" spc="-25" dirty="0">
                <a:latin typeface="Arial"/>
                <a:cs typeface="Arial"/>
              </a:rPr>
              <a:t>the </a:t>
            </a:r>
            <a:r>
              <a:rPr lang="en-US" sz="1200" dirty="0">
                <a:latin typeface="Arial"/>
                <a:cs typeface="Arial"/>
              </a:rPr>
              <a:t>celebration</a:t>
            </a:r>
            <a:r>
              <a:rPr lang="en-US" sz="1200" spc="-50" dirty="0">
                <a:latin typeface="Arial"/>
                <a:cs typeface="Arial"/>
              </a:rPr>
              <a:t> </a:t>
            </a:r>
            <a:r>
              <a:rPr lang="en-US" sz="1200" spc="-10">
                <a:latin typeface="Arial"/>
                <a:cs typeface="Arial"/>
              </a:rPr>
              <a:t>event.</a:t>
            </a:r>
            <a:endParaRPr lang="en-US" sz="1200" dirty="0">
              <a:latin typeface="Arial"/>
              <a:cs typeface="Arial"/>
            </a:endParaRPr>
          </a:p>
          <a:p>
            <a:pPr marL="38100" marR="30480" lvl="0" indent="0" algn="l" defTabSz="914400" rtl="0" eaLnBrk="1" fontAlgn="auto" latinLnBrk="0" hangingPunct="1">
              <a:lnSpc>
                <a:spcPct val="100000"/>
              </a:lnSpc>
              <a:spcBef>
                <a:spcPts val="165"/>
              </a:spcBef>
              <a:spcAft>
                <a:spcPts val="0"/>
              </a:spcAft>
              <a:buClrTx/>
              <a:buSzTx/>
              <a:buFontTx/>
              <a:buNone/>
              <a:tabLst/>
              <a:defRPr/>
            </a:pPr>
            <a:endParaRPr lang="en-US" sz="1200" dirty="0">
              <a:latin typeface="Arial"/>
              <a:cs typeface="Arial"/>
            </a:endParaRPr>
          </a:p>
          <a:p>
            <a:pPr marL="38100" marR="30480">
              <a:lnSpc>
                <a:spcPct val="100000"/>
              </a:lnSpc>
              <a:spcBef>
                <a:spcPts val="165"/>
              </a:spcBef>
            </a:pPr>
            <a:endParaRPr lang="en-US" sz="1200" dirty="0">
              <a:latin typeface="Arial"/>
              <a:cs typeface="Arial"/>
            </a:endParaRPr>
          </a:p>
          <a:p>
            <a:pPr marL="12700">
              <a:lnSpc>
                <a:spcPct val="100000"/>
              </a:lnSpc>
              <a:spcBef>
                <a:spcPts val="360"/>
              </a:spcBef>
            </a:pPr>
            <a:endParaRPr lang="en-US" sz="1200"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237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You may wish to play a video or song during clean up time.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Link on </a:t>
            </a:r>
            <a:r>
              <a:rPr lang="en-US" sz="1200" b="0" i="0" u="none" strike="noStrike" kern="1200" dirty="0" err="1">
                <a:solidFill>
                  <a:schemeClr val="tx1"/>
                </a:solidFill>
                <a:effectLst/>
                <a:latin typeface="+mn-lt"/>
                <a:ea typeface="+mn-ea"/>
                <a:cs typeface="+mn-cs"/>
              </a:rPr>
              <a:t>GoNoodle</a:t>
            </a:r>
            <a:r>
              <a:rPr lang="en-US" sz="1200" b="0" i="0" u="none" strike="noStrike" kern="1200" dirty="0">
                <a:solidFill>
                  <a:schemeClr val="tx1"/>
                </a:solidFill>
                <a:effectLst/>
                <a:latin typeface="+mn-lt"/>
                <a:ea typeface="+mn-ea"/>
                <a:cs typeface="+mn-cs"/>
              </a:rPr>
              <a:t>:  https://family.gonoodle.com/activities/clean-up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Link on YouTube Kids:  https://www.youtubekids.com/watch?v=ZJFk87ZsHn0</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Link on YouTube:  https://youtu.be/ZJFk87ZsHn0</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2752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 Id="rId5" Type="http://schemas.openxmlformats.org/officeDocument/2006/relationships/image" Target="../media/image22.emf"/><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n-FIRST Title 1">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E46A625-A699-8146-B1EC-AD3911BAB555}"/>
              </a:ext>
            </a:extLst>
          </p:cNvPr>
          <p:cNvPicPr>
            <a:picLocks noChangeAspect="1"/>
          </p:cNvPicPr>
          <p:nvPr userDrawn="1"/>
        </p:nvPicPr>
        <p:blipFill>
          <a:blip r:embed="rId2"/>
          <a:stretch>
            <a:fillRect/>
          </a:stretch>
        </p:blipFill>
        <p:spPr>
          <a:xfrm>
            <a:off x="743" y="0"/>
            <a:ext cx="9142514" cy="6859116"/>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6148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n-FIRST Split 2">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63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431591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looking at the camera&#10;&#10;Description automatically generated">
            <a:extLst>
              <a:ext uri="{FF2B5EF4-FFF2-40B4-BE49-F238E27FC236}">
                <a16:creationId xmlns:a16="http://schemas.microsoft.com/office/drawing/2014/main" id="{6EAB375D-E9AC-F74F-9547-C4E3B1C07DC7}"/>
              </a:ext>
            </a:extLst>
          </p:cNvPr>
          <p:cNvPicPr>
            <a:picLocks noChangeAspect="1"/>
          </p:cNvPicPr>
          <p:nvPr userDrawn="1"/>
        </p:nvPicPr>
        <p:blipFill>
          <a:blip r:embed="rId3"/>
          <a:stretch>
            <a:fillRect/>
          </a:stretch>
        </p:blipFill>
        <p:spPr>
          <a:xfrm>
            <a:off x="0" y="0"/>
            <a:ext cx="4132613" cy="6858000"/>
          </a:xfrm>
          <a:prstGeom prst="rect">
            <a:avLst/>
          </a:prstGeom>
        </p:spPr>
      </p:pic>
      <p:sp>
        <p:nvSpPr>
          <p:cNvPr id="13" name="Text Placeholder 14">
            <a:extLst>
              <a:ext uri="{FF2B5EF4-FFF2-40B4-BE49-F238E27FC236}">
                <a16:creationId xmlns:a16="http://schemas.microsoft.com/office/drawing/2014/main" id="{5783DE5F-FA27-C947-8F3B-D58816221EBE}"/>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A8D2D575-FED2-7A4B-9D93-E1A5AF56636F}"/>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0FA5253B-966D-5740-8D64-97195692D6EC}"/>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088793698"/>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5760" userDrawn="1">
          <p15:clr>
            <a:srgbClr val="FBAE40"/>
          </p15:clr>
        </p15:guide>
        <p15:guide id="5" pos="56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n-FIRST + Programs Spli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5520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18079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at a table with a computer&#10;&#10;Description automatically generated">
            <a:extLst>
              <a:ext uri="{FF2B5EF4-FFF2-40B4-BE49-F238E27FC236}">
                <a16:creationId xmlns:a16="http://schemas.microsoft.com/office/drawing/2014/main" id="{E054C8D7-8B56-5144-8673-F8E05FFA647D}"/>
              </a:ext>
            </a:extLst>
          </p:cNvPr>
          <p:cNvPicPr>
            <a:picLocks noChangeAspect="1"/>
          </p:cNvPicPr>
          <p:nvPr userDrawn="1"/>
        </p:nvPicPr>
        <p:blipFill>
          <a:blip r:embed="rId4"/>
          <a:stretch>
            <a:fillRect/>
          </a:stretch>
        </p:blipFill>
        <p:spPr>
          <a:xfrm>
            <a:off x="5047548" y="0"/>
            <a:ext cx="4132613" cy="6858000"/>
          </a:xfrm>
          <a:prstGeom prst="rect">
            <a:avLst/>
          </a:prstGeom>
        </p:spPr>
      </p:pic>
      <p:sp>
        <p:nvSpPr>
          <p:cNvPr id="14" name="Text Placeholder 14">
            <a:extLst>
              <a:ext uri="{FF2B5EF4-FFF2-40B4-BE49-F238E27FC236}">
                <a16:creationId xmlns:a16="http://schemas.microsoft.com/office/drawing/2014/main" id="{D624270F-D211-8945-B722-3DCD4A3D2CA3}"/>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187118A1-AF1D-E749-93B2-605B63A6ADE8}"/>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6" name="Text Placeholder 12">
            <a:extLst>
              <a:ext uri="{FF2B5EF4-FFF2-40B4-BE49-F238E27FC236}">
                <a16:creationId xmlns:a16="http://schemas.microsoft.com/office/drawing/2014/main" id="{E130E79E-11D8-4242-869F-F180954F907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4202626"/>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n-FIRST + Programs Split 2">
    <p:spTree>
      <p:nvGrpSpPr>
        <p:cNvPr id="1" name=""/>
        <p:cNvGrpSpPr/>
        <p:nvPr/>
      </p:nvGrpSpPr>
      <p:grpSpPr>
        <a:xfrm>
          <a:off x="0" y="0"/>
          <a:ext cx="0" cy="0"/>
          <a:chOff x="0" y="0"/>
          <a:chExt cx="0" cy="0"/>
        </a:xfrm>
      </p:grpSpPr>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048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629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432607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man, boy, child&#10;&#10;Description automatically generated">
            <a:extLst>
              <a:ext uri="{FF2B5EF4-FFF2-40B4-BE49-F238E27FC236}">
                <a16:creationId xmlns:a16="http://schemas.microsoft.com/office/drawing/2014/main" id="{FE8B0E00-B69A-C44F-8C68-EADD8546F9F0}"/>
              </a:ext>
            </a:extLst>
          </p:cNvPr>
          <p:cNvPicPr>
            <a:picLocks noChangeAspect="1"/>
          </p:cNvPicPr>
          <p:nvPr userDrawn="1"/>
        </p:nvPicPr>
        <p:blipFill>
          <a:blip r:embed="rId4"/>
          <a:stretch>
            <a:fillRect/>
          </a:stretch>
        </p:blipFill>
        <p:spPr>
          <a:xfrm>
            <a:off x="0" y="0"/>
            <a:ext cx="4132613" cy="6858000"/>
          </a:xfrm>
          <a:prstGeom prst="rect">
            <a:avLst/>
          </a:prstGeom>
        </p:spPr>
      </p:pic>
      <p:sp>
        <p:nvSpPr>
          <p:cNvPr id="9" name="Text Placeholder 14">
            <a:extLst>
              <a:ext uri="{FF2B5EF4-FFF2-40B4-BE49-F238E27FC236}">
                <a16:creationId xmlns:a16="http://schemas.microsoft.com/office/drawing/2014/main" id="{3E82C88F-7666-274A-BDC2-114AC2227F8A}"/>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5B5AAF13-D01E-F44C-B49D-74EC4B6C4443}"/>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2" name="Text Placeholder 12">
            <a:extLst>
              <a:ext uri="{FF2B5EF4-FFF2-40B4-BE49-F238E27FC236}">
                <a16:creationId xmlns:a16="http://schemas.microsoft.com/office/drawing/2014/main" id="{91125EE1-2060-344C-BF2E-99D1B900E241}"/>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406931731"/>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guide id="3" pos="27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LL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a:stretch>
            <a:fillRect/>
          </a:stretch>
        </p:blipFill>
        <p:spPr>
          <a:xfrm>
            <a:off x="3224530" y="5512080"/>
            <a:ext cx="2694941" cy="845857"/>
          </a:xfrm>
          <a:prstGeom prst="rect">
            <a:avLst/>
          </a:prstGeom>
        </p:spPr>
      </p:pic>
    </p:spTree>
    <p:extLst>
      <p:ext uri="{BB962C8B-B14F-4D97-AF65-F5344CB8AC3E}">
        <p14:creationId xmlns:p14="http://schemas.microsoft.com/office/powerpoint/2010/main" val="1500242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L Title + Divisions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641630"/>
            <a:ext cx="2282190" cy="716307"/>
          </a:xfrm>
          <a:prstGeom prst="rect">
            <a:avLst/>
          </a:prstGeom>
        </p:spPr>
      </p:pic>
      <p:pic>
        <p:nvPicPr>
          <p:cNvPr id="6" name="Picture 5">
            <a:extLst>
              <a:ext uri="{FF2B5EF4-FFF2-40B4-BE49-F238E27FC236}">
                <a16:creationId xmlns:a16="http://schemas.microsoft.com/office/drawing/2014/main" id="{269F6F20-F848-DB40-8DA0-0987DC399D01}"/>
              </a:ext>
            </a:extLst>
          </p:cNvPr>
          <p:cNvPicPr>
            <a:picLocks noChangeAspect="1"/>
          </p:cNvPicPr>
          <p:nvPr userDrawn="1"/>
        </p:nvPicPr>
        <p:blipFill>
          <a:blip r:embed="rId4"/>
          <a:stretch>
            <a:fillRect/>
          </a:stretch>
        </p:blipFill>
        <p:spPr>
          <a:xfrm>
            <a:off x="4746193" y="5486454"/>
            <a:ext cx="3971087" cy="1052577"/>
          </a:xfrm>
          <a:prstGeom prst="rect">
            <a:avLst/>
          </a:prstGeom>
        </p:spPr>
      </p:pic>
    </p:spTree>
    <p:extLst>
      <p:ext uri="{BB962C8B-B14F-4D97-AF65-F5344CB8AC3E}">
        <p14:creationId xmlns:p14="http://schemas.microsoft.com/office/powerpoint/2010/main" val="3623693392"/>
      </p:ext>
    </p:extLst>
  </p:cSld>
  <p:clrMapOvr>
    <a:masterClrMapping/>
  </p:clrMapOvr>
  <p:extLst>
    <p:ext uri="{DCECCB84-F9BA-43D5-87BE-67443E8EF086}">
      <p15:sldGuideLst xmlns:p15="http://schemas.microsoft.com/office/powerpoint/2012/main">
        <p15:guide id="1" orient="horz" pos="3552" userDrawn="1">
          <p15:clr>
            <a:srgbClr val="FBAE40"/>
          </p15:clr>
        </p15:guide>
        <p15:guide id="2" pos="5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LL Content Split">
    <p:spTree>
      <p:nvGrpSpPr>
        <p:cNvPr id="1" name=""/>
        <p:cNvGrpSpPr/>
        <p:nvPr/>
      </p:nvGrpSpPr>
      <p:grpSpPr>
        <a:xfrm>
          <a:off x="0" y="0"/>
          <a:ext cx="0" cy="0"/>
          <a:chOff x="0" y="0"/>
          <a:chExt cx="0" cy="0"/>
        </a:xfrm>
      </p:grpSpPr>
      <p:pic>
        <p:nvPicPr>
          <p:cNvPr id="4" name="Picture 3" descr="A girl sitting on a table&#10;&#10;Description automatically generated">
            <a:extLst>
              <a:ext uri="{FF2B5EF4-FFF2-40B4-BE49-F238E27FC236}">
                <a16:creationId xmlns:a16="http://schemas.microsoft.com/office/drawing/2014/main" id="{7C80CD5D-3A4C-C245-A099-FFB3D35CA45E}"/>
              </a:ext>
            </a:extLst>
          </p:cNvPr>
          <p:cNvPicPr>
            <a:picLocks noChangeAspect="1"/>
          </p:cNvPicPr>
          <p:nvPr userDrawn="1"/>
        </p:nvPicPr>
        <p:blipFill>
          <a:blip r:embed="rId2"/>
          <a:stretch>
            <a:fillRect/>
          </a:stretch>
        </p:blipFill>
        <p:spPr>
          <a:xfrm>
            <a:off x="5011387" y="0"/>
            <a:ext cx="4132613" cy="6858000"/>
          </a:xfrm>
          <a:prstGeom prst="rect">
            <a:avLst/>
          </a:prstGeom>
        </p:spPr>
      </p:pic>
      <p:cxnSp>
        <p:nvCxnSpPr>
          <p:cNvPr id="10" name="Straight Connector 9">
            <a:extLst>
              <a:ext uri="{FF2B5EF4-FFF2-40B4-BE49-F238E27FC236}">
                <a16:creationId xmlns:a16="http://schemas.microsoft.com/office/drawing/2014/main" id="{4C4F22EC-9664-A64A-9E1D-9B596EE72190}"/>
              </a:ext>
            </a:extLst>
          </p:cNvPr>
          <p:cNvCxnSpPr>
            <a:cxnSpLocks/>
          </p:cNvCxnSpPr>
          <p:nvPr userDrawn="1"/>
        </p:nvCxnSpPr>
        <p:spPr>
          <a:xfrm>
            <a:off x="180799" y="6159514"/>
            <a:ext cx="4628818"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71C7DCC-A3D2-5745-943D-BB500C27C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15" name="Picture 14">
            <a:extLst>
              <a:ext uri="{FF2B5EF4-FFF2-40B4-BE49-F238E27FC236}">
                <a16:creationId xmlns:a16="http://schemas.microsoft.com/office/drawing/2014/main" id="{5474F916-BB50-8E4B-B980-844F0A5373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37919" y="6288708"/>
            <a:ext cx="567209" cy="450144"/>
          </a:xfrm>
          <a:prstGeom prst="rect">
            <a:avLst/>
          </a:prstGeom>
        </p:spPr>
      </p:pic>
      <p:pic>
        <p:nvPicPr>
          <p:cNvPr id="16" name="Picture 15">
            <a:extLst>
              <a:ext uri="{FF2B5EF4-FFF2-40B4-BE49-F238E27FC236}">
                <a16:creationId xmlns:a16="http://schemas.microsoft.com/office/drawing/2014/main" id="{B799BB98-B5D9-FD4D-A9B7-A46046DC3C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42775" y="6289812"/>
            <a:ext cx="566842" cy="449039"/>
          </a:xfrm>
          <a:prstGeom prst="rect">
            <a:avLst/>
          </a:prstGeom>
        </p:spPr>
      </p:pic>
      <p:pic>
        <p:nvPicPr>
          <p:cNvPr id="17" name="Picture 16">
            <a:extLst>
              <a:ext uri="{FF2B5EF4-FFF2-40B4-BE49-F238E27FC236}">
                <a16:creationId xmlns:a16="http://schemas.microsoft.com/office/drawing/2014/main" id="{488FD695-7368-F74F-A96C-1D6C2EB479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33065" y="6289813"/>
            <a:ext cx="567208" cy="449039"/>
          </a:xfrm>
          <a:prstGeom prst="rect">
            <a:avLst/>
          </a:prstGeom>
        </p:spPr>
      </p:pic>
      <p:sp>
        <p:nvSpPr>
          <p:cNvPr id="18" name="Text Placeholder 14">
            <a:extLst>
              <a:ext uri="{FF2B5EF4-FFF2-40B4-BE49-F238E27FC236}">
                <a16:creationId xmlns:a16="http://schemas.microsoft.com/office/drawing/2014/main" id="{209ACF38-2E26-AD4A-85B8-9D81426E60CB}"/>
              </a:ext>
            </a:extLst>
          </p:cNvPr>
          <p:cNvSpPr>
            <a:spLocks noGrp="1"/>
          </p:cNvSpPr>
          <p:nvPr>
            <p:ph type="body" sz="quarter" idx="14"/>
          </p:nvPr>
        </p:nvSpPr>
        <p:spPr>
          <a:xfrm>
            <a:off x="409575" y="1909763"/>
            <a:ext cx="4171950" cy="406998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a:extLst>
              <a:ext uri="{FF2B5EF4-FFF2-40B4-BE49-F238E27FC236}">
                <a16:creationId xmlns:a16="http://schemas.microsoft.com/office/drawing/2014/main" id="{35EBEBE3-32A2-3C42-B4C1-9DDFBAEDC241}"/>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20" name="Text Placeholder 12">
            <a:extLst>
              <a:ext uri="{FF2B5EF4-FFF2-40B4-BE49-F238E27FC236}">
                <a16:creationId xmlns:a16="http://schemas.microsoft.com/office/drawing/2014/main" id="{5CDA0C67-0D8E-C541-A589-A6B786712E3C}"/>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20491771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L + Divisions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87727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7" name="Picture 6">
            <a:extLst>
              <a:ext uri="{FF2B5EF4-FFF2-40B4-BE49-F238E27FC236}">
                <a16:creationId xmlns:a16="http://schemas.microsoft.com/office/drawing/2014/main" id="{EA02194A-C2C7-D346-B573-EA1DEFD4B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29199" y="6288708"/>
            <a:ext cx="567209" cy="450144"/>
          </a:xfrm>
          <a:prstGeom prst="rect">
            <a:avLst/>
          </a:prstGeom>
        </p:spPr>
      </p:pic>
      <p:pic>
        <p:nvPicPr>
          <p:cNvPr id="10" name="Picture 9">
            <a:extLst>
              <a:ext uri="{FF2B5EF4-FFF2-40B4-BE49-F238E27FC236}">
                <a16:creationId xmlns:a16="http://schemas.microsoft.com/office/drawing/2014/main" id="{55D83CE0-34B8-7D40-AFBF-6AD24461E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4055" y="6289812"/>
            <a:ext cx="566842" cy="449039"/>
          </a:xfrm>
          <a:prstGeom prst="rect">
            <a:avLst/>
          </a:prstGeom>
        </p:spPr>
      </p:pic>
      <p:pic>
        <p:nvPicPr>
          <p:cNvPr id="11" name="Picture 10">
            <a:extLst>
              <a:ext uri="{FF2B5EF4-FFF2-40B4-BE49-F238E27FC236}">
                <a16:creationId xmlns:a16="http://schemas.microsoft.com/office/drawing/2014/main" id="{A447F00E-80D8-5D4C-8E65-67C41ED58F4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24345" y="6289813"/>
            <a:ext cx="567208" cy="449039"/>
          </a:xfrm>
          <a:prstGeom prst="rect">
            <a:avLst/>
          </a:prstGeom>
        </p:spPr>
      </p:pic>
      <p:sp>
        <p:nvSpPr>
          <p:cNvPr id="12" name="Text Placeholder 14">
            <a:extLst>
              <a:ext uri="{FF2B5EF4-FFF2-40B4-BE49-F238E27FC236}">
                <a16:creationId xmlns:a16="http://schemas.microsoft.com/office/drawing/2014/main" id="{E2FECD85-B06E-0645-8F2F-1286F6E97A39}"/>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45ECF86C-28F9-2C49-9A2E-EAAB44D8AB9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9C00856B-D2C0-EE4A-B31E-4CA8A8334D4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86553534"/>
      </p:ext>
    </p:extLst>
  </p:cSld>
  <p:clrMapOvr>
    <a:masterClrMapping/>
  </p:clrMapOvr>
  <p:extLst>
    <p:ext uri="{DCECCB84-F9BA-43D5-87BE-67443E8EF086}">
      <p15:sldGuideLst xmlns:p15="http://schemas.microsoft.com/office/powerpoint/2012/main">
        <p15:guide id="1" orient="horz" pos="4176">
          <p15:clr>
            <a:srgbClr val="FBAE40"/>
          </p15:clr>
        </p15:guide>
        <p15:guide id="2" pos="56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379125180"/>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FF1096-3169-EE4B-8934-C3FB782637A7}"/>
              </a:ext>
            </a:extLst>
          </p:cNvPr>
          <p:cNvSpPr/>
          <p:nvPr userDrawn="1"/>
        </p:nvSpPr>
        <p:spPr>
          <a:xfrm>
            <a:off x="7958361" y="6139370"/>
            <a:ext cx="878284" cy="45719"/>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0C33C2-6CD3-9547-B7C0-310F735C7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3368" y="6288708"/>
            <a:ext cx="567209" cy="450144"/>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13" name="Text Placeholder 14">
            <a:extLst>
              <a:ext uri="{FF2B5EF4-FFF2-40B4-BE49-F238E27FC236}">
                <a16:creationId xmlns:a16="http://schemas.microsoft.com/office/drawing/2014/main" id="{E86BD933-7ECD-DB44-A5D3-0CA3A0BC947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154C9013-0D60-994B-9DA0-2156E8F77415}"/>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2">
            <a:extLst>
              <a:ext uri="{FF2B5EF4-FFF2-40B4-BE49-F238E27FC236}">
                <a16:creationId xmlns:a16="http://schemas.microsoft.com/office/drawing/2014/main" id="{171F26ED-0509-D14C-96DF-C0C59D829CE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028720161"/>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L Challeng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6D1B90-0E65-9F46-B5CA-31D21D7C3B70}"/>
              </a:ext>
            </a:extLst>
          </p:cNvPr>
          <p:cNvSpPr/>
          <p:nvPr userDrawn="1"/>
        </p:nvSpPr>
        <p:spPr>
          <a:xfrm>
            <a:off x="7958361" y="6139370"/>
            <a:ext cx="878284" cy="45719"/>
          </a:xfrm>
          <a:prstGeom prst="rect">
            <a:avLst/>
          </a:prstGeom>
          <a:solidFill>
            <a:srgbClr val="EE3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B9876EC-A9F7-9F45-AE59-5ECBB1FC4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4082" y="6289812"/>
            <a:ext cx="566842" cy="449039"/>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9" name="Text Placeholder 14">
            <a:extLst>
              <a:ext uri="{FF2B5EF4-FFF2-40B4-BE49-F238E27FC236}">
                <a16:creationId xmlns:a16="http://schemas.microsoft.com/office/drawing/2014/main" id="{32D004C9-1722-3C49-AA73-B0A2E47BECEF}"/>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0294C1F-B68B-4946-B2C2-B402D357890C}"/>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C596ABF9-6C2C-754C-9957-63121EA440F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04925573"/>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n-FIRST Title 2">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F439B386-C6A8-8B40-AE60-3A1F71C51F44}"/>
              </a:ext>
            </a:extLst>
          </p:cNvPr>
          <p:cNvPicPr>
            <a:picLocks noChangeAspect="1"/>
          </p:cNvPicPr>
          <p:nvPr userDrawn="1"/>
        </p:nvPicPr>
        <p:blipFill>
          <a:blip r:embed="rId2"/>
          <a:stretch>
            <a:fillRect/>
          </a:stretch>
        </p:blipFill>
        <p:spPr>
          <a:xfrm>
            <a:off x="0" y="0"/>
            <a:ext cx="9144000" cy="686023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297296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TC Title">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B96C312-9228-F146-9D4D-ED39000206FB}"/>
              </a:ext>
            </a:extLst>
          </p:cNvPr>
          <p:cNvPicPr>
            <a:picLocks noChangeAspect="1"/>
          </p:cNvPicPr>
          <p:nvPr userDrawn="1"/>
        </p:nvPicPr>
        <p:blipFill>
          <a:blip r:embed="rId2"/>
          <a:stretch>
            <a:fillRect/>
          </a:stretch>
        </p:blipFill>
        <p:spPr>
          <a:xfrm>
            <a:off x="1486" y="0"/>
            <a:ext cx="9141027" cy="6858000"/>
          </a:xfrm>
          <a:prstGeom prst="rect">
            <a:avLst/>
          </a:prstGeom>
        </p:spPr>
      </p:pic>
      <p:pic>
        <p:nvPicPr>
          <p:cNvPr id="11" name="Picture 10">
            <a:extLst>
              <a:ext uri="{FF2B5EF4-FFF2-40B4-BE49-F238E27FC236}">
                <a16:creationId xmlns:a16="http://schemas.microsoft.com/office/drawing/2014/main" id="{6FAC7D3B-293E-F844-ACC7-2EDE6C923403}"/>
              </a:ext>
            </a:extLst>
          </p:cNvPr>
          <p:cNvPicPr>
            <a:picLocks noChangeAspect="1"/>
          </p:cNvPicPr>
          <p:nvPr userDrawn="1"/>
        </p:nvPicPr>
        <p:blipFill>
          <a:blip r:embed="rId3"/>
          <a:stretch>
            <a:fillRect/>
          </a:stretch>
        </p:blipFill>
        <p:spPr>
          <a:xfrm>
            <a:off x="1549190" y="5184912"/>
            <a:ext cx="6045620" cy="1165041"/>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spTree>
    <p:extLst>
      <p:ext uri="{BB962C8B-B14F-4D97-AF65-F5344CB8AC3E}">
        <p14:creationId xmlns:p14="http://schemas.microsoft.com/office/powerpoint/2010/main" val="3633195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TC Split Conten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BB86ADDC-C5CE-D145-9B24-4927989EDC10}"/>
              </a:ext>
            </a:extLst>
          </p:cNvPr>
          <p:cNvPicPr>
            <a:picLocks noChangeAspect="1"/>
          </p:cNvPicPr>
          <p:nvPr userDrawn="1"/>
        </p:nvPicPr>
        <p:blipFill>
          <a:blip r:embed="rId2"/>
          <a:stretch>
            <a:fillRect/>
          </a:stretch>
        </p:blipFill>
        <p:spPr>
          <a:xfrm>
            <a:off x="5011387" y="0"/>
            <a:ext cx="4132613"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7B5E5A-8C74-4F43-906F-1C9502959F76}"/>
              </a:ext>
            </a:extLst>
          </p:cNvPr>
          <p:cNvPicPr>
            <a:picLocks noChangeAspect="1"/>
          </p:cNvPicPr>
          <p:nvPr userDrawn="1"/>
        </p:nvPicPr>
        <p:blipFill>
          <a:blip r:embed="rId4"/>
          <a:stretch>
            <a:fillRect/>
          </a:stretch>
        </p:blipFill>
        <p:spPr>
          <a:xfrm>
            <a:off x="3932868" y="6370429"/>
            <a:ext cx="806850" cy="373906"/>
          </a:xfrm>
          <a:prstGeom prst="rect">
            <a:avLst/>
          </a:prstGeom>
        </p:spPr>
      </p:pic>
      <p:sp>
        <p:nvSpPr>
          <p:cNvPr id="6" name="Rectangle 5">
            <a:extLst>
              <a:ext uri="{FF2B5EF4-FFF2-40B4-BE49-F238E27FC236}">
                <a16:creationId xmlns:a16="http://schemas.microsoft.com/office/drawing/2014/main" id="{E508BDC1-04F1-E147-A19E-F0708D7C4AE0}"/>
              </a:ext>
            </a:extLst>
          </p:cNvPr>
          <p:cNvSpPr/>
          <p:nvPr userDrawn="1"/>
        </p:nvSpPr>
        <p:spPr>
          <a:xfrm>
            <a:off x="385780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9ED5DBD5-1D44-A349-997C-B8B186AF16A5}"/>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CBD62BA6-9822-1742-8046-63189E63A29D}"/>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7" name="Text Placeholder 12">
            <a:extLst>
              <a:ext uri="{FF2B5EF4-FFF2-40B4-BE49-F238E27FC236}">
                <a16:creationId xmlns:a16="http://schemas.microsoft.com/office/drawing/2014/main" id="{04E1C05B-7DEB-6B4A-B702-88ECD0BB368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026505429"/>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TC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469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a:extLst>
              <a:ext uri="{FF2B5EF4-FFF2-40B4-BE49-F238E27FC236}">
                <a16:creationId xmlns:a16="http://schemas.microsoft.com/office/drawing/2014/main" id="{7D5DF282-9FFB-8343-9583-E56497D9A38F}"/>
              </a:ext>
            </a:extLst>
          </p:cNvPr>
          <p:cNvPicPr>
            <a:picLocks noChangeAspect="1"/>
          </p:cNvPicPr>
          <p:nvPr userDrawn="1"/>
        </p:nvPicPr>
        <p:blipFill>
          <a:blip r:embed="rId3"/>
          <a:stretch>
            <a:fillRect/>
          </a:stretch>
        </p:blipFill>
        <p:spPr>
          <a:xfrm>
            <a:off x="7874948" y="6370429"/>
            <a:ext cx="806850" cy="373906"/>
          </a:xfrm>
          <a:prstGeom prst="rect">
            <a:avLst/>
          </a:prstGeom>
        </p:spPr>
      </p:pic>
      <p:sp>
        <p:nvSpPr>
          <p:cNvPr id="6" name="Rectangle 5">
            <a:extLst>
              <a:ext uri="{FF2B5EF4-FFF2-40B4-BE49-F238E27FC236}">
                <a16:creationId xmlns:a16="http://schemas.microsoft.com/office/drawing/2014/main" id="{7C080252-F820-DB47-845D-2D64213173B5}"/>
              </a:ext>
            </a:extLst>
          </p:cNvPr>
          <p:cNvSpPr/>
          <p:nvPr userDrawn="1"/>
        </p:nvSpPr>
        <p:spPr>
          <a:xfrm>
            <a:off x="779988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4">
            <a:extLst>
              <a:ext uri="{FF2B5EF4-FFF2-40B4-BE49-F238E27FC236}">
                <a16:creationId xmlns:a16="http://schemas.microsoft.com/office/drawing/2014/main" id="{267380B0-7C21-8241-AA1C-D36A47093862}"/>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8CF55798-5B07-BC47-AF64-590FB385F1F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2">
            <a:extLst>
              <a:ext uri="{FF2B5EF4-FFF2-40B4-BE49-F238E27FC236}">
                <a16:creationId xmlns:a16="http://schemas.microsoft.com/office/drawing/2014/main" id="{02FD4638-C49D-8B48-A189-9195A84D0DAC}"/>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37189197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C Title">
    <p:spTree>
      <p:nvGrpSpPr>
        <p:cNvPr id="1" name=""/>
        <p:cNvGrpSpPr/>
        <p:nvPr/>
      </p:nvGrpSpPr>
      <p:grpSpPr>
        <a:xfrm>
          <a:off x="0" y="0"/>
          <a:ext cx="0" cy="0"/>
          <a:chOff x="0" y="0"/>
          <a:chExt cx="0" cy="0"/>
        </a:xfrm>
      </p:grpSpPr>
      <p:pic>
        <p:nvPicPr>
          <p:cNvPr id="6" name="Picture 5" descr="A group of people standing in front of a store&#10;&#10;Description automatically generated">
            <a:extLst>
              <a:ext uri="{FF2B5EF4-FFF2-40B4-BE49-F238E27FC236}">
                <a16:creationId xmlns:a16="http://schemas.microsoft.com/office/drawing/2014/main" id="{553D7561-24EC-CA46-8738-D6F0A5CB4AEF}"/>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2" name="Picture 11">
            <a:extLst>
              <a:ext uri="{FF2B5EF4-FFF2-40B4-BE49-F238E27FC236}">
                <a16:creationId xmlns:a16="http://schemas.microsoft.com/office/drawing/2014/main" id="{CB9A6731-E8CF-354D-A9B3-4C8279C84B11}"/>
              </a:ext>
            </a:extLst>
          </p:cNvPr>
          <p:cNvPicPr>
            <a:picLocks noChangeAspect="1"/>
          </p:cNvPicPr>
          <p:nvPr userDrawn="1"/>
        </p:nvPicPr>
        <p:blipFill>
          <a:blip r:embed="rId3"/>
          <a:stretch>
            <a:fillRect/>
          </a:stretch>
        </p:blipFill>
        <p:spPr>
          <a:xfrm>
            <a:off x="1423241" y="5184912"/>
            <a:ext cx="6297519" cy="1165041"/>
          </a:xfrm>
          <a:prstGeom prst="rect">
            <a:avLst/>
          </a:prstGeom>
        </p:spPr>
      </p:pic>
    </p:spTree>
    <p:extLst>
      <p:ext uri="{BB962C8B-B14F-4D97-AF65-F5344CB8AC3E}">
        <p14:creationId xmlns:p14="http://schemas.microsoft.com/office/powerpoint/2010/main" val="520920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C Content Split">
    <p:spTree>
      <p:nvGrpSpPr>
        <p:cNvPr id="1" name=""/>
        <p:cNvGrpSpPr/>
        <p:nvPr/>
      </p:nvGrpSpPr>
      <p:grpSpPr>
        <a:xfrm>
          <a:off x="0" y="0"/>
          <a:ext cx="0" cy="0"/>
          <a:chOff x="0" y="0"/>
          <a:chExt cx="0" cy="0"/>
        </a:xfrm>
      </p:grpSpPr>
      <p:pic>
        <p:nvPicPr>
          <p:cNvPr id="3" name="Picture 2" descr="A picture containing person, outdoor, man, people&#10;&#10;Description automatically generated">
            <a:extLst>
              <a:ext uri="{FF2B5EF4-FFF2-40B4-BE49-F238E27FC236}">
                <a16:creationId xmlns:a16="http://schemas.microsoft.com/office/drawing/2014/main" id="{6ACECBEB-E200-5C48-BD42-BCA9AD284BDD}"/>
              </a:ext>
            </a:extLst>
          </p:cNvPr>
          <p:cNvPicPr>
            <a:picLocks noChangeAspect="1"/>
          </p:cNvPicPr>
          <p:nvPr userDrawn="1"/>
        </p:nvPicPr>
        <p:blipFill>
          <a:blip r:embed="rId2"/>
          <a:stretch>
            <a:fillRect/>
          </a:stretch>
        </p:blipFill>
        <p:spPr>
          <a:xfrm>
            <a:off x="5011387" y="0"/>
            <a:ext cx="4132613" cy="6858000"/>
          </a:xfrm>
          <a:prstGeom prst="rect">
            <a:avLst/>
          </a:prstGeom>
        </p:spPr>
      </p:pic>
      <p:sp>
        <p:nvSpPr>
          <p:cNvPr id="10" name="Rectangle 9">
            <a:extLst>
              <a:ext uri="{FF2B5EF4-FFF2-40B4-BE49-F238E27FC236}">
                <a16:creationId xmlns:a16="http://schemas.microsoft.com/office/drawing/2014/main" id="{B5C310FE-A61B-8440-BF86-3883B3A76181}"/>
              </a:ext>
            </a:extLst>
          </p:cNvPr>
          <p:cNvSpPr/>
          <p:nvPr userDrawn="1"/>
        </p:nvSpPr>
        <p:spPr>
          <a:xfrm>
            <a:off x="385610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CDAEFEB-E8F2-814A-919E-471B2CA9BB02}"/>
              </a:ext>
            </a:extLst>
          </p:cNvPr>
          <p:cNvPicPr>
            <a:picLocks noChangeAspect="1"/>
          </p:cNvPicPr>
          <p:nvPr userDrawn="1"/>
        </p:nvPicPr>
        <p:blipFill>
          <a:blip r:embed="rId3"/>
          <a:stretch>
            <a:fillRect/>
          </a:stretch>
        </p:blipFill>
        <p:spPr>
          <a:xfrm>
            <a:off x="387046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2" name="Straight Connector 11">
            <a:extLst>
              <a:ext uri="{FF2B5EF4-FFF2-40B4-BE49-F238E27FC236}">
                <a16:creationId xmlns:a16="http://schemas.microsoft.com/office/drawing/2014/main" id="{9A4D9B68-9D04-0F44-8881-B4385DCBE5E2}"/>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5994B31E-674E-9342-937C-035E48EA85C7}"/>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482B953B-2758-3B46-921D-4E4EB5C34D3F}"/>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DB5A34C5-15AB-9948-9572-30DBEA0E463D}"/>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7677317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C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58DF4A-4D15-AE46-BCF3-490865FEB3D0}"/>
              </a:ext>
            </a:extLst>
          </p:cNvPr>
          <p:cNvSpPr/>
          <p:nvPr userDrawn="1"/>
        </p:nvSpPr>
        <p:spPr>
          <a:xfrm>
            <a:off x="774738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77C3726-FAD5-7C44-94E3-C4E81D788217}"/>
              </a:ext>
            </a:extLst>
          </p:cNvPr>
          <p:cNvPicPr>
            <a:picLocks noChangeAspect="1"/>
          </p:cNvPicPr>
          <p:nvPr userDrawn="1"/>
        </p:nvPicPr>
        <p:blipFill>
          <a:blip r:embed="rId2"/>
          <a:stretch>
            <a:fillRect/>
          </a:stretch>
        </p:blipFill>
        <p:spPr>
          <a:xfrm>
            <a:off x="776174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3884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1" name="Text Placeholder 14">
            <a:extLst>
              <a:ext uri="{FF2B5EF4-FFF2-40B4-BE49-F238E27FC236}">
                <a16:creationId xmlns:a16="http://schemas.microsoft.com/office/drawing/2014/main" id="{09735B6C-CF20-9E43-BC94-65F0C1B34F2C}"/>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A4819B2A-8C28-D84D-BF09-2EE03659561D}"/>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020C6DBA-7784-2C40-A0FD-B5E5C80AEC3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7646936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59795"/>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622198150"/>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n-FIRST Title 3">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39DED77A-CA14-A247-870A-C5C8EA681C4B}"/>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10993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n-FIRST Title 4">
    <p:spTree>
      <p:nvGrpSpPr>
        <p:cNvPr id="1" name=""/>
        <p:cNvGrpSpPr/>
        <p:nvPr/>
      </p:nvGrpSpPr>
      <p:grpSpPr>
        <a:xfrm>
          <a:off x="0" y="0"/>
          <a:ext cx="0" cy="0"/>
          <a:chOff x="0" y="0"/>
          <a:chExt cx="0" cy="0"/>
        </a:xfrm>
      </p:grpSpPr>
      <p:pic>
        <p:nvPicPr>
          <p:cNvPr id="3" name="Picture 2" descr="A picture containing indoor, store, people, man&#10;&#10;Description automatically generated">
            <a:extLst>
              <a:ext uri="{FF2B5EF4-FFF2-40B4-BE49-F238E27FC236}">
                <a16:creationId xmlns:a16="http://schemas.microsoft.com/office/drawing/2014/main" id="{ECD47285-B1D5-EF41-B498-C70FA477979E}"/>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64028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n-FIRST Title 5">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4FABAD6A-6588-E541-8FD5-DD8A3BFB9599}"/>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3369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n-FIRST Built Better Together Titl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FFEBD19-C7F9-364D-AC14-202929C8DA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99643"/>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50504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56879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8" name="Picture 7">
            <a:extLst>
              <a:ext uri="{FF2B5EF4-FFF2-40B4-BE49-F238E27FC236}">
                <a16:creationId xmlns:a16="http://schemas.microsoft.com/office/drawing/2014/main" id="{DBEA6D01-5E9C-DE46-94F8-EDAC89A95C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3408"/>
            <a:ext cx="7928752" cy="944837"/>
          </a:xfrm>
          <a:prstGeom prst="rect">
            <a:avLst/>
          </a:prstGeom>
        </p:spPr>
      </p:pic>
    </p:spTree>
    <p:extLst>
      <p:ext uri="{BB962C8B-B14F-4D97-AF65-F5344CB8AC3E}">
        <p14:creationId xmlns:p14="http://schemas.microsoft.com/office/powerpoint/2010/main" val="259480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n-FIRST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878240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7" name="Text Placeholder 14">
            <a:extLst>
              <a:ext uri="{FF2B5EF4-FFF2-40B4-BE49-F238E27FC236}">
                <a16:creationId xmlns:a16="http://schemas.microsoft.com/office/drawing/2014/main" id="{8015FCC8-578F-F448-956B-12F9CC61C3C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50870A3B-A479-304E-9979-5AE06B0E34F9}"/>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9" name="Text Placeholder 12">
            <a:extLst>
              <a:ext uri="{FF2B5EF4-FFF2-40B4-BE49-F238E27FC236}">
                <a16:creationId xmlns:a16="http://schemas.microsoft.com/office/drawing/2014/main" id="{42BA1346-FCA4-6645-AD56-6D0F731B5927}"/>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7114412"/>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FIRST + Programs Conten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819DE0D-8BCD-E84C-964A-F2259FACAEB8}"/>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52243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36321" y="6193049"/>
            <a:ext cx="3172246" cy="550869"/>
          </a:xfrm>
          <a:prstGeom prst="rect">
            <a:avLst/>
          </a:prstGeom>
        </p:spPr>
      </p:pic>
      <p:sp>
        <p:nvSpPr>
          <p:cNvPr id="11" name="Title Placeholder 1">
            <a:extLst>
              <a:ext uri="{FF2B5EF4-FFF2-40B4-BE49-F238E27FC236}">
                <a16:creationId xmlns:a16="http://schemas.microsoft.com/office/drawing/2014/main" id="{6555E7D4-A808-DE4B-A41C-026E2451EED0}"/>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816FE883-6A33-C746-B87C-BF6A87DCA396}"/>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877286486"/>
      </p:ext>
    </p:extLst>
  </p:cSld>
  <p:clrMapOvr>
    <a:masterClrMapping/>
  </p:clrMapOvr>
  <p:extLst>
    <p:ext uri="{DCECCB84-F9BA-43D5-87BE-67443E8EF086}">
      <p15:sldGuideLst xmlns:p15="http://schemas.microsoft.com/office/powerpoint/2012/main">
        <p15:guide id="1" orient="horz" pos="4248" userDrawn="1">
          <p15:clr>
            <a:srgbClr val="FBAE40"/>
          </p15:clr>
        </p15:guide>
        <p15:guide id="2" pos="56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n-FIRST Split 1">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standing in front of a crowd&#10;&#10;Description automatically generated">
            <a:extLst>
              <a:ext uri="{FF2B5EF4-FFF2-40B4-BE49-F238E27FC236}">
                <a16:creationId xmlns:a16="http://schemas.microsoft.com/office/drawing/2014/main" id="{374EEA14-F8F4-E24C-ADCD-5E2EDCBDE112}"/>
              </a:ext>
            </a:extLst>
          </p:cNvPr>
          <p:cNvPicPr>
            <a:picLocks noChangeAspect="1"/>
          </p:cNvPicPr>
          <p:nvPr userDrawn="1"/>
        </p:nvPicPr>
        <p:blipFill>
          <a:blip r:embed="rId3"/>
          <a:stretch>
            <a:fillRect/>
          </a:stretch>
        </p:blipFill>
        <p:spPr>
          <a:xfrm>
            <a:off x="5011387" y="0"/>
            <a:ext cx="4132613" cy="6858000"/>
          </a:xfrm>
          <a:prstGeom prst="rect">
            <a:avLst/>
          </a:prstGeom>
        </p:spPr>
      </p:pic>
      <p:sp>
        <p:nvSpPr>
          <p:cNvPr id="13" name="Text Placeholder 14">
            <a:extLst>
              <a:ext uri="{FF2B5EF4-FFF2-40B4-BE49-F238E27FC236}">
                <a16:creationId xmlns:a16="http://schemas.microsoft.com/office/drawing/2014/main" id="{8F3E1952-98E0-404A-8CC9-042549C3F414}"/>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8241B465-8B17-724B-9E1C-5A2FADE1E189}"/>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1C59280F-898E-3A46-A483-9189A6391E4A}"/>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262011977"/>
      </p:ext>
    </p:extLst>
  </p:cSld>
  <p:clrMapOvr>
    <a:masterClrMapping/>
  </p:clrMapOvr>
  <p:extLst>
    <p:ext uri="{DCECCB84-F9BA-43D5-87BE-67443E8EF086}">
      <p15:sldGuideLst xmlns:p15="http://schemas.microsoft.com/office/powerpoint/2012/main">
        <p15:guide id="1" orient="horz" pos="4176">
          <p15:clr>
            <a:srgbClr val="FBAE40"/>
          </p15:clr>
        </p15:guide>
        <p15:guide id="2" pos="24" userDrawn="1">
          <p15:clr>
            <a:srgbClr val="FBAE40"/>
          </p15:clr>
        </p15:guide>
        <p15:guide id="3" pos="120" userDrawn="1">
          <p15:clr>
            <a:srgbClr val="FBAE40"/>
          </p15:clr>
        </p15:guide>
        <p15:guide id="4" pos="3144" userDrawn="1">
          <p15:clr>
            <a:srgbClr val="FBAE40"/>
          </p15:clr>
        </p15:guide>
        <p15:guide id="5" pos="30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950719"/>
            <a:ext cx="7886700" cy="4226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EB161-7E7A-5042-BCF6-95F27F8C571E}" type="datetime1">
              <a:rPr lang="en-US" smtClean="0"/>
              <a:t>6/11/2024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3052E6-E16C-A04B-8192-1DB31D569F09}" type="slidenum">
              <a:rPr lang="en-US" smtClean="0"/>
              <a:pPr/>
              <a:t>‹#›</a:t>
            </a:fld>
            <a:endParaRPr lang="en-US"/>
          </a:p>
        </p:txBody>
      </p:sp>
    </p:spTree>
    <p:extLst>
      <p:ext uri="{BB962C8B-B14F-4D97-AF65-F5344CB8AC3E}">
        <p14:creationId xmlns:p14="http://schemas.microsoft.com/office/powerpoint/2010/main" val="13348894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7" r:id="rId6"/>
    <p:sldLayoutId id="2147483664" r:id="rId7"/>
    <p:sldLayoutId id="2147483678" r:id="rId8"/>
    <p:sldLayoutId id="2147483680" r:id="rId9"/>
    <p:sldLayoutId id="2147483681" r:id="rId10"/>
    <p:sldLayoutId id="2147483679" r:id="rId11"/>
    <p:sldLayoutId id="2147483682" r:id="rId12"/>
    <p:sldLayoutId id="2147483683" r:id="rId13"/>
    <p:sldLayoutId id="2147483684" r:id="rId14"/>
    <p:sldLayoutId id="2147483695" r:id="rId15"/>
    <p:sldLayoutId id="2147483685" r:id="rId16"/>
    <p:sldLayoutId id="2147483686" r:id="rId17"/>
    <p:sldLayoutId id="2147483687" r:id="rId18"/>
    <p:sldLayoutId id="2147483688" r:id="rId19"/>
    <p:sldLayoutId id="2147483689" r:id="rId20"/>
    <p:sldLayoutId id="2147483691" r:id="rId21"/>
    <p:sldLayoutId id="2147483690" r:id="rId22"/>
    <p:sldLayoutId id="2147483692" r:id="rId23"/>
    <p:sldLayoutId id="2147483694" r:id="rId24"/>
    <p:sldLayoutId id="2147483693" r:id="rId25"/>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248552"/>
      </p:ext>
    </p:extLst>
  </p:cSld>
  <p:clrMap bg1="lt1" tx1="dk1" bg2="lt2" tx2="dk2" accent1="accent1" accent2="accent2" accent3="accent3" accent4="accent4" accent5="accent5" accent6="accent6" hlink="hlink" folHlink="folHlink"/>
  <p:sldLayoutIdLst>
    <p:sldLayoutId id="2147483698" r:id="rId1"/>
    <p:sldLayoutId id="2147483699" r:id="rId2"/>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21" Type="http://schemas.openxmlformats.org/officeDocument/2006/relationships/image" Target="../media/image49.png"/><Relationship Id="rId34" Type="http://schemas.openxmlformats.org/officeDocument/2006/relationships/image" Target="../media/image62.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2" Type="http://schemas.openxmlformats.org/officeDocument/2006/relationships/notesSlide" Target="../notesSlides/notesSlide1.xml"/><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Layout" Target="../slideLayouts/slideLayout26.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png"/><Relationship Id="rId37" Type="http://schemas.openxmlformats.org/officeDocument/2006/relationships/image" Target="../media/image65.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64.pn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63.png"/><Relationship Id="rId8" Type="http://schemas.openxmlformats.org/officeDocument/2006/relationships/image" Target="../media/image36.png"/><Relationship Id="rId3" Type="http://schemas.openxmlformats.org/officeDocument/2006/relationships/image" Target="../media/image31.emf"/></Relationships>
</file>

<file path=ppt/slides/_rels/slide10.xml.rels><?xml version="1.0" encoding="UTF-8" standalone="yes"?>
<Relationships xmlns="http://schemas.openxmlformats.org/package/2006/relationships"><Relationship Id="rId3" Type="http://schemas.openxmlformats.org/officeDocument/2006/relationships/image" Target="../media/image612.png"/><Relationship Id="rId2" Type="http://schemas.openxmlformats.org/officeDocument/2006/relationships/image" Target="../media/image611.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117" Type="http://schemas.openxmlformats.org/officeDocument/2006/relationships/image" Target="../media/image154.png"/><Relationship Id="rId21" Type="http://schemas.openxmlformats.org/officeDocument/2006/relationships/image" Target="../media/image50.png"/><Relationship Id="rId324" Type="http://schemas.openxmlformats.org/officeDocument/2006/relationships/image" Target="../media/image361.png"/><Relationship Id="rId531" Type="http://schemas.openxmlformats.org/officeDocument/2006/relationships/image" Target="../media/image568.png"/><Relationship Id="rId170" Type="http://schemas.openxmlformats.org/officeDocument/2006/relationships/image" Target="../media/image207.png"/><Relationship Id="rId268" Type="http://schemas.openxmlformats.org/officeDocument/2006/relationships/image" Target="../media/image305.png"/><Relationship Id="rId475" Type="http://schemas.openxmlformats.org/officeDocument/2006/relationships/image" Target="../media/image512.png"/><Relationship Id="rId32" Type="http://schemas.openxmlformats.org/officeDocument/2006/relationships/image" Target="../media/image61.png"/><Relationship Id="rId128" Type="http://schemas.openxmlformats.org/officeDocument/2006/relationships/image" Target="../media/image165.png"/><Relationship Id="rId335" Type="http://schemas.openxmlformats.org/officeDocument/2006/relationships/image" Target="../media/image372.png"/><Relationship Id="rId542" Type="http://schemas.openxmlformats.org/officeDocument/2006/relationships/image" Target="../media/image579.png"/><Relationship Id="rId181" Type="http://schemas.openxmlformats.org/officeDocument/2006/relationships/image" Target="../media/image218.png"/><Relationship Id="rId402" Type="http://schemas.openxmlformats.org/officeDocument/2006/relationships/image" Target="../media/image439.png"/><Relationship Id="rId279" Type="http://schemas.openxmlformats.org/officeDocument/2006/relationships/image" Target="../media/image316.png"/><Relationship Id="rId486" Type="http://schemas.openxmlformats.org/officeDocument/2006/relationships/image" Target="../media/image523.png"/><Relationship Id="rId43" Type="http://schemas.openxmlformats.org/officeDocument/2006/relationships/image" Target="../media/image80.png"/><Relationship Id="rId139" Type="http://schemas.openxmlformats.org/officeDocument/2006/relationships/image" Target="../media/image176.png"/><Relationship Id="rId346" Type="http://schemas.openxmlformats.org/officeDocument/2006/relationships/image" Target="../media/image383.png"/><Relationship Id="rId553" Type="http://schemas.openxmlformats.org/officeDocument/2006/relationships/image" Target="../media/image590.png"/><Relationship Id="rId192" Type="http://schemas.openxmlformats.org/officeDocument/2006/relationships/image" Target="../media/image229.png"/><Relationship Id="rId206" Type="http://schemas.openxmlformats.org/officeDocument/2006/relationships/image" Target="../media/image243.png"/><Relationship Id="rId413" Type="http://schemas.openxmlformats.org/officeDocument/2006/relationships/image" Target="../media/image450.png"/><Relationship Id="rId497" Type="http://schemas.openxmlformats.org/officeDocument/2006/relationships/image" Target="../media/image534.png"/><Relationship Id="rId357" Type="http://schemas.openxmlformats.org/officeDocument/2006/relationships/image" Target="../media/image394.png"/><Relationship Id="rId54" Type="http://schemas.openxmlformats.org/officeDocument/2006/relationships/image" Target="../media/image91.png"/><Relationship Id="rId217" Type="http://schemas.openxmlformats.org/officeDocument/2006/relationships/image" Target="../media/image254.png"/><Relationship Id="rId564" Type="http://schemas.openxmlformats.org/officeDocument/2006/relationships/image" Target="../media/image601.png"/><Relationship Id="rId424" Type="http://schemas.openxmlformats.org/officeDocument/2006/relationships/image" Target="../media/image461.png"/><Relationship Id="rId270" Type="http://schemas.openxmlformats.org/officeDocument/2006/relationships/image" Target="../media/image307.png"/><Relationship Id="rId65" Type="http://schemas.openxmlformats.org/officeDocument/2006/relationships/image" Target="../media/image102.png"/><Relationship Id="rId130" Type="http://schemas.openxmlformats.org/officeDocument/2006/relationships/image" Target="../media/image167.png"/><Relationship Id="rId368" Type="http://schemas.openxmlformats.org/officeDocument/2006/relationships/image" Target="../media/image405.png"/><Relationship Id="rId172" Type="http://schemas.openxmlformats.org/officeDocument/2006/relationships/image" Target="../media/image209.png"/><Relationship Id="rId228" Type="http://schemas.openxmlformats.org/officeDocument/2006/relationships/image" Target="../media/image265.png"/><Relationship Id="rId435" Type="http://schemas.openxmlformats.org/officeDocument/2006/relationships/image" Target="../media/image472.png"/><Relationship Id="rId477" Type="http://schemas.openxmlformats.org/officeDocument/2006/relationships/image" Target="../media/image514.png"/><Relationship Id="rId281" Type="http://schemas.openxmlformats.org/officeDocument/2006/relationships/image" Target="../media/image318.png"/><Relationship Id="rId337" Type="http://schemas.openxmlformats.org/officeDocument/2006/relationships/image" Target="../media/image374.png"/><Relationship Id="rId502" Type="http://schemas.openxmlformats.org/officeDocument/2006/relationships/image" Target="../media/image539.png"/><Relationship Id="rId34" Type="http://schemas.openxmlformats.org/officeDocument/2006/relationships/image" Target="../media/image63.png"/><Relationship Id="rId76" Type="http://schemas.openxmlformats.org/officeDocument/2006/relationships/image" Target="../media/image113.png"/><Relationship Id="rId141" Type="http://schemas.openxmlformats.org/officeDocument/2006/relationships/image" Target="../media/image178.png"/><Relationship Id="rId379" Type="http://schemas.openxmlformats.org/officeDocument/2006/relationships/image" Target="../media/image416.png"/><Relationship Id="rId544" Type="http://schemas.openxmlformats.org/officeDocument/2006/relationships/image" Target="../media/image581.png"/><Relationship Id="rId7" Type="http://schemas.openxmlformats.org/officeDocument/2006/relationships/image" Target="../media/image36.png"/><Relationship Id="rId183" Type="http://schemas.openxmlformats.org/officeDocument/2006/relationships/image" Target="../media/image220.png"/><Relationship Id="rId239" Type="http://schemas.openxmlformats.org/officeDocument/2006/relationships/image" Target="../media/image276.png"/><Relationship Id="rId390" Type="http://schemas.openxmlformats.org/officeDocument/2006/relationships/image" Target="../media/image427.png"/><Relationship Id="rId404" Type="http://schemas.openxmlformats.org/officeDocument/2006/relationships/image" Target="../media/image441.png"/><Relationship Id="rId446" Type="http://schemas.openxmlformats.org/officeDocument/2006/relationships/image" Target="../media/image483.png"/><Relationship Id="rId250" Type="http://schemas.openxmlformats.org/officeDocument/2006/relationships/image" Target="../media/image287.png"/><Relationship Id="rId292" Type="http://schemas.openxmlformats.org/officeDocument/2006/relationships/image" Target="../media/image329.png"/><Relationship Id="rId306" Type="http://schemas.openxmlformats.org/officeDocument/2006/relationships/image" Target="../media/image343.png"/><Relationship Id="rId488" Type="http://schemas.openxmlformats.org/officeDocument/2006/relationships/image" Target="../media/image525.png"/><Relationship Id="rId45" Type="http://schemas.openxmlformats.org/officeDocument/2006/relationships/image" Target="../media/image82.png"/><Relationship Id="rId87" Type="http://schemas.openxmlformats.org/officeDocument/2006/relationships/image" Target="../media/image124.png"/><Relationship Id="rId110" Type="http://schemas.openxmlformats.org/officeDocument/2006/relationships/image" Target="../media/image147.png"/><Relationship Id="rId348" Type="http://schemas.openxmlformats.org/officeDocument/2006/relationships/image" Target="../media/image385.png"/><Relationship Id="rId513" Type="http://schemas.openxmlformats.org/officeDocument/2006/relationships/image" Target="../media/image550.png"/><Relationship Id="rId555" Type="http://schemas.openxmlformats.org/officeDocument/2006/relationships/image" Target="../media/image592.png"/><Relationship Id="rId152" Type="http://schemas.openxmlformats.org/officeDocument/2006/relationships/image" Target="../media/image189.png"/><Relationship Id="rId194" Type="http://schemas.openxmlformats.org/officeDocument/2006/relationships/image" Target="../media/image231.png"/><Relationship Id="rId208" Type="http://schemas.openxmlformats.org/officeDocument/2006/relationships/image" Target="../media/image245.png"/><Relationship Id="rId415" Type="http://schemas.openxmlformats.org/officeDocument/2006/relationships/image" Target="../media/image452.png"/><Relationship Id="rId457" Type="http://schemas.openxmlformats.org/officeDocument/2006/relationships/image" Target="../media/image494.png"/><Relationship Id="rId261" Type="http://schemas.openxmlformats.org/officeDocument/2006/relationships/image" Target="../media/image298.png"/><Relationship Id="rId499" Type="http://schemas.openxmlformats.org/officeDocument/2006/relationships/image" Target="../media/image536.png"/><Relationship Id="rId14" Type="http://schemas.openxmlformats.org/officeDocument/2006/relationships/image" Target="../media/image43.png"/><Relationship Id="rId56" Type="http://schemas.openxmlformats.org/officeDocument/2006/relationships/image" Target="../media/image93.png"/><Relationship Id="rId317" Type="http://schemas.openxmlformats.org/officeDocument/2006/relationships/image" Target="../media/image354.png"/><Relationship Id="rId359" Type="http://schemas.openxmlformats.org/officeDocument/2006/relationships/image" Target="../media/image396.png"/><Relationship Id="rId524" Type="http://schemas.openxmlformats.org/officeDocument/2006/relationships/image" Target="../media/image561.png"/><Relationship Id="rId566" Type="http://schemas.openxmlformats.org/officeDocument/2006/relationships/image" Target="../media/image603.png"/><Relationship Id="rId98" Type="http://schemas.openxmlformats.org/officeDocument/2006/relationships/image" Target="../media/image135.png"/><Relationship Id="rId121" Type="http://schemas.openxmlformats.org/officeDocument/2006/relationships/image" Target="../media/image158.png"/><Relationship Id="rId163" Type="http://schemas.openxmlformats.org/officeDocument/2006/relationships/image" Target="../media/image200.png"/><Relationship Id="rId219" Type="http://schemas.openxmlformats.org/officeDocument/2006/relationships/image" Target="../media/image256.png"/><Relationship Id="rId370" Type="http://schemas.openxmlformats.org/officeDocument/2006/relationships/image" Target="../media/image407.png"/><Relationship Id="rId426" Type="http://schemas.openxmlformats.org/officeDocument/2006/relationships/image" Target="../media/image463.png"/><Relationship Id="rId230" Type="http://schemas.openxmlformats.org/officeDocument/2006/relationships/image" Target="../media/image267.png"/><Relationship Id="rId468" Type="http://schemas.openxmlformats.org/officeDocument/2006/relationships/image" Target="../media/image505.png"/><Relationship Id="rId25" Type="http://schemas.openxmlformats.org/officeDocument/2006/relationships/image" Target="../media/image54.png"/><Relationship Id="rId67" Type="http://schemas.openxmlformats.org/officeDocument/2006/relationships/image" Target="../media/image104.png"/><Relationship Id="rId272" Type="http://schemas.openxmlformats.org/officeDocument/2006/relationships/image" Target="../media/image309.png"/><Relationship Id="rId328" Type="http://schemas.openxmlformats.org/officeDocument/2006/relationships/image" Target="../media/image365.png"/><Relationship Id="rId535" Type="http://schemas.openxmlformats.org/officeDocument/2006/relationships/image" Target="../media/image572.png"/><Relationship Id="rId132" Type="http://schemas.openxmlformats.org/officeDocument/2006/relationships/image" Target="../media/image169.png"/><Relationship Id="rId174" Type="http://schemas.openxmlformats.org/officeDocument/2006/relationships/image" Target="../media/image211.png"/><Relationship Id="rId381" Type="http://schemas.openxmlformats.org/officeDocument/2006/relationships/image" Target="../media/image418.png"/><Relationship Id="rId241" Type="http://schemas.openxmlformats.org/officeDocument/2006/relationships/image" Target="../media/image278.png"/><Relationship Id="rId437" Type="http://schemas.openxmlformats.org/officeDocument/2006/relationships/image" Target="../media/image474.png"/><Relationship Id="rId479" Type="http://schemas.openxmlformats.org/officeDocument/2006/relationships/image" Target="../media/image516.png"/><Relationship Id="rId36" Type="http://schemas.openxmlformats.org/officeDocument/2006/relationships/image" Target="../media/image65.png"/><Relationship Id="rId283" Type="http://schemas.openxmlformats.org/officeDocument/2006/relationships/image" Target="../media/image320.png"/><Relationship Id="rId339" Type="http://schemas.openxmlformats.org/officeDocument/2006/relationships/image" Target="../media/image376.png"/><Relationship Id="rId490" Type="http://schemas.openxmlformats.org/officeDocument/2006/relationships/image" Target="../media/image527.png"/><Relationship Id="rId504" Type="http://schemas.openxmlformats.org/officeDocument/2006/relationships/image" Target="../media/image541.png"/><Relationship Id="rId546" Type="http://schemas.openxmlformats.org/officeDocument/2006/relationships/image" Target="../media/image583.png"/><Relationship Id="rId78" Type="http://schemas.openxmlformats.org/officeDocument/2006/relationships/image" Target="../media/image115.png"/><Relationship Id="rId101" Type="http://schemas.openxmlformats.org/officeDocument/2006/relationships/image" Target="../media/image138.png"/><Relationship Id="rId143" Type="http://schemas.openxmlformats.org/officeDocument/2006/relationships/image" Target="../media/image180.png"/><Relationship Id="rId185" Type="http://schemas.openxmlformats.org/officeDocument/2006/relationships/image" Target="../media/image222.png"/><Relationship Id="rId350" Type="http://schemas.openxmlformats.org/officeDocument/2006/relationships/image" Target="../media/image387.png"/><Relationship Id="rId406" Type="http://schemas.openxmlformats.org/officeDocument/2006/relationships/image" Target="../media/image443.png"/><Relationship Id="rId9" Type="http://schemas.openxmlformats.org/officeDocument/2006/relationships/image" Target="../media/image38.png"/><Relationship Id="rId210" Type="http://schemas.openxmlformats.org/officeDocument/2006/relationships/image" Target="../media/image247.png"/><Relationship Id="rId392" Type="http://schemas.openxmlformats.org/officeDocument/2006/relationships/image" Target="../media/image429.png"/><Relationship Id="rId448" Type="http://schemas.openxmlformats.org/officeDocument/2006/relationships/image" Target="../media/image485.png"/><Relationship Id="rId252" Type="http://schemas.openxmlformats.org/officeDocument/2006/relationships/image" Target="../media/image289.png"/><Relationship Id="rId294" Type="http://schemas.openxmlformats.org/officeDocument/2006/relationships/image" Target="../media/image331.png"/><Relationship Id="rId308" Type="http://schemas.openxmlformats.org/officeDocument/2006/relationships/image" Target="../media/image345.png"/><Relationship Id="rId515" Type="http://schemas.openxmlformats.org/officeDocument/2006/relationships/image" Target="../media/image552.png"/><Relationship Id="rId47" Type="http://schemas.openxmlformats.org/officeDocument/2006/relationships/image" Target="../media/image84.png"/><Relationship Id="rId89" Type="http://schemas.openxmlformats.org/officeDocument/2006/relationships/image" Target="../media/image126.png"/><Relationship Id="rId112" Type="http://schemas.openxmlformats.org/officeDocument/2006/relationships/image" Target="../media/image149.png"/><Relationship Id="rId154" Type="http://schemas.openxmlformats.org/officeDocument/2006/relationships/image" Target="../media/image191.png"/><Relationship Id="rId361" Type="http://schemas.openxmlformats.org/officeDocument/2006/relationships/image" Target="../media/image398.png"/><Relationship Id="rId557" Type="http://schemas.openxmlformats.org/officeDocument/2006/relationships/image" Target="../media/image594.png"/><Relationship Id="rId196" Type="http://schemas.openxmlformats.org/officeDocument/2006/relationships/image" Target="../media/image233.png"/><Relationship Id="rId417" Type="http://schemas.openxmlformats.org/officeDocument/2006/relationships/image" Target="../media/image454.png"/><Relationship Id="rId459" Type="http://schemas.openxmlformats.org/officeDocument/2006/relationships/image" Target="../media/image496.png"/><Relationship Id="rId16" Type="http://schemas.openxmlformats.org/officeDocument/2006/relationships/image" Target="../media/image45.png"/><Relationship Id="rId221" Type="http://schemas.openxmlformats.org/officeDocument/2006/relationships/image" Target="../media/image258.png"/><Relationship Id="rId263" Type="http://schemas.openxmlformats.org/officeDocument/2006/relationships/image" Target="../media/image300.png"/><Relationship Id="rId319" Type="http://schemas.openxmlformats.org/officeDocument/2006/relationships/image" Target="../media/image356.png"/><Relationship Id="rId470" Type="http://schemas.openxmlformats.org/officeDocument/2006/relationships/image" Target="../media/image507.png"/><Relationship Id="rId526" Type="http://schemas.openxmlformats.org/officeDocument/2006/relationships/image" Target="../media/image563.png"/><Relationship Id="rId58" Type="http://schemas.openxmlformats.org/officeDocument/2006/relationships/image" Target="../media/image95.png"/><Relationship Id="rId123" Type="http://schemas.openxmlformats.org/officeDocument/2006/relationships/image" Target="../media/image160.png"/><Relationship Id="rId330" Type="http://schemas.openxmlformats.org/officeDocument/2006/relationships/image" Target="../media/image367.png"/><Relationship Id="rId568" Type="http://schemas.openxmlformats.org/officeDocument/2006/relationships/image" Target="../media/image605.png"/><Relationship Id="rId165" Type="http://schemas.openxmlformats.org/officeDocument/2006/relationships/image" Target="../media/image202.png"/><Relationship Id="rId372" Type="http://schemas.openxmlformats.org/officeDocument/2006/relationships/image" Target="../media/image409.png"/><Relationship Id="rId428" Type="http://schemas.openxmlformats.org/officeDocument/2006/relationships/image" Target="../media/image465.png"/><Relationship Id="rId232" Type="http://schemas.openxmlformats.org/officeDocument/2006/relationships/image" Target="../media/image269.png"/><Relationship Id="rId274" Type="http://schemas.openxmlformats.org/officeDocument/2006/relationships/image" Target="../media/image311.png"/><Relationship Id="rId481" Type="http://schemas.openxmlformats.org/officeDocument/2006/relationships/image" Target="../media/image518.png"/><Relationship Id="rId27" Type="http://schemas.openxmlformats.org/officeDocument/2006/relationships/image" Target="../media/image56.png"/><Relationship Id="rId69" Type="http://schemas.openxmlformats.org/officeDocument/2006/relationships/image" Target="../media/image106.png"/><Relationship Id="rId134" Type="http://schemas.openxmlformats.org/officeDocument/2006/relationships/image" Target="../media/image171.png"/><Relationship Id="rId537" Type="http://schemas.openxmlformats.org/officeDocument/2006/relationships/image" Target="../media/image574.png"/><Relationship Id="rId80" Type="http://schemas.openxmlformats.org/officeDocument/2006/relationships/image" Target="../media/image117.png"/><Relationship Id="rId176" Type="http://schemas.openxmlformats.org/officeDocument/2006/relationships/image" Target="../media/image213.png"/><Relationship Id="rId341" Type="http://schemas.openxmlformats.org/officeDocument/2006/relationships/image" Target="../media/image378.png"/><Relationship Id="rId383" Type="http://schemas.openxmlformats.org/officeDocument/2006/relationships/image" Target="../media/image420.png"/><Relationship Id="rId439" Type="http://schemas.openxmlformats.org/officeDocument/2006/relationships/image" Target="../media/image476.png"/><Relationship Id="rId201" Type="http://schemas.openxmlformats.org/officeDocument/2006/relationships/image" Target="../media/image238.png"/><Relationship Id="rId243" Type="http://schemas.openxmlformats.org/officeDocument/2006/relationships/image" Target="../media/image280.png"/><Relationship Id="rId285" Type="http://schemas.openxmlformats.org/officeDocument/2006/relationships/image" Target="../media/image322.png"/><Relationship Id="rId450" Type="http://schemas.openxmlformats.org/officeDocument/2006/relationships/image" Target="../media/image487.png"/><Relationship Id="rId506" Type="http://schemas.openxmlformats.org/officeDocument/2006/relationships/image" Target="../media/image543.png"/><Relationship Id="rId38" Type="http://schemas.openxmlformats.org/officeDocument/2006/relationships/image" Target="../media/image75.png"/><Relationship Id="rId103" Type="http://schemas.openxmlformats.org/officeDocument/2006/relationships/image" Target="../media/image140.png"/><Relationship Id="rId310" Type="http://schemas.openxmlformats.org/officeDocument/2006/relationships/image" Target="../media/image347.png"/><Relationship Id="rId492" Type="http://schemas.openxmlformats.org/officeDocument/2006/relationships/image" Target="../media/image529.png"/><Relationship Id="rId548" Type="http://schemas.openxmlformats.org/officeDocument/2006/relationships/image" Target="../media/image585.png"/><Relationship Id="rId91" Type="http://schemas.openxmlformats.org/officeDocument/2006/relationships/image" Target="../media/image128.png"/><Relationship Id="rId145" Type="http://schemas.openxmlformats.org/officeDocument/2006/relationships/image" Target="../media/image182.png"/><Relationship Id="rId187" Type="http://schemas.openxmlformats.org/officeDocument/2006/relationships/image" Target="../media/image224.png"/><Relationship Id="rId352" Type="http://schemas.openxmlformats.org/officeDocument/2006/relationships/image" Target="../media/image389.png"/><Relationship Id="rId394" Type="http://schemas.openxmlformats.org/officeDocument/2006/relationships/image" Target="../media/image431.png"/><Relationship Id="rId408" Type="http://schemas.openxmlformats.org/officeDocument/2006/relationships/image" Target="../media/image445.png"/><Relationship Id="rId212" Type="http://schemas.openxmlformats.org/officeDocument/2006/relationships/image" Target="../media/image249.png"/><Relationship Id="rId254" Type="http://schemas.openxmlformats.org/officeDocument/2006/relationships/image" Target="../media/image291.png"/><Relationship Id="rId49" Type="http://schemas.openxmlformats.org/officeDocument/2006/relationships/image" Target="../media/image86.png"/><Relationship Id="rId114" Type="http://schemas.openxmlformats.org/officeDocument/2006/relationships/image" Target="../media/image151.png"/><Relationship Id="rId296" Type="http://schemas.openxmlformats.org/officeDocument/2006/relationships/image" Target="../media/image333.png"/><Relationship Id="rId461" Type="http://schemas.openxmlformats.org/officeDocument/2006/relationships/image" Target="../media/image498.png"/><Relationship Id="rId517" Type="http://schemas.openxmlformats.org/officeDocument/2006/relationships/image" Target="../media/image554.png"/><Relationship Id="rId559" Type="http://schemas.openxmlformats.org/officeDocument/2006/relationships/image" Target="../media/image596.png"/><Relationship Id="rId60" Type="http://schemas.openxmlformats.org/officeDocument/2006/relationships/image" Target="../media/image97.png"/><Relationship Id="rId156" Type="http://schemas.openxmlformats.org/officeDocument/2006/relationships/image" Target="../media/image193.png"/><Relationship Id="rId198" Type="http://schemas.openxmlformats.org/officeDocument/2006/relationships/image" Target="../media/image235.png"/><Relationship Id="rId321" Type="http://schemas.openxmlformats.org/officeDocument/2006/relationships/image" Target="../media/image358.png"/><Relationship Id="rId363" Type="http://schemas.openxmlformats.org/officeDocument/2006/relationships/image" Target="../media/image400.png"/><Relationship Id="rId419" Type="http://schemas.openxmlformats.org/officeDocument/2006/relationships/image" Target="../media/image456.png"/><Relationship Id="rId223" Type="http://schemas.openxmlformats.org/officeDocument/2006/relationships/image" Target="../media/image260.png"/><Relationship Id="rId430" Type="http://schemas.openxmlformats.org/officeDocument/2006/relationships/image" Target="../media/image467.png"/><Relationship Id="rId18" Type="http://schemas.openxmlformats.org/officeDocument/2006/relationships/image" Target="../media/image47.png"/><Relationship Id="rId265" Type="http://schemas.openxmlformats.org/officeDocument/2006/relationships/image" Target="../media/image302.png"/><Relationship Id="rId472" Type="http://schemas.openxmlformats.org/officeDocument/2006/relationships/image" Target="../media/image509.png"/><Relationship Id="rId528" Type="http://schemas.openxmlformats.org/officeDocument/2006/relationships/image" Target="../media/image565.png"/><Relationship Id="rId125" Type="http://schemas.openxmlformats.org/officeDocument/2006/relationships/image" Target="../media/image162.png"/><Relationship Id="rId167" Type="http://schemas.openxmlformats.org/officeDocument/2006/relationships/image" Target="../media/image204.png"/><Relationship Id="rId332" Type="http://schemas.openxmlformats.org/officeDocument/2006/relationships/image" Target="../media/image369.png"/><Relationship Id="rId374" Type="http://schemas.openxmlformats.org/officeDocument/2006/relationships/image" Target="../media/image411.png"/><Relationship Id="rId71" Type="http://schemas.openxmlformats.org/officeDocument/2006/relationships/image" Target="../media/image108.png"/><Relationship Id="rId234" Type="http://schemas.openxmlformats.org/officeDocument/2006/relationships/image" Target="../media/image271.png"/><Relationship Id="rId2" Type="http://schemas.openxmlformats.org/officeDocument/2006/relationships/notesSlide" Target="../notesSlides/notesSlide5.xml"/><Relationship Id="rId29" Type="http://schemas.openxmlformats.org/officeDocument/2006/relationships/image" Target="../media/image58.png"/><Relationship Id="rId276" Type="http://schemas.openxmlformats.org/officeDocument/2006/relationships/image" Target="../media/image313.png"/><Relationship Id="rId441" Type="http://schemas.openxmlformats.org/officeDocument/2006/relationships/image" Target="../media/image478.png"/><Relationship Id="rId483" Type="http://schemas.openxmlformats.org/officeDocument/2006/relationships/image" Target="../media/image520.png"/><Relationship Id="rId539" Type="http://schemas.openxmlformats.org/officeDocument/2006/relationships/image" Target="../media/image576.png"/><Relationship Id="rId40" Type="http://schemas.openxmlformats.org/officeDocument/2006/relationships/image" Target="../media/image77.png"/><Relationship Id="rId136" Type="http://schemas.openxmlformats.org/officeDocument/2006/relationships/image" Target="../media/image173.png"/><Relationship Id="rId178" Type="http://schemas.openxmlformats.org/officeDocument/2006/relationships/image" Target="../media/image215.png"/><Relationship Id="rId301" Type="http://schemas.openxmlformats.org/officeDocument/2006/relationships/image" Target="../media/image338.png"/><Relationship Id="rId343" Type="http://schemas.openxmlformats.org/officeDocument/2006/relationships/image" Target="../media/image380.png"/><Relationship Id="rId550" Type="http://schemas.openxmlformats.org/officeDocument/2006/relationships/image" Target="../media/image587.png"/><Relationship Id="rId82" Type="http://schemas.openxmlformats.org/officeDocument/2006/relationships/image" Target="../media/image119.png"/><Relationship Id="rId203" Type="http://schemas.openxmlformats.org/officeDocument/2006/relationships/image" Target="../media/image240.png"/><Relationship Id="rId385" Type="http://schemas.openxmlformats.org/officeDocument/2006/relationships/image" Target="../media/image422.png"/><Relationship Id="rId245" Type="http://schemas.openxmlformats.org/officeDocument/2006/relationships/image" Target="../media/image282.png"/><Relationship Id="rId287" Type="http://schemas.openxmlformats.org/officeDocument/2006/relationships/image" Target="../media/image324.png"/><Relationship Id="rId410" Type="http://schemas.openxmlformats.org/officeDocument/2006/relationships/image" Target="../media/image447.png"/><Relationship Id="rId452" Type="http://schemas.openxmlformats.org/officeDocument/2006/relationships/image" Target="../media/image489.png"/><Relationship Id="rId494" Type="http://schemas.openxmlformats.org/officeDocument/2006/relationships/image" Target="../media/image531.png"/><Relationship Id="rId508" Type="http://schemas.openxmlformats.org/officeDocument/2006/relationships/image" Target="../media/image545.png"/><Relationship Id="rId105" Type="http://schemas.openxmlformats.org/officeDocument/2006/relationships/image" Target="../media/image142.png"/><Relationship Id="rId147" Type="http://schemas.openxmlformats.org/officeDocument/2006/relationships/image" Target="../media/image184.png"/><Relationship Id="rId312" Type="http://schemas.openxmlformats.org/officeDocument/2006/relationships/image" Target="../media/image349.png"/><Relationship Id="rId354" Type="http://schemas.openxmlformats.org/officeDocument/2006/relationships/image" Target="../media/image391.png"/><Relationship Id="rId51" Type="http://schemas.openxmlformats.org/officeDocument/2006/relationships/image" Target="../media/image88.png"/><Relationship Id="rId93" Type="http://schemas.openxmlformats.org/officeDocument/2006/relationships/image" Target="../media/image130.png"/><Relationship Id="rId189" Type="http://schemas.openxmlformats.org/officeDocument/2006/relationships/image" Target="../media/image226.png"/><Relationship Id="rId396" Type="http://schemas.openxmlformats.org/officeDocument/2006/relationships/image" Target="../media/image433.png"/><Relationship Id="rId561" Type="http://schemas.openxmlformats.org/officeDocument/2006/relationships/image" Target="../media/image598.png"/><Relationship Id="rId214" Type="http://schemas.openxmlformats.org/officeDocument/2006/relationships/image" Target="../media/image251.png"/><Relationship Id="rId256" Type="http://schemas.openxmlformats.org/officeDocument/2006/relationships/image" Target="../media/image293.png"/><Relationship Id="rId298" Type="http://schemas.openxmlformats.org/officeDocument/2006/relationships/image" Target="../media/image335.png"/><Relationship Id="rId421" Type="http://schemas.openxmlformats.org/officeDocument/2006/relationships/image" Target="../media/image458.png"/><Relationship Id="rId463" Type="http://schemas.openxmlformats.org/officeDocument/2006/relationships/image" Target="../media/image500.png"/><Relationship Id="rId519" Type="http://schemas.openxmlformats.org/officeDocument/2006/relationships/image" Target="../media/image556.png"/><Relationship Id="rId116" Type="http://schemas.openxmlformats.org/officeDocument/2006/relationships/image" Target="../media/image153.png"/><Relationship Id="rId158" Type="http://schemas.openxmlformats.org/officeDocument/2006/relationships/image" Target="../media/image195.png"/><Relationship Id="rId323" Type="http://schemas.openxmlformats.org/officeDocument/2006/relationships/image" Target="../media/image360.png"/><Relationship Id="rId530" Type="http://schemas.openxmlformats.org/officeDocument/2006/relationships/image" Target="../media/image567.png"/><Relationship Id="rId20" Type="http://schemas.openxmlformats.org/officeDocument/2006/relationships/image" Target="../media/image49.png"/><Relationship Id="rId62" Type="http://schemas.openxmlformats.org/officeDocument/2006/relationships/image" Target="../media/image99.png"/><Relationship Id="rId365" Type="http://schemas.openxmlformats.org/officeDocument/2006/relationships/image" Target="../media/image402.png"/><Relationship Id="rId225" Type="http://schemas.openxmlformats.org/officeDocument/2006/relationships/image" Target="../media/image262.png"/><Relationship Id="rId267" Type="http://schemas.openxmlformats.org/officeDocument/2006/relationships/image" Target="../media/image304.png"/><Relationship Id="rId432" Type="http://schemas.openxmlformats.org/officeDocument/2006/relationships/image" Target="../media/image469.png"/><Relationship Id="rId474" Type="http://schemas.openxmlformats.org/officeDocument/2006/relationships/image" Target="../media/image511.png"/><Relationship Id="rId127" Type="http://schemas.openxmlformats.org/officeDocument/2006/relationships/image" Target="../media/image164.png"/><Relationship Id="rId31" Type="http://schemas.openxmlformats.org/officeDocument/2006/relationships/image" Target="../media/image60.png"/><Relationship Id="rId73" Type="http://schemas.openxmlformats.org/officeDocument/2006/relationships/image" Target="../media/image110.png"/><Relationship Id="rId169" Type="http://schemas.openxmlformats.org/officeDocument/2006/relationships/image" Target="../media/image206.png"/><Relationship Id="rId334" Type="http://schemas.openxmlformats.org/officeDocument/2006/relationships/image" Target="../media/image371.png"/><Relationship Id="rId376" Type="http://schemas.openxmlformats.org/officeDocument/2006/relationships/image" Target="../media/image413.png"/><Relationship Id="rId541" Type="http://schemas.openxmlformats.org/officeDocument/2006/relationships/image" Target="../media/image578.png"/><Relationship Id="rId4" Type="http://schemas.openxmlformats.org/officeDocument/2006/relationships/image" Target="../media/image73.png"/><Relationship Id="rId180" Type="http://schemas.openxmlformats.org/officeDocument/2006/relationships/image" Target="../media/image217.png"/><Relationship Id="rId236" Type="http://schemas.openxmlformats.org/officeDocument/2006/relationships/image" Target="../media/image273.png"/><Relationship Id="rId278" Type="http://schemas.openxmlformats.org/officeDocument/2006/relationships/image" Target="../media/image315.png"/><Relationship Id="rId401" Type="http://schemas.openxmlformats.org/officeDocument/2006/relationships/image" Target="../media/image438.png"/><Relationship Id="rId443" Type="http://schemas.openxmlformats.org/officeDocument/2006/relationships/image" Target="../media/image480.png"/><Relationship Id="rId303" Type="http://schemas.openxmlformats.org/officeDocument/2006/relationships/image" Target="../media/image340.png"/><Relationship Id="rId485" Type="http://schemas.openxmlformats.org/officeDocument/2006/relationships/image" Target="../media/image522.png"/><Relationship Id="rId42" Type="http://schemas.openxmlformats.org/officeDocument/2006/relationships/image" Target="../media/image79.png"/><Relationship Id="rId84" Type="http://schemas.openxmlformats.org/officeDocument/2006/relationships/image" Target="../media/image121.png"/><Relationship Id="rId138" Type="http://schemas.openxmlformats.org/officeDocument/2006/relationships/image" Target="../media/image175.png"/><Relationship Id="rId345" Type="http://schemas.openxmlformats.org/officeDocument/2006/relationships/image" Target="../media/image382.png"/><Relationship Id="rId387" Type="http://schemas.openxmlformats.org/officeDocument/2006/relationships/image" Target="../media/image424.png"/><Relationship Id="rId510" Type="http://schemas.openxmlformats.org/officeDocument/2006/relationships/image" Target="../media/image547.png"/><Relationship Id="rId552" Type="http://schemas.openxmlformats.org/officeDocument/2006/relationships/image" Target="../media/image589.png"/><Relationship Id="rId191" Type="http://schemas.openxmlformats.org/officeDocument/2006/relationships/image" Target="../media/image228.png"/><Relationship Id="rId205" Type="http://schemas.openxmlformats.org/officeDocument/2006/relationships/image" Target="../media/image242.png"/><Relationship Id="rId247" Type="http://schemas.openxmlformats.org/officeDocument/2006/relationships/image" Target="../media/image284.png"/><Relationship Id="rId412" Type="http://schemas.openxmlformats.org/officeDocument/2006/relationships/image" Target="../media/image449.png"/><Relationship Id="rId107" Type="http://schemas.openxmlformats.org/officeDocument/2006/relationships/image" Target="../media/image144.png"/><Relationship Id="rId289" Type="http://schemas.openxmlformats.org/officeDocument/2006/relationships/image" Target="../media/image326.png"/><Relationship Id="rId454" Type="http://schemas.openxmlformats.org/officeDocument/2006/relationships/image" Target="../media/image491.png"/><Relationship Id="rId496" Type="http://schemas.openxmlformats.org/officeDocument/2006/relationships/image" Target="../media/image533.png"/><Relationship Id="rId11" Type="http://schemas.openxmlformats.org/officeDocument/2006/relationships/image" Target="../media/image40.png"/><Relationship Id="rId53" Type="http://schemas.openxmlformats.org/officeDocument/2006/relationships/image" Target="../media/image90.png"/><Relationship Id="rId149" Type="http://schemas.openxmlformats.org/officeDocument/2006/relationships/image" Target="../media/image186.png"/><Relationship Id="rId314" Type="http://schemas.openxmlformats.org/officeDocument/2006/relationships/image" Target="../media/image351.png"/><Relationship Id="rId356" Type="http://schemas.openxmlformats.org/officeDocument/2006/relationships/image" Target="../media/image393.png"/><Relationship Id="rId398" Type="http://schemas.openxmlformats.org/officeDocument/2006/relationships/image" Target="../media/image435.png"/><Relationship Id="rId521" Type="http://schemas.openxmlformats.org/officeDocument/2006/relationships/image" Target="../media/image558.png"/><Relationship Id="rId563" Type="http://schemas.openxmlformats.org/officeDocument/2006/relationships/image" Target="../media/image600.png"/><Relationship Id="rId95" Type="http://schemas.openxmlformats.org/officeDocument/2006/relationships/image" Target="../media/image132.png"/><Relationship Id="rId160" Type="http://schemas.openxmlformats.org/officeDocument/2006/relationships/image" Target="../media/image197.png"/><Relationship Id="rId216" Type="http://schemas.openxmlformats.org/officeDocument/2006/relationships/image" Target="../media/image253.png"/><Relationship Id="rId423" Type="http://schemas.openxmlformats.org/officeDocument/2006/relationships/image" Target="../media/image460.png"/><Relationship Id="rId258" Type="http://schemas.openxmlformats.org/officeDocument/2006/relationships/image" Target="../media/image295.png"/><Relationship Id="rId465" Type="http://schemas.openxmlformats.org/officeDocument/2006/relationships/image" Target="../media/image502.png"/><Relationship Id="rId22" Type="http://schemas.openxmlformats.org/officeDocument/2006/relationships/image" Target="../media/image51.png"/><Relationship Id="rId64" Type="http://schemas.openxmlformats.org/officeDocument/2006/relationships/image" Target="../media/image101.png"/><Relationship Id="rId118" Type="http://schemas.openxmlformats.org/officeDocument/2006/relationships/image" Target="../media/image155.png"/><Relationship Id="rId325" Type="http://schemas.openxmlformats.org/officeDocument/2006/relationships/image" Target="../media/image362.png"/><Relationship Id="rId367" Type="http://schemas.openxmlformats.org/officeDocument/2006/relationships/image" Target="../media/image404.png"/><Relationship Id="rId532" Type="http://schemas.openxmlformats.org/officeDocument/2006/relationships/image" Target="../media/image569.png"/><Relationship Id="rId171" Type="http://schemas.openxmlformats.org/officeDocument/2006/relationships/image" Target="../media/image208.png"/><Relationship Id="rId227" Type="http://schemas.openxmlformats.org/officeDocument/2006/relationships/image" Target="../media/image264.png"/><Relationship Id="rId269" Type="http://schemas.openxmlformats.org/officeDocument/2006/relationships/image" Target="../media/image306.png"/><Relationship Id="rId434" Type="http://schemas.openxmlformats.org/officeDocument/2006/relationships/image" Target="../media/image471.png"/><Relationship Id="rId476" Type="http://schemas.openxmlformats.org/officeDocument/2006/relationships/image" Target="../media/image513.png"/><Relationship Id="rId33" Type="http://schemas.openxmlformats.org/officeDocument/2006/relationships/image" Target="../media/image62.png"/><Relationship Id="rId129" Type="http://schemas.openxmlformats.org/officeDocument/2006/relationships/image" Target="../media/image166.png"/><Relationship Id="rId280" Type="http://schemas.openxmlformats.org/officeDocument/2006/relationships/image" Target="../media/image317.png"/><Relationship Id="rId336" Type="http://schemas.openxmlformats.org/officeDocument/2006/relationships/image" Target="../media/image373.png"/><Relationship Id="rId501" Type="http://schemas.openxmlformats.org/officeDocument/2006/relationships/image" Target="../media/image538.png"/><Relationship Id="rId543" Type="http://schemas.openxmlformats.org/officeDocument/2006/relationships/image" Target="../media/image580.png"/><Relationship Id="rId75" Type="http://schemas.openxmlformats.org/officeDocument/2006/relationships/image" Target="../media/image112.png"/><Relationship Id="rId140" Type="http://schemas.openxmlformats.org/officeDocument/2006/relationships/image" Target="../media/image177.png"/><Relationship Id="rId182" Type="http://schemas.openxmlformats.org/officeDocument/2006/relationships/image" Target="../media/image219.png"/><Relationship Id="rId378" Type="http://schemas.openxmlformats.org/officeDocument/2006/relationships/image" Target="../media/image415.png"/><Relationship Id="rId403" Type="http://schemas.openxmlformats.org/officeDocument/2006/relationships/image" Target="../media/image440.png"/><Relationship Id="rId6" Type="http://schemas.openxmlformats.org/officeDocument/2006/relationships/image" Target="../media/image35.png"/><Relationship Id="rId238" Type="http://schemas.openxmlformats.org/officeDocument/2006/relationships/image" Target="../media/image275.png"/><Relationship Id="rId445" Type="http://schemas.openxmlformats.org/officeDocument/2006/relationships/image" Target="../media/image482.png"/><Relationship Id="rId487" Type="http://schemas.openxmlformats.org/officeDocument/2006/relationships/image" Target="../media/image524.png"/><Relationship Id="rId291" Type="http://schemas.openxmlformats.org/officeDocument/2006/relationships/image" Target="../media/image328.png"/><Relationship Id="rId305" Type="http://schemas.openxmlformats.org/officeDocument/2006/relationships/image" Target="../media/image342.png"/><Relationship Id="rId347" Type="http://schemas.openxmlformats.org/officeDocument/2006/relationships/image" Target="../media/image384.png"/><Relationship Id="rId512" Type="http://schemas.openxmlformats.org/officeDocument/2006/relationships/image" Target="../media/image549.png"/><Relationship Id="rId44" Type="http://schemas.openxmlformats.org/officeDocument/2006/relationships/image" Target="../media/image81.png"/><Relationship Id="rId86" Type="http://schemas.openxmlformats.org/officeDocument/2006/relationships/image" Target="../media/image123.png"/><Relationship Id="rId151" Type="http://schemas.openxmlformats.org/officeDocument/2006/relationships/image" Target="../media/image188.png"/><Relationship Id="rId389" Type="http://schemas.openxmlformats.org/officeDocument/2006/relationships/image" Target="../media/image426.png"/><Relationship Id="rId554" Type="http://schemas.openxmlformats.org/officeDocument/2006/relationships/image" Target="../media/image591.png"/><Relationship Id="rId193" Type="http://schemas.openxmlformats.org/officeDocument/2006/relationships/image" Target="../media/image230.png"/><Relationship Id="rId207" Type="http://schemas.openxmlformats.org/officeDocument/2006/relationships/image" Target="../media/image244.png"/><Relationship Id="rId249" Type="http://schemas.openxmlformats.org/officeDocument/2006/relationships/image" Target="../media/image286.png"/><Relationship Id="rId414" Type="http://schemas.openxmlformats.org/officeDocument/2006/relationships/image" Target="../media/image451.png"/><Relationship Id="rId456" Type="http://schemas.openxmlformats.org/officeDocument/2006/relationships/image" Target="../media/image493.png"/><Relationship Id="rId498" Type="http://schemas.openxmlformats.org/officeDocument/2006/relationships/image" Target="../media/image535.png"/><Relationship Id="rId13" Type="http://schemas.openxmlformats.org/officeDocument/2006/relationships/image" Target="../media/image42.png"/><Relationship Id="rId109" Type="http://schemas.openxmlformats.org/officeDocument/2006/relationships/image" Target="../media/image146.png"/><Relationship Id="rId260" Type="http://schemas.openxmlformats.org/officeDocument/2006/relationships/image" Target="../media/image297.png"/><Relationship Id="rId316" Type="http://schemas.openxmlformats.org/officeDocument/2006/relationships/image" Target="../media/image353.png"/><Relationship Id="rId523" Type="http://schemas.openxmlformats.org/officeDocument/2006/relationships/image" Target="../media/image560.png"/><Relationship Id="rId55" Type="http://schemas.openxmlformats.org/officeDocument/2006/relationships/image" Target="../media/image92.png"/><Relationship Id="rId97" Type="http://schemas.openxmlformats.org/officeDocument/2006/relationships/image" Target="../media/image134.png"/><Relationship Id="rId120" Type="http://schemas.openxmlformats.org/officeDocument/2006/relationships/image" Target="../media/image157.png"/><Relationship Id="rId358" Type="http://schemas.openxmlformats.org/officeDocument/2006/relationships/image" Target="../media/image395.png"/><Relationship Id="rId565" Type="http://schemas.openxmlformats.org/officeDocument/2006/relationships/image" Target="../media/image602.png"/><Relationship Id="rId162" Type="http://schemas.openxmlformats.org/officeDocument/2006/relationships/image" Target="../media/image199.png"/><Relationship Id="rId218" Type="http://schemas.openxmlformats.org/officeDocument/2006/relationships/image" Target="../media/image255.png"/><Relationship Id="rId425" Type="http://schemas.openxmlformats.org/officeDocument/2006/relationships/image" Target="../media/image462.png"/><Relationship Id="rId467" Type="http://schemas.openxmlformats.org/officeDocument/2006/relationships/image" Target="../media/image504.png"/><Relationship Id="rId271" Type="http://schemas.openxmlformats.org/officeDocument/2006/relationships/image" Target="../media/image308.png"/><Relationship Id="rId24" Type="http://schemas.openxmlformats.org/officeDocument/2006/relationships/image" Target="../media/image53.png"/><Relationship Id="rId66" Type="http://schemas.openxmlformats.org/officeDocument/2006/relationships/image" Target="../media/image103.png"/><Relationship Id="rId131" Type="http://schemas.openxmlformats.org/officeDocument/2006/relationships/image" Target="../media/image168.png"/><Relationship Id="rId327" Type="http://schemas.openxmlformats.org/officeDocument/2006/relationships/image" Target="../media/image364.png"/><Relationship Id="rId369" Type="http://schemas.openxmlformats.org/officeDocument/2006/relationships/image" Target="../media/image406.png"/><Relationship Id="rId534" Type="http://schemas.openxmlformats.org/officeDocument/2006/relationships/image" Target="../media/image571.png"/><Relationship Id="rId173" Type="http://schemas.openxmlformats.org/officeDocument/2006/relationships/image" Target="../media/image210.png"/><Relationship Id="rId229" Type="http://schemas.openxmlformats.org/officeDocument/2006/relationships/image" Target="../media/image266.png"/><Relationship Id="rId380" Type="http://schemas.openxmlformats.org/officeDocument/2006/relationships/image" Target="../media/image417.png"/><Relationship Id="rId436" Type="http://schemas.openxmlformats.org/officeDocument/2006/relationships/image" Target="../media/image473.png"/><Relationship Id="rId240" Type="http://schemas.openxmlformats.org/officeDocument/2006/relationships/image" Target="../media/image277.png"/><Relationship Id="rId478" Type="http://schemas.openxmlformats.org/officeDocument/2006/relationships/image" Target="../media/image515.png"/><Relationship Id="rId35" Type="http://schemas.openxmlformats.org/officeDocument/2006/relationships/image" Target="../media/image64.png"/><Relationship Id="rId77" Type="http://schemas.openxmlformats.org/officeDocument/2006/relationships/image" Target="../media/image114.png"/><Relationship Id="rId100" Type="http://schemas.openxmlformats.org/officeDocument/2006/relationships/image" Target="../media/image137.png"/><Relationship Id="rId282" Type="http://schemas.openxmlformats.org/officeDocument/2006/relationships/image" Target="../media/image319.png"/><Relationship Id="rId338" Type="http://schemas.openxmlformats.org/officeDocument/2006/relationships/image" Target="../media/image375.png"/><Relationship Id="rId503" Type="http://schemas.openxmlformats.org/officeDocument/2006/relationships/image" Target="../media/image540.png"/><Relationship Id="rId545" Type="http://schemas.openxmlformats.org/officeDocument/2006/relationships/image" Target="../media/image582.png"/><Relationship Id="rId8" Type="http://schemas.openxmlformats.org/officeDocument/2006/relationships/image" Target="../media/image37.png"/><Relationship Id="rId142" Type="http://schemas.openxmlformats.org/officeDocument/2006/relationships/image" Target="../media/image179.png"/><Relationship Id="rId184" Type="http://schemas.openxmlformats.org/officeDocument/2006/relationships/image" Target="../media/image221.png"/><Relationship Id="rId391" Type="http://schemas.openxmlformats.org/officeDocument/2006/relationships/image" Target="../media/image428.png"/><Relationship Id="rId405" Type="http://schemas.openxmlformats.org/officeDocument/2006/relationships/image" Target="../media/image442.png"/><Relationship Id="rId447" Type="http://schemas.openxmlformats.org/officeDocument/2006/relationships/image" Target="../media/image484.png"/><Relationship Id="rId251" Type="http://schemas.openxmlformats.org/officeDocument/2006/relationships/image" Target="../media/image288.png"/><Relationship Id="rId489" Type="http://schemas.openxmlformats.org/officeDocument/2006/relationships/image" Target="../media/image526.png"/><Relationship Id="rId46" Type="http://schemas.openxmlformats.org/officeDocument/2006/relationships/image" Target="../media/image83.png"/><Relationship Id="rId293" Type="http://schemas.openxmlformats.org/officeDocument/2006/relationships/image" Target="../media/image330.png"/><Relationship Id="rId307" Type="http://schemas.openxmlformats.org/officeDocument/2006/relationships/image" Target="../media/image344.png"/><Relationship Id="rId349" Type="http://schemas.openxmlformats.org/officeDocument/2006/relationships/image" Target="../media/image386.png"/><Relationship Id="rId514" Type="http://schemas.openxmlformats.org/officeDocument/2006/relationships/image" Target="../media/image551.png"/><Relationship Id="rId556" Type="http://schemas.openxmlformats.org/officeDocument/2006/relationships/image" Target="../media/image593.png"/><Relationship Id="rId88" Type="http://schemas.openxmlformats.org/officeDocument/2006/relationships/image" Target="../media/image125.png"/><Relationship Id="rId111" Type="http://schemas.openxmlformats.org/officeDocument/2006/relationships/image" Target="../media/image148.png"/><Relationship Id="rId153" Type="http://schemas.openxmlformats.org/officeDocument/2006/relationships/image" Target="../media/image190.png"/><Relationship Id="rId195" Type="http://schemas.openxmlformats.org/officeDocument/2006/relationships/image" Target="../media/image232.png"/><Relationship Id="rId209" Type="http://schemas.openxmlformats.org/officeDocument/2006/relationships/image" Target="../media/image246.png"/><Relationship Id="rId360" Type="http://schemas.openxmlformats.org/officeDocument/2006/relationships/image" Target="../media/image397.png"/><Relationship Id="rId416" Type="http://schemas.openxmlformats.org/officeDocument/2006/relationships/image" Target="../media/image453.png"/><Relationship Id="rId220" Type="http://schemas.openxmlformats.org/officeDocument/2006/relationships/image" Target="../media/image257.png"/><Relationship Id="rId458" Type="http://schemas.openxmlformats.org/officeDocument/2006/relationships/image" Target="../media/image495.png"/><Relationship Id="rId15" Type="http://schemas.openxmlformats.org/officeDocument/2006/relationships/image" Target="../media/image44.png"/><Relationship Id="rId57" Type="http://schemas.openxmlformats.org/officeDocument/2006/relationships/image" Target="../media/image94.png"/><Relationship Id="rId262" Type="http://schemas.openxmlformats.org/officeDocument/2006/relationships/image" Target="../media/image299.png"/><Relationship Id="rId318" Type="http://schemas.openxmlformats.org/officeDocument/2006/relationships/image" Target="../media/image355.png"/><Relationship Id="rId525" Type="http://schemas.openxmlformats.org/officeDocument/2006/relationships/image" Target="../media/image562.png"/><Relationship Id="rId567" Type="http://schemas.openxmlformats.org/officeDocument/2006/relationships/image" Target="../media/image604.png"/><Relationship Id="rId99" Type="http://schemas.openxmlformats.org/officeDocument/2006/relationships/image" Target="../media/image136.png"/><Relationship Id="rId122" Type="http://schemas.openxmlformats.org/officeDocument/2006/relationships/image" Target="../media/image159.png"/><Relationship Id="rId164" Type="http://schemas.openxmlformats.org/officeDocument/2006/relationships/image" Target="../media/image201.png"/><Relationship Id="rId371" Type="http://schemas.openxmlformats.org/officeDocument/2006/relationships/image" Target="../media/image408.png"/><Relationship Id="rId427" Type="http://schemas.openxmlformats.org/officeDocument/2006/relationships/image" Target="../media/image464.png"/><Relationship Id="rId469" Type="http://schemas.openxmlformats.org/officeDocument/2006/relationships/image" Target="../media/image506.png"/><Relationship Id="rId26" Type="http://schemas.openxmlformats.org/officeDocument/2006/relationships/image" Target="../media/image55.png"/><Relationship Id="rId231" Type="http://schemas.openxmlformats.org/officeDocument/2006/relationships/image" Target="../media/image268.png"/><Relationship Id="rId273" Type="http://schemas.openxmlformats.org/officeDocument/2006/relationships/image" Target="../media/image310.png"/><Relationship Id="rId329" Type="http://schemas.openxmlformats.org/officeDocument/2006/relationships/image" Target="../media/image366.png"/><Relationship Id="rId480" Type="http://schemas.openxmlformats.org/officeDocument/2006/relationships/image" Target="../media/image517.png"/><Relationship Id="rId536" Type="http://schemas.openxmlformats.org/officeDocument/2006/relationships/image" Target="../media/image573.png"/><Relationship Id="rId68" Type="http://schemas.openxmlformats.org/officeDocument/2006/relationships/image" Target="../media/image105.png"/><Relationship Id="rId133" Type="http://schemas.openxmlformats.org/officeDocument/2006/relationships/image" Target="../media/image170.png"/><Relationship Id="rId175" Type="http://schemas.openxmlformats.org/officeDocument/2006/relationships/image" Target="../media/image212.png"/><Relationship Id="rId340" Type="http://schemas.openxmlformats.org/officeDocument/2006/relationships/image" Target="../media/image377.png"/><Relationship Id="rId200" Type="http://schemas.openxmlformats.org/officeDocument/2006/relationships/image" Target="../media/image237.png"/><Relationship Id="rId382" Type="http://schemas.openxmlformats.org/officeDocument/2006/relationships/image" Target="../media/image419.png"/><Relationship Id="rId438" Type="http://schemas.openxmlformats.org/officeDocument/2006/relationships/image" Target="../media/image475.png"/><Relationship Id="rId242" Type="http://schemas.openxmlformats.org/officeDocument/2006/relationships/image" Target="../media/image279.png"/><Relationship Id="rId284" Type="http://schemas.openxmlformats.org/officeDocument/2006/relationships/image" Target="../media/image321.png"/><Relationship Id="rId491" Type="http://schemas.openxmlformats.org/officeDocument/2006/relationships/image" Target="../media/image528.png"/><Relationship Id="rId505" Type="http://schemas.openxmlformats.org/officeDocument/2006/relationships/image" Target="../media/image542.png"/><Relationship Id="rId37" Type="http://schemas.openxmlformats.org/officeDocument/2006/relationships/image" Target="../media/image74.png"/><Relationship Id="rId79" Type="http://schemas.openxmlformats.org/officeDocument/2006/relationships/image" Target="../media/image116.png"/><Relationship Id="rId102" Type="http://schemas.openxmlformats.org/officeDocument/2006/relationships/image" Target="../media/image139.png"/><Relationship Id="rId144" Type="http://schemas.openxmlformats.org/officeDocument/2006/relationships/image" Target="../media/image181.png"/><Relationship Id="rId547" Type="http://schemas.openxmlformats.org/officeDocument/2006/relationships/image" Target="../media/image584.png"/><Relationship Id="rId90" Type="http://schemas.openxmlformats.org/officeDocument/2006/relationships/image" Target="../media/image127.png"/><Relationship Id="rId186" Type="http://schemas.openxmlformats.org/officeDocument/2006/relationships/image" Target="../media/image223.png"/><Relationship Id="rId351" Type="http://schemas.openxmlformats.org/officeDocument/2006/relationships/image" Target="../media/image388.png"/><Relationship Id="rId393" Type="http://schemas.openxmlformats.org/officeDocument/2006/relationships/image" Target="../media/image430.png"/><Relationship Id="rId407" Type="http://schemas.openxmlformats.org/officeDocument/2006/relationships/image" Target="../media/image444.png"/><Relationship Id="rId449" Type="http://schemas.openxmlformats.org/officeDocument/2006/relationships/image" Target="../media/image486.png"/><Relationship Id="rId211" Type="http://schemas.openxmlformats.org/officeDocument/2006/relationships/image" Target="../media/image248.png"/><Relationship Id="rId253" Type="http://schemas.openxmlformats.org/officeDocument/2006/relationships/image" Target="../media/image290.png"/><Relationship Id="rId295" Type="http://schemas.openxmlformats.org/officeDocument/2006/relationships/image" Target="../media/image332.png"/><Relationship Id="rId309" Type="http://schemas.openxmlformats.org/officeDocument/2006/relationships/image" Target="../media/image346.png"/><Relationship Id="rId460" Type="http://schemas.openxmlformats.org/officeDocument/2006/relationships/image" Target="../media/image497.png"/><Relationship Id="rId516" Type="http://schemas.openxmlformats.org/officeDocument/2006/relationships/image" Target="../media/image553.png"/><Relationship Id="rId48" Type="http://schemas.openxmlformats.org/officeDocument/2006/relationships/image" Target="../media/image85.png"/><Relationship Id="rId113" Type="http://schemas.openxmlformats.org/officeDocument/2006/relationships/image" Target="../media/image150.png"/><Relationship Id="rId320" Type="http://schemas.openxmlformats.org/officeDocument/2006/relationships/image" Target="../media/image357.png"/><Relationship Id="rId558" Type="http://schemas.openxmlformats.org/officeDocument/2006/relationships/image" Target="../media/image595.png"/><Relationship Id="rId155" Type="http://schemas.openxmlformats.org/officeDocument/2006/relationships/image" Target="../media/image192.png"/><Relationship Id="rId197" Type="http://schemas.openxmlformats.org/officeDocument/2006/relationships/image" Target="../media/image234.png"/><Relationship Id="rId362" Type="http://schemas.openxmlformats.org/officeDocument/2006/relationships/image" Target="../media/image399.png"/><Relationship Id="rId418" Type="http://schemas.openxmlformats.org/officeDocument/2006/relationships/image" Target="../media/image455.png"/><Relationship Id="rId222" Type="http://schemas.openxmlformats.org/officeDocument/2006/relationships/image" Target="../media/image259.png"/><Relationship Id="rId264" Type="http://schemas.openxmlformats.org/officeDocument/2006/relationships/image" Target="../media/image301.png"/><Relationship Id="rId471" Type="http://schemas.openxmlformats.org/officeDocument/2006/relationships/image" Target="../media/image508.png"/><Relationship Id="rId17" Type="http://schemas.openxmlformats.org/officeDocument/2006/relationships/image" Target="../media/image46.png"/><Relationship Id="rId59" Type="http://schemas.openxmlformats.org/officeDocument/2006/relationships/image" Target="../media/image96.png"/><Relationship Id="rId124" Type="http://schemas.openxmlformats.org/officeDocument/2006/relationships/image" Target="../media/image161.png"/><Relationship Id="rId527" Type="http://schemas.openxmlformats.org/officeDocument/2006/relationships/image" Target="../media/image564.png"/><Relationship Id="rId569" Type="http://schemas.openxmlformats.org/officeDocument/2006/relationships/image" Target="../media/image606.png"/><Relationship Id="rId70" Type="http://schemas.openxmlformats.org/officeDocument/2006/relationships/image" Target="../media/image107.png"/><Relationship Id="rId166" Type="http://schemas.openxmlformats.org/officeDocument/2006/relationships/image" Target="../media/image203.png"/><Relationship Id="rId331" Type="http://schemas.openxmlformats.org/officeDocument/2006/relationships/image" Target="../media/image368.png"/><Relationship Id="rId373" Type="http://schemas.openxmlformats.org/officeDocument/2006/relationships/image" Target="../media/image410.png"/><Relationship Id="rId429" Type="http://schemas.openxmlformats.org/officeDocument/2006/relationships/image" Target="../media/image466.png"/><Relationship Id="rId1" Type="http://schemas.openxmlformats.org/officeDocument/2006/relationships/slideLayout" Target="../slideLayouts/slideLayout17.xml"/><Relationship Id="rId233" Type="http://schemas.openxmlformats.org/officeDocument/2006/relationships/image" Target="../media/image270.png"/><Relationship Id="rId440" Type="http://schemas.openxmlformats.org/officeDocument/2006/relationships/image" Target="../media/image477.png"/><Relationship Id="rId28" Type="http://schemas.openxmlformats.org/officeDocument/2006/relationships/image" Target="../media/image57.png"/><Relationship Id="rId275" Type="http://schemas.openxmlformats.org/officeDocument/2006/relationships/image" Target="../media/image312.png"/><Relationship Id="rId300" Type="http://schemas.openxmlformats.org/officeDocument/2006/relationships/image" Target="../media/image337.png"/><Relationship Id="rId482" Type="http://schemas.openxmlformats.org/officeDocument/2006/relationships/image" Target="../media/image519.png"/><Relationship Id="rId538" Type="http://schemas.openxmlformats.org/officeDocument/2006/relationships/image" Target="../media/image575.png"/><Relationship Id="rId81" Type="http://schemas.openxmlformats.org/officeDocument/2006/relationships/image" Target="../media/image118.png"/><Relationship Id="rId135" Type="http://schemas.openxmlformats.org/officeDocument/2006/relationships/image" Target="../media/image172.png"/><Relationship Id="rId177" Type="http://schemas.openxmlformats.org/officeDocument/2006/relationships/image" Target="../media/image214.png"/><Relationship Id="rId342" Type="http://schemas.openxmlformats.org/officeDocument/2006/relationships/image" Target="../media/image379.png"/><Relationship Id="rId384" Type="http://schemas.openxmlformats.org/officeDocument/2006/relationships/image" Target="../media/image421.png"/><Relationship Id="rId202" Type="http://schemas.openxmlformats.org/officeDocument/2006/relationships/image" Target="../media/image239.png"/><Relationship Id="rId244" Type="http://schemas.openxmlformats.org/officeDocument/2006/relationships/image" Target="../media/image281.png"/><Relationship Id="rId39" Type="http://schemas.openxmlformats.org/officeDocument/2006/relationships/image" Target="../media/image76.png"/><Relationship Id="rId286" Type="http://schemas.openxmlformats.org/officeDocument/2006/relationships/image" Target="../media/image323.png"/><Relationship Id="rId451" Type="http://schemas.openxmlformats.org/officeDocument/2006/relationships/image" Target="../media/image488.png"/><Relationship Id="rId493" Type="http://schemas.openxmlformats.org/officeDocument/2006/relationships/image" Target="../media/image530.png"/><Relationship Id="rId507" Type="http://schemas.openxmlformats.org/officeDocument/2006/relationships/image" Target="../media/image544.png"/><Relationship Id="rId549" Type="http://schemas.openxmlformats.org/officeDocument/2006/relationships/image" Target="../media/image586.png"/><Relationship Id="rId50" Type="http://schemas.openxmlformats.org/officeDocument/2006/relationships/image" Target="../media/image87.png"/><Relationship Id="rId104" Type="http://schemas.openxmlformats.org/officeDocument/2006/relationships/image" Target="../media/image141.png"/><Relationship Id="rId146" Type="http://schemas.openxmlformats.org/officeDocument/2006/relationships/image" Target="../media/image183.png"/><Relationship Id="rId188" Type="http://schemas.openxmlformats.org/officeDocument/2006/relationships/image" Target="../media/image225.png"/><Relationship Id="rId311" Type="http://schemas.openxmlformats.org/officeDocument/2006/relationships/image" Target="../media/image348.png"/><Relationship Id="rId353" Type="http://schemas.openxmlformats.org/officeDocument/2006/relationships/image" Target="../media/image390.png"/><Relationship Id="rId395" Type="http://schemas.openxmlformats.org/officeDocument/2006/relationships/image" Target="../media/image432.png"/><Relationship Id="rId409" Type="http://schemas.openxmlformats.org/officeDocument/2006/relationships/image" Target="../media/image446.png"/><Relationship Id="rId560" Type="http://schemas.openxmlformats.org/officeDocument/2006/relationships/image" Target="../media/image597.png"/><Relationship Id="rId92" Type="http://schemas.openxmlformats.org/officeDocument/2006/relationships/image" Target="../media/image129.png"/><Relationship Id="rId213" Type="http://schemas.openxmlformats.org/officeDocument/2006/relationships/image" Target="../media/image250.png"/><Relationship Id="rId420" Type="http://schemas.openxmlformats.org/officeDocument/2006/relationships/image" Target="../media/image457.png"/><Relationship Id="rId255" Type="http://schemas.openxmlformats.org/officeDocument/2006/relationships/image" Target="../media/image292.png"/><Relationship Id="rId297" Type="http://schemas.openxmlformats.org/officeDocument/2006/relationships/image" Target="../media/image334.png"/><Relationship Id="rId462" Type="http://schemas.openxmlformats.org/officeDocument/2006/relationships/image" Target="../media/image499.png"/><Relationship Id="rId518" Type="http://schemas.openxmlformats.org/officeDocument/2006/relationships/image" Target="../media/image555.png"/><Relationship Id="rId115" Type="http://schemas.openxmlformats.org/officeDocument/2006/relationships/image" Target="../media/image152.png"/><Relationship Id="rId157" Type="http://schemas.openxmlformats.org/officeDocument/2006/relationships/image" Target="../media/image194.png"/><Relationship Id="rId322" Type="http://schemas.openxmlformats.org/officeDocument/2006/relationships/image" Target="../media/image359.png"/><Relationship Id="rId364" Type="http://schemas.openxmlformats.org/officeDocument/2006/relationships/image" Target="../media/image401.png"/><Relationship Id="rId61" Type="http://schemas.openxmlformats.org/officeDocument/2006/relationships/image" Target="../media/image98.png"/><Relationship Id="rId199" Type="http://schemas.openxmlformats.org/officeDocument/2006/relationships/image" Target="../media/image236.png"/><Relationship Id="rId19" Type="http://schemas.openxmlformats.org/officeDocument/2006/relationships/image" Target="../media/image48.png"/><Relationship Id="rId224" Type="http://schemas.openxmlformats.org/officeDocument/2006/relationships/image" Target="../media/image261.png"/><Relationship Id="rId266" Type="http://schemas.openxmlformats.org/officeDocument/2006/relationships/image" Target="../media/image303.png"/><Relationship Id="rId431" Type="http://schemas.openxmlformats.org/officeDocument/2006/relationships/image" Target="../media/image468.png"/><Relationship Id="rId473" Type="http://schemas.openxmlformats.org/officeDocument/2006/relationships/image" Target="../media/image510.png"/><Relationship Id="rId529" Type="http://schemas.openxmlformats.org/officeDocument/2006/relationships/image" Target="../media/image566.png"/><Relationship Id="rId30" Type="http://schemas.openxmlformats.org/officeDocument/2006/relationships/image" Target="../media/image59.png"/><Relationship Id="rId126" Type="http://schemas.openxmlformats.org/officeDocument/2006/relationships/image" Target="../media/image163.png"/><Relationship Id="rId168" Type="http://schemas.openxmlformats.org/officeDocument/2006/relationships/image" Target="../media/image205.png"/><Relationship Id="rId333" Type="http://schemas.openxmlformats.org/officeDocument/2006/relationships/image" Target="../media/image370.png"/><Relationship Id="rId540" Type="http://schemas.openxmlformats.org/officeDocument/2006/relationships/image" Target="../media/image577.png"/><Relationship Id="rId72" Type="http://schemas.openxmlformats.org/officeDocument/2006/relationships/image" Target="../media/image109.png"/><Relationship Id="rId375" Type="http://schemas.openxmlformats.org/officeDocument/2006/relationships/image" Target="../media/image412.png"/><Relationship Id="rId3" Type="http://schemas.openxmlformats.org/officeDocument/2006/relationships/image" Target="../media/image72.png"/><Relationship Id="rId235" Type="http://schemas.openxmlformats.org/officeDocument/2006/relationships/image" Target="../media/image272.png"/><Relationship Id="rId277" Type="http://schemas.openxmlformats.org/officeDocument/2006/relationships/image" Target="../media/image314.png"/><Relationship Id="rId400" Type="http://schemas.openxmlformats.org/officeDocument/2006/relationships/image" Target="../media/image437.png"/><Relationship Id="rId442" Type="http://schemas.openxmlformats.org/officeDocument/2006/relationships/image" Target="../media/image479.png"/><Relationship Id="rId484" Type="http://schemas.openxmlformats.org/officeDocument/2006/relationships/image" Target="../media/image521.png"/><Relationship Id="rId137" Type="http://schemas.openxmlformats.org/officeDocument/2006/relationships/image" Target="../media/image174.png"/><Relationship Id="rId302" Type="http://schemas.openxmlformats.org/officeDocument/2006/relationships/image" Target="../media/image339.png"/><Relationship Id="rId344" Type="http://schemas.openxmlformats.org/officeDocument/2006/relationships/image" Target="../media/image381.png"/><Relationship Id="rId41" Type="http://schemas.openxmlformats.org/officeDocument/2006/relationships/image" Target="../media/image78.png"/><Relationship Id="rId83" Type="http://schemas.openxmlformats.org/officeDocument/2006/relationships/image" Target="../media/image120.png"/><Relationship Id="rId179" Type="http://schemas.openxmlformats.org/officeDocument/2006/relationships/image" Target="../media/image216.png"/><Relationship Id="rId386" Type="http://schemas.openxmlformats.org/officeDocument/2006/relationships/image" Target="../media/image423.png"/><Relationship Id="rId551" Type="http://schemas.openxmlformats.org/officeDocument/2006/relationships/image" Target="../media/image588.png"/><Relationship Id="rId190" Type="http://schemas.openxmlformats.org/officeDocument/2006/relationships/image" Target="../media/image227.png"/><Relationship Id="rId204" Type="http://schemas.openxmlformats.org/officeDocument/2006/relationships/image" Target="../media/image241.png"/><Relationship Id="rId246" Type="http://schemas.openxmlformats.org/officeDocument/2006/relationships/image" Target="../media/image283.png"/><Relationship Id="rId288" Type="http://schemas.openxmlformats.org/officeDocument/2006/relationships/image" Target="../media/image325.png"/><Relationship Id="rId411" Type="http://schemas.openxmlformats.org/officeDocument/2006/relationships/image" Target="../media/image448.png"/><Relationship Id="rId453" Type="http://schemas.openxmlformats.org/officeDocument/2006/relationships/image" Target="../media/image490.png"/><Relationship Id="rId509" Type="http://schemas.openxmlformats.org/officeDocument/2006/relationships/image" Target="../media/image546.png"/><Relationship Id="rId106" Type="http://schemas.openxmlformats.org/officeDocument/2006/relationships/image" Target="../media/image143.png"/><Relationship Id="rId313" Type="http://schemas.openxmlformats.org/officeDocument/2006/relationships/image" Target="../media/image350.png"/><Relationship Id="rId495" Type="http://schemas.openxmlformats.org/officeDocument/2006/relationships/image" Target="../media/image532.png"/><Relationship Id="rId10" Type="http://schemas.openxmlformats.org/officeDocument/2006/relationships/image" Target="../media/image39.png"/><Relationship Id="rId52" Type="http://schemas.openxmlformats.org/officeDocument/2006/relationships/image" Target="../media/image89.png"/><Relationship Id="rId94" Type="http://schemas.openxmlformats.org/officeDocument/2006/relationships/image" Target="../media/image131.png"/><Relationship Id="rId148" Type="http://schemas.openxmlformats.org/officeDocument/2006/relationships/image" Target="../media/image185.png"/><Relationship Id="rId355" Type="http://schemas.openxmlformats.org/officeDocument/2006/relationships/image" Target="../media/image392.png"/><Relationship Id="rId397" Type="http://schemas.openxmlformats.org/officeDocument/2006/relationships/image" Target="../media/image434.png"/><Relationship Id="rId520" Type="http://schemas.openxmlformats.org/officeDocument/2006/relationships/image" Target="../media/image557.png"/><Relationship Id="rId562" Type="http://schemas.openxmlformats.org/officeDocument/2006/relationships/image" Target="../media/image599.png"/><Relationship Id="rId215" Type="http://schemas.openxmlformats.org/officeDocument/2006/relationships/image" Target="../media/image252.png"/><Relationship Id="rId257" Type="http://schemas.openxmlformats.org/officeDocument/2006/relationships/image" Target="../media/image294.png"/><Relationship Id="rId422" Type="http://schemas.openxmlformats.org/officeDocument/2006/relationships/image" Target="../media/image459.png"/><Relationship Id="rId464" Type="http://schemas.openxmlformats.org/officeDocument/2006/relationships/image" Target="../media/image501.png"/><Relationship Id="rId299" Type="http://schemas.openxmlformats.org/officeDocument/2006/relationships/image" Target="../media/image336.png"/><Relationship Id="rId63" Type="http://schemas.openxmlformats.org/officeDocument/2006/relationships/image" Target="../media/image100.png"/><Relationship Id="rId159" Type="http://schemas.openxmlformats.org/officeDocument/2006/relationships/image" Target="../media/image196.png"/><Relationship Id="rId366" Type="http://schemas.openxmlformats.org/officeDocument/2006/relationships/image" Target="../media/image403.png"/><Relationship Id="rId226" Type="http://schemas.openxmlformats.org/officeDocument/2006/relationships/image" Target="../media/image263.png"/><Relationship Id="rId433" Type="http://schemas.openxmlformats.org/officeDocument/2006/relationships/image" Target="../media/image470.png"/><Relationship Id="rId74" Type="http://schemas.openxmlformats.org/officeDocument/2006/relationships/image" Target="../media/image111.png"/><Relationship Id="rId377" Type="http://schemas.openxmlformats.org/officeDocument/2006/relationships/image" Target="../media/image414.png"/><Relationship Id="rId500" Type="http://schemas.openxmlformats.org/officeDocument/2006/relationships/image" Target="../media/image537.png"/><Relationship Id="rId5" Type="http://schemas.openxmlformats.org/officeDocument/2006/relationships/image" Target="../media/image34.png"/><Relationship Id="rId237" Type="http://schemas.openxmlformats.org/officeDocument/2006/relationships/image" Target="../media/image274.png"/><Relationship Id="rId444" Type="http://schemas.openxmlformats.org/officeDocument/2006/relationships/image" Target="../media/image481.png"/><Relationship Id="rId290" Type="http://schemas.openxmlformats.org/officeDocument/2006/relationships/image" Target="../media/image327.png"/><Relationship Id="rId304" Type="http://schemas.openxmlformats.org/officeDocument/2006/relationships/image" Target="../media/image341.png"/><Relationship Id="rId388" Type="http://schemas.openxmlformats.org/officeDocument/2006/relationships/image" Target="../media/image425.png"/><Relationship Id="rId511" Type="http://schemas.openxmlformats.org/officeDocument/2006/relationships/image" Target="../media/image548.png"/><Relationship Id="rId85" Type="http://schemas.openxmlformats.org/officeDocument/2006/relationships/image" Target="../media/image122.png"/><Relationship Id="rId150" Type="http://schemas.openxmlformats.org/officeDocument/2006/relationships/image" Target="../media/image187.png"/><Relationship Id="rId248" Type="http://schemas.openxmlformats.org/officeDocument/2006/relationships/image" Target="../media/image285.png"/><Relationship Id="rId455" Type="http://schemas.openxmlformats.org/officeDocument/2006/relationships/image" Target="../media/image492.png"/><Relationship Id="rId12" Type="http://schemas.openxmlformats.org/officeDocument/2006/relationships/image" Target="../media/image41.png"/><Relationship Id="rId108" Type="http://schemas.openxmlformats.org/officeDocument/2006/relationships/image" Target="../media/image145.png"/><Relationship Id="rId315" Type="http://schemas.openxmlformats.org/officeDocument/2006/relationships/image" Target="../media/image352.png"/><Relationship Id="rId522" Type="http://schemas.openxmlformats.org/officeDocument/2006/relationships/image" Target="../media/image559.png"/><Relationship Id="rId96" Type="http://schemas.openxmlformats.org/officeDocument/2006/relationships/image" Target="../media/image133.png"/><Relationship Id="rId161" Type="http://schemas.openxmlformats.org/officeDocument/2006/relationships/image" Target="../media/image198.png"/><Relationship Id="rId399" Type="http://schemas.openxmlformats.org/officeDocument/2006/relationships/image" Target="../media/image436.png"/><Relationship Id="rId259" Type="http://schemas.openxmlformats.org/officeDocument/2006/relationships/image" Target="../media/image296.png"/><Relationship Id="rId466" Type="http://schemas.openxmlformats.org/officeDocument/2006/relationships/image" Target="../media/image503.png"/><Relationship Id="rId23" Type="http://schemas.openxmlformats.org/officeDocument/2006/relationships/image" Target="../media/image52.png"/><Relationship Id="rId119" Type="http://schemas.openxmlformats.org/officeDocument/2006/relationships/image" Target="../media/image156.png"/><Relationship Id="rId326" Type="http://schemas.openxmlformats.org/officeDocument/2006/relationships/image" Target="../media/image363.png"/><Relationship Id="rId533" Type="http://schemas.openxmlformats.org/officeDocument/2006/relationships/image" Target="../media/image570.png"/></Relationships>
</file>

<file path=ppt/slides/_rels/slide6.xml.rels><?xml version="1.0" encoding="UTF-8" standalone="yes"?>
<Relationships xmlns="http://schemas.openxmlformats.org/package/2006/relationships"><Relationship Id="rId3" Type="http://schemas.openxmlformats.org/officeDocument/2006/relationships/image" Target="../media/image607.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0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609.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610.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9461470-2C49-0B4A-AFF2-693C58AC2F9F}"/>
              </a:ext>
            </a:extLst>
          </p:cNvPr>
          <p:cNvSpPr/>
          <p:nvPr/>
        </p:nvSpPr>
        <p:spPr>
          <a:xfrm>
            <a:off x="4148152" y="0"/>
            <a:ext cx="4995848" cy="6858000"/>
          </a:xfrm>
          <a:custGeom>
            <a:avLst/>
            <a:gdLst>
              <a:gd name="connsiteX0" fmla="*/ 810930 w 4995848"/>
              <a:gd name="connsiteY0" fmla="*/ 0 h 6857999"/>
              <a:gd name="connsiteX1" fmla="*/ 4995848 w 4995848"/>
              <a:gd name="connsiteY1" fmla="*/ 0 h 6857999"/>
              <a:gd name="connsiteX2" fmla="*/ 4995848 w 4995848"/>
              <a:gd name="connsiteY2" fmla="*/ 6857999 h 6857999"/>
              <a:gd name="connsiteX3" fmla="*/ 810929 w 4995848"/>
              <a:gd name="connsiteY3" fmla="*/ 6857999 h 6857999"/>
              <a:gd name="connsiteX4" fmla="*/ 772675 w 4995848"/>
              <a:gd name="connsiteY4" fmla="*/ 6790558 h 6857999"/>
              <a:gd name="connsiteX5" fmla="*/ 0 w 4995848"/>
              <a:gd name="connsiteY5" fmla="*/ 3429001 h 6857999"/>
              <a:gd name="connsiteX6" fmla="*/ 772675 w 4995848"/>
              <a:gd name="connsiteY6" fmla="*/ 6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848" h="6857999">
                <a:moveTo>
                  <a:pt x="810930" y="0"/>
                </a:moveTo>
                <a:lnTo>
                  <a:pt x="4995848" y="0"/>
                </a:lnTo>
                <a:lnTo>
                  <a:pt x="4995848" y="6857999"/>
                </a:lnTo>
                <a:lnTo>
                  <a:pt x="810929" y="6857999"/>
                </a:lnTo>
                <a:lnTo>
                  <a:pt x="772675" y="6790558"/>
                </a:lnTo>
                <a:cubicBezTo>
                  <a:pt x="292599" y="5902709"/>
                  <a:pt x="0" y="4723291"/>
                  <a:pt x="0" y="3429001"/>
                </a:cubicBezTo>
                <a:cubicBezTo>
                  <a:pt x="0" y="2134711"/>
                  <a:pt x="292599" y="955293"/>
                  <a:pt x="772675" y="67445"/>
                </a:cubicBezTo>
                <a:close/>
              </a:path>
            </a:pathLst>
          </a:custGeom>
          <a:solidFill>
            <a:srgbClr val="662F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F3B760C1-7E25-45A7-B891-53C58D074EA2}"/>
              </a:ext>
            </a:extLst>
          </p:cNvPr>
          <p:cNvSpPr>
            <a:spLocks noGrp="1"/>
          </p:cNvSpPr>
          <p:nvPr>
            <p:ph type="body" sz="quarter" idx="4294967295"/>
          </p:nvPr>
        </p:nvSpPr>
        <p:spPr>
          <a:xfrm>
            <a:off x="4786050" y="1637057"/>
            <a:ext cx="3720051" cy="3337560"/>
          </a:xfrm>
          <a:prstGeom prst="rect">
            <a:avLst/>
          </a:prstGeom>
        </p:spPr>
        <p:txBody>
          <a:bodyPr anchor="ctr">
            <a:noAutofit/>
          </a:bodyPr>
          <a:lstStyle/>
          <a:p>
            <a:pPr marL="0" indent="0">
              <a:buNone/>
            </a:pPr>
            <a:r>
              <a:rPr lang="en-US" sz="8000" dirty="0">
                <a:solidFill>
                  <a:schemeClr val="bg1"/>
                </a:solidFill>
                <a:effectLst>
                  <a:outerShdw dist="56557" dir="8100000" algn="tr" rotWithShape="0">
                    <a:srgbClr val="482166"/>
                  </a:outerShdw>
                </a:effectLst>
                <a:latin typeface="Roboto" panose="02000000000000000000" pitchFamily="2" charset="0"/>
                <a:ea typeface="Roboto" panose="02000000000000000000" pitchFamily="2" charset="0"/>
                <a:cs typeface="Roboto" panose="02000000000000000000" pitchFamily="2" charset="0"/>
              </a:rPr>
              <a:t>Future Ocean</a:t>
            </a:r>
          </a:p>
        </p:txBody>
      </p:sp>
      <p:sp>
        <p:nvSpPr>
          <p:cNvPr id="6" name="Title 3">
            <a:extLst>
              <a:ext uri="{FF2B5EF4-FFF2-40B4-BE49-F238E27FC236}">
                <a16:creationId xmlns:a16="http://schemas.microsoft.com/office/drawing/2014/main" id="{B6ADE897-E12C-4A20-B842-CD64CC495BD3}"/>
              </a:ext>
            </a:extLst>
          </p:cNvPr>
          <p:cNvSpPr txBox="1">
            <a:spLocks/>
          </p:cNvSpPr>
          <p:nvPr/>
        </p:nvSpPr>
        <p:spPr>
          <a:xfrm>
            <a:off x="343072" y="341368"/>
            <a:ext cx="2857328" cy="465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spc="250" dirty="0">
                <a:solidFill>
                  <a:srgbClr val="662F90"/>
                </a:solidFill>
                <a:latin typeface="Roboto" panose="02000000000000000000" pitchFamily="2" charset="0"/>
                <a:ea typeface="Roboto" panose="02000000000000000000" pitchFamily="2" charset="0"/>
                <a:cs typeface="Roboto" panose="02000000000000000000" pitchFamily="2" charset="0"/>
              </a:rPr>
              <a:t>Session 9</a:t>
            </a:r>
            <a:endParaRPr kumimoji="0" lang="en-US" sz="2400" b="1" i="0" u="none" strike="noStrike" kern="1200" cap="none" spc="250" normalizeH="0" baseline="0" noProof="0" dirty="0">
              <a:ln>
                <a:noFill/>
              </a:ln>
              <a:solidFill>
                <a:srgbClr val="662F90"/>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12" name="Group 11">
            <a:extLst>
              <a:ext uri="{FF2B5EF4-FFF2-40B4-BE49-F238E27FC236}">
                <a16:creationId xmlns:a16="http://schemas.microsoft.com/office/drawing/2014/main" id="{8B7D671C-CD33-6207-B5AB-0B575F879DC0}"/>
              </a:ext>
            </a:extLst>
          </p:cNvPr>
          <p:cNvGrpSpPr/>
          <p:nvPr/>
        </p:nvGrpSpPr>
        <p:grpSpPr>
          <a:xfrm>
            <a:off x="329557" y="5696961"/>
            <a:ext cx="8452306" cy="931904"/>
            <a:chOff x="329557" y="5696961"/>
            <a:chExt cx="8452306" cy="931904"/>
          </a:xfrm>
        </p:grpSpPr>
        <p:pic>
          <p:nvPicPr>
            <p:cNvPr id="13" name="Picture 12">
              <a:extLst>
                <a:ext uri="{FF2B5EF4-FFF2-40B4-BE49-F238E27FC236}">
                  <a16:creationId xmlns:a16="http://schemas.microsoft.com/office/drawing/2014/main" id="{7F40F234-12BC-6D17-2B29-5A6BE94842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557" y="5763699"/>
              <a:ext cx="1474423" cy="822486"/>
            </a:xfrm>
            <a:prstGeom prst="rect">
              <a:avLst/>
            </a:prstGeom>
          </p:spPr>
        </p:pic>
        <p:pic>
          <p:nvPicPr>
            <p:cNvPr id="14" name="Picture 13" descr="A logo with a yellow submarine&#10;&#10;Description automatically generated">
              <a:extLst>
                <a:ext uri="{FF2B5EF4-FFF2-40B4-BE49-F238E27FC236}">
                  <a16:creationId xmlns:a16="http://schemas.microsoft.com/office/drawing/2014/main" id="{25149C30-2E0E-F30E-EBB3-CA8307A485A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057901" y="5696961"/>
              <a:ext cx="931627" cy="931904"/>
            </a:xfrm>
            <a:prstGeom prst="rect">
              <a:avLst/>
            </a:prstGeom>
          </p:spPr>
        </p:pic>
        <p:pic>
          <p:nvPicPr>
            <p:cNvPr id="15" name="Picture 14">
              <a:extLst>
                <a:ext uri="{FF2B5EF4-FFF2-40B4-BE49-F238E27FC236}">
                  <a16:creationId xmlns:a16="http://schemas.microsoft.com/office/drawing/2014/main" id="{3CFB1CD8-2EF4-667C-8A3C-0245E87EB78D}"/>
                </a:ext>
              </a:extLst>
            </p:cNvPr>
            <p:cNvPicPr>
              <a:picLocks noChangeAspect="1"/>
            </p:cNvPicPr>
            <p:nvPr/>
          </p:nvPicPr>
          <p:blipFill>
            <a:blip r:embed="rId5"/>
            <a:stretch>
              <a:fillRect/>
            </a:stretch>
          </p:blipFill>
          <p:spPr>
            <a:xfrm>
              <a:off x="5133788" y="5765266"/>
              <a:ext cx="3648075" cy="638175"/>
            </a:xfrm>
            <a:prstGeom prst="rect">
              <a:avLst/>
            </a:prstGeom>
          </p:spPr>
        </p:pic>
      </p:grpSp>
      <p:grpSp>
        <p:nvGrpSpPr>
          <p:cNvPr id="9" name="Group 8">
            <a:extLst>
              <a:ext uri="{FF2B5EF4-FFF2-40B4-BE49-F238E27FC236}">
                <a16:creationId xmlns:a16="http://schemas.microsoft.com/office/drawing/2014/main" id="{62B2975F-AAF9-4F55-C3C6-97C71C82316A}"/>
              </a:ext>
            </a:extLst>
          </p:cNvPr>
          <p:cNvGrpSpPr/>
          <p:nvPr/>
        </p:nvGrpSpPr>
        <p:grpSpPr>
          <a:xfrm>
            <a:off x="516833" y="2629920"/>
            <a:ext cx="2993420" cy="1703905"/>
            <a:chOff x="4949999" y="8097315"/>
            <a:chExt cx="2374900" cy="1351833"/>
          </a:xfrm>
        </p:grpSpPr>
        <p:pic>
          <p:nvPicPr>
            <p:cNvPr id="10" name="object 9">
              <a:extLst>
                <a:ext uri="{FF2B5EF4-FFF2-40B4-BE49-F238E27FC236}">
                  <a16:creationId xmlns:a16="http://schemas.microsoft.com/office/drawing/2014/main" id="{C89FC63B-F2D3-B3C8-DFBE-A44DA4613A0A}"/>
                </a:ext>
              </a:extLst>
            </p:cNvPr>
            <p:cNvPicPr/>
            <p:nvPr/>
          </p:nvPicPr>
          <p:blipFill>
            <a:blip r:embed="rId6" cstate="print"/>
            <a:stretch>
              <a:fillRect/>
            </a:stretch>
          </p:blipFill>
          <p:spPr>
            <a:xfrm>
              <a:off x="6020257" y="8775179"/>
              <a:ext cx="78016" cy="231241"/>
            </a:xfrm>
            <a:prstGeom prst="rect">
              <a:avLst/>
            </a:prstGeom>
          </p:spPr>
        </p:pic>
        <p:grpSp>
          <p:nvGrpSpPr>
            <p:cNvPr id="11" name="object 10">
              <a:extLst>
                <a:ext uri="{FF2B5EF4-FFF2-40B4-BE49-F238E27FC236}">
                  <a16:creationId xmlns:a16="http://schemas.microsoft.com/office/drawing/2014/main" id="{6208B2F6-A09B-3743-A93A-7D5E9CC0BAFB}"/>
                </a:ext>
              </a:extLst>
            </p:cNvPr>
            <p:cNvGrpSpPr/>
            <p:nvPr/>
          </p:nvGrpSpPr>
          <p:grpSpPr>
            <a:xfrm>
              <a:off x="5653497" y="8494990"/>
              <a:ext cx="366395" cy="559435"/>
              <a:chOff x="5653497" y="8494990"/>
              <a:chExt cx="366395" cy="559435"/>
            </a:xfrm>
          </p:grpSpPr>
          <p:pic>
            <p:nvPicPr>
              <p:cNvPr id="308" name="object 11">
                <a:extLst>
                  <a:ext uri="{FF2B5EF4-FFF2-40B4-BE49-F238E27FC236}">
                    <a16:creationId xmlns:a16="http://schemas.microsoft.com/office/drawing/2014/main" id="{6F26F135-EE05-5EE7-62D6-069F0449FCDE}"/>
                  </a:ext>
                </a:extLst>
              </p:cNvPr>
              <p:cNvPicPr/>
              <p:nvPr/>
            </p:nvPicPr>
            <p:blipFill>
              <a:blip r:embed="rId7" cstate="print"/>
              <a:stretch>
                <a:fillRect/>
              </a:stretch>
            </p:blipFill>
            <p:spPr>
              <a:xfrm>
                <a:off x="5653497" y="8859504"/>
                <a:ext cx="250139" cy="194640"/>
              </a:xfrm>
              <a:prstGeom prst="rect">
                <a:avLst/>
              </a:prstGeom>
            </p:spPr>
          </p:pic>
          <p:sp>
            <p:nvSpPr>
              <p:cNvPr id="309" name="object 12">
                <a:extLst>
                  <a:ext uri="{FF2B5EF4-FFF2-40B4-BE49-F238E27FC236}">
                    <a16:creationId xmlns:a16="http://schemas.microsoft.com/office/drawing/2014/main" id="{8E1DFAEC-8E2C-78E4-A897-F6BDFE2F48F1}"/>
                  </a:ext>
                </a:extLst>
              </p:cNvPr>
              <p:cNvSpPr/>
              <p:nvPr/>
            </p:nvSpPr>
            <p:spPr>
              <a:xfrm>
                <a:off x="5676368" y="8494990"/>
                <a:ext cx="343535" cy="478790"/>
              </a:xfrm>
              <a:custGeom>
                <a:avLst/>
                <a:gdLst/>
                <a:ahLst/>
                <a:cxnLst/>
                <a:rect l="l" t="t" r="r" b="b"/>
                <a:pathLst>
                  <a:path w="343535" h="478790">
                    <a:moveTo>
                      <a:pt x="237439" y="0"/>
                    </a:moveTo>
                    <a:lnTo>
                      <a:pt x="197073" y="39108"/>
                    </a:lnTo>
                    <a:lnTo>
                      <a:pt x="164121" y="81668"/>
                    </a:lnTo>
                    <a:lnTo>
                      <a:pt x="130291" y="129291"/>
                    </a:lnTo>
                    <a:lnTo>
                      <a:pt x="101307" y="174269"/>
                    </a:lnTo>
                    <a:lnTo>
                      <a:pt x="82213" y="210786"/>
                    </a:lnTo>
                    <a:lnTo>
                      <a:pt x="60720" y="259095"/>
                    </a:lnTo>
                    <a:lnTo>
                      <a:pt x="39290" y="312696"/>
                    </a:lnTo>
                    <a:lnTo>
                      <a:pt x="20386" y="365088"/>
                    </a:lnTo>
                    <a:lnTo>
                      <a:pt x="6468" y="409771"/>
                    </a:lnTo>
                    <a:lnTo>
                      <a:pt x="0" y="440245"/>
                    </a:lnTo>
                    <a:lnTo>
                      <a:pt x="11615" y="446442"/>
                    </a:lnTo>
                    <a:lnTo>
                      <a:pt x="79613" y="463118"/>
                    </a:lnTo>
                    <a:lnTo>
                      <a:pt x="117589" y="471093"/>
                    </a:lnTo>
                    <a:lnTo>
                      <a:pt x="172934" y="478356"/>
                    </a:lnTo>
                    <a:lnTo>
                      <a:pt x="199247" y="478514"/>
                    </a:lnTo>
                    <a:lnTo>
                      <a:pt x="217830" y="474941"/>
                    </a:lnTo>
                    <a:lnTo>
                      <a:pt x="223570" y="458061"/>
                    </a:lnTo>
                    <a:lnTo>
                      <a:pt x="233935" y="414837"/>
                    </a:lnTo>
                    <a:lnTo>
                      <a:pt x="250332" y="351199"/>
                    </a:lnTo>
                    <a:lnTo>
                      <a:pt x="274167" y="273075"/>
                    </a:lnTo>
                    <a:lnTo>
                      <a:pt x="294294" y="226285"/>
                    </a:lnTo>
                    <a:lnTo>
                      <a:pt x="316804" y="187688"/>
                    </a:lnTo>
                    <a:lnTo>
                      <a:pt x="335328" y="159838"/>
                    </a:lnTo>
                    <a:lnTo>
                      <a:pt x="343496" y="145288"/>
                    </a:lnTo>
                    <a:lnTo>
                      <a:pt x="284400" y="54472"/>
                    </a:lnTo>
                    <a:lnTo>
                      <a:pt x="251519" y="12614"/>
                    </a:lnTo>
                    <a:lnTo>
                      <a:pt x="237439" y="0"/>
                    </a:lnTo>
                    <a:close/>
                  </a:path>
                </a:pathLst>
              </a:custGeom>
              <a:solidFill>
                <a:srgbClr val="006DB7"/>
              </a:solidFill>
            </p:spPr>
            <p:txBody>
              <a:bodyPr wrap="square" lIns="0" tIns="0" rIns="0" bIns="0" rtlCol="0"/>
              <a:lstStyle/>
              <a:p>
                <a:endParaRPr/>
              </a:p>
            </p:txBody>
          </p:sp>
        </p:grpSp>
        <p:pic>
          <p:nvPicPr>
            <p:cNvPr id="16" name="object 13">
              <a:extLst>
                <a:ext uri="{FF2B5EF4-FFF2-40B4-BE49-F238E27FC236}">
                  <a16:creationId xmlns:a16="http://schemas.microsoft.com/office/drawing/2014/main" id="{160E0196-69C0-6144-FE94-21C0978B0880}"/>
                </a:ext>
              </a:extLst>
            </p:cNvPr>
            <p:cNvPicPr/>
            <p:nvPr/>
          </p:nvPicPr>
          <p:blipFill>
            <a:blip r:embed="rId8" cstate="print"/>
            <a:stretch>
              <a:fillRect/>
            </a:stretch>
          </p:blipFill>
          <p:spPr>
            <a:xfrm>
              <a:off x="6339942" y="8605957"/>
              <a:ext cx="185331" cy="149443"/>
            </a:xfrm>
            <a:prstGeom prst="rect">
              <a:avLst/>
            </a:prstGeom>
          </p:spPr>
        </p:pic>
        <p:sp>
          <p:nvSpPr>
            <p:cNvPr id="17" name="object 14">
              <a:extLst>
                <a:ext uri="{FF2B5EF4-FFF2-40B4-BE49-F238E27FC236}">
                  <a16:creationId xmlns:a16="http://schemas.microsoft.com/office/drawing/2014/main" id="{87152741-4094-AFC3-E118-1981B1904600}"/>
                </a:ext>
              </a:extLst>
            </p:cNvPr>
            <p:cNvSpPr/>
            <p:nvPr/>
          </p:nvSpPr>
          <p:spPr>
            <a:xfrm>
              <a:off x="6681933" y="8452160"/>
              <a:ext cx="252729" cy="302895"/>
            </a:xfrm>
            <a:custGeom>
              <a:avLst/>
              <a:gdLst/>
              <a:ahLst/>
              <a:cxnLst/>
              <a:rect l="l" t="t" r="r" b="b"/>
              <a:pathLst>
                <a:path w="252729" h="302895">
                  <a:moveTo>
                    <a:pt x="109804" y="0"/>
                  </a:moveTo>
                  <a:lnTo>
                    <a:pt x="106653" y="54719"/>
                  </a:lnTo>
                  <a:lnTo>
                    <a:pt x="94701" y="104300"/>
                  </a:lnTo>
                  <a:lnTo>
                    <a:pt x="75919" y="137596"/>
                  </a:lnTo>
                  <a:lnTo>
                    <a:pt x="57315" y="168680"/>
                  </a:lnTo>
                  <a:lnTo>
                    <a:pt x="48018" y="188341"/>
                  </a:lnTo>
                  <a:lnTo>
                    <a:pt x="46068" y="198280"/>
                  </a:lnTo>
                  <a:lnTo>
                    <a:pt x="40416" y="213466"/>
                  </a:lnTo>
                  <a:lnTo>
                    <a:pt x="26560" y="244585"/>
                  </a:lnTo>
                  <a:lnTo>
                    <a:pt x="0" y="302323"/>
                  </a:lnTo>
                  <a:lnTo>
                    <a:pt x="13580" y="299642"/>
                  </a:lnTo>
                  <a:lnTo>
                    <a:pt x="88328" y="281508"/>
                  </a:lnTo>
                  <a:lnTo>
                    <a:pt x="126898" y="268262"/>
                  </a:lnTo>
                  <a:lnTo>
                    <a:pt x="170445" y="245410"/>
                  </a:lnTo>
                  <a:lnTo>
                    <a:pt x="188683" y="230416"/>
                  </a:lnTo>
                  <a:lnTo>
                    <a:pt x="187669" y="226912"/>
                  </a:lnTo>
                  <a:lnTo>
                    <a:pt x="184550" y="222057"/>
                  </a:lnTo>
                  <a:lnTo>
                    <a:pt x="179925" y="215476"/>
                  </a:lnTo>
                  <a:lnTo>
                    <a:pt x="174396" y="206794"/>
                  </a:lnTo>
                  <a:lnTo>
                    <a:pt x="169847" y="198910"/>
                  </a:lnTo>
                  <a:lnTo>
                    <a:pt x="166914" y="192970"/>
                  </a:lnTo>
                  <a:lnTo>
                    <a:pt x="164321" y="185991"/>
                  </a:lnTo>
                  <a:lnTo>
                    <a:pt x="160794" y="174993"/>
                  </a:lnTo>
                  <a:lnTo>
                    <a:pt x="181076" y="195249"/>
                  </a:lnTo>
                  <a:lnTo>
                    <a:pt x="188387" y="201014"/>
                  </a:lnTo>
                  <a:lnTo>
                    <a:pt x="195927" y="205514"/>
                  </a:lnTo>
                  <a:lnTo>
                    <a:pt x="202484" y="208619"/>
                  </a:lnTo>
                  <a:lnTo>
                    <a:pt x="206844" y="210197"/>
                  </a:lnTo>
                  <a:lnTo>
                    <a:pt x="210983" y="209407"/>
                  </a:lnTo>
                  <a:lnTo>
                    <a:pt x="240723" y="185490"/>
                  </a:lnTo>
                  <a:lnTo>
                    <a:pt x="252298" y="165214"/>
                  </a:lnTo>
                  <a:lnTo>
                    <a:pt x="244209" y="157152"/>
                  </a:lnTo>
                  <a:lnTo>
                    <a:pt x="223842" y="140681"/>
                  </a:lnTo>
                  <a:lnTo>
                    <a:pt x="197728" y="118508"/>
                  </a:lnTo>
                  <a:lnTo>
                    <a:pt x="172402" y="93345"/>
                  </a:lnTo>
                  <a:lnTo>
                    <a:pt x="154357" y="72576"/>
                  </a:lnTo>
                  <a:lnTo>
                    <a:pt x="141822" y="55930"/>
                  </a:lnTo>
                  <a:lnTo>
                    <a:pt x="128927" y="34655"/>
                  </a:lnTo>
                  <a:lnTo>
                    <a:pt x="109804" y="0"/>
                  </a:lnTo>
                  <a:close/>
                </a:path>
              </a:pathLst>
            </a:custGeom>
            <a:solidFill>
              <a:srgbClr val="56270F"/>
            </a:solidFill>
          </p:spPr>
          <p:txBody>
            <a:bodyPr wrap="square" lIns="0" tIns="0" rIns="0" bIns="0" rtlCol="0"/>
            <a:lstStyle/>
            <a:p>
              <a:endParaRPr/>
            </a:p>
          </p:txBody>
        </p:sp>
        <p:grpSp>
          <p:nvGrpSpPr>
            <p:cNvPr id="18" name="object 15">
              <a:extLst>
                <a:ext uri="{FF2B5EF4-FFF2-40B4-BE49-F238E27FC236}">
                  <a16:creationId xmlns:a16="http://schemas.microsoft.com/office/drawing/2014/main" id="{347AAE5E-8688-F3E6-F593-B6429BDC03C5}"/>
                </a:ext>
              </a:extLst>
            </p:cNvPr>
            <p:cNvGrpSpPr/>
            <p:nvPr/>
          </p:nvGrpSpPr>
          <p:grpSpPr>
            <a:xfrm>
              <a:off x="6397597" y="8785605"/>
              <a:ext cx="426720" cy="280670"/>
              <a:chOff x="6397597" y="8785605"/>
              <a:chExt cx="426720" cy="280670"/>
            </a:xfrm>
          </p:grpSpPr>
          <p:pic>
            <p:nvPicPr>
              <p:cNvPr id="305" name="object 16">
                <a:extLst>
                  <a:ext uri="{FF2B5EF4-FFF2-40B4-BE49-F238E27FC236}">
                    <a16:creationId xmlns:a16="http://schemas.microsoft.com/office/drawing/2014/main" id="{6027A884-22BA-F7FC-0C81-E575D351D966}"/>
                  </a:ext>
                </a:extLst>
              </p:cNvPr>
              <p:cNvPicPr/>
              <p:nvPr/>
            </p:nvPicPr>
            <p:blipFill>
              <a:blip r:embed="rId9" cstate="print"/>
              <a:stretch>
                <a:fillRect/>
              </a:stretch>
            </p:blipFill>
            <p:spPr>
              <a:xfrm>
                <a:off x="6397597" y="8785605"/>
                <a:ext cx="232297" cy="141122"/>
              </a:xfrm>
              <a:prstGeom prst="rect">
                <a:avLst/>
              </a:prstGeom>
            </p:spPr>
          </p:pic>
          <p:sp>
            <p:nvSpPr>
              <p:cNvPr id="306" name="object 17">
                <a:extLst>
                  <a:ext uri="{FF2B5EF4-FFF2-40B4-BE49-F238E27FC236}">
                    <a16:creationId xmlns:a16="http://schemas.microsoft.com/office/drawing/2014/main" id="{0BEF135E-9FC9-5603-F2CE-4B536F402004}"/>
                  </a:ext>
                </a:extLst>
              </p:cNvPr>
              <p:cNvSpPr/>
              <p:nvPr/>
            </p:nvSpPr>
            <p:spPr>
              <a:xfrm>
                <a:off x="6611057" y="8795575"/>
                <a:ext cx="200660" cy="270510"/>
              </a:xfrm>
              <a:custGeom>
                <a:avLst/>
                <a:gdLst/>
                <a:ahLst/>
                <a:cxnLst/>
                <a:rect l="l" t="t" r="r" b="b"/>
                <a:pathLst>
                  <a:path w="200659" h="270509">
                    <a:moveTo>
                      <a:pt x="89688" y="0"/>
                    </a:moveTo>
                    <a:lnTo>
                      <a:pt x="48183" y="4707"/>
                    </a:lnTo>
                    <a:lnTo>
                      <a:pt x="4140" y="16041"/>
                    </a:lnTo>
                    <a:lnTo>
                      <a:pt x="0" y="18004"/>
                    </a:lnTo>
                    <a:lnTo>
                      <a:pt x="10874" y="49502"/>
                    </a:lnTo>
                    <a:lnTo>
                      <a:pt x="20881" y="82635"/>
                    </a:lnTo>
                    <a:lnTo>
                      <a:pt x="30264" y="123186"/>
                    </a:lnTo>
                    <a:lnTo>
                      <a:pt x="35088" y="154007"/>
                    </a:lnTo>
                    <a:lnTo>
                      <a:pt x="36788" y="178023"/>
                    </a:lnTo>
                    <a:lnTo>
                      <a:pt x="35979" y="197397"/>
                    </a:lnTo>
                    <a:lnTo>
                      <a:pt x="33274" y="214295"/>
                    </a:lnTo>
                    <a:lnTo>
                      <a:pt x="26377" y="237968"/>
                    </a:lnTo>
                    <a:lnTo>
                      <a:pt x="52649" y="251281"/>
                    </a:lnTo>
                    <a:lnTo>
                      <a:pt x="113371" y="264575"/>
                    </a:lnTo>
                    <a:lnTo>
                      <a:pt x="174091" y="270429"/>
                    </a:lnTo>
                    <a:lnTo>
                      <a:pt x="200355" y="261425"/>
                    </a:lnTo>
                    <a:lnTo>
                      <a:pt x="196176" y="206739"/>
                    </a:lnTo>
                    <a:lnTo>
                      <a:pt x="182391" y="150376"/>
                    </a:lnTo>
                    <a:lnTo>
                      <a:pt x="155155" y="82546"/>
                    </a:lnTo>
                    <a:lnTo>
                      <a:pt x="122936" y="26456"/>
                    </a:lnTo>
                    <a:lnTo>
                      <a:pt x="97421" y="846"/>
                    </a:lnTo>
                    <a:lnTo>
                      <a:pt x="89688" y="0"/>
                    </a:lnTo>
                    <a:close/>
                  </a:path>
                </a:pathLst>
              </a:custGeom>
              <a:solidFill>
                <a:srgbClr val="80A842"/>
              </a:solidFill>
            </p:spPr>
            <p:txBody>
              <a:bodyPr wrap="square" lIns="0" tIns="0" rIns="0" bIns="0" rtlCol="0"/>
              <a:lstStyle/>
              <a:p>
                <a:endParaRPr/>
              </a:p>
            </p:txBody>
          </p:sp>
          <p:sp>
            <p:nvSpPr>
              <p:cNvPr id="307" name="object 18">
                <a:extLst>
                  <a:ext uri="{FF2B5EF4-FFF2-40B4-BE49-F238E27FC236}">
                    <a16:creationId xmlns:a16="http://schemas.microsoft.com/office/drawing/2014/main" id="{CF0D254C-A7E3-A22A-1114-F13046827E7F}"/>
                  </a:ext>
                </a:extLst>
              </p:cNvPr>
              <p:cNvSpPr/>
              <p:nvPr/>
            </p:nvSpPr>
            <p:spPr>
              <a:xfrm>
                <a:off x="6624205" y="8833802"/>
                <a:ext cx="200025" cy="187960"/>
              </a:xfrm>
              <a:custGeom>
                <a:avLst/>
                <a:gdLst/>
                <a:ahLst/>
                <a:cxnLst/>
                <a:rect l="l" t="t" r="r" b="b"/>
                <a:pathLst>
                  <a:path w="200025" h="187959">
                    <a:moveTo>
                      <a:pt x="134569" y="16294"/>
                    </a:moveTo>
                    <a:lnTo>
                      <a:pt x="131914" y="8445"/>
                    </a:lnTo>
                    <a:lnTo>
                      <a:pt x="124180" y="5537"/>
                    </a:lnTo>
                    <a:lnTo>
                      <a:pt x="121754" y="0"/>
                    </a:lnTo>
                    <a:lnTo>
                      <a:pt x="116967" y="4267"/>
                    </a:lnTo>
                    <a:lnTo>
                      <a:pt x="116535" y="3911"/>
                    </a:lnTo>
                    <a:lnTo>
                      <a:pt x="110642" y="6388"/>
                    </a:lnTo>
                    <a:lnTo>
                      <a:pt x="61391" y="17424"/>
                    </a:lnTo>
                    <a:lnTo>
                      <a:pt x="27051" y="19177"/>
                    </a:lnTo>
                    <a:lnTo>
                      <a:pt x="9880" y="18910"/>
                    </a:lnTo>
                    <a:lnTo>
                      <a:pt x="0" y="18275"/>
                    </a:lnTo>
                    <a:lnTo>
                      <a:pt x="4965" y="35356"/>
                    </a:lnTo>
                    <a:lnTo>
                      <a:pt x="6451" y="39585"/>
                    </a:lnTo>
                    <a:lnTo>
                      <a:pt x="28854" y="40144"/>
                    </a:lnTo>
                    <a:lnTo>
                      <a:pt x="37325" y="39890"/>
                    </a:lnTo>
                    <a:lnTo>
                      <a:pt x="92722" y="34188"/>
                    </a:lnTo>
                    <a:lnTo>
                      <a:pt x="129070" y="20421"/>
                    </a:lnTo>
                    <a:lnTo>
                      <a:pt x="134569" y="16294"/>
                    </a:lnTo>
                    <a:close/>
                  </a:path>
                  <a:path w="200025" h="187959">
                    <a:moveTo>
                      <a:pt x="168986" y="98590"/>
                    </a:moveTo>
                    <a:lnTo>
                      <a:pt x="165785" y="92964"/>
                    </a:lnTo>
                    <a:lnTo>
                      <a:pt x="155930" y="79057"/>
                    </a:lnTo>
                    <a:lnTo>
                      <a:pt x="152971" y="73444"/>
                    </a:lnTo>
                    <a:lnTo>
                      <a:pt x="110617" y="82575"/>
                    </a:lnTo>
                    <a:lnTo>
                      <a:pt x="62496" y="84823"/>
                    </a:lnTo>
                    <a:lnTo>
                      <a:pt x="47269" y="84315"/>
                    </a:lnTo>
                    <a:lnTo>
                      <a:pt x="31457" y="83223"/>
                    </a:lnTo>
                    <a:lnTo>
                      <a:pt x="16471" y="81534"/>
                    </a:lnTo>
                    <a:lnTo>
                      <a:pt x="20332" y="104292"/>
                    </a:lnTo>
                    <a:lnTo>
                      <a:pt x="76136" y="107645"/>
                    </a:lnTo>
                    <a:lnTo>
                      <a:pt x="95440" y="107378"/>
                    </a:lnTo>
                    <a:lnTo>
                      <a:pt x="137236" y="104635"/>
                    </a:lnTo>
                    <a:lnTo>
                      <a:pt x="161734" y="100507"/>
                    </a:lnTo>
                    <a:lnTo>
                      <a:pt x="168986" y="98590"/>
                    </a:lnTo>
                    <a:close/>
                  </a:path>
                  <a:path w="200025" h="187959">
                    <a:moveTo>
                      <a:pt x="199796" y="166712"/>
                    </a:moveTo>
                    <a:lnTo>
                      <a:pt x="198208" y="155257"/>
                    </a:lnTo>
                    <a:lnTo>
                      <a:pt x="195999" y="148818"/>
                    </a:lnTo>
                    <a:lnTo>
                      <a:pt x="193128" y="142544"/>
                    </a:lnTo>
                    <a:lnTo>
                      <a:pt x="179158" y="152247"/>
                    </a:lnTo>
                    <a:lnTo>
                      <a:pt x="163207" y="158889"/>
                    </a:lnTo>
                    <a:lnTo>
                      <a:pt x="146329" y="162839"/>
                    </a:lnTo>
                    <a:lnTo>
                      <a:pt x="129565" y="164452"/>
                    </a:lnTo>
                    <a:lnTo>
                      <a:pt x="110248" y="164033"/>
                    </a:lnTo>
                    <a:lnTo>
                      <a:pt x="70065" y="159016"/>
                    </a:lnTo>
                    <a:lnTo>
                      <a:pt x="23583" y="148767"/>
                    </a:lnTo>
                    <a:lnTo>
                      <a:pt x="23025" y="160655"/>
                    </a:lnTo>
                    <a:lnTo>
                      <a:pt x="58242" y="181089"/>
                    </a:lnTo>
                    <a:lnTo>
                      <a:pt x="98653" y="187121"/>
                    </a:lnTo>
                    <a:lnTo>
                      <a:pt x="120510" y="187858"/>
                    </a:lnTo>
                    <a:lnTo>
                      <a:pt x="142303" y="186436"/>
                    </a:lnTo>
                    <a:lnTo>
                      <a:pt x="163715" y="182499"/>
                    </a:lnTo>
                    <a:lnTo>
                      <a:pt x="173215" y="179717"/>
                    </a:lnTo>
                    <a:lnTo>
                      <a:pt x="182460" y="176187"/>
                    </a:lnTo>
                    <a:lnTo>
                      <a:pt x="191350" y="171869"/>
                    </a:lnTo>
                    <a:lnTo>
                      <a:pt x="199796" y="166712"/>
                    </a:lnTo>
                    <a:close/>
                  </a:path>
                </a:pathLst>
              </a:custGeom>
              <a:solidFill>
                <a:srgbClr val="C6D654"/>
              </a:solidFill>
            </p:spPr>
            <p:txBody>
              <a:bodyPr wrap="square" lIns="0" tIns="0" rIns="0" bIns="0" rtlCol="0"/>
              <a:lstStyle/>
              <a:p>
                <a:endParaRPr/>
              </a:p>
            </p:txBody>
          </p:sp>
        </p:grpSp>
        <p:sp>
          <p:nvSpPr>
            <p:cNvPr id="19" name="object 19">
              <a:extLst>
                <a:ext uri="{FF2B5EF4-FFF2-40B4-BE49-F238E27FC236}">
                  <a16:creationId xmlns:a16="http://schemas.microsoft.com/office/drawing/2014/main" id="{64F4E102-88B6-2A46-EF4A-E77FB66869B9}"/>
                </a:ext>
              </a:extLst>
            </p:cNvPr>
            <p:cNvSpPr/>
            <p:nvPr/>
          </p:nvSpPr>
          <p:spPr>
            <a:xfrm>
              <a:off x="6787298" y="8178284"/>
              <a:ext cx="275590" cy="298450"/>
            </a:xfrm>
            <a:custGeom>
              <a:avLst/>
              <a:gdLst/>
              <a:ahLst/>
              <a:cxnLst/>
              <a:rect l="l" t="t" r="r" b="b"/>
              <a:pathLst>
                <a:path w="275590" h="298450">
                  <a:moveTo>
                    <a:pt x="120836" y="0"/>
                  </a:moveTo>
                  <a:lnTo>
                    <a:pt x="56323" y="14401"/>
                  </a:lnTo>
                  <a:lnTo>
                    <a:pt x="28512" y="41226"/>
                  </a:lnTo>
                  <a:lnTo>
                    <a:pt x="980" y="89050"/>
                  </a:lnTo>
                  <a:lnTo>
                    <a:pt x="0" y="112494"/>
                  </a:lnTo>
                  <a:lnTo>
                    <a:pt x="4547" y="149113"/>
                  </a:lnTo>
                  <a:lnTo>
                    <a:pt x="42647" y="185498"/>
                  </a:lnTo>
                  <a:lnTo>
                    <a:pt x="48337" y="186224"/>
                  </a:lnTo>
                  <a:lnTo>
                    <a:pt x="62777" y="189870"/>
                  </a:lnTo>
                  <a:lnTo>
                    <a:pt x="102108" y="214721"/>
                  </a:lnTo>
                  <a:lnTo>
                    <a:pt x="132579" y="268429"/>
                  </a:lnTo>
                  <a:lnTo>
                    <a:pt x="140113" y="289912"/>
                  </a:lnTo>
                  <a:lnTo>
                    <a:pt x="144552" y="298325"/>
                  </a:lnTo>
                  <a:lnTo>
                    <a:pt x="148772" y="293178"/>
                  </a:lnTo>
                  <a:lnTo>
                    <a:pt x="153390" y="280018"/>
                  </a:lnTo>
                  <a:lnTo>
                    <a:pt x="156537" y="260781"/>
                  </a:lnTo>
                  <a:lnTo>
                    <a:pt x="156350" y="237403"/>
                  </a:lnTo>
                  <a:lnTo>
                    <a:pt x="151809" y="214922"/>
                  </a:lnTo>
                  <a:lnTo>
                    <a:pt x="145287" y="197544"/>
                  </a:lnTo>
                  <a:lnTo>
                    <a:pt x="140011" y="185929"/>
                  </a:lnTo>
                  <a:lnTo>
                    <a:pt x="139205" y="180736"/>
                  </a:lnTo>
                  <a:lnTo>
                    <a:pt x="177788" y="214251"/>
                  </a:lnTo>
                  <a:lnTo>
                    <a:pt x="217620" y="260839"/>
                  </a:lnTo>
                  <a:lnTo>
                    <a:pt x="223736" y="265330"/>
                  </a:lnTo>
                  <a:lnTo>
                    <a:pt x="228155" y="259996"/>
                  </a:lnTo>
                  <a:lnTo>
                    <a:pt x="230342" y="245729"/>
                  </a:lnTo>
                  <a:lnTo>
                    <a:pt x="228349" y="223959"/>
                  </a:lnTo>
                  <a:lnTo>
                    <a:pt x="220231" y="196115"/>
                  </a:lnTo>
                  <a:lnTo>
                    <a:pt x="208351" y="171858"/>
                  </a:lnTo>
                  <a:lnTo>
                    <a:pt x="196123" y="153370"/>
                  </a:lnTo>
                  <a:lnTo>
                    <a:pt x="187148" y="141183"/>
                  </a:lnTo>
                  <a:lnTo>
                    <a:pt x="185027" y="135828"/>
                  </a:lnTo>
                  <a:lnTo>
                    <a:pt x="227229" y="154307"/>
                  </a:lnTo>
                  <a:lnTo>
                    <a:pt x="267616" y="194265"/>
                  </a:lnTo>
                  <a:lnTo>
                    <a:pt x="273406" y="197500"/>
                  </a:lnTo>
                  <a:lnTo>
                    <a:pt x="263632" y="129105"/>
                  </a:lnTo>
                  <a:lnTo>
                    <a:pt x="246952" y="94312"/>
                  </a:lnTo>
                  <a:lnTo>
                    <a:pt x="204313" y="44399"/>
                  </a:lnTo>
                  <a:lnTo>
                    <a:pt x="150368" y="8536"/>
                  </a:lnTo>
                  <a:lnTo>
                    <a:pt x="120836" y="0"/>
                  </a:lnTo>
                  <a:close/>
                </a:path>
              </a:pathLst>
            </a:custGeom>
            <a:solidFill>
              <a:srgbClr val="703013"/>
            </a:solidFill>
          </p:spPr>
          <p:txBody>
            <a:bodyPr wrap="square" lIns="0" tIns="0" rIns="0" bIns="0" rtlCol="0"/>
            <a:lstStyle/>
            <a:p>
              <a:endParaRPr/>
            </a:p>
          </p:txBody>
        </p:sp>
        <p:grpSp>
          <p:nvGrpSpPr>
            <p:cNvPr id="20" name="object 20">
              <a:extLst>
                <a:ext uri="{FF2B5EF4-FFF2-40B4-BE49-F238E27FC236}">
                  <a16:creationId xmlns:a16="http://schemas.microsoft.com/office/drawing/2014/main" id="{41F3649E-CC8F-14D5-A1E6-D7F176756BF3}"/>
                </a:ext>
              </a:extLst>
            </p:cNvPr>
            <p:cNvGrpSpPr/>
            <p:nvPr/>
          </p:nvGrpSpPr>
          <p:grpSpPr>
            <a:xfrm>
              <a:off x="6152701" y="8263163"/>
              <a:ext cx="684530" cy="565150"/>
              <a:chOff x="6152701" y="8263163"/>
              <a:chExt cx="684530" cy="565150"/>
            </a:xfrm>
          </p:grpSpPr>
          <p:sp>
            <p:nvSpPr>
              <p:cNvPr id="290" name="object 21">
                <a:extLst>
                  <a:ext uri="{FF2B5EF4-FFF2-40B4-BE49-F238E27FC236}">
                    <a16:creationId xmlns:a16="http://schemas.microsoft.com/office/drawing/2014/main" id="{AB3210FE-5A8B-FECB-F31A-AE7A67BFA4A4}"/>
                  </a:ext>
                </a:extLst>
              </p:cNvPr>
              <p:cNvSpPr/>
              <p:nvPr/>
            </p:nvSpPr>
            <p:spPr>
              <a:xfrm>
                <a:off x="6152701" y="8263163"/>
                <a:ext cx="294640" cy="252095"/>
              </a:xfrm>
              <a:custGeom>
                <a:avLst/>
                <a:gdLst/>
                <a:ahLst/>
                <a:cxnLst/>
                <a:rect l="l" t="t" r="r" b="b"/>
                <a:pathLst>
                  <a:path w="294639" h="252095">
                    <a:moveTo>
                      <a:pt x="203596" y="0"/>
                    </a:moveTo>
                    <a:lnTo>
                      <a:pt x="143789" y="13319"/>
                    </a:lnTo>
                    <a:lnTo>
                      <a:pt x="100079" y="43010"/>
                    </a:lnTo>
                    <a:lnTo>
                      <a:pt x="73113" y="74406"/>
                    </a:lnTo>
                    <a:lnTo>
                      <a:pt x="50671" y="113889"/>
                    </a:lnTo>
                    <a:lnTo>
                      <a:pt x="42189" y="126946"/>
                    </a:lnTo>
                    <a:lnTo>
                      <a:pt x="30330" y="141288"/>
                    </a:lnTo>
                    <a:lnTo>
                      <a:pt x="4265" y="169806"/>
                    </a:lnTo>
                    <a:lnTo>
                      <a:pt x="0" y="176069"/>
                    </a:lnTo>
                    <a:lnTo>
                      <a:pt x="39344" y="170008"/>
                    </a:lnTo>
                    <a:lnTo>
                      <a:pt x="80957" y="144787"/>
                    </a:lnTo>
                    <a:lnTo>
                      <a:pt x="92379" y="135328"/>
                    </a:lnTo>
                    <a:lnTo>
                      <a:pt x="81321" y="153893"/>
                    </a:lnTo>
                    <a:lnTo>
                      <a:pt x="76109" y="166214"/>
                    </a:lnTo>
                    <a:lnTo>
                      <a:pt x="75372" y="177811"/>
                    </a:lnTo>
                    <a:lnTo>
                      <a:pt x="77736" y="194205"/>
                    </a:lnTo>
                    <a:lnTo>
                      <a:pt x="84864" y="214816"/>
                    </a:lnTo>
                    <a:lnTo>
                      <a:pt x="96051" y="233329"/>
                    </a:lnTo>
                    <a:lnTo>
                      <a:pt x="106374" y="246681"/>
                    </a:lnTo>
                    <a:lnTo>
                      <a:pt x="110909" y="251812"/>
                    </a:lnTo>
                    <a:lnTo>
                      <a:pt x="110923" y="231912"/>
                    </a:lnTo>
                    <a:lnTo>
                      <a:pt x="111837" y="219579"/>
                    </a:lnTo>
                    <a:lnTo>
                      <a:pt x="126840" y="183338"/>
                    </a:lnTo>
                    <a:lnTo>
                      <a:pt x="141617" y="165427"/>
                    </a:lnTo>
                    <a:lnTo>
                      <a:pt x="140918" y="176622"/>
                    </a:lnTo>
                    <a:lnTo>
                      <a:pt x="141595" y="184267"/>
                    </a:lnTo>
                    <a:lnTo>
                      <a:pt x="160771" y="217913"/>
                    </a:lnTo>
                    <a:lnTo>
                      <a:pt x="184480" y="238883"/>
                    </a:lnTo>
                    <a:lnTo>
                      <a:pt x="182804" y="208031"/>
                    </a:lnTo>
                    <a:lnTo>
                      <a:pt x="183127" y="190042"/>
                    </a:lnTo>
                    <a:lnTo>
                      <a:pt x="202820" y="151105"/>
                    </a:lnTo>
                    <a:lnTo>
                      <a:pt x="240537" y="129790"/>
                    </a:lnTo>
                    <a:lnTo>
                      <a:pt x="256451" y="125891"/>
                    </a:lnTo>
                    <a:lnTo>
                      <a:pt x="257594" y="133410"/>
                    </a:lnTo>
                    <a:lnTo>
                      <a:pt x="294424" y="83194"/>
                    </a:lnTo>
                    <a:lnTo>
                      <a:pt x="270355" y="44118"/>
                    </a:lnTo>
                    <a:lnTo>
                      <a:pt x="232643" y="7739"/>
                    </a:lnTo>
                    <a:lnTo>
                      <a:pt x="203596" y="0"/>
                    </a:lnTo>
                    <a:close/>
                  </a:path>
                </a:pathLst>
              </a:custGeom>
              <a:solidFill>
                <a:srgbClr val="703013"/>
              </a:solidFill>
            </p:spPr>
            <p:txBody>
              <a:bodyPr wrap="square" lIns="0" tIns="0" rIns="0" bIns="0" rtlCol="0"/>
              <a:lstStyle/>
              <a:p>
                <a:endParaRPr/>
              </a:p>
            </p:txBody>
          </p:sp>
          <p:pic>
            <p:nvPicPr>
              <p:cNvPr id="291" name="object 22">
                <a:extLst>
                  <a:ext uri="{FF2B5EF4-FFF2-40B4-BE49-F238E27FC236}">
                    <a16:creationId xmlns:a16="http://schemas.microsoft.com/office/drawing/2014/main" id="{7D6B4925-CC94-D775-D2D5-126DBD62229C}"/>
                  </a:ext>
                </a:extLst>
              </p:cNvPr>
              <p:cNvPicPr/>
              <p:nvPr/>
            </p:nvPicPr>
            <p:blipFill>
              <a:blip r:embed="rId10" cstate="print"/>
              <a:stretch>
                <a:fillRect/>
              </a:stretch>
            </p:blipFill>
            <p:spPr>
              <a:xfrm>
                <a:off x="6398973" y="8440470"/>
                <a:ext cx="415322" cy="387272"/>
              </a:xfrm>
              <a:prstGeom prst="rect">
                <a:avLst/>
              </a:prstGeom>
            </p:spPr>
          </p:pic>
          <p:pic>
            <p:nvPicPr>
              <p:cNvPr id="292" name="object 23">
                <a:extLst>
                  <a:ext uri="{FF2B5EF4-FFF2-40B4-BE49-F238E27FC236}">
                    <a16:creationId xmlns:a16="http://schemas.microsoft.com/office/drawing/2014/main" id="{783F6FCE-1E49-3E70-BFB6-C15D9838DBA6}"/>
                  </a:ext>
                </a:extLst>
              </p:cNvPr>
              <p:cNvPicPr/>
              <p:nvPr/>
            </p:nvPicPr>
            <p:blipFill>
              <a:blip r:embed="rId11" cstate="print"/>
              <a:stretch>
                <a:fillRect/>
              </a:stretch>
            </p:blipFill>
            <p:spPr>
              <a:xfrm>
                <a:off x="6426728" y="8577782"/>
                <a:ext cx="266039" cy="183234"/>
              </a:xfrm>
              <a:prstGeom prst="rect">
                <a:avLst/>
              </a:prstGeom>
            </p:spPr>
          </p:pic>
          <p:pic>
            <p:nvPicPr>
              <p:cNvPr id="293" name="object 24">
                <a:extLst>
                  <a:ext uri="{FF2B5EF4-FFF2-40B4-BE49-F238E27FC236}">
                    <a16:creationId xmlns:a16="http://schemas.microsoft.com/office/drawing/2014/main" id="{0EEA657B-17B9-D23D-724B-ADBEE14EF074}"/>
                  </a:ext>
                </a:extLst>
              </p:cNvPr>
              <p:cNvPicPr/>
              <p:nvPr/>
            </p:nvPicPr>
            <p:blipFill>
              <a:blip r:embed="rId12" cstate="print"/>
              <a:stretch>
                <a:fillRect/>
              </a:stretch>
            </p:blipFill>
            <p:spPr>
              <a:xfrm>
                <a:off x="6391540" y="8317322"/>
                <a:ext cx="189320" cy="194041"/>
              </a:xfrm>
              <a:prstGeom prst="rect">
                <a:avLst/>
              </a:prstGeom>
            </p:spPr>
          </p:pic>
          <p:sp>
            <p:nvSpPr>
              <p:cNvPr id="294" name="object 25">
                <a:extLst>
                  <a:ext uri="{FF2B5EF4-FFF2-40B4-BE49-F238E27FC236}">
                    <a16:creationId xmlns:a16="http://schemas.microsoft.com/office/drawing/2014/main" id="{129E0449-D29C-5C9E-05B7-D69D22FD249D}"/>
                  </a:ext>
                </a:extLst>
              </p:cNvPr>
              <p:cNvSpPr/>
              <p:nvPr/>
            </p:nvSpPr>
            <p:spPr>
              <a:xfrm>
                <a:off x="6529959" y="8301681"/>
                <a:ext cx="299085" cy="247015"/>
              </a:xfrm>
              <a:custGeom>
                <a:avLst/>
                <a:gdLst/>
                <a:ahLst/>
                <a:cxnLst/>
                <a:rect l="l" t="t" r="r" b="b"/>
                <a:pathLst>
                  <a:path w="299084" h="247015">
                    <a:moveTo>
                      <a:pt x="148093" y="0"/>
                    </a:moveTo>
                    <a:lnTo>
                      <a:pt x="75885" y="9887"/>
                    </a:lnTo>
                    <a:lnTo>
                      <a:pt x="33125" y="40603"/>
                    </a:lnTo>
                    <a:lnTo>
                      <a:pt x="6677" y="106540"/>
                    </a:lnTo>
                    <a:lnTo>
                      <a:pt x="0" y="160286"/>
                    </a:lnTo>
                    <a:lnTo>
                      <a:pt x="89" y="173934"/>
                    </a:lnTo>
                    <a:lnTo>
                      <a:pt x="1676" y="187832"/>
                    </a:lnTo>
                    <a:lnTo>
                      <a:pt x="5148" y="208337"/>
                    </a:lnTo>
                    <a:lnTo>
                      <a:pt x="17218" y="195442"/>
                    </a:lnTo>
                    <a:lnTo>
                      <a:pt x="29617" y="183761"/>
                    </a:lnTo>
                    <a:lnTo>
                      <a:pt x="43871" y="172536"/>
                    </a:lnTo>
                    <a:lnTo>
                      <a:pt x="62490" y="163266"/>
                    </a:lnTo>
                    <a:lnTo>
                      <a:pt x="85320" y="157743"/>
                    </a:lnTo>
                    <a:lnTo>
                      <a:pt x="110050" y="156970"/>
                    </a:lnTo>
                    <a:lnTo>
                      <a:pt x="134371" y="161944"/>
                    </a:lnTo>
                    <a:lnTo>
                      <a:pt x="156840" y="170698"/>
                    </a:lnTo>
                    <a:lnTo>
                      <a:pt x="172771" y="182450"/>
                    </a:lnTo>
                    <a:lnTo>
                      <a:pt x="189762" y="205148"/>
                    </a:lnTo>
                    <a:lnTo>
                      <a:pt x="215410" y="246742"/>
                    </a:lnTo>
                    <a:lnTo>
                      <a:pt x="215248" y="242666"/>
                    </a:lnTo>
                    <a:lnTo>
                      <a:pt x="216773" y="233072"/>
                    </a:lnTo>
                    <a:lnTo>
                      <a:pt x="223002" y="221908"/>
                    </a:lnTo>
                    <a:lnTo>
                      <a:pt x="236949" y="213125"/>
                    </a:lnTo>
                    <a:lnTo>
                      <a:pt x="250190" y="209248"/>
                    </a:lnTo>
                    <a:lnTo>
                      <a:pt x="258723" y="210159"/>
                    </a:lnTo>
                    <a:lnTo>
                      <a:pt x="266256" y="217843"/>
                    </a:lnTo>
                    <a:lnTo>
                      <a:pt x="276497" y="234283"/>
                    </a:lnTo>
                    <a:lnTo>
                      <a:pt x="278234" y="232764"/>
                    </a:lnTo>
                    <a:lnTo>
                      <a:pt x="297782" y="190249"/>
                    </a:lnTo>
                    <a:lnTo>
                      <a:pt x="298826" y="171935"/>
                    </a:lnTo>
                    <a:lnTo>
                      <a:pt x="298137" y="144139"/>
                    </a:lnTo>
                    <a:lnTo>
                      <a:pt x="294604" y="99728"/>
                    </a:lnTo>
                    <a:lnTo>
                      <a:pt x="253865" y="27184"/>
                    </a:lnTo>
                    <a:lnTo>
                      <a:pt x="212556" y="9011"/>
                    </a:lnTo>
                    <a:lnTo>
                      <a:pt x="184447" y="2597"/>
                    </a:lnTo>
                    <a:lnTo>
                      <a:pt x="148093" y="0"/>
                    </a:lnTo>
                    <a:close/>
                  </a:path>
                </a:pathLst>
              </a:custGeom>
              <a:solidFill>
                <a:srgbClr val="703013"/>
              </a:solidFill>
            </p:spPr>
            <p:txBody>
              <a:bodyPr wrap="square" lIns="0" tIns="0" rIns="0" bIns="0" rtlCol="0"/>
              <a:lstStyle/>
              <a:p>
                <a:endParaRPr/>
              </a:p>
            </p:txBody>
          </p:sp>
          <p:sp>
            <p:nvSpPr>
              <p:cNvPr id="295" name="object 26">
                <a:extLst>
                  <a:ext uri="{FF2B5EF4-FFF2-40B4-BE49-F238E27FC236}">
                    <a16:creationId xmlns:a16="http://schemas.microsoft.com/office/drawing/2014/main" id="{5EE285C6-38E1-07C0-D299-FADDF4EBB2DF}"/>
                  </a:ext>
                </a:extLst>
              </p:cNvPr>
              <p:cNvSpPr/>
              <p:nvPr/>
            </p:nvSpPr>
            <p:spPr>
              <a:xfrm>
                <a:off x="6424758" y="8344993"/>
                <a:ext cx="93345" cy="74295"/>
              </a:xfrm>
              <a:custGeom>
                <a:avLst/>
                <a:gdLst/>
                <a:ahLst/>
                <a:cxnLst/>
                <a:rect l="l" t="t" r="r" b="b"/>
                <a:pathLst>
                  <a:path w="93345" h="74295">
                    <a:moveTo>
                      <a:pt x="68546" y="0"/>
                    </a:moveTo>
                    <a:lnTo>
                      <a:pt x="24726" y="11325"/>
                    </a:lnTo>
                    <a:lnTo>
                      <a:pt x="0" y="32154"/>
                    </a:lnTo>
                    <a:lnTo>
                      <a:pt x="11374" y="46883"/>
                    </a:lnTo>
                    <a:lnTo>
                      <a:pt x="17144" y="54811"/>
                    </a:lnTo>
                    <a:lnTo>
                      <a:pt x="24265" y="62694"/>
                    </a:lnTo>
                    <a:lnTo>
                      <a:pt x="32940" y="69594"/>
                    </a:lnTo>
                    <a:lnTo>
                      <a:pt x="40630" y="73817"/>
                    </a:lnTo>
                    <a:lnTo>
                      <a:pt x="44792" y="73670"/>
                    </a:lnTo>
                    <a:lnTo>
                      <a:pt x="44019" y="69993"/>
                    </a:lnTo>
                    <a:lnTo>
                      <a:pt x="39719" y="64976"/>
                    </a:lnTo>
                    <a:lnTo>
                      <a:pt x="33609" y="58985"/>
                    </a:lnTo>
                    <a:lnTo>
                      <a:pt x="27406" y="52385"/>
                    </a:lnTo>
                    <a:lnTo>
                      <a:pt x="22925" y="46918"/>
                    </a:lnTo>
                    <a:lnTo>
                      <a:pt x="19896" y="42559"/>
                    </a:lnTo>
                    <a:lnTo>
                      <a:pt x="16935" y="37023"/>
                    </a:lnTo>
                    <a:lnTo>
                      <a:pt x="12661" y="28027"/>
                    </a:lnTo>
                    <a:lnTo>
                      <a:pt x="25244" y="21870"/>
                    </a:lnTo>
                    <a:lnTo>
                      <a:pt x="67805" y="7083"/>
                    </a:lnTo>
                    <a:lnTo>
                      <a:pt x="89881" y="6174"/>
                    </a:lnTo>
                    <a:lnTo>
                      <a:pt x="93306" y="4798"/>
                    </a:lnTo>
                    <a:lnTo>
                      <a:pt x="90054" y="2222"/>
                    </a:lnTo>
                    <a:lnTo>
                      <a:pt x="81343" y="345"/>
                    </a:lnTo>
                    <a:lnTo>
                      <a:pt x="68546" y="0"/>
                    </a:lnTo>
                    <a:close/>
                  </a:path>
                </a:pathLst>
              </a:custGeom>
              <a:solidFill>
                <a:srgbClr val="56270F"/>
              </a:solidFill>
            </p:spPr>
            <p:txBody>
              <a:bodyPr wrap="square" lIns="0" tIns="0" rIns="0" bIns="0" rtlCol="0"/>
              <a:lstStyle/>
              <a:p>
                <a:endParaRPr/>
              </a:p>
            </p:txBody>
          </p:sp>
          <p:pic>
            <p:nvPicPr>
              <p:cNvPr id="296" name="object 27">
                <a:extLst>
                  <a:ext uri="{FF2B5EF4-FFF2-40B4-BE49-F238E27FC236}">
                    <a16:creationId xmlns:a16="http://schemas.microsoft.com/office/drawing/2014/main" id="{3C277382-14E5-0EC0-FBB9-A703ABEDA290}"/>
                  </a:ext>
                </a:extLst>
              </p:cNvPr>
              <p:cNvPicPr/>
              <p:nvPr/>
            </p:nvPicPr>
            <p:blipFill>
              <a:blip r:embed="rId13" cstate="print"/>
              <a:stretch>
                <a:fillRect/>
              </a:stretch>
            </p:blipFill>
            <p:spPr>
              <a:xfrm>
                <a:off x="6712868" y="8305643"/>
                <a:ext cx="124299" cy="122067"/>
              </a:xfrm>
              <a:prstGeom prst="rect">
                <a:avLst/>
              </a:prstGeom>
            </p:spPr>
          </p:pic>
          <p:sp>
            <p:nvSpPr>
              <p:cNvPr id="297" name="object 28">
                <a:extLst>
                  <a:ext uri="{FF2B5EF4-FFF2-40B4-BE49-F238E27FC236}">
                    <a16:creationId xmlns:a16="http://schemas.microsoft.com/office/drawing/2014/main" id="{1D995098-B89C-F9ED-9517-746195164C69}"/>
                  </a:ext>
                </a:extLst>
              </p:cNvPr>
              <p:cNvSpPr/>
              <p:nvPr/>
            </p:nvSpPr>
            <p:spPr>
              <a:xfrm>
                <a:off x="6384817" y="8325926"/>
                <a:ext cx="68580" cy="74295"/>
              </a:xfrm>
              <a:custGeom>
                <a:avLst/>
                <a:gdLst/>
                <a:ahLst/>
                <a:cxnLst/>
                <a:rect l="l" t="t" r="r" b="b"/>
                <a:pathLst>
                  <a:path w="68579" h="74295">
                    <a:moveTo>
                      <a:pt x="41429" y="0"/>
                    </a:moveTo>
                    <a:lnTo>
                      <a:pt x="8364" y="28192"/>
                    </a:lnTo>
                    <a:lnTo>
                      <a:pt x="0" y="51078"/>
                    </a:lnTo>
                    <a:lnTo>
                      <a:pt x="338" y="59497"/>
                    </a:lnTo>
                    <a:lnTo>
                      <a:pt x="3163" y="66028"/>
                    </a:lnTo>
                    <a:lnTo>
                      <a:pt x="8561" y="70815"/>
                    </a:lnTo>
                    <a:lnTo>
                      <a:pt x="15487" y="73757"/>
                    </a:lnTo>
                    <a:lnTo>
                      <a:pt x="22908" y="74204"/>
                    </a:lnTo>
                    <a:lnTo>
                      <a:pt x="30959" y="71477"/>
                    </a:lnTo>
                    <a:lnTo>
                      <a:pt x="58980" y="44597"/>
                    </a:lnTo>
                    <a:lnTo>
                      <a:pt x="68277" y="22250"/>
                    </a:lnTo>
                    <a:lnTo>
                      <a:pt x="65369" y="12310"/>
                    </a:lnTo>
                    <a:lnTo>
                      <a:pt x="58953" y="4672"/>
                    </a:lnTo>
                    <a:lnTo>
                      <a:pt x="50487" y="260"/>
                    </a:lnTo>
                    <a:lnTo>
                      <a:pt x="41429" y="0"/>
                    </a:lnTo>
                    <a:close/>
                  </a:path>
                </a:pathLst>
              </a:custGeom>
              <a:solidFill>
                <a:srgbClr val="AFCA0B"/>
              </a:solidFill>
            </p:spPr>
            <p:txBody>
              <a:bodyPr wrap="square" lIns="0" tIns="0" rIns="0" bIns="0" rtlCol="0"/>
              <a:lstStyle/>
              <a:p>
                <a:endParaRPr/>
              </a:p>
            </p:txBody>
          </p:sp>
          <p:sp>
            <p:nvSpPr>
              <p:cNvPr id="298" name="object 29">
                <a:extLst>
                  <a:ext uri="{FF2B5EF4-FFF2-40B4-BE49-F238E27FC236}">
                    <a16:creationId xmlns:a16="http://schemas.microsoft.com/office/drawing/2014/main" id="{0B80395E-256C-1321-0CC7-3FD8D9E74B1F}"/>
                  </a:ext>
                </a:extLst>
              </p:cNvPr>
              <p:cNvSpPr/>
              <p:nvPr/>
            </p:nvSpPr>
            <p:spPr>
              <a:xfrm>
                <a:off x="6407747" y="8507119"/>
                <a:ext cx="260350" cy="40005"/>
              </a:xfrm>
              <a:custGeom>
                <a:avLst/>
                <a:gdLst/>
                <a:ahLst/>
                <a:cxnLst/>
                <a:rect l="l" t="t" r="r" b="b"/>
                <a:pathLst>
                  <a:path w="260350" h="40004">
                    <a:moveTo>
                      <a:pt x="74218" y="18415"/>
                    </a:moveTo>
                    <a:lnTo>
                      <a:pt x="70612" y="12966"/>
                    </a:lnTo>
                    <a:lnTo>
                      <a:pt x="63373" y="8953"/>
                    </a:lnTo>
                    <a:lnTo>
                      <a:pt x="49834" y="5778"/>
                    </a:lnTo>
                    <a:lnTo>
                      <a:pt x="34340" y="4927"/>
                    </a:lnTo>
                    <a:lnTo>
                      <a:pt x="21272" y="7874"/>
                    </a:lnTo>
                    <a:lnTo>
                      <a:pt x="13906" y="13919"/>
                    </a:lnTo>
                    <a:lnTo>
                      <a:pt x="6172" y="23393"/>
                    </a:lnTo>
                    <a:lnTo>
                      <a:pt x="660" y="33045"/>
                    </a:lnTo>
                    <a:lnTo>
                      <a:pt x="0" y="39624"/>
                    </a:lnTo>
                    <a:lnTo>
                      <a:pt x="3886" y="38785"/>
                    </a:lnTo>
                    <a:lnTo>
                      <a:pt x="18199" y="25158"/>
                    </a:lnTo>
                    <a:lnTo>
                      <a:pt x="25742" y="20294"/>
                    </a:lnTo>
                    <a:lnTo>
                      <a:pt x="37833" y="20180"/>
                    </a:lnTo>
                    <a:lnTo>
                      <a:pt x="50431" y="24434"/>
                    </a:lnTo>
                    <a:lnTo>
                      <a:pt x="61137" y="29311"/>
                    </a:lnTo>
                    <a:lnTo>
                      <a:pt x="67564" y="31026"/>
                    </a:lnTo>
                    <a:lnTo>
                      <a:pt x="72199" y="29527"/>
                    </a:lnTo>
                    <a:lnTo>
                      <a:pt x="74218" y="18415"/>
                    </a:lnTo>
                    <a:close/>
                  </a:path>
                  <a:path w="260350" h="40004">
                    <a:moveTo>
                      <a:pt x="260045" y="32626"/>
                    </a:moveTo>
                    <a:lnTo>
                      <a:pt x="257746" y="25501"/>
                    </a:lnTo>
                    <a:lnTo>
                      <a:pt x="248170" y="15748"/>
                    </a:lnTo>
                    <a:lnTo>
                      <a:pt x="234899" y="6273"/>
                    </a:lnTo>
                    <a:lnTo>
                      <a:pt x="221551" y="0"/>
                    </a:lnTo>
                    <a:lnTo>
                      <a:pt x="208940" y="228"/>
                    </a:lnTo>
                    <a:lnTo>
                      <a:pt x="191554" y="4470"/>
                    </a:lnTo>
                    <a:lnTo>
                      <a:pt x="175133" y="10604"/>
                    </a:lnTo>
                    <a:lnTo>
                      <a:pt x="165455" y="16433"/>
                    </a:lnTo>
                    <a:lnTo>
                      <a:pt x="162661" y="22593"/>
                    </a:lnTo>
                    <a:lnTo>
                      <a:pt x="163957" y="28486"/>
                    </a:lnTo>
                    <a:lnTo>
                      <a:pt x="167779" y="33477"/>
                    </a:lnTo>
                    <a:lnTo>
                      <a:pt x="172554" y="36893"/>
                    </a:lnTo>
                    <a:lnTo>
                      <a:pt x="180022" y="35255"/>
                    </a:lnTo>
                    <a:lnTo>
                      <a:pt x="191808" y="28587"/>
                    </a:lnTo>
                    <a:lnTo>
                      <a:pt x="206108" y="21488"/>
                    </a:lnTo>
                    <a:lnTo>
                      <a:pt x="221157" y="18567"/>
                    </a:lnTo>
                    <a:lnTo>
                      <a:pt x="235089" y="22072"/>
                    </a:lnTo>
                    <a:lnTo>
                      <a:pt x="246735" y="28371"/>
                    </a:lnTo>
                    <a:lnTo>
                      <a:pt x="255308" y="33286"/>
                    </a:lnTo>
                    <a:lnTo>
                      <a:pt x="260045" y="32626"/>
                    </a:lnTo>
                    <a:close/>
                  </a:path>
                </a:pathLst>
              </a:custGeom>
              <a:solidFill>
                <a:srgbClr val="703013"/>
              </a:solidFill>
            </p:spPr>
            <p:txBody>
              <a:bodyPr wrap="square" lIns="0" tIns="0" rIns="0" bIns="0" rtlCol="0"/>
              <a:lstStyle/>
              <a:p>
                <a:endParaRPr/>
              </a:p>
            </p:txBody>
          </p:sp>
          <p:sp>
            <p:nvSpPr>
              <p:cNvPr id="299" name="object 30">
                <a:extLst>
                  <a:ext uri="{FF2B5EF4-FFF2-40B4-BE49-F238E27FC236}">
                    <a16:creationId xmlns:a16="http://schemas.microsoft.com/office/drawing/2014/main" id="{0CE50D45-5B05-62D2-73AB-D053D0F55945}"/>
                  </a:ext>
                </a:extLst>
              </p:cNvPr>
              <p:cNvSpPr/>
              <p:nvPr/>
            </p:nvSpPr>
            <p:spPr>
              <a:xfrm>
                <a:off x="6556315" y="8718423"/>
                <a:ext cx="76835" cy="21590"/>
              </a:xfrm>
              <a:custGeom>
                <a:avLst/>
                <a:gdLst/>
                <a:ahLst/>
                <a:cxnLst/>
                <a:rect l="l" t="t" r="r" b="b"/>
                <a:pathLst>
                  <a:path w="76834" h="21590">
                    <a:moveTo>
                      <a:pt x="0" y="11188"/>
                    </a:moveTo>
                    <a:lnTo>
                      <a:pt x="10794" y="19024"/>
                    </a:lnTo>
                    <a:lnTo>
                      <a:pt x="14566" y="21399"/>
                    </a:lnTo>
                    <a:lnTo>
                      <a:pt x="33725" y="21096"/>
                    </a:lnTo>
                    <a:lnTo>
                      <a:pt x="53019" y="16948"/>
                    </a:lnTo>
                    <a:lnTo>
                      <a:pt x="68441" y="11608"/>
                    </a:lnTo>
                    <a:lnTo>
                      <a:pt x="68632" y="11510"/>
                    </a:lnTo>
                    <a:lnTo>
                      <a:pt x="10483" y="11510"/>
                    </a:lnTo>
                    <a:lnTo>
                      <a:pt x="2724" y="11368"/>
                    </a:lnTo>
                    <a:lnTo>
                      <a:pt x="0" y="11188"/>
                    </a:lnTo>
                    <a:close/>
                  </a:path>
                  <a:path w="76834" h="21590">
                    <a:moveTo>
                      <a:pt x="74929" y="0"/>
                    </a:moveTo>
                    <a:lnTo>
                      <a:pt x="22652" y="11022"/>
                    </a:lnTo>
                    <a:lnTo>
                      <a:pt x="10483" y="11510"/>
                    </a:lnTo>
                    <a:lnTo>
                      <a:pt x="68632" y="11510"/>
                    </a:lnTo>
                    <a:lnTo>
                      <a:pt x="75984" y="7734"/>
                    </a:lnTo>
                    <a:lnTo>
                      <a:pt x="76250" y="6248"/>
                    </a:lnTo>
                    <a:lnTo>
                      <a:pt x="74929" y="0"/>
                    </a:lnTo>
                    <a:close/>
                  </a:path>
                </a:pathLst>
              </a:custGeom>
              <a:solidFill>
                <a:srgbClr val="FFFFFF"/>
              </a:solidFill>
            </p:spPr>
            <p:txBody>
              <a:bodyPr wrap="square" lIns="0" tIns="0" rIns="0" bIns="0" rtlCol="0"/>
              <a:lstStyle/>
              <a:p>
                <a:endParaRPr/>
              </a:p>
            </p:txBody>
          </p:sp>
          <p:sp>
            <p:nvSpPr>
              <p:cNvPr id="300" name="object 31">
                <a:extLst>
                  <a:ext uri="{FF2B5EF4-FFF2-40B4-BE49-F238E27FC236}">
                    <a16:creationId xmlns:a16="http://schemas.microsoft.com/office/drawing/2014/main" id="{D63AA55A-2EA4-70AF-F11E-F59601E11669}"/>
                  </a:ext>
                </a:extLst>
              </p:cNvPr>
              <p:cNvSpPr/>
              <p:nvPr/>
            </p:nvSpPr>
            <p:spPr>
              <a:xfrm>
                <a:off x="6550336" y="8551763"/>
                <a:ext cx="133350" cy="133350"/>
              </a:xfrm>
              <a:custGeom>
                <a:avLst/>
                <a:gdLst/>
                <a:ahLst/>
                <a:cxnLst/>
                <a:rect l="l" t="t" r="r" b="b"/>
                <a:pathLst>
                  <a:path w="133350" h="133350">
                    <a:moveTo>
                      <a:pt x="11318" y="105470"/>
                    </a:moveTo>
                    <a:lnTo>
                      <a:pt x="30797" y="123921"/>
                    </a:lnTo>
                    <a:lnTo>
                      <a:pt x="55000" y="133146"/>
                    </a:lnTo>
                    <a:lnTo>
                      <a:pt x="80899" y="132623"/>
                    </a:lnTo>
                    <a:lnTo>
                      <a:pt x="105463" y="121827"/>
                    </a:lnTo>
                    <a:lnTo>
                      <a:pt x="123916" y="102341"/>
                    </a:lnTo>
                    <a:lnTo>
                      <a:pt x="133145" y="78135"/>
                    </a:lnTo>
                    <a:lnTo>
                      <a:pt x="132622" y="52235"/>
                    </a:lnTo>
                    <a:lnTo>
                      <a:pt x="121821" y="27670"/>
                    </a:lnTo>
                    <a:lnTo>
                      <a:pt x="102342" y="9224"/>
                    </a:lnTo>
                    <a:lnTo>
                      <a:pt x="78139" y="0"/>
                    </a:lnTo>
                    <a:lnTo>
                      <a:pt x="52241" y="523"/>
                    </a:lnTo>
                    <a:lnTo>
                      <a:pt x="27676" y="11325"/>
                    </a:lnTo>
                    <a:lnTo>
                      <a:pt x="9225" y="30803"/>
                    </a:lnTo>
                    <a:lnTo>
                      <a:pt x="0" y="55006"/>
                    </a:lnTo>
                    <a:lnTo>
                      <a:pt x="523" y="80905"/>
                    </a:lnTo>
                    <a:lnTo>
                      <a:pt x="11318" y="105470"/>
                    </a:lnTo>
                    <a:close/>
                  </a:path>
                </a:pathLst>
              </a:custGeom>
              <a:ln w="14693">
                <a:solidFill>
                  <a:srgbClr val="DE007E"/>
                </a:solidFill>
              </a:ln>
            </p:spPr>
            <p:txBody>
              <a:bodyPr wrap="square" lIns="0" tIns="0" rIns="0" bIns="0" rtlCol="0"/>
              <a:lstStyle/>
              <a:p>
                <a:endParaRPr/>
              </a:p>
            </p:txBody>
          </p:sp>
          <p:sp>
            <p:nvSpPr>
              <p:cNvPr id="301" name="object 32">
                <a:extLst>
                  <a:ext uri="{FF2B5EF4-FFF2-40B4-BE49-F238E27FC236}">
                    <a16:creationId xmlns:a16="http://schemas.microsoft.com/office/drawing/2014/main" id="{761D1644-09C3-3647-3F48-EBA3F3C23FBD}"/>
                  </a:ext>
                </a:extLst>
              </p:cNvPr>
              <p:cNvSpPr/>
              <p:nvPr/>
            </p:nvSpPr>
            <p:spPr>
              <a:xfrm>
                <a:off x="6393330" y="8550491"/>
                <a:ext cx="125730" cy="127000"/>
              </a:xfrm>
              <a:custGeom>
                <a:avLst/>
                <a:gdLst/>
                <a:ahLst/>
                <a:cxnLst/>
                <a:rect l="l" t="t" r="r" b="b"/>
                <a:pathLst>
                  <a:path w="125729" h="127000">
                    <a:moveTo>
                      <a:pt x="11585" y="99418"/>
                    </a:moveTo>
                    <a:lnTo>
                      <a:pt x="30260" y="117384"/>
                    </a:lnTo>
                    <a:lnTo>
                      <a:pt x="53211" y="126638"/>
                    </a:lnTo>
                    <a:lnTo>
                      <a:pt x="77574" y="126618"/>
                    </a:lnTo>
                    <a:lnTo>
                      <a:pt x="100485" y="116766"/>
                    </a:lnTo>
                    <a:lnTo>
                      <a:pt x="117488" y="98521"/>
                    </a:lnTo>
                    <a:lnTo>
                      <a:pt x="125723" y="75593"/>
                    </a:lnTo>
                    <a:lnTo>
                      <a:pt x="124752" y="50865"/>
                    </a:lnTo>
                    <a:lnTo>
                      <a:pt x="114138" y="27219"/>
                    </a:lnTo>
                    <a:lnTo>
                      <a:pt x="95464" y="9253"/>
                    </a:lnTo>
                    <a:lnTo>
                      <a:pt x="72516" y="0"/>
                    </a:lnTo>
                    <a:lnTo>
                      <a:pt x="48154" y="19"/>
                    </a:lnTo>
                    <a:lnTo>
                      <a:pt x="25238" y="9871"/>
                    </a:lnTo>
                    <a:lnTo>
                      <a:pt x="8235" y="28124"/>
                    </a:lnTo>
                    <a:lnTo>
                      <a:pt x="0" y="51053"/>
                    </a:lnTo>
                    <a:lnTo>
                      <a:pt x="970" y="75779"/>
                    </a:lnTo>
                    <a:lnTo>
                      <a:pt x="11585" y="99418"/>
                    </a:lnTo>
                    <a:close/>
                  </a:path>
                </a:pathLst>
              </a:custGeom>
              <a:ln w="13919">
                <a:solidFill>
                  <a:srgbClr val="DE007E"/>
                </a:solidFill>
              </a:ln>
            </p:spPr>
            <p:txBody>
              <a:bodyPr wrap="square" lIns="0" tIns="0" rIns="0" bIns="0" rtlCol="0"/>
              <a:lstStyle/>
              <a:p>
                <a:endParaRPr/>
              </a:p>
            </p:txBody>
          </p:sp>
          <p:sp>
            <p:nvSpPr>
              <p:cNvPr id="302" name="object 33">
                <a:extLst>
                  <a:ext uri="{FF2B5EF4-FFF2-40B4-BE49-F238E27FC236}">
                    <a16:creationId xmlns:a16="http://schemas.microsoft.com/office/drawing/2014/main" id="{731087EB-6903-9E39-27F8-47E9883C19A4}"/>
                  </a:ext>
                </a:extLst>
              </p:cNvPr>
              <p:cNvSpPr/>
              <p:nvPr/>
            </p:nvSpPr>
            <p:spPr>
              <a:xfrm>
                <a:off x="6519295" y="8644720"/>
                <a:ext cx="35560" cy="1905"/>
              </a:xfrm>
              <a:custGeom>
                <a:avLst/>
                <a:gdLst/>
                <a:ahLst/>
                <a:cxnLst/>
                <a:rect l="l" t="t" r="r" b="b"/>
                <a:pathLst>
                  <a:path w="35559" h="1904">
                    <a:moveTo>
                      <a:pt x="35153" y="1346"/>
                    </a:moveTo>
                    <a:lnTo>
                      <a:pt x="0" y="0"/>
                    </a:lnTo>
                  </a:path>
                </a:pathLst>
              </a:custGeom>
              <a:ln w="13919">
                <a:solidFill>
                  <a:srgbClr val="DE007E"/>
                </a:solidFill>
              </a:ln>
            </p:spPr>
            <p:txBody>
              <a:bodyPr wrap="square" lIns="0" tIns="0" rIns="0" bIns="0" rtlCol="0"/>
              <a:lstStyle/>
              <a:p>
                <a:endParaRPr/>
              </a:p>
            </p:txBody>
          </p:sp>
          <p:sp>
            <p:nvSpPr>
              <p:cNvPr id="303" name="object 34">
                <a:extLst>
                  <a:ext uri="{FF2B5EF4-FFF2-40B4-BE49-F238E27FC236}">
                    <a16:creationId xmlns:a16="http://schemas.microsoft.com/office/drawing/2014/main" id="{85A430EA-6CA2-B907-3189-6447D465250B}"/>
                  </a:ext>
                </a:extLst>
              </p:cNvPr>
              <p:cNvSpPr/>
              <p:nvPr/>
            </p:nvSpPr>
            <p:spPr>
              <a:xfrm>
                <a:off x="6497828" y="8638399"/>
                <a:ext cx="62230" cy="53975"/>
              </a:xfrm>
              <a:custGeom>
                <a:avLst/>
                <a:gdLst/>
                <a:ahLst/>
                <a:cxnLst/>
                <a:rect l="l" t="t" r="r" b="b"/>
                <a:pathLst>
                  <a:path w="62229" h="53975">
                    <a:moveTo>
                      <a:pt x="27986" y="0"/>
                    </a:moveTo>
                    <a:lnTo>
                      <a:pt x="19082" y="423"/>
                    </a:lnTo>
                    <a:lnTo>
                      <a:pt x="10204" y="4212"/>
                    </a:lnTo>
                    <a:lnTo>
                      <a:pt x="3441" y="11078"/>
                    </a:lnTo>
                    <a:lnTo>
                      <a:pt x="0" y="19897"/>
                    </a:lnTo>
                    <a:lnTo>
                      <a:pt x="1086" y="29544"/>
                    </a:lnTo>
                    <a:lnTo>
                      <a:pt x="7477" y="39451"/>
                    </a:lnTo>
                    <a:lnTo>
                      <a:pt x="16274" y="47070"/>
                    </a:lnTo>
                    <a:lnTo>
                      <a:pt x="24516" y="51879"/>
                    </a:lnTo>
                    <a:lnTo>
                      <a:pt x="29242" y="53356"/>
                    </a:lnTo>
                    <a:lnTo>
                      <a:pt x="31884" y="52874"/>
                    </a:lnTo>
                    <a:lnTo>
                      <a:pt x="28760" y="50804"/>
                    </a:lnTo>
                    <a:lnTo>
                      <a:pt x="23730" y="46232"/>
                    </a:lnTo>
                    <a:lnTo>
                      <a:pt x="16745" y="41075"/>
                    </a:lnTo>
                    <a:lnTo>
                      <a:pt x="9786" y="29264"/>
                    </a:lnTo>
                    <a:lnTo>
                      <a:pt x="12262" y="20451"/>
                    </a:lnTo>
                    <a:lnTo>
                      <a:pt x="25928" y="12805"/>
                    </a:lnTo>
                    <a:lnTo>
                      <a:pt x="32811" y="13567"/>
                    </a:lnTo>
                    <a:lnTo>
                      <a:pt x="40113" y="17022"/>
                    </a:lnTo>
                    <a:lnTo>
                      <a:pt x="48150" y="21725"/>
                    </a:lnTo>
                    <a:lnTo>
                      <a:pt x="58685" y="29773"/>
                    </a:lnTo>
                    <a:lnTo>
                      <a:pt x="60700" y="30204"/>
                    </a:lnTo>
                    <a:lnTo>
                      <a:pt x="35668" y="1932"/>
                    </a:lnTo>
                    <a:lnTo>
                      <a:pt x="27986" y="0"/>
                    </a:lnTo>
                    <a:close/>
                  </a:path>
                </a:pathLst>
              </a:custGeom>
              <a:solidFill>
                <a:srgbClr val="895B3C"/>
              </a:solidFill>
            </p:spPr>
            <p:txBody>
              <a:bodyPr wrap="square" lIns="0" tIns="0" rIns="0" bIns="0" rtlCol="0"/>
              <a:lstStyle/>
              <a:p>
                <a:endParaRPr/>
              </a:p>
            </p:txBody>
          </p:sp>
          <p:sp>
            <p:nvSpPr>
              <p:cNvPr id="304" name="object 35">
                <a:extLst>
                  <a:ext uri="{FF2B5EF4-FFF2-40B4-BE49-F238E27FC236}">
                    <a16:creationId xmlns:a16="http://schemas.microsoft.com/office/drawing/2014/main" id="{8A79B604-57F1-5AEB-FECC-41567C593285}"/>
                  </a:ext>
                </a:extLst>
              </p:cNvPr>
              <p:cNvSpPr/>
              <p:nvPr/>
            </p:nvSpPr>
            <p:spPr>
              <a:xfrm>
                <a:off x="6675146" y="8534736"/>
                <a:ext cx="76835" cy="65405"/>
              </a:xfrm>
              <a:custGeom>
                <a:avLst/>
                <a:gdLst/>
                <a:ahLst/>
                <a:cxnLst/>
                <a:rect l="l" t="t" r="r" b="b"/>
                <a:pathLst>
                  <a:path w="76834" h="65404">
                    <a:moveTo>
                      <a:pt x="70688" y="0"/>
                    </a:moveTo>
                    <a:lnTo>
                      <a:pt x="64846" y="228"/>
                    </a:lnTo>
                    <a:lnTo>
                      <a:pt x="61937" y="3060"/>
                    </a:lnTo>
                    <a:lnTo>
                      <a:pt x="2933" y="51815"/>
                    </a:lnTo>
                    <a:lnTo>
                      <a:pt x="50" y="54660"/>
                    </a:lnTo>
                    <a:lnTo>
                      <a:pt x="0" y="59308"/>
                    </a:lnTo>
                    <a:lnTo>
                      <a:pt x="5283" y="64681"/>
                    </a:lnTo>
                    <a:lnTo>
                      <a:pt x="9055" y="65074"/>
                    </a:lnTo>
                    <a:lnTo>
                      <a:pt x="11899" y="63334"/>
                    </a:lnTo>
                    <a:lnTo>
                      <a:pt x="72059" y="13449"/>
                    </a:lnTo>
                    <a:lnTo>
                      <a:pt x="74955" y="10604"/>
                    </a:lnTo>
                    <a:lnTo>
                      <a:pt x="76377" y="5791"/>
                    </a:lnTo>
                    <a:lnTo>
                      <a:pt x="70688" y="0"/>
                    </a:lnTo>
                    <a:close/>
                  </a:path>
                </a:pathLst>
              </a:custGeom>
              <a:solidFill>
                <a:srgbClr val="DE007E"/>
              </a:solidFill>
            </p:spPr>
            <p:txBody>
              <a:bodyPr wrap="square" lIns="0" tIns="0" rIns="0" bIns="0" rtlCol="0"/>
              <a:lstStyle/>
              <a:p>
                <a:endParaRPr/>
              </a:p>
            </p:txBody>
          </p:sp>
        </p:grpSp>
        <p:grpSp>
          <p:nvGrpSpPr>
            <p:cNvPr id="21" name="object 36">
              <a:extLst>
                <a:ext uri="{FF2B5EF4-FFF2-40B4-BE49-F238E27FC236}">
                  <a16:creationId xmlns:a16="http://schemas.microsoft.com/office/drawing/2014/main" id="{EA8E4CA3-84A6-D152-3AEF-019FFC3CAF2C}"/>
                </a:ext>
              </a:extLst>
            </p:cNvPr>
            <p:cNvGrpSpPr/>
            <p:nvPr/>
          </p:nvGrpSpPr>
          <p:grpSpPr>
            <a:xfrm>
              <a:off x="4949999" y="8963373"/>
              <a:ext cx="2374900" cy="485775"/>
              <a:chOff x="4949999" y="8963373"/>
              <a:chExt cx="2374900" cy="485775"/>
            </a:xfrm>
          </p:grpSpPr>
          <p:sp>
            <p:nvSpPr>
              <p:cNvPr id="203" name="object 37">
                <a:extLst>
                  <a:ext uri="{FF2B5EF4-FFF2-40B4-BE49-F238E27FC236}">
                    <a16:creationId xmlns:a16="http://schemas.microsoft.com/office/drawing/2014/main" id="{90C9C58C-9CBF-C946-A718-F30789A78297}"/>
                  </a:ext>
                </a:extLst>
              </p:cNvPr>
              <p:cNvSpPr/>
              <p:nvPr/>
            </p:nvSpPr>
            <p:spPr>
              <a:xfrm>
                <a:off x="4949999" y="9006618"/>
                <a:ext cx="2374900" cy="442595"/>
              </a:xfrm>
              <a:custGeom>
                <a:avLst/>
                <a:gdLst/>
                <a:ahLst/>
                <a:cxnLst/>
                <a:rect l="l" t="t" r="r" b="b"/>
                <a:pathLst>
                  <a:path w="2374900" h="442595">
                    <a:moveTo>
                      <a:pt x="1187348" y="0"/>
                    </a:moveTo>
                    <a:lnTo>
                      <a:pt x="1112258" y="435"/>
                    </a:lnTo>
                    <a:lnTo>
                      <a:pt x="1038410" y="1723"/>
                    </a:lnTo>
                    <a:lnTo>
                      <a:pt x="965942" y="3839"/>
                    </a:lnTo>
                    <a:lnTo>
                      <a:pt x="894993" y="6757"/>
                    </a:lnTo>
                    <a:lnTo>
                      <a:pt x="825702" y="10450"/>
                    </a:lnTo>
                    <a:lnTo>
                      <a:pt x="758209" y="14893"/>
                    </a:lnTo>
                    <a:lnTo>
                      <a:pt x="692652" y="20059"/>
                    </a:lnTo>
                    <a:lnTo>
                      <a:pt x="629171" y="25923"/>
                    </a:lnTo>
                    <a:lnTo>
                      <a:pt x="567904" y="32459"/>
                    </a:lnTo>
                    <a:lnTo>
                      <a:pt x="508991" y="39641"/>
                    </a:lnTo>
                    <a:lnTo>
                      <a:pt x="452572" y="47444"/>
                    </a:lnTo>
                    <a:lnTo>
                      <a:pt x="398784" y="55840"/>
                    </a:lnTo>
                    <a:lnTo>
                      <a:pt x="347767" y="64804"/>
                    </a:lnTo>
                    <a:lnTo>
                      <a:pt x="299660" y="74311"/>
                    </a:lnTo>
                    <a:lnTo>
                      <a:pt x="254603" y="84334"/>
                    </a:lnTo>
                    <a:lnTo>
                      <a:pt x="212733" y="94848"/>
                    </a:lnTo>
                    <a:lnTo>
                      <a:pt x="174192" y="105826"/>
                    </a:lnTo>
                    <a:lnTo>
                      <a:pt x="107647" y="129073"/>
                    </a:lnTo>
                    <a:lnTo>
                      <a:pt x="56081" y="153866"/>
                    </a:lnTo>
                    <a:lnTo>
                      <a:pt x="20606" y="180000"/>
                    </a:lnTo>
                    <a:lnTo>
                      <a:pt x="0" y="221259"/>
                    </a:lnTo>
                    <a:lnTo>
                      <a:pt x="2335" y="235252"/>
                    </a:lnTo>
                    <a:lnTo>
                      <a:pt x="36262" y="275739"/>
                    </a:lnTo>
                    <a:lnTo>
                      <a:pt x="79922" y="301229"/>
                    </a:lnTo>
                    <a:lnTo>
                      <a:pt x="139116" y="325275"/>
                    </a:lnTo>
                    <a:lnTo>
                      <a:pt x="212733" y="347670"/>
                    </a:lnTo>
                    <a:lnTo>
                      <a:pt x="254603" y="358183"/>
                    </a:lnTo>
                    <a:lnTo>
                      <a:pt x="299660" y="368207"/>
                    </a:lnTo>
                    <a:lnTo>
                      <a:pt x="347767" y="377713"/>
                    </a:lnTo>
                    <a:lnTo>
                      <a:pt x="398784" y="386678"/>
                    </a:lnTo>
                    <a:lnTo>
                      <a:pt x="452572" y="395074"/>
                    </a:lnTo>
                    <a:lnTo>
                      <a:pt x="508991" y="402876"/>
                    </a:lnTo>
                    <a:lnTo>
                      <a:pt x="567904" y="410058"/>
                    </a:lnTo>
                    <a:lnTo>
                      <a:pt x="629171" y="416595"/>
                    </a:lnTo>
                    <a:lnTo>
                      <a:pt x="692652" y="422459"/>
                    </a:lnTo>
                    <a:lnTo>
                      <a:pt x="758209" y="427625"/>
                    </a:lnTo>
                    <a:lnTo>
                      <a:pt x="825702" y="432068"/>
                    </a:lnTo>
                    <a:lnTo>
                      <a:pt x="894993" y="435761"/>
                    </a:lnTo>
                    <a:lnTo>
                      <a:pt x="965942" y="438678"/>
                    </a:lnTo>
                    <a:lnTo>
                      <a:pt x="1038410" y="440794"/>
                    </a:lnTo>
                    <a:lnTo>
                      <a:pt x="1112258" y="442083"/>
                    </a:lnTo>
                    <a:lnTo>
                      <a:pt x="1187348" y="442518"/>
                    </a:lnTo>
                    <a:lnTo>
                      <a:pt x="1262436" y="442083"/>
                    </a:lnTo>
                    <a:lnTo>
                      <a:pt x="1336283" y="440794"/>
                    </a:lnTo>
                    <a:lnTo>
                      <a:pt x="1408750" y="438678"/>
                    </a:lnTo>
                    <a:lnTo>
                      <a:pt x="1479698" y="435761"/>
                    </a:lnTo>
                    <a:lnTo>
                      <a:pt x="1548988" y="432068"/>
                    </a:lnTo>
                    <a:lnTo>
                      <a:pt x="1616480" y="427625"/>
                    </a:lnTo>
                    <a:lnTo>
                      <a:pt x="1682036" y="422459"/>
                    </a:lnTo>
                    <a:lnTo>
                      <a:pt x="1745517" y="416595"/>
                    </a:lnTo>
                    <a:lnTo>
                      <a:pt x="1806783" y="410058"/>
                    </a:lnTo>
                    <a:lnTo>
                      <a:pt x="1865695" y="402876"/>
                    </a:lnTo>
                    <a:lnTo>
                      <a:pt x="1922114" y="395074"/>
                    </a:lnTo>
                    <a:lnTo>
                      <a:pt x="1975901" y="386678"/>
                    </a:lnTo>
                    <a:lnTo>
                      <a:pt x="2026918" y="377713"/>
                    </a:lnTo>
                    <a:lnTo>
                      <a:pt x="2075024" y="368207"/>
                    </a:lnTo>
                    <a:lnTo>
                      <a:pt x="2120081" y="358183"/>
                    </a:lnTo>
                    <a:lnTo>
                      <a:pt x="2161950" y="347670"/>
                    </a:lnTo>
                    <a:lnTo>
                      <a:pt x="2200492" y="336691"/>
                    </a:lnTo>
                    <a:lnTo>
                      <a:pt x="2267036" y="313445"/>
                    </a:lnTo>
                    <a:lnTo>
                      <a:pt x="2318602" y="288651"/>
                    </a:lnTo>
                    <a:lnTo>
                      <a:pt x="2354077" y="262518"/>
                    </a:lnTo>
                    <a:lnTo>
                      <a:pt x="2374684" y="221259"/>
                    </a:lnTo>
                    <a:lnTo>
                      <a:pt x="2372348" y="207266"/>
                    </a:lnTo>
                    <a:lnTo>
                      <a:pt x="2338421" y="166779"/>
                    </a:lnTo>
                    <a:lnTo>
                      <a:pt x="2294761" y="141289"/>
                    </a:lnTo>
                    <a:lnTo>
                      <a:pt x="2235567" y="117243"/>
                    </a:lnTo>
                    <a:lnTo>
                      <a:pt x="2161950" y="94848"/>
                    </a:lnTo>
                    <a:lnTo>
                      <a:pt x="2120081" y="84334"/>
                    </a:lnTo>
                    <a:lnTo>
                      <a:pt x="2075024" y="74311"/>
                    </a:lnTo>
                    <a:lnTo>
                      <a:pt x="2026918" y="64804"/>
                    </a:lnTo>
                    <a:lnTo>
                      <a:pt x="1975901" y="55840"/>
                    </a:lnTo>
                    <a:lnTo>
                      <a:pt x="1922114" y="47444"/>
                    </a:lnTo>
                    <a:lnTo>
                      <a:pt x="1865695" y="39641"/>
                    </a:lnTo>
                    <a:lnTo>
                      <a:pt x="1806783" y="32459"/>
                    </a:lnTo>
                    <a:lnTo>
                      <a:pt x="1745517" y="25923"/>
                    </a:lnTo>
                    <a:lnTo>
                      <a:pt x="1682036" y="20059"/>
                    </a:lnTo>
                    <a:lnTo>
                      <a:pt x="1616480" y="14893"/>
                    </a:lnTo>
                    <a:lnTo>
                      <a:pt x="1548988" y="10450"/>
                    </a:lnTo>
                    <a:lnTo>
                      <a:pt x="1479698" y="6757"/>
                    </a:lnTo>
                    <a:lnTo>
                      <a:pt x="1408750" y="3839"/>
                    </a:lnTo>
                    <a:lnTo>
                      <a:pt x="1336283" y="1723"/>
                    </a:lnTo>
                    <a:lnTo>
                      <a:pt x="1262436" y="435"/>
                    </a:lnTo>
                    <a:lnTo>
                      <a:pt x="1187348" y="0"/>
                    </a:lnTo>
                    <a:close/>
                  </a:path>
                </a:pathLst>
              </a:custGeom>
              <a:solidFill>
                <a:srgbClr val="F7D8A0"/>
              </a:solidFill>
            </p:spPr>
            <p:txBody>
              <a:bodyPr wrap="square" lIns="0" tIns="0" rIns="0" bIns="0" rtlCol="0"/>
              <a:lstStyle/>
              <a:p>
                <a:endParaRPr/>
              </a:p>
            </p:txBody>
          </p:sp>
          <p:sp>
            <p:nvSpPr>
              <p:cNvPr id="204" name="object 38">
                <a:extLst>
                  <a:ext uri="{FF2B5EF4-FFF2-40B4-BE49-F238E27FC236}">
                    <a16:creationId xmlns:a16="http://schemas.microsoft.com/office/drawing/2014/main" id="{91BD340D-3031-7259-F9E3-A1B411B4F039}"/>
                  </a:ext>
                </a:extLst>
              </p:cNvPr>
              <p:cNvSpPr/>
              <p:nvPr/>
            </p:nvSpPr>
            <p:spPr>
              <a:xfrm>
                <a:off x="5657875" y="9009150"/>
                <a:ext cx="1154430" cy="188595"/>
              </a:xfrm>
              <a:custGeom>
                <a:avLst/>
                <a:gdLst/>
                <a:ahLst/>
                <a:cxnLst/>
                <a:rect l="l" t="t" r="r" b="b"/>
                <a:pathLst>
                  <a:path w="1154429" h="188595">
                    <a:moveTo>
                      <a:pt x="1153833" y="36385"/>
                    </a:moveTo>
                    <a:lnTo>
                      <a:pt x="981697" y="17780"/>
                    </a:lnTo>
                    <a:lnTo>
                      <a:pt x="981468" y="26593"/>
                    </a:lnTo>
                    <a:lnTo>
                      <a:pt x="983170" y="31838"/>
                    </a:lnTo>
                    <a:lnTo>
                      <a:pt x="988428" y="35598"/>
                    </a:lnTo>
                    <a:lnTo>
                      <a:pt x="998816" y="39928"/>
                    </a:lnTo>
                    <a:lnTo>
                      <a:pt x="994422" y="47244"/>
                    </a:lnTo>
                    <a:lnTo>
                      <a:pt x="971575" y="60363"/>
                    </a:lnTo>
                    <a:lnTo>
                      <a:pt x="939342" y="75298"/>
                    </a:lnTo>
                    <a:lnTo>
                      <a:pt x="906741" y="88049"/>
                    </a:lnTo>
                    <a:lnTo>
                      <a:pt x="872871" y="99275"/>
                    </a:lnTo>
                    <a:lnTo>
                      <a:pt x="827468" y="62915"/>
                    </a:lnTo>
                    <a:lnTo>
                      <a:pt x="750544" y="3289"/>
                    </a:lnTo>
                    <a:lnTo>
                      <a:pt x="686638" y="0"/>
                    </a:lnTo>
                    <a:lnTo>
                      <a:pt x="122732" y="15938"/>
                    </a:lnTo>
                    <a:lnTo>
                      <a:pt x="123418" y="6858"/>
                    </a:lnTo>
                    <a:lnTo>
                      <a:pt x="0" y="16014"/>
                    </a:lnTo>
                    <a:lnTo>
                      <a:pt x="749" y="18275"/>
                    </a:lnTo>
                    <a:lnTo>
                      <a:pt x="5029" y="23863"/>
                    </a:lnTo>
                    <a:lnTo>
                      <a:pt x="56184" y="42418"/>
                    </a:lnTo>
                    <a:lnTo>
                      <a:pt x="91998" y="47117"/>
                    </a:lnTo>
                    <a:lnTo>
                      <a:pt x="78270" y="112877"/>
                    </a:lnTo>
                    <a:lnTo>
                      <a:pt x="68719" y="162852"/>
                    </a:lnTo>
                    <a:lnTo>
                      <a:pt x="67195" y="182626"/>
                    </a:lnTo>
                    <a:lnTo>
                      <a:pt x="71120" y="188302"/>
                    </a:lnTo>
                    <a:lnTo>
                      <a:pt x="202361" y="180390"/>
                    </a:lnTo>
                    <a:lnTo>
                      <a:pt x="409676" y="165303"/>
                    </a:lnTo>
                    <a:lnTo>
                      <a:pt x="638441" y="147802"/>
                    </a:lnTo>
                    <a:lnTo>
                      <a:pt x="752309" y="138709"/>
                    </a:lnTo>
                    <a:lnTo>
                      <a:pt x="747801" y="145326"/>
                    </a:lnTo>
                    <a:lnTo>
                      <a:pt x="793889" y="167170"/>
                    </a:lnTo>
                    <a:lnTo>
                      <a:pt x="825042" y="164058"/>
                    </a:lnTo>
                    <a:lnTo>
                      <a:pt x="865073" y="154482"/>
                    </a:lnTo>
                    <a:lnTo>
                      <a:pt x="905306" y="138442"/>
                    </a:lnTo>
                    <a:lnTo>
                      <a:pt x="951179" y="107289"/>
                    </a:lnTo>
                    <a:lnTo>
                      <a:pt x="956894" y="101625"/>
                    </a:lnTo>
                    <a:lnTo>
                      <a:pt x="991108" y="94132"/>
                    </a:lnTo>
                    <a:lnTo>
                      <a:pt x="1031138" y="83248"/>
                    </a:lnTo>
                    <a:lnTo>
                      <a:pt x="1091120" y="61671"/>
                    </a:lnTo>
                    <a:lnTo>
                      <a:pt x="1122692" y="49250"/>
                    </a:lnTo>
                    <a:lnTo>
                      <a:pt x="1153833" y="36385"/>
                    </a:lnTo>
                    <a:close/>
                  </a:path>
                </a:pathLst>
              </a:custGeom>
              <a:solidFill>
                <a:srgbClr val="EACD97"/>
              </a:solidFill>
            </p:spPr>
            <p:txBody>
              <a:bodyPr wrap="square" lIns="0" tIns="0" rIns="0" bIns="0" rtlCol="0"/>
              <a:lstStyle/>
              <a:p>
                <a:endParaRPr/>
              </a:p>
            </p:txBody>
          </p:sp>
          <p:sp>
            <p:nvSpPr>
              <p:cNvPr id="205" name="object 39">
                <a:extLst>
                  <a:ext uri="{FF2B5EF4-FFF2-40B4-BE49-F238E27FC236}">
                    <a16:creationId xmlns:a16="http://schemas.microsoft.com/office/drawing/2014/main" id="{D8DC3E8C-82F5-8388-CFF4-431BE57313D7}"/>
                  </a:ext>
                </a:extLst>
              </p:cNvPr>
              <p:cNvSpPr/>
              <p:nvPr/>
            </p:nvSpPr>
            <p:spPr>
              <a:xfrm>
                <a:off x="5739809" y="9101478"/>
                <a:ext cx="754380" cy="81915"/>
              </a:xfrm>
              <a:custGeom>
                <a:avLst/>
                <a:gdLst/>
                <a:ahLst/>
                <a:cxnLst/>
                <a:rect l="l" t="t" r="r" b="b"/>
                <a:pathLst>
                  <a:path w="754379" h="81915">
                    <a:moveTo>
                      <a:pt x="752449" y="0"/>
                    </a:moveTo>
                    <a:lnTo>
                      <a:pt x="0" y="54381"/>
                    </a:lnTo>
                    <a:lnTo>
                      <a:pt x="1054" y="81546"/>
                    </a:lnTo>
                    <a:lnTo>
                      <a:pt x="754024" y="26123"/>
                    </a:lnTo>
                    <a:lnTo>
                      <a:pt x="752449" y="0"/>
                    </a:lnTo>
                    <a:close/>
                  </a:path>
                </a:pathLst>
              </a:custGeom>
              <a:solidFill>
                <a:srgbClr val="007C34"/>
              </a:solidFill>
            </p:spPr>
            <p:txBody>
              <a:bodyPr wrap="square" lIns="0" tIns="0" rIns="0" bIns="0" rtlCol="0"/>
              <a:lstStyle/>
              <a:p>
                <a:endParaRPr/>
              </a:p>
            </p:txBody>
          </p:sp>
          <p:sp>
            <p:nvSpPr>
              <p:cNvPr id="206" name="object 40">
                <a:extLst>
                  <a:ext uri="{FF2B5EF4-FFF2-40B4-BE49-F238E27FC236}">
                    <a16:creationId xmlns:a16="http://schemas.microsoft.com/office/drawing/2014/main" id="{FFF5CA36-5A68-B8B2-DAC8-BD9813929FB0}"/>
                  </a:ext>
                </a:extLst>
              </p:cNvPr>
              <p:cNvSpPr/>
              <p:nvPr/>
            </p:nvSpPr>
            <p:spPr>
              <a:xfrm>
                <a:off x="5740347" y="8971470"/>
                <a:ext cx="762000" cy="185420"/>
              </a:xfrm>
              <a:custGeom>
                <a:avLst/>
                <a:gdLst/>
                <a:ahLst/>
                <a:cxnLst/>
                <a:rect l="l" t="t" r="r" b="b"/>
                <a:pathLst>
                  <a:path w="762000" h="185420">
                    <a:moveTo>
                      <a:pt x="598881" y="0"/>
                    </a:moveTo>
                    <a:lnTo>
                      <a:pt x="21843" y="21221"/>
                    </a:lnTo>
                    <a:lnTo>
                      <a:pt x="11455" y="101257"/>
                    </a:lnTo>
                    <a:lnTo>
                      <a:pt x="0" y="184937"/>
                    </a:lnTo>
                    <a:lnTo>
                      <a:pt x="761784" y="130200"/>
                    </a:lnTo>
                    <a:lnTo>
                      <a:pt x="598881" y="0"/>
                    </a:lnTo>
                    <a:close/>
                  </a:path>
                </a:pathLst>
              </a:custGeom>
              <a:solidFill>
                <a:srgbClr val="008739"/>
              </a:solidFill>
            </p:spPr>
            <p:txBody>
              <a:bodyPr wrap="square" lIns="0" tIns="0" rIns="0" bIns="0" rtlCol="0"/>
              <a:lstStyle/>
              <a:p>
                <a:endParaRPr/>
              </a:p>
            </p:txBody>
          </p:sp>
          <p:sp>
            <p:nvSpPr>
              <p:cNvPr id="207" name="object 41">
                <a:extLst>
                  <a:ext uri="{FF2B5EF4-FFF2-40B4-BE49-F238E27FC236}">
                    <a16:creationId xmlns:a16="http://schemas.microsoft.com/office/drawing/2014/main" id="{CACBE068-55C7-E6AB-F59D-DC12ABC27660}"/>
                  </a:ext>
                </a:extLst>
              </p:cNvPr>
              <p:cNvSpPr/>
              <p:nvPr/>
            </p:nvSpPr>
            <p:spPr>
              <a:xfrm>
                <a:off x="5756402" y="9083266"/>
                <a:ext cx="29209" cy="18415"/>
              </a:xfrm>
              <a:custGeom>
                <a:avLst/>
                <a:gdLst/>
                <a:ahLst/>
                <a:cxnLst/>
                <a:rect l="l" t="t" r="r" b="b"/>
                <a:pathLst>
                  <a:path w="29210" h="18415">
                    <a:moveTo>
                      <a:pt x="28549" y="0"/>
                    </a:moveTo>
                    <a:lnTo>
                      <a:pt x="0" y="990"/>
                    </a:lnTo>
                    <a:lnTo>
                      <a:pt x="990" y="13538"/>
                    </a:lnTo>
                    <a:lnTo>
                      <a:pt x="6718" y="18237"/>
                    </a:lnTo>
                    <a:lnTo>
                      <a:pt x="24104" y="17627"/>
                    </a:lnTo>
                    <a:lnTo>
                      <a:pt x="28917" y="12560"/>
                    </a:lnTo>
                    <a:lnTo>
                      <a:pt x="28549" y="0"/>
                    </a:lnTo>
                    <a:close/>
                  </a:path>
                </a:pathLst>
              </a:custGeom>
              <a:solidFill>
                <a:srgbClr val="007C34"/>
              </a:solidFill>
            </p:spPr>
            <p:txBody>
              <a:bodyPr wrap="square" lIns="0" tIns="0" rIns="0" bIns="0" rtlCol="0"/>
              <a:lstStyle/>
              <a:p>
                <a:endParaRPr/>
              </a:p>
            </p:txBody>
          </p:sp>
          <p:sp>
            <p:nvSpPr>
              <p:cNvPr id="208" name="object 42">
                <a:extLst>
                  <a:ext uri="{FF2B5EF4-FFF2-40B4-BE49-F238E27FC236}">
                    <a16:creationId xmlns:a16="http://schemas.microsoft.com/office/drawing/2014/main" id="{245BF7D6-1031-8F80-F5FF-B033418E9213}"/>
                  </a:ext>
                </a:extLst>
              </p:cNvPr>
              <p:cNvSpPr/>
              <p:nvPr/>
            </p:nvSpPr>
            <p:spPr>
              <a:xfrm>
                <a:off x="5756315" y="9077894"/>
                <a:ext cx="29209" cy="12065"/>
              </a:xfrm>
              <a:custGeom>
                <a:avLst/>
                <a:gdLst/>
                <a:ahLst/>
                <a:cxnLst/>
                <a:rect l="l" t="t" r="r" b="b"/>
                <a:pathLst>
                  <a:path w="29210" h="12065">
                    <a:moveTo>
                      <a:pt x="22085" y="0"/>
                    </a:moveTo>
                    <a:lnTo>
                      <a:pt x="6324" y="546"/>
                    </a:lnTo>
                    <a:lnTo>
                      <a:pt x="0" y="3276"/>
                    </a:lnTo>
                    <a:lnTo>
                      <a:pt x="177" y="9448"/>
                    </a:lnTo>
                    <a:lnTo>
                      <a:pt x="6642" y="11722"/>
                    </a:lnTo>
                    <a:lnTo>
                      <a:pt x="22415" y="11176"/>
                    </a:lnTo>
                    <a:lnTo>
                      <a:pt x="28727" y="8458"/>
                    </a:lnTo>
                    <a:lnTo>
                      <a:pt x="28638" y="5372"/>
                    </a:lnTo>
                    <a:lnTo>
                      <a:pt x="28549" y="2286"/>
                    </a:lnTo>
                    <a:lnTo>
                      <a:pt x="22085" y="0"/>
                    </a:lnTo>
                    <a:close/>
                  </a:path>
                </a:pathLst>
              </a:custGeom>
              <a:solidFill>
                <a:srgbClr val="008739"/>
              </a:solidFill>
            </p:spPr>
            <p:txBody>
              <a:bodyPr wrap="square" lIns="0" tIns="0" rIns="0" bIns="0" rtlCol="0"/>
              <a:lstStyle/>
              <a:p>
                <a:endParaRPr/>
              </a:p>
            </p:txBody>
          </p:sp>
          <p:sp>
            <p:nvSpPr>
              <p:cNvPr id="209" name="object 43">
                <a:extLst>
                  <a:ext uri="{FF2B5EF4-FFF2-40B4-BE49-F238E27FC236}">
                    <a16:creationId xmlns:a16="http://schemas.microsoft.com/office/drawing/2014/main" id="{BBC33A9C-7F1A-46F4-3F60-45C86F0CCE11}"/>
                  </a:ext>
                </a:extLst>
              </p:cNvPr>
              <p:cNvSpPr/>
              <p:nvPr/>
            </p:nvSpPr>
            <p:spPr>
              <a:xfrm>
                <a:off x="5753722" y="9080588"/>
                <a:ext cx="29845" cy="44450"/>
              </a:xfrm>
              <a:custGeom>
                <a:avLst/>
                <a:gdLst/>
                <a:ahLst/>
                <a:cxnLst/>
                <a:rect l="l" t="t" r="r" b="b"/>
                <a:pathLst>
                  <a:path w="29845" h="44450">
                    <a:moveTo>
                      <a:pt x="25946" y="3937"/>
                    </a:moveTo>
                    <a:lnTo>
                      <a:pt x="25882" y="1676"/>
                    </a:lnTo>
                    <a:lnTo>
                      <a:pt x="22580" y="0"/>
                    </a:lnTo>
                    <a:lnTo>
                      <a:pt x="16802" y="292"/>
                    </a:lnTo>
                    <a:lnTo>
                      <a:pt x="12153" y="520"/>
                    </a:lnTo>
                    <a:lnTo>
                      <a:pt x="8674" y="2197"/>
                    </a:lnTo>
                    <a:lnTo>
                      <a:pt x="8737" y="4724"/>
                    </a:lnTo>
                    <a:lnTo>
                      <a:pt x="11696" y="6235"/>
                    </a:lnTo>
                    <a:lnTo>
                      <a:pt x="23672" y="6019"/>
                    </a:lnTo>
                    <a:lnTo>
                      <a:pt x="25946" y="3937"/>
                    </a:lnTo>
                    <a:close/>
                  </a:path>
                  <a:path w="29845" h="44450">
                    <a:moveTo>
                      <a:pt x="29679" y="37922"/>
                    </a:moveTo>
                    <a:lnTo>
                      <a:pt x="29298" y="24739"/>
                    </a:lnTo>
                    <a:lnTo>
                      <a:pt x="0" y="25781"/>
                    </a:lnTo>
                    <a:lnTo>
                      <a:pt x="1003" y="38950"/>
                    </a:lnTo>
                    <a:lnTo>
                      <a:pt x="6896" y="43878"/>
                    </a:lnTo>
                    <a:lnTo>
                      <a:pt x="24726" y="43243"/>
                    </a:lnTo>
                    <a:lnTo>
                      <a:pt x="29679" y="37922"/>
                    </a:lnTo>
                    <a:close/>
                  </a:path>
                </a:pathLst>
              </a:custGeom>
              <a:solidFill>
                <a:srgbClr val="007C34"/>
              </a:solidFill>
            </p:spPr>
            <p:txBody>
              <a:bodyPr wrap="square" lIns="0" tIns="0" rIns="0" bIns="0" rtlCol="0"/>
              <a:lstStyle/>
              <a:p>
                <a:endParaRPr/>
              </a:p>
            </p:txBody>
          </p:sp>
          <p:sp>
            <p:nvSpPr>
              <p:cNvPr id="210" name="object 44">
                <a:extLst>
                  <a:ext uri="{FF2B5EF4-FFF2-40B4-BE49-F238E27FC236}">
                    <a16:creationId xmlns:a16="http://schemas.microsoft.com/office/drawing/2014/main" id="{851F1329-179D-36BD-4CBD-7BFCBB8EE986}"/>
                  </a:ext>
                </a:extLst>
              </p:cNvPr>
              <p:cNvSpPr/>
              <p:nvPr/>
            </p:nvSpPr>
            <p:spPr>
              <a:xfrm>
                <a:off x="5753630" y="9099681"/>
                <a:ext cx="29845" cy="12700"/>
              </a:xfrm>
              <a:custGeom>
                <a:avLst/>
                <a:gdLst/>
                <a:ahLst/>
                <a:cxnLst/>
                <a:rect l="l" t="t" r="r" b="b"/>
                <a:pathLst>
                  <a:path w="29845" h="12700">
                    <a:moveTo>
                      <a:pt x="22682" y="0"/>
                    </a:moveTo>
                    <a:lnTo>
                      <a:pt x="6489" y="571"/>
                    </a:lnTo>
                    <a:lnTo>
                      <a:pt x="0" y="3441"/>
                    </a:lnTo>
                    <a:lnTo>
                      <a:pt x="190" y="9918"/>
                    </a:lnTo>
                    <a:lnTo>
                      <a:pt x="6832" y="12306"/>
                    </a:lnTo>
                    <a:lnTo>
                      <a:pt x="23012" y="11722"/>
                    </a:lnTo>
                    <a:lnTo>
                      <a:pt x="29489" y="8877"/>
                    </a:lnTo>
                    <a:lnTo>
                      <a:pt x="29400" y="5638"/>
                    </a:lnTo>
                    <a:lnTo>
                      <a:pt x="29298" y="2400"/>
                    </a:lnTo>
                    <a:lnTo>
                      <a:pt x="22682" y="0"/>
                    </a:lnTo>
                    <a:close/>
                  </a:path>
                </a:pathLst>
              </a:custGeom>
              <a:solidFill>
                <a:srgbClr val="008739"/>
              </a:solidFill>
            </p:spPr>
            <p:txBody>
              <a:bodyPr wrap="square" lIns="0" tIns="0" rIns="0" bIns="0" rtlCol="0"/>
              <a:lstStyle/>
              <a:p>
                <a:endParaRPr/>
              </a:p>
            </p:txBody>
          </p:sp>
          <p:sp>
            <p:nvSpPr>
              <p:cNvPr id="211" name="object 45">
                <a:extLst>
                  <a:ext uri="{FF2B5EF4-FFF2-40B4-BE49-F238E27FC236}">
                    <a16:creationId xmlns:a16="http://schemas.microsoft.com/office/drawing/2014/main" id="{285FF6FB-732A-638D-6303-48C219B3E6A0}"/>
                  </a:ext>
                </a:extLst>
              </p:cNvPr>
              <p:cNvSpPr/>
              <p:nvPr/>
            </p:nvSpPr>
            <p:spPr>
              <a:xfrm>
                <a:off x="5759882" y="9100679"/>
                <a:ext cx="75565" cy="19685"/>
              </a:xfrm>
              <a:custGeom>
                <a:avLst/>
                <a:gdLst/>
                <a:ahLst/>
                <a:cxnLst/>
                <a:rect l="l" t="t" r="r" b="b"/>
                <a:pathLst>
                  <a:path w="75564" h="19684">
                    <a:moveTo>
                      <a:pt x="17729" y="5956"/>
                    </a:moveTo>
                    <a:lnTo>
                      <a:pt x="17678" y="3581"/>
                    </a:lnTo>
                    <a:lnTo>
                      <a:pt x="14274" y="1828"/>
                    </a:lnTo>
                    <a:lnTo>
                      <a:pt x="8343" y="2133"/>
                    </a:lnTo>
                    <a:lnTo>
                      <a:pt x="3568" y="2387"/>
                    </a:lnTo>
                    <a:lnTo>
                      <a:pt x="0" y="4140"/>
                    </a:lnTo>
                    <a:lnTo>
                      <a:pt x="63" y="6781"/>
                    </a:lnTo>
                    <a:lnTo>
                      <a:pt x="3098" y="8369"/>
                    </a:lnTo>
                    <a:lnTo>
                      <a:pt x="15392" y="8140"/>
                    </a:lnTo>
                    <a:lnTo>
                      <a:pt x="17729" y="5956"/>
                    </a:lnTo>
                    <a:close/>
                  </a:path>
                  <a:path w="75564" h="19684">
                    <a:moveTo>
                      <a:pt x="75272" y="13182"/>
                    </a:moveTo>
                    <a:lnTo>
                      <a:pt x="74891" y="0"/>
                    </a:lnTo>
                    <a:lnTo>
                      <a:pt x="45593" y="1041"/>
                    </a:lnTo>
                    <a:lnTo>
                      <a:pt x="46596" y="14211"/>
                    </a:lnTo>
                    <a:lnTo>
                      <a:pt x="52489" y="19138"/>
                    </a:lnTo>
                    <a:lnTo>
                      <a:pt x="70319" y="18503"/>
                    </a:lnTo>
                    <a:lnTo>
                      <a:pt x="75272" y="13182"/>
                    </a:lnTo>
                    <a:close/>
                  </a:path>
                </a:pathLst>
              </a:custGeom>
              <a:solidFill>
                <a:srgbClr val="007C34"/>
              </a:solidFill>
            </p:spPr>
            <p:txBody>
              <a:bodyPr wrap="square" lIns="0" tIns="0" rIns="0" bIns="0" rtlCol="0"/>
              <a:lstStyle/>
              <a:p>
                <a:endParaRPr/>
              </a:p>
            </p:txBody>
          </p:sp>
          <p:sp>
            <p:nvSpPr>
              <p:cNvPr id="212" name="object 46">
                <a:extLst>
                  <a:ext uri="{FF2B5EF4-FFF2-40B4-BE49-F238E27FC236}">
                    <a16:creationId xmlns:a16="http://schemas.microsoft.com/office/drawing/2014/main" id="{F4F9DBB8-7A03-77B4-1EA5-E58640C79751}"/>
                  </a:ext>
                </a:extLst>
              </p:cNvPr>
              <p:cNvSpPr/>
              <p:nvPr/>
            </p:nvSpPr>
            <p:spPr>
              <a:xfrm>
                <a:off x="5805383" y="9095038"/>
                <a:ext cx="29845" cy="12700"/>
              </a:xfrm>
              <a:custGeom>
                <a:avLst/>
                <a:gdLst/>
                <a:ahLst/>
                <a:cxnLst/>
                <a:rect l="l" t="t" r="r" b="b"/>
                <a:pathLst>
                  <a:path w="29845" h="12700">
                    <a:moveTo>
                      <a:pt x="22682" y="0"/>
                    </a:moveTo>
                    <a:lnTo>
                      <a:pt x="6489" y="571"/>
                    </a:lnTo>
                    <a:lnTo>
                      <a:pt x="0" y="3441"/>
                    </a:lnTo>
                    <a:lnTo>
                      <a:pt x="190" y="9918"/>
                    </a:lnTo>
                    <a:lnTo>
                      <a:pt x="6832" y="12306"/>
                    </a:lnTo>
                    <a:lnTo>
                      <a:pt x="23012" y="11722"/>
                    </a:lnTo>
                    <a:lnTo>
                      <a:pt x="29489" y="8864"/>
                    </a:lnTo>
                    <a:lnTo>
                      <a:pt x="29400" y="5638"/>
                    </a:lnTo>
                    <a:lnTo>
                      <a:pt x="29298" y="2400"/>
                    </a:lnTo>
                    <a:lnTo>
                      <a:pt x="22682" y="0"/>
                    </a:lnTo>
                    <a:close/>
                  </a:path>
                </a:pathLst>
              </a:custGeom>
              <a:solidFill>
                <a:srgbClr val="008739"/>
              </a:solidFill>
            </p:spPr>
            <p:txBody>
              <a:bodyPr wrap="square" lIns="0" tIns="0" rIns="0" bIns="0" rtlCol="0"/>
              <a:lstStyle/>
              <a:p>
                <a:endParaRPr/>
              </a:p>
            </p:txBody>
          </p:sp>
          <p:sp>
            <p:nvSpPr>
              <p:cNvPr id="213" name="object 47">
                <a:extLst>
                  <a:ext uri="{FF2B5EF4-FFF2-40B4-BE49-F238E27FC236}">
                    <a16:creationId xmlns:a16="http://schemas.microsoft.com/office/drawing/2014/main" id="{9AEE0BF4-1F6F-F419-55FB-798B50D3859F}"/>
                  </a:ext>
                </a:extLst>
              </p:cNvPr>
              <p:cNvSpPr/>
              <p:nvPr/>
            </p:nvSpPr>
            <p:spPr>
              <a:xfrm>
                <a:off x="5811634" y="9096361"/>
                <a:ext cx="74295" cy="19685"/>
              </a:xfrm>
              <a:custGeom>
                <a:avLst/>
                <a:gdLst/>
                <a:ahLst/>
                <a:cxnLst/>
                <a:rect l="l" t="t" r="r" b="b"/>
                <a:pathLst>
                  <a:path w="74295" h="19684">
                    <a:moveTo>
                      <a:pt x="17729" y="5638"/>
                    </a:moveTo>
                    <a:lnTo>
                      <a:pt x="17678" y="3263"/>
                    </a:lnTo>
                    <a:lnTo>
                      <a:pt x="14274" y="1511"/>
                    </a:lnTo>
                    <a:lnTo>
                      <a:pt x="8343" y="1816"/>
                    </a:lnTo>
                    <a:lnTo>
                      <a:pt x="3568" y="2070"/>
                    </a:lnTo>
                    <a:lnTo>
                      <a:pt x="0" y="3822"/>
                    </a:lnTo>
                    <a:lnTo>
                      <a:pt x="63" y="6464"/>
                    </a:lnTo>
                    <a:lnTo>
                      <a:pt x="3098" y="8051"/>
                    </a:lnTo>
                    <a:lnTo>
                      <a:pt x="15392" y="7823"/>
                    </a:lnTo>
                    <a:lnTo>
                      <a:pt x="17729" y="5638"/>
                    </a:lnTo>
                    <a:close/>
                  </a:path>
                  <a:path w="74295" h="19684">
                    <a:moveTo>
                      <a:pt x="74282" y="13182"/>
                    </a:moveTo>
                    <a:lnTo>
                      <a:pt x="73901" y="0"/>
                    </a:lnTo>
                    <a:lnTo>
                      <a:pt x="44602" y="1041"/>
                    </a:lnTo>
                    <a:lnTo>
                      <a:pt x="45605" y="14211"/>
                    </a:lnTo>
                    <a:lnTo>
                      <a:pt x="51498" y="19138"/>
                    </a:lnTo>
                    <a:lnTo>
                      <a:pt x="69329" y="18503"/>
                    </a:lnTo>
                    <a:lnTo>
                      <a:pt x="74282" y="13182"/>
                    </a:lnTo>
                    <a:close/>
                  </a:path>
                </a:pathLst>
              </a:custGeom>
              <a:solidFill>
                <a:srgbClr val="007C34"/>
              </a:solidFill>
            </p:spPr>
            <p:txBody>
              <a:bodyPr wrap="square" lIns="0" tIns="0" rIns="0" bIns="0" rtlCol="0"/>
              <a:lstStyle/>
              <a:p>
                <a:endParaRPr/>
              </a:p>
            </p:txBody>
          </p:sp>
          <p:sp>
            <p:nvSpPr>
              <p:cNvPr id="214" name="object 48">
                <a:extLst>
                  <a:ext uri="{FF2B5EF4-FFF2-40B4-BE49-F238E27FC236}">
                    <a16:creationId xmlns:a16="http://schemas.microsoft.com/office/drawing/2014/main" id="{67688A29-392E-B62B-3053-9647ED27D4E3}"/>
                  </a:ext>
                </a:extLst>
              </p:cNvPr>
              <p:cNvSpPr/>
              <p:nvPr/>
            </p:nvSpPr>
            <p:spPr>
              <a:xfrm>
                <a:off x="5856152" y="9090723"/>
                <a:ext cx="29845" cy="12700"/>
              </a:xfrm>
              <a:custGeom>
                <a:avLst/>
                <a:gdLst/>
                <a:ahLst/>
                <a:cxnLst/>
                <a:rect l="l" t="t" r="r" b="b"/>
                <a:pathLst>
                  <a:path w="29845" h="12700">
                    <a:moveTo>
                      <a:pt x="22669" y="0"/>
                    </a:moveTo>
                    <a:lnTo>
                      <a:pt x="6477" y="571"/>
                    </a:lnTo>
                    <a:lnTo>
                      <a:pt x="0" y="3441"/>
                    </a:lnTo>
                    <a:lnTo>
                      <a:pt x="177" y="9918"/>
                    </a:lnTo>
                    <a:lnTo>
                      <a:pt x="6819" y="12306"/>
                    </a:lnTo>
                    <a:lnTo>
                      <a:pt x="22999" y="11734"/>
                    </a:lnTo>
                    <a:lnTo>
                      <a:pt x="29489" y="8877"/>
                    </a:lnTo>
                    <a:lnTo>
                      <a:pt x="29387" y="5638"/>
                    </a:lnTo>
                    <a:lnTo>
                      <a:pt x="29286" y="2400"/>
                    </a:lnTo>
                    <a:lnTo>
                      <a:pt x="22669" y="0"/>
                    </a:lnTo>
                    <a:close/>
                  </a:path>
                </a:pathLst>
              </a:custGeom>
              <a:solidFill>
                <a:srgbClr val="008739"/>
              </a:solidFill>
            </p:spPr>
            <p:txBody>
              <a:bodyPr wrap="square" lIns="0" tIns="0" rIns="0" bIns="0" rtlCol="0"/>
              <a:lstStyle/>
              <a:p>
                <a:endParaRPr/>
              </a:p>
            </p:txBody>
          </p:sp>
          <p:sp>
            <p:nvSpPr>
              <p:cNvPr id="215" name="object 49">
                <a:extLst>
                  <a:ext uri="{FF2B5EF4-FFF2-40B4-BE49-F238E27FC236}">
                    <a16:creationId xmlns:a16="http://schemas.microsoft.com/office/drawing/2014/main" id="{249CAB38-0AB2-00F1-C168-CBEFB8F8A7EC}"/>
                  </a:ext>
                </a:extLst>
              </p:cNvPr>
              <p:cNvSpPr/>
              <p:nvPr/>
            </p:nvSpPr>
            <p:spPr>
              <a:xfrm>
                <a:off x="5862383" y="9093377"/>
                <a:ext cx="73660" cy="19685"/>
              </a:xfrm>
              <a:custGeom>
                <a:avLst/>
                <a:gdLst/>
                <a:ahLst/>
                <a:cxnLst/>
                <a:rect l="l" t="t" r="r" b="b"/>
                <a:pathLst>
                  <a:path w="73660" h="19684">
                    <a:moveTo>
                      <a:pt x="17729" y="4305"/>
                    </a:moveTo>
                    <a:lnTo>
                      <a:pt x="17678" y="1930"/>
                    </a:lnTo>
                    <a:lnTo>
                      <a:pt x="14274" y="177"/>
                    </a:lnTo>
                    <a:lnTo>
                      <a:pt x="8343" y="482"/>
                    </a:lnTo>
                    <a:lnTo>
                      <a:pt x="3568" y="736"/>
                    </a:lnTo>
                    <a:lnTo>
                      <a:pt x="0" y="2489"/>
                    </a:lnTo>
                    <a:lnTo>
                      <a:pt x="63" y="5130"/>
                    </a:lnTo>
                    <a:lnTo>
                      <a:pt x="3098" y="6718"/>
                    </a:lnTo>
                    <a:lnTo>
                      <a:pt x="15392" y="6489"/>
                    </a:lnTo>
                    <a:lnTo>
                      <a:pt x="17729" y="4305"/>
                    </a:lnTo>
                    <a:close/>
                  </a:path>
                  <a:path w="73660" h="19684">
                    <a:moveTo>
                      <a:pt x="73571" y="0"/>
                    </a:moveTo>
                    <a:lnTo>
                      <a:pt x="44272" y="1041"/>
                    </a:lnTo>
                    <a:lnTo>
                      <a:pt x="45275" y="14211"/>
                    </a:lnTo>
                    <a:lnTo>
                      <a:pt x="51168" y="19138"/>
                    </a:lnTo>
                    <a:lnTo>
                      <a:pt x="68999" y="18503"/>
                    </a:lnTo>
                    <a:lnTo>
                      <a:pt x="73520" y="13309"/>
                    </a:lnTo>
                    <a:lnTo>
                      <a:pt x="73571" y="0"/>
                    </a:lnTo>
                    <a:close/>
                  </a:path>
                </a:pathLst>
              </a:custGeom>
              <a:solidFill>
                <a:srgbClr val="007C34"/>
              </a:solidFill>
            </p:spPr>
            <p:txBody>
              <a:bodyPr wrap="square" lIns="0" tIns="0" rIns="0" bIns="0" rtlCol="0"/>
              <a:lstStyle/>
              <a:p>
                <a:endParaRPr/>
              </a:p>
            </p:txBody>
          </p:sp>
          <p:sp>
            <p:nvSpPr>
              <p:cNvPr id="216" name="object 50">
                <a:extLst>
                  <a:ext uri="{FF2B5EF4-FFF2-40B4-BE49-F238E27FC236}">
                    <a16:creationId xmlns:a16="http://schemas.microsoft.com/office/drawing/2014/main" id="{61C142C6-BE70-A47D-FFAD-12795649B5FF}"/>
                  </a:ext>
                </a:extLst>
              </p:cNvPr>
              <p:cNvSpPr/>
              <p:nvPr/>
            </p:nvSpPr>
            <p:spPr>
              <a:xfrm>
                <a:off x="5906578" y="9087738"/>
                <a:ext cx="29845" cy="12700"/>
              </a:xfrm>
              <a:custGeom>
                <a:avLst/>
                <a:gdLst/>
                <a:ahLst/>
                <a:cxnLst/>
                <a:rect l="l" t="t" r="r" b="b"/>
                <a:pathLst>
                  <a:path w="29845" h="12700">
                    <a:moveTo>
                      <a:pt x="22669" y="0"/>
                    </a:moveTo>
                    <a:lnTo>
                      <a:pt x="6477" y="571"/>
                    </a:lnTo>
                    <a:lnTo>
                      <a:pt x="0" y="3441"/>
                    </a:lnTo>
                    <a:lnTo>
                      <a:pt x="177" y="9918"/>
                    </a:lnTo>
                    <a:lnTo>
                      <a:pt x="6819" y="12306"/>
                    </a:lnTo>
                    <a:lnTo>
                      <a:pt x="22999" y="11722"/>
                    </a:lnTo>
                    <a:lnTo>
                      <a:pt x="29489" y="8877"/>
                    </a:lnTo>
                    <a:lnTo>
                      <a:pt x="29387" y="5638"/>
                    </a:lnTo>
                    <a:lnTo>
                      <a:pt x="29286" y="2400"/>
                    </a:lnTo>
                    <a:lnTo>
                      <a:pt x="22669" y="0"/>
                    </a:lnTo>
                    <a:close/>
                  </a:path>
                </a:pathLst>
              </a:custGeom>
              <a:solidFill>
                <a:srgbClr val="008739"/>
              </a:solidFill>
            </p:spPr>
            <p:txBody>
              <a:bodyPr wrap="square" lIns="0" tIns="0" rIns="0" bIns="0" rtlCol="0"/>
              <a:lstStyle/>
              <a:p>
                <a:endParaRPr/>
              </a:p>
            </p:txBody>
          </p:sp>
          <p:sp>
            <p:nvSpPr>
              <p:cNvPr id="217" name="object 51">
                <a:extLst>
                  <a:ext uri="{FF2B5EF4-FFF2-40B4-BE49-F238E27FC236}">
                    <a16:creationId xmlns:a16="http://schemas.microsoft.com/office/drawing/2014/main" id="{FCDC3E90-ED2F-B75D-91B9-08AB0069878D}"/>
                  </a:ext>
                </a:extLst>
              </p:cNvPr>
              <p:cNvSpPr/>
              <p:nvPr/>
            </p:nvSpPr>
            <p:spPr>
              <a:xfrm>
                <a:off x="5751042" y="9090570"/>
                <a:ext cx="179705" cy="58419"/>
              </a:xfrm>
              <a:custGeom>
                <a:avLst/>
                <a:gdLst/>
                <a:ahLst/>
                <a:cxnLst/>
                <a:rect l="l" t="t" r="r" b="b"/>
                <a:pathLst>
                  <a:path w="179704" h="58420">
                    <a:moveTo>
                      <a:pt x="30670" y="51752"/>
                    </a:moveTo>
                    <a:lnTo>
                      <a:pt x="30276" y="38265"/>
                    </a:lnTo>
                    <a:lnTo>
                      <a:pt x="0" y="39319"/>
                    </a:lnTo>
                    <a:lnTo>
                      <a:pt x="1041" y="52806"/>
                    </a:lnTo>
                    <a:lnTo>
                      <a:pt x="7124" y="57848"/>
                    </a:lnTo>
                    <a:lnTo>
                      <a:pt x="25552" y="57200"/>
                    </a:lnTo>
                    <a:lnTo>
                      <a:pt x="30670" y="51752"/>
                    </a:lnTo>
                    <a:close/>
                  </a:path>
                  <a:path w="179704" h="58420">
                    <a:moveTo>
                      <a:pt x="179501" y="4127"/>
                    </a:moveTo>
                    <a:lnTo>
                      <a:pt x="179451" y="1752"/>
                    </a:lnTo>
                    <a:lnTo>
                      <a:pt x="176047" y="0"/>
                    </a:lnTo>
                    <a:lnTo>
                      <a:pt x="170116" y="304"/>
                    </a:lnTo>
                    <a:lnTo>
                      <a:pt x="165341" y="558"/>
                    </a:lnTo>
                    <a:lnTo>
                      <a:pt x="161772" y="2311"/>
                    </a:lnTo>
                    <a:lnTo>
                      <a:pt x="161836" y="4953"/>
                    </a:lnTo>
                    <a:lnTo>
                      <a:pt x="164871" y="6540"/>
                    </a:lnTo>
                    <a:lnTo>
                      <a:pt x="177165" y="6311"/>
                    </a:lnTo>
                    <a:lnTo>
                      <a:pt x="179501" y="4127"/>
                    </a:lnTo>
                    <a:close/>
                  </a:path>
                </a:pathLst>
              </a:custGeom>
              <a:solidFill>
                <a:srgbClr val="007C34"/>
              </a:solidFill>
            </p:spPr>
            <p:txBody>
              <a:bodyPr wrap="square" lIns="0" tIns="0" rIns="0" bIns="0" rtlCol="0"/>
              <a:lstStyle/>
              <a:p>
                <a:endParaRPr/>
              </a:p>
            </p:txBody>
          </p:sp>
          <p:sp>
            <p:nvSpPr>
              <p:cNvPr id="218" name="object 52">
                <a:extLst>
                  <a:ext uri="{FF2B5EF4-FFF2-40B4-BE49-F238E27FC236}">
                    <a16:creationId xmlns:a16="http://schemas.microsoft.com/office/drawing/2014/main" id="{F373A87E-F866-8140-3E4D-E639EAC355AF}"/>
                  </a:ext>
                </a:extLst>
              </p:cNvPr>
              <p:cNvSpPr/>
              <p:nvPr/>
            </p:nvSpPr>
            <p:spPr>
              <a:xfrm>
                <a:off x="5750952" y="9123067"/>
                <a:ext cx="30480" cy="12700"/>
              </a:xfrm>
              <a:custGeom>
                <a:avLst/>
                <a:gdLst/>
                <a:ahLst/>
                <a:cxnLst/>
                <a:rect l="l" t="t" r="r" b="b"/>
                <a:pathLst>
                  <a:path w="30479" h="12700">
                    <a:moveTo>
                      <a:pt x="23431" y="0"/>
                    </a:moveTo>
                    <a:lnTo>
                      <a:pt x="6705" y="584"/>
                    </a:lnTo>
                    <a:lnTo>
                      <a:pt x="0" y="3517"/>
                    </a:lnTo>
                    <a:lnTo>
                      <a:pt x="190" y="10147"/>
                    </a:lnTo>
                    <a:lnTo>
                      <a:pt x="7048" y="12585"/>
                    </a:lnTo>
                    <a:lnTo>
                      <a:pt x="23774" y="12001"/>
                    </a:lnTo>
                    <a:lnTo>
                      <a:pt x="30479" y="9080"/>
                    </a:lnTo>
                    <a:lnTo>
                      <a:pt x="30378" y="5765"/>
                    </a:lnTo>
                    <a:lnTo>
                      <a:pt x="30276" y="2451"/>
                    </a:lnTo>
                    <a:lnTo>
                      <a:pt x="23431" y="0"/>
                    </a:lnTo>
                    <a:close/>
                  </a:path>
                </a:pathLst>
              </a:custGeom>
              <a:solidFill>
                <a:srgbClr val="008739"/>
              </a:solidFill>
            </p:spPr>
            <p:txBody>
              <a:bodyPr wrap="square" lIns="0" tIns="0" rIns="0" bIns="0" rtlCol="0"/>
              <a:lstStyle/>
              <a:p>
                <a:endParaRPr/>
              </a:p>
            </p:txBody>
          </p:sp>
          <p:sp>
            <p:nvSpPr>
              <p:cNvPr id="219" name="object 53">
                <a:extLst>
                  <a:ext uri="{FF2B5EF4-FFF2-40B4-BE49-F238E27FC236}">
                    <a16:creationId xmlns:a16="http://schemas.microsoft.com/office/drawing/2014/main" id="{EF35A991-5CA7-121C-D403-AD0AB20485DA}"/>
                  </a:ext>
                </a:extLst>
              </p:cNvPr>
              <p:cNvSpPr/>
              <p:nvPr/>
            </p:nvSpPr>
            <p:spPr>
              <a:xfrm>
                <a:off x="5757405" y="9122206"/>
                <a:ext cx="131445" cy="23495"/>
              </a:xfrm>
              <a:custGeom>
                <a:avLst/>
                <a:gdLst/>
                <a:ahLst/>
                <a:cxnLst/>
                <a:rect l="l" t="t" r="r" b="b"/>
                <a:pathLst>
                  <a:path w="131445" h="23495">
                    <a:moveTo>
                      <a:pt x="18313" y="7988"/>
                    </a:moveTo>
                    <a:lnTo>
                      <a:pt x="18262" y="5549"/>
                    </a:lnTo>
                    <a:lnTo>
                      <a:pt x="14744" y="3746"/>
                    </a:lnTo>
                    <a:lnTo>
                      <a:pt x="8623" y="4064"/>
                    </a:lnTo>
                    <a:lnTo>
                      <a:pt x="3695" y="4318"/>
                    </a:lnTo>
                    <a:lnTo>
                      <a:pt x="0" y="6121"/>
                    </a:lnTo>
                    <a:lnTo>
                      <a:pt x="76" y="8826"/>
                    </a:lnTo>
                    <a:lnTo>
                      <a:pt x="3213" y="10452"/>
                    </a:lnTo>
                    <a:lnTo>
                      <a:pt x="15900" y="10210"/>
                    </a:lnTo>
                    <a:lnTo>
                      <a:pt x="18313" y="7988"/>
                    </a:lnTo>
                    <a:close/>
                  </a:path>
                  <a:path w="131445" h="23495">
                    <a:moveTo>
                      <a:pt x="78397" y="17132"/>
                    </a:moveTo>
                    <a:lnTo>
                      <a:pt x="78003" y="3644"/>
                    </a:lnTo>
                    <a:lnTo>
                      <a:pt x="47726" y="4699"/>
                    </a:lnTo>
                    <a:lnTo>
                      <a:pt x="48768" y="18186"/>
                    </a:lnTo>
                    <a:lnTo>
                      <a:pt x="54851" y="23228"/>
                    </a:lnTo>
                    <a:lnTo>
                      <a:pt x="73279" y="22567"/>
                    </a:lnTo>
                    <a:lnTo>
                      <a:pt x="78397" y="17132"/>
                    </a:lnTo>
                    <a:close/>
                  </a:path>
                  <a:path w="131445" h="23495">
                    <a:moveTo>
                      <a:pt x="131114" y="13500"/>
                    </a:moveTo>
                    <a:lnTo>
                      <a:pt x="130721" y="0"/>
                    </a:lnTo>
                    <a:lnTo>
                      <a:pt x="100444" y="1066"/>
                    </a:lnTo>
                    <a:lnTo>
                      <a:pt x="101485" y="14541"/>
                    </a:lnTo>
                    <a:lnTo>
                      <a:pt x="107569" y="19583"/>
                    </a:lnTo>
                    <a:lnTo>
                      <a:pt x="125996" y="18935"/>
                    </a:lnTo>
                    <a:lnTo>
                      <a:pt x="131114" y="13500"/>
                    </a:lnTo>
                    <a:close/>
                  </a:path>
                </a:pathLst>
              </a:custGeom>
              <a:solidFill>
                <a:srgbClr val="007C34"/>
              </a:solidFill>
            </p:spPr>
            <p:txBody>
              <a:bodyPr wrap="square" lIns="0" tIns="0" rIns="0" bIns="0" rtlCol="0"/>
              <a:lstStyle/>
              <a:p>
                <a:endParaRPr/>
              </a:p>
            </p:txBody>
          </p:sp>
          <p:sp>
            <p:nvSpPr>
              <p:cNvPr id="220" name="object 54">
                <a:extLst>
                  <a:ext uri="{FF2B5EF4-FFF2-40B4-BE49-F238E27FC236}">
                    <a16:creationId xmlns:a16="http://schemas.microsoft.com/office/drawing/2014/main" id="{185285B8-BB10-C3F3-8DE6-BFF0F69E5304}"/>
                  </a:ext>
                </a:extLst>
              </p:cNvPr>
              <p:cNvSpPr/>
              <p:nvPr/>
            </p:nvSpPr>
            <p:spPr>
              <a:xfrm>
                <a:off x="5805041" y="9120082"/>
                <a:ext cx="30480" cy="12700"/>
              </a:xfrm>
              <a:custGeom>
                <a:avLst/>
                <a:gdLst/>
                <a:ahLst/>
                <a:cxnLst/>
                <a:rect l="l" t="t" r="r" b="b"/>
                <a:pathLst>
                  <a:path w="30479" h="12700">
                    <a:moveTo>
                      <a:pt x="23431" y="0"/>
                    </a:moveTo>
                    <a:lnTo>
                      <a:pt x="6705" y="584"/>
                    </a:lnTo>
                    <a:lnTo>
                      <a:pt x="0" y="3517"/>
                    </a:lnTo>
                    <a:lnTo>
                      <a:pt x="190" y="10147"/>
                    </a:lnTo>
                    <a:lnTo>
                      <a:pt x="7048" y="12585"/>
                    </a:lnTo>
                    <a:lnTo>
                      <a:pt x="23774" y="11988"/>
                    </a:lnTo>
                    <a:lnTo>
                      <a:pt x="30479" y="9080"/>
                    </a:lnTo>
                    <a:lnTo>
                      <a:pt x="30378" y="5765"/>
                    </a:lnTo>
                    <a:lnTo>
                      <a:pt x="30276" y="2451"/>
                    </a:lnTo>
                    <a:lnTo>
                      <a:pt x="23431" y="0"/>
                    </a:lnTo>
                    <a:close/>
                  </a:path>
                </a:pathLst>
              </a:custGeom>
              <a:solidFill>
                <a:srgbClr val="008739"/>
              </a:solidFill>
            </p:spPr>
            <p:txBody>
              <a:bodyPr wrap="square" lIns="0" tIns="0" rIns="0" bIns="0" rtlCol="0"/>
              <a:lstStyle/>
              <a:p>
                <a:endParaRPr/>
              </a:p>
            </p:txBody>
          </p:sp>
          <p:sp>
            <p:nvSpPr>
              <p:cNvPr id="221" name="object 55">
                <a:extLst>
                  <a:ext uri="{FF2B5EF4-FFF2-40B4-BE49-F238E27FC236}">
                    <a16:creationId xmlns:a16="http://schemas.microsoft.com/office/drawing/2014/main" id="{00E12807-C615-69DB-530D-29D7AC3216B4}"/>
                  </a:ext>
                </a:extLst>
              </p:cNvPr>
              <p:cNvSpPr/>
              <p:nvPr/>
            </p:nvSpPr>
            <p:spPr>
              <a:xfrm>
                <a:off x="5811502" y="9122959"/>
                <a:ext cx="18415" cy="6985"/>
              </a:xfrm>
              <a:custGeom>
                <a:avLst/>
                <a:gdLst/>
                <a:ahLst/>
                <a:cxnLst/>
                <a:rect l="l" t="t" r="r" b="b"/>
                <a:pathLst>
                  <a:path w="18414" h="6984">
                    <a:moveTo>
                      <a:pt x="14744" y="0"/>
                    </a:moveTo>
                    <a:lnTo>
                      <a:pt x="8623" y="317"/>
                    </a:lnTo>
                    <a:lnTo>
                      <a:pt x="3695" y="571"/>
                    </a:lnTo>
                    <a:lnTo>
                      <a:pt x="0" y="2374"/>
                    </a:lnTo>
                    <a:lnTo>
                      <a:pt x="76" y="5080"/>
                    </a:lnTo>
                    <a:lnTo>
                      <a:pt x="3213" y="6705"/>
                    </a:lnTo>
                    <a:lnTo>
                      <a:pt x="15900" y="6477"/>
                    </a:lnTo>
                    <a:lnTo>
                      <a:pt x="18313" y="4241"/>
                    </a:lnTo>
                    <a:lnTo>
                      <a:pt x="18262" y="1803"/>
                    </a:lnTo>
                    <a:lnTo>
                      <a:pt x="14744" y="0"/>
                    </a:lnTo>
                    <a:close/>
                  </a:path>
                </a:pathLst>
              </a:custGeom>
              <a:solidFill>
                <a:srgbClr val="007C34"/>
              </a:solidFill>
            </p:spPr>
            <p:txBody>
              <a:bodyPr wrap="square" lIns="0" tIns="0" rIns="0" bIns="0" rtlCol="0"/>
              <a:lstStyle/>
              <a:p>
                <a:endParaRPr/>
              </a:p>
            </p:txBody>
          </p:sp>
          <p:sp>
            <p:nvSpPr>
              <p:cNvPr id="222" name="object 56">
                <a:extLst>
                  <a:ext uri="{FF2B5EF4-FFF2-40B4-BE49-F238E27FC236}">
                    <a16:creationId xmlns:a16="http://schemas.microsoft.com/office/drawing/2014/main" id="{A15F918E-980C-8255-0938-B49080CC4E4B}"/>
                  </a:ext>
                </a:extLst>
              </p:cNvPr>
              <p:cNvSpPr/>
              <p:nvPr/>
            </p:nvSpPr>
            <p:spPr>
              <a:xfrm>
                <a:off x="5857759" y="9116430"/>
                <a:ext cx="30480" cy="12700"/>
              </a:xfrm>
              <a:custGeom>
                <a:avLst/>
                <a:gdLst/>
                <a:ahLst/>
                <a:cxnLst/>
                <a:rect l="l" t="t" r="r" b="b"/>
                <a:pathLst>
                  <a:path w="30479" h="12700">
                    <a:moveTo>
                      <a:pt x="23431" y="0"/>
                    </a:moveTo>
                    <a:lnTo>
                      <a:pt x="6705" y="584"/>
                    </a:lnTo>
                    <a:lnTo>
                      <a:pt x="0" y="3517"/>
                    </a:lnTo>
                    <a:lnTo>
                      <a:pt x="190" y="10147"/>
                    </a:lnTo>
                    <a:lnTo>
                      <a:pt x="7048" y="12585"/>
                    </a:lnTo>
                    <a:lnTo>
                      <a:pt x="23774" y="12001"/>
                    </a:lnTo>
                    <a:lnTo>
                      <a:pt x="30479" y="9080"/>
                    </a:lnTo>
                    <a:lnTo>
                      <a:pt x="30378" y="5765"/>
                    </a:lnTo>
                    <a:lnTo>
                      <a:pt x="30276" y="2451"/>
                    </a:lnTo>
                    <a:lnTo>
                      <a:pt x="23431" y="0"/>
                    </a:lnTo>
                    <a:close/>
                  </a:path>
                </a:pathLst>
              </a:custGeom>
              <a:solidFill>
                <a:srgbClr val="008739"/>
              </a:solidFill>
            </p:spPr>
            <p:txBody>
              <a:bodyPr wrap="square" lIns="0" tIns="0" rIns="0" bIns="0" rtlCol="0"/>
              <a:lstStyle/>
              <a:p>
                <a:endParaRPr/>
              </a:p>
            </p:txBody>
          </p:sp>
          <p:sp>
            <p:nvSpPr>
              <p:cNvPr id="223" name="object 57">
                <a:extLst>
                  <a:ext uri="{FF2B5EF4-FFF2-40B4-BE49-F238E27FC236}">
                    <a16:creationId xmlns:a16="http://schemas.microsoft.com/office/drawing/2014/main" id="{08F00020-B449-4583-FFA2-8439BB8C72C1}"/>
                  </a:ext>
                </a:extLst>
              </p:cNvPr>
              <p:cNvSpPr/>
              <p:nvPr/>
            </p:nvSpPr>
            <p:spPr>
              <a:xfrm>
                <a:off x="5864212" y="9118231"/>
                <a:ext cx="76835" cy="19685"/>
              </a:xfrm>
              <a:custGeom>
                <a:avLst/>
                <a:gdLst/>
                <a:ahLst/>
                <a:cxnLst/>
                <a:rect l="l" t="t" r="r" b="b"/>
                <a:pathLst>
                  <a:path w="76835" h="19684">
                    <a:moveTo>
                      <a:pt x="18313" y="5321"/>
                    </a:moveTo>
                    <a:lnTo>
                      <a:pt x="18262" y="2882"/>
                    </a:lnTo>
                    <a:lnTo>
                      <a:pt x="14744" y="1079"/>
                    </a:lnTo>
                    <a:lnTo>
                      <a:pt x="8623" y="1397"/>
                    </a:lnTo>
                    <a:lnTo>
                      <a:pt x="3695" y="1651"/>
                    </a:lnTo>
                    <a:lnTo>
                      <a:pt x="0" y="3454"/>
                    </a:lnTo>
                    <a:lnTo>
                      <a:pt x="63" y="6159"/>
                    </a:lnTo>
                    <a:lnTo>
                      <a:pt x="3213" y="7785"/>
                    </a:lnTo>
                    <a:lnTo>
                      <a:pt x="15900" y="7543"/>
                    </a:lnTo>
                    <a:lnTo>
                      <a:pt x="18313" y="5321"/>
                    </a:lnTo>
                    <a:close/>
                  </a:path>
                  <a:path w="76835" h="19684">
                    <a:moveTo>
                      <a:pt x="76428" y="13500"/>
                    </a:moveTo>
                    <a:lnTo>
                      <a:pt x="76034" y="0"/>
                    </a:lnTo>
                    <a:lnTo>
                      <a:pt x="45758" y="1066"/>
                    </a:lnTo>
                    <a:lnTo>
                      <a:pt x="46799" y="14541"/>
                    </a:lnTo>
                    <a:lnTo>
                      <a:pt x="52882" y="19583"/>
                    </a:lnTo>
                    <a:lnTo>
                      <a:pt x="71310" y="18935"/>
                    </a:lnTo>
                    <a:lnTo>
                      <a:pt x="76428" y="13500"/>
                    </a:lnTo>
                    <a:close/>
                  </a:path>
                </a:pathLst>
              </a:custGeom>
              <a:solidFill>
                <a:srgbClr val="007C34"/>
              </a:solidFill>
            </p:spPr>
            <p:txBody>
              <a:bodyPr wrap="square" lIns="0" tIns="0" rIns="0" bIns="0" rtlCol="0"/>
              <a:lstStyle/>
              <a:p>
                <a:endParaRPr/>
              </a:p>
            </p:txBody>
          </p:sp>
          <p:sp>
            <p:nvSpPr>
              <p:cNvPr id="224" name="object 58">
                <a:extLst>
                  <a:ext uri="{FF2B5EF4-FFF2-40B4-BE49-F238E27FC236}">
                    <a16:creationId xmlns:a16="http://schemas.microsoft.com/office/drawing/2014/main" id="{D45925CD-DB1D-66BF-9986-DAB9C8FB9368}"/>
                  </a:ext>
                </a:extLst>
              </p:cNvPr>
              <p:cNvSpPr/>
              <p:nvPr/>
            </p:nvSpPr>
            <p:spPr>
              <a:xfrm>
                <a:off x="5909875" y="9112464"/>
                <a:ext cx="30480" cy="12700"/>
              </a:xfrm>
              <a:custGeom>
                <a:avLst/>
                <a:gdLst/>
                <a:ahLst/>
                <a:cxnLst/>
                <a:rect l="l" t="t" r="r" b="b"/>
                <a:pathLst>
                  <a:path w="30479" h="12700">
                    <a:moveTo>
                      <a:pt x="23431" y="0"/>
                    </a:moveTo>
                    <a:lnTo>
                      <a:pt x="6705" y="584"/>
                    </a:lnTo>
                    <a:lnTo>
                      <a:pt x="0" y="3517"/>
                    </a:lnTo>
                    <a:lnTo>
                      <a:pt x="190" y="10147"/>
                    </a:lnTo>
                    <a:lnTo>
                      <a:pt x="7048" y="12585"/>
                    </a:lnTo>
                    <a:lnTo>
                      <a:pt x="23774" y="12001"/>
                    </a:lnTo>
                    <a:lnTo>
                      <a:pt x="30479" y="9080"/>
                    </a:lnTo>
                    <a:lnTo>
                      <a:pt x="30378" y="5765"/>
                    </a:lnTo>
                    <a:lnTo>
                      <a:pt x="30276" y="2451"/>
                    </a:lnTo>
                    <a:lnTo>
                      <a:pt x="23431" y="0"/>
                    </a:lnTo>
                    <a:close/>
                  </a:path>
                </a:pathLst>
              </a:custGeom>
              <a:solidFill>
                <a:srgbClr val="008739"/>
              </a:solidFill>
            </p:spPr>
            <p:txBody>
              <a:bodyPr wrap="square" lIns="0" tIns="0" rIns="0" bIns="0" rtlCol="0"/>
              <a:lstStyle/>
              <a:p>
                <a:endParaRPr/>
              </a:p>
            </p:txBody>
          </p:sp>
          <p:sp>
            <p:nvSpPr>
              <p:cNvPr id="225" name="object 59">
                <a:extLst>
                  <a:ext uri="{FF2B5EF4-FFF2-40B4-BE49-F238E27FC236}">
                    <a16:creationId xmlns:a16="http://schemas.microsoft.com/office/drawing/2014/main" id="{5224C73A-55FF-CF9D-D63E-B4F9696159D6}"/>
                  </a:ext>
                </a:extLst>
              </p:cNvPr>
              <p:cNvSpPr/>
              <p:nvPr/>
            </p:nvSpPr>
            <p:spPr>
              <a:xfrm>
                <a:off x="5916333" y="9115348"/>
                <a:ext cx="75565" cy="20320"/>
              </a:xfrm>
              <a:custGeom>
                <a:avLst/>
                <a:gdLst/>
                <a:ahLst/>
                <a:cxnLst/>
                <a:rect l="l" t="t" r="r" b="b"/>
                <a:pathLst>
                  <a:path w="75564" h="20320">
                    <a:moveTo>
                      <a:pt x="18313" y="4241"/>
                    </a:moveTo>
                    <a:lnTo>
                      <a:pt x="18262" y="1803"/>
                    </a:lnTo>
                    <a:lnTo>
                      <a:pt x="14744" y="0"/>
                    </a:lnTo>
                    <a:lnTo>
                      <a:pt x="8623" y="317"/>
                    </a:lnTo>
                    <a:lnTo>
                      <a:pt x="3695" y="571"/>
                    </a:lnTo>
                    <a:lnTo>
                      <a:pt x="0" y="2362"/>
                    </a:lnTo>
                    <a:lnTo>
                      <a:pt x="63" y="5080"/>
                    </a:lnTo>
                    <a:lnTo>
                      <a:pt x="3213" y="6705"/>
                    </a:lnTo>
                    <a:lnTo>
                      <a:pt x="15900" y="6464"/>
                    </a:lnTo>
                    <a:lnTo>
                      <a:pt x="18313" y="4241"/>
                    </a:lnTo>
                    <a:close/>
                  </a:path>
                  <a:path w="75564" h="20320">
                    <a:moveTo>
                      <a:pt x="75069" y="13931"/>
                    </a:moveTo>
                    <a:lnTo>
                      <a:pt x="74676" y="444"/>
                    </a:lnTo>
                    <a:lnTo>
                      <a:pt x="44399" y="1498"/>
                    </a:lnTo>
                    <a:lnTo>
                      <a:pt x="45440" y="14986"/>
                    </a:lnTo>
                    <a:lnTo>
                      <a:pt x="51523" y="20027"/>
                    </a:lnTo>
                    <a:lnTo>
                      <a:pt x="69951" y="19380"/>
                    </a:lnTo>
                    <a:lnTo>
                      <a:pt x="75069" y="13931"/>
                    </a:lnTo>
                    <a:close/>
                  </a:path>
                </a:pathLst>
              </a:custGeom>
              <a:solidFill>
                <a:srgbClr val="007C34"/>
              </a:solidFill>
            </p:spPr>
            <p:txBody>
              <a:bodyPr wrap="square" lIns="0" tIns="0" rIns="0" bIns="0" rtlCol="0"/>
              <a:lstStyle/>
              <a:p>
                <a:endParaRPr/>
              </a:p>
            </p:txBody>
          </p:sp>
          <p:sp>
            <p:nvSpPr>
              <p:cNvPr id="226" name="object 60">
                <a:extLst>
                  <a:ext uri="{FF2B5EF4-FFF2-40B4-BE49-F238E27FC236}">
                    <a16:creationId xmlns:a16="http://schemas.microsoft.com/office/drawing/2014/main" id="{54820B31-6B06-DF34-7709-4C4A8582A631}"/>
                  </a:ext>
                </a:extLst>
              </p:cNvPr>
              <p:cNvSpPr/>
              <p:nvPr/>
            </p:nvSpPr>
            <p:spPr>
              <a:xfrm>
                <a:off x="5960633" y="9110027"/>
                <a:ext cx="30480" cy="12700"/>
              </a:xfrm>
              <a:custGeom>
                <a:avLst/>
                <a:gdLst/>
                <a:ahLst/>
                <a:cxnLst/>
                <a:rect l="l" t="t" r="r" b="b"/>
                <a:pathLst>
                  <a:path w="30479" h="12700">
                    <a:moveTo>
                      <a:pt x="23431" y="0"/>
                    </a:moveTo>
                    <a:lnTo>
                      <a:pt x="6705" y="584"/>
                    </a:lnTo>
                    <a:lnTo>
                      <a:pt x="0" y="3517"/>
                    </a:lnTo>
                    <a:lnTo>
                      <a:pt x="190" y="10147"/>
                    </a:lnTo>
                    <a:lnTo>
                      <a:pt x="7048" y="12585"/>
                    </a:lnTo>
                    <a:lnTo>
                      <a:pt x="23774" y="12001"/>
                    </a:lnTo>
                    <a:lnTo>
                      <a:pt x="30479" y="9080"/>
                    </a:lnTo>
                    <a:lnTo>
                      <a:pt x="30378" y="5765"/>
                    </a:lnTo>
                    <a:lnTo>
                      <a:pt x="30276" y="2451"/>
                    </a:lnTo>
                    <a:lnTo>
                      <a:pt x="23431" y="0"/>
                    </a:lnTo>
                    <a:close/>
                  </a:path>
                </a:pathLst>
              </a:custGeom>
              <a:solidFill>
                <a:srgbClr val="008739"/>
              </a:solidFill>
            </p:spPr>
            <p:txBody>
              <a:bodyPr wrap="square" lIns="0" tIns="0" rIns="0" bIns="0" rtlCol="0"/>
              <a:lstStyle/>
              <a:p>
                <a:endParaRPr/>
              </a:p>
            </p:txBody>
          </p:sp>
          <p:sp>
            <p:nvSpPr>
              <p:cNvPr id="227" name="object 61">
                <a:extLst>
                  <a:ext uri="{FF2B5EF4-FFF2-40B4-BE49-F238E27FC236}">
                    <a16:creationId xmlns:a16="http://schemas.microsoft.com/office/drawing/2014/main" id="{2EF74FF8-957F-5A53-00DC-C121280FCC57}"/>
                  </a:ext>
                </a:extLst>
              </p:cNvPr>
              <p:cNvSpPr/>
              <p:nvPr/>
            </p:nvSpPr>
            <p:spPr>
              <a:xfrm>
                <a:off x="5967082" y="9105391"/>
                <a:ext cx="173990" cy="19685"/>
              </a:xfrm>
              <a:custGeom>
                <a:avLst/>
                <a:gdLst/>
                <a:ahLst/>
                <a:cxnLst/>
                <a:rect l="l" t="t" r="r" b="b"/>
                <a:pathLst>
                  <a:path w="173989" h="19684">
                    <a:moveTo>
                      <a:pt x="18313" y="11760"/>
                    </a:moveTo>
                    <a:lnTo>
                      <a:pt x="18262" y="9321"/>
                    </a:lnTo>
                    <a:lnTo>
                      <a:pt x="14744" y="7518"/>
                    </a:lnTo>
                    <a:lnTo>
                      <a:pt x="8623" y="7835"/>
                    </a:lnTo>
                    <a:lnTo>
                      <a:pt x="3695" y="8089"/>
                    </a:lnTo>
                    <a:lnTo>
                      <a:pt x="0" y="9893"/>
                    </a:lnTo>
                    <a:lnTo>
                      <a:pt x="76" y="12598"/>
                    </a:lnTo>
                    <a:lnTo>
                      <a:pt x="3213" y="14224"/>
                    </a:lnTo>
                    <a:lnTo>
                      <a:pt x="15900" y="13982"/>
                    </a:lnTo>
                    <a:lnTo>
                      <a:pt x="18313" y="11760"/>
                    </a:lnTo>
                    <a:close/>
                  </a:path>
                  <a:path w="173989" h="19684">
                    <a:moveTo>
                      <a:pt x="173888" y="13487"/>
                    </a:moveTo>
                    <a:lnTo>
                      <a:pt x="173494" y="0"/>
                    </a:lnTo>
                    <a:lnTo>
                      <a:pt x="143217" y="1054"/>
                    </a:lnTo>
                    <a:lnTo>
                      <a:pt x="144259" y="14541"/>
                    </a:lnTo>
                    <a:lnTo>
                      <a:pt x="150342" y="19583"/>
                    </a:lnTo>
                    <a:lnTo>
                      <a:pt x="168770" y="18923"/>
                    </a:lnTo>
                    <a:lnTo>
                      <a:pt x="173888" y="13487"/>
                    </a:lnTo>
                    <a:close/>
                  </a:path>
                </a:pathLst>
              </a:custGeom>
              <a:solidFill>
                <a:srgbClr val="007C34"/>
              </a:solidFill>
            </p:spPr>
            <p:txBody>
              <a:bodyPr wrap="square" lIns="0" tIns="0" rIns="0" bIns="0" rtlCol="0"/>
              <a:lstStyle/>
              <a:p>
                <a:endParaRPr/>
              </a:p>
            </p:txBody>
          </p:sp>
          <p:sp>
            <p:nvSpPr>
              <p:cNvPr id="228" name="object 62">
                <a:extLst>
                  <a:ext uri="{FF2B5EF4-FFF2-40B4-BE49-F238E27FC236}">
                    <a16:creationId xmlns:a16="http://schemas.microsoft.com/office/drawing/2014/main" id="{2AC948B7-EB89-D3D3-2A70-5BC46DBECC9D}"/>
                  </a:ext>
                </a:extLst>
              </p:cNvPr>
              <p:cNvSpPr/>
              <p:nvPr/>
            </p:nvSpPr>
            <p:spPr>
              <a:xfrm>
                <a:off x="6110204" y="9099616"/>
                <a:ext cx="30480" cy="12700"/>
              </a:xfrm>
              <a:custGeom>
                <a:avLst/>
                <a:gdLst/>
                <a:ahLst/>
                <a:cxnLst/>
                <a:rect l="l" t="t" r="r" b="b"/>
                <a:pathLst>
                  <a:path w="30479" h="12700">
                    <a:moveTo>
                      <a:pt x="23431" y="0"/>
                    </a:moveTo>
                    <a:lnTo>
                      <a:pt x="6705" y="584"/>
                    </a:lnTo>
                    <a:lnTo>
                      <a:pt x="0" y="3517"/>
                    </a:lnTo>
                    <a:lnTo>
                      <a:pt x="190" y="10147"/>
                    </a:lnTo>
                    <a:lnTo>
                      <a:pt x="7048" y="12585"/>
                    </a:lnTo>
                    <a:lnTo>
                      <a:pt x="23774" y="11988"/>
                    </a:lnTo>
                    <a:lnTo>
                      <a:pt x="30479" y="9080"/>
                    </a:lnTo>
                    <a:lnTo>
                      <a:pt x="30378" y="5765"/>
                    </a:lnTo>
                    <a:lnTo>
                      <a:pt x="30276" y="2451"/>
                    </a:lnTo>
                    <a:lnTo>
                      <a:pt x="23431" y="0"/>
                    </a:lnTo>
                    <a:close/>
                  </a:path>
                </a:pathLst>
              </a:custGeom>
              <a:solidFill>
                <a:srgbClr val="008739"/>
              </a:solidFill>
            </p:spPr>
            <p:txBody>
              <a:bodyPr wrap="square" lIns="0" tIns="0" rIns="0" bIns="0" rtlCol="0"/>
              <a:lstStyle/>
              <a:p>
                <a:endParaRPr/>
              </a:p>
            </p:txBody>
          </p:sp>
          <p:sp>
            <p:nvSpPr>
              <p:cNvPr id="229" name="object 63">
                <a:extLst>
                  <a:ext uri="{FF2B5EF4-FFF2-40B4-BE49-F238E27FC236}">
                    <a16:creationId xmlns:a16="http://schemas.microsoft.com/office/drawing/2014/main" id="{D393901C-B8E9-C0D2-2147-56C2C36E2990}"/>
                  </a:ext>
                </a:extLst>
              </p:cNvPr>
              <p:cNvSpPr/>
              <p:nvPr/>
            </p:nvSpPr>
            <p:spPr>
              <a:xfrm>
                <a:off x="6116663" y="9057436"/>
                <a:ext cx="81915" cy="52069"/>
              </a:xfrm>
              <a:custGeom>
                <a:avLst/>
                <a:gdLst/>
                <a:ahLst/>
                <a:cxnLst/>
                <a:rect l="l" t="t" r="r" b="b"/>
                <a:pathLst>
                  <a:path w="81914" h="52070">
                    <a:moveTo>
                      <a:pt x="18313" y="49301"/>
                    </a:moveTo>
                    <a:lnTo>
                      <a:pt x="18262" y="46863"/>
                    </a:lnTo>
                    <a:lnTo>
                      <a:pt x="14744" y="45059"/>
                    </a:lnTo>
                    <a:lnTo>
                      <a:pt x="8623" y="45377"/>
                    </a:lnTo>
                    <a:lnTo>
                      <a:pt x="3695" y="45631"/>
                    </a:lnTo>
                    <a:lnTo>
                      <a:pt x="0" y="47434"/>
                    </a:lnTo>
                    <a:lnTo>
                      <a:pt x="76" y="50139"/>
                    </a:lnTo>
                    <a:lnTo>
                      <a:pt x="3213" y="51765"/>
                    </a:lnTo>
                    <a:lnTo>
                      <a:pt x="15900" y="51536"/>
                    </a:lnTo>
                    <a:lnTo>
                      <a:pt x="18313" y="49301"/>
                    </a:lnTo>
                    <a:close/>
                  </a:path>
                  <a:path w="81914" h="52070">
                    <a:moveTo>
                      <a:pt x="81407" y="12522"/>
                    </a:moveTo>
                    <a:lnTo>
                      <a:pt x="81305" y="0"/>
                    </a:lnTo>
                    <a:lnTo>
                      <a:pt x="53784" y="419"/>
                    </a:lnTo>
                    <a:lnTo>
                      <a:pt x="54495" y="12941"/>
                    </a:lnTo>
                    <a:lnTo>
                      <a:pt x="59918" y="17729"/>
                    </a:lnTo>
                    <a:lnTo>
                      <a:pt x="76669" y="17475"/>
                    </a:lnTo>
                    <a:lnTo>
                      <a:pt x="81407" y="12522"/>
                    </a:lnTo>
                    <a:close/>
                  </a:path>
                </a:pathLst>
              </a:custGeom>
              <a:solidFill>
                <a:srgbClr val="007C34"/>
              </a:solidFill>
            </p:spPr>
            <p:txBody>
              <a:bodyPr wrap="square" lIns="0" tIns="0" rIns="0" bIns="0" rtlCol="0"/>
              <a:lstStyle/>
              <a:p>
                <a:endParaRPr/>
              </a:p>
            </p:txBody>
          </p:sp>
          <p:sp>
            <p:nvSpPr>
              <p:cNvPr id="230" name="object 64">
                <a:extLst>
                  <a:ext uri="{FF2B5EF4-FFF2-40B4-BE49-F238E27FC236}">
                    <a16:creationId xmlns:a16="http://schemas.microsoft.com/office/drawing/2014/main" id="{2153E013-F94C-9342-7DEF-81A07E835FCB}"/>
                  </a:ext>
                </a:extLst>
              </p:cNvPr>
              <p:cNvSpPr/>
              <p:nvPr/>
            </p:nvSpPr>
            <p:spPr>
              <a:xfrm>
                <a:off x="6170446" y="9051955"/>
                <a:ext cx="27940" cy="11430"/>
              </a:xfrm>
              <a:custGeom>
                <a:avLst/>
                <a:gdLst/>
                <a:ahLst/>
                <a:cxnLst/>
                <a:rect l="l" t="t" r="r" b="b"/>
                <a:pathLst>
                  <a:path w="27939" h="11429">
                    <a:moveTo>
                      <a:pt x="21323" y="0"/>
                    </a:moveTo>
                    <a:lnTo>
                      <a:pt x="6134" y="228"/>
                    </a:lnTo>
                    <a:lnTo>
                      <a:pt x="0" y="2819"/>
                    </a:lnTo>
                    <a:lnTo>
                      <a:pt x="38" y="8966"/>
                    </a:lnTo>
                    <a:lnTo>
                      <a:pt x="6223" y="11366"/>
                    </a:lnTo>
                    <a:lnTo>
                      <a:pt x="21424" y="11137"/>
                    </a:lnTo>
                    <a:lnTo>
                      <a:pt x="27559" y="8547"/>
                    </a:lnTo>
                    <a:lnTo>
                      <a:pt x="27533" y="5473"/>
                    </a:lnTo>
                    <a:lnTo>
                      <a:pt x="27508" y="2400"/>
                    </a:lnTo>
                    <a:lnTo>
                      <a:pt x="21323" y="0"/>
                    </a:lnTo>
                    <a:close/>
                  </a:path>
                </a:pathLst>
              </a:custGeom>
              <a:solidFill>
                <a:srgbClr val="008739"/>
              </a:solidFill>
            </p:spPr>
            <p:txBody>
              <a:bodyPr wrap="square" lIns="0" tIns="0" rIns="0" bIns="0" rtlCol="0"/>
              <a:lstStyle/>
              <a:p>
                <a:endParaRPr/>
              </a:p>
            </p:txBody>
          </p:sp>
          <p:sp>
            <p:nvSpPr>
              <p:cNvPr id="231" name="object 65">
                <a:extLst>
                  <a:ext uri="{FF2B5EF4-FFF2-40B4-BE49-F238E27FC236}">
                    <a16:creationId xmlns:a16="http://schemas.microsoft.com/office/drawing/2014/main" id="{DAC63F97-DB6E-B827-B3A0-4A0E597BBC0A}"/>
                  </a:ext>
                </a:extLst>
              </p:cNvPr>
              <p:cNvSpPr/>
              <p:nvPr/>
            </p:nvSpPr>
            <p:spPr>
              <a:xfrm>
                <a:off x="6152299" y="9054591"/>
                <a:ext cx="40640" cy="66675"/>
              </a:xfrm>
              <a:custGeom>
                <a:avLst/>
                <a:gdLst/>
                <a:ahLst/>
                <a:cxnLst/>
                <a:rect l="l" t="t" r="r" b="b"/>
                <a:pathLst>
                  <a:path w="40639" h="66675">
                    <a:moveTo>
                      <a:pt x="30670" y="60134"/>
                    </a:moveTo>
                    <a:lnTo>
                      <a:pt x="30276" y="46634"/>
                    </a:lnTo>
                    <a:lnTo>
                      <a:pt x="0" y="47701"/>
                    </a:lnTo>
                    <a:lnTo>
                      <a:pt x="1041" y="61175"/>
                    </a:lnTo>
                    <a:lnTo>
                      <a:pt x="7124" y="66217"/>
                    </a:lnTo>
                    <a:lnTo>
                      <a:pt x="25552" y="65570"/>
                    </a:lnTo>
                    <a:lnTo>
                      <a:pt x="30670" y="60134"/>
                    </a:lnTo>
                    <a:close/>
                  </a:path>
                  <a:path w="40639" h="66675">
                    <a:moveTo>
                      <a:pt x="40563" y="1727"/>
                    </a:moveTo>
                    <a:lnTo>
                      <a:pt x="37401" y="0"/>
                    </a:lnTo>
                    <a:lnTo>
                      <a:pt x="31838" y="177"/>
                    </a:lnTo>
                    <a:lnTo>
                      <a:pt x="27355" y="317"/>
                    </a:lnTo>
                    <a:lnTo>
                      <a:pt x="23977" y="1917"/>
                    </a:lnTo>
                    <a:lnTo>
                      <a:pt x="23977" y="4432"/>
                    </a:lnTo>
                    <a:lnTo>
                      <a:pt x="26797" y="5994"/>
                    </a:lnTo>
                    <a:lnTo>
                      <a:pt x="38341" y="6019"/>
                    </a:lnTo>
                    <a:lnTo>
                      <a:pt x="40563" y="3987"/>
                    </a:lnTo>
                    <a:lnTo>
                      <a:pt x="40563" y="1727"/>
                    </a:lnTo>
                    <a:close/>
                  </a:path>
                </a:pathLst>
              </a:custGeom>
              <a:solidFill>
                <a:srgbClr val="007C34"/>
              </a:solidFill>
            </p:spPr>
            <p:txBody>
              <a:bodyPr wrap="square" lIns="0" tIns="0" rIns="0" bIns="0" rtlCol="0"/>
              <a:lstStyle/>
              <a:p>
                <a:endParaRPr/>
              </a:p>
            </p:txBody>
          </p:sp>
          <p:sp>
            <p:nvSpPr>
              <p:cNvPr id="232" name="object 66">
                <a:extLst>
                  <a:ext uri="{FF2B5EF4-FFF2-40B4-BE49-F238E27FC236}">
                    <a16:creationId xmlns:a16="http://schemas.microsoft.com/office/drawing/2014/main" id="{5910C1D2-2063-63CF-E646-265626AD3CFD}"/>
                  </a:ext>
                </a:extLst>
              </p:cNvPr>
              <p:cNvSpPr/>
              <p:nvPr/>
            </p:nvSpPr>
            <p:spPr>
              <a:xfrm>
                <a:off x="6152197" y="9095448"/>
                <a:ext cx="30480" cy="12700"/>
              </a:xfrm>
              <a:custGeom>
                <a:avLst/>
                <a:gdLst/>
                <a:ahLst/>
                <a:cxnLst/>
                <a:rect l="l" t="t" r="r" b="b"/>
                <a:pathLst>
                  <a:path w="30479" h="12700">
                    <a:moveTo>
                      <a:pt x="23431" y="0"/>
                    </a:moveTo>
                    <a:lnTo>
                      <a:pt x="6705" y="584"/>
                    </a:lnTo>
                    <a:lnTo>
                      <a:pt x="0" y="3517"/>
                    </a:lnTo>
                    <a:lnTo>
                      <a:pt x="190" y="10147"/>
                    </a:lnTo>
                    <a:lnTo>
                      <a:pt x="7048" y="12585"/>
                    </a:lnTo>
                    <a:lnTo>
                      <a:pt x="23774" y="12001"/>
                    </a:lnTo>
                    <a:lnTo>
                      <a:pt x="30479" y="9080"/>
                    </a:lnTo>
                    <a:lnTo>
                      <a:pt x="30378" y="5765"/>
                    </a:lnTo>
                    <a:lnTo>
                      <a:pt x="30276" y="2451"/>
                    </a:lnTo>
                    <a:lnTo>
                      <a:pt x="23431" y="0"/>
                    </a:lnTo>
                    <a:close/>
                  </a:path>
                </a:pathLst>
              </a:custGeom>
              <a:solidFill>
                <a:srgbClr val="008739"/>
              </a:solidFill>
            </p:spPr>
            <p:txBody>
              <a:bodyPr wrap="square" lIns="0" tIns="0" rIns="0" bIns="0" rtlCol="0"/>
              <a:lstStyle/>
              <a:p>
                <a:endParaRPr/>
              </a:p>
            </p:txBody>
          </p:sp>
          <p:sp>
            <p:nvSpPr>
              <p:cNvPr id="233" name="object 67">
                <a:extLst>
                  <a:ext uri="{FF2B5EF4-FFF2-40B4-BE49-F238E27FC236}">
                    <a16:creationId xmlns:a16="http://schemas.microsoft.com/office/drawing/2014/main" id="{C64E36E6-C9EA-99C6-E5DC-7DD622A3D5AD}"/>
                  </a:ext>
                </a:extLst>
              </p:cNvPr>
              <p:cNvSpPr/>
              <p:nvPr/>
            </p:nvSpPr>
            <p:spPr>
              <a:xfrm>
                <a:off x="6158649" y="9098330"/>
                <a:ext cx="69850" cy="20955"/>
              </a:xfrm>
              <a:custGeom>
                <a:avLst/>
                <a:gdLst/>
                <a:ahLst/>
                <a:cxnLst/>
                <a:rect l="l" t="t" r="r" b="b"/>
                <a:pathLst>
                  <a:path w="69850" h="20954">
                    <a:moveTo>
                      <a:pt x="18313" y="4241"/>
                    </a:moveTo>
                    <a:lnTo>
                      <a:pt x="18262" y="1803"/>
                    </a:lnTo>
                    <a:lnTo>
                      <a:pt x="14744" y="0"/>
                    </a:lnTo>
                    <a:lnTo>
                      <a:pt x="8623" y="317"/>
                    </a:lnTo>
                    <a:lnTo>
                      <a:pt x="3695" y="571"/>
                    </a:lnTo>
                    <a:lnTo>
                      <a:pt x="0" y="2374"/>
                    </a:lnTo>
                    <a:lnTo>
                      <a:pt x="63" y="5080"/>
                    </a:lnTo>
                    <a:lnTo>
                      <a:pt x="3213" y="6705"/>
                    </a:lnTo>
                    <a:lnTo>
                      <a:pt x="15900" y="6464"/>
                    </a:lnTo>
                    <a:lnTo>
                      <a:pt x="18313" y="4241"/>
                    </a:lnTo>
                    <a:close/>
                  </a:path>
                  <a:path w="69850" h="20954">
                    <a:moveTo>
                      <a:pt x="69430" y="14300"/>
                    </a:moveTo>
                    <a:lnTo>
                      <a:pt x="69037" y="812"/>
                    </a:lnTo>
                    <a:lnTo>
                      <a:pt x="38760" y="1866"/>
                    </a:lnTo>
                    <a:lnTo>
                      <a:pt x="39801" y="15354"/>
                    </a:lnTo>
                    <a:lnTo>
                      <a:pt x="45885" y="20396"/>
                    </a:lnTo>
                    <a:lnTo>
                      <a:pt x="64312" y="19735"/>
                    </a:lnTo>
                    <a:lnTo>
                      <a:pt x="69430" y="14300"/>
                    </a:lnTo>
                    <a:close/>
                  </a:path>
                </a:pathLst>
              </a:custGeom>
              <a:solidFill>
                <a:srgbClr val="007C34"/>
              </a:solidFill>
            </p:spPr>
            <p:txBody>
              <a:bodyPr wrap="square" lIns="0" tIns="0" rIns="0" bIns="0" rtlCol="0"/>
              <a:lstStyle/>
              <a:p>
                <a:endParaRPr/>
              </a:p>
            </p:txBody>
          </p:sp>
          <p:sp>
            <p:nvSpPr>
              <p:cNvPr id="234" name="object 68">
                <a:extLst>
                  <a:ext uri="{FF2B5EF4-FFF2-40B4-BE49-F238E27FC236}">
                    <a16:creationId xmlns:a16="http://schemas.microsoft.com/office/drawing/2014/main" id="{A83747C7-C381-40CE-6CFA-5F1BB6FD4F99}"/>
                  </a:ext>
                </a:extLst>
              </p:cNvPr>
              <p:cNvSpPr/>
              <p:nvPr/>
            </p:nvSpPr>
            <p:spPr>
              <a:xfrm>
                <a:off x="6197311" y="9093369"/>
                <a:ext cx="30480" cy="12700"/>
              </a:xfrm>
              <a:custGeom>
                <a:avLst/>
                <a:gdLst/>
                <a:ahLst/>
                <a:cxnLst/>
                <a:rect l="l" t="t" r="r" b="b"/>
                <a:pathLst>
                  <a:path w="30479" h="12700">
                    <a:moveTo>
                      <a:pt x="23431" y="0"/>
                    </a:moveTo>
                    <a:lnTo>
                      <a:pt x="6705" y="584"/>
                    </a:lnTo>
                    <a:lnTo>
                      <a:pt x="0" y="3517"/>
                    </a:lnTo>
                    <a:lnTo>
                      <a:pt x="190" y="10147"/>
                    </a:lnTo>
                    <a:lnTo>
                      <a:pt x="7048" y="12585"/>
                    </a:lnTo>
                    <a:lnTo>
                      <a:pt x="23774" y="11988"/>
                    </a:lnTo>
                    <a:lnTo>
                      <a:pt x="30479" y="9080"/>
                    </a:lnTo>
                    <a:lnTo>
                      <a:pt x="30378" y="5765"/>
                    </a:lnTo>
                    <a:lnTo>
                      <a:pt x="30276" y="2451"/>
                    </a:lnTo>
                    <a:lnTo>
                      <a:pt x="23431" y="0"/>
                    </a:lnTo>
                    <a:close/>
                  </a:path>
                </a:pathLst>
              </a:custGeom>
              <a:solidFill>
                <a:srgbClr val="008739"/>
              </a:solidFill>
            </p:spPr>
            <p:txBody>
              <a:bodyPr wrap="square" lIns="0" tIns="0" rIns="0" bIns="0" rtlCol="0"/>
              <a:lstStyle/>
              <a:p>
                <a:endParaRPr/>
              </a:p>
            </p:txBody>
          </p:sp>
          <p:sp>
            <p:nvSpPr>
              <p:cNvPr id="235" name="object 69">
                <a:extLst>
                  <a:ext uri="{FF2B5EF4-FFF2-40B4-BE49-F238E27FC236}">
                    <a16:creationId xmlns:a16="http://schemas.microsoft.com/office/drawing/2014/main" id="{D78B64F5-5D2D-17DB-05DE-CD8618BCF3C9}"/>
                  </a:ext>
                </a:extLst>
              </p:cNvPr>
              <p:cNvSpPr/>
              <p:nvPr/>
            </p:nvSpPr>
            <p:spPr>
              <a:xfrm>
                <a:off x="6203772" y="9093682"/>
                <a:ext cx="114935" cy="19050"/>
              </a:xfrm>
              <a:custGeom>
                <a:avLst/>
                <a:gdLst/>
                <a:ahLst/>
                <a:cxnLst/>
                <a:rect l="l" t="t" r="r" b="b"/>
                <a:pathLst>
                  <a:path w="114935" h="19050">
                    <a:moveTo>
                      <a:pt x="18313" y="6807"/>
                    </a:moveTo>
                    <a:lnTo>
                      <a:pt x="18262" y="4368"/>
                    </a:lnTo>
                    <a:lnTo>
                      <a:pt x="14744" y="2565"/>
                    </a:lnTo>
                    <a:lnTo>
                      <a:pt x="8623" y="2882"/>
                    </a:lnTo>
                    <a:lnTo>
                      <a:pt x="3695" y="3136"/>
                    </a:lnTo>
                    <a:lnTo>
                      <a:pt x="0" y="4940"/>
                    </a:lnTo>
                    <a:lnTo>
                      <a:pt x="63" y="7645"/>
                    </a:lnTo>
                    <a:lnTo>
                      <a:pt x="3213" y="9271"/>
                    </a:lnTo>
                    <a:lnTo>
                      <a:pt x="15900" y="9042"/>
                    </a:lnTo>
                    <a:lnTo>
                      <a:pt x="18313" y="6807"/>
                    </a:lnTo>
                    <a:close/>
                  </a:path>
                  <a:path w="114935" h="19050">
                    <a:moveTo>
                      <a:pt x="114731" y="13157"/>
                    </a:moveTo>
                    <a:lnTo>
                      <a:pt x="114617" y="0"/>
                    </a:lnTo>
                    <a:lnTo>
                      <a:pt x="85712" y="444"/>
                    </a:lnTo>
                    <a:lnTo>
                      <a:pt x="86461" y="13589"/>
                    </a:lnTo>
                    <a:lnTo>
                      <a:pt x="92151" y="18630"/>
                    </a:lnTo>
                    <a:lnTo>
                      <a:pt x="109740" y="18351"/>
                    </a:lnTo>
                    <a:lnTo>
                      <a:pt x="114731" y="13157"/>
                    </a:lnTo>
                    <a:close/>
                  </a:path>
                </a:pathLst>
              </a:custGeom>
              <a:solidFill>
                <a:srgbClr val="007C34"/>
              </a:solidFill>
            </p:spPr>
            <p:txBody>
              <a:bodyPr wrap="square" lIns="0" tIns="0" rIns="0" bIns="0" rtlCol="0"/>
              <a:lstStyle/>
              <a:p>
                <a:endParaRPr/>
              </a:p>
            </p:txBody>
          </p:sp>
          <p:sp>
            <p:nvSpPr>
              <p:cNvPr id="236" name="object 70">
                <a:extLst>
                  <a:ext uri="{FF2B5EF4-FFF2-40B4-BE49-F238E27FC236}">
                    <a16:creationId xmlns:a16="http://schemas.microsoft.com/office/drawing/2014/main" id="{0B96F66F-5179-35FB-9C41-2BDA7E5773D2}"/>
                  </a:ext>
                </a:extLst>
              </p:cNvPr>
              <p:cNvSpPr/>
              <p:nvPr/>
            </p:nvSpPr>
            <p:spPr>
              <a:xfrm>
                <a:off x="6289478" y="9087923"/>
                <a:ext cx="29209" cy="12065"/>
              </a:xfrm>
              <a:custGeom>
                <a:avLst/>
                <a:gdLst/>
                <a:ahLst/>
                <a:cxnLst/>
                <a:rect l="l" t="t" r="r" b="b"/>
                <a:pathLst>
                  <a:path w="29210" h="12065">
                    <a:moveTo>
                      <a:pt x="22402" y="0"/>
                    </a:moveTo>
                    <a:lnTo>
                      <a:pt x="6438" y="241"/>
                    </a:lnTo>
                    <a:lnTo>
                      <a:pt x="0" y="2971"/>
                    </a:lnTo>
                    <a:lnTo>
                      <a:pt x="50" y="9423"/>
                    </a:lnTo>
                    <a:lnTo>
                      <a:pt x="6540" y="11938"/>
                    </a:lnTo>
                    <a:lnTo>
                      <a:pt x="22504" y="11696"/>
                    </a:lnTo>
                    <a:lnTo>
                      <a:pt x="28943" y="8978"/>
                    </a:lnTo>
                    <a:lnTo>
                      <a:pt x="28917" y="5753"/>
                    </a:lnTo>
                    <a:lnTo>
                      <a:pt x="28892" y="2527"/>
                    </a:lnTo>
                    <a:lnTo>
                      <a:pt x="22402" y="0"/>
                    </a:lnTo>
                    <a:close/>
                  </a:path>
                </a:pathLst>
              </a:custGeom>
              <a:solidFill>
                <a:srgbClr val="008739"/>
              </a:solidFill>
            </p:spPr>
            <p:txBody>
              <a:bodyPr wrap="square" lIns="0" tIns="0" rIns="0" bIns="0" rtlCol="0"/>
              <a:lstStyle/>
              <a:p>
                <a:endParaRPr/>
              </a:p>
            </p:txBody>
          </p:sp>
          <p:sp>
            <p:nvSpPr>
              <p:cNvPr id="237" name="object 71">
                <a:extLst>
                  <a:ext uri="{FF2B5EF4-FFF2-40B4-BE49-F238E27FC236}">
                    <a16:creationId xmlns:a16="http://schemas.microsoft.com/office/drawing/2014/main" id="{1D97FFC6-E6A7-4F2A-3B65-FB1A2CD6B08B}"/>
                  </a:ext>
                </a:extLst>
              </p:cNvPr>
              <p:cNvSpPr/>
              <p:nvPr/>
            </p:nvSpPr>
            <p:spPr>
              <a:xfrm>
                <a:off x="6271793" y="9072701"/>
                <a:ext cx="41275" cy="24765"/>
              </a:xfrm>
              <a:custGeom>
                <a:avLst/>
                <a:gdLst/>
                <a:ahLst/>
                <a:cxnLst/>
                <a:rect l="l" t="t" r="r" b="b"/>
                <a:pathLst>
                  <a:path w="41275" h="24765">
                    <a:moveTo>
                      <a:pt x="27622" y="12522"/>
                    </a:moveTo>
                    <a:lnTo>
                      <a:pt x="27520" y="0"/>
                    </a:lnTo>
                    <a:lnTo>
                      <a:pt x="0" y="419"/>
                    </a:lnTo>
                    <a:lnTo>
                      <a:pt x="711" y="12941"/>
                    </a:lnTo>
                    <a:lnTo>
                      <a:pt x="6134" y="17729"/>
                    </a:lnTo>
                    <a:lnTo>
                      <a:pt x="22885" y="17475"/>
                    </a:lnTo>
                    <a:lnTo>
                      <a:pt x="27622" y="12522"/>
                    </a:lnTo>
                    <a:close/>
                  </a:path>
                  <a:path w="41275" h="24765">
                    <a:moveTo>
                      <a:pt x="41224" y="19824"/>
                    </a:moveTo>
                    <a:lnTo>
                      <a:pt x="37896" y="17995"/>
                    </a:lnTo>
                    <a:lnTo>
                      <a:pt x="32054" y="18186"/>
                    </a:lnTo>
                    <a:lnTo>
                      <a:pt x="27343" y="18338"/>
                    </a:lnTo>
                    <a:lnTo>
                      <a:pt x="23799" y="20015"/>
                    </a:lnTo>
                    <a:lnTo>
                      <a:pt x="23799" y="22656"/>
                    </a:lnTo>
                    <a:lnTo>
                      <a:pt x="26758" y="24295"/>
                    </a:lnTo>
                    <a:lnTo>
                      <a:pt x="38874" y="24320"/>
                    </a:lnTo>
                    <a:lnTo>
                      <a:pt x="41224" y="22186"/>
                    </a:lnTo>
                    <a:lnTo>
                      <a:pt x="41224" y="19824"/>
                    </a:lnTo>
                    <a:close/>
                  </a:path>
                </a:pathLst>
              </a:custGeom>
              <a:solidFill>
                <a:srgbClr val="007C34"/>
              </a:solidFill>
            </p:spPr>
            <p:txBody>
              <a:bodyPr wrap="square" lIns="0" tIns="0" rIns="0" bIns="0" rtlCol="0"/>
              <a:lstStyle/>
              <a:p>
                <a:endParaRPr/>
              </a:p>
            </p:txBody>
          </p:sp>
          <p:sp>
            <p:nvSpPr>
              <p:cNvPr id="238" name="object 72">
                <a:extLst>
                  <a:ext uri="{FF2B5EF4-FFF2-40B4-BE49-F238E27FC236}">
                    <a16:creationId xmlns:a16="http://schemas.microsoft.com/office/drawing/2014/main" id="{6FA940FD-9E8A-168A-7037-2554FB579B5A}"/>
                  </a:ext>
                </a:extLst>
              </p:cNvPr>
              <p:cNvSpPr/>
              <p:nvPr/>
            </p:nvSpPr>
            <p:spPr>
              <a:xfrm>
                <a:off x="6271768" y="9067226"/>
                <a:ext cx="27940" cy="11430"/>
              </a:xfrm>
              <a:custGeom>
                <a:avLst/>
                <a:gdLst/>
                <a:ahLst/>
                <a:cxnLst/>
                <a:rect l="l" t="t" r="r" b="b"/>
                <a:pathLst>
                  <a:path w="27939" h="11429">
                    <a:moveTo>
                      <a:pt x="21348" y="0"/>
                    </a:moveTo>
                    <a:lnTo>
                      <a:pt x="6146" y="215"/>
                    </a:lnTo>
                    <a:lnTo>
                      <a:pt x="0" y="2819"/>
                    </a:lnTo>
                    <a:lnTo>
                      <a:pt x="50" y="8966"/>
                    </a:lnTo>
                    <a:lnTo>
                      <a:pt x="6235" y="11366"/>
                    </a:lnTo>
                    <a:lnTo>
                      <a:pt x="21437" y="11125"/>
                    </a:lnTo>
                    <a:lnTo>
                      <a:pt x="27571" y="8547"/>
                    </a:lnTo>
                    <a:lnTo>
                      <a:pt x="27546" y="5473"/>
                    </a:lnTo>
                    <a:lnTo>
                      <a:pt x="27520" y="2400"/>
                    </a:lnTo>
                    <a:lnTo>
                      <a:pt x="21348" y="0"/>
                    </a:lnTo>
                    <a:close/>
                  </a:path>
                </a:pathLst>
              </a:custGeom>
              <a:solidFill>
                <a:srgbClr val="008739"/>
              </a:solidFill>
            </p:spPr>
            <p:txBody>
              <a:bodyPr wrap="square" lIns="0" tIns="0" rIns="0" bIns="0" rtlCol="0"/>
              <a:lstStyle/>
              <a:p>
                <a:endParaRPr/>
              </a:p>
            </p:txBody>
          </p:sp>
          <p:sp>
            <p:nvSpPr>
              <p:cNvPr id="239" name="object 73">
                <a:extLst>
                  <a:ext uri="{FF2B5EF4-FFF2-40B4-BE49-F238E27FC236}">
                    <a16:creationId xmlns:a16="http://schemas.microsoft.com/office/drawing/2014/main" id="{2BA49751-298A-1BEC-2D0C-BCEC178F77D4}"/>
                  </a:ext>
                </a:extLst>
              </p:cNvPr>
              <p:cNvSpPr/>
              <p:nvPr/>
            </p:nvSpPr>
            <p:spPr>
              <a:xfrm>
                <a:off x="6213830" y="9055632"/>
                <a:ext cx="80645" cy="37465"/>
              </a:xfrm>
              <a:custGeom>
                <a:avLst/>
                <a:gdLst/>
                <a:ahLst/>
                <a:cxnLst/>
                <a:rect l="l" t="t" r="r" b="b"/>
                <a:pathLst>
                  <a:path w="80645" h="37465">
                    <a:moveTo>
                      <a:pt x="26098" y="11836"/>
                    </a:moveTo>
                    <a:lnTo>
                      <a:pt x="25996" y="0"/>
                    </a:lnTo>
                    <a:lnTo>
                      <a:pt x="0" y="393"/>
                    </a:lnTo>
                    <a:lnTo>
                      <a:pt x="673" y="12217"/>
                    </a:lnTo>
                    <a:lnTo>
                      <a:pt x="5791" y="16738"/>
                    </a:lnTo>
                    <a:lnTo>
                      <a:pt x="21615" y="16497"/>
                    </a:lnTo>
                    <a:lnTo>
                      <a:pt x="26098" y="11836"/>
                    </a:lnTo>
                    <a:close/>
                  </a:path>
                  <a:path w="80645" h="37465">
                    <a:moveTo>
                      <a:pt x="42545" y="32029"/>
                    </a:moveTo>
                    <a:lnTo>
                      <a:pt x="42443" y="19507"/>
                    </a:lnTo>
                    <a:lnTo>
                      <a:pt x="14922" y="19926"/>
                    </a:lnTo>
                    <a:lnTo>
                      <a:pt x="15633" y="32448"/>
                    </a:lnTo>
                    <a:lnTo>
                      <a:pt x="21056" y="37236"/>
                    </a:lnTo>
                    <a:lnTo>
                      <a:pt x="37807" y="36982"/>
                    </a:lnTo>
                    <a:lnTo>
                      <a:pt x="42545" y="32029"/>
                    </a:lnTo>
                    <a:close/>
                  </a:path>
                  <a:path w="80645" h="37465">
                    <a:moveTo>
                      <a:pt x="80365" y="15963"/>
                    </a:moveTo>
                    <a:lnTo>
                      <a:pt x="77203" y="14224"/>
                    </a:lnTo>
                    <a:lnTo>
                      <a:pt x="71640" y="14401"/>
                    </a:lnTo>
                    <a:lnTo>
                      <a:pt x="67157" y="14541"/>
                    </a:lnTo>
                    <a:lnTo>
                      <a:pt x="63779" y="16141"/>
                    </a:lnTo>
                    <a:lnTo>
                      <a:pt x="63779" y="18656"/>
                    </a:lnTo>
                    <a:lnTo>
                      <a:pt x="66598" y="20231"/>
                    </a:lnTo>
                    <a:lnTo>
                      <a:pt x="78143" y="20243"/>
                    </a:lnTo>
                    <a:lnTo>
                      <a:pt x="80365" y="18211"/>
                    </a:lnTo>
                    <a:lnTo>
                      <a:pt x="80365" y="15963"/>
                    </a:lnTo>
                    <a:close/>
                  </a:path>
                </a:pathLst>
              </a:custGeom>
              <a:solidFill>
                <a:srgbClr val="007C34"/>
              </a:solidFill>
            </p:spPr>
            <p:txBody>
              <a:bodyPr wrap="square" lIns="0" tIns="0" rIns="0" bIns="0" rtlCol="0"/>
              <a:lstStyle/>
              <a:p>
                <a:endParaRPr/>
              </a:p>
            </p:txBody>
          </p:sp>
          <p:sp>
            <p:nvSpPr>
              <p:cNvPr id="240" name="object 74">
                <a:extLst>
                  <a:ext uri="{FF2B5EF4-FFF2-40B4-BE49-F238E27FC236}">
                    <a16:creationId xmlns:a16="http://schemas.microsoft.com/office/drawing/2014/main" id="{B9FE4C40-2FE0-E454-DE41-F89AB7F0DD2B}"/>
                  </a:ext>
                </a:extLst>
              </p:cNvPr>
              <p:cNvSpPr/>
              <p:nvPr/>
            </p:nvSpPr>
            <p:spPr>
              <a:xfrm>
                <a:off x="6213823" y="9050450"/>
                <a:ext cx="26034" cy="10795"/>
              </a:xfrm>
              <a:custGeom>
                <a:avLst/>
                <a:gdLst/>
                <a:ahLst/>
                <a:cxnLst/>
                <a:rect l="l" t="t" r="r" b="b"/>
                <a:pathLst>
                  <a:path w="26035" h="10795">
                    <a:moveTo>
                      <a:pt x="20154" y="0"/>
                    </a:moveTo>
                    <a:lnTo>
                      <a:pt x="5791" y="228"/>
                    </a:lnTo>
                    <a:lnTo>
                      <a:pt x="0" y="2666"/>
                    </a:lnTo>
                    <a:lnTo>
                      <a:pt x="38"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241" name="object 75">
                <a:extLst>
                  <a:ext uri="{FF2B5EF4-FFF2-40B4-BE49-F238E27FC236}">
                    <a16:creationId xmlns:a16="http://schemas.microsoft.com/office/drawing/2014/main" id="{CF257E4A-DE06-5676-04C3-79FF61031EFB}"/>
                  </a:ext>
                </a:extLst>
              </p:cNvPr>
              <p:cNvSpPr/>
              <p:nvPr/>
            </p:nvSpPr>
            <p:spPr>
              <a:xfrm>
                <a:off x="6219330" y="9049384"/>
                <a:ext cx="120650" cy="37465"/>
              </a:xfrm>
              <a:custGeom>
                <a:avLst/>
                <a:gdLst/>
                <a:ahLst/>
                <a:cxnLst/>
                <a:rect l="l" t="t" r="r" b="b"/>
                <a:pathLst>
                  <a:path w="120650" h="37465">
                    <a:moveTo>
                      <a:pt x="15671" y="5207"/>
                    </a:moveTo>
                    <a:lnTo>
                      <a:pt x="12687" y="3568"/>
                    </a:lnTo>
                    <a:lnTo>
                      <a:pt x="7429" y="3733"/>
                    </a:lnTo>
                    <a:lnTo>
                      <a:pt x="3200" y="3860"/>
                    </a:lnTo>
                    <a:lnTo>
                      <a:pt x="0" y="5384"/>
                    </a:lnTo>
                    <a:lnTo>
                      <a:pt x="12" y="7759"/>
                    </a:lnTo>
                    <a:lnTo>
                      <a:pt x="2667" y="9232"/>
                    </a:lnTo>
                    <a:lnTo>
                      <a:pt x="13563" y="9245"/>
                    </a:lnTo>
                    <a:lnTo>
                      <a:pt x="15671" y="7340"/>
                    </a:lnTo>
                    <a:lnTo>
                      <a:pt x="15671" y="5207"/>
                    </a:lnTo>
                    <a:close/>
                  </a:path>
                  <a:path w="120650" h="37465">
                    <a:moveTo>
                      <a:pt x="60858" y="14262"/>
                    </a:moveTo>
                    <a:lnTo>
                      <a:pt x="60756" y="2438"/>
                    </a:lnTo>
                    <a:lnTo>
                      <a:pt x="34759" y="2832"/>
                    </a:lnTo>
                    <a:lnTo>
                      <a:pt x="35433" y="14655"/>
                    </a:lnTo>
                    <a:lnTo>
                      <a:pt x="40551" y="19177"/>
                    </a:lnTo>
                    <a:lnTo>
                      <a:pt x="56375" y="18935"/>
                    </a:lnTo>
                    <a:lnTo>
                      <a:pt x="60858" y="14262"/>
                    </a:lnTo>
                    <a:close/>
                  </a:path>
                  <a:path w="120650" h="37465">
                    <a:moveTo>
                      <a:pt x="101460" y="11836"/>
                    </a:moveTo>
                    <a:lnTo>
                      <a:pt x="101358" y="0"/>
                    </a:lnTo>
                    <a:lnTo>
                      <a:pt x="75361" y="393"/>
                    </a:lnTo>
                    <a:lnTo>
                      <a:pt x="76034" y="12217"/>
                    </a:lnTo>
                    <a:lnTo>
                      <a:pt x="81153" y="16738"/>
                    </a:lnTo>
                    <a:lnTo>
                      <a:pt x="96977" y="16497"/>
                    </a:lnTo>
                    <a:lnTo>
                      <a:pt x="101460" y="11836"/>
                    </a:lnTo>
                    <a:close/>
                  </a:path>
                  <a:path w="120650" h="37465">
                    <a:moveTo>
                      <a:pt x="120548" y="31953"/>
                    </a:moveTo>
                    <a:lnTo>
                      <a:pt x="120446" y="20129"/>
                    </a:lnTo>
                    <a:lnTo>
                      <a:pt x="94449" y="20523"/>
                    </a:lnTo>
                    <a:lnTo>
                      <a:pt x="95123" y="32346"/>
                    </a:lnTo>
                    <a:lnTo>
                      <a:pt x="100241" y="36868"/>
                    </a:lnTo>
                    <a:lnTo>
                      <a:pt x="116065" y="36626"/>
                    </a:lnTo>
                    <a:lnTo>
                      <a:pt x="120548" y="31953"/>
                    </a:lnTo>
                    <a:close/>
                  </a:path>
                </a:pathLst>
              </a:custGeom>
              <a:solidFill>
                <a:srgbClr val="007C34"/>
              </a:solidFill>
            </p:spPr>
            <p:txBody>
              <a:bodyPr wrap="square" lIns="0" tIns="0" rIns="0" bIns="0" rtlCol="0"/>
              <a:lstStyle/>
              <a:p>
                <a:endParaRPr/>
              </a:p>
            </p:txBody>
          </p:sp>
          <p:sp>
            <p:nvSpPr>
              <p:cNvPr id="242" name="object 76">
                <a:extLst>
                  <a:ext uri="{FF2B5EF4-FFF2-40B4-BE49-F238E27FC236}">
                    <a16:creationId xmlns:a16="http://schemas.microsoft.com/office/drawing/2014/main" id="{A7A3CB2D-E6C1-E872-90F9-2FBA14CAFA84}"/>
                  </a:ext>
                </a:extLst>
              </p:cNvPr>
              <p:cNvSpPr/>
              <p:nvPr/>
            </p:nvSpPr>
            <p:spPr>
              <a:xfrm>
                <a:off x="6313769" y="9064332"/>
                <a:ext cx="26034" cy="10795"/>
              </a:xfrm>
              <a:custGeom>
                <a:avLst/>
                <a:gdLst/>
                <a:ahLst/>
                <a:cxnLst/>
                <a:rect l="l" t="t" r="r" b="b"/>
                <a:pathLst>
                  <a:path w="26035" h="10795">
                    <a:moveTo>
                      <a:pt x="20154" y="0"/>
                    </a:moveTo>
                    <a:lnTo>
                      <a:pt x="5791" y="215"/>
                    </a:lnTo>
                    <a:lnTo>
                      <a:pt x="0" y="2667"/>
                    </a:lnTo>
                    <a:lnTo>
                      <a:pt x="50"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243" name="object 77">
                <a:extLst>
                  <a:ext uri="{FF2B5EF4-FFF2-40B4-BE49-F238E27FC236}">
                    <a16:creationId xmlns:a16="http://schemas.microsoft.com/office/drawing/2014/main" id="{ECF04BCC-1F87-58F8-B2E0-2AA329F6122C}"/>
                  </a:ext>
                </a:extLst>
              </p:cNvPr>
              <p:cNvSpPr/>
              <p:nvPr/>
            </p:nvSpPr>
            <p:spPr>
              <a:xfrm>
                <a:off x="6319266" y="9066834"/>
                <a:ext cx="62230" cy="17780"/>
              </a:xfrm>
              <a:custGeom>
                <a:avLst/>
                <a:gdLst/>
                <a:ahLst/>
                <a:cxnLst/>
                <a:rect l="l" t="t" r="r" b="b"/>
                <a:pathLst>
                  <a:path w="62229" h="17779">
                    <a:moveTo>
                      <a:pt x="15671" y="1638"/>
                    </a:moveTo>
                    <a:lnTo>
                      <a:pt x="12687" y="0"/>
                    </a:lnTo>
                    <a:lnTo>
                      <a:pt x="7429" y="165"/>
                    </a:lnTo>
                    <a:lnTo>
                      <a:pt x="3200" y="292"/>
                    </a:lnTo>
                    <a:lnTo>
                      <a:pt x="0" y="1803"/>
                    </a:lnTo>
                    <a:lnTo>
                      <a:pt x="0" y="4178"/>
                    </a:lnTo>
                    <a:lnTo>
                      <a:pt x="2667" y="5664"/>
                    </a:lnTo>
                    <a:lnTo>
                      <a:pt x="13563" y="5676"/>
                    </a:lnTo>
                    <a:lnTo>
                      <a:pt x="15671" y="3771"/>
                    </a:lnTo>
                    <a:lnTo>
                      <a:pt x="15671" y="1638"/>
                    </a:lnTo>
                    <a:close/>
                  </a:path>
                  <a:path w="62229" h="17779">
                    <a:moveTo>
                      <a:pt x="61899" y="12788"/>
                    </a:moveTo>
                    <a:lnTo>
                      <a:pt x="61798" y="952"/>
                    </a:lnTo>
                    <a:lnTo>
                      <a:pt x="35801" y="1346"/>
                    </a:lnTo>
                    <a:lnTo>
                      <a:pt x="36474" y="13182"/>
                    </a:lnTo>
                    <a:lnTo>
                      <a:pt x="41592" y="17691"/>
                    </a:lnTo>
                    <a:lnTo>
                      <a:pt x="57416" y="17462"/>
                    </a:lnTo>
                    <a:lnTo>
                      <a:pt x="61899" y="12788"/>
                    </a:lnTo>
                    <a:close/>
                  </a:path>
                </a:pathLst>
              </a:custGeom>
              <a:solidFill>
                <a:srgbClr val="007C34"/>
              </a:solidFill>
            </p:spPr>
            <p:txBody>
              <a:bodyPr wrap="square" lIns="0" tIns="0" rIns="0" bIns="0" rtlCol="0"/>
              <a:lstStyle/>
              <a:p>
                <a:endParaRPr/>
              </a:p>
            </p:txBody>
          </p:sp>
          <p:sp>
            <p:nvSpPr>
              <p:cNvPr id="244" name="object 78">
                <a:extLst>
                  <a:ext uri="{FF2B5EF4-FFF2-40B4-BE49-F238E27FC236}">
                    <a16:creationId xmlns:a16="http://schemas.microsoft.com/office/drawing/2014/main" id="{2347E801-4CB1-91BE-E6A8-EB0170F0D7F6}"/>
                  </a:ext>
                </a:extLst>
              </p:cNvPr>
              <p:cNvSpPr/>
              <p:nvPr/>
            </p:nvSpPr>
            <p:spPr>
              <a:xfrm>
                <a:off x="6355066" y="9062606"/>
                <a:ext cx="26034" cy="10795"/>
              </a:xfrm>
              <a:custGeom>
                <a:avLst/>
                <a:gdLst/>
                <a:ahLst/>
                <a:cxnLst/>
                <a:rect l="l" t="t" r="r" b="b"/>
                <a:pathLst>
                  <a:path w="26035" h="10795">
                    <a:moveTo>
                      <a:pt x="20154" y="0"/>
                    </a:moveTo>
                    <a:lnTo>
                      <a:pt x="5791" y="215"/>
                    </a:lnTo>
                    <a:lnTo>
                      <a:pt x="0" y="2667"/>
                    </a:lnTo>
                    <a:lnTo>
                      <a:pt x="50" y="8470"/>
                    </a:lnTo>
                    <a:lnTo>
                      <a:pt x="5880" y="10731"/>
                    </a:lnTo>
                    <a:lnTo>
                      <a:pt x="20243" y="10515"/>
                    </a:lnTo>
                    <a:lnTo>
                      <a:pt x="26035" y="8064"/>
                    </a:lnTo>
                    <a:lnTo>
                      <a:pt x="26009" y="5168"/>
                    </a:lnTo>
                    <a:lnTo>
                      <a:pt x="25984" y="2260"/>
                    </a:lnTo>
                    <a:lnTo>
                      <a:pt x="20154" y="0"/>
                    </a:lnTo>
                    <a:close/>
                  </a:path>
                </a:pathLst>
              </a:custGeom>
              <a:solidFill>
                <a:srgbClr val="008739"/>
              </a:solidFill>
            </p:spPr>
            <p:txBody>
              <a:bodyPr wrap="square" lIns="0" tIns="0" rIns="0" bIns="0" rtlCol="0"/>
              <a:lstStyle/>
              <a:p>
                <a:endParaRPr/>
              </a:p>
            </p:txBody>
          </p:sp>
          <p:sp>
            <p:nvSpPr>
              <p:cNvPr id="245" name="object 79">
                <a:extLst>
                  <a:ext uri="{FF2B5EF4-FFF2-40B4-BE49-F238E27FC236}">
                    <a16:creationId xmlns:a16="http://schemas.microsoft.com/office/drawing/2014/main" id="{19EEDA82-1427-DA35-093D-273EF8AB0738}"/>
                  </a:ext>
                </a:extLst>
              </p:cNvPr>
              <p:cNvSpPr/>
              <p:nvPr/>
            </p:nvSpPr>
            <p:spPr>
              <a:xfrm>
                <a:off x="6360566" y="9064307"/>
                <a:ext cx="66040" cy="17145"/>
              </a:xfrm>
              <a:custGeom>
                <a:avLst/>
                <a:gdLst/>
                <a:ahLst/>
                <a:cxnLst/>
                <a:rect l="l" t="t" r="r" b="b"/>
                <a:pathLst>
                  <a:path w="66039" h="17145">
                    <a:moveTo>
                      <a:pt x="15671" y="2425"/>
                    </a:moveTo>
                    <a:lnTo>
                      <a:pt x="12687" y="787"/>
                    </a:lnTo>
                    <a:lnTo>
                      <a:pt x="7429" y="952"/>
                    </a:lnTo>
                    <a:lnTo>
                      <a:pt x="3200" y="1079"/>
                    </a:lnTo>
                    <a:lnTo>
                      <a:pt x="0" y="2590"/>
                    </a:lnTo>
                    <a:lnTo>
                      <a:pt x="0" y="4965"/>
                    </a:lnTo>
                    <a:lnTo>
                      <a:pt x="2667" y="6451"/>
                    </a:lnTo>
                    <a:lnTo>
                      <a:pt x="13563" y="6464"/>
                    </a:lnTo>
                    <a:lnTo>
                      <a:pt x="15671" y="4559"/>
                    </a:lnTo>
                    <a:lnTo>
                      <a:pt x="15671" y="2425"/>
                    </a:lnTo>
                    <a:close/>
                  </a:path>
                  <a:path w="66039" h="17145">
                    <a:moveTo>
                      <a:pt x="65722" y="11836"/>
                    </a:moveTo>
                    <a:lnTo>
                      <a:pt x="65620" y="0"/>
                    </a:lnTo>
                    <a:lnTo>
                      <a:pt x="39624" y="393"/>
                    </a:lnTo>
                    <a:lnTo>
                      <a:pt x="40297" y="12217"/>
                    </a:lnTo>
                    <a:lnTo>
                      <a:pt x="45415" y="16738"/>
                    </a:lnTo>
                    <a:lnTo>
                      <a:pt x="61239" y="16497"/>
                    </a:lnTo>
                    <a:lnTo>
                      <a:pt x="65722" y="11836"/>
                    </a:lnTo>
                    <a:close/>
                  </a:path>
                </a:pathLst>
              </a:custGeom>
              <a:solidFill>
                <a:srgbClr val="007C34"/>
              </a:solidFill>
            </p:spPr>
            <p:txBody>
              <a:bodyPr wrap="square" lIns="0" tIns="0" rIns="0" bIns="0" rtlCol="0"/>
              <a:lstStyle/>
              <a:p>
                <a:endParaRPr/>
              </a:p>
            </p:txBody>
          </p:sp>
          <p:sp>
            <p:nvSpPr>
              <p:cNvPr id="246" name="object 80">
                <a:extLst>
                  <a:ext uri="{FF2B5EF4-FFF2-40B4-BE49-F238E27FC236}">
                    <a16:creationId xmlns:a16="http://schemas.microsoft.com/office/drawing/2014/main" id="{D32EF131-04F2-C82D-4364-4FEF668B0886}"/>
                  </a:ext>
                </a:extLst>
              </p:cNvPr>
              <p:cNvSpPr/>
              <p:nvPr/>
            </p:nvSpPr>
            <p:spPr>
              <a:xfrm>
                <a:off x="6400181" y="9059125"/>
                <a:ext cx="26034" cy="10795"/>
              </a:xfrm>
              <a:custGeom>
                <a:avLst/>
                <a:gdLst/>
                <a:ahLst/>
                <a:cxnLst/>
                <a:rect l="l" t="t" r="r" b="b"/>
                <a:pathLst>
                  <a:path w="26035" h="10795">
                    <a:moveTo>
                      <a:pt x="20154" y="0"/>
                    </a:moveTo>
                    <a:lnTo>
                      <a:pt x="5791" y="228"/>
                    </a:lnTo>
                    <a:lnTo>
                      <a:pt x="0" y="2667"/>
                    </a:lnTo>
                    <a:lnTo>
                      <a:pt x="50"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247" name="object 81">
                <a:extLst>
                  <a:ext uri="{FF2B5EF4-FFF2-40B4-BE49-F238E27FC236}">
                    <a16:creationId xmlns:a16="http://schemas.microsoft.com/office/drawing/2014/main" id="{1A669B60-B076-0B9E-3C0F-9D688A382AE2}"/>
                  </a:ext>
                </a:extLst>
              </p:cNvPr>
              <p:cNvSpPr/>
              <p:nvPr/>
            </p:nvSpPr>
            <p:spPr>
              <a:xfrm>
                <a:off x="6405677" y="9061627"/>
                <a:ext cx="55880" cy="17780"/>
              </a:xfrm>
              <a:custGeom>
                <a:avLst/>
                <a:gdLst/>
                <a:ahLst/>
                <a:cxnLst/>
                <a:rect l="l" t="t" r="r" b="b"/>
                <a:pathLst>
                  <a:path w="55879" h="17779">
                    <a:moveTo>
                      <a:pt x="15671" y="1638"/>
                    </a:moveTo>
                    <a:lnTo>
                      <a:pt x="12687" y="0"/>
                    </a:lnTo>
                    <a:lnTo>
                      <a:pt x="7429" y="165"/>
                    </a:lnTo>
                    <a:lnTo>
                      <a:pt x="3200" y="292"/>
                    </a:lnTo>
                    <a:lnTo>
                      <a:pt x="0" y="1816"/>
                    </a:lnTo>
                    <a:lnTo>
                      <a:pt x="12" y="4191"/>
                    </a:lnTo>
                    <a:lnTo>
                      <a:pt x="2667" y="5664"/>
                    </a:lnTo>
                    <a:lnTo>
                      <a:pt x="13563" y="5676"/>
                    </a:lnTo>
                    <a:lnTo>
                      <a:pt x="15671" y="3771"/>
                    </a:lnTo>
                    <a:lnTo>
                      <a:pt x="15671" y="1638"/>
                    </a:lnTo>
                    <a:close/>
                  </a:path>
                  <a:path w="55879" h="17779">
                    <a:moveTo>
                      <a:pt x="55308" y="12433"/>
                    </a:moveTo>
                    <a:lnTo>
                      <a:pt x="55206" y="596"/>
                    </a:lnTo>
                    <a:lnTo>
                      <a:pt x="29210" y="990"/>
                    </a:lnTo>
                    <a:lnTo>
                      <a:pt x="29883" y="12827"/>
                    </a:lnTo>
                    <a:lnTo>
                      <a:pt x="35001" y="17335"/>
                    </a:lnTo>
                    <a:lnTo>
                      <a:pt x="50825" y="17106"/>
                    </a:lnTo>
                    <a:lnTo>
                      <a:pt x="55308" y="12433"/>
                    </a:lnTo>
                    <a:close/>
                  </a:path>
                </a:pathLst>
              </a:custGeom>
              <a:solidFill>
                <a:srgbClr val="007C34"/>
              </a:solidFill>
            </p:spPr>
            <p:txBody>
              <a:bodyPr wrap="square" lIns="0" tIns="0" rIns="0" bIns="0" rtlCol="0"/>
              <a:lstStyle/>
              <a:p>
                <a:endParaRPr/>
              </a:p>
            </p:txBody>
          </p:sp>
          <p:sp>
            <p:nvSpPr>
              <p:cNvPr id="248" name="object 82">
                <a:extLst>
                  <a:ext uri="{FF2B5EF4-FFF2-40B4-BE49-F238E27FC236}">
                    <a16:creationId xmlns:a16="http://schemas.microsoft.com/office/drawing/2014/main" id="{59826CA6-377E-3483-1F8A-288A79FD0278}"/>
                  </a:ext>
                </a:extLst>
              </p:cNvPr>
              <p:cNvSpPr/>
              <p:nvPr/>
            </p:nvSpPr>
            <p:spPr>
              <a:xfrm>
                <a:off x="6434884" y="9057041"/>
                <a:ext cx="26034" cy="10795"/>
              </a:xfrm>
              <a:custGeom>
                <a:avLst/>
                <a:gdLst/>
                <a:ahLst/>
                <a:cxnLst/>
                <a:rect l="l" t="t" r="r" b="b"/>
                <a:pathLst>
                  <a:path w="26035" h="10795">
                    <a:moveTo>
                      <a:pt x="20154" y="0"/>
                    </a:moveTo>
                    <a:lnTo>
                      <a:pt x="5791" y="228"/>
                    </a:lnTo>
                    <a:lnTo>
                      <a:pt x="0" y="2666"/>
                    </a:lnTo>
                    <a:lnTo>
                      <a:pt x="50"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249" name="object 83">
                <a:extLst>
                  <a:ext uri="{FF2B5EF4-FFF2-40B4-BE49-F238E27FC236}">
                    <a16:creationId xmlns:a16="http://schemas.microsoft.com/office/drawing/2014/main" id="{D13A09F1-1475-4712-2A36-7AE506A74FED}"/>
                  </a:ext>
                </a:extLst>
              </p:cNvPr>
              <p:cNvSpPr/>
              <p:nvPr/>
            </p:nvSpPr>
            <p:spPr>
              <a:xfrm>
                <a:off x="6412331" y="9043834"/>
                <a:ext cx="43815" cy="21590"/>
              </a:xfrm>
              <a:custGeom>
                <a:avLst/>
                <a:gdLst/>
                <a:ahLst/>
                <a:cxnLst/>
                <a:rect l="l" t="t" r="r" b="b"/>
                <a:pathLst>
                  <a:path w="43814" h="21590">
                    <a:moveTo>
                      <a:pt x="26098" y="11823"/>
                    </a:moveTo>
                    <a:lnTo>
                      <a:pt x="25996" y="0"/>
                    </a:lnTo>
                    <a:lnTo>
                      <a:pt x="0" y="393"/>
                    </a:lnTo>
                    <a:lnTo>
                      <a:pt x="673" y="12217"/>
                    </a:lnTo>
                    <a:lnTo>
                      <a:pt x="5791" y="16738"/>
                    </a:lnTo>
                    <a:lnTo>
                      <a:pt x="21615" y="16497"/>
                    </a:lnTo>
                    <a:lnTo>
                      <a:pt x="26098" y="11823"/>
                    </a:lnTo>
                    <a:close/>
                  </a:path>
                  <a:path w="43814" h="21590">
                    <a:moveTo>
                      <a:pt x="43726" y="17348"/>
                    </a:moveTo>
                    <a:lnTo>
                      <a:pt x="40741" y="15709"/>
                    </a:lnTo>
                    <a:lnTo>
                      <a:pt x="35483" y="15875"/>
                    </a:lnTo>
                    <a:lnTo>
                      <a:pt x="31254" y="16002"/>
                    </a:lnTo>
                    <a:lnTo>
                      <a:pt x="28054" y="17513"/>
                    </a:lnTo>
                    <a:lnTo>
                      <a:pt x="28054" y="19888"/>
                    </a:lnTo>
                    <a:lnTo>
                      <a:pt x="30721" y="21374"/>
                    </a:lnTo>
                    <a:lnTo>
                      <a:pt x="41617" y="21386"/>
                    </a:lnTo>
                    <a:lnTo>
                      <a:pt x="43726" y="19481"/>
                    </a:lnTo>
                    <a:lnTo>
                      <a:pt x="43726" y="17348"/>
                    </a:lnTo>
                    <a:close/>
                  </a:path>
                </a:pathLst>
              </a:custGeom>
              <a:solidFill>
                <a:srgbClr val="007C34"/>
              </a:solidFill>
            </p:spPr>
            <p:txBody>
              <a:bodyPr wrap="square" lIns="0" tIns="0" rIns="0" bIns="0" rtlCol="0"/>
              <a:lstStyle/>
              <a:p>
                <a:endParaRPr/>
              </a:p>
            </p:txBody>
          </p:sp>
          <p:sp>
            <p:nvSpPr>
              <p:cNvPr id="250" name="object 84">
                <a:extLst>
                  <a:ext uri="{FF2B5EF4-FFF2-40B4-BE49-F238E27FC236}">
                    <a16:creationId xmlns:a16="http://schemas.microsoft.com/office/drawing/2014/main" id="{BBD53CF1-E907-5BA7-1964-D1BEFD5F0671}"/>
                  </a:ext>
                </a:extLst>
              </p:cNvPr>
              <p:cNvSpPr/>
              <p:nvPr/>
            </p:nvSpPr>
            <p:spPr>
              <a:xfrm>
                <a:off x="6412327" y="9038650"/>
                <a:ext cx="26034" cy="10795"/>
              </a:xfrm>
              <a:custGeom>
                <a:avLst/>
                <a:gdLst/>
                <a:ahLst/>
                <a:cxnLst/>
                <a:rect l="l" t="t" r="r" b="b"/>
                <a:pathLst>
                  <a:path w="26035" h="10795">
                    <a:moveTo>
                      <a:pt x="20154" y="0"/>
                    </a:moveTo>
                    <a:lnTo>
                      <a:pt x="5791" y="228"/>
                    </a:lnTo>
                    <a:lnTo>
                      <a:pt x="0" y="2667"/>
                    </a:lnTo>
                    <a:lnTo>
                      <a:pt x="38"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251" name="object 85">
                <a:extLst>
                  <a:ext uri="{FF2B5EF4-FFF2-40B4-BE49-F238E27FC236}">
                    <a16:creationId xmlns:a16="http://schemas.microsoft.com/office/drawing/2014/main" id="{05457478-2A4F-61B8-0F15-A3F36BAE3590}"/>
                  </a:ext>
                </a:extLst>
              </p:cNvPr>
              <p:cNvSpPr/>
              <p:nvPr/>
            </p:nvSpPr>
            <p:spPr>
              <a:xfrm>
                <a:off x="6391516" y="9026829"/>
                <a:ext cx="42545" cy="20320"/>
              </a:xfrm>
              <a:custGeom>
                <a:avLst/>
                <a:gdLst/>
                <a:ahLst/>
                <a:cxnLst/>
                <a:rect l="l" t="t" r="r" b="b"/>
                <a:pathLst>
                  <a:path w="42545" h="20320">
                    <a:moveTo>
                      <a:pt x="26098" y="11823"/>
                    </a:moveTo>
                    <a:lnTo>
                      <a:pt x="25996" y="0"/>
                    </a:lnTo>
                    <a:lnTo>
                      <a:pt x="0" y="393"/>
                    </a:lnTo>
                    <a:lnTo>
                      <a:pt x="673" y="12230"/>
                    </a:lnTo>
                    <a:lnTo>
                      <a:pt x="5791" y="16738"/>
                    </a:lnTo>
                    <a:lnTo>
                      <a:pt x="21615" y="16510"/>
                    </a:lnTo>
                    <a:lnTo>
                      <a:pt x="26098" y="11823"/>
                    </a:lnTo>
                    <a:close/>
                  </a:path>
                  <a:path w="42545" h="20320">
                    <a:moveTo>
                      <a:pt x="41986" y="15963"/>
                    </a:moveTo>
                    <a:lnTo>
                      <a:pt x="39001" y="14325"/>
                    </a:lnTo>
                    <a:lnTo>
                      <a:pt x="33743" y="14490"/>
                    </a:lnTo>
                    <a:lnTo>
                      <a:pt x="29514" y="14617"/>
                    </a:lnTo>
                    <a:lnTo>
                      <a:pt x="26314" y="16141"/>
                    </a:lnTo>
                    <a:lnTo>
                      <a:pt x="26327" y="18516"/>
                    </a:lnTo>
                    <a:lnTo>
                      <a:pt x="28981" y="19989"/>
                    </a:lnTo>
                    <a:lnTo>
                      <a:pt x="39878" y="20002"/>
                    </a:lnTo>
                    <a:lnTo>
                      <a:pt x="41986" y="18097"/>
                    </a:lnTo>
                    <a:lnTo>
                      <a:pt x="41986" y="15963"/>
                    </a:lnTo>
                    <a:close/>
                  </a:path>
                </a:pathLst>
              </a:custGeom>
              <a:solidFill>
                <a:srgbClr val="007C34"/>
              </a:solidFill>
            </p:spPr>
            <p:txBody>
              <a:bodyPr wrap="square" lIns="0" tIns="0" rIns="0" bIns="0" rtlCol="0"/>
              <a:lstStyle/>
              <a:p>
                <a:endParaRPr/>
              </a:p>
            </p:txBody>
          </p:sp>
          <p:sp>
            <p:nvSpPr>
              <p:cNvPr id="252" name="object 86">
                <a:extLst>
                  <a:ext uri="{FF2B5EF4-FFF2-40B4-BE49-F238E27FC236}">
                    <a16:creationId xmlns:a16="http://schemas.microsoft.com/office/drawing/2014/main" id="{4CD4CF40-28E1-C622-3116-856741EA70D8}"/>
                  </a:ext>
                </a:extLst>
              </p:cNvPr>
              <p:cNvSpPr/>
              <p:nvPr/>
            </p:nvSpPr>
            <p:spPr>
              <a:xfrm>
                <a:off x="6391506" y="9021643"/>
                <a:ext cx="26034" cy="10795"/>
              </a:xfrm>
              <a:custGeom>
                <a:avLst/>
                <a:gdLst/>
                <a:ahLst/>
                <a:cxnLst/>
                <a:rect l="l" t="t" r="r" b="b"/>
                <a:pathLst>
                  <a:path w="26035" h="10795">
                    <a:moveTo>
                      <a:pt x="20154" y="0"/>
                    </a:moveTo>
                    <a:lnTo>
                      <a:pt x="5791" y="228"/>
                    </a:lnTo>
                    <a:lnTo>
                      <a:pt x="0" y="2666"/>
                    </a:lnTo>
                    <a:lnTo>
                      <a:pt x="38"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253" name="object 87">
                <a:extLst>
                  <a:ext uri="{FF2B5EF4-FFF2-40B4-BE49-F238E27FC236}">
                    <a16:creationId xmlns:a16="http://schemas.microsoft.com/office/drawing/2014/main" id="{88FB5270-95A1-A1B5-AA96-66E8824674FC}"/>
                  </a:ext>
                </a:extLst>
              </p:cNvPr>
              <p:cNvSpPr/>
              <p:nvPr/>
            </p:nvSpPr>
            <p:spPr>
              <a:xfrm>
                <a:off x="6237427" y="9024149"/>
                <a:ext cx="175260" cy="26034"/>
              </a:xfrm>
              <a:custGeom>
                <a:avLst/>
                <a:gdLst/>
                <a:ahLst/>
                <a:cxnLst/>
                <a:rect l="l" t="t" r="r" b="b"/>
                <a:pathLst>
                  <a:path w="175260" h="26034">
                    <a:moveTo>
                      <a:pt x="26098" y="21107"/>
                    </a:moveTo>
                    <a:lnTo>
                      <a:pt x="25996" y="9283"/>
                    </a:lnTo>
                    <a:lnTo>
                      <a:pt x="0" y="9677"/>
                    </a:lnTo>
                    <a:lnTo>
                      <a:pt x="673" y="21501"/>
                    </a:lnTo>
                    <a:lnTo>
                      <a:pt x="5791" y="26022"/>
                    </a:lnTo>
                    <a:lnTo>
                      <a:pt x="21615" y="25781"/>
                    </a:lnTo>
                    <a:lnTo>
                      <a:pt x="26098" y="21107"/>
                    </a:lnTo>
                    <a:close/>
                  </a:path>
                  <a:path w="175260" h="26034">
                    <a:moveTo>
                      <a:pt x="66357" y="19710"/>
                    </a:moveTo>
                    <a:lnTo>
                      <a:pt x="66255" y="7886"/>
                    </a:lnTo>
                    <a:lnTo>
                      <a:pt x="40259" y="8280"/>
                    </a:lnTo>
                    <a:lnTo>
                      <a:pt x="40932" y="20104"/>
                    </a:lnTo>
                    <a:lnTo>
                      <a:pt x="46050" y="24625"/>
                    </a:lnTo>
                    <a:lnTo>
                      <a:pt x="61874" y="24384"/>
                    </a:lnTo>
                    <a:lnTo>
                      <a:pt x="66357" y="19710"/>
                    </a:lnTo>
                    <a:close/>
                  </a:path>
                  <a:path w="175260" h="26034">
                    <a:moveTo>
                      <a:pt x="104533" y="17284"/>
                    </a:moveTo>
                    <a:lnTo>
                      <a:pt x="104432" y="5461"/>
                    </a:lnTo>
                    <a:lnTo>
                      <a:pt x="78435" y="5854"/>
                    </a:lnTo>
                    <a:lnTo>
                      <a:pt x="79108" y="17678"/>
                    </a:lnTo>
                    <a:lnTo>
                      <a:pt x="84226" y="22199"/>
                    </a:lnTo>
                    <a:lnTo>
                      <a:pt x="100050" y="21958"/>
                    </a:lnTo>
                    <a:lnTo>
                      <a:pt x="104533" y="17284"/>
                    </a:lnTo>
                    <a:close/>
                  </a:path>
                  <a:path w="175260" h="26034">
                    <a:moveTo>
                      <a:pt x="142354" y="15913"/>
                    </a:moveTo>
                    <a:lnTo>
                      <a:pt x="142252" y="4076"/>
                    </a:lnTo>
                    <a:lnTo>
                      <a:pt x="116255" y="4470"/>
                    </a:lnTo>
                    <a:lnTo>
                      <a:pt x="116928" y="16294"/>
                    </a:lnTo>
                    <a:lnTo>
                      <a:pt x="122047" y="20815"/>
                    </a:lnTo>
                    <a:lnTo>
                      <a:pt x="137871" y="20574"/>
                    </a:lnTo>
                    <a:lnTo>
                      <a:pt x="142354" y="15913"/>
                    </a:lnTo>
                    <a:close/>
                  </a:path>
                  <a:path w="175260" h="26034">
                    <a:moveTo>
                      <a:pt x="175247" y="1638"/>
                    </a:moveTo>
                    <a:lnTo>
                      <a:pt x="172262" y="0"/>
                    </a:lnTo>
                    <a:lnTo>
                      <a:pt x="167005" y="165"/>
                    </a:lnTo>
                    <a:lnTo>
                      <a:pt x="162775" y="292"/>
                    </a:lnTo>
                    <a:lnTo>
                      <a:pt x="159575" y="1803"/>
                    </a:lnTo>
                    <a:lnTo>
                      <a:pt x="159588" y="4178"/>
                    </a:lnTo>
                    <a:lnTo>
                      <a:pt x="162242" y="5664"/>
                    </a:lnTo>
                    <a:lnTo>
                      <a:pt x="173139" y="5676"/>
                    </a:lnTo>
                    <a:lnTo>
                      <a:pt x="175247" y="3771"/>
                    </a:lnTo>
                    <a:lnTo>
                      <a:pt x="175247" y="1638"/>
                    </a:lnTo>
                    <a:close/>
                  </a:path>
                </a:pathLst>
              </a:custGeom>
              <a:solidFill>
                <a:srgbClr val="007C34"/>
              </a:solidFill>
            </p:spPr>
            <p:txBody>
              <a:bodyPr wrap="square" lIns="0" tIns="0" rIns="0" bIns="0" rtlCol="0"/>
              <a:lstStyle/>
              <a:p>
                <a:endParaRPr/>
              </a:p>
            </p:txBody>
          </p:sp>
          <p:sp>
            <p:nvSpPr>
              <p:cNvPr id="254" name="object 88">
                <a:extLst>
                  <a:ext uri="{FF2B5EF4-FFF2-40B4-BE49-F238E27FC236}">
                    <a16:creationId xmlns:a16="http://schemas.microsoft.com/office/drawing/2014/main" id="{BEAFA5C3-2A83-5F77-5773-9366210BB446}"/>
                  </a:ext>
                </a:extLst>
              </p:cNvPr>
              <p:cNvSpPr/>
              <p:nvPr/>
            </p:nvSpPr>
            <p:spPr>
              <a:xfrm>
                <a:off x="6353679" y="9023033"/>
                <a:ext cx="26034" cy="10795"/>
              </a:xfrm>
              <a:custGeom>
                <a:avLst/>
                <a:gdLst/>
                <a:ahLst/>
                <a:cxnLst/>
                <a:rect l="l" t="t" r="r" b="b"/>
                <a:pathLst>
                  <a:path w="26035" h="10795">
                    <a:moveTo>
                      <a:pt x="20154" y="0"/>
                    </a:moveTo>
                    <a:lnTo>
                      <a:pt x="5791" y="228"/>
                    </a:lnTo>
                    <a:lnTo>
                      <a:pt x="0" y="2667"/>
                    </a:lnTo>
                    <a:lnTo>
                      <a:pt x="38" y="8483"/>
                    </a:lnTo>
                    <a:lnTo>
                      <a:pt x="5880" y="10744"/>
                    </a:lnTo>
                    <a:lnTo>
                      <a:pt x="20231"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255" name="object 89">
                <a:extLst>
                  <a:ext uri="{FF2B5EF4-FFF2-40B4-BE49-F238E27FC236}">
                    <a16:creationId xmlns:a16="http://schemas.microsoft.com/office/drawing/2014/main" id="{9345DEDD-02A3-E0B9-3426-B9A93F4E2A5C}"/>
                  </a:ext>
                </a:extLst>
              </p:cNvPr>
              <p:cNvSpPr/>
              <p:nvPr/>
            </p:nvSpPr>
            <p:spPr>
              <a:xfrm>
                <a:off x="6186843" y="8972409"/>
                <a:ext cx="209550" cy="59690"/>
              </a:xfrm>
              <a:custGeom>
                <a:avLst/>
                <a:gdLst/>
                <a:ahLst/>
                <a:cxnLst/>
                <a:rect l="l" t="t" r="r" b="b"/>
                <a:pathLst>
                  <a:path w="209550" h="59690">
                    <a:moveTo>
                      <a:pt x="21094" y="9563"/>
                    </a:moveTo>
                    <a:lnTo>
                      <a:pt x="21005" y="0"/>
                    </a:lnTo>
                    <a:lnTo>
                      <a:pt x="0" y="317"/>
                    </a:lnTo>
                    <a:lnTo>
                      <a:pt x="546" y="9880"/>
                    </a:lnTo>
                    <a:lnTo>
                      <a:pt x="4686" y="13538"/>
                    </a:lnTo>
                    <a:lnTo>
                      <a:pt x="17462" y="13335"/>
                    </a:lnTo>
                    <a:lnTo>
                      <a:pt x="21094" y="9563"/>
                    </a:lnTo>
                    <a:close/>
                  </a:path>
                  <a:path w="209550" h="59690">
                    <a:moveTo>
                      <a:pt x="32893" y="24142"/>
                    </a:moveTo>
                    <a:lnTo>
                      <a:pt x="32804" y="14579"/>
                    </a:lnTo>
                    <a:lnTo>
                      <a:pt x="11798" y="14897"/>
                    </a:lnTo>
                    <a:lnTo>
                      <a:pt x="12344" y="24460"/>
                    </a:lnTo>
                    <a:lnTo>
                      <a:pt x="16484" y="28105"/>
                    </a:lnTo>
                    <a:lnTo>
                      <a:pt x="29260" y="27914"/>
                    </a:lnTo>
                    <a:lnTo>
                      <a:pt x="32893" y="24142"/>
                    </a:lnTo>
                    <a:close/>
                  </a:path>
                  <a:path w="209550" h="59690">
                    <a:moveTo>
                      <a:pt x="61341" y="55168"/>
                    </a:moveTo>
                    <a:lnTo>
                      <a:pt x="61252" y="44665"/>
                    </a:lnTo>
                    <a:lnTo>
                      <a:pt x="38176" y="45021"/>
                    </a:lnTo>
                    <a:lnTo>
                      <a:pt x="38773" y="55511"/>
                    </a:lnTo>
                    <a:lnTo>
                      <a:pt x="43319" y="59524"/>
                    </a:lnTo>
                    <a:lnTo>
                      <a:pt x="57365" y="59309"/>
                    </a:lnTo>
                    <a:lnTo>
                      <a:pt x="61341" y="55168"/>
                    </a:lnTo>
                    <a:close/>
                  </a:path>
                  <a:path w="209550" h="59690">
                    <a:moveTo>
                      <a:pt x="68986" y="22402"/>
                    </a:moveTo>
                    <a:lnTo>
                      <a:pt x="68897" y="12852"/>
                    </a:lnTo>
                    <a:lnTo>
                      <a:pt x="47891" y="13169"/>
                    </a:lnTo>
                    <a:lnTo>
                      <a:pt x="48437" y="22720"/>
                    </a:lnTo>
                    <a:lnTo>
                      <a:pt x="52578" y="26377"/>
                    </a:lnTo>
                    <a:lnTo>
                      <a:pt x="65354" y="26187"/>
                    </a:lnTo>
                    <a:lnTo>
                      <a:pt x="68986" y="22402"/>
                    </a:lnTo>
                    <a:close/>
                  </a:path>
                  <a:path w="209550" h="59690">
                    <a:moveTo>
                      <a:pt x="83197" y="38163"/>
                    </a:moveTo>
                    <a:lnTo>
                      <a:pt x="83108" y="27660"/>
                    </a:lnTo>
                    <a:lnTo>
                      <a:pt x="60032" y="28016"/>
                    </a:lnTo>
                    <a:lnTo>
                      <a:pt x="60629" y="38506"/>
                    </a:lnTo>
                    <a:lnTo>
                      <a:pt x="65176" y="42519"/>
                    </a:lnTo>
                    <a:lnTo>
                      <a:pt x="79222" y="42303"/>
                    </a:lnTo>
                    <a:lnTo>
                      <a:pt x="83197" y="38163"/>
                    </a:lnTo>
                    <a:close/>
                  </a:path>
                  <a:path w="209550" h="59690">
                    <a:moveTo>
                      <a:pt x="98818" y="53771"/>
                    </a:moveTo>
                    <a:lnTo>
                      <a:pt x="98729" y="43268"/>
                    </a:lnTo>
                    <a:lnTo>
                      <a:pt x="75653" y="43624"/>
                    </a:lnTo>
                    <a:lnTo>
                      <a:pt x="76250" y="54114"/>
                    </a:lnTo>
                    <a:lnTo>
                      <a:pt x="80797" y="58127"/>
                    </a:lnTo>
                    <a:lnTo>
                      <a:pt x="94843" y="57912"/>
                    </a:lnTo>
                    <a:lnTo>
                      <a:pt x="98818" y="53771"/>
                    </a:lnTo>
                    <a:close/>
                  </a:path>
                  <a:path w="209550" h="59690">
                    <a:moveTo>
                      <a:pt x="103682" y="21361"/>
                    </a:moveTo>
                    <a:lnTo>
                      <a:pt x="103593" y="11798"/>
                    </a:lnTo>
                    <a:lnTo>
                      <a:pt x="82588" y="12115"/>
                    </a:lnTo>
                    <a:lnTo>
                      <a:pt x="83134" y="21678"/>
                    </a:lnTo>
                    <a:lnTo>
                      <a:pt x="87274" y="25336"/>
                    </a:lnTo>
                    <a:lnTo>
                      <a:pt x="100050" y="25133"/>
                    </a:lnTo>
                    <a:lnTo>
                      <a:pt x="103682" y="21361"/>
                    </a:lnTo>
                    <a:close/>
                  </a:path>
                  <a:path w="209550" h="59690">
                    <a:moveTo>
                      <a:pt x="119989" y="36766"/>
                    </a:moveTo>
                    <a:lnTo>
                      <a:pt x="119900" y="26263"/>
                    </a:lnTo>
                    <a:lnTo>
                      <a:pt x="96824" y="26619"/>
                    </a:lnTo>
                    <a:lnTo>
                      <a:pt x="97421" y="37122"/>
                    </a:lnTo>
                    <a:lnTo>
                      <a:pt x="101968" y="41135"/>
                    </a:lnTo>
                    <a:lnTo>
                      <a:pt x="116014" y="40906"/>
                    </a:lnTo>
                    <a:lnTo>
                      <a:pt x="119989" y="36766"/>
                    </a:lnTo>
                    <a:close/>
                  </a:path>
                  <a:path w="209550" h="59690">
                    <a:moveTo>
                      <a:pt x="136296" y="52387"/>
                    </a:moveTo>
                    <a:lnTo>
                      <a:pt x="136207" y="41884"/>
                    </a:lnTo>
                    <a:lnTo>
                      <a:pt x="113131" y="42240"/>
                    </a:lnTo>
                    <a:lnTo>
                      <a:pt x="113728" y="52730"/>
                    </a:lnTo>
                    <a:lnTo>
                      <a:pt x="118275" y="56756"/>
                    </a:lnTo>
                    <a:lnTo>
                      <a:pt x="132321" y="56527"/>
                    </a:lnTo>
                    <a:lnTo>
                      <a:pt x="136296" y="52387"/>
                    </a:lnTo>
                    <a:close/>
                  </a:path>
                  <a:path w="209550" h="59690">
                    <a:moveTo>
                      <a:pt x="138036" y="19977"/>
                    </a:moveTo>
                    <a:lnTo>
                      <a:pt x="137947" y="10414"/>
                    </a:lnTo>
                    <a:lnTo>
                      <a:pt x="116941" y="10731"/>
                    </a:lnTo>
                    <a:lnTo>
                      <a:pt x="117487" y="20294"/>
                    </a:lnTo>
                    <a:lnTo>
                      <a:pt x="121627" y="23952"/>
                    </a:lnTo>
                    <a:lnTo>
                      <a:pt x="134404" y="23749"/>
                    </a:lnTo>
                    <a:lnTo>
                      <a:pt x="138036" y="19977"/>
                    </a:lnTo>
                    <a:close/>
                  </a:path>
                  <a:path w="209550" h="59690">
                    <a:moveTo>
                      <a:pt x="155384" y="35725"/>
                    </a:moveTo>
                    <a:lnTo>
                      <a:pt x="155295" y="25222"/>
                    </a:lnTo>
                    <a:lnTo>
                      <a:pt x="132219" y="25577"/>
                    </a:lnTo>
                    <a:lnTo>
                      <a:pt x="132816" y="36068"/>
                    </a:lnTo>
                    <a:lnTo>
                      <a:pt x="137363" y="40081"/>
                    </a:lnTo>
                    <a:lnTo>
                      <a:pt x="151409" y="39865"/>
                    </a:lnTo>
                    <a:lnTo>
                      <a:pt x="155384" y="35725"/>
                    </a:lnTo>
                    <a:close/>
                  </a:path>
                  <a:path w="209550" h="59690">
                    <a:moveTo>
                      <a:pt x="172745" y="19278"/>
                    </a:moveTo>
                    <a:lnTo>
                      <a:pt x="172656" y="9728"/>
                    </a:lnTo>
                    <a:lnTo>
                      <a:pt x="151650" y="10045"/>
                    </a:lnTo>
                    <a:lnTo>
                      <a:pt x="152196" y="19596"/>
                    </a:lnTo>
                    <a:lnTo>
                      <a:pt x="156337" y="23253"/>
                    </a:lnTo>
                    <a:lnTo>
                      <a:pt x="169113" y="23063"/>
                    </a:lnTo>
                    <a:lnTo>
                      <a:pt x="172745" y="19278"/>
                    </a:lnTo>
                    <a:close/>
                  </a:path>
                  <a:path w="209550" h="59690">
                    <a:moveTo>
                      <a:pt x="173075" y="50304"/>
                    </a:moveTo>
                    <a:lnTo>
                      <a:pt x="172986" y="39801"/>
                    </a:lnTo>
                    <a:lnTo>
                      <a:pt x="149910" y="40144"/>
                    </a:lnTo>
                    <a:lnTo>
                      <a:pt x="150507" y="50647"/>
                    </a:lnTo>
                    <a:lnTo>
                      <a:pt x="155054" y="54660"/>
                    </a:lnTo>
                    <a:lnTo>
                      <a:pt x="169100" y="54444"/>
                    </a:lnTo>
                    <a:lnTo>
                      <a:pt x="173075" y="50304"/>
                    </a:lnTo>
                    <a:close/>
                  </a:path>
                  <a:path w="209550" h="59690">
                    <a:moveTo>
                      <a:pt x="188010" y="54762"/>
                    </a:moveTo>
                    <a:lnTo>
                      <a:pt x="185026" y="53124"/>
                    </a:lnTo>
                    <a:lnTo>
                      <a:pt x="179768" y="53289"/>
                    </a:lnTo>
                    <a:lnTo>
                      <a:pt x="175539" y="53416"/>
                    </a:lnTo>
                    <a:lnTo>
                      <a:pt x="172339" y="54940"/>
                    </a:lnTo>
                    <a:lnTo>
                      <a:pt x="172351" y="57315"/>
                    </a:lnTo>
                    <a:lnTo>
                      <a:pt x="175006" y="58788"/>
                    </a:lnTo>
                    <a:lnTo>
                      <a:pt x="185902" y="58801"/>
                    </a:lnTo>
                    <a:lnTo>
                      <a:pt x="188010" y="56896"/>
                    </a:lnTo>
                    <a:lnTo>
                      <a:pt x="188010" y="54762"/>
                    </a:lnTo>
                    <a:close/>
                  </a:path>
                  <a:path w="209550" h="59690">
                    <a:moveTo>
                      <a:pt x="190436" y="33997"/>
                    </a:moveTo>
                    <a:lnTo>
                      <a:pt x="190347" y="23495"/>
                    </a:lnTo>
                    <a:lnTo>
                      <a:pt x="167271" y="23850"/>
                    </a:lnTo>
                    <a:lnTo>
                      <a:pt x="167868" y="34340"/>
                    </a:lnTo>
                    <a:lnTo>
                      <a:pt x="172415" y="38354"/>
                    </a:lnTo>
                    <a:lnTo>
                      <a:pt x="186461" y="38138"/>
                    </a:lnTo>
                    <a:lnTo>
                      <a:pt x="190436" y="33997"/>
                    </a:lnTo>
                    <a:close/>
                  </a:path>
                  <a:path w="209550" h="59690">
                    <a:moveTo>
                      <a:pt x="209169" y="49263"/>
                    </a:moveTo>
                    <a:lnTo>
                      <a:pt x="209080" y="38760"/>
                    </a:lnTo>
                    <a:lnTo>
                      <a:pt x="186004" y="39116"/>
                    </a:lnTo>
                    <a:lnTo>
                      <a:pt x="186601" y="49606"/>
                    </a:lnTo>
                    <a:lnTo>
                      <a:pt x="191147" y="53632"/>
                    </a:lnTo>
                    <a:lnTo>
                      <a:pt x="205193" y="53403"/>
                    </a:lnTo>
                    <a:lnTo>
                      <a:pt x="209169" y="49263"/>
                    </a:lnTo>
                    <a:close/>
                  </a:path>
                </a:pathLst>
              </a:custGeom>
              <a:solidFill>
                <a:srgbClr val="007C34"/>
              </a:solidFill>
            </p:spPr>
            <p:txBody>
              <a:bodyPr wrap="square" lIns="0" tIns="0" rIns="0" bIns="0" rtlCol="0"/>
              <a:lstStyle/>
              <a:p>
                <a:endParaRPr/>
              </a:p>
            </p:txBody>
          </p:sp>
          <p:sp>
            <p:nvSpPr>
              <p:cNvPr id="256" name="object 90">
                <a:extLst>
                  <a:ext uri="{FF2B5EF4-FFF2-40B4-BE49-F238E27FC236}">
                    <a16:creationId xmlns:a16="http://schemas.microsoft.com/office/drawing/2014/main" id="{30EFE813-1688-3132-3C07-D2121DC04BD1}"/>
                  </a:ext>
                </a:extLst>
              </p:cNvPr>
              <p:cNvSpPr/>
              <p:nvPr/>
            </p:nvSpPr>
            <p:spPr>
              <a:xfrm>
                <a:off x="6186831" y="8968231"/>
                <a:ext cx="21590" cy="8890"/>
              </a:xfrm>
              <a:custGeom>
                <a:avLst/>
                <a:gdLst/>
                <a:ahLst/>
                <a:cxnLst/>
                <a:rect l="l" t="t" r="r" b="b"/>
                <a:pathLst>
                  <a:path w="21589" h="8890">
                    <a:moveTo>
                      <a:pt x="16281" y="0"/>
                    </a:moveTo>
                    <a:lnTo>
                      <a:pt x="4686" y="177"/>
                    </a:lnTo>
                    <a:lnTo>
                      <a:pt x="0" y="2158"/>
                    </a:lnTo>
                    <a:lnTo>
                      <a:pt x="38" y="6845"/>
                    </a:lnTo>
                    <a:lnTo>
                      <a:pt x="4749" y="8674"/>
                    </a:lnTo>
                    <a:lnTo>
                      <a:pt x="16357" y="8496"/>
                    </a:lnTo>
                    <a:lnTo>
                      <a:pt x="21031" y="6527"/>
                    </a:lnTo>
                    <a:lnTo>
                      <a:pt x="21018" y="4178"/>
                    </a:lnTo>
                    <a:lnTo>
                      <a:pt x="21005" y="1828"/>
                    </a:lnTo>
                    <a:lnTo>
                      <a:pt x="16281" y="0"/>
                    </a:lnTo>
                    <a:close/>
                  </a:path>
                </a:pathLst>
              </a:custGeom>
              <a:solidFill>
                <a:srgbClr val="008739"/>
              </a:solidFill>
            </p:spPr>
            <p:txBody>
              <a:bodyPr wrap="square" lIns="0" tIns="0" rIns="0" bIns="0" rtlCol="0"/>
              <a:lstStyle/>
              <a:p>
                <a:endParaRPr/>
              </a:p>
            </p:txBody>
          </p:sp>
          <p:sp>
            <p:nvSpPr>
              <p:cNvPr id="257" name="object 91">
                <a:extLst>
                  <a:ext uri="{FF2B5EF4-FFF2-40B4-BE49-F238E27FC236}">
                    <a16:creationId xmlns:a16="http://schemas.microsoft.com/office/drawing/2014/main" id="{483B5271-C6E4-0314-818D-D1A8259451DB}"/>
                  </a:ext>
                </a:extLst>
              </p:cNvPr>
              <p:cNvSpPr/>
              <p:nvPr/>
            </p:nvSpPr>
            <p:spPr>
              <a:xfrm>
                <a:off x="6151791" y="8970238"/>
                <a:ext cx="52705" cy="17145"/>
              </a:xfrm>
              <a:custGeom>
                <a:avLst/>
                <a:gdLst/>
                <a:ahLst/>
                <a:cxnLst/>
                <a:rect l="l" t="t" r="r" b="b"/>
                <a:pathLst>
                  <a:path w="52704" h="17145">
                    <a:moveTo>
                      <a:pt x="21094" y="12776"/>
                    </a:moveTo>
                    <a:lnTo>
                      <a:pt x="21005" y="3225"/>
                    </a:lnTo>
                    <a:lnTo>
                      <a:pt x="0" y="3543"/>
                    </a:lnTo>
                    <a:lnTo>
                      <a:pt x="546" y="13093"/>
                    </a:lnTo>
                    <a:lnTo>
                      <a:pt x="4686" y="16751"/>
                    </a:lnTo>
                    <a:lnTo>
                      <a:pt x="17462" y="16560"/>
                    </a:lnTo>
                    <a:lnTo>
                      <a:pt x="21094" y="12776"/>
                    </a:lnTo>
                    <a:close/>
                  </a:path>
                  <a:path w="52704" h="17145">
                    <a:moveTo>
                      <a:pt x="52158" y="3048"/>
                    </a:moveTo>
                    <a:lnTo>
                      <a:pt x="52146" y="1333"/>
                    </a:lnTo>
                    <a:lnTo>
                      <a:pt x="49745" y="0"/>
                    </a:lnTo>
                    <a:lnTo>
                      <a:pt x="45491" y="139"/>
                    </a:lnTo>
                    <a:lnTo>
                      <a:pt x="42062" y="241"/>
                    </a:lnTo>
                    <a:lnTo>
                      <a:pt x="39484" y="1460"/>
                    </a:lnTo>
                    <a:lnTo>
                      <a:pt x="39497" y="3378"/>
                    </a:lnTo>
                    <a:lnTo>
                      <a:pt x="41656" y="4584"/>
                    </a:lnTo>
                    <a:lnTo>
                      <a:pt x="50457" y="4597"/>
                    </a:lnTo>
                    <a:lnTo>
                      <a:pt x="52158" y="3048"/>
                    </a:lnTo>
                    <a:close/>
                  </a:path>
                </a:pathLst>
              </a:custGeom>
              <a:solidFill>
                <a:srgbClr val="007C34"/>
              </a:solidFill>
            </p:spPr>
            <p:txBody>
              <a:bodyPr wrap="square" lIns="0" tIns="0" rIns="0" bIns="0" rtlCol="0"/>
              <a:lstStyle/>
              <a:p>
                <a:endParaRPr/>
              </a:p>
            </p:txBody>
          </p:sp>
          <p:sp>
            <p:nvSpPr>
              <p:cNvPr id="258" name="object 92">
                <a:extLst>
                  <a:ext uri="{FF2B5EF4-FFF2-40B4-BE49-F238E27FC236}">
                    <a16:creationId xmlns:a16="http://schemas.microsoft.com/office/drawing/2014/main" id="{4C665952-BA1F-BCF9-4682-EAF51C4E4885}"/>
                  </a:ext>
                </a:extLst>
              </p:cNvPr>
              <p:cNvSpPr/>
              <p:nvPr/>
            </p:nvSpPr>
            <p:spPr>
              <a:xfrm>
                <a:off x="6151780" y="8969262"/>
                <a:ext cx="21590" cy="8890"/>
              </a:xfrm>
              <a:custGeom>
                <a:avLst/>
                <a:gdLst/>
                <a:ahLst/>
                <a:cxnLst/>
                <a:rect l="l" t="t" r="r" b="b"/>
                <a:pathLst>
                  <a:path w="21589" h="8890">
                    <a:moveTo>
                      <a:pt x="16281" y="0"/>
                    </a:moveTo>
                    <a:lnTo>
                      <a:pt x="4686" y="190"/>
                    </a:lnTo>
                    <a:lnTo>
                      <a:pt x="0" y="2158"/>
                    </a:lnTo>
                    <a:lnTo>
                      <a:pt x="38" y="6857"/>
                    </a:lnTo>
                    <a:lnTo>
                      <a:pt x="4749" y="8686"/>
                    </a:lnTo>
                    <a:lnTo>
                      <a:pt x="16357" y="8508"/>
                    </a:lnTo>
                    <a:lnTo>
                      <a:pt x="21031" y="6527"/>
                    </a:lnTo>
                    <a:lnTo>
                      <a:pt x="21018" y="4190"/>
                    </a:lnTo>
                    <a:lnTo>
                      <a:pt x="21005" y="1841"/>
                    </a:lnTo>
                    <a:lnTo>
                      <a:pt x="16281" y="0"/>
                    </a:lnTo>
                    <a:close/>
                  </a:path>
                </a:pathLst>
              </a:custGeom>
              <a:solidFill>
                <a:srgbClr val="008739"/>
              </a:solidFill>
            </p:spPr>
            <p:txBody>
              <a:bodyPr wrap="square" lIns="0" tIns="0" rIns="0" bIns="0" rtlCol="0"/>
              <a:lstStyle/>
              <a:p>
                <a:endParaRPr/>
              </a:p>
            </p:txBody>
          </p:sp>
          <p:sp>
            <p:nvSpPr>
              <p:cNvPr id="259" name="object 93">
                <a:extLst>
                  <a:ext uri="{FF2B5EF4-FFF2-40B4-BE49-F238E27FC236}">
                    <a16:creationId xmlns:a16="http://schemas.microsoft.com/office/drawing/2014/main" id="{8001FAC8-444C-1759-E3F1-694534C0E971}"/>
                  </a:ext>
                </a:extLst>
              </p:cNvPr>
              <p:cNvSpPr/>
              <p:nvPr/>
            </p:nvSpPr>
            <p:spPr>
              <a:xfrm>
                <a:off x="6156223" y="8970682"/>
                <a:ext cx="86995" cy="13970"/>
              </a:xfrm>
              <a:custGeom>
                <a:avLst/>
                <a:gdLst/>
                <a:ahLst/>
                <a:cxnLst/>
                <a:rect l="l" t="t" r="r" b="b"/>
                <a:pathLst>
                  <a:path w="86995" h="13970">
                    <a:moveTo>
                      <a:pt x="12674" y="3644"/>
                    </a:moveTo>
                    <a:lnTo>
                      <a:pt x="12661" y="1930"/>
                    </a:lnTo>
                    <a:lnTo>
                      <a:pt x="10261" y="596"/>
                    </a:lnTo>
                    <a:lnTo>
                      <a:pt x="6007" y="736"/>
                    </a:lnTo>
                    <a:lnTo>
                      <a:pt x="2578" y="838"/>
                    </a:lnTo>
                    <a:lnTo>
                      <a:pt x="0" y="2070"/>
                    </a:lnTo>
                    <a:lnTo>
                      <a:pt x="12" y="3975"/>
                    </a:lnTo>
                    <a:lnTo>
                      <a:pt x="2159" y="5181"/>
                    </a:lnTo>
                    <a:lnTo>
                      <a:pt x="10972" y="5194"/>
                    </a:lnTo>
                    <a:lnTo>
                      <a:pt x="12674" y="3644"/>
                    </a:lnTo>
                    <a:close/>
                  </a:path>
                  <a:path w="86995" h="13970">
                    <a:moveTo>
                      <a:pt x="86410" y="9563"/>
                    </a:moveTo>
                    <a:lnTo>
                      <a:pt x="86321" y="0"/>
                    </a:lnTo>
                    <a:lnTo>
                      <a:pt x="65316" y="317"/>
                    </a:lnTo>
                    <a:lnTo>
                      <a:pt x="65862" y="9880"/>
                    </a:lnTo>
                    <a:lnTo>
                      <a:pt x="70002" y="13538"/>
                    </a:lnTo>
                    <a:lnTo>
                      <a:pt x="82778" y="13335"/>
                    </a:lnTo>
                    <a:lnTo>
                      <a:pt x="86410" y="9563"/>
                    </a:lnTo>
                    <a:close/>
                  </a:path>
                </a:pathLst>
              </a:custGeom>
              <a:solidFill>
                <a:srgbClr val="007C34"/>
              </a:solidFill>
            </p:spPr>
            <p:txBody>
              <a:bodyPr wrap="square" lIns="0" tIns="0" rIns="0" bIns="0" rtlCol="0"/>
              <a:lstStyle/>
              <a:p>
                <a:endParaRPr/>
              </a:p>
            </p:txBody>
          </p:sp>
          <p:sp>
            <p:nvSpPr>
              <p:cNvPr id="260" name="object 94">
                <a:extLst>
                  <a:ext uri="{FF2B5EF4-FFF2-40B4-BE49-F238E27FC236}">
                    <a16:creationId xmlns:a16="http://schemas.microsoft.com/office/drawing/2014/main" id="{89CB751E-7755-F33F-F157-3816DC97CD4A}"/>
                  </a:ext>
                </a:extLst>
              </p:cNvPr>
              <p:cNvSpPr/>
              <p:nvPr/>
            </p:nvSpPr>
            <p:spPr>
              <a:xfrm>
                <a:off x="6221534" y="8966496"/>
                <a:ext cx="21590" cy="8890"/>
              </a:xfrm>
              <a:custGeom>
                <a:avLst/>
                <a:gdLst/>
                <a:ahLst/>
                <a:cxnLst/>
                <a:rect l="l" t="t" r="r" b="b"/>
                <a:pathLst>
                  <a:path w="21589" h="8890">
                    <a:moveTo>
                      <a:pt x="16281" y="0"/>
                    </a:moveTo>
                    <a:lnTo>
                      <a:pt x="4686" y="177"/>
                    </a:lnTo>
                    <a:lnTo>
                      <a:pt x="0" y="2158"/>
                    </a:lnTo>
                    <a:lnTo>
                      <a:pt x="38" y="6845"/>
                    </a:lnTo>
                    <a:lnTo>
                      <a:pt x="4749" y="8674"/>
                    </a:lnTo>
                    <a:lnTo>
                      <a:pt x="16357" y="8496"/>
                    </a:lnTo>
                    <a:lnTo>
                      <a:pt x="21031" y="6527"/>
                    </a:lnTo>
                    <a:lnTo>
                      <a:pt x="21018" y="4178"/>
                    </a:lnTo>
                    <a:lnTo>
                      <a:pt x="21005" y="1828"/>
                    </a:lnTo>
                    <a:lnTo>
                      <a:pt x="16281" y="0"/>
                    </a:lnTo>
                    <a:close/>
                  </a:path>
                </a:pathLst>
              </a:custGeom>
              <a:solidFill>
                <a:srgbClr val="008739"/>
              </a:solidFill>
            </p:spPr>
            <p:txBody>
              <a:bodyPr wrap="square" lIns="0" tIns="0" rIns="0" bIns="0" rtlCol="0"/>
              <a:lstStyle/>
              <a:p>
                <a:endParaRPr/>
              </a:p>
            </p:txBody>
          </p:sp>
          <p:sp>
            <p:nvSpPr>
              <p:cNvPr id="261" name="object 95">
                <a:extLst>
                  <a:ext uri="{FF2B5EF4-FFF2-40B4-BE49-F238E27FC236}">
                    <a16:creationId xmlns:a16="http://schemas.microsoft.com/office/drawing/2014/main" id="{CEFE285B-D054-A2E1-9F1E-77D614C90513}"/>
                  </a:ext>
                </a:extLst>
              </p:cNvPr>
              <p:cNvSpPr/>
              <p:nvPr/>
            </p:nvSpPr>
            <p:spPr>
              <a:xfrm>
                <a:off x="6225972" y="8968510"/>
                <a:ext cx="51435" cy="15240"/>
              </a:xfrm>
              <a:custGeom>
                <a:avLst/>
                <a:gdLst/>
                <a:ahLst/>
                <a:cxnLst/>
                <a:rect l="l" t="t" r="r" b="b"/>
                <a:pathLst>
                  <a:path w="51435" h="15240">
                    <a:moveTo>
                      <a:pt x="12674" y="3035"/>
                    </a:moveTo>
                    <a:lnTo>
                      <a:pt x="12661" y="1320"/>
                    </a:lnTo>
                    <a:lnTo>
                      <a:pt x="10261" y="0"/>
                    </a:lnTo>
                    <a:lnTo>
                      <a:pt x="6007" y="127"/>
                    </a:lnTo>
                    <a:lnTo>
                      <a:pt x="2590" y="241"/>
                    </a:lnTo>
                    <a:lnTo>
                      <a:pt x="0" y="1460"/>
                    </a:lnTo>
                    <a:lnTo>
                      <a:pt x="12" y="3378"/>
                    </a:lnTo>
                    <a:lnTo>
                      <a:pt x="2171" y="4572"/>
                    </a:lnTo>
                    <a:lnTo>
                      <a:pt x="10972" y="4584"/>
                    </a:lnTo>
                    <a:lnTo>
                      <a:pt x="12674" y="3035"/>
                    </a:lnTo>
                    <a:close/>
                  </a:path>
                  <a:path w="51435" h="15240">
                    <a:moveTo>
                      <a:pt x="51015" y="10693"/>
                    </a:moveTo>
                    <a:lnTo>
                      <a:pt x="50927" y="1130"/>
                    </a:lnTo>
                    <a:lnTo>
                      <a:pt x="29921" y="1447"/>
                    </a:lnTo>
                    <a:lnTo>
                      <a:pt x="30454" y="11010"/>
                    </a:lnTo>
                    <a:lnTo>
                      <a:pt x="34607" y="14655"/>
                    </a:lnTo>
                    <a:lnTo>
                      <a:pt x="47383" y="14465"/>
                    </a:lnTo>
                    <a:lnTo>
                      <a:pt x="51015" y="10693"/>
                    </a:lnTo>
                    <a:close/>
                  </a:path>
                </a:pathLst>
              </a:custGeom>
              <a:solidFill>
                <a:srgbClr val="007C34"/>
              </a:solidFill>
            </p:spPr>
            <p:txBody>
              <a:bodyPr wrap="square" lIns="0" tIns="0" rIns="0" bIns="0" rtlCol="0"/>
              <a:lstStyle/>
              <a:p>
                <a:endParaRPr/>
              </a:p>
            </p:txBody>
          </p:sp>
          <p:sp>
            <p:nvSpPr>
              <p:cNvPr id="262" name="object 96">
                <a:extLst>
                  <a:ext uri="{FF2B5EF4-FFF2-40B4-BE49-F238E27FC236}">
                    <a16:creationId xmlns:a16="http://schemas.microsoft.com/office/drawing/2014/main" id="{ED3BA000-4559-BECB-F270-7C3751C58B83}"/>
                  </a:ext>
                </a:extLst>
              </p:cNvPr>
              <p:cNvSpPr/>
              <p:nvPr/>
            </p:nvSpPr>
            <p:spPr>
              <a:xfrm>
                <a:off x="6255891" y="8965457"/>
                <a:ext cx="21590" cy="8890"/>
              </a:xfrm>
              <a:custGeom>
                <a:avLst/>
                <a:gdLst/>
                <a:ahLst/>
                <a:cxnLst/>
                <a:rect l="l" t="t" r="r" b="b"/>
                <a:pathLst>
                  <a:path w="21589" h="8890">
                    <a:moveTo>
                      <a:pt x="16281" y="0"/>
                    </a:moveTo>
                    <a:lnTo>
                      <a:pt x="4686" y="177"/>
                    </a:lnTo>
                    <a:lnTo>
                      <a:pt x="0" y="2146"/>
                    </a:lnTo>
                    <a:lnTo>
                      <a:pt x="38" y="6845"/>
                    </a:lnTo>
                    <a:lnTo>
                      <a:pt x="4749" y="8674"/>
                    </a:lnTo>
                    <a:lnTo>
                      <a:pt x="16357" y="8496"/>
                    </a:lnTo>
                    <a:lnTo>
                      <a:pt x="21031" y="6527"/>
                    </a:lnTo>
                    <a:lnTo>
                      <a:pt x="21018" y="4178"/>
                    </a:lnTo>
                    <a:lnTo>
                      <a:pt x="20993" y="1828"/>
                    </a:lnTo>
                    <a:lnTo>
                      <a:pt x="16281" y="0"/>
                    </a:lnTo>
                    <a:close/>
                  </a:path>
                </a:pathLst>
              </a:custGeom>
              <a:solidFill>
                <a:srgbClr val="008739"/>
              </a:solidFill>
            </p:spPr>
            <p:txBody>
              <a:bodyPr wrap="square" lIns="0" tIns="0" rIns="0" bIns="0" rtlCol="0"/>
              <a:lstStyle/>
              <a:p>
                <a:endParaRPr/>
              </a:p>
            </p:txBody>
          </p:sp>
          <p:sp>
            <p:nvSpPr>
              <p:cNvPr id="263" name="object 97">
                <a:extLst>
                  <a:ext uri="{FF2B5EF4-FFF2-40B4-BE49-F238E27FC236}">
                    <a16:creationId xmlns:a16="http://schemas.microsoft.com/office/drawing/2014/main" id="{0893E658-457E-5A44-D5FB-DC9295AE1FB4}"/>
                  </a:ext>
                </a:extLst>
              </p:cNvPr>
              <p:cNvSpPr/>
              <p:nvPr/>
            </p:nvSpPr>
            <p:spPr>
              <a:xfrm>
                <a:off x="5970816" y="8967469"/>
                <a:ext cx="302260" cy="27305"/>
              </a:xfrm>
              <a:custGeom>
                <a:avLst/>
                <a:gdLst/>
                <a:ahLst/>
                <a:cxnLst/>
                <a:rect l="l" t="t" r="r" b="b"/>
                <a:pathLst>
                  <a:path w="302260" h="27304">
                    <a:moveTo>
                      <a:pt x="21094" y="23202"/>
                    </a:moveTo>
                    <a:lnTo>
                      <a:pt x="21005" y="13639"/>
                    </a:lnTo>
                    <a:lnTo>
                      <a:pt x="0" y="13957"/>
                    </a:lnTo>
                    <a:lnTo>
                      <a:pt x="533" y="23520"/>
                    </a:lnTo>
                    <a:lnTo>
                      <a:pt x="4686" y="27165"/>
                    </a:lnTo>
                    <a:lnTo>
                      <a:pt x="17462" y="26974"/>
                    </a:lnTo>
                    <a:lnTo>
                      <a:pt x="21094" y="23202"/>
                    </a:lnTo>
                    <a:close/>
                  </a:path>
                  <a:path w="302260" h="27304">
                    <a:moveTo>
                      <a:pt x="302196" y="3035"/>
                    </a:moveTo>
                    <a:lnTo>
                      <a:pt x="302183" y="1320"/>
                    </a:lnTo>
                    <a:lnTo>
                      <a:pt x="299783" y="0"/>
                    </a:lnTo>
                    <a:lnTo>
                      <a:pt x="295529" y="127"/>
                    </a:lnTo>
                    <a:lnTo>
                      <a:pt x="292100" y="228"/>
                    </a:lnTo>
                    <a:lnTo>
                      <a:pt x="289521" y="1460"/>
                    </a:lnTo>
                    <a:lnTo>
                      <a:pt x="289534" y="3378"/>
                    </a:lnTo>
                    <a:lnTo>
                      <a:pt x="291680" y="4572"/>
                    </a:lnTo>
                    <a:lnTo>
                      <a:pt x="300494" y="4584"/>
                    </a:lnTo>
                    <a:lnTo>
                      <a:pt x="302196" y="3035"/>
                    </a:lnTo>
                    <a:close/>
                  </a:path>
                </a:pathLst>
              </a:custGeom>
              <a:solidFill>
                <a:srgbClr val="007C34"/>
              </a:solidFill>
            </p:spPr>
            <p:txBody>
              <a:bodyPr wrap="square" lIns="0" tIns="0" rIns="0" bIns="0" rtlCol="0"/>
              <a:lstStyle/>
              <a:p>
                <a:endParaRPr/>
              </a:p>
            </p:txBody>
          </p:sp>
          <p:sp>
            <p:nvSpPr>
              <p:cNvPr id="264" name="object 98">
                <a:extLst>
                  <a:ext uri="{FF2B5EF4-FFF2-40B4-BE49-F238E27FC236}">
                    <a16:creationId xmlns:a16="http://schemas.microsoft.com/office/drawing/2014/main" id="{C8C0787F-B61A-1DBE-605C-FFAF0AB38B36}"/>
                  </a:ext>
                </a:extLst>
              </p:cNvPr>
              <p:cNvSpPr/>
              <p:nvPr/>
            </p:nvSpPr>
            <p:spPr>
              <a:xfrm>
                <a:off x="5970811" y="8976929"/>
                <a:ext cx="21590" cy="8890"/>
              </a:xfrm>
              <a:custGeom>
                <a:avLst/>
                <a:gdLst/>
                <a:ahLst/>
                <a:cxnLst/>
                <a:rect l="l" t="t" r="r" b="b"/>
                <a:pathLst>
                  <a:path w="21589" h="8890">
                    <a:moveTo>
                      <a:pt x="16281" y="0"/>
                    </a:moveTo>
                    <a:lnTo>
                      <a:pt x="4686" y="177"/>
                    </a:lnTo>
                    <a:lnTo>
                      <a:pt x="0" y="2146"/>
                    </a:lnTo>
                    <a:lnTo>
                      <a:pt x="38" y="6845"/>
                    </a:lnTo>
                    <a:lnTo>
                      <a:pt x="4749" y="8674"/>
                    </a:lnTo>
                    <a:lnTo>
                      <a:pt x="16357" y="8496"/>
                    </a:lnTo>
                    <a:lnTo>
                      <a:pt x="21031" y="6527"/>
                    </a:lnTo>
                    <a:lnTo>
                      <a:pt x="21018" y="4178"/>
                    </a:lnTo>
                    <a:lnTo>
                      <a:pt x="20993" y="1828"/>
                    </a:lnTo>
                    <a:lnTo>
                      <a:pt x="16281" y="0"/>
                    </a:lnTo>
                    <a:close/>
                  </a:path>
                </a:pathLst>
              </a:custGeom>
              <a:solidFill>
                <a:srgbClr val="008739"/>
              </a:solidFill>
            </p:spPr>
            <p:txBody>
              <a:bodyPr wrap="square" lIns="0" tIns="0" rIns="0" bIns="0" rtlCol="0"/>
              <a:lstStyle/>
              <a:p>
                <a:endParaRPr/>
              </a:p>
            </p:txBody>
          </p:sp>
          <p:sp>
            <p:nvSpPr>
              <p:cNvPr id="265" name="object 99">
                <a:extLst>
                  <a:ext uri="{FF2B5EF4-FFF2-40B4-BE49-F238E27FC236}">
                    <a16:creationId xmlns:a16="http://schemas.microsoft.com/office/drawing/2014/main" id="{CEB4CA97-7C43-3FB5-C566-78A1DA028F77}"/>
                  </a:ext>
                </a:extLst>
              </p:cNvPr>
              <p:cNvSpPr/>
              <p:nvPr/>
            </p:nvSpPr>
            <p:spPr>
              <a:xfrm>
                <a:off x="5975248" y="8978950"/>
                <a:ext cx="53975" cy="13970"/>
              </a:xfrm>
              <a:custGeom>
                <a:avLst/>
                <a:gdLst/>
                <a:ahLst/>
                <a:cxnLst/>
                <a:rect l="l" t="t" r="r" b="b"/>
                <a:pathLst>
                  <a:path w="53975" h="13970">
                    <a:moveTo>
                      <a:pt x="12674" y="3035"/>
                    </a:moveTo>
                    <a:lnTo>
                      <a:pt x="12661" y="1320"/>
                    </a:lnTo>
                    <a:lnTo>
                      <a:pt x="10261" y="0"/>
                    </a:lnTo>
                    <a:lnTo>
                      <a:pt x="6007" y="127"/>
                    </a:lnTo>
                    <a:lnTo>
                      <a:pt x="2578" y="228"/>
                    </a:lnTo>
                    <a:lnTo>
                      <a:pt x="0" y="1460"/>
                    </a:lnTo>
                    <a:lnTo>
                      <a:pt x="12" y="3378"/>
                    </a:lnTo>
                    <a:lnTo>
                      <a:pt x="2159" y="4572"/>
                    </a:lnTo>
                    <a:lnTo>
                      <a:pt x="10972" y="4584"/>
                    </a:lnTo>
                    <a:lnTo>
                      <a:pt x="12674" y="3035"/>
                    </a:lnTo>
                    <a:close/>
                  </a:path>
                  <a:path w="53975" h="13970">
                    <a:moveTo>
                      <a:pt x="53949" y="10007"/>
                    </a:moveTo>
                    <a:lnTo>
                      <a:pt x="53860" y="444"/>
                    </a:lnTo>
                    <a:lnTo>
                      <a:pt x="32854" y="762"/>
                    </a:lnTo>
                    <a:lnTo>
                      <a:pt x="33388" y="10325"/>
                    </a:lnTo>
                    <a:lnTo>
                      <a:pt x="37541" y="13970"/>
                    </a:lnTo>
                    <a:lnTo>
                      <a:pt x="50317" y="13779"/>
                    </a:lnTo>
                    <a:lnTo>
                      <a:pt x="53949" y="10007"/>
                    </a:lnTo>
                    <a:close/>
                  </a:path>
                </a:pathLst>
              </a:custGeom>
              <a:solidFill>
                <a:srgbClr val="007C34"/>
              </a:solidFill>
            </p:spPr>
            <p:txBody>
              <a:bodyPr wrap="square" lIns="0" tIns="0" rIns="0" bIns="0" rtlCol="0"/>
              <a:lstStyle/>
              <a:p>
                <a:endParaRPr/>
              </a:p>
            </p:txBody>
          </p:sp>
          <p:sp>
            <p:nvSpPr>
              <p:cNvPr id="266" name="object 100">
                <a:extLst>
                  <a:ext uri="{FF2B5EF4-FFF2-40B4-BE49-F238E27FC236}">
                    <a16:creationId xmlns:a16="http://schemas.microsoft.com/office/drawing/2014/main" id="{6B2D53B5-24D6-F5E3-EA84-A38BDD30E411}"/>
                  </a:ext>
                </a:extLst>
              </p:cNvPr>
              <p:cNvSpPr/>
              <p:nvPr/>
            </p:nvSpPr>
            <p:spPr>
              <a:xfrm>
                <a:off x="6008095" y="8975208"/>
                <a:ext cx="21590" cy="8890"/>
              </a:xfrm>
              <a:custGeom>
                <a:avLst/>
                <a:gdLst/>
                <a:ahLst/>
                <a:cxnLst/>
                <a:rect l="l" t="t" r="r" b="b"/>
                <a:pathLst>
                  <a:path w="21589" h="8890">
                    <a:moveTo>
                      <a:pt x="16281" y="0"/>
                    </a:moveTo>
                    <a:lnTo>
                      <a:pt x="4686" y="177"/>
                    </a:lnTo>
                    <a:lnTo>
                      <a:pt x="0" y="2146"/>
                    </a:lnTo>
                    <a:lnTo>
                      <a:pt x="38" y="6845"/>
                    </a:lnTo>
                    <a:lnTo>
                      <a:pt x="4749" y="8674"/>
                    </a:lnTo>
                    <a:lnTo>
                      <a:pt x="16357" y="8496"/>
                    </a:lnTo>
                    <a:lnTo>
                      <a:pt x="21031" y="6527"/>
                    </a:lnTo>
                    <a:lnTo>
                      <a:pt x="21018" y="4178"/>
                    </a:lnTo>
                    <a:lnTo>
                      <a:pt x="20993" y="1828"/>
                    </a:lnTo>
                    <a:lnTo>
                      <a:pt x="16281" y="0"/>
                    </a:lnTo>
                    <a:close/>
                  </a:path>
                </a:pathLst>
              </a:custGeom>
              <a:solidFill>
                <a:srgbClr val="008739"/>
              </a:solidFill>
            </p:spPr>
            <p:txBody>
              <a:bodyPr wrap="square" lIns="0" tIns="0" rIns="0" bIns="0" rtlCol="0"/>
              <a:lstStyle/>
              <a:p>
                <a:endParaRPr/>
              </a:p>
            </p:txBody>
          </p:sp>
          <p:sp>
            <p:nvSpPr>
              <p:cNvPr id="267" name="object 101">
                <a:extLst>
                  <a:ext uri="{FF2B5EF4-FFF2-40B4-BE49-F238E27FC236}">
                    <a16:creationId xmlns:a16="http://schemas.microsoft.com/office/drawing/2014/main" id="{5431D5AA-1799-07C9-5BB7-D50AFBD2410F}"/>
                  </a:ext>
                </a:extLst>
              </p:cNvPr>
              <p:cNvSpPr/>
              <p:nvPr/>
            </p:nvSpPr>
            <p:spPr>
              <a:xfrm>
                <a:off x="6012535" y="8977223"/>
                <a:ext cx="53975" cy="13970"/>
              </a:xfrm>
              <a:custGeom>
                <a:avLst/>
                <a:gdLst/>
                <a:ahLst/>
                <a:cxnLst/>
                <a:rect l="l" t="t" r="r" b="b"/>
                <a:pathLst>
                  <a:path w="53975" h="13970">
                    <a:moveTo>
                      <a:pt x="12674" y="3035"/>
                    </a:moveTo>
                    <a:lnTo>
                      <a:pt x="12661" y="1320"/>
                    </a:lnTo>
                    <a:lnTo>
                      <a:pt x="10261" y="0"/>
                    </a:lnTo>
                    <a:lnTo>
                      <a:pt x="6007" y="127"/>
                    </a:lnTo>
                    <a:lnTo>
                      <a:pt x="2578" y="228"/>
                    </a:lnTo>
                    <a:lnTo>
                      <a:pt x="0" y="1460"/>
                    </a:lnTo>
                    <a:lnTo>
                      <a:pt x="12" y="3378"/>
                    </a:lnTo>
                    <a:lnTo>
                      <a:pt x="2159" y="4572"/>
                    </a:lnTo>
                    <a:lnTo>
                      <a:pt x="10972" y="4584"/>
                    </a:lnTo>
                    <a:lnTo>
                      <a:pt x="12674" y="3035"/>
                    </a:lnTo>
                    <a:close/>
                  </a:path>
                  <a:path w="53975" h="13970">
                    <a:moveTo>
                      <a:pt x="53378" y="10007"/>
                    </a:moveTo>
                    <a:lnTo>
                      <a:pt x="53289" y="444"/>
                    </a:lnTo>
                    <a:lnTo>
                      <a:pt x="32283" y="762"/>
                    </a:lnTo>
                    <a:lnTo>
                      <a:pt x="32816" y="10325"/>
                    </a:lnTo>
                    <a:lnTo>
                      <a:pt x="36969" y="13970"/>
                    </a:lnTo>
                    <a:lnTo>
                      <a:pt x="49745" y="13779"/>
                    </a:lnTo>
                    <a:lnTo>
                      <a:pt x="53378" y="10007"/>
                    </a:lnTo>
                    <a:close/>
                  </a:path>
                </a:pathLst>
              </a:custGeom>
              <a:solidFill>
                <a:srgbClr val="007C34"/>
              </a:solidFill>
            </p:spPr>
            <p:txBody>
              <a:bodyPr wrap="square" lIns="0" tIns="0" rIns="0" bIns="0" rtlCol="0"/>
              <a:lstStyle/>
              <a:p>
                <a:endParaRPr/>
              </a:p>
            </p:txBody>
          </p:sp>
          <p:sp>
            <p:nvSpPr>
              <p:cNvPr id="268" name="object 102">
                <a:extLst>
                  <a:ext uri="{FF2B5EF4-FFF2-40B4-BE49-F238E27FC236}">
                    <a16:creationId xmlns:a16="http://schemas.microsoft.com/office/drawing/2014/main" id="{FBE1CB45-D2E2-BCED-84E3-24B105A0ECCB}"/>
                  </a:ext>
                </a:extLst>
              </p:cNvPr>
              <p:cNvSpPr/>
              <p:nvPr/>
            </p:nvSpPr>
            <p:spPr>
              <a:xfrm>
                <a:off x="6044806" y="8973488"/>
                <a:ext cx="21590" cy="8890"/>
              </a:xfrm>
              <a:custGeom>
                <a:avLst/>
                <a:gdLst/>
                <a:ahLst/>
                <a:cxnLst/>
                <a:rect l="l" t="t" r="r" b="b"/>
                <a:pathLst>
                  <a:path w="21589" h="8890">
                    <a:moveTo>
                      <a:pt x="16281" y="0"/>
                    </a:moveTo>
                    <a:lnTo>
                      <a:pt x="4686" y="177"/>
                    </a:lnTo>
                    <a:lnTo>
                      <a:pt x="0" y="2146"/>
                    </a:lnTo>
                    <a:lnTo>
                      <a:pt x="38" y="6845"/>
                    </a:lnTo>
                    <a:lnTo>
                      <a:pt x="4749" y="8674"/>
                    </a:lnTo>
                    <a:lnTo>
                      <a:pt x="16357" y="8496"/>
                    </a:lnTo>
                    <a:lnTo>
                      <a:pt x="21031" y="6527"/>
                    </a:lnTo>
                    <a:lnTo>
                      <a:pt x="21018" y="4178"/>
                    </a:lnTo>
                    <a:lnTo>
                      <a:pt x="20993" y="1828"/>
                    </a:lnTo>
                    <a:lnTo>
                      <a:pt x="16281" y="0"/>
                    </a:lnTo>
                    <a:close/>
                  </a:path>
                </a:pathLst>
              </a:custGeom>
              <a:solidFill>
                <a:srgbClr val="008739"/>
              </a:solidFill>
            </p:spPr>
            <p:txBody>
              <a:bodyPr wrap="square" lIns="0" tIns="0" rIns="0" bIns="0" rtlCol="0"/>
              <a:lstStyle/>
              <a:p>
                <a:endParaRPr/>
              </a:p>
            </p:txBody>
          </p:sp>
          <p:sp>
            <p:nvSpPr>
              <p:cNvPr id="269" name="object 103">
                <a:extLst>
                  <a:ext uri="{FF2B5EF4-FFF2-40B4-BE49-F238E27FC236}">
                    <a16:creationId xmlns:a16="http://schemas.microsoft.com/office/drawing/2014/main" id="{B0ED3D81-F783-66A1-893A-87C0D557A9EE}"/>
                  </a:ext>
                </a:extLst>
              </p:cNvPr>
              <p:cNvSpPr/>
              <p:nvPr/>
            </p:nvSpPr>
            <p:spPr>
              <a:xfrm>
                <a:off x="6049251" y="8975508"/>
                <a:ext cx="53975" cy="13970"/>
              </a:xfrm>
              <a:custGeom>
                <a:avLst/>
                <a:gdLst/>
                <a:ahLst/>
                <a:cxnLst/>
                <a:rect l="l" t="t" r="r" b="b"/>
                <a:pathLst>
                  <a:path w="53975" h="13970">
                    <a:moveTo>
                      <a:pt x="12674" y="3035"/>
                    </a:moveTo>
                    <a:lnTo>
                      <a:pt x="12661" y="1320"/>
                    </a:lnTo>
                    <a:lnTo>
                      <a:pt x="10261" y="0"/>
                    </a:lnTo>
                    <a:lnTo>
                      <a:pt x="6007" y="127"/>
                    </a:lnTo>
                    <a:lnTo>
                      <a:pt x="2578" y="228"/>
                    </a:lnTo>
                    <a:lnTo>
                      <a:pt x="0" y="1460"/>
                    </a:lnTo>
                    <a:lnTo>
                      <a:pt x="12" y="3378"/>
                    </a:lnTo>
                    <a:lnTo>
                      <a:pt x="2159" y="4572"/>
                    </a:lnTo>
                    <a:lnTo>
                      <a:pt x="10972" y="4584"/>
                    </a:lnTo>
                    <a:lnTo>
                      <a:pt x="12674" y="3035"/>
                    </a:lnTo>
                    <a:close/>
                  </a:path>
                  <a:path w="53975" h="13970">
                    <a:moveTo>
                      <a:pt x="53936" y="10007"/>
                    </a:moveTo>
                    <a:lnTo>
                      <a:pt x="53848" y="444"/>
                    </a:lnTo>
                    <a:lnTo>
                      <a:pt x="32842" y="762"/>
                    </a:lnTo>
                    <a:lnTo>
                      <a:pt x="33375" y="10325"/>
                    </a:lnTo>
                    <a:lnTo>
                      <a:pt x="37528" y="13970"/>
                    </a:lnTo>
                    <a:lnTo>
                      <a:pt x="50304" y="13779"/>
                    </a:lnTo>
                    <a:lnTo>
                      <a:pt x="53936" y="10007"/>
                    </a:lnTo>
                    <a:close/>
                  </a:path>
                </a:pathLst>
              </a:custGeom>
              <a:solidFill>
                <a:srgbClr val="007C34"/>
              </a:solidFill>
            </p:spPr>
            <p:txBody>
              <a:bodyPr wrap="square" lIns="0" tIns="0" rIns="0" bIns="0" rtlCol="0"/>
              <a:lstStyle/>
              <a:p>
                <a:endParaRPr/>
              </a:p>
            </p:txBody>
          </p:sp>
          <p:sp>
            <p:nvSpPr>
              <p:cNvPr id="270" name="object 104">
                <a:extLst>
                  <a:ext uri="{FF2B5EF4-FFF2-40B4-BE49-F238E27FC236}">
                    <a16:creationId xmlns:a16="http://schemas.microsoft.com/office/drawing/2014/main" id="{A4763A8F-CAC8-6935-D8CE-57D2259663AB}"/>
                  </a:ext>
                </a:extLst>
              </p:cNvPr>
              <p:cNvSpPr/>
              <p:nvPr/>
            </p:nvSpPr>
            <p:spPr>
              <a:xfrm>
                <a:off x="6082090" y="8971767"/>
                <a:ext cx="21590" cy="8890"/>
              </a:xfrm>
              <a:custGeom>
                <a:avLst/>
                <a:gdLst/>
                <a:ahLst/>
                <a:cxnLst/>
                <a:rect l="l" t="t" r="r" b="b"/>
                <a:pathLst>
                  <a:path w="21589" h="8890">
                    <a:moveTo>
                      <a:pt x="16281" y="0"/>
                    </a:moveTo>
                    <a:lnTo>
                      <a:pt x="4686" y="177"/>
                    </a:lnTo>
                    <a:lnTo>
                      <a:pt x="0" y="2146"/>
                    </a:lnTo>
                    <a:lnTo>
                      <a:pt x="38" y="6845"/>
                    </a:lnTo>
                    <a:lnTo>
                      <a:pt x="4749" y="8674"/>
                    </a:lnTo>
                    <a:lnTo>
                      <a:pt x="16357" y="8496"/>
                    </a:lnTo>
                    <a:lnTo>
                      <a:pt x="21031" y="6527"/>
                    </a:lnTo>
                    <a:lnTo>
                      <a:pt x="21018" y="4178"/>
                    </a:lnTo>
                    <a:lnTo>
                      <a:pt x="20993" y="1828"/>
                    </a:lnTo>
                    <a:lnTo>
                      <a:pt x="16281" y="0"/>
                    </a:lnTo>
                    <a:close/>
                  </a:path>
                </a:pathLst>
              </a:custGeom>
              <a:solidFill>
                <a:srgbClr val="008739"/>
              </a:solidFill>
            </p:spPr>
            <p:txBody>
              <a:bodyPr wrap="square" lIns="0" tIns="0" rIns="0" bIns="0" rtlCol="0"/>
              <a:lstStyle/>
              <a:p>
                <a:endParaRPr/>
              </a:p>
            </p:txBody>
          </p:sp>
          <p:sp>
            <p:nvSpPr>
              <p:cNvPr id="271" name="object 105">
                <a:extLst>
                  <a:ext uri="{FF2B5EF4-FFF2-40B4-BE49-F238E27FC236}">
                    <a16:creationId xmlns:a16="http://schemas.microsoft.com/office/drawing/2014/main" id="{01663B00-C9B6-114B-2693-A40ECA89095D}"/>
                  </a:ext>
                </a:extLst>
              </p:cNvPr>
              <p:cNvSpPr/>
              <p:nvPr/>
            </p:nvSpPr>
            <p:spPr>
              <a:xfrm>
                <a:off x="6013843" y="8973781"/>
                <a:ext cx="85725" cy="33020"/>
              </a:xfrm>
              <a:custGeom>
                <a:avLst/>
                <a:gdLst/>
                <a:ahLst/>
                <a:cxnLst/>
                <a:rect l="l" t="t" r="r" b="b"/>
                <a:pathLst>
                  <a:path w="85725" h="33020">
                    <a:moveTo>
                      <a:pt x="21094" y="28943"/>
                    </a:moveTo>
                    <a:lnTo>
                      <a:pt x="21005" y="19380"/>
                    </a:lnTo>
                    <a:lnTo>
                      <a:pt x="0" y="19697"/>
                    </a:lnTo>
                    <a:lnTo>
                      <a:pt x="533" y="29260"/>
                    </a:lnTo>
                    <a:lnTo>
                      <a:pt x="4686" y="32905"/>
                    </a:lnTo>
                    <a:lnTo>
                      <a:pt x="17462" y="32715"/>
                    </a:lnTo>
                    <a:lnTo>
                      <a:pt x="21094" y="28943"/>
                    </a:lnTo>
                    <a:close/>
                  </a:path>
                  <a:path w="85725" h="33020">
                    <a:moveTo>
                      <a:pt x="85356" y="3035"/>
                    </a:moveTo>
                    <a:lnTo>
                      <a:pt x="85344" y="1320"/>
                    </a:lnTo>
                    <a:lnTo>
                      <a:pt x="82943" y="0"/>
                    </a:lnTo>
                    <a:lnTo>
                      <a:pt x="78689" y="127"/>
                    </a:lnTo>
                    <a:lnTo>
                      <a:pt x="75260" y="228"/>
                    </a:lnTo>
                    <a:lnTo>
                      <a:pt x="72682" y="1460"/>
                    </a:lnTo>
                    <a:lnTo>
                      <a:pt x="72694" y="3378"/>
                    </a:lnTo>
                    <a:lnTo>
                      <a:pt x="74841" y="4572"/>
                    </a:lnTo>
                    <a:lnTo>
                      <a:pt x="83654" y="4584"/>
                    </a:lnTo>
                    <a:lnTo>
                      <a:pt x="85356" y="3035"/>
                    </a:lnTo>
                    <a:close/>
                  </a:path>
                </a:pathLst>
              </a:custGeom>
              <a:solidFill>
                <a:srgbClr val="007C34"/>
              </a:solidFill>
            </p:spPr>
            <p:txBody>
              <a:bodyPr wrap="square" lIns="0" tIns="0" rIns="0" bIns="0" rtlCol="0"/>
              <a:lstStyle/>
              <a:p>
                <a:endParaRPr/>
              </a:p>
            </p:txBody>
          </p:sp>
          <p:sp>
            <p:nvSpPr>
              <p:cNvPr id="272" name="object 106">
                <a:extLst>
                  <a:ext uri="{FF2B5EF4-FFF2-40B4-BE49-F238E27FC236}">
                    <a16:creationId xmlns:a16="http://schemas.microsoft.com/office/drawing/2014/main" id="{254F6660-5C32-D022-BD1C-3D52C2BBFF82}"/>
                  </a:ext>
                </a:extLst>
              </p:cNvPr>
              <p:cNvSpPr/>
              <p:nvPr/>
            </p:nvSpPr>
            <p:spPr>
              <a:xfrm>
                <a:off x="6013832" y="8988975"/>
                <a:ext cx="21590" cy="8890"/>
              </a:xfrm>
              <a:custGeom>
                <a:avLst/>
                <a:gdLst/>
                <a:ahLst/>
                <a:cxnLst/>
                <a:rect l="l" t="t" r="r" b="b"/>
                <a:pathLst>
                  <a:path w="21589" h="8890">
                    <a:moveTo>
                      <a:pt x="16281" y="0"/>
                    </a:moveTo>
                    <a:lnTo>
                      <a:pt x="4686" y="177"/>
                    </a:lnTo>
                    <a:lnTo>
                      <a:pt x="0" y="2146"/>
                    </a:lnTo>
                    <a:lnTo>
                      <a:pt x="38" y="6845"/>
                    </a:lnTo>
                    <a:lnTo>
                      <a:pt x="4749" y="8674"/>
                    </a:lnTo>
                    <a:lnTo>
                      <a:pt x="16357" y="8496"/>
                    </a:lnTo>
                    <a:lnTo>
                      <a:pt x="21031" y="6527"/>
                    </a:lnTo>
                    <a:lnTo>
                      <a:pt x="21018" y="4178"/>
                    </a:lnTo>
                    <a:lnTo>
                      <a:pt x="20993" y="1828"/>
                    </a:lnTo>
                    <a:lnTo>
                      <a:pt x="16281" y="0"/>
                    </a:lnTo>
                    <a:close/>
                  </a:path>
                </a:pathLst>
              </a:custGeom>
              <a:solidFill>
                <a:srgbClr val="008739"/>
              </a:solidFill>
            </p:spPr>
            <p:txBody>
              <a:bodyPr wrap="square" lIns="0" tIns="0" rIns="0" bIns="0" rtlCol="0"/>
              <a:lstStyle/>
              <a:p>
                <a:endParaRPr/>
              </a:p>
            </p:txBody>
          </p:sp>
          <p:sp>
            <p:nvSpPr>
              <p:cNvPr id="273" name="object 107">
                <a:extLst>
                  <a:ext uri="{FF2B5EF4-FFF2-40B4-BE49-F238E27FC236}">
                    <a16:creationId xmlns:a16="http://schemas.microsoft.com/office/drawing/2014/main" id="{26AEB8FA-D7A7-3CB5-8B85-090BCE0D0228}"/>
                  </a:ext>
                </a:extLst>
              </p:cNvPr>
              <p:cNvSpPr/>
              <p:nvPr/>
            </p:nvSpPr>
            <p:spPr>
              <a:xfrm>
                <a:off x="5975985" y="8990989"/>
                <a:ext cx="55244" cy="19050"/>
              </a:xfrm>
              <a:custGeom>
                <a:avLst/>
                <a:gdLst/>
                <a:ahLst/>
                <a:cxnLst/>
                <a:rect l="l" t="t" r="r" b="b"/>
                <a:pathLst>
                  <a:path w="55245" h="19050">
                    <a:moveTo>
                      <a:pt x="21094" y="14605"/>
                    </a:moveTo>
                    <a:lnTo>
                      <a:pt x="21005" y="5041"/>
                    </a:lnTo>
                    <a:lnTo>
                      <a:pt x="0" y="5359"/>
                    </a:lnTo>
                    <a:lnTo>
                      <a:pt x="533" y="14922"/>
                    </a:lnTo>
                    <a:lnTo>
                      <a:pt x="4686" y="18567"/>
                    </a:lnTo>
                    <a:lnTo>
                      <a:pt x="17462" y="18376"/>
                    </a:lnTo>
                    <a:lnTo>
                      <a:pt x="21094" y="14605"/>
                    </a:lnTo>
                    <a:close/>
                  </a:path>
                  <a:path w="55245" h="19050">
                    <a:moveTo>
                      <a:pt x="54965" y="3035"/>
                    </a:moveTo>
                    <a:lnTo>
                      <a:pt x="54952" y="1320"/>
                    </a:lnTo>
                    <a:lnTo>
                      <a:pt x="52552" y="0"/>
                    </a:lnTo>
                    <a:lnTo>
                      <a:pt x="48298" y="127"/>
                    </a:lnTo>
                    <a:lnTo>
                      <a:pt x="44869" y="228"/>
                    </a:lnTo>
                    <a:lnTo>
                      <a:pt x="42291" y="1460"/>
                    </a:lnTo>
                    <a:lnTo>
                      <a:pt x="42303" y="3378"/>
                    </a:lnTo>
                    <a:lnTo>
                      <a:pt x="44450" y="4572"/>
                    </a:lnTo>
                    <a:lnTo>
                      <a:pt x="53263" y="4584"/>
                    </a:lnTo>
                    <a:lnTo>
                      <a:pt x="54965" y="3035"/>
                    </a:lnTo>
                    <a:close/>
                  </a:path>
                </a:pathLst>
              </a:custGeom>
              <a:solidFill>
                <a:srgbClr val="007C34"/>
              </a:solidFill>
            </p:spPr>
            <p:txBody>
              <a:bodyPr wrap="square" lIns="0" tIns="0" rIns="0" bIns="0" rtlCol="0"/>
              <a:lstStyle/>
              <a:p>
                <a:endParaRPr/>
              </a:p>
            </p:txBody>
          </p:sp>
          <p:sp>
            <p:nvSpPr>
              <p:cNvPr id="274" name="object 108">
                <a:extLst>
                  <a:ext uri="{FF2B5EF4-FFF2-40B4-BE49-F238E27FC236}">
                    <a16:creationId xmlns:a16="http://schemas.microsoft.com/office/drawing/2014/main" id="{DC9F4262-57CF-B318-05D3-3D430D864977}"/>
                  </a:ext>
                </a:extLst>
              </p:cNvPr>
              <p:cNvSpPr/>
              <p:nvPr/>
            </p:nvSpPr>
            <p:spPr>
              <a:xfrm>
                <a:off x="5975973" y="8991843"/>
                <a:ext cx="21590" cy="8890"/>
              </a:xfrm>
              <a:custGeom>
                <a:avLst/>
                <a:gdLst/>
                <a:ahLst/>
                <a:cxnLst/>
                <a:rect l="l" t="t" r="r" b="b"/>
                <a:pathLst>
                  <a:path w="21589" h="8890">
                    <a:moveTo>
                      <a:pt x="16281" y="0"/>
                    </a:moveTo>
                    <a:lnTo>
                      <a:pt x="4686" y="177"/>
                    </a:lnTo>
                    <a:lnTo>
                      <a:pt x="0" y="2146"/>
                    </a:lnTo>
                    <a:lnTo>
                      <a:pt x="38" y="6845"/>
                    </a:lnTo>
                    <a:lnTo>
                      <a:pt x="4749" y="8674"/>
                    </a:lnTo>
                    <a:lnTo>
                      <a:pt x="16357" y="8496"/>
                    </a:lnTo>
                    <a:lnTo>
                      <a:pt x="21031" y="6527"/>
                    </a:lnTo>
                    <a:lnTo>
                      <a:pt x="21018" y="4178"/>
                    </a:lnTo>
                    <a:lnTo>
                      <a:pt x="20993" y="1828"/>
                    </a:lnTo>
                    <a:lnTo>
                      <a:pt x="16281" y="0"/>
                    </a:lnTo>
                    <a:close/>
                  </a:path>
                </a:pathLst>
              </a:custGeom>
              <a:solidFill>
                <a:srgbClr val="008739"/>
              </a:solidFill>
            </p:spPr>
            <p:txBody>
              <a:bodyPr wrap="square" lIns="0" tIns="0" rIns="0" bIns="0" rtlCol="0"/>
              <a:lstStyle/>
              <a:p>
                <a:endParaRPr/>
              </a:p>
            </p:txBody>
          </p:sp>
          <p:sp>
            <p:nvSpPr>
              <p:cNvPr id="275" name="object 109">
                <a:extLst>
                  <a:ext uri="{FF2B5EF4-FFF2-40B4-BE49-F238E27FC236}">
                    <a16:creationId xmlns:a16="http://schemas.microsoft.com/office/drawing/2014/main" id="{509A33AB-78DB-FAE5-4381-9E9DD2DE0A12}"/>
                  </a:ext>
                </a:extLst>
              </p:cNvPr>
              <p:cNvSpPr/>
              <p:nvPr/>
            </p:nvSpPr>
            <p:spPr>
              <a:xfrm>
                <a:off x="5980417" y="8993860"/>
                <a:ext cx="62230" cy="28575"/>
              </a:xfrm>
              <a:custGeom>
                <a:avLst/>
                <a:gdLst/>
                <a:ahLst/>
                <a:cxnLst/>
                <a:rect l="l" t="t" r="r" b="b"/>
                <a:pathLst>
                  <a:path w="62229" h="28575">
                    <a:moveTo>
                      <a:pt x="12674" y="3035"/>
                    </a:moveTo>
                    <a:lnTo>
                      <a:pt x="12661" y="1320"/>
                    </a:lnTo>
                    <a:lnTo>
                      <a:pt x="10261" y="0"/>
                    </a:lnTo>
                    <a:lnTo>
                      <a:pt x="6007" y="127"/>
                    </a:lnTo>
                    <a:lnTo>
                      <a:pt x="2578" y="228"/>
                    </a:lnTo>
                    <a:lnTo>
                      <a:pt x="0" y="1460"/>
                    </a:lnTo>
                    <a:lnTo>
                      <a:pt x="12" y="3378"/>
                    </a:lnTo>
                    <a:lnTo>
                      <a:pt x="2159" y="4572"/>
                    </a:lnTo>
                    <a:lnTo>
                      <a:pt x="10972" y="4584"/>
                    </a:lnTo>
                    <a:lnTo>
                      <a:pt x="12674" y="3035"/>
                    </a:lnTo>
                    <a:close/>
                  </a:path>
                  <a:path w="62229" h="28575">
                    <a:moveTo>
                      <a:pt x="61861" y="24257"/>
                    </a:moveTo>
                    <a:lnTo>
                      <a:pt x="61772" y="14490"/>
                    </a:lnTo>
                    <a:lnTo>
                      <a:pt x="40309" y="14820"/>
                    </a:lnTo>
                    <a:lnTo>
                      <a:pt x="40855" y="24587"/>
                    </a:lnTo>
                    <a:lnTo>
                      <a:pt x="45097" y="28321"/>
                    </a:lnTo>
                    <a:lnTo>
                      <a:pt x="58153" y="28117"/>
                    </a:lnTo>
                    <a:lnTo>
                      <a:pt x="61861" y="24257"/>
                    </a:lnTo>
                    <a:close/>
                  </a:path>
                </a:pathLst>
              </a:custGeom>
              <a:solidFill>
                <a:srgbClr val="007C34"/>
              </a:solidFill>
            </p:spPr>
            <p:txBody>
              <a:bodyPr wrap="square" lIns="0" tIns="0" rIns="0" bIns="0" rtlCol="0"/>
              <a:lstStyle/>
              <a:p>
                <a:endParaRPr/>
              </a:p>
            </p:txBody>
          </p:sp>
          <p:sp>
            <p:nvSpPr>
              <p:cNvPr id="276" name="object 110">
                <a:extLst>
                  <a:ext uri="{FF2B5EF4-FFF2-40B4-BE49-F238E27FC236}">
                    <a16:creationId xmlns:a16="http://schemas.microsoft.com/office/drawing/2014/main" id="{7C231B5D-233B-4A05-7296-9EB5FE00BD92}"/>
                  </a:ext>
                </a:extLst>
              </p:cNvPr>
              <p:cNvSpPr/>
              <p:nvPr/>
            </p:nvSpPr>
            <p:spPr>
              <a:xfrm>
                <a:off x="6020719" y="9004064"/>
                <a:ext cx="21590" cy="8890"/>
              </a:xfrm>
              <a:custGeom>
                <a:avLst/>
                <a:gdLst/>
                <a:ahLst/>
                <a:cxnLst/>
                <a:rect l="l" t="t" r="r" b="b"/>
                <a:pathLst>
                  <a:path w="21589" h="8890">
                    <a:moveTo>
                      <a:pt x="16636" y="0"/>
                    </a:moveTo>
                    <a:lnTo>
                      <a:pt x="4787" y="177"/>
                    </a:lnTo>
                    <a:lnTo>
                      <a:pt x="0" y="2209"/>
                    </a:lnTo>
                    <a:lnTo>
                      <a:pt x="38" y="7010"/>
                    </a:lnTo>
                    <a:lnTo>
                      <a:pt x="4851" y="8877"/>
                    </a:lnTo>
                    <a:lnTo>
                      <a:pt x="16713" y="8686"/>
                    </a:lnTo>
                    <a:lnTo>
                      <a:pt x="21488" y="6667"/>
                    </a:lnTo>
                    <a:lnTo>
                      <a:pt x="21475" y="4279"/>
                    </a:lnTo>
                    <a:lnTo>
                      <a:pt x="21450" y="1879"/>
                    </a:lnTo>
                    <a:lnTo>
                      <a:pt x="16636" y="0"/>
                    </a:lnTo>
                    <a:close/>
                  </a:path>
                </a:pathLst>
              </a:custGeom>
              <a:solidFill>
                <a:srgbClr val="008739"/>
              </a:solidFill>
            </p:spPr>
            <p:txBody>
              <a:bodyPr wrap="square" lIns="0" tIns="0" rIns="0" bIns="0" rtlCol="0"/>
              <a:lstStyle/>
              <a:p>
                <a:endParaRPr/>
              </a:p>
            </p:txBody>
          </p:sp>
          <p:sp>
            <p:nvSpPr>
              <p:cNvPr id="277" name="object 111">
                <a:extLst>
                  <a:ext uri="{FF2B5EF4-FFF2-40B4-BE49-F238E27FC236}">
                    <a16:creationId xmlns:a16="http://schemas.microsoft.com/office/drawing/2014/main" id="{F33D4A62-220F-4640-4D90-C00828CDB00A}"/>
                  </a:ext>
                </a:extLst>
              </p:cNvPr>
              <p:cNvSpPr/>
              <p:nvPr/>
            </p:nvSpPr>
            <p:spPr>
              <a:xfrm>
                <a:off x="5981725" y="9006128"/>
                <a:ext cx="56515" cy="19050"/>
              </a:xfrm>
              <a:custGeom>
                <a:avLst/>
                <a:gdLst/>
                <a:ahLst/>
                <a:cxnLst/>
                <a:rect l="l" t="t" r="r" b="b"/>
                <a:pathLst>
                  <a:path w="56514" h="19050">
                    <a:moveTo>
                      <a:pt x="21551" y="14859"/>
                    </a:moveTo>
                    <a:lnTo>
                      <a:pt x="21463" y="5092"/>
                    </a:lnTo>
                    <a:lnTo>
                      <a:pt x="0" y="5422"/>
                    </a:lnTo>
                    <a:lnTo>
                      <a:pt x="546" y="15189"/>
                    </a:lnTo>
                    <a:lnTo>
                      <a:pt x="4787" y="18923"/>
                    </a:lnTo>
                    <a:lnTo>
                      <a:pt x="17843" y="18719"/>
                    </a:lnTo>
                    <a:lnTo>
                      <a:pt x="21551" y="14859"/>
                    </a:lnTo>
                    <a:close/>
                  </a:path>
                  <a:path w="56514" h="19050">
                    <a:moveTo>
                      <a:pt x="56476" y="1358"/>
                    </a:moveTo>
                    <a:lnTo>
                      <a:pt x="54013" y="0"/>
                    </a:lnTo>
                    <a:lnTo>
                      <a:pt x="49669" y="139"/>
                    </a:lnTo>
                    <a:lnTo>
                      <a:pt x="46177" y="254"/>
                    </a:lnTo>
                    <a:lnTo>
                      <a:pt x="43535" y="1498"/>
                    </a:lnTo>
                    <a:lnTo>
                      <a:pt x="43548" y="3467"/>
                    </a:lnTo>
                    <a:lnTo>
                      <a:pt x="45745" y="4673"/>
                    </a:lnTo>
                    <a:lnTo>
                      <a:pt x="54737" y="4699"/>
                    </a:lnTo>
                    <a:lnTo>
                      <a:pt x="56476" y="3111"/>
                    </a:lnTo>
                    <a:lnTo>
                      <a:pt x="56476" y="1358"/>
                    </a:lnTo>
                    <a:close/>
                  </a:path>
                </a:pathLst>
              </a:custGeom>
              <a:solidFill>
                <a:srgbClr val="007C34"/>
              </a:solidFill>
            </p:spPr>
            <p:txBody>
              <a:bodyPr wrap="square" lIns="0" tIns="0" rIns="0" bIns="0" rtlCol="0"/>
              <a:lstStyle/>
              <a:p>
                <a:endParaRPr/>
              </a:p>
            </p:txBody>
          </p:sp>
          <p:sp>
            <p:nvSpPr>
              <p:cNvPr id="278" name="object 112">
                <a:extLst>
                  <a:ext uri="{FF2B5EF4-FFF2-40B4-BE49-F238E27FC236}">
                    <a16:creationId xmlns:a16="http://schemas.microsoft.com/office/drawing/2014/main" id="{94475E28-1F1E-2552-93F7-1CAE2CD3E743}"/>
                  </a:ext>
                </a:extLst>
              </p:cNvPr>
              <p:cNvSpPr/>
              <p:nvPr/>
            </p:nvSpPr>
            <p:spPr>
              <a:xfrm>
                <a:off x="5981713" y="9006933"/>
                <a:ext cx="21590" cy="8890"/>
              </a:xfrm>
              <a:custGeom>
                <a:avLst/>
                <a:gdLst/>
                <a:ahLst/>
                <a:cxnLst/>
                <a:rect l="l" t="t" r="r" b="b"/>
                <a:pathLst>
                  <a:path w="21589" h="8890">
                    <a:moveTo>
                      <a:pt x="16636" y="0"/>
                    </a:moveTo>
                    <a:lnTo>
                      <a:pt x="4775" y="177"/>
                    </a:lnTo>
                    <a:lnTo>
                      <a:pt x="0" y="2209"/>
                    </a:lnTo>
                    <a:lnTo>
                      <a:pt x="38" y="7010"/>
                    </a:lnTo>
                    <a:lnTo>
                      <a:pt x="4851" y="8877"/>
                    </a:lnTo>
                    <a:lnTo>
                      <a:pt x="16713" y="8686"/>
                    </a:lnTo>
                    <a:lnTo>
                      <a:pt x="21488" y="6667"/>
                    </a:lnTo>
                    <a:lnTo>
                      <a:pt x="21475" y="4279"/>
                    </a:lnTo>
                    <a:lnTo>
                      <a:pt x="21450" y="1879"/>
                    </a:lnTo>
                    <a:lnTo>
                      <a:pt x="16636" y="0"/>
                    </a:lnTo>
                    <a:close/>
                  </a:path>
                </a:pathLst>
              </a:custGeom>
              <a:solidFill>
                <a:srgbClr val="008739"/>
              </a:solidFill>
            </p:spPr>
            <p:txBody>
              <a:bodyPr wrap="square" lIns="0" tIns="0" rIns="0" bIns="0" rtlCol="0"/>
              <a:lstStyle/>
              <a:p>
                <a:endParaRPr/>
              </a:p>
            </p:txBody>
          </p:sp>
          <p:sp>
            <p:nvSpPr>
              <p:cNvPr id="279" name="object 113">
                <a:extLst>
                  <a:ext uri="{FF2B5EF4-FFF2-40B4-BE49-F238E27FC236}">
                    <a16:creationId xmlns:a16="http://schemas.microsoft.com/office/drawing/2014/main" id="{96897465-1682-032C-D354-B6894B132447}"/>
                  </a:ext>
                </a:extLst>
              </p:cNvPr>
              <p:cNvSpPr/>
              <p:nvPr/>
            </p:nvSpPr>
            <p:spPr>
              <a:xfrm>
                <a:off x="5986246" y="9008998"/>
                <a:ext cx="23495" cy="36195"/>
              </a:xfrm>
              <a:custGeom>
                <a:avLst/>
                <a:gdLst/>
                <a:ahLst/>
                <a:cxnLst/>
                <a:rect l="l" t="t" r="r" b="b"/>
                <a:pathLst>
                  <a:path w="23495" h="36195">
                    <a:moveTo>
                      <a:pt x="12941" y="1358"/>
                    </a:moveTo>
                    <a:lnTo>
                      <a:pt x="10477" y="0"/>
                    </a:lnTo>
                    <a:lnTo>
                      <a:pt x="6134" y="139"/>
                    </a:lnTo>
                    <a:lnTo>
                      <a:pt x="2641" y="254"/>
                    </a:lnTo>
                    <a:lnTo>
                      <a:pt x="0" y="1498"/>
                    </a:lnTo>
                    <a:lnTo>
                      <a:pt x="12" y="3467"/>
                    </a:lnTo>
                    <a:lnTo>
                      <a:pt x="2209" y="4673"/>
                    </a:lnTo>
                    <a:lnTo>
                      <a:pt x="11201" y="4699"/>
                    </a:lnTo>
                    <a:lnTo>
                      <a:pt x="12941" y="3111"/>
                    </a:lnTo>
                    <a:lnTo>
                      <a:pt x="12941" y="1358"/>
                    </a:lnTo>
                    <a:close/>
                  </a:path>
                  <a:path w="23495" h="36195">
                    <a:moveTo>
                      <a:pt x="23329" y="32067"/>
                    </a:moveTo>
                    <a:lnTo>
                      <a:pt x="23241" y="22301"/>
                    </a:lnTo>
                    <a:lnTo>
                      <a:pt x="1778" y="22631"/>
                    </a:lnTo>
                    <a:lnTo>
                      <a:pt x="2324" y="32397"/>
                    </a:lnTo>
                    <a:lnTo>
                      <a:pt x="6565" y="36131"/>
                    </a:lnTo>
                    <a:lnTo>
                      <a:pt x="19621" y="35928"/>
                    </a:lnTo>
                    <a:lnTo>
                      <a:pt x="23329" y="32067"/>
                    </a:lnTo>
                    <a:close/>
                  </a:path>
                </a:pathLst>
              </a:custGeom>
              <a:solidFill>
                <a:srgbClr val="007C34"/>
              </a:solidFill>
            </p:spPr>
            <p:txBody>
              <a:bodyPr wrap="square" lIns="0" tIns="0" rIns="0" bIns="0" rtlCol="0"/>
              <a:lstStyle/>
              <a:p>
                <a:endParaRPr/>
              </a:p>
            </p:txBody>
          </p:sp>
          <p:sp>
            <p:nvSpPr>
              <p:cNvPr id="280" name="object 114">
                <a:extLst>
                  <a:ext uri="{FF2B5EF4-FFF2-40B4-BE49-F238E27FC236}">
                    <a16:creationId xmlns:a16="http://schemas.microsoft.com/office/drawing/2014/main" id="{4F3D0E8B-AA9A-4DE3-BE33-CD4FE3E3868A}"/>
                  </a:ext>
                </a:extLst>
              </p:cNvPr>
              <p:cNvSpPr/>
              <p:nvPr/>
            </p:nvSpPr>
            <p:spPr>
              <a:xfrm>
                <a:off x="5988023" y="9027009"/>
                <a:ext cx="21590" cy="8890"/>
              </a:xfrm>
              <a:custGeom>
                <a:avLst/>
                <a:gdLst/>
                <a:ahLst/>
                <a:cxnLst/>
                <a:rect l="l" t="t" r="r" b="b"/>
                <a:pathLst>
                  <a:path w="21589" h="8890">
                    <a:moveTo>
                      <a:pt x="16636" y="0"/>
                    </a:moveTo>
                    <a:lnTo>
                      <a:pt x="4787" y="177"/>
                    </a:lnTo>
                    <a:lnTo>
                      <a:pt x="0" y="2209"/>
                    </a:lnTo>
                    <a:lnTo>
                      <a:pt x="38" y="7010"/>
                    </a:lnTo>
                    <a:lnTo>
                      <a:pt x="4851" y="8877"/>
                    </a:lnTo>
                    <a:lnTo>
                      <a:pt x="16713" y="8686"/>
                    </a:lnTo>
                    <a:lnTo>
                      <a:pt x="21488" y="6667"/>
                    </a:lnTo>
                    <a:lnTo>
                      <a:pt x="21475" y="4279"/>
                    </a:lnTo>
                    <a:lnTo>
                      <a:pt x="21450" y="1879"/>
                    </a:lnTo>
                    <a:lnTo>
                      <a:pt x="16636" y="0"/>
                    </a:lnTo>
                    <a:close/>
                  </a:path>
                </a:pathLst>
              </a:custGeom>
              <a:solidFill>
                <a:srgbClr val="008739"/>
              </a:solidFill>
            </p:spPr>
            <p:txBody>
              <a:bodyPr wrap="square" lIns="0" tIns="0" rIns="0" bIns="0" rtlCol="0"/>
              <a:lstStyle/>
              <a:p>
                <a:endParaRPr/>
              </a:p>
            </p:txBody>
          </p:sp>
          <p:sp>
            <p:nvSpPr>
              <p:cNvPr id="281" name="object 115">
                <a:extLst>
                  <a:ext uri="{FF2B5EF4-FFF2-40B4-BE49-F238E27FC236}">
                    <a16:creationId xmlns:a16="http://schemas.microsoft.com/office/drawing/2014/main" id="{AEEA031C-4FF9-9756-114D-76B96A1483C0}"/>
                  </a:ext>
                </a:extLst>
              </p:cNvPr>
              <p:cNvSpPr/>
              <p:nvPr/>
            </p:nvSpPr>
            <p:spPr>
              <a:xfrm>
                <a:off x="5992558" y="8992869"/>
                <a:ext cx="82550" cy="41275"/>
              </a:xfrm>
              <a:custGeom>
                <a:avLst/>
                <a:gdLst/>
                <a:ahLst/>
                <a:cxnLst/>
                <a:rect l="l" t="t" r="r" b="b"/>
                <a:pathLst>
                  <a:path w="82550" h="41275">
                    <a:moveTo>
                      <a:pt x="12941" y="37566"/>
                    </a:moveTo>
                    <a:lnTo>
                      <a:pt x="10477" y="36207"/>
                    </a:lnTo>
                    <a:lnTo>
                      <a:pt x="6134" y="36347"/>
                    </a:lnTo>
                    <a:lnTo>
                      <a:pt x="2641" y="36461"/>
                    </a:lnTo>
                    <a:lnTo>
                      <a:pt x="0" y="37706"/>
                    </a:lnTo>
                    <a:lnTo>
                      <a:pt x="12" y="39674"/>
                    </a:lnTo>
                    <a:lnTo>
                      <a:pt x="2209" y="40881"/>
                    </a:lnTo>
                    <a:lnTo>
                      <a:pt x="11201" y="40906"/>
                    </a:lnTo>
                    <a:lnTo>
                      <a:pt x="12941" y="39319"/>
                    </a:lnTo>
                    <a:lnTo>
                      <a:pt x="12941" y="37566"/>
                    </a:lnTo>
                    <a:close/>
                  </a:path>
                  <a:path w="82550" h="41275">
                    <a:moveTo>
                      <a:pt x="82410" y="9766"/>
                    </a:moveTo>
                    <a:lnTo>
                      <a:pt x="82321" y="0"/>
                    </a:lnTo>
                    <a:lnTo>
                      <a:pt x="60858" y="330"/>
                    </a:lnTo>
                    <a:lnTo>
                      <a:pt x="61404" y="10096"/>
                    </a:lnTo>
                    <a:lnTo>
                      <a:pt x="65646" y="13830"/>
                    </a:lnTo>
                    <a:lnTo>
                      <a:pt x="78701" y="13627"/>
                    </a:lnTo>
                    <a:lnTo>
                      <a:pt x="82410" y="9766"/>
                    </a:lnTo>
                    <a:close/>
                  </a:path>
                </a:pathLst>
              </a:custGeom>
              <a:solidFill>
                <a:srgbClr val="007C34"/>
              </a:solidFill>
            </p:spPr>
            <p:txBody>
              <a:bodyPr wrap="square" lIns="0" tIns="0" rIns="0" bIns="0" rtlCol="0"/>
              <a:lstStyle/>
              <a:p>
                <a:endParaRPr/>
              </a:p>
            </p:txBody>
          </p:sp>
          <p:sp>
            <p:nvSpPr>
              <p:cNvPr id="282" name="object 116">
                <a:extLst>
                  <a:ext uri="{FF2B5EF4-FFF2-40B4-BE49-F238E27FC236}">
                    <a16:creationId xmlns:a16="http://schemas.microsoft.com/office/drawing/2014/main" id="{0A0A4839-6D0F-D039-DE1B-9378858AD14F}"/>
                  </a:ext>
                </a:extLst>
              </p:cNvPr>
              <p:cNvSpPr/>
              <p:nvPr/>
            </p:nvSpPr>
            <p:spPr>
              <a:xfrm>
                <a:off x="6053414" y="8988578"/>
                <a:ext cx="21590" cy="8890"/>
              </a:xfrm>
              <a:custGeom>
                <a:avLst/>
                <a:gdLst/>
                <a:ahLst/>
                <a:cxnLst/>
                <a:rect l="l" t="t" r="r" b="b"/>
                <a:pathLst>
                  <a:path w="21589" h="8890">
                    <a:moveTo>
                      <a:pt x="16636" y="0"/>
                    </a:moveTo>
                    <a:lnTo>
                      <a:pt x="4775" y="177"/>
                    </a:lnTo>
                    <a:lnTo>
                      <a:pt x="0" y="2209"/>
                    </a:lnTo>
                    <a:lnTo>
                      <a:pt x="38" y="7010"/>
                    </a:lnTo>
                    <a:lnTo>
                      <a:pt x="4851" y="8877"/>
                    </a:lnTo>
                    <a:lnTo>
                      <a:pt x="16713" y="8686"/>
                    </a:lnTo>
                    <a:lnTo>
                      <a:pt x="21488" y="6667"/>
                    </a:lnTo>
                    <a:lnTo>
                      <a:pt x="21475" y="4279"/>
                    </a:lnTo>
                    <a:lnTo>
                      <a:pt x="21450" y="1879"/>
                    </a:lnTo>
                    <a:lnTo>
                      <a:pt x="16636" y="0"/>
                    </a:lnTo>
                    <a:close/>
                  </a:path>
                </a:pathLst>
              </a:custGeom>
              <a:solidFill>
                <a:srgbClr val="008739"/>
              </a:solidFill>
            </p:spPr>
            <p:txBody>
              <a:bodyPr wrap="square" lIns="0" tIns="0" rIns="0" bIns="0" rtlCol="0"/>
              <a:lstStyle/>
              <a:p>
                <a:endParaRPr/>
              </a:p>
            </p:txBody>
          </p:sp>
          <p:sp>
            <p:nvSpPr>
              <p:cNvPr id="283" name="object 117">
                <a:extLst>
                  <a:ext uri="{FF2B5EF4-FFF2-40B4-BE49-F238E27FC236}">
                    <a16:creationId xmlns:a16="http://schemas.microsoft.com/office/drawing/2014/main" id="{45E5BACD-8A5A-2AFE-CB62-425C419EDE67}"/>
                  </a:ext>
                </a:extLst>
              </p:cNvPr>
              <p:cNvSpPr/>
              <p:nvPr/>
            </p:nvSpPr>
            <p:spPr>
              <a:xfrm>
                <a:off x="6057951" y="8968599"/>
                <a:ext cx="252729" cy="27305"/>
              </a:xfrm>
              <a:custGeom>
                <a:avLst/>
                <a:gdLst/>
                <a:ahLst/>
                <a:cxnLst/>
                <a:rect l="l" t="t" r="r" b="b"/>
                <a:pathLst>
                  <a:path w="252729" h="27304">
                    <a:moveTo>
                      <a:pt x="12941" y="23393"/>
                    </a:moveTo>
                    <a:lnTo>
                      <a:pt x="10477" y="22034"/>
                    </a:lnTo>
                    <a:lnTo>
                      <a:pt x="6134" y="22174"/>
                    </a:lnTo>
                    <a:lnTo>
                      <a:pt x="2641" y="22288"/>
                    </a:lnTo>
                    <a:lnTo>
                      <a:pt x="0" y="23533"/>
                    </a:lnTo>
                    <a:lnTo>
                      <a:pt x="12" y="25501"/>
                    </a:lnTo>
                    <a:lnTo>
                      <a:pt x="2209" y="26708"/>
                    </a:lnTo>
                    <a:lnTo>
                      <a:pt x="11201" y="26733"/>
                    </a:lnTo>
                    <a:lnTo>
                      <a:pt x="12941" y="25146"/>
                    </a:lnTo>
                    <a:lnTo>
                      <a:pt x="12941" y="23393"/>
                    </a:lnTo>
                    <a:close/>
                  </a:path>
                  <a:path w="252729" h="27304">
                    <a:moveTo>
                      <a:pt x="252704" y="9563"/>
                    </a:moveTo>
                    <a:lnTo>
                      <a:pt x="252615" y="0"/>
                    </a:lnTo>
                    <a:lnTo>
                      <a:pt x="231609" y="317"/>
                    </a:lnTo>
                    <a:lnTo>
                      <a:pt x="232156" y="9880"/>
                    </a:lnTo>
                    <a:lnTo>
                      <a:pt x="236296" y="13538"/>
                    </a:lnTo>
                    <a:lnTo>
                      <a:pt x="249072" y="13335"/>
                    </a:lnTo>
                    <a:lnTo>
                      <a:pt x="252704" y="9563"/>
                    </a:lnTo>
                    <a:close/>
                  </a:path>
                </a:pathLst>
              </a:custGeom>
              <a:solidFill>
                <a:srgbClr val="007C34"/>
              </a:solidFill>
            </p:spPr>
            <p:txBody>
              <a:bodyPr wrap="square" lIns="0" tIns="0" rIns="0" bIns="0" rtlCol="0"/>
              <a:lstStyle/>
              <a:p>
                <a:endParaRPr/>
              </a:p>
            </p:txBody>
          </p:sp>
          <p:sp>
            <p:nvSpPr>
              <p:cNvPr id="284" name="object 118">
                <a:extLst>
                  <a:ext uri="{FF2B5EF4-FFF2-40B4-BE49-F238E27FC236}">
                    <a16:creationId xmlns:a16="http://schemas.microsoft.com/office/drawing/2014/main" id="{96FB368C-9992-BC83-C43B-4D79520D7C45}"/>
                  </a:ext>
                </a:extLst>
              </p:cNvPr>
              <p:cNvSpPr/>
              <p:nvPr/>
            </p:nvSpPr>
            <p:spPr>
              <a:xfrm>
                <a:off x="6289553" y="8964413"/>
                <a:ext cx="21590" cy="8890"/>
              </a:xfrm>
              <a:custGeom>
                <a:avLst/>
                <a:gdLst/>
                <a:ahLst/>
                <a:cxnLst/>
                <a:rect l="l" t="t" r="r" b="b"/>
                <a:pathLst>
                  <a:path w="21589" h="8890">
                    <a:moveTo>
                      <a:pt x="16281" y="0"/>
                    </a:moveTo>
                    <a:lnTo>
                      <a:pt x="4686" y="177"/>
                    </a:lnTo>
                    <a:lnTo>
                      <a:pt x="0" y="2158"/>
                    </a:lnTo>
                    <a:lnTo>
                      <a:pt x="38" y="6845"/>
                    </a:lnTo>
                    <a:lnTo>
                      <a:pt x="4749" y="8674"/>
                    </a:lnTo>
                    <a:lnTo>
                      <a:pt x="16357" y="8496"/>
                    </a:lnTo>
                    <a:lnTo>
                      <a:pt x="21031" y="6527"/>
                    </a:lnTo>
                    <a:lnTo>
                      <a:pt x="21018" y="4178"/>
                    </a:lnTo>
                    <a:lnTo>
                      <a:pt x="21005" y="1828"/>
                    </a:lnTo>
                    <a:lnTo>
                      <a:pt x="16281" y="0"/>
                    </a:lnTo>
                    <a:close/>
                  </a:path>
                </a:pathLst>
              </a:custGeom>
              <a:solidFill>
                <a:srgbClr val="008739"/>
              </a:solidFill>
            </p:spPr>
            <p:txBody>
              <a:bodyPr wrap="square" lIns="0" tIns="0" rIns="0" bIns="0" rtlCol="0"/>
              <a:lstStyle/>
              <a:p>
                <a:endParaRPr/>
              </a:p>
            </p:txBody>
          </p:sp>
          <p:sp>
            <p:nvSpPr>
              <p:cNvPr id="285" name="object 119">
                <a:extLst>
                  <a:ext uri="{FF2B5EF4-FFF2-40B4-BE49-F238E27FC236}">
                    <a16:creationId xmlns:a16="http://schemas.microsoft.com/office/drawing/2014/main" id="{515A9935-A95A-574E-B540-626E64424C8C}"/>
                  </a:ext>
                </a:extLst>
              </p:cNvPr>
              <p:cNvSpPr/>
              <p:nvPr/>
            </p:nvSpPr>
            <p:spPr>
              <a:xfrm>
                <a:off x="6293993" y="8966428"/>
                <a:ext cx="49530" cy="15240"/>
              </a:xfrm>
              <a:custGeom>
                <a:avLst/>
                <a:gdLst/>
                <a:ahLst/>
                <a:cxnLst/>
                <a:rect l="l" t="t" r="r" b="b"/>
                <a:pathLst>
                  <a:path w="49529" h="15240">
                    <a:moveTo>
                      <a:pt x="12674" y="3048"/>
                    </a:moveTo>
                    <a:lnTo>
                      <a:pt x="12661" y="1333"/>
                    </a:lnTo>
                    <a:lnTo>
                      <a:pt x="10261" y="0"/>
                    </a:lnTo>
                    <a:lnTo>
                      <a:pt x="6007" y="139"/>
                    </a:lnTo>
                    <a:lnTo>
                      <a:pt x="2590" y="241"/>
                    </a:lnTo>
                    <a:lnTo>
                      <a:pt x="0" y="1473"/>
                    </a:lnTo>
                    <a:lnTo>
                      <a:pt x="12" y="3378"/>
                    </a:lnTo>
                    <a:lnTo>
                      <a:pt x="2171" y="4584"/>
                    </a:lnTo>
                    <a:lnTo>
                      <a:pt x="10972" y="4597"/>
                    </a:lnTo>
                    <a:lnTo>
                      <a:pt x="12674" y="3048"/>
                    </a:lnTo>
                    <a:close/>
                  </a:path>
                  <a:path w="49529" h="15240">
                    <a:moveTo>
                      <a:pt x="49276" y="10693"/>
                    </a:moveTo>
                    <a:lnTo>
                      <a:pt x="49199" y="1130"/>
                    </a:lnTo>
                    <a:lnTo>
                      <a:pt x="28194" y="1447"/>
                    </a:lnTo>
                    <a:lnTo>
                      <a:pt x="28740" y="11010"/>
                    </a:lnTo>
                    <a:lnTo>
                      <a:pt x="32880" y="14668"/>
                    </a:lnTo>
                    <a:lnTo>
                      <a:pt x="45656" y="14465"/>
                    </a:lnTo>
                    <a:lnTo>
                      <a:pt x="49276" y="10693"/>
                    </a:lnTo>
                    <a:close/>
                  </a:path>
                </a:pathLst>
              </a:custGeom>
              <a:solidFill>
                <a:srgbClr val="007C34"/>
              </a:solidFill>
            </p:spPr>
            <p:txBody>
              <a:bodyPr wrap="square" lIns="0" tIns="0" rIns="0" bIns="0" rtlCol="0"/>
              <a:lstStyle/>
              <a:p>
                <a:endParaRPr/>
              </a:p>
            </p:txBody>
          </p:sp>
          <p:sp>
            <p:nvSpPr>
              <p:cNvPr id="286" name="object 120">
                <a:extLst>
                  <a:ext uri="{FF2B5EF4-FFF2-40B4-BE49-F238E27FC236}">
                    <a16:creationId xmlns:a16="http://schemas.microsoft.com/office/drawing/2014/main" id="{B44D00D1-9B63-17C0-E3F2-24013854D7C0}"/>
                  </a:ext>
                </a:extLst>
              </p:cNvPr>
              <p:cNvSpPr/>
              <p:nvPr/>
            </p:nvSpPr>
            <p:spPr>
              <a:xfrm>
                <a:off x="6322175" y="8963373"/>
                <a:ext cx="21590" cy="8890"/>
              </a:xfrm>
              <a:custGeom>
                <a:avLst/>
                <a:gdLst/>
                <a:ahLst/>
                <a:cxnLst/>
                <a:rect l="l" t="t" r="r" b="b"/>
                <a:pathLst>
                  <a:path w="21589" h="8890">
                    <a:moveTo>
                      <a:pt x="16281" y="0"/>
                    </a:moveTo>
                    <a:lnTo>
                      <a:pt x="4686" y="177"/>
                    </a:lnTo>
                    <a:lnTo>
                      <a:pt x="0" y="2158"/>
                    </a:lnTo>
                    <a:lnTo>
                      <a:pt x="38" y="6845"/>
                    </a:lnTo>
                    <a:lnTo>
                      <a:pt x="4749" y="8674"/>
                    </a:lnTo>
                    <a:lnTo>
                      <a:pt x="16357" y="8496"/>
                    </a:lnTo>
                    <a:lnTo>
                      <a:pt x="21031" y="6527"/>
                    </a:lnTo>
                    <a:lnTo>
                      <a:pt x="21018" y="4178"/>
                    </a:lnTo>
                    <a:lnTo>
                      <a:pt x="21005" y="1828"/>
                    </a:lnTo>
                    <a:lnTo>
                      <a:pt x="16281" y="0"/>
                    </a:lnTo>
                    <a:close/>
                  </a:path>
                </a:pathLst>
              </a:custGeom>
              <a:solidFill>
                <a:srgbClr val="008739"/>
              </a:solidFill>
            </p:spPr>
            <p:txBody>
              <a:bodyPr wrap="square" lIns="0" tIns="0" rIns="0" bIns="0" rtlCol="0"/>
              <a:lstStyle/>
              <a:p>
                <a:endParaRPr/>
              </a:p>
            </p:txBody>
          </p:sp>
          <p:sp>
            <p:nvSpPr>
              <p:cNvPr id="287" name="object 121">
                <a:extLst>
                  <a:ext uri="{FF2B5EF4-FFF2-40B4-BE49-F238E27FC236}">
                    <a16:creationId xmlns:a16="http://schemas.microsoft.com/office/drawing/2014/main" id="{39166693-20E6-D9CB-29A8-CE336BD61653}"/>
                  </a:ext>
                </a:extLst>
              </p:cNvPr>
              <p:cNvSpPr/>
              <p:nvPr/>
            </p:nvSpPr>
            <p:spPr>
              <a:xfrm>
                <a:off x="6326619" y="8965386"/>
                <a:ext cx="75565" cy="98425"/>
              </a:xfrm>
              <a:custGeom>
                <a:avLst/>
                <a:gdLst/>
                <a:ahLst/>
                <a:cxnLst/>
                <a:rect l="l" t="t" r="r" b="b"/>
                <a:pathLst>
                  <a:path w="75564" h="98425">
                    <a:moveTo>
                      <a:pt x="12674" y="3035"/>
                    </a:moveTo>
                    <a:lnTo>
                      <a:pt x="12661" y="1320"/>
                    </a:lnTo>
                    <a:lnTo>
                      <a:pt x="10261" y="0"/>
                    </a:lnTo>
                    <a:lnTo>
                      <a:pt x="6007" y="127"/>
                    </a:lnTo>
                    <a:lnTo>
                      <a:pt x="2590" y="241"/>
                    </a:lnTo>
                    <a:lnTo>
                      <a:pt x="0" y="1460"/>
                    </a:lnTo>
                    <a:lnTo>
                      <a:pt x="12" y="3378"/>
                    </a:lnTo>
                    <a:lnTo>
                      <a:pt x="2171" y="4572"/>
                    </a:lnTo>
                    <a:lnTo>
                      <a:pt x="10972" y="4584"/>
                    </a:lnTo>
                    <a:lnTo>
                      <a:pt x="12674" y="3035"/>
                    </a:lnTo>
                    <a:close/>
                  </a:path>
                  <a:path w="75564" h="98425">
                    <a:moveTo>
                      <a:pt x="35471" y="93395"/>
                    </a:moveTo>
                    <a:lnTo>
                      <a:pt x="35369" y="81572"/>
                    </a:lnTo>
                    <a:lnTo>
                      <a:pt x="9372" y="81965"/>
                    </a:lnTo>
                    <a:lnTo>
                      <a:pt x="10045" y="93789"/>
                    </a:lnTo>
                    <a:lnTo>
                      <a:pt x="15163" y="98310"/>
                    </a:lnTo>
                    <a:lnTo>
                      <a:pt x="30988" y="98069"/>
                    </a:lnTo>
                    <a:lnTo>
                      <a:pt x="35471" y="93395"/>
                    </a:lnTo>
                    <a:close/>
                  </a:path>
                  <a:path w="75564" h="98425">
                    <a:moveTo>
                      <a:pt x="75031" y="91668"/>
                    </a:moveTo>
                    <a:lnTo>
                      <a:pt x="74930" y="79844"/>
                    </a:lnTo>
                    <a:lnTo>
                      <a:pt x="48933" y="80238"/>
                    </a:lnTo>
                    <a:lnTo>
                      <a:pt x="49606" y="92062"/>
                    </a:lnTo>
                    <a:lnTo>
                      <a:pt x="54724" y="96583"/>
                    </a:lnTo>
                    <a:lnTo>
                      <a:pt x="70548" y="96342"/>
                    </a:lnTo>
                    <a:lnTo>
                      <a:pt x="75031" y="91668"/>
                    </a:lnTo>
                    <a:close/>
                  </a:path>
                </a:pathLst>
              </a:custGeom>
              <a:solidFill>
                <a:srgbClr val="007C34"/>
              </a:solidFill>
            </p:spPr>
            <p:txBody>
              <a:bodyPr wrap="square" lIns="0" tIns="0" rIns="0" bIns="0" rtlCol="0"/>
              <a:lstStyle/>
              <a:p>
                <a:endParaRPr/>
              </a:p>
            </p:txBody>
          </p:sp>
          <p:sp>
            <p:nvSpPr>
              <p:cNvPr id="288" name="object 122">
                <a:extLst>
                  <a:ext uri="{FF2B5EF4-FFF2-40B4-BE49-F238E27FC236}">
                    <a16:creationId xmlns:a16="http://schemas.microsoft.com/office/drawing/2014/main" id="{57E3D03D-B338-FF40-A8BC-3EFF72F08FB1}"/>
                  </a:ext>
                </a:extLst>
              </p:cNvPr>
              <p:cNvSpPr/>
              <p:nvPr/>
            </p:nvSpPr>
            <p:spPr>
              <a:xfrm>
                <a:off x="6375540" y="9040039"/>
                <a:ext cx="26034" cy="10795"/>
              </a:xfrm>
              <a:custGeom>
                <a:avLst/>
                <a:gdLst/>
                <a:ahLst/>
                <a:cxnLst/>
                <a:rect l="l" t="t" r="r" b="b"/>
                <a:pathLst>
                  <a:path w="26035" h="10795">
                    <a:moveTo>
                      <a:pt x="20154" y="0"/>
                    </a:moveTo>
                    <a:lnTo>
                      <a:pt x="5791" y="215"/>
                    </a:lnTo>
                    <a:lnTo>
                      <a:pt x="0" y="2666"/>
                    </a:lnTo>
                    <a:lnTo>
                      <a:pt x="50"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289" name="object 123">
                <a:extLst>
                  <a:ext uri="{FF2B5EF4-FFF2-40B4-BE49-F238E27FC236}">
                    <a16:creationId xmlns:a16="http://schemas.microsoft.com/office/drawing/2014/main" id="{ABE78755-C6FA-E306-0843-2C142B58686D}"/>
                  </a:ext>
                </a:extLst>
              </p:cNvPr>
              <p:cNvSpPr/>
              <p:nvPr/>
            </p:nvSpPr>
            <p:spPr>
              <a:xfrm>
                <a:off x="6381048" y="9042532"/>
                <a:ext cx="15875" cy="5715"/>
              </a:xfrm>
              <a:custGeom>
                <a:avLst/>
                <a:gdLst/>
                <a:ahLst/>
                <a:cxnLst/>
                <a:rect l="l" t="t" r="r" b="b"/>
                <a:pathLst>
                  <a:path w="15875" h="5715">
                    <a:moveTo>
                      <a:pt x="12687" y="0"/>
                    </a:moveTo>
                    <a:lnTo>
                      <a:pt x="7429" y="165"/>
                    </a:lnTo>
                    <a:lnTo>
                      <a:pt x="3187" y="292"/>
                    </a:lnTo>
                    <a:lnTo>
                      <a:pt x="0" y="1803"/>
                    </a:lnTo>
                    <a:lnTo>
                      <a:pt x="0" y="4191"/>
                    </a:lnTo>
                    <a:lnTo>
                      <a:pt x="2666" y="5664"/>
                    </a:lnTo>
                    <a:lnTo>
                      <a:pt x="13563" y="5676"/>
                    </a:lnTo>
                    <a:lnTo>
                      <a:pt x="15671" y="3771"/>
                    </a:lnTo>
                    <a:lnTo>
                      <a:pt x="15671" y="1638"/>
                    </a:lnTo>
                    <a:lnTo>
                      <a:pt x="12687" y="0"/>
                    </a:lnTo>
                    <a:close/>
                  </a:path>
                </a:pathLst>
              </a:custGeom>
              <a:solidFill>
                <a:srgbClr val="007C34"/>
              </a:solidFill>
            </p:spPr>
            <p:txBody>
              <a:bodyPr wrap="square" lIns="0" tIns="0" rIns="0" bIns="0" rtlCol="0"/>
              <a:lstStyle/>
              <a:p>
                <a:endParaRPr/>
              </a:p>
            </p:txBody>
          </p:sp>
        </p:grpSp>
        <p:pic>
          <p:nvPicPr>
            <p:cNvPr id="22" name="object 124">
              <a:extLst>
                <a:ext uri="{FF2B5EF4-FFF2-40B4-BE49-F238E27FC236}">
                  <a16:creationId xmlns:a16="http://schemas.microsoft.com/office/drawing/2014/main" id="{AA022A1E-E48A-AFD2-570E-D4C854FF1B16}"/>
                </a:ext>
              </a:extLst>
            </p:cNvPr>
            <p:cNvPicPr/>
            <p:nvPr/>
          </p:nvPicPr>
          <p:blipFill>
            <a:blip r:embed="rId14" cstate="print"/>
            <a:stretch>
              <a:fillRect/>
            </a:stretch>
          </p:blipFill>
          <p:spPr>
            <a:xfrm>
              <a:off x="5673058" y="8318995"/>
              <a:ext cx="184633" cy="335852"/>
            </a:xfrm>
            <a:prstGeom prst="rect">
              <a:avLst/>
            </a:prstGeom>
          </p:spPr>
        </p:pic>
        <p:grpSp>
          <p:nvGrpSpPr>
            <p:cNvPr id="23" name="object 125">
              <a:extLst>
                <a:ext uri="{FF2B5EF4-FFF2-40B4-BE49-F238E27FC236}">
                  <a16:creationId xmlns:a16="http://schemas.microsoft.com/office/drawing/2014/main" id="{C7BB910F-FA9C-4B88-267A-CF4163AAEDC6}"/>
                </a:ext>
              </a:extLst>
            </p:cNvPr>
            <p:cNvGrpSpPr/>
            <p:nvPr/>
          </p:nvGrpSpPr>
          <p:grpSpPr>
            <a:xfrm>
              <a:off x="6127748" y="9056122"/>
              <a:ext cx="85725" cy="41275"/>
              <a:chOff x="6127748" y="9056122"/>
              <a:chExt cx="85725" cy="41275"/>
            </a:xfrm>
          </p:grpSpPr>
          <p:sp>
            <p:nvSpPr>
              <p:cNvPr id="198" name="object 126">
                <a:extLst>
                  <a:ext uri="{FF2B5EF4-FFF2-40B4-BE49-F238E27FC236}">
                    <a16:creationId xmlns:a16="http://schemas.microsoft.com/office/drawing/2014/main" id="{2002E595-23FC-B7D6-CB14-E48B70690824}"/>
                  </a:ext>
                </a:extLst>
              </p:cNvPr>
              <p:cNvSpPr/>
              <p:nvPr/>
            </p:nvSpPr>
            <p:spPr>
              <a:xfrm>
                <a:off x="6127763" y="9061602"/>
                <a:ext cx="85725" cy="34290"/>
              </a:xfrm>
              <a:custGeom>
                <a:avLst/>
                <a:gdLst/>
                <a:ahLst/>
                <a:cxnLst/>
                <a:rect l="l" t="t" r="r" b="b"/>
                <a:pathLst>
                  <a:path w="85725" h="34290">
                    <a:moveTo>
                      <a:pt x="27622" y="12522"/>
                    </a:moveTo>
                    <a:lnTo>
                      <a:pt x="27520" y="0"/>
                    </a:lnTo>
                    <a:lnTo>
                      <a:pt x="0" y="419"/>
                    </a:lnTo>
                    <a:lnTo>
                      <a:pt x="711" y="12941"/>
                    </a:lnTo>
                    <a:lnTo>
                      <a:pt x="6134" y="17729"/>
                    </a:lnTo>
                    <a:lnTo>
                      <a:pt x="22885" y="17475"/>
                    </a:lnTo>
                    <a:lnTo>
                      <a:pt x="27622" y="12522"/>
                    </a:lnTo>
                    <a:close/>
                  </a:path>
                  <a:path w="85725" h="34290">
                    <a:moveTo>
                      <a:pt x="85585" y="28486"/>
                    </a:moveTo>
                    <a:lnTo>
                      <a:pt x="85483" y="15963"/>
                    </a:lnTo>
                    <a:lnTo>
                      <a:pt x="57962" y="16383"/>
                    </a:lnTo>
                    <a:lnTo>
                      <a:pt x="58674" y="28905"/>
                    </a:lnTo>
                    <a:lnTo>
                      <a:pt x="64096" y="33693"/>
                    </a:lnTo>
                    <a:lnTo>
                      <a:pt x="80848" y="33439"/>
                    </a:lnTo>
                    <a:lnTo>
                      <a:pt x="85585" y="28486"/>
                    </a:lnTo>
                    <a:close/>
                  </a:path>
                </a:pathLst>
              </a:custGeom>
              <a:solidFill>
                <a:srgbClr val="007C34"/>
              </a:solidFill>
            </p:spPr>
            <p:txBody>
              <a:bodyPr wrap="square" lIns="0" tIns="0" rIns="0" bIns="0" rtlCol="0"/>
              <a:lstStyle/>
              <a:p>
                <a:endParaRPr/>
              </a:p>
            </p:txBody>
          </p:sp>
          <p:sp>
            <p:nvSpPr>
              <p:cNvPr id="199" name="object 127">
                <a:extLst>
                  <a:ext uri="{FF2B5EF4-FFF2-40B4-BE49-F238E27FC236}">
                    <a16:creationId xmlns:a16="http://schemas.microsoft.com/office/drawing/2014/main" id="{EB7140E2-AA1F-7B76-E832-FE07159797BB}"/>
                  </a:ext>
                </a:extLst>
              </p:cNvPr>
              <p:cNvSpPr/>
              <p:nvPr/>
            </p:nvSpPr>
            <p:spPr>
              <a:xfrm>
                <a:off x="6127748" y="9056122"/>
                <a:ext cx="27940" cy="11430"/>
              </a:xfrm>
              <a:custGeom>
                <a:avLst/>
                <a:gdLst/>
                <a:ahLst/>
                <a:cxnLst/>
                <a:rect l="l" t="t" r="r" b="b"/>
                <a:pathLst>
                  <a:path w="27939" h="11429">
                    <a:moveTo>
                      <a:pt x="21348" y="0"/>
                    </a:moveTo>
                    <a:lnTo>
                      <a:pt x="6146" y="215"/>
                    </a:lnTo>
                    <a:lnTo>
                      <a:pt x="0" y="2819"/>
                    </a:lnTo>
                    <a:lnTo>
                      <a:pt x="50" y="8966"/>
                    </a:lnTo>
                    <a:lnTo>
                      <a:pt x="6235" y="11366"/>
                    </a:lnTo>
                    <a:lnTo>
                      <a:pt x="21437" y="11125"/>
                    </a:lnTo>
                    <a:lnTo>
                      <a:pt x="27571" y="8547"/>
                    </a:lnTo>
                    <a:lnTo>
                      <a:pt x="27546" y="5473"/>
                    </a:lnTo>
                    <a:lnTo>
                      <a:pt x="27520" y="2400"/>
                    </a:lnTo>
                    <a:lnTo>
                      <a:pt x="21348" y="0"/>
                    </a:lnTo>
                    <a:close/>
                  </a:path>
                </a:pathLst>
              </a:custGeom>
              <a:solidFill>
                <a:srgbClr val="008739"/>
              </a:solidFill>
            </p:spPr>
            <p:txBody>
              <a:bodyPr wrap="square" lIns="0" tIns="0" rIns="0" bIns="0" rtlCol="0"/>
              <a:lstStyle/>
              <a:p>
                <a:endParaRPr/>
              </a:p>
            </p:txBody>
          </p:sp>
          <p:sp>
            <p:nvSpPr>
              <p:cNvPr id="200" name="object 128">
                <a:extLst>
                  <a:ext uri="{FF2B5EF4-FFF2-40B4-BE49-F238E27FC236}">
                    <a16:creationId xmlns:a16="http://schemas.microsoft.com/office/drawing/2014/main" id="{BC341309-1CFB-D271-9FB0-8542E632961D}"/>
                  </a:ext>
                </a:extLst>
              </p:cNvPr>
              <p:cNvSpPr/>
              <p:nvPr/>
            </p:nvSpPr>
            <p:spPr>
              <a:xfrm>
                <a:off x="6133592" y="9058757"/>
                <a:ext cx="34925" cy="38735"/>
              </a:xfrm>
              <a:custGeom>
                <a:avLst/>
                <a:gdLst/>
                <a:ahLst/>
                <a:cxnLst/>
                <a:rect l="l" t="t" r="r" b="b"/>
                <a:pathLst>
                  <a:path w="34925" h="38734">
                    <a:moveTo>
                      <a:pt x="16598" y="3987"/>
                    </a:moveTo>
                    <a:lnTo>
                      <a:pt x="16586" y="1739"/>
                    </a:lnTo>
                    <a:lnTo>
                      <a:pt x="13423" y="0"/>
                    </a:lnTo>
                    <a:lnTo>
                      <a:pt x="7861" y="177"/>
                    </a:lnTo>
                    <a:lnTo>
                      <a:pt x="3378" y="317"/>
                    </a:lnTo>
                    <a:lnTo>
                      <a:pt x="0" y="1917"/>
                    </a:lnTo>
                    <a:lnTo>
                      <a:pt x="0" y="4432"/>
                    </a:lnTo>
                    <a:lnTo>
                      <a:pt x="2819" y="5994"/>
                    </a:lnTo>
                    <a:lnTo>
                      <a:pt x="14363" y="6019"/>
                    </a:lnTo>
                    <a:lnTo>
                      <a:pt x="16598" y="3987"/>
                    </a:lnTo>
                    <a:close/>
                  </a:path>
                  <a:path w="34925" h="38734">
                    <a:moveTo>
                      <a:pt x="34645" y="33413"/>
                    </a:moveTo>
                    <a:lnTo>
                      <a:pt x="34544" y="20891"/>
                    </a:lnTo>
                    <a:lnTo>
                      <a:pt x="7023" y="21310"/>
                    </a:lnTo>
                    <a:lnTo>
                      <a:pt x="7721" y="33832"/>
                    </a:lnTo>
                    <a:lnTo>
                      <a:pt x="13157" y="38620"/>
                    </a:lnTo>
                    <a:lnTo>
                      <a:pt x="29908" y="38366"/>
                    </a:lnTo>
                    <a:lnTo>
                      <a:pt x="34645" y="33413"/>
                    </a:lnTo>
                    <a:close/>
                  </a:path>
                </a:pathLst>
              </a:custGeom>
              <a:solidFill>
                <a:srgbClr val="007C34"/>
              </a:solidFill>
            </p:spPr>
            <p:txBody>
              <a:bodyPr wrap="square" lIns="0" tIns="0" rIns="0" bIns="0" rtlCol="0"/>
              <a:lstStyle/>
              <a:p>
                <a:endParaRPr/>
              </a:p>
            </p:txBody>
          </p:sp>
          <p:sp>
            <p:nvSpPr>
              <p:cNvPr id="201" name="object 129">
                <a:extLst>
                  <a:ext uri="{FF2B5EF4-FFF2-40B4-BE49-F238E27FC236}">
                    <a16:creationId xmlns:a16="http://schemas.microsoft.com/office/drawing/2014/main" id="{25715BCB-D8AE-5076-AA8E-6F8A48F716BF}"/>
                  </a:ext>
                </a:extLst>
              </p:cNvPr>
              <p:cNvSpPr/>
              <p:nvPr/>
            </p:nvSpPr>
            <p:spPr>
              <a:xfrm>
                <a:off x="6140591" y="9074169"/>
                <a:ext cx="27940" cy="11430"/>
              </a:xfrm>
              <a:custGeom>
                <a:avLst/>
                <a:gdLst/>
                <a:ahLst/>
                <a:cxnLst/>
                <a:rect l="l" t="t" r="r" b="b"/>
                <a:pathLst>
                  <a:path w="27939" h="11429">
                    <a:moveTo>
                      <a:pt x="21348" y="0"/>
                    </a:moveTo>
                    <a:lnTo>
                      <a:pt x="6134" y="215"/>
                    </a:lnTo>
                    <a:lnTo>
                      <a:pt x="0" y="2819"/>
                    </a:lnTo>
                    <a:lnTo>
                      <a:pt x="50" y="8966"/>
                    </a:lnTo>
                    <a:lnTo>
                      <a:pt x="6235" y="11366"/>
                    </a:lnTo>
                    <a:lnTo>
                      <a:pt x="21437" y="11125"/>
                    </a:lnTo>
                    <a:lnTo>
                      <a:pt x="27571" y="8547"/>
                    </a:lnTo>
                    <a:lnTo>
                      <a:pt x="27546" y="5473"/>
                    </a:lnTo>
                    <a:lnTo>
                      <a:pt x="27520" y="2400"/>
                    </a:lnTo>
                    <a:lnTo>
                      <a:pt x="21348" y="0"/>
                    </a:lnTo>
                    <a:close/>
                  </a:path>
                </a:pathLst>
              </a:custGeom>
              <a:solidFill>
                <a:srgbClr val="008739"/>
              </a:solidFill>
            </p:spPr>
            <p:txBody>
              <a:bodyPr wrap="square" lIns="0" tIns="0" rIns="0" bIns="0" rtlCol="0"/>
              <a:lstStyle/>
              <a:p>
                <a:endParaRPr/>
              </a:p>
            </p:txBody>
          </p:sp>
          <p:sp>
            <p:nvSpPr>
              <p:cNvPr id="202" name="object 130">
                <a:extLst>
                  <a:ext uri="{FF2B5EF4-FFF2-40B4-BE49-F238E27FC236}">
                    <a16:creationId xmlns:a16="http://schemas.microsoft.com/office/drawing/2014/main" id="{01818B6C-9DA9-2D1E-3488-03CFFD2F3ABB}"/>
                  </a:ext>
                </a:extLst>
              </p:cNvPr>
              <p:cNvSpPr/>
              <p:nvPr/>
            </p:nvSpPr>
            <p:spPr>
              <a:xfrm>
                <a:off x="6146433" y="9076794"/>
                <a:ext cx="17145" cy="6350"/>
              </a:xfrm>
              <a:custGeom>
                <a:avLst/>
                <a:gdLst/>
                <a:ahLst/>
                <a:cxnLst/>
                <a:rect l="l" t="t" r="r" b="b"/>
                <a:pathLst>
                  <a:path w="17145" h="6350">
                    <a:moveTo>
                      <a:pt x="13423" y="0"/>
                    </a:moveTo>
                    <a:lnTo>
                      <a:pt x="7861" y="177"/>
                    </a:lnTo>
                    <a:lnTo>
                      <a:pt x="3378" y="317"/>
                    </a:lnTo>
                    <a:lnTo>
                      <a:pt x="0" y="1917"/>
                    </a:lnTo>
                    <a:lnTo>
                      <a:pt x="0" y="4432"/>
                    </a:lnTo>
                    <a:lnTo>
                      <a:pt x="2819" y="5994"/>
                    </a:lnTo>
                    <a:lnTo>
                      <a:pt x="14363" y="6019"/>
                    </a:lnTo>
                    <a:lnTo>
                      <a:pt x="16586" y="3987"/>
                    </a:lnTo>
                    <a:lnTo>
                      <a:pt x="16586" y="1739"/>
                    </a:lnTo>
                    <a:lnTo>
                      <a:pt x="13423" y="0"/>
                    </a:lnTo>
                    <a:close/>
                  </a:path>
                </a:pathLst>
              </a:custGeom>
              <a:solidFill>
                <a:srgbClr val="007C34"/>
              </a:solidFill>
            </p:spPr>
            <p:txBody>
              <a:bodyPr wrap="square" lIns="0" tIns="0" rIns="0" bIns="0" rtlCol="0"/>
              <a:lstStyle/>
              <a:p>
                <a:endParaRPr/>
              </a:p>
            </p:txBody>
          </p:sp>
        </p:grpSp>
        <p:grpSp>
          <p:nvGrpSpPr>
            <p:cNvPr id="24" name="object 131">
              <a:extLst>
                <a:ext uri="{FF2B5EF4-FFF2-40B4-BE49-F238E27FC236}">
                  <a16:creationId xmlns:a16="http://schemas.microsoft.com/office/drawing/2014/main" id="{F321B56D-3E1D-8A14-4A16-75EAFD7DB088}"/>
                </a:ext>
              </a:extLst>
            </p:cNvPr>
            <p:cNvGrpSpPr/>
            <p:nvPr/>
          </p:nvGrpSpPr>
          <p:grpSpPr>
            <a:xfrm>
              <a:off x="6332509" y="9080983"/>
              <a:ext cx="115570" cy="28575"/>
              <a:chOff x="6332509" y="9080983"/>
              <a:chExt cx="115570" cy="28575"/>
            </a:xfrm>
          </p:grpSpPr>
          <p:sp>
            <p:nvSpPr>
              <p:cNvPr id="191" name="object 132">
                <a:extLst>
                  <a:ext uri="{FF2B5EF4-FFF2-40B4-BE49-F238E27FC236}">
                    <a16:creationId xmlns:a16="http://schemas.microsoft.com/office/drawing/2014/main" id="{946F67F0-8011-44EB-8BF6-D94BE6ABD614}"/>
                  </a:ext>
                </a:extLst>
              </p:cNvPr>
              <p:cNvSpPr/>
              <p:nvPr/>
            </p:nvSpPr>
            <p:spPr>
              <a:xfrm>
                <a:off x="6332522" y="9090903"/>
                <a:ext cx="29209" cy="19050"/>
              </a:xfrm>
              <a:custGeom>
                <a:avLst/>
                <a:gdLst/>
                <a:ahLst/>
                <a:cxnLst/>
                <a:rect l="l" t="t" r="r" b="b"/>
                <a:pathLst>
                  <a:path w="29210" h="19050">
                    <a:moveTo>
                      <a:pt x="28562" y="0"/>
                    </a:moveTo>
                    <a:lnTo>
                      <a:pt x="0" y="444"/>
                    </a:lnTo>
                    <a:lnTo>
                      <a:pt x="736" y="13589"/>
                    </a:lnTo>
                    <a:lnTo>
                      <a:pt x="6375" y="18618"/>
                    </a:lnTo>
                    <a:lnTo>
                      <a:pt x="23749" y="18351"/>
                    </a:lnTo>
                    <a:lnTo>
                      <a:pt x="28676" y="13157"/>
                    </a:lnTo>
                    <a:lnTo>
                      <a:pt x="28562" y="0"/>
                    </a:lnTo>
                    <a:close/>
                  </a:path>
                </a:pathLst>
              </a:custGeom>
              <a:solidFill>
                <a:srgbClr val="007C34"/>
              </a:solidFill>
            </p:spPr>
            <p:txBody>
              <a:bodyPr wrap="square" lIns="0" tIns="0" rIns="0" bIns="0" rtlCol="0"/>
              <a:lstStyle/>
              <a:p>
                <a:endParaRPr/>
              </a:p>
            </p:txBody>
          </p:sp>
          <p:sp>
            <p:nvSpPr>
              <p:cNvPr id="192" name="object 133">
                <a:extLst>
                  <a:ext uri="{FF2B5EF4-FFF2-40B4-BE49-F238E27FC236}">
                    <a16:creationId xmlns:a16="http://schemas.microsoft.com/office/drawing/2014/main" id="{6D8C0E64-9A9D-3786-5F61-512906DCD08A}"/>
                  </a:ext>
                </a:extLst>
              </p:cNvPr>
              <p:cNvSpPr/>
              <p:nvPr/>
            </p:nvSpPr>
            <p:spPr>
              <a:xfrm>
                <a:off x="6332509" y="9085150"/>
                <a:ext cx="29209" cy="12065"/>
              </a:xfrm>
              <a:custGeom>
                <a:avLst/>
                <a:gdLst/>
                <a:ahLst/>
                <a:cxnLst/>
                <a:rect l="l" t="t" r="r" b="b"/>
                <a:pathLst>
                  <a:path w="29210" h="12065">
                    <a:moveTo>
                      <a:pt x="22136" y="0"/>
                    </a:moveTo>
                    <a:lnTo>
                      <a:pt x="6362" y="241"/>
                    </a:lnTo>
                    <a:lnTo>
                      <a:pt x="0" y="2959"/>
                    </a:lnTo>
                    <a:lnTo>
                      <a:pt x="50" y="9423"/>
                    </a:lnTo>
                    <a:lnTo>
                      <a:pt x="6464" y="11937"/>
                    </a:lnTo>
                    <a:lnTo>
                      <a:pt x="22237" y="11696"/>
                    </a:lnTo>
                    <a:lnTo>
                      <a:pt x="28600" y="8978"/>
                    </a:lnTo>
                    <a:lnTo>
                      <a:pt x="28575" y="5753"/>
                    </a:lnTo>
                    <a:lnTo>
                      <a:pt x="28549" y="2527"/>
                    </a:lnTo>
                    <a:lnTo>
                      <a:pt x="22136" y="0"/>
                    </a:lnTo>
                    <a:close/>
                  </a:path>
                </a:pathLst>
              </a:custGeom>
              <a:solidFill>
                <a:srgbClr val="008739"/>
              </a:solidFill>
            </p:spPr>
            <p:txBody>
              <a:bodyPr wrap="square" lIns="0" tIns="0" rIns="0" bIns="0" rtlCol="0"/>
              <a:lstStyle/>
              <a:p>
                <a:endParaRPr/>
              </a:p>
            </p:txBody>
          </p:sp>
          <p:sp>
            <p:nvSpPr>
              <p:cNvPr id="193" name="object 134">
                <a:extLst>
                  <a:ext uri="{FF2B5EF4-FFF2-40B4-BE49-F238E27FC236}">
                    <a16:creationId xmlns:a16="http://schemas.microsoft.com/office/drawing/2014/main" id="{591DB6FA-3A69-BBA0-9039-C449780FA317}"/>
                  </a:ext>
                </a:extLst>
              </p:cNvPr>
              <p:cNvSpPr/>
              <p:nvPr/>
            </p:nvSpPr>
            <p:spPr>
              <a:xfrm>
                <a:off x="6338557" y="9087091"/>
                <a:ext cx="66040" cy="19050"/>
              </a:xfrm>
              <a:custGeom>
                <a:avLst/>
                <a:gdLst/>
                <a:ahLst/>
                <a:cxnLst/>
                <a:rect l="l" t="t" r="r" b="b"/>
                <a:pathLst>
                  <a:path w="66039" h="19050">
                    <a:moveTo>
                      <a:pt x="17208" y="2654"/>
                    </a:moveTo>
                    <a:lnTo>
                      <a:pt x="13931" y="825"/>
                    </a:lnTo>
                    <a:lnTo>
                      <a:pt x="8153" y="1016"/>
                    </a:lnTo>
                    <a:lnTo>
                      <a:pt x="3505" y="1168"/>
                    </a:lnTo>
                    <a:lnTo>
                      <a:pt x="0" y="2844"/>
                    </a:lnTo>
                    <a:lnTo>
                      <a:pt x="0" y="5486"/>
                    </a:lnTo>
                    <a:lnTo>
                      <a:pt x="2921" y="7124"/>
                    </a:lnTo>
                    <a:lnTo>
                      <a:pt x="14897" y="7150"/>
                    </a:lnTo>
                    <a:lnTo>
                      <a:pt x="17208" y="5016"/>
                    </a:lnTo>
                    <a:lnTo>
                      <a:pt x="17208" y="2654"/>
                    </a:lnTo>
                    <a:close/>
                  </a:path>
                  <a:path w="66039" h="19050">
                    <a:moveTo>
                      <a:pt x="66014" y="13157"/>
                    </a:moveTo>
                    <a:lnTo>
                      <a:pt x="65900" y="0"/>
                    </a:lnTo>
                    <a:lnTo>
                      <a:pt x="37338" y="444"/>
                    </a:lnTo>
                    <a:lnTo>
                      <a:pt x="38074" y="13589"/>
                    </a:lnTo>
                    <a:lnTo>
                      <a:pt x="43713" y="18618"/>
                    </a:lnTo>
                    <a:lnTo>
                      <a:pt x="61087" y="18351"/>
                    </a:lnTo>
                    <a:lnTo>
                      <a:pt x="66014" y="13157"/>
                    </a:lnTo>
                    <a:close/>
                  </a:path>
                </a:pathLst>
              </a:custGeom>
              <a:solidFill>
                <a:srgbClr val="007C34"/>
              </a:solidFill>
            </p:spPr>
            <p:txBody>
              <a:bodyPr wrap="square" lIns="0" tIns="0" rIns="0" bIns="0" rtlCol="0"/>
              <a:lstStyle/>
              <a:p>
                <a:endParaRPr/>
              </a:p>
            </p:txBody>
          </p:sp>
          <p:sp>
            <p:nvSpPr>
              <p:cNvPr id="194" name="object 135">
                <a:extLst>
                  <a:ext uri="{FF2B5EF4-FFF2-40B4-BE49-F238E27FC236}">
                    <a16:creationId xmlns:a16="http://schemas.microsoft.com/office/drawing/2014/main" id="{D6CEF66B-E384-AB42-81E9-3519401D2238}"/>
                  </a:ext>
                </a:extLst>
              </p:cNvPr>
              <p:cNvSpPr/>
              <p:nvPr/>
            </p:nvSpPr>
            <p:spPr>
              <a:xfrm>
                <a:off x="6375888" y="9081332"/>
                <a:ext cx="29209" cy="12065"/>
              </a:xfrm>
              <a:custGeom>
                <a:avLst/>
                <a:gdLst/>
                <a:ahLst/>
                <a:cxnLst/>
                <a:rect l="l" t="t" r="r" b="b"/>
                <a:pathLst>
                  <a:path w="29210" h="12065">
                    <a:moveTo>
                      <a:pt x="22136" y="0"/>
                    </a:moveTo>
                    <a:lnTo>
                      <a:pt x="6362" y="241"/>
                    </a:lnTo>
                    <a:lnTo>
                      <a:pt x="0" y="2959"/>
                    </a:lnTo>
                    <a:lnTo>
                      <a:pt x="50" y="9423"/>
                    </a:lnTo>
                    <a:lnTo>
                      <a:pt x="6464" y="11938"/>
                    </a:lnTo>
                    <a:lnTo>
                      <a:pt x="22237" y="11696"/>
                    </a:lnTo>
                    <a:lnTo>
                      <a:pt x="28600" y="8978"/>
                    </a:lnTo>
                    <a:lnTo>
                      <a:pt x="28575" y="5753"/>
                    </a:lnTo>
                    <a:lnTo>
                      <a:pt x="28549" y="2527"/>
                    </a:lnTo>
                    <a:lnTo>
                      <a:pt x="22136" y="0"/>
                    </a:lnTo>
                    <a:close/>
                  </a:path>
                </a:pathLst>
              </a:custGeom>
              <a:solidFill>
                <a:srgbClr val="008739"/>
              </a:solidFill>
            </p:spPr>
            <p:txBody>
              <a:bodyPr wrap="square" lIns="0" tIns="0" rIns="0" bIns="0" rtlCol="0"/>
              <a:lstStyle/>
              <a:p>
                <a:endParaRPr/>
              </a:p>
            </p:txBody>
          </p:sp>
          <p:sp>
            <p:nvSpPr>
              <p:cNvPr id="195" name="object 136">
                <a:extLst>
                  <a:ext uri="{FF2B5EF4-FFF2-40B4-BE49-F238E27FC236}">
                    <a16:creationId xmlns:a16="http://schemas.microsoft.com/office/drawing/2014/main" id="{92B14B6E-C829-84AE-84F6-B78D6969419A}"/>
                  </a:ext>
                </a:extLst>
              </p:cNvPr>
              <p:cNvSpPr/>
              <p:nvPr/>
            </p:nvSpPr>
            <p:spPr>
              <a:xfrm>
                <a:off x="6381940" y="9084093"/>
                <a:ext cx="66040" cy="21590"/>
              </a:xfrm>
              <a:custGeom>
                <a:avLst/>
                <a:gdLst/>
                <a:ahLst/>
                <a:cxnLst/>
                <a:rect l="l" t="t" r="r" b="b"/>
                <a:pathLst>
                  <a:path w="66039" h="21590">
                    <a:moveTo>
                      <a:pt x="17221" y="4191"/>
                    </a:moveTo>
                    <a:lnTo>
                      <a:pt x="17208" y="1828"/>
                    </a:lnTo>
                    <a:lnTo>
                      <a:pt x="13931" y="0"/>
                    </a:lnTo>
                    <a:lnTo>
                      <a:pt x="8153" y="190"/>
                    </a:lnTo>
                    <a:lnTo>
                      <a:pt x="3505" y="342"/>
                    </a:lnTo>
                    <a:lnTo>
                      <a:pt x="0" y="2019"/>
                    </a:lnTo>
                    <a:lnTo>
                      <a:pt x="0" y="4660"/>
                    </a:lnTo>
                    <a:lnTo>
                      <a:pt x="2921" y="6299"/>
                    </a:lnTo>
                    <a:lnTo>
                      <a:pt x="14897" y="6324"/>
                    </a:lnTo>
                    <a:lnTo>
                      <a:pt x="17221" y="4191"/>
                    </a:lnTo>
                    <a:close/>
                  </a:path>
                  <a:path w="66039" h="21590">
                    <a:moveTo>
                      <a:pt x="65659" y="15811"/>
                    </a:moveTo>
                    <a:lnTo>
                      <a:pt x="65544" y="2654"/>
                    </a:lnTo>
                    <a:lnTo>
                      <a:pt x="36982" y="3098"/>
                    </a:lnTo>
                    <a:lnTo>
                      <a:pt x="37719" y="16243"/>
                    </a:lnTo>
                    <a:lnTo>
                      <a:pt x="43357" y="21285"/>
                    </a:lnTo>
                    <a:lnTo>
                      <a:pt x="60731" y="21005"/>
                    </a:lnTo>
                    <a:lnTo>
                      <a:pt x="65659" y="15811"/>
                    </a:lnTo>
                    <a:close/>
                  </a:path>
                </a:pathLst>
              </a:custGeom>
              <a:solidFill>
                <a:srgbClr val="007C34"/>
              </a:solidFill>
            </p:spPr>
            <p:txBody>
              <a:bodyPr wrap="square" lIns="0" tIns="0" rIns="0" bIns="0" rtlCol="0"/>
              <a:lstStyle/>
              <a:p>
                <a:endParaRPr/>
              </a:p>
            </p:txBody>
          </p:sp>
          <p:sp>
            <p:nvSpPr>
              <p:cNvPr id="196" name="object 137">
                <a:extLst>
                  <a:ext uri="{FF2B5EF4-FFF2-40B4-BE49-F238E27FC236}">
                    <a16:creationId xmlns:a16="http://schemas.microsoft.com/office/drawing/2014/main" id="{885A5AB1-14C3-C6F0-02E4-A53C5DA14382}"/>
                  </a:ext>
                </a:extLst>
              </p:cNvPr>
              <p:cNvSpPr/>
              <p:nvPr/>
            </p:nvSpPr>
            <p:spPr>
              <a:xfrm>
                <a:off x="6418920" y="9080983"/>
                <a:ext cx="29209" cy="12065"/>
              </a:xfrm>
              <a:custGeom>
                <a:avLst/>
                <a:gdLst/>
                <a:ahLst/>
                <a:cxnLst/>
                <a:rect l="l" t="t" r="r" b="b"/>
                <a:pathLst>
                  <a:path w="29210" h="12065">
                    <a:moveTo>
                      <a:pt x="22136" y="0"/>
                    </a:moveTo>
                    <a:lnTo>
                      <a:pt x="6362" y="241"/>
                    </a:lnTo>
                    <a:lnTo>
                      <a:pt x="0" y="2971"/>
                    </a:lnTo>
                    <a:lnTo>
                      <a:pt x="50" y="9423"/>
                    </a:lnTo>
                    <a:lnTo>
                      <a:pt x="6464" y="11938"/>
                    </a:lnTo>
                    <a:lnTo>
                      <a:pt x="22237" y="11696"/>
                    </a:lnTo>
                    <a:lnTo>
                      <a:pt x="28600" y="8978"/>
                    </a:lnTo>
                    <a:lnTo>
                      <a:pt x="28575" y="5753"/>
                    </a:lnTo>
                    <a:lnTo>
                      <a:pt x="28549" y="2527"/>
                    </a:lnTo>
                    <a:lnTo>
                      <a:pt x="22136" y="0"/>
                    </a:lnTo>
                    <a:close/>
                  </a:path>
                </a:pathLst>
              </a:custGeom>
              <a:solidFill>
                <a:srgbClr val="008739"/>
              </a:solidFill>
            </p:spPr>
            <p:txBody>
              <a:bodyPr wrap="square" lIns="0" tIns="0" rIns="0" bIns="0" rtlCol="0"/>
              <a:lstStyle/>
              <a:p>
                <a:endParaRPr/>
              </a:p>
            </p:txBody>
          </p:sp>
          <p:sp>
            <p:nvSpPr>
              <p:cNvPr id="197" name="object 138">
                <a:extLst>
                  <a:ext uri="{FF2B5EF4-FFF2-40B4-BE49-F238E27FC236}">
                    <a16:creationId xmlns:a16="http://schemas.microsoft.com/office/drawing/2014/main" id="{11AABA6E-6E42-7AC3-3D72-39E00C9DB0E2}"/>
                  </a:ext>
                </a:extLst>
              </p:cNvPr>
              <p:cNvSpPr/>
              <p:nvPr/>
            </p:nvSpPr>
            <p:spPr>
              <a:xfrm>
                <a:off x="6424979" y="9083744"/>
                <a:ext cx="17780" cy="6350"/>
              </a:xfrm>
              <a:custGeom>
                <a:avLst/>
                <a:gdLst/>
                <a:ahLst/>
                <a:cxnLst/>
                <a:rect l="l" t="t" r="r" b="b"/>
                <a:pathLst>
                  <a:path w="17779" h="6350">
                    <a:moveTo>
                      <a:pt x="13931" y="0"/>
                    </a:moveTo>
                    <a:lnTo>
                      <a:pt x="8153" y="190"/>
                    </a:lnTo>
                    <a:lnTo>
                      <a:pt x="3505" y="342"/>
                    </a:lnTo>
                    <a:lnTo>
                      <a:pt x="0" y="2019"/>
                    </a:lnTo>
                    <a:lnTo>
                      <a:pt x="0" y="4660"/>
                    </a:lnTo>
                    <a:lnTo>
                      <a:pt x="2920" y="6299"/>
                    </a:lnTo>
                    <a:lnTo>
                      <a:pt x="14897" y="6324"/>
                    </a:lnTo>
                    <a:lnTo>
                      <a:pt x="17208" y="4191"/>
                    </a:lnTo>
                    <a:lnTo>
                      <a:pt x="17208" y="1828"/>
                    </a:lnTo>
                    <a:lnTo>
                      <a:pt x="13931" y="0"/>
                    </a:lnTo>
                    <a:close/>
                  </a:path>
                </a:pathLst>
              </a:custGeom>
              <a:solidFill>
                <a:srgbClr val="007C34"/>
              </a:solidFill>
            </p:spPr>
            <p:txBody>
              <a:bodyPr wrap="square" lIns="0" tIns="0" rIns="0" bIns="0" rtlCol="0"/>
              <a:lstStyle/>
              <a:p>
                <a:endParaRPr/>
              </a:p>
            </p:txBody>
          </p:sp>
        </p:grpSp>
        <p:grpSp>
          <p:nvGrpSpPr>
            <p:cNvPr id="25" name="object 139">
              <a:extLst>
                <a:ext uri="{FF2B5EF4-FFF2-40B4-BE49-F238E27FC236}">
                  <a16:creationId xmlns:a16="http://schemas.microsoft.com/office/drawing/2014/main" id="{0D0EA283-4888-3B5B-33AB-4C860D138AF3}"/>
                </a:ext>
              </a:extLst>
            </p:cNvPr>
            <p:cNvGrpSpPr/>
            <p:nvPr/>
          </p:nvGrpSpPr>
          <p:grpSpPr>
            <a:xfrm>
              <a:off x="6243311" y="9089712"/>
              <a:ext cx="30480" cy="25400"/>
              <a:chOff x="6243311" y="9089712"/>
              <a:chExt cx="30480" cy="25400"/>
            </a:xfrm>
          </p:grpSpPr>
          <p:sp>
            <p:nvSpPr>
              <p:cNvPr id="188" name="object 140">
                <a:extLst>
                  <a:ext uri="{FF2B5EF4-FFF2-40B4-BE49-F238E27FC236}">
                    <a16:creationId xmlns:a16="http://schemas.microsoft.com/office/drawing/2014/main" id="{754F0049-0F99-8F1D-3FA3-DEEC83CF5FE8}"/>
                  </a:ext>
                </a:extLst>
              </p:cNvPr>
              <p:cNvSpPr/>
              <p:nvPr/>
            </p:nvSpPr>
            <p:spPr>
              <a:xfrm>
                <a:off x="6243336" y="9095618"/>
                <a:ext cx="30480" cy="19685"/>
              </a:xfrm>
              <a:custGeom>
                <a:avLst/>
                <a:gdLst/>
                <a:ahLst/>
                <a:cxnLst/>
                <a:rect l="l" t="t" r="r" b="b"/>
                <a:pathLst>
                  <a:path w="30479" h="19684">
                    <a:moveTo>
                      <a:pt x="30149" y="0"/>
                    </a:moveTo>
                    <a:lnTo>
                      <a:pt x="0" y="457"/>
                    </a:lnTo>
                    <a:lnTo>
                      <a:pt x="774" y="13944"/>
                    </a:lnTo>
                    <a:lnTo>
                      <a:pt x="6718" y="19113"/>
                    </a:lnTo>
                    <a:lnTo>
                      <a:pt x="25069" y="18834"/>
                    </a:lnTo>
                    <a:lnTo>
                      <a:pt x="30264" y="13500"/>
                    </a:lnTo>
                    <a:lnTo>
                      <a:pt x="30149" y="0"/>
                    </a:lnTo>
                    <a:close/>
                  </a:path>
                </a:pathLst>
              </a:custGeom>
              <a:solidFill>
                <a:srgbClr val="007C34"/>
              </a:solidFill>
            </p:spPr>
            <p:txBody>
              <a:bodyPr wrap="square" lIns="0" tIns="0" rIns="0" bIns="0" rtlCol="0"/>
              <a:lstStyle/>
              <a:p>
                <a:endParaRPr/>
              </a:p>
            </p:txBody>
          </p:sp>
          <p:sp>
            <p:nvSpPr>
              <p:cNvPr id="189" name="object 141">
                <a:extLst>
                  <a:ext uri="{FF2B5EF4-FFF2-40B4-BE49-F238E27FC236}">
                    <a16:creationId xmlns:a16="http://schemas.microsoft.com/office/drawing/2014/main" id="{6FC0B96A-BD75-45CA-4282-90EB3BBAC00D}"/>
                  </a:ext>
                </a:extLst>
              </p:cNvPr>
              <p:cNvSpPr/>
              <p:nvPr/>
            </p:nvSpPr>
            <p:spPr>
              <a:xfrm>
                <a:off x="6243311" y="9089712"/>
                <a:ext cx="30480" cy="12700"/>
              </a:xfrm>
              <a:custGeom>
                <a:avLst/>
                <a:gdLst/>
                <a:ahLst/>
                <a:cxnLst/>
                <a:rect l="l" t="t" r="r" b="b"/>
                <a:pathLst>
                  <a:path w="30479" h="12700">
                    <a:moveTo>
                      <a:pt x="23380" y="0"/>
                    </a:moveTo>
                    <a:lnTo>
                      <a:pt x="6730" y="253"/>
                    </a:lnTo>
                    <a:lnTo>
                      <a:pt x="0" y="3047"/>
                    </a:lnTo>
                    <a:lnTo>
                      <a:pt x="63" y="9677"/>
                    </a:lnTo>
                    <a:lnTo>
                      <a:pt x="6832" y="12255"/>
                    </a:lnTo>
                    <a:lnTo>
                      <a:pt x="23482" y="12001"/>
                    </a:lnTo>
                    <a:lnTo>
                      <a:pt x="30200" y="9220"/>
                    </a:lnTo>
                    <a:lnTo>
                      <a:pt x="30175" y="5905"/>
                    </a:lnTo>
                    <a:lnTo>
                      <a:pt x="30149" y="2590"/>
                    </a:lnTo>
                    <a:lnTo>
                      <a:pt x="23380" y="0"/>
                    </a:lnTo>
                    <a:close/>
                  </a:path>
                </a:pathLst>
              </a:custGeom>
              <a:solidFill>
                <a:srgbClr val="008739"/>
              </a:solidFill>
            </p:spPr>
            <p:txBody>
              <a:bodyPr wrap="square" lIns="0" tIns="0" rIns="0" bIns="0" rtlCol="0"/>
              <a:lstStyle/>
              <a:p>
                <a:endParaRPr/>
              </a:p>
            </p:txBody>
          </p:sp>
          <p:sp>
            <p:nvSpPr>
              <p:cNvPr id="190" name="object 142">
                <a:extLst>
                  <a:ext uri="{FF2B5EF4-FFF2-40B4-BE49-F238E27FC236}">
                    <a16:creationId xmlns:a16="http://schemas.microsoft.com/office/drawing/2014/main" id="{4B7D2536-8E3B-871D-47E2-C82CC9906C23}"/>
                  </a:ext>
                </a:extLst>
              </p:cNvPr>
              <p:cNvSpPr/>
              <p:nvPr/>
            </p:nvSpPr>
            <p:spPr>
              <a:xfrm>
                <a:off x="6249711" y="9092551"/>
                <a:ext cx="18415" cy="6985"/>
              </a:xfrm>
              <a:custGeom>
                <a:avLst/>
                <a:gdLst/>
                <a:ahLst/>
                <a:cxnLst/>
                <a:rect l="l" t="t" r="r" b="b"/>
                <a:pathLst>
                  <a:path w="18414" h="6984">
                    <a:moveTo>
                      <a:pt x="14706" y="0"/>
                    </a:moveTo>
                    <a:lnTo>
                      <a:pt x="8610" y="190"/>
                    </a:lnTo>
                    <a:lnTo>
                      <a:pt x="3695" y="342"/>
                    </a:lnTo>
                    <a:lnTo>
                      <a:pt x="0" y="2070"/>
                    </a:lnTo>
                    <a:lnTo>
                      <a:pt x="0" y="4775"/>
                    </a:lnTo>
                    <a:lnTo>
                      <a:pt x="3098" y="6464"/>
                    </a:lnTo>
                    <a:lnTo>
                      <a:pt x="15722" y="6489"/>
                    </a:lnTo>
                    <a:lnTo>
                      <a:pt x="18173" y="4305"/>
                    </a:lnTo>
                    <a:lnTo>
                      <a:pt x="18173" y="1866"/>
                    </a:lnTo>
                    <a:lnTo>
                      <a:pt x="14706" y="0"/>
                    </a:lnTo>
                    <a:close/>
                  </a:path>
                </a:pathLst>
              </a:custGeom>
              <a:solidFill>
                <a:srgbClr val="007C34"/>
              </a:solidFill>
            </p:spPr>
            <p:txBody>
              <a:bodyPr wrap="square" lIns="0" tIns="0" rIns="0" bIns="0" rtlCol="0"/>
              <a:lstStyle/>
              <a:p>
                <a:endParaRPr/>
              </a:p>
            </p:txBody>
          </p:sp>
        </p:grpSp>
        <p:grpSp>
          <p:nvGrpSpPr>
            <p:cNvPr id="27" name="object 143">
              <a:extLst>
                <a:ext uri="{FF2B5EF4-FFF2-40B4-BE49-F238E27FC236}">
                  <a16:creationId xmlns:a16="http://schemas.microsoft.com/office/drawing/2014/main" id="{A7555CA7-6AAA-36FA-E791-5CD9ACF5F98E}"/>
                </a:ext>
              </a:extLst>
            </p:cNvPr>
            <p:cNvGrpSpPr/>
            <p:nvPr/>
          </p:nvGrpSpPr>
          <p:grpSpPr>
            <a:xfrm>
              <a:off x="6198629" y="8977938"/>
              <a:ext cx="179070" cy="44450"/>
              <a:chOff x="6198629" y="8977938"/>
              <a:chExt cx="179070" cy="44450"/>
            </a:xfrm>
          </p:grpSpPr>
          <p:sp>
            <p:nvSpPr>
              <p:cNvPr id="168" name="object 144">
                <a:extLst>
                  <a:ext uri="{FF2B5EF4-FFF2-40B4-BE49-F238E27FC236}">
                    <a16:creationId xmlns:a16="http://schemas.microsoft.com/office/drawing/2014/main" id="{F7DC9803-84E7-DBE9-8B1C-A8EA7BE410DB}"/>
                  </a:ext>
                </a:extLst>
              </p:cNvPr>
              <p:cNvSpPr/>
              <p:nvPr/>
            </p:nvSpPr>
            <p:spPr>
              <a:xfrm>
                <a:off x="6225007" y="9012468"/>
                <a:ext cx="23495" cy="10160"/>
              </a:xfrm>
              <a:custGeom>
                <a:avLst/>
                <a:gdLst/>
                <a:ahLst/>
                <a:cxnLst/>
                <a:rect l="l" t="t" r="r" b="b"/>
                <a:pathLst>
                  <a:path w="23495" h="10159">
                    <a:moveTo>
                      <a:pt x="17894" y="0"/>
                    </a:moveTo>
                    <a:lnTo>
                      <a:pt x="5143" y="190"/>
                    </a:lnTo>
                    <a:lnTo>
                      <a:pt x="0" y="2374"/>
                    </a:lnTo>
                    <a:lnTo>
                      <a:pt x="38" y="7531"/>
                    </a:lnTo>
                    <a:lnTo>
                      <a:pt x="5219" y="9537"/>
                    </a:lnTo>
                    <a:lnTo>
                      <a:pt x="17970" y="9334"/>
                    </a:lnTo>
                    <a:lnTo>
                      <a:pt x="23101" y="7175"/>
                    </a:lnTo>
                    <a:lnTo>
                      <a:pt x="23088" y="4597"/>
                    </a:lnTo>
                    <a:lnTo>
                      <a:pt x="23063" y="2019"/>
                    </a:lnTo>
                    <a:lnTo>
                      <a:pt x="17894" y="0"/>
                    </a:lnTo>
                    <a:close/>
                  </a:path>
                </a:pathLst>
              </a:custGeom>
              <a:solidFill>
                <a:srgbClr val="008739"/>
              </a:solidFill>
            </p:spPr>
            <p:txBody>
              <a:bodyPr wrap="square" lIns="0" tIns="0" rIns="0" bIns="0" rtlCol="0"/>
              <a:lstStyle/>
              <a:p>
                <a:endParaRPr/>
              </a:p>
            </p:txBody>
          </p:sp>
          <p:sp>
            <p:nvSpPr>
              <p:cNvPr id="169" name="object 145">
                <a:extLst>
                  <a:ext uri="{FF2B5EF4-FFF2-40B4-BE49-F238E27FC236}">
                    <a16:creationId xmlns:a16="http://schemas.microsoft.com/office/drawing/2014/main" id="{56AA5C51-1F93-A66D-4E5D-7798A628A245}"/>
                  </a:ext>
                </a:extLst>
              </p:cNvPr>
              <p:cNvSpPr/>
              <p:nvPr/>
            </p:nvSpPr>
            <p:spPr>
              <a:xfrm>
                <a:off x="6229898" y="9014677"/>
                <a:ext cx="13970" cy="5080"/>
              </a:xfrm>
              <a:custGeom>
                <a:avLst/>
                <a:gdLst/>
                <a:ahLst/>
                <a:cxnLst/>
                <a:rect l="l" t="t" r="r" b="b"/>
                <a:pathLst>
                  <a:path w="13970" h="5079">
                    <a:moveTo>
                      <a:pt x="11252" y="0"/>
                    </a:moveTo>
                    <a:lnTo>
                      <a:pt x="6591" y="152"/>
                    </a:lnTo>
                    <a:lnTo>
                      <a:pt x="2832" y="266"/>
                    </a:lnTo>
                    <a:lnTo>
                      <a:pt x="0" y="1612"/>
                    </a:lnTo>
                    <a:lnTo>
                      <a:pt x="0" y="3708"/>
                    </a:lnTo>
                    <a:lnTo>
                      <a:pt x="2374" y="5029"/>
                    </a:lnTo>
                    <a:lnTo>
                      <a:pt x="12039" y="5041"/>
                    </a:lnTo>
                    <a:lnTo>
                      <a:pt x="13906" y="3340"/>
                    </a:lnTo>
                    <a:lnTo>
                      <a:pt x="13906" y="1460"/>
                    </a:lnTo>
                    <a:lnTo>
                      <a:pt x="11252" y="0"/>
                    </a:lnTo>
                    <a:close/>
                  </a:path>
                </a:pathLst>
              </a:custGeom>
              <a:solidFill>
                <a:srgbClr val="007C34"/>
              </a:solidFill>
            </p:spPr>
            <p:txBody>
              <a:bodyPr wrap="square" lIns="0" tIns="0" rIns="0" bIns="0" rtlCol="0"/>
              <a:lstStyle/>
              <a:p>
                <a:endParaRPr/>
              </a:p>
            </p:txBody>
          </p:sp>
          <p:sp>
            <p:nvSpPr>
              <p:cNvPr id="170" name="object 146">
                <a:extLst>
                  <a:ext uri="{FF2B5EF4-FFF2-40B4-BE49-F238E27FC236}">
                    <a16:creationId xmlns:a16="http://schemas.microsoft.com/office/drawing/2014/main" id="{44C8EB8A-47F4-1380-BB07-74B3528BA129}"/>
                  </a:ext>
                </a:extLst>
              </p:cNvPr>
              <p:cNvSpPr/>
              <p:nvPr/>
            </p:nvSpPr>
            <p:spPr>
              <a:xfrm>
                <a:off x="6246869" y="8995462"/>
                <a:ext cx="23495" cy="10160"/>
              </a:xfrm>
              <a:custGeom>
                <a:avLst/>
                <a:gdLst/>
                <a:ahLst/>
                <a:cxnLst/>
                <a:rect l="l" t="t" r="r" b="b"/>
                <a:pathLst>
                  <a:path w="23495" h="10159">
                    <a:moveTo>
                      <a:pt x="17894" y="0"/>
                    </a:moveTo>
                    <a:lnTo>
                      <a:pt x="5143" y="190"/>
                    </a:lnTo>
                    <a:lnTo>
                      <a:pt x="0" y="2374"/>
                    </a:lnTo>
                    <a:lnTo>
                      <a:pt x="38" y="7531"/>
                    </a:lnTo>
                    <a:lnTo>
                      <a:pt x="5219" y="9537"/>
                    </a:lnTo>
                    <a:lnTo>
                      <a:pt x="17970" y="9347"/>
                    </a:lnTo>
                    <a:lnTo>
                      <a:pt x="23113" y="7175"/>
                    </a:lnTo>
                    <a:lnTo>
                      <a:pt x="23088" y="4597"/>
                    </a:lnTo>
                    <a:lnTo>
                      <a:pt x="23063" y="2019"/>
                    </a:lnTo>
                    <a:lnTo>
                      <a:pt x="17894" y="0"/>
                    </a:lnTo>
                    <a:close/>
                  </a:path>
                </a:pathLst>
              </a:custGeom>
              <a:solidFill>
                <a:srgbClr val="008739"/>
              </a:solidFill>
            </p:spPr>
            <p:txBody>
              <a:bodyPr wrap="square" lIns="0" tIns="0" rIns="0" bIns="0" rtlCol="0"/>
              <a:lstStyle/>
              <a:p>
                <a:endParaRPr/>
              </a:p>
            </p:txBody>
          </p:sp>
          <p:sp>
            <p:nvSpPr>
              <p:cNvPr id="171" name="object 147">
                <a:extLst>
                  <a:ext uri="{FF2B5EF4-FFF2-40B4-BE49-F238E27FC236}">
                    <a16:creationId xmlns:a16="http://schemas.microsoft.com/office/drawing/2014/main" id="{EF58C8A1-89A7-96C6-2C33-BB33C01B6925}"/>
                  </a:ext>
                </a:extLst>
              </p:cNvPr>
              <p:cNvSpPr/>
              <p:nvPr/>
            </p:nvSpPr>
            <p:spPr>
              <a:xfrm>
                <a:off x="6251762" y="8997670"/>
                <a:ext cx="13970" cy="5080"/>
              </a:xfrm>
              <a:custGeom>
                <a:avLst/>
                <a:gdLst/>
                <a:ahLst/>
                <a:cxnLst/>
                <a:rect l="l" t="t" r="r" b="b"/>
                <a:pathLst>
                  <a:path w="13970" h="5079">
                    <a:moveTo>
                      <a:pt x="11252" y="0"/>
                    </a:moveTo>
                    <a:lnTo>
                      <a:pt x="6591" y="152"/>
                    </a:lnTo>
                    <a:lnTo>
                      <a:pt x="2832" y="266"/>
                    </a:lnTo>
                    <a:lnTo>
                      <a:pt x="0" y="1612"/>
                    </a:lnTo>
                    <a:lnTo>
                      <a:pt x="0" y="3721"/>
                    </a:lnTo>
                    <a:lnTo>
                      <a:pt x="2374" y="5029"/>
                    </a:lnTo>
                    <a:lnTo>
                      <a:pt x="12039" y="5054"/>
                    </a:lnTo>
                    <a:lnTo>
                      <a:pt x="13906" y="3352"/>
                    </a:lnTo>
                    <a:lnTo>
                      <a:pt x="13906" y="1460"/>
                    </a:lnTo>
                    <a:lnTo>
                      <a:pt x="11252" y="0"/>
                    </a:lnTo>
                    <a:close/>
                  </a:path>
                </a:pathLst>
              </a:custGeom>
              <a:solidFill>
                <a:srgbClr val="007C34"/>
              </a:solidFill>
            </p:spPr>
            <p:txBody>
              <a:bodyPr wrap="square" lIns="0" tIns="0" rIns="0" bIns="0" rtlCol="0"/>
              <a:lstStyle/>
              <a:p>
                <a:endParaRPr/>
              </a:p>
            </p:txBody>
          </p:sp>
          <p:sp>
            <p:nvSpPr>
              <p:cNvPr id="172" name="object 148">
                <a:extLst>
                  <a:ext uri="{FF2B5EF4-FFF2-40B4-BE49-F238E27FC236}">
                    <a16:creationId xmlns:a16="http://schemas.microsoft.com/office/drawing/2014/main" id="{69E7527B-A14B-3EBD-A9E0-1920543E99EC}"/>
                  </a:ext>
                </a:extLst>
              </p:cNvPr>
              <p:cNvSpPr/>
              <p:nvPr/>
            </p:nvSpPr>
            <p:spPr>
              <a:xfrm>
                <a:off x="6283656" y="8994077"/>
                <a:ext cx="23495" cy="10160"/>
              </a:xfrm>
              <a:custGeom>
                <a:avLst/>
                <a:gdLst/>
                <a:ahLst/>
                <a:cxnLst/>
                <a:rect l="l" t="t" r="r" b="b"/>
                <a:pathLst>
                  <a:path w="23495" h="10159">
                    <a:moveTo>
                      <a:pt x="17894" y="0"/>
                    </a:moveTo>
                    <a:lnTo>
                      <a:pt x="5143" y="190"/>
                    </a:lnTo>
                    <a:lnTo>
                      <a:pt x="0" y="2374"/>
                    </a:lnTo>
                    <a:lnTo>
                      <a:pt x="38" y="7531"/>
                    </a:lnTo>
                    <a:lnTo>
                      <a:pt x="5219" y="9537"/>
                    </a:lnTo>
                    <a:lnTo>
                      <a:pt x="17970" y="9334"/>
                    </a:lnTo>
                    <a:lnTo>
                      <a:pt x="23101" y="7175"/>
                    </a:lnTo>
                    <a:lnTo>
                      <a:pt x="23088" y="4597"/>
                    </a:lnTo>
                    <a:lnTo>
                      <a:pt x="23063" y="2019"/>
                    </a:lnTo>
                    <a:lnTo>
                      <a:pt x="17894" y="0"/>
                    </a:lnTo>
                    <a:close/>
                  </a:path>
                </a:pathLst>
              </a:custGeom>
              <a:solidFill>
                <a:srgbClr val="008739"/>
              </a:solidFill>
            </p:spPr>
            <p:txBody>
              <a:bodyPr wrap="square" lIns="0" tIns="0" rIns="0" bIns="0" rtlCol="0"/>
              <a:lstStyle/>
              <a:p>
                <a:endParaRPr/>
              </a:p>
            </p:txBody>
          </p:sp>
          <p:sp>
            <p:nvSpPr>
              <p:cNvPr id="173" name="object 149">
                <a:extLst>
                  <a:ext uri="{FF2B5EF4-FFF2-40B4-BE49-F238E27FC236}">
                    <a16:creationId xmlns:a16="http://schemas.microsoft.com/office/drawing/2014/main" id="{E0FC729F-FC80-25D9-1E30-6B81A74A838C}"/>
                  </a:ext>
                </a:extLst>
              </p:cNvPr>
              <p:cNvSpPr/>
              <p:nvPr/>
            </p:nvSpPr>
            <p:spPr>
              <a:xfrm>
                <a:off x="6288549" y="8996282"/>
                <a:ext cx="13970" cy="5080"/>
              </a:xfrm>
              <a:custGeom>
                <a:avLst/>
                <a:gdLst/>
                <a:ahLst/>
                <a:cxnLst/>
                <a:rect l="l" t="t" r="r" b="b"/>
                <a:pathLst>
                  <a:path w="13970" h="5079">
                    <a:moveTo>
                      <a:pt x="11252" y="0"/>
                    </a:moveTo>
                    <a:lnTo>
                      <a:pt x="6591" y="152"/>
                    </a:lnTo>
                    <a:lnTo>
                      <a:pt x="2832" y="266"/>
                    </a:lnTo>
                    <a:lnTo>
                      <a:pt x="0" y="1612"/>
                    </a:lnTo>
                    <a:lnTo>
                      <a:pt x="0" y="3721"/>
                    </a:lnTo>
                    <a:lnTo>
                      <a:pt x="2374" y="5029"/>
                    </a:lnTo>
                    <a:lnTo>
                      <a:pt x="12039" y="5054"/>
                    </a:lnTo>
                    <a:lnTo>
                      <a:pt x="13906" y="3352"/>
                    </a:lnTo>
                    <a:lnTo>
                      <a:pt x="13906" y="1460"/>
                    </a:lnTo>
                    <a:lnTo>
                      <a:pt x="11252" y="0"/>
                    </a:lnTo>
                    <a:close/>
                  </a:path>
                </a:pathLst>
              </a:custGeom>
              <a:solidFill>
                <a:srgbClr val="007C34"/>
              </a:solidFill>
            </p:spPr>
            <p:txBody>
              <a:bodyPr wrap="square" lIns="0" tIns="0" rIns="0" bIns="0" rtlCol="0"/>
              <a:lstStyle/>
              <a:p>
                <a:endParaRPr/>
              </a:p>
            </p:txBody>
          </p:sp>
          <p:sp>
            <p:nvSpPr>
              <p:cNvPr id="174" name="object 150">
                <a:extLst>
                  <a:ext uri="{FF2B5EF4-FFF2-40B4-BE49-F238E27FC236}">
                    <a16:creationId xmlns:a16="http://schemas.microsoft.com/office/drawing/2014/main" id="{B6828061-740C-C177-16B5-F0B675D8E595}"/>
                  </a:ext>
                </a:extLst>
              </p:cNvPr>
              <p:cNvSpPr/>
              <p:nvPr/>
            </p:nvSpPr>
            <p:spPr>
              <a:xfrm>
                <a:off x="6319053" y="8993032"/>
                <a:ext cx="23495" cy="10160"/>
              </a:xfrm>
              <a:custGeom>
                <a:avLst/>
                <a:gdLst/>
                <a:ahLst/>
                <a:cxnLst/>
                <a:rect l="l" t="t" r="r" b="b"/>
                <a:pathLst>
                  <a:path w="23495" h="10159">
                    <a:moveTo>
                      <a:pt x="17894" y="0"/>
                    </a:moveTo>
                    <a:lnTo>
                      <a:pt x="5143" y="190"/>
                    </a:lnTo>
                    <a:lnTo>
                      <a:pt x="0" y="2374"/>
                    </a:lnTo>
                    <a:lnTo>
                      <a:pt x="38" y="7531"/>
                    </a:lnTo>
                    <a:lnTo>
                      <a:pt x="5219" y="9537"/>
                    </a:lnTo>
                    <a:lnTo>
                      <a:pt x="17970" y="9347"/>
                    </a:lnTo>
                    <a:lnTo>
                      <a:pt x="23101" y="7175"/>
                    </a:lnTo>
                    <a:lnTo>
                      <a:pt x="23088" y="4597"/>
                    </a:lnTo>
                    <a:lnTo>
                      <a:pt x="23063" y="2019"/>
                    </a:lnTo>
                    <a:lnTo>
                      <a:pt x="17894" y="0"/>
                    </a:lnTo>
                    <a:close/>
                  </a:path>
                </a:pathLst>
              </a:custGeom>
              <a:solidFill>
                <a:srgbClr val="008739"/>
              </a:solidFill>
            </p:spPr>
            <p:txBody>
              <a:bodyPr wrap="square" lIns="0" tIns="0" rIns="0" bIns="0" rtlCol="0"/>
              <a:lstStyle/>
              <a:p>
                <a:endParaRPr/>
              </a:p>
            </p:txBody>
          </p:sp>
          <p:sp>
            <p:nvSpPr>
              <p:cNvPr id="175" name="object 151">
                <a:extLst>
                  <a:ext uri="{FF2B5EF4-FFF2-40B4-BE49-F238E27FC236}">
                    <a16:creationId xmlns:a16="http://schemas.microsoft.com/office/drawing/2014/main" id="{DD129DA7-200A-7F4F-DE17-8BB2442E3FCF}"/>
                  </a:ext>
                </a:extLst>
              </p:cNvPr>
              <p:cNvSpPr/>
              <p:nvPr/>
            </p:nvSpPr>
            <p:spPr>
              <a:xfrm>
                <a:off x="6323947" y="8995242"/>
                <a:ext cx="13970" cy="5080"/>
              </a:xfrm>
              <a:custGeom>
                <a:avLst/>
                <a:gdLst/>
                <a:ahLst/>
                <a:cxnLst/>
                <a:rect l="l" t="t" r="r" b="b"/>
                <a:pathLst>
                  <a:path w="13970" h="5079">
                    <a:moveTo>
                      <a:pt x="11252" y="0"/>
                    </a:moveTo>
                    <a:lnTo>
                      <a:pt x="6591" y="152"/>
                    </a:lnTo>
                    <a:lnTo>
                      <a:pt x="2832" y="266"/>
                    </a:lnTo>
                    <a:lnTo>
                      <a:pt x="0" y="1612"/>
                    </a:lnTo>
                    <a:lnTo>
                      <a:pt x="0" y="3721"/>
                    </a:lnTo>
                    <a:lnTo>
                      <a:pt x="2374" y="5029"/>
                    </a:lnTo>
                    <a:lnTo>
                      <a:pt x="12039" y="5041"/>
                    </a:lnTo>
                    <a:lnTo>
                      <a:pt x="13906" y="3340"/>
                    </a:lnTo>
                    <a:lnTo>
                      <a:pt x="13906" y="1460"/>
                    </a:lnTo>
                    <a:lnTo>
                      <a:pt x="11252" y="0"/>
                    </a:lnTo>
                    <a:close/>
                  </a:path>
                </a:pathLst>
              </a:custGeom>
              <a:solidFill>
                <a:srgbClr val="007C34"/>
              </a:solidFill>
            </p:spPr>
            <p:txBody>
              <a:bodyPr wrap="square" lIns="0" tIns="0" rIns="0" bIns="0" rtlCol="0"/>
              <a:lstStyle/>
              <a:p>
                <a:endParaRPr/>
              </a:p>
            </p:txBody>
          </p:sp>
          <p:sp>
            <p:nvSpPr>
              <p:cNvPr id="176" name="object 152">
                <a:extLst>
                  <a:ext uri="{FF2B5EF4-FFF2-40B4-BE49-F238E27FC236}">
                    <a16:creationId xmlns:a16="http://schemas.microsoft.com/office/drawing/2014/main" id="{02057987-1106-A4DC-E7FD-16A18AFE9FBD}"/>
                  </a:ext>
                </a:extLst>
              </p:cNvPr>
              <p:cNvSpPr/>
              <p:nvPr/>
            </p:nvSpPr>
            <p:spPr>
              <a:xfrm>
                <a:off x="6354104" y="8991299"/>
                <a:ext cx="23495" cy="10160"/>
              </a:xfrm>
              <a:custGeom>
                <a:avLst/>
                <a:gdLst/>
                <a:ahLst/>
                <a:cxnLst/>
                <a:rect l="l" t="t" r="r" b="b"/>
                <a:pathLst>
                  <a:path w="23495" h="10159">
                    <a:moveTo>
                      <a:pt x="17894" y="0"/>
                    </a:moveTo>
                    <a:lnTo>
                      <a:pt x="5143" y="190"/>
                    </a:lnTo>
                    <a:lnTo>
                      <a:pt x="0" y="2374"/>
                    </a:lnTo>
                    <a:lnTo>
                      <a:pt x="38" y="7531"/>
                    </a:lnTo>
                    <a:lnTo>
                      <a:pt x="5219" y="9537"/>
                    </a:lnTo>
                    <a:lnTo>
                      <a:pt x="17970" y="9334"/>
                    </a:lnTo>
                    <a:lnTo>
                      <a:pt x="23113" y="7175"/>
                    </a:lnTo>
                    <a:lnTo>
                      <a:pt x="23088" y="4597"/>
                    </a:lnTo>
                    <a:lnTo>
                      <a:pt x="23063" y="2019"/>
                    </a:lnTo>
                    <a:lnTo>
                      <a:pt x="17894" y="0"/>
                    </a:lnTo>
                    <a:close/>
                  </a:path>
                </a:pathLst>
              </a:custGeom>
              <a:solidFill>
                <a:srgbClr val="008739"/>
              </a:solidFill>
            </p:spPr>
            <p:txBody>
              <a:bodyPr wrap="square" lIns="0" tIns="0" rIns="0" bIns="0" rtlCol="0"/>
              <a:lstStyle/>
              <a:p>
                <a:endParaRPr/>
              </a:p>
            </p:txBody>
          </p:sp>
          <p:sp>
            <p:nvSpPr>
              <p:cNvPr id="177" name="object 153">
                <a:extLst>
                  <a:ext uri="{FF2B5EF4-FFF2-40B4-BE49-F238E27FC236}">
                    <a16:creationId xmlns:a16="http://schemas.microsoft.com/office/drawing/2014/main" id="{67B84C0F-EC0A-1791-4C05-B88100DB898F}"/>
                  </a:ext>
                </a:extLst>
              </p:cNvPr>
              <p:cNvSpPr/>
              <p:nvPr/>
            </p:nvSpPr>
            <p:spPr>
              <a:xfrm>
                <a:off x="6358996" y="8993507"/>
                <a:ext cx="13970" cy="5080"/>
              </a:xfrm>
              <a:custGeom>
                <a:avLst/>
                <a:gdLst/>
                <a:ahLst/>
                <a:cxnLst/>
                <a:rect l="l" t="t" r="r" b="b"/>
                <a:pathLst>
                  <a:path w="13970" h="5079">
                    <a:moveTo>
                      <a:pt x="11252" y="0"/>
                    </a:moveTo>
                    <a:lnTo>
                      <a:pt x="6591" y="152"/>
                    </a:lnTo>
                    <a:lnTo>
                      <a:pt x="2832" y="266"/>
                    </a:lnTo>
                    <a:lnTo>
                      <a:pt x="0" y="1612"/>
                    </a:lnTo>
                    <a:lnTo>
                      <a:pt x="0" y="3708"/>
                    </a:lnTo>
                    <a:lnTo>
                      <a:pt x="2374" y="5029"/>
                    </a:lnTo>
                    <a:lnTo>
                      <a:pt x="12039" y="5041"/>
                    </a:lnTo>
                    <a:lnTo>
                      <a:pt x="13906" y="3340"/>
                    </a:lnTo>
                    <a:lnTo>
                      <a:pt x="13906" y="1460"/>
                    </a:lnTo>
                    <a:lnTo>
                      <a:pt x="11252" y="0"/>
                    </a:lnTo>
                    <a:close/>
                  </a:path>
                </a:pathLst>
              </a:custGeom>
              <a:solidFill>
                <a:srgbClr val="007C34"/>
              </a:solidFill>
            </p:spPr>
            <p:txBody>
              <a:bodyPr wrap="square" lIns="0" tIns="0" rIns="0" bIns="0" rtlCol="0"/>
              <a:lstStyle/>
              <a:p>
                <a:endParaRPr/>
              </a:p>
            </p:txBody>
          </p:sp>
          <p:sp>
            <p:nvSpPr>
              <p:cNvPr id="178" name="object 154">
                <a:extLst>
                  <a:ext uri="{FF2B5EF4-FFF2-40B4-BE49-F238E27FC236}">
                    <a16:creationId xmlns:a16="http://schemas.microsoft.com/office/drawing/2014/main" id="{95697F80-6A61-1FD3-3CDF-A64E6738FD6E}"/>
                  </a:ext>
                </a:extLst>
              </p:cNvPr>
              <p:cNvSpPr/>
              <p:nvPr/>
            </p:nvSpPr>
            <p:spPr>
              <a:xfrm>
                <a:off x="6338485" y="8977938"/>
                <a:ext cx="21590" cy="8890"/>
              </a:xfrm>
              <a:custGeom>
                <a:avLst/>
                <a:gdLst/>
                <a:ahLst/>
                <a:cxnLst/>
                <a:rect l="l" t="t" r="r" b="b"/>
                <a:pathLst>
                  <a:path w="21589" h="8890">
                    <a:moveTo>
                      <a:pt x="16281" y="0"/>
                    </a:moveTo>
                    <a:lnTo>
                      <a:pt x="4686" y="190"/>
                    </a:lnTo>
                    <a:lnTo>
                      <a:pt x="0" y="2158"/>
                    </a:lnTo>
                    <a:lnTo>
                      <a:pt x="38" y="6857"/>
                    </a:lnTo>
                    <a:lnTo>
                      <a:pt x="4749" y="8686"/>
                    </a:lnTo>
                    <a:lnTo>
                      <a:pt x="16357" y="8508"/>
                    </a:lnTo>
                    <a:lnTo>
                      <a:pt x="21031" y="6540"/>
                    </a:lnTo>
                    <a:lnTo>
                      <a:pt x="21018" y="4190"/>
                    </a:lnTo>
                    <a:lnTo>
                      <a:pt x="21005" y="1841"/>
                    </a:lnTo>
                    <a:lnTo>
                      <a:pt x="16281" y="0"/>
                    </a:lnTo>
                    <a:close/>
                  </a:path>
                </a:pathLst>
              </a:custGeom>
              <a:solidFill>
                <a:srgbClr val="008739"/>
              </a:solidFill>
            </p:spPr>
            <p:txBody>
              <a:bodyPr wrap="square" lIns="0" tIns="0" rIns="0" bIns="0" rtlCol="0"/>
              <a:lstStyle/>
              <a:p>
                <a:endParaRPr/>
              </a:p>
            </p:txBody>
          </p:sp>
          <p:sp>
            <p:nvSpPr>
              <p:cNvPr id="179" name="object 155">
                <a:extLst>
                  <a:ext uri="{FF2B5EF4-FFF2-40B4-BE49-F238E27FC236}">
                    <a16:creationId xmlns:a16="http://schemas.microsoft.com/office/drawing/2014/main" id="{D53649F2-162A-5C06-30D6-EED801E6E024}"/>
                  </a:ext>
                </a:extLst>
              </p:cNvPr>
              <p:cNvSpPr/>
              <p:nvPr/>
            </p:nvSpPr>
            <p:spPr>
              <a:xfrm>
                <a:off x="6342933" y="8979964"/>
                <a:ext cx="12700" cy="5080"/>
              </a:xfrm>
              <a:custGeom>
                <a:avLst/>
                <a:gdLst/>
                <a:ahLst/>
                <a:cxnLst/>
                <a:rect l="l" t="t" r="r" b="b"/>
                <a:pathLst>
                  <a:path w="12700" h="5079">
                    <a:moveTo>
                      <a:pt x="10261" y="0"/>
                    </a:moveTo>
                    <a:lnTo>
                      <a:pt x="6007" y="127"/>
                    </a:lnTo>
                    <a:lnTo>
                      <a:pt x="2578" y="228"/>
                    </a:lnTo>
                    <a:lnTo>
                      <a:pt x="0" y="1460"/>
                    </a:lnTo>
                    <a:lnTo>
                      <a:pt x="12" y="3365"/>
                    </a:lnTo>
                    <a:lnTo>
                      <a:pt x="2159" y="4572"/>
                    </a:lnTo>
                    <a:lnTo>
                      <a:pt x="10972" y="4584"/>
                    </a:lnTo>
                    <a:lnTo>
                      <a:pt x="12674" y="3035"/>
                    </a:lnTo>
                    <a:lnTo>
                      <a:pt x="12661" y="1320"/>
                    </a:lnTo>
                    <a:lnTo>
                      <a:pt x="10261" y="0"/>
                    </a:lnTo>
                    <a:close/>
                  </a:path>
                </a:pathLst>
              </a:custGeom>
              <a:solidFill>
                <a:srgbClr val="007C34"/>
              </a:solidFill>
            </p:spPr>
            <p:txBody>
              <a:bodyPr wrap="square" lIns="0" tIns="0" rIns="0" bIns="0" rtlCol="0"/>
              <a:lstStyle/>
              <a:p>
                <a:endParaRPr/>
              </a:p>
            </p:txBody>
          </p:sp>
          <p:sp>
            <p:nvSpPr>
              <p:cNvPr id="180" name="object 156">
                <a:extLst>
                  <a:ext uri="{FF2B5EF4-FFF2-40B4-BE49-F238E27FC236}">
                    <a16:creationId xmlns:a16="http://schemas.microsoft.com/office/drawing/2014/main" id="{7F283E35-D6A3-F024-1B0B-7D091116F895}"/>
                  </a:ext>
                </a:extLst>
              </p:cNvPr>
              <p:cNvSpPr/>
              <p:nvPr/>
            </p:nvSpPr>
            <p:spPr>
              <a:xfrm>
                <a:off x="6303780" y="8978642"/>
                <a:ext cx="21590" cy="8890"/>
              </a:xfrm>
              <a:custGeom>
                <a:avLst/>
                <a:gdLst/>
                <a:ahLst/>
                <a:cxnLst/>
                <a:rect l="l" t="t" r="r" b="b"/>
                <a:pathLst>
                  <a:path w="21589" h="8890">
                    <a:moveTo>
                      <a:pt x="16281" y="0"/>
                    </a:moveTo>
                    <a:lnTo>
                      <a:pt x="4686" y="177"/>
                    </a:lnTo>
                    <a:lnTo>
                      <a:pt x="0" y="2159"/>
                    </a:lnTo>
                    <a:lnTo>
                      <a:pt x="38" y="6845"/>
                    </a:lnTo>
                    <a:lnTo>
                      <a:pt x="4749" y="8674"/>
                    </a:lnTo>
                    <a:lnTo>
                      <a:pt x="16357" y="8496"/>
                    </a:lnTo>
                    <a:lnTo>
                      <a:pt x="21031" y="6527"/>
                    </a:lnTo>
                    <a:lnTo>
                      <a:pt x="21018" y="4178"/>
                    </a:lnTo>
                    <a:lnTo>
                      <a:pt x="21005" y="1828"/>
                    </a:lnTo>
                    <a:lnTo>
                      <a:pt x="16281" y="0"/>
                    </a:lnTo>
                    <a:close/>
                  </a:path>
                </a:pathLst>
              </a:custGeom>
              <a:solidFill>
                <a:srgbClr val="008739"/>
              </a:solidFill>
            </p:spPr>
            <p:txBody>
              <a:bodyPr wrap="square" lIns="0" tIns="0" rIns="0" bIns="0" rtlCol="0"/>
              <a:lstStyle/>
              <a:p>
                <a:endParaRPr/>
              </a:p>
            </p:txBody>
          </p:sp>
          <p:sp>
            <p:nvSpPr>
              <p:cNvPr id="181" name="object 157">
                <a:extLst>
                  <a:ext uri="{FF2B5EF4-FFF2-40B4-BE49-F238E27FC236}">
                    <a16:creationId xmlns:a16="http://schemas.microsoft.com/office/drawing/2014/main" id="{CCA8E195-0080-C782-E6B5-1B37C2E74B94}"/>
                  </a:ext>
                </a:extLst>
              </p:cNvPr>
              <p:cNvSpPr/>
              <p:nvPr/>
            </p:nvSpPr>
            <p:spPr>
              <a:xfrm>
                <a:off x="6308230" y="8980646"/>
                <a:ext cx="12700" cy="5080"/>
              </a:xfrm>
              <a:custGeom>
                <a:avLst/>
                <a:gdLst/>
                <a:ahLst/>
                <a:cxnLst/>
                <a:rect l="l" t="t" r="r" b="b"/>
                <a:pathLst>
                  <a:path w="12700" h="5079">
                    <a:moveTo>
                      <a:pt x="10261" y="0"/>
                    </a:moveTo>
                    <a:lnTo>
                      <a:pt x="6007" y="139"/>
                    </a:lnTo>
                    <a:lnTo>
                      <a:pt x="2578" y="241"/>
                    </a:lnTo>
                    <a:lnTo>
                      <a:pt x="0" y="1473"/>
                    </a:lnTo>
                    <a:lnTo>
                      <a:pt x="12" y="3378"/>
                    </a:lnTo>
                    <a:lnTo>
                      <a:pt x="2159" y="4584"/>
                    </a:lnTo>
                    <a:lnTo>
                      <a:pt x="10972" y="4597"/>
                    </a:lnTo>
                    <a:lnTo>
                      <a:pt x="12674" y="3047"/>
                    </a:lnTo>
                    <a:lnTo>
                      <a:pt x="12661" y="1333"/>
                    </a:lnTo>
                    <a:lnTo>
                      <a:pt x="10261" y="0"/>
                    </a:lnTo>
                    <a:close/>
                  </a:path>
                </a:pathLst>
              </a:custGeom>
              <a:solidFill>
                <a:srgbClr val="007C34"/>
              </a:solidFill>
            </p:spPr>
            <p:txBody>
              <a:bodyPr wrap="square" lIns="0" tIns="0" rIns="0" bIns="0" rtlCol="0"/>
              <a:lstStyle/>
              <a:p>
                <a:endParaRPr/>
              </a:p>
            </p:txBody>
          </p:sp>
          <p:sp>
            <p:nvSpPr>
              <p:cNvPr id="182" name="object 158">
                <a:extLst>
                  <a:ext uri="{FF2B5EF4-FFF2-40B4-BE49-F238E27FC236}">
                    <a16:creationId xmlns:a16="http://schemas.microsoft.com/office/drawing/2014/main" id="{1DCC34DB-2223-56C7-DED6-FD944486AC42}"/>
                  </a:ext>
                </a:extLst>
              </p:cNvPr>
              <p:cNvSpPr/>
              <p:nvPr/>
            </p:nvSpPr>
            <p:spPr>
              <a:xfrm>
                <a:off x="6269424" y="8980030"/>
                <a:ext cx="21590" cy="8890"/>
              </a:xfrm>
              <a:custGeom>
                <a:avLst/>
                <a:gdLst/>
                <a:ahLst/>
                <a:cxnLst/>
                <a:rect l="l" t="t" r="r" b="b"/>
                <a:pathLst>
                  <a:path w="21589" h="8890">
                    <a:moveTo>
                      <a:pt x="16281" y="0"/>
                    </a:moveTo>
                    <a:lnTo>
                      <a:pt x="4686" y="177"/>
                    </a:lnTo>
                    <a:lnTo>
                      <a:pt x="0" y="2158"/>
                    </a:lnTo>
                    <a:lnTo>
                      <a:pt x="38" y="6845"/>
                    </a:lnTo>
                    <a:lnTo>
                      <a:pt x="4749" y="8674"/>
                    </a:lnTo>
                    <a:lnTo>
                      <a:pt x="16357" y="8496"/>
                    </a:lnTo>
                    <a:lnTo>
                      <a:pt x="21031" y="6527"/>
                    </a:lnTo>
                    <a:lnTo>
                      <a:pt x="21018" y="4178"/>
                    </a:lnTo>
                    <a:lnTo>
                      <a:pt x="21005" y="1828"/>
                    </a:lnTo>
                    <a:lnTo>
                      <a:pt x="16281" y="0"/>
                    </a:lnTo>
                    <a:close/>
                  </a:path>
                </a:pathLst>
              </a:custGeom>
              <a:solidFill>
                <a:srgbClr val="008739"/>
              </a:solidFill>
            </p:spPr>
            <p:txBody>
              <a:bodyPr wrap="square" lIns="0" tIns="0" rIns="0" bIns="0" rtlCol="0"/>
              <a:lstStyle/>
              <a:p>
                <a:endParaRPr/>
              </a:p>
            </p:txBody>
          </p:sp>
          <p:sp>
            <p:nvSpPr>
              <p:cNvPr id="183" name="object 159">
                <a:extLst>
                  <a:ext uri="{FF2B5EF4-FFF2-40B4-BE49-F238E27FC236}">
                    <a16:creationId xmlns:a16="http://schemas.microsoft.com/office/drawing/2014/main" id="{04AFE8CD-DD5F-C4A5-4324-C6C486A64759}"/>
                  </a:ext>
                </a:extLst>
              </p:cNvPr>
              <p:cNvSpPr/>
              <p:nvPr/>
            </p:nvSpPr>
            <p:spPr>
              <a:xfrm>
                <a:off x="6273872" y="8982035"/>
                <a:ext cx="12700" cy="5080"/>
              </a:xfrm>
              <a:custGeom>
                <a:avLst/>
                <a:gdLst/>
                <a:ahLst/>
                <a:cxnLst/>
                <a:rect l="l" t="t" r="r" b="b"/>
                <a:pathLst>
                  <a:path w="12700" h="5079">
                    <a:moveTo>
                      <a:pt x="10261" y="0"/>
                    </a:moveTo>
                    <a:lnTo>
                      <a:pt x="6007" y="139"/>
                    </a:lnTo>
                    <a:lnTo>
                      <a:pt x="2578" y="241"/>
                    </a:lnTo>
                    <a:lnTo>
                      <a:pt x="0" y="1460"/>
                    </a:lnTo>
                    <a:lnTo>
                      <a:pt x="12" y="3378"/>
                    </a:lnTo>
                    <a:lnTo>
                      <a:pt x="2171" y="4584"/>
                    </a:lnTo>
                    <a:lnTo>
                      <a:pt x="10972" y="4597"/>
                    </a:lnTo>
                    <a:lnTo>
                      <a:pt x="12674" y="3048"/>
                    </a:lnTo>
                    <a:lnTo>
                      <a:pt x="12661" y="1333"/>
                    </a:lnTo>
                    <a:lnTo>
                      <a:pt x="10261" y="0"/>
                    </a:lnTo>
                    <a:close/>
                  </a:path>
                </a:pathLst>
              </a:custGeom>
              <a:solidFill>
                <a:srgbClr val="007C34"/>
              </a:solidFill>
            </p:spPr>
            <p:txBody>
              <a:bodyPr wrap="square" lIns="0" tIns="0" rIns="0" bIns="0" rtlCol="0"/>
              <a:lstStyle/>
              <a:p>
                <a:endParaRPr/>
              </a:p>
            </p:txBody>
          </p:sp>
          <p:sp>
            <p:nvSpPr>
              <p:cNvPr id="184" name="object 160">
                <a:extLst>
                  <a:ext uri="{FF2B5EF4-FFF2-40B4-BE49-F238E27FC236}">
                    <a16:creationId xmlns:a16="http://schemas.microsoft.com/office/drawing/2014/main" id="{AD3DA9A1-0A8B-B6AC-7335-4DA92C6FF603}"/>
                  </a:ext>
                </a:extLst>
              </p:cNvPr>
              <p:cNvSpPr/>
              <p:nvPr/>
            </p:nvSpPr>
            <p:spPr>
              <a:xfrm>
                <a:off x="6234721" y="8981063"/>
                <a:ext cx="21590" cy="8890"/>
              </a:xfrm>
              <a:custGeom>
                <a:avLst/>
                <a:gdLst/>
                <a:ahLst/>
                <a:cxnLst/>
                <a:rect l="l" t="t" r="r" b="b"/>
                <a:pathLst>
                  <a:path w="21589" h="8890">
                    <a:moveTo>
                      <a:pt x="16281" y="0"/>
                    </a:moveTo>
                    <a:lnTo>
                      <a:pt x="4686" y="190"/>
                    </a:lnTo>
                    <a:lnTo>
                      <a:pt x="0" y="2159"/>
                    </a:lnTo>
                    <a:lnTo>
                      <a:pt x="38" y="6858"/>
                    </a:lnTo>
                    <a:lnTo>
                      <a:pt x="4749" y="8686"/>
                    </a:lnTo>
                    <a:lnTo>
                      <a:pt x="16357" y="8509"/>
                    </a:lnTo>
                    <a:lnTo>
                      <a:pt x="21031" y="6527"/>
                    </a:lnTo>
                    <a:lnTo>
                      <a:pt x="21018" y="4191"/>
                    </a:lnTo>
                    <a:lnTo>
                      <a:pt x="21005" y="1841"/>
                    </a:lnTo>
                    <a:lnTo>
                      <a:pt x="16281" y="0"/>
                    </a:lnTo>
                    <a:close/>
                  </a:path>
                </a:pathLst>
              </a:custGeom>
              <a:solidFill>
                <a:srgbClr val="008739"/>
              </a:solidFill>
            </p:spPr>
            <p:txBody>
              <a:bodyPr wrap="square" lIns="0" tIns="0" rIns="0" bIns="0" rtlCol="0"/>
              <a:lstStyle/>
              <a:p>
                <a:endParaRPr/>
              </a:p>
            </p:txBody>
          </p:sp>
          <p:sp>
            <p:nvSpPr>
              <p:cNvPr id="185" name="object 161">
                <a:extLst>
                  <a:ext uri="{FF2B5EF4-FFF2-40B4-BE49-F238E27FC236}">
                    <a16:creationId xmlns:a16="http://schemas.microsoft.com/office/drawing/2014/main" id="{E5348BB8-B1AF-F32F-A066-4D1FBBB454D5}"/>
                  </a:ext>
                </a:extLst>
              </p:cNvPr>
              <p:cNvSpPr/>
              <p:nvPr/>
            </p:nvSpPr>
            <p:spPr>
              <a:xfrm>
                <a:off x="6239169" y="8983087"/>
                <a:ext cx="12700" cy="5080"/>
              </a:xfrm>
              <a:custGeom>
                <a:avLst/>
                <a:gdLst/>
                <a:ahLst/>
                <a:cxnLst/>
                <a:rect l="l" t="t" r="r" b="b"/>
                <a:pathLst>
                  <a:path w="12700" h="5079">
                    <a:moveTo>
                      <a:pt x="10261" y="0"/>
                    </a:moveTo>
                    <a:lnTo>
                      <a:pt x="6007" y="127"/>
                    </a:lnTo>
                    <a:lnTo>
                      <a:pt x="2578" y="228"/>
                    </a:lnTo>
                    <a:lnTo>
                      <a:pt x="0" y="1460"/>
                    </a:lnTo>
                    <a:lnTo>
                      <a:pt x="12" y="3365"/>
                    </a:lnTo>
                    <a:lnTo>
                      <a:pt x="2159" y="4572"/>
                    </a:lnTo>
                    <a:lnTo>
                      <a:pt x="10972" y="4584"/>
                    </a:lnTo>
                    <a:lnTo>
                      <a:pt x="12674" y="3035"/>
                    </a:lnTo>
                    <a:lnTo>
                      <a:pt x="12661" y="1320"/>
                    </a:lnTo>
                    <a:lnTo>
                      <a:pt x="10261" y="0"/>
                    </a:lnTo>
                    <a:close/>
                  </a:path>
                </a:pathLst>
              </a:custGeom>
              <a:solidFill>
                <a:srgbClr val="007C34"/>
              </a:solidFill>
            </p:spPr>
            <p:txBody>
              <a:bodyPr wrap="square" lIns="0" tIns="0" rIns="0" bIns="0" rtlCol="0"/>
              <a:lstStyle/>
              <a:p>
                <a:endParaRPr/>
              </a:p>
            </p:txBody>
          </p:sp>
          <p:sp>
            <p:nvSpPr>
              <p:cNvPr id="186" name="object 162">
                <a:extLst>
                  <a:ext uri="{FF2B5EF4-FFF2-40B4-BE49-F238E27FC236}">
                    <a16:creationId xmlns:a16="http://schemas.microsoft.com/office/drawing/2014/main" id="{51DD9DC4-E363-24EE-0165-231B19DE9B67}"/>
                  </a:ext>
                </a:extLst>
              </p:cNvPr>
              <p:cNvSpPr/>
              <p:nvPr/>
            </p:nvSpPr>
            <p:spPr>
              <a:xfrm>
                <a:off x="6198629" y="8982809"/>
                <a:ext cx="21590" cy="8890"/>
              </a:xfrm>
              <a:custGeom>
                <a:avLst/>
                <a:gdLst/>
                <a:ahLst/>
                <a:cxnLst/>
                <a:rect l="l" t="t" r="r" b="b"/>
                <a:pathLst>
                  <a:path w="21589" h="8890">
                    <a:moveTo>
                      <a:pt x="16281" y="0"/>
                    </a:moveTo>
                    <a:lnTo>
                      <a:pt x="4686" y="177"/>
                    </a:lnTo>
                    <a:lnTo>
                      <a:pt x="0" y="2146"/>
                    </a:lnTo>
                    <a:lnTo>
                      <a:pt x="38" y="6845"/>
                    </a:lnTo>
                    <a:lnTo>
                      <a:pt x="4749" y="8674"/>
                    </a:lnTo>
                    <a:lnTo>
                      <a:pt x="16357" y="8496"/>
                    </a:lnTo>
                    <a:lnTo>
                      <a:pt x="21031" y="6527"/>
                    </a:lnTo>
                    <a:lnTo>
                      <a:pt x="21018" y="4178"/>
                    </a:lnTo>
                    <a:lnTo>
                      <a:pt x="21005" y="1828"/>
                    </a:lnTo>
                    <a:lnTo>
                      <a:pt x="16281" y="0"/>
                    </a:lnTo>
                    <a:close/>
                  </a:path>
                </a:pathLst>
              </a:custGeom>
              <a:solidFill>
                <a:srgbClr val="008739"/>
              </a:solidFill>
            </p:spPr>
            <p:txBody>
              <a:bodyPr wrap="square" lIns="0" tIns="0" rIns="0" bIns="0" rtlCol="0"/>
              <a:lstStyle/>
              <a:p>
                <a:endParaRPr/>
              </a:p>
            </p:txBody>
          </p:sp>
          <p:sp>
            <p:nvSpPr>
              <p:cNvPr id="187" name="object 163">
                <a:extLst>
                  <a:ext uri="{FF2B5EF4-FFF2-40B4-BE49-F238E27FC236}">
                    <a16:creationId xmlns:a16="http://schemas.microsoft.com/office/drawing/2014/main" id="{E1934134-EE53-0C4E-FE78-70D18B8E0AB4}"/>
                  </a:ext>
                </a:extLst>
              </p:cNvPr>
              <p:cNvSpPr/>
              <p:nvPr/>
            </p:nvSpPr>
            <p:spPr>
              <a:xfrm>
                <a:off x="6203077" y="8984822"/>
                <a:ext cx="12700" cy="5080"/>
              </a:xfrm>
              <a:custGeom>
                <a:avLst/>
                <a:gdLst/>
                <a:ahLst/>
                <a:cxnLst/>
                <a:rect l="l" t="t" r="r" b="b"/>
                <a:pathLst>
                  <a:path w="12700" h="5079">
                    <a:moveTo>
                      <a:pt x="10261" y="0"/>
                    </a:moveTo>
                    <a:lnTo>
                      <a:pt x="6007" y="126"/>
                    </a:lnTo>
                    <a:lnTo>
                      <a:pt x="2578" y="228"/>
                    </a:lnTo>
                    <a:lnTo>
                      <a:pt x="0" y="1460"/>
                    </a:lnTo>
                    <a:lnTo>
                      <a:pt x="12" y="3378"/>
                    </a:lnTo>
                    <a:lnTo>
                      <a:pt x="2171" y="4571"/>
                    </a:lnTo>
                    <a:lnTo>
                      <a:pt x="10972" y="4584"/>
                    </a:lnTo>
                    <a:lnTo>
                      <a:pt x="12674" y="3035"/>
                    </a:lnTo>
                    <a:lnTo>
                      <a:pt x="12661" y="1320"/>
                    </a:lnTo>
                    <a:lnTo>
                      <a:pt x="10261" y="0"/>
                    </a:lnTo>
                    <a:close/>
                  </a:path>
                </a:pathLst>
              </a:custGeom>
              <a:solidFill>
                <a:srgbClr val="007C34"/>
              </a:solidFill>
            </p:spPr>
            <p:txBody>
              <a:bodyPr wrap="square" lIns="0" tIns="0" rIns="0" bIns="0" rtlCol="0"/>
              <a:lstStyle/>
              <a:p>
                <a:endParaRPr/>
              </a:p>
            </p:txBody>
          </p:sp>
        </p:grpSp>
        <p:grpSp>
          <p:nvGrpSpPr>
            <p:cNvPr id="28" name="object 164">
              <a:extLst>
                <a:ext uri="{FF2B5EF4-FFF2-40B4-BE49-F238E27FC236}">
                  <a16:creationId xmlns:a16="http://schemas.microsoft.com/office/drawing/2014/main" id="{53AF1A4C-7F20-0B0A-0EB3-BC52B9C1ACB2}"/>
                </a:ext>
              </a:extLst>
            </p:cNvPr>
            <p:cNvGrpSpPr/>
            <p:nvPr/>
          </p:nvGrpSpPr>
          <p:grpSpPr>
            <a:xfrm>
              <a:off x="5688228" y="8962104"/>
              <a:ext cx="316865" cy="153035"/>
              <a:chOff x="5688228" y="8962104"/>
              <a:chExt cx="316865" cy="153035"/>
            </a:xfrm>
          </p:grpSpPr>
          <p:sp>
            <p:nvSpPr>
              <p:cNvPr id="160" name="object 165">
                <a:extLst>
                  <a:ext uri="{FF2B5EF4-FFF2-40B4-BE49-F238E27FC236}">
                    <a16:creationId xmlns:a16="http://schemas.microsoft.com/office/drawing/2014/main" id="{9112C2E0-718E-A310-2DE3-11CD1AE4514C}"/>
                  </a:ext>
                </a:extLst>
              </p:cNvPr>
              <p:cNvSpPr/>
              <p:nvPr/>
            </p:nvSpPr>
            <p:spPr>
              <a:xfrm>
                <a:off x="5941022" y="9022359"/>
                <a:ext cx="64135" cy="53340"/>
              </a:xfrm>
              <a:custGeom>
                <a:avLst/>
                <a:gdLst/>
                <a:ahLst/>
                <a:cxnLst/>
                <a:rect l="l" t="t" r="r" b="b"/>
                <a:pathLst>
                  <a:path w="64135" h="53340">
                    <a:moveTo>
                      <a:pt x="41275" y="35966"/>
                    </a:moveTo>
                    <a:lnTo>
                      <a:pt x="2425" y="20294"/>
                    </a:lnTo>
                    <a:lnTo>
                      <a:pt x="444" y="24193"/>
                    </a:lnTo>
                    <a:lnTo>
                      <a:pt x="0" y="31292"/>
                    </a:lnTo>
                    <a:lnTo>
                      <a:pt x="444" y="39293"/>
                    </a:lnTo>
                    <a:lnTo>
                      <a:pt x="660" y="52819"/>
                    </a:lnTo>
                    <a:lnTo>
                      <a:pt x="40601" y="40627"/>
                    </a:lnTo>
                    <a:lnTo>
                      <a:pt x="41275" y="35966"/>
                    </a:lnTo>
                    <a:close/>
                  </a:path>
                  <a:path w="64135" h="53340">
                    <a:moveTo>
                      <a:pt x="63576" y="17132"/>
                    </a:moveTo>
                    <a:lnTo>
                      <a:pt x="63233" y="8051"/>
                    </a:lnTo>
                    <a:lnTo>
                      <a:pt x="55918" y="0"/>
                    </a:lnTo>
                    <a:lnTo>
                      <a:pt x="54051" y="1689"/>
                    </a:lnTo>
                    <a:lnTo>
                      <a:pt x="54203" y="9029"/>
                    </a:lnTo>
                    <a:lnTo>
                      <a:pt x="54330" y="16852"/>
                    </a:lnTo>
                    <a:lnTo>
                      <a:pt x="63576" y="17132"/>
                    </a:lnTo>
                    <a:close/>
                  </a:path>
                </a:pathLst>
              </a:custGeom>
              <a:solidFill>
                <a:srgbClr val="F8AC00"/>
              </a:solidFill>
            </p:spPr>
            <p:txBody>
              <a:bodyPr wrap="square" lIns="0" tIns="0" rIns="0" bIns="0" rtlCol="0"/>
              <a:lstStyle/>
              <a:p>
                <a:endParaRPr/>
              </a:p>
            </p:txBody>
          </p:sp>
          <p:sp>
            <p:nvSpPr>
              <p:cNvPr id="161" name="object 166">
                <a:extLst>
                  <a:ext uri="{FF2B5EF4-FFF2-40B4-BE49-F238E27FC236}">
                    <a16:creationId xmlns:a16="http://schemas.microsoft.com/office/drawing/2014/main" id="{89B77EFD-1F49-33BE-985E-D570B5C26718}"/>
                  </a:ext>
                </a:extLst>
              </p:cNvPr>
              <p:cNvSpPr/>
              <p:nvPr/>
            </p:nvSpPr>
            <p:spPr>
              <a:xfrm>
                <a:off x="5689240" y="8980271"/>
                <a:ext cx="299085" cy="134620"/>
              </a:xfrm>
              <a:custGeom>
                <a:avLst/>
                <a:gdLst/>
                <a:ahLst/>
                <a:cxnLst/>
                <a:rect l="l" t="t" r="r" b="b"/>
                <a:pathLst>
                  <a:path w="299085" h="134620">
                    <a:moveTo>
                      <a:pt x="185148" y="112915"/>
                    </a:moveTo>
                    <a:lnTo>
                      <a:pt x="132981" y="112915"/>
                    </a:lnTo>
                    <a:lnTo>
                      <a:pt x="145694" y="115176"/>
                    </a:lnTo>
                    <a:lnTo>
                      <a:pt x="150507" y="119214"/>
                    </a:lnTo>
                    <a:lnTo>
                      <a:pt x="156274" y="126301"/>
                    </a:lnTo>
                    <a:lnTo>
                      <a:pt x="158724" y="130314"/>
                    </a:lnTo>
                    <a:lnTo>
                      <a:pt x="167817" y="134353"/>
                    </a:lnTo>
                    <a:lnTo>
                      <a:pt x="176174" y="134061"/>
                    </a:lnTo>
                    <a:lnTo>
                      <a:pt x="186245" y="123507"/>
                    </a:lnTo>
                    <a:lnTo>
                      <a:pt x="185086" y="113779"/>
                    </a:lnTo>
                    <a:lnTo>
                      <a:pt x="185148" y="112915"/>
                    </a:lnTo>
                    <a:close/>
                  </a:path>
                  <a:path w="299085" h="134620">
                    <a:moveTo>
                      <a:pt x="246885" y="104508"/>
                    </a:moveTo>
                    <a:lnTo>
                      <a:pt x="68376" y="104508"/>
                    </a:lnTo>
                    <a:lnTo>
                      <a:pt x="75234" y="105168"/>
                    </a:lnTo>
                    <a:lnTo>
                      <a:pt x="76708" y="126301"/>
                    </a:lnTo>
                    <a:lnTo>
                      <a:pt x="76123" y="129730"/>
                    </a:lnTo>
                    <a:lnTo>
                      <a:pt x="89827" y="132016"/>
                    </a:lnTo>
                    <a:lnTo>
                      <a:pt x="92760" y="132575"/>
                    </a:lnTo>
                    <a:lnTo>
                      <a:pt x="101650" y="129844"/>
                    </a:lnTo>
                    <a:lnTo>
                      <a:pt x="110718" y="120243"/>
                    </a:lnTo>
                    <a:lnTo>
                      <a:pt x="124599" y="114680"/>
                    </a:lnTo>
                    <a:lnTo>
                      <a:pt x="132981" y="112915"/>
                    </a:lnTo>
                    <a:lnTo>
                      <a:pt x="185148" y="112915"/>
                    </a:lnTo>
                    <a:lnTo>
                      <a:pt x="188620" y="106375"/>
                    </a:lnTo>
                    <a:lnTo>
                      <a:pt x="212217" y="104978"/>
                    </a:lnTo>
                    <a:lnTo>
                      <a:pt x="246914" y="104978"/>
                    </a:lnTo>
                    <a:lnTo>
                      <a:pt x="246885" y="104508"/>
                    </a:lnTo>
                    <a:close/>
                  </a:path>
                  <a:path w="299085" h="134620">
                    <a:moveTo>
                      <a:pt x="246914" y="104978"/>
                    </a:moveTo>
                    <a:lnTo>
                      <a:pt x="212217" y="104978"/>
                    </a:lnTo>
                    <a:lnTo>
                      <a:pt x="218020" y="108546"/>
                    </a:lnTo>
                    <a:lnTo>
                      <a:pt x="231635" y="113779"/>
                    </a:lnTo>
                    <a:lnTo>
                      <a:pt x="235051" y="114846"/>
                    </a:lnTo>
                    <a:lnTo>
                      <a:pt x="242900" y="115036"/>
                    </a:lnTo>
                    <a:lnTo>
                      <a:pt x="247484" y="113944"/>
                    </a:lnTo>
                    <a:lnTo>
                      <a:pt x="246914" y="104978"/>
                    </a:lnTo>
                    <a:close/>
                  </a:path>
                  <a:path w="299085" h="134620">
                    <a:moveTo>
                      <a:pt x="253918" y="83184"/>
                    </a:moveTo>
                    <a:lnTo>
                      <a:pt x="17830" y="83184"/>
                    </a:lnTo>
                    <a:lnTo>
                      <a:pt x="18659" y="96578"/>
                    </a:lnTo>
                    <a:lnTo>
                      <a:pt x="26911" y="114325"/>
                    </a:lnTo>
                    <a:lnTo>
                      <a:pt x="34798" y="113042"/>
                    </a:lnTo>
                    <a:lnTo>
                      <a:pt x="41622" y="111271"/>
                    </a:lnTo>
                    <a:lnTo>
                      <a:pt x="56781" y="106106"/>
                    </a:lnTo>
                    <a:lnTo>
                      <a:pt x="62484" y="104863"/>
                    </a:lnTo>
                    <a:lnTo>
                      <a:pt x="68376" y="104508"/>
                    </a:lnTo>
                    <a:lnTo>
                      <a:pt x="246885" y="104508"/>
                    </a:lnTo>
                    <a:lnTo>
                      <a:pt x="246824" y="103555"/>
                    </a:lnTo>
                    <a:lnTo>
                      <a:pt x="249986" y="94792"/>
                    </a:lnTo>
                    <a:lnTo>
                      <a:pt x="253441" y="94551"/>
                    </a:lnTo>
                    <a:lnTo>
                      <a:pt x="253918" y="83184"/>
                    </a:lnTo>
                    <a:close/>
                  </a:path>
                  <a:path w="299085" h="134620">
                    <a:moveTo>
                      <a:pt x="69380" y="457"/>
                    </a:moveTo>
                    <a:lnTo>
                      <a:pt x="69545" y="14211"/>
                    </a:lnTo>
                    <a:lnTo>
                      <a:pt x="20751" y="22377"/>
                    </a:lnTo>
                    <a:lnTo>
                      <a:pt x="21310" y="40068"/>
                    </a:lnTo>
                    <a:lnTo>
                      <a:pt x="1524" y="46469"/>
                    </a:lnTo>
                    <a:lnTo>
                      <a:pt x="0" y="48399"/>
                    </a:lnTo>
                    <a:lnTo>
                      <a:pt x="685" y="61175"/>
                    </a:lnTo>
                    <a:lnTo>
                      <a:pt x="1257" y="78371"/>
                    </a:lnTo>
                    <a:lnTo>
                      <a:pt x="2171" y="81343"/>
                    </a:lnTo>
                    <a:lnTo>
                      <a:pt x="4572" y="83362"/>
                    </a:lnTo>
                    <a:lnTo>
                      <a:pt x="15367" y="83616"/>
                    </a:lnTo>
                    <a:lnTo>
                      <a:pt x="17830" y="83184"/>
                    </a:lnTo>
                    <a:lnTo>
                      <a:pt x="253918" y="83184"/>
                    </a:lnTo>
                    <a:lnTo>
                      <a:pt x="254012" y="80937"/>
                    </a:lnTo>
                    <a:lnTo>
                      <a:pt x="252222" y="74167"/>
                    </a:lnTo>
                    <a:lnTo>
                      <a:pt x="251345" y="65100"/>
                    </a:lnTo>
                    <a:lnTo>
                      <a:pt x="260375" y="57454"/>
                    </a:lnTo>
                    <a:lnTo>
                      <a:pt x="294827" y="57454"/>
                    </a:lnTo>
                    <a:lnTo>
                      <a:pt x="294843" y="56857"/>
                    </a:lnTo>
                    <a:lnTo>
                      <a:pt x="297815" y="55460"/>
                    </a:lnTo>
                    <a:lnTo>
                      <a:pt x="298615" y="23698"/>
                    </a:lnTo>
                    <a:lnTo>
                      <a:pt x="268973" y="18186"/>
                    </a:lnTo>
                    <a:lnTo>
                      <a:pt x="268805" y="4089"/>
                    </a:lnTo>
                    <a:lnTo>
                      <a:pt x="222453" y="4089"/>
                    </a:lnTo>
                    <a:lnTo>
                      <a:pt x="98285" y="3111"/>
                    </a:lnTo>
                    <a:lnTo>
                      <a:pt x="69380" y="457"/>
                    </a:lnTo>
                    <a:close/>
                  </a:path>
                  <a:path w="299085" h="134620">
                    <a:moveTo>
                      <a:pt x="294827" y="57454"/>
                    </a:moveTo>
                    <a:lnTo>
                      <a:pt x="260375" y="57454"/>
                    </a:lnTo>
                    <a:lnTo>
                      <a:pt x="264147" y="58534"/>
                    </a:lnTo>
                    <a:lnTo>
                      <a:pt x="273380" y="58762"/>
                    </a:lnTo>
                    <a:lnTo>
                      <a:pt x="283489" y="59537"/>
                    </a:lnTo>
                    <a:lnTo>
                      <a:pt x="294767" y="59804"/>
                    </a:lnTo>
                    <a:lnTo>
                      <a:pt x="294827" y="57454"/>
                    </a:lnTo>
                    <a:close/>
                  </a:path>
                  <a:path w="299085" h="134620">
                    <a:moveTo>
                      <a:pt x="268757" y="0"/>
                    </a:moveTo>
                    <a:lnTo>
                      <a:pt x="222453" y="4089"/>
                    </a:lnTo>
                    <a:lnTo>
                      <a:pt x="268805" y="4089"/>
                    </a:lnTo>
                    <a:lnTo>
                      <a:pt x="268757" y="0"/>
                    </a:lnTo>
                    <a:close/>
                  </a:path>
                </a:pathLst>
              </a:custGeom>
              <a:solidFill>
                <a:srgbClr val="C60C0E"/>
              </a:solidFill>
            </p:spPr>
            <p:txBody>
              <a:bodyPr wrap="square" lIns="0" tIns="0" rIns="0" bIns="0" rtlCol="0"/>
              <a:lstStyle/>
              <a:p>
                <a:endParaRPr/>
              </a:p>
            </p:txBody>
          </p:sp>
          <p:sp>
            <p:nvSpPr>
              <p:cNvPr id="162" name="object 167">
                <a:extLst>
                  <a:ext uri="{FF2B5EF4-FFF2-40B4-BE49-F238E27FC236}">
                    <a16:creationId xmlns:a16="http://schemas.microsoft.com/office/drawing/2014/main" id="{6419E8F1-2CFE-0382-84F1-275BD087D49F}"/>
                  </a:ext>
                </a:extLst>
              </p:cNvPr>
              <p:cNvSpPr/>
              <p:nvPr/>
            </p:nvSpPr>
            <p:spPr>
              <a:xfrm>
                <a:off x="5688228" y="8962104"/>
                <a:ext cx="302260" cy="123825"/>
              </a:xfrm>
              <a:custGeom>
                <a:avLst/>
                <a:gdLst/>
                <a:ahLst/>
                <a:cxnLst/>
                <a:rect l="l" t="t" r="r" b="b"/>
                <a:pathLst>
                  <a:path w="302260" h="123825">
                    <a:moveTo>
                      <a:pt x="190249" y="97221"/>
                    </a:moveTo>
                    <a:lnTo>
                      <a:pt x="139526" y="97221"/>
                    </a:lnTo>
                    <a:lnTo>
                      <a:pt x="146035" y="98083"/>
                    </a:lnTo>
                    <a:lnTo>
                      <a:pt x="151904" y="100584"/>
                    </a:lnTo>
                    <a:lnTo>
                      <a:pt x="159156" y="105168"/>
                    </a:lnTo>
                    <a:lnTo>
                      <a:pt x="156781" y="112344"/>
                    </a:lnTo>
                    <a:lnTo>
                      <a:pt x="163182" y="121958"/>
                    </a:lnTo>
                    <a:lnTo>
                      <a:pt x="172948" y="123659"/>
                    </a:lnTo>
                    <a:lnTo>
                      <a:pt x="183299" y="113792"/>
                    </a:lnTo>
                    <a:lnTo>
                      <a:pt x="180848" y="108648"/>
                    </a:lnTo>
                    <a:lnTo>
                      <a:pt x="185750" y="101866"/>
                    </a:lnTo>
                    <a:lnTo>
                      <a:pt x="190249" y="97221"/>
                    </a:lnTo>
                    <a:close/>
                  </a:path>
                  <a:path w="302260" h="123825">
                    <a:moveTo>
                      <a:pt x="247102" y="86664"/>
                    </a:moveTo>
                    <a:lnTo>
                      <a:pt x="83007" y="86664"/>
                    </a:lnTo>
                    <a:lnTo>
                      <a:pt x="90855" y="86855"/>
                    </a:lnTo>
                    <a:lnTo>
                      <a:pt x="93192" y="91821"/>
                    </a:lnTo>
                    <a:lnTo>
                      <a:pt x="88099" y="99555"/>
                    </a:lnTo>
                    <a:lnTo>
                      <a:pt x="81114" y="104305"/>
                    </a:lnTo>
                    <a:lnTo>
                      <a:pt x="76047" y="111048"/>
                    </a:lnTo>
                    <a:lnTo>
                      <a:pt x="76860" y="115951"/>
                    </a:lnTo>
                    <a:lnTo>
                      <a:pt x="85636" y="121094"/>
                    </a:lnTo>
                    <a:lnTo>
                      <a:pt x="94970" y="120827"/>
                    </a:lnTo>
                    <a:lnTo>
                      <a:pt x="101981" y="114604"/>
                    </a:lnTo>
                    <a:lnTo>
                      <a:pt x="107166" y="110206"/>
                    </a:lnTo>
                    <a:lnTo>
                      <a:pt x="139526" y="97221"/>
                    </a:lnTo>
                    <a:lnTo>
                      <a:pt x="190249" y="97221"/>
                    </a:lnTo>
                    <a:lnTo>
                      <a:pt x="190462" y="97001"/>
                    </a:lnTo>
                    <a:lnTo>
                      <a:pt x="196238" y="93956"/>
                    </a:lnTo>
                    <a:lnTo>
                      <a:pt x="203079" y="92685"/>
                    </a:lnTo>
                    <a:lnTo>
                      <a:pt x="255535" y="92685"/>
                    </a:lnTo>
                    <a:lnTo>
                      <a:pt x="255727" y="90271"/>
                    </a:lnTo>
                    <a:lnTo>
                      <a:pt x="247102" y="86664"/>
                    </a:lnTo>
                    <a:close/>
                  </a:path>
                  <a:path w="302260" h="123825">
                    <a:moveTo>
                      <a:pt x="255535" y="92685"/>
                    </a:moveTo>
                    <a:lnTo>
                      <a:pt x="203079" y="92685"/>
                    </a:lnTo>
                    <a:lnTo>
                      <a:pt x="210985" y="93141"/>
                    </a:lnTo>
                    <a:lnTo>
                      <a:pt x="218519" y="95302"/>
                    </a:lnTo>
                    <a:lnTo>
                      <a:pt x="224701" y="98547"/>
                    </a:lnTo>
                    <a:lnTo>
                      <a:pt x="230216" y="101937"/>
                    </a:lnTo>
                    <a:lnTo>
                      <a:pt x="235750" y="104533"/>
                    </a:lnTo>
                    <a:lnTo>
                      <a:pt x="245491" y="107708"/>
                    </a:lnTo>
                    <a:lnTo>
                      <a:pt x="254520" y="105473"/>
                    </a:lnTo>
                    <a:lnTo>
                      <a:pt x="255535" y="92685"/>
                    </a:lnTo>
                    <a:close/>
                  </a:path>
                  <a:path w="302260" h="123825">
                    <a:moveTo>
                      <a:pt x="295140" y="67017"/>
                    </a:moveTo>
                    <a:lnTo>
                      <a:pt x="40767" y="67017"/>
                    </a:lnTo>
                    <a:lnTo>
                      <a:pt x="47142" y="67170"/>
                    </a:lnTo>
                    <a:lnTo>
                      <a:pt x="51536" y="68249"/>
                    </a:lnTo>
                    <a:lnTo>
                      <a:pt x="54368" y="73228"/>
                    </a:lnTo>
                    <a:lnTo>
                      <a:pt x="47358" y="78955"/>
                    </a:lnTo>
                    <a:lnTo>
                      <a:pt x="29552" y="84416"/>
                    </a:lnTo>
                    <a:lnTo>
                      <a:pt x="24091" y="87236"/>
                    </a:lnTo>
                    <a:lnTo>
                      <a:pt x="19062" y="92024"/>
                    </a:lnTo>
                    <a:lnTo>
                      <a:pt x="17716" y="97129"/>
                    </a:lnTo>
                    <a:lnTo>
                      <a:pt x="21888" y="98983"/>
                    </a:lnTo>
                    <a:lnTo>
                      <a:pt x="26347" y="100260"/>
                    </a:lnTo>
                    <a:lnTo>
                      <a:pt x="31573" y="100239"/>
                    </a:lnTo>
                    <a:lnTo>
                      <a:pt x="38212" y="98872"/>
                    </a:lnTo>
                    <a:lnTo>
                      <a:pt x="46951" y="96126"/>
                    </a:lnTo>
                    <a:lnTo>
                      <a:pt x="55446" y="93262"/>
                    </a:lnTo>
                    <a:lnTo>
                      <a:pt x="65560" y="90119"/>
                    </a:lnTo>
                    <a:lnTo>
                      <a:pt x="75384" y="87614"/>
                    </a:lnTo>
                    <a:lnTo>
                      <a:pt x="83007" y="86664"/>
                    </a:lnTo>
                    <a:lnTo>
                      <a:pt x="247102" y="86664"/>
                    </a:lnTo>
                    <a:lnTo>
                      <a:pt x="244551" y="85598"/>
                    </a:lnTo>
                    <a:lnTo>
                      <a:pt x="233934" y="77228"/>
                    </a:lnTo>
                    <a:lnTo>
                      <a:pt x="236537" y="71170"/>
                    </a:lnTo>
                    <a:lnTo>
                      <a:pt x="243484" y="68389"/>
                    </a:lnTo>
                    <a:lnTo>
                      <a:pt x="250169" y="67796"/>
                    </a:lnTo>
                    <a:lnTo>
                      <a:pt x="294948" y="67796"/>
                    </a:lnTo>
                    <a:lnTo>
                      <a:pt x="295140" y="67017"/>
                    </a:lnTo>
                    <a:close/>
                  </a:path>
                  <a:path w="302260" h="123825">
                    <a:moveTo>
                      <a:pt x="294948" y="67796"/>
                    </a:moveTo>
                    <a:lnTo>
                      <a:pt x="250169" y="67796"/>
                    </a:lnTo>
                    <a:lnTo>
                      <a:pt x="258921" y="69368"/>
                    </a:lnTo>
                    <a:lnTo>
                      <a:pt x="268387" y="71877"/>
                    </a:lnTo>
                    <a:lnTo>
                      <a:pt x="277215" y="74091"/>
                    </a:lnTo>
                    <a:lnTo>
                      <a:pt x="287959" y="76314"/>
                    </a:lnTo>
                    <a:lnTo>
                      <a:pt x="293420" y="73990"/>
                    </a:lnTo>
                    <a:lnTo>
                      <a:pt x="294948" y="67796"/>
                    </a:lnTo>
                    <a:close/>
                  </a:path>
                  <a:path w="302260" h="123825">
                    <a:moveTo>
                      <a:pt x="301417" y="41986"/>
                    </a:moveTo>
                    <a:lnTo>
                      <a:pt x="40868" y="41986"/>
                    </a:lnTo>
                    <a:lnTo>
                      <a:pt x="49686" y="44170"/>
                    </a:lnTo>
                    <a:lnTo>
                      <a:pt x="52082" y="45186"/>
                    </a:lnTo>
                    <a:lnTo>
                      <a:pt x="12547" y="56527"/>
                    </a:lnTo>
                    <a:lnTo>
                      <a:pt x="7124" y="57378"/>
                    </a:lnTo>
                    <a:lnTo>
                      <a:pt x="2108" y="62166"/>
                    </a:lnTo>
                    <a:lnTo>
                      <a:pt x="0" y="68008"/>
                    </a:lnTo>
                    <a:lnTo>
                      <a:pt x="7823" y="69176"/>
                    </a:lnTo>
                    <a:lnTo>
                      <a:pt x="15445" y="69312"/>
                    </a:lnTo>
                    <a:lnTo>
                      <a:pt x="25019" y="68483"/>
                    </a:lnTo>
                    <a:lnTo>
                      <a:pt x="34230" y="67460"/>
                    </a:lnTo>
                    <a:lnTo>
                      <a:pt x="40767" y="67017"/>
                    </a:lnTo>
                    <a:lnTo>
                      <a:pt x="295140" y="67017"/>
                    </a:lnTo>
                    <a:lnTo>
                      <a:pt x="295325" y="66268"/>
                    </a:lnTo>
                    <a:lnTo>
                      <a:pt x="292735" y="61696"/>
                    </a:lnTo>
                    <a:lnTo>
                      <a:pt x="273177" y="58293"/>
                    </a:lnTo>
                    <a:lnTo>
                      <a:pt x="262877" y="58051"/>
                    </a:lnTo>
                    <a:lnTo>
                      <a:pt x="257175" y="50063"/>
                    </a:lnTo>
                    <a:lnTo>
                      <a:pt x="263144" y="46761"/>
                    </a:lnTo>
                    <a:lnTo>
                      <a:pt x="271018" y="45961"/>
                    </a:lnTo>
                    <a:lnTo>
                      <a:pt x="277938" y="45885"/>
                    </a:lnTo>
                    <a:lnTo>
                      <a:pt x="293430" y="45885"/>
                    </a:lnTo>
                    <a:lnTo>
                      <a:pt x="298568" y="44157"/>
                    </a:lnTo>
                    <a:lnTo>
                      <a:pt x="301417" y="41986"/>
                    </a:lnTo>
                    <a:close/>
                  </a:path>
                  <a:path w="302260" h="123825">
                    <a:moveTo>
                      <a:pt x="293430" y="45885"/>
                    </a:moveTo>
                    <a:lnTo>
                      <a:pt x="277938" y="45885"/>
                    </a:lnTo>
                    <a:lnTo>
                      <a:pt x="285861" y="46199"/>
                    </a:lnTo>
                    <a:lnTo>
                      <a:pt x="293245" y="45947"/>
                    </a:lnTo>
                    <a:lnTo>
                      <a:pt x="293430" y="45885"/>
                    </a:lnTo>
                    <a:close/>
                  </a:path>
                  <a:path w="302260" h="123825">
                    <a:moveTo>
                      <a:pt x="32321" y="29997"/>
                    </a:moveTo>
                    <a:lnTo>
                      <a:pt x="27876" y="30873"/>
                    </a:lnTo>
                    <a:lnTo>
                      <a:pt x="22872" y="34683"/>
                    </a:lnTo>
                    <a:lnTo>
                      <a:pt x="20739" y="38963"/>
                    </a:lnTo>
                    <a:lnTo>
                      <a:pt x="24650" y="43065"/>
                    </a:lnTo>
                    <a:lnTo>
                      <a:pt x="40868" y="41986"/>
                    </a:lnTo>
                    <a:lnTo>
                      <a:pt x="301417" y="41986"/>
                    </a:lnTo>
                    <a:lnTo>
                      <a:pt x="301701" y="41770"/>
                    </a:lnTo>
                    <a:lnTo>
                      <a:pt x="298221" y="37287"/>
                    </a:lnTo>
                    <a:lnTo>
                      <a:pt x="291401" y="35153"/>
                    </a:lnTo>
                    <a:lnTo>
                      <a:pt x="288353" y="34657"/>
                    </a:lnTo>
                    <a:lnTo>
                      <a:pt x="273043" y="34657"/>
                    </a:lnTo>
                    <a:lnTo>
                      <a:pt x="265391" y="34544"/>
                    </a:lnTo>
                    <a:lnTo>
                      <a:pt x="256527" y="33934"/>
                    </a:lnTo>
                    <a:lnTo>
                      <a:pt x="247281" y="32143"/>
                    </a:lnTo>
                    <a:lnTo>
                      <a:pt x="248000" y="30361"/>
                    </a:lnTo>
                    <a:lnTo>
                      <a:pt x="59384" y="30361"/>
                    </a:lnTo>
                    <a:lnTo>
                      <a:pt x="37719" y="30124"/>
                    </a:lnTo>
                    <a:lnTo>
                      <a:pt x="32321" y="29997"/>
                    </a:lnTo>
                    <a:close/>
                  </a:path>
                  <a:path w="302260" h="123825">
                    <a:moveTo>
                      <a:pt x="285971" y="34268"/>
                    </a:moveTo>
                    <a:lnTo>
                      <a:pt x="279877" y="34334"/>
                    </a:lnTo>
                    <a:lnTo>
                      <a:pt x="273043" y="34657"/>
                    </a:lnTo>
                    <a:lnTo>
                      <a:pt x="288353" y="34657"/>
                    </a:lnTo>
                    <a:lnTo>
                      <a:pt x="285971" y="34268"/>
                    </a:lnTo>
                    <a:close/>
                  </a:path>
                  <a:path w="302260" h="123825">
                    <a:moveTo>
                      <a:pt x="82905" y="8623"/>
                    </a:moveTo>
                    <a:lnTo>
                      <a:pt x="76974" y="9944"/>
                    </a:lnTo>
                    <a:lnTo>
                      <a:pt x="70967" y="14719"/>
                    </a:lnTo>
                    <a:lnTo>
                      <a:pt x="69786" y="17259"/>
                    </a:lnTo>
                    <a:lnTo>
                      <a:pt x="74701" y="23152"/>
                    </a:lnTo>
                    <a:lnTo>
                      <a:pt x="84023" y="23241"/>
                    </a:lnTo>
                    <a:lnTo>
                      <a:pt x="83908" y="28270"/>
                    </a:lnTo>
                    <a:lnTo>
                      <a:pt x="77482" y="30086"/>
                    </a:lnTo>
                    <a:lnTo>
                      <a:pt x="66179" y="30314"/>
                    </a:lnTo>
                    <a:lnTo>
                      <a:pt x="59384" y="30361"/>
                    </a:lnTo>
                    <a:lnTo>
                      <a:pt x="248000" y="30361"/>
                    </a:lnTo>
                    <a:lnTo>
                      <a:pt x="250418" y="24371"/>
                    </a:lnTo>
                    <a:lnTo>
                      <a:pt x="264439" y="24371"/>
                    </a:lnTo>
                    <a:lnTo>
                      <a:pt x="272084" y="18910"/>
                    </a:lnTo>
                    <a:lnTo>
                      <a:pt x="271205" y="17551"/>
                    </a:lnTo>
                    <a:lnTo>
                      <a:pt x="231927" y="17551"/>
                    </a:lnTo>
                    <a:lnTo>
                      <a:pt x="222605" y="17322"/>
                    </a:lnTo>
                    <a:lnTo>
                      <a:pt x="216789" y="14249"/>
                    </a:lnTo>
                    <a:lnTo>
                      <a:pt x="217087" y="13881"/>
                    </a:lnTo>
                    <a:lnTo>
                      <a:pt x="97993" y="13881"/>
                    </a:lnTo>
                    <a:lnTo>
                      <a:pt x="93624" y="11811"/>
                    </a:lnTo>
                    <a:lnTo>
                      <a:pt x="82905" y="8623"/>
                    </a:lnTo>
                    <a:close/>
                  </a:path>
                  <a:path w="302260" h="123825">
                    <a:moveTo>
                      <a:pt x="264439" y="24371"/>
                    </a:moveTo>
                    <a:lnTo>
                      <a:pt x="250418" y="24371"/>
                    </a:lnTo>
                    <a:lnTo>
                      <a:pt x="262661" y="25641"/>
                    </a:lnTo>
                    <a:lnTo>
                      <a:pt x="264439" y="24371"/>
                    </a:lnTo>
                    <a:close/>
                  </a:path>
                  <a:path w="302260" h="123825">
                    <a:moveTo>
                      <a:pt x="252679" y="12153"/>
                    </a:moveTo>
                    <a:lnTo>
                      <a:pt x="245706" y="15913"/>
                    </a:lnTo>
                    <a:lnTo>
                      <a:pt x="231927" y="17551"/>
                    </a:lnTo>
                    <a:lnTo>
                      <a:pt x="271205" y="17551"/>
                    </a:lnTo>
                    <a:lnTo>
                      <a:pt x="267944" y="12509"/>
                    </a:lnTo>
                    <a:lnTo>
                      <a:pt x="252679" y="12153"/>
                    </a:lnTo>
                    <a:close/>
                  </a:path>
                  <a:path w="302260" h="123825">
                    <a:moveTo>
                      <a:pt x="216141" y="0"/>
                    </a:moveTo>
                    <a:lnTo>
                      <a:pt x="210197" y="2311"/>
                    </a:lnTo>
                    <a:lnTo>
                      <a:pt x="97993" y="13881"/>
                    </a:lnTo>
                    <a:lnTo>
                      <a:pt x="217087" y="13881"/>
                    </a:lnTo>
                    <a:lnTo>
                      <a:pt x="220624" y="9525"/>
                    </a:lnTo>
                    <a:lnTo>
                      <a:pt x="216141" y="0"/>
                    </a:lnTo>
                    <a:close/>
                  </a:path>
                </a:pathLst>
              </a:custGeom>
              <a:solidFill>
                <a:srgbClr val="D70911"/>
              </a:solidFill>
            </p:spPr>
            <p:txBody>
              <a:bodyPr wrap="square" lIns="0" tIns="0" rIns="0" bIns="0" rtlCol="0"/>
              <a:lstStyle/>
              <a:p>
                <a:endParaRPr/>
              </a:p>
            </p:txBody>
          </p:sp>
          <p:sp>
            <p:nvSpPr>
              <p:cNvPr id="163" name="object 168">
                <a:extLst>
                  <a:ext uri="{FF2B5EF4-FFF2-40B4-BE49-F238E27FC236}">
                    <a16:creationId xmlns:a16="http://schemas.microsoft.com/office/drawing/2014/main" id="{12EED71D-B1F5-8034-3271-74ED82CDC18D}"/>
                  </a:ext>
                </a:extLst>
              </p:cNvPr>
              <p:cNvSpPr/>
              <p:nvPr/>
            </p:nvSpPr>
            <p:spPr>
              <a:xfrm>
                <a:off x="5883828" y="8978061"/>
                <a:ext cx="27940" cy="17145"/>
              </a:xfrm>
              <a:custGeom>
                <a:avLst/>
                <a:gdLst/>
                <a:ahLst/>
                <a:cxnLst/>
                <a:rect l="l" t="t" r="r" b="b"/>
                <a:pathLst>
                  <a:path w="27939" h="17145">
                    <a:moveTo>
                      <a:pt x="27546" y="0"/>
                    </a:moveTo>
                    <a:lnTo>
                      <a:pt x="0" y="698"/>
                    </a:lnTo>
                    <a:lnTo>
                      <a:pt x="800" y="12547"/>
                    </a:lnTo>
                    <a:lnTo>
                      <a:pt x="6273" y="17018"/>
                    </a:lnTo>
                    <a:lnTo>
                      <a:pt x="23050" y="16598"/>
                    </a:lnTo>
                    <a:lnTo>
                      <a:pt x="27749" y="11861"/>
                    </a:lnTo>
                    <a:lnTo>
                      <a:pt x="27546" y="0"/>
                    </a:lnTo>
                    <a:close/>
                  </a:path>
                </a:pathLst>
              </a:custGeom>
              <a:solidFill>
                <a:srgbClr val="C60C0E"/>
              </a:solidFill>
            </p:spPr>
            <p:txBody>
              <a:bodyPr wrap="square" lIns="0" tIns="0" rIns="0" bIns="0" rtlCol="0"/>
              <a:lstStyle/>
              <a:p>
                <a:endParaRPr/>
              </a:p>
            </p:txBody>
          </p:sp>
          <p:sp>
            <p:nvSpPr>
              <p:cNvPr id="164" name="object 169">
                <a:extLst>
                  <a:ext uri="{FF2B5EF4-FFF2-40B4-BE49-F238E27FC236}">
                    <a16:creationId xmlns:a16="http://schemas.microsoft.com/office/drawing/2014/main" id="{8B5F7B53-73E9-5EFF-5DD6-EC910B5F2761}"/>
                  </a:ext>
                </a:extLst>
              </p:cNvPr>
              <p:cNvSpPr/>
              <p:nvPr/>
            </p:nvSpPr>
            <p:spPr>
              <a:xfrm>
                <a:off x="5883780" y="8972942"/>
                <a:ext cx="27940" cy="11430"/>
              </a:xfrm>
              <a:custGeom>
                <a:avLst/>
                <a:gdLst/>
                <a:ahLst/>
                <a:cxnLst/>
                <a:rect l="l" t="t" r="r" b="b"/>
                <a:pathLst>
                  <a:path w="27939" h="11429">
                    <a:moveTo>
                      <a:pt x="21348" y="0"/>
                    </a:moveTo>
                    <a:lnTo>
                      <a:pt x="6134" y="381"/>
                    </a:lnTo>
                    <a:lnTo>
                      <a:pt x="0" y="2895"/>
                    </a:lnTo>
                    <a:lnTo>
                      <a:pt x="101" y="8724"/>
                    </a:lnTo>
                    <a:lnTo>
                      <a:pt x="6299" y="10934"/>
                    </a:lnTo>
                    <a:lnTo>
                      <a:pt x="21526" y="10541"/>
                    </a:lnTo>
                    <a:lnTo>
                      <a:pt x="27647" y="8026"/>
                    </a:lnTo>
                    <a:lnTo>
                      <a:pt x="27597" y="5118"/>
                    </a:lnTo>
                    <a:lnTo>
                      <a:pt x="27546" y="2209"/>
                    </a:lnTo>
                    <a:lnTo>
                      <a:pt x="21348" y="0"/>
                    </a:lnTo>
                    <a:close/>
                  </a:path>
                </a:pathLst>
              </a:custGeom>
              <a:solidFill>
                <a:srgbClr val="D70911"/>
              </a:solidFill>
            </p:spPr>
            <p:txBody>
              <a:bodyPr wrap="square" lIns="0" tIns="0" rIns="0" bIns="0" rtlCol="0"/>
              <a:lstStyle/>
              <a:p>
                <a:endParaRPr/>
              </a:p>
            </p:txBody>
          </p:sp>
          <p:sp>
            <p:nvSpPr>
              <p:cNvPr id="165" name="object 170">
                <a:extLst>
                  <a:ext uri="{FF2B5EF4-FFF2-40B4-BE49-F238E27FC236}">
                    <a16:creationId xmlns:a16="http://schemas.microsoft.com/office/drawing/2014/main" id="{116D5245-7ECA-D561-A306-2108FCC2274D}"/>
                  </a:ext>
                </a:extLst>
              </p:cNvPr>
              <p:cNvSpPr/>
              <p:nvPr/>
            </p:nvSpPr>
            <p:spPr>
              <a:xfrm>
                <a:off x="5902069" y="8992500"/>
                <a:ext cx="27940" cy="17145"/>
              </a:xfrm>
              <a:custGeom>
                <a:avLst/>
                <a:gdLst/>
                <a:ahLst/>
                <a:cxnLst/>
                <a:rect l="l" t="t" r="r" b="b"/>
                <a:pathLst>
                  <a:path w="27939" h="17145">
                    <a:moveTo>
                      <a:pt x="27546" y="0"/>
                    </a:moveTo>
                    <a:lnTo>
                      <a:pt x="0" y="698"/>
                    </a:lnTo>
                    <a:lnTo>
                      <a:pt x="800" y="12547"/>
                    </a:lnTo>
                    <a:lnTo>
                      <a:pt x="6273" y="17030"/>
                    </a:lnTo>
                    <a:lnTo>
                      <a:pt x="23050" y="16598"/>
                    </a:lnTo>
                    <a:lnTo>
                      <a:pt x="27749" y="11861"/>
                    </a:lnTo>
                    <a:lnTo>
                      <a:pt x="27546" y="0"/>
                    </a:lnTo>
                    <a:close/>
                  </a:path>
                </a:pathLst>
              </a:custGeom>
              <a:solidFill>
                <a:srgbClr val="C60C0E"/>
              </a:solidFill>
            </p:spPr>
            <p:txBody>
              <a:bodyPr wrap="square" lIns="0" tIns="0" rIns="0" bIns="0" rtlCol="0"/>
              <a:lstStyle/>
              <a:p>
                <a:endParaRPr/>
              </a:p>
            </p:txBody>
          </p:sp>
          <p:sp>
            <p:nvSpPr>
              <p:cNvPr id="166" name="object 171">
                <a:extLst>
                  <a:ext uri="{FF2B5EF4-FFF2-40B4-BE49-F238E27FC236}">
                    <a16:creationId xmlns:a16="http://schemas.microsoft.com/office/drawing/2014/main" id="{DB51DE1B-F2C1-2835-9ED7-1CF3A0887DAB}"/>
                  </a:ext>
                </a:extLst>
              </p:cNvPr>
              <p:cNvSpPr/>
              <p:nvPr/>
            </p:nvSpPr>
            <p:spPr>
              <a:xfrm>
                <a:off x="5902021" y="8987380"/>
                <a:ext cx="27940" cy="11430"/>
              </a:xfrm>
              <a:custGeom>
                <a:avLst/>
                <a:gdLst/>
                <a:ahLst/>
                <a:cxnLst/>
                <a:rect l="l" t="t" r="r" b="b"/>
                <a:pathLst>
                  <a:path w="27939" h="11429">
                    <a:moveTo>
                      <a:pt x="21348" y="0"/>
                    </a:moveTo>
                    <a:lnTo>
                      <a:pt x="6134" y="393"/>
                    </a:lnTo>
                    <a:lnTo>
                      <a:pt x="0" y="2908"/>
                    </a:lnTo>
                    <a:lnTo>
                      <a:pt x="101" y="8724"/>
                    </a:lnTo>
                    <a:lnTo>
                      <a:pt x="6299" y="10934"/>
                    </a:lnTo>
                    <a:lnTo>
                      <a:pt x="21526" y="10553"/>
                    </a:lnTo>
                    <a:lnTo>
                      <a:pt x="27647" y="8026"/>
                    </a:lnTo>
                    <a:lnTo>
                      <a:pt x="27597" y="5118"/>
                    </a:lnTo>
                    <a:lnTo>
                      <a:pt x="27546" y="2209"/>
                    </a:lnTo>
                    <a:lnTo>
                      <a:pt x="21348" y="0"/>
                    </a:lnTo>
                    <a:close/>
                  </a:path>
                </a:pathLst>
              </a:custGeom>
              <a:solidFill>
                <a:srgbClr val="D70911"/>
              </a:solidFill>
            </p:spPr>
            <p:txBody>
              <a:bodyPr wrap="square" lIns="0" tIns="0" rIns="0" bIns="0" rtlCol="0"/>
              <a:lstStyle/>
              <a:p>
                <a:endParaRPr/>
              </a:p>
            </p:txBody>
          </p:sp>
          <p:sp>
            <p:nvSpPr>
              <p:cNvPr id="167" name="object 172">
                <a:extLst>
                  <a:ext uri="{FF2B5EF4-FFF2-40B4-BE49-F238E27FC236}">
                    <a16:creationId xmlns:a16="http://schemas.microsoft.com/office/drawing/2014/main" id="{66257CAC-84EC-3629-683A-E5505B70992D}"/>
                  </a:ext>
                </a:extLst>
              </p:cNvPr>
              <p:cNvSpPr/>
              <p:nvPr/>
            </p:nvSpPr>
            <p:spPr>
              <a:xfrm>
                <a:off x="5889206" y="8975572"/>
                <a:ext cx="34925" cy="20320"/>
              </a:xfrm>
              <a:custGeom>
                <a:avLst/>
                <a:gdLst/>
                <a:ahLst/>
                <a:cxnLst/>
                <a:rect l="l" t="t" r="r" b="b"/>
                <a:pathLst>
                  <a:path w="34925" h="20320">
                    <a:moveTo>
                      <a:pt x="16268" y="3467"/>
                    </a:moveTo>
                    <a:lnTo>
                      <a:pt x="16243" y="1485"/>
                    </a:lnTo>
                    <a:lnTo>
                      <a:pt x="13144" y="0"/>
                    </a:lnTo>
                    <a:lnTo>
                      <a:pt x="7696" y="203"/>
                    </a:lnTo>
                    <a:lnTo>
                      <a:pt x="3302" y="368"/>
                    </a:lnTo>
                    <a:lnTo>
                      <a:pt x="0" y="1803"/>
                    </a:lnTo>
                    <a:lnTo>
                      <a:pt x="25" y="4000"/>
                    </a:lnTo>
                    <a:lnTo>
                      <a:pt x="2794" y="5346"/>
                    </a:lnTo>
                    <a:lnTo>
                      <a:pt x="14084" y="5257"/>
                    </a:lnTo>
                    <a:lnTo>
                      <a:pt x="16268" y="3467"/>
                    </a:lnTo>
                    <a:close/>
                  </a:path>
                  <a:path w="34925" h="20320">
                    <a:moveTo>
                      <a:pt x="34505" y="17907"/>
                    </a:moveTo>
                    <a:lnTo>
                      <a:pt x="34480" y="15925"/>
                    </a:lnTo>
                    <a:lnTo>
                      <a:pt x="31381" y="14427"/>
                    </a:lnTo>
                    <a:lnTo>
                      <a:pt x="25933" y="14643"/>
                    </a:lnTo>
                    <a:lnTo>
                      <a:pt x="21539" y="14808"/>
                    </a:lnTo>
                    <a:lnTo>
                      <a:pt x="18237" y="16243"/>
                    </a:lnTo>
                    <a:lnTo>
                      <a:pt x="18262" y="18440"/>
                    </a:lnTo>
                    <a:lnTo>
                      <a:pt x="21031" y="19773"/>
                    </a:lnTo>
                    <a:lnTo>
                      <a:pt x="32321" y="19697"/>
                    </a:lnTo>
                    <a:lnTo>
                      <a:pt x="34505" y="17907"/>
                    </a:lnTo>
                    <a:close/>
                  </a:path>
                </a:pathLst>
              </a:custGeom>
              <a:solidFill>
                <a:srgbClr val="C60C0E"/>
              </a:solidFill>
            </p:spPr>
            <p:txBody>
              <a:bodyPr wrap="square" lIns="0" tIns="0" rIns="0" bIns="0" rtlCol="0"/>
              <a:lstStyle/>
              <a:p>
                <a:endParaRPr/>
              </a:p>
            </p:txBody>
          </p:sp>
        </p:grpSp>
        <p:grpSp>
          <p:nvGrpSpPr>
            <p:cNvPr id="29" name="object 173">
              <a:extLst>
                <a:ext uri="{FF2B5EF4-FFF2-40B4-BE49-F238E27FC236}">
                  <a16:creationId xmlns:a16="http://schemas.microsoft.com/office/drawing/2014/main" id="{15B56A38-F2DC-1098-9468-F11368E7E225}"/>
                </a:ext>
              </a:extLst>
            </p:cNvPr>
            <p:cNvGrpSpPr/>
            <p:nvPr/>
          </p:nvGrpSpPr>
          <p:grpSpPr>
            <a:xfrm>
              <a:off x="5935003" y="8525790"/>
              <a:ext cx="135890" cy="285115"/>
              <a:chOff x="5935003" y="8525790"/>
              <a:chExt cx="135890" cy="285115"/>
            </a:xfrm>
          </p:grpSpPr>
          <p:pic>
            <p:nvPicPr>
              <p:cNvPr id="158" name="object 174">
                <a:extLst>
                  <a:ext uri="{FF2B5EF4-FFF2-40B4-BE49-F238E27FC236}">
                    <a16:creationId xmlns:a16="http://schemas.microsoft.com/office/drawing/2014/main" id="{D6734F4B-4F22-396B-F9CF-B16974049B64}"/>
                  </a:ext>
                </a:extLst>
              </p:cNvPr>
              <p:cNvPicPr/>
              <p:nvPr/>
            </p:nvPicPr>
            <p:blipFill>
              <a:blip r:embed="rId15" cstate="print"/>
              <a:stretch>
                <a:fillRect/>
              </a:stretch>
            </p:blipFill>
            <p:spPr>
              <a:xfrm>
                <a:off x="5965848" y="8637998"/>
                <a:ext cx="104571" cy="172364"/>
              </a:xfrm>
              <a:prstGeom prst="rect">
                <a:avLst/>
              </a:prstGeom>
            </p:spPr>
          </p:pic>
          <p:sp>
            <p:nvSpPr>
              <p:cNvPr id="159" name="object 175">
                <a:extLst>
                  <a:ext uri="{FF2B5EF4-FFF2-40B4-BE49-F238E27FC236}">
                    <a16:creationId xmlns:a16="http://schemas.microsoft.com/office/drawing/2014/main" id="{13FCB5FC-FA6F-F4F6-D293-9C93B2C9DC2C}"/>
                  </a:ext>
                </a:extLst>
              </p:cNvPr>
              <p:cNvSpPr/>
              <p:nvPr/>
            </p:nvSpPr>
            <p:spPr>
              <a:xfrm>
                <a:off x="5935003" y="8525790"/>
                <a:ext cx="86360" cy="72390"/>
              </a:xfrm>
              <a:custGeom>
                <a:avLst/>
                <a:gdLst/>
                <a:ahLst/>
                <a:cxnLst/>
                <a:rect l="l" t="t" r="r" b="b"/>
                <a:pathLst>
                  <a:path w="86360" h="72390">
                    <a:moveTo>
                      <a:pt x="49695" y="0"/>
                    </a:moveTo>
                    <a:lnTo>
                      <a:pt x="36647" y="6175"/>
                    </a:lnTo>
                    <a:lnTo>
                      <a:pt x="29132" y="9967"/>
                    </a:lnTo>
                    <a:lnTo>
                      <a:pt x="24300" y="12939"/>
                    </a:lnTo>
                    <a:lnTo>
                      <a:pt x="11277" y="22771"/>
                    </a:lnTo>
                    <a:lnTo>
                      <a:pt x="1727" y="25692"/>
                    </a:lnTo>
                    <a:lnTo>
                      <a:pt x="0" y="31965"/>
                    </a:lnTo>
                    <a:lnTo>
                      <a:pt x="62" y="37690"/>
                    </a:lnTo>
                    <a:lnTo>
                      <a:pt x="2465" y="44654"/>
                    </a:lnTo>
                    <a:lnTo>
                      <a:pt x="31465" y="70844"/>
                    </a:lnTo>
                    <a:lnTo>
                      <a:pt x="36931" y="72301"/>
                    </a:lnTo>
                    <a:lnTo>
                      <a:pt x="44152" y="69441"/>
                    </a:lnTo>
                    <a:lnTo>
                      <a:pt x="55313" y="62679"/>
                    </a:lnTo>
                    <a:lnTo>
                      <a:pt x="68862" y="55086"/>
                    </a:lnTo>
                    <a:lnTo>
                      <a:pt x="83248" y="49733"/>
                    </a:lnTo>
                    <a:lnTo>
                      <a:pt x="86037" y="40156"/>
                    </a:lnTo>
                    <a:lnTo>
                      <a:pt x="73610" y="23261"/>
                    </a:lnTo>
                    <a:lnTo>
                      <a:pt x="57614" y="7168"/>
                    </a:lnTo>
                    <a:lnTo>
                      <a:pt x="49695" y="0"/>
                    </a:lnTo>
                    <a:close/>
                  </a:path>
                </a:pathLst>
              </a:custGeom>
              <a:solidFill>
                <a:srgbClr val="703013"/>
              </a:solidFill>
            </p:spPr>
            <p:txBody>
              <a:bodyPr wrap="square" lIns="0" tIns="0" rIns="0" bIns="0" rtlCol="0"/>
              <a:lstStyle/>
              <a:p>
                <a:endParaRPr/>
              </a:p>
            </p:txBody>
          </p:sp>
        </p:grpSp>
        <p:pic>
          <p:nvPicPr>
            <p:cNvPr id="30" name="object 176">
              <a:extLst>
                <a:ext uri="{FF2B5EF4-FFF2-40B4-BE49-F238E27FC236}">
                  <a16:creationId xmlns:a16="http://schemas.microsoft.com/office/drawing/2014/main" id="{5DE01666-FBA0-381C-2081-E0B909F0D487}"/>
                </a:ext>
              </a:extLst>
            </p:cNvPr>
            <p:cNvPicPr/>
            <p:nvPr/>
          </p:nvPicPr>
          <p:blipFill>
            <a:blip r:embed="rId16" cstate="print"/>
            <a:stretch>
              <a:fillRect/>
            </a:stretch>
          </p:blipFill>
          <p:spPr>
            <a:xfrm>
              <a:off x="5631544" y="8559827"/>
              <a:ext cx="64193" cy="90652"/>
            </a:xfrm>
            <a:prstGeom prst="rect">
              <a:avLst/>
            </a:prstGeom>
          </p:spPr>
        </p:pic>
        <p:sp>
          <p:nvSpPr>
            <p:cNvPr id="31" name="object 177">
              <a:extLst>
                <a:ext uri="{FF2B5EF4-FFF2-40B4-BE49-F238E27FC236}">
                  <a16:creationId xmlns:a16="http://schemas.microsoft.com/office/drawing/2014/main" id="{3022D204-2F69-D4CA-CEE6-28CE2E182D35}"/>
                </a:ext>
              </a:extLst>
            </p:cNvPr>
            <p:cNvSpPr/>
            <p:nvPr/>
          </p:nvSpPr>
          <p:spPr>
            <a:xfrm>
              <a:off x="5929017" y="8522522"/>
              <a:ext cx="69850" cy="90170"/>
            </a:xfrm>
            <a:custGeom>
              <a:avLst/>
              <a:gdLst/>
              <a:ahLst/>
              <a:cxnLst/>
              <a:rect l="l" t="t" r="r" b="b"/>
              <a:pathLst>
                <a:path w="69850" h="90170">
                  <a:moveTo>
                    <a:pt x="10795" y="0"/>
                  </a:moveTo>
                  <a:lnTo>
                    <a:pt x="8679" y="3303"/>
                  </a:lnTo>
                  <a:lnTo>
                    <a:pt x="5235" y="12468"/>
                  </a:lnTo>
                  <a:lnTo>
                    <a:pt x="1872" y="25713"/>
                  </a:lnTo>
                  <a:lnTo>
                    <a:pt x="0" y="41262"/>
                  </a:lnTo>
                  <a:lnTo>
                    <a:pt x="742" y="53610"/>
                  </a:lnTo>
                  <a:lnTo>
                    <a:pt x="23332" y="85391"/>
                  </a:lnTo>
                  <a:lnTo>
                    <a:pt x="40942" y="89668"/>
                  </a:lnTo>
                  <a:lnTo>
                    <a:pt x="49428" y="89039"/>
                  </a:lnTo>
                  <a:lnTo>
                    <a:pt x="58661" y="86969"/>
                  </a:lnTo>
                  <a:lnTo>
                    <a:pt x="69659" y="81356"/>
                  </a:lnTo>
                  <a:lnTo>
                    <a:pt x="68440" y="78308"/>
                  </a:lnTo>
                  <a:lnTo>
                    <a:pt x="63104" y="70680"/>
                  </a:lnTo>
                  <a:lnTo>
                    <a:pt x="47450" y="70680"/>
                  </a:lnTo>
                  <a:lnTo>
                    <a:pt x="36540" y="70283"/>
                  </a:lnTo>
                  <a:lnTo>
                    <a:pt x="26047" y="64833"/>
                  </a:lnTo>
                  <a:lnTo>
                    <a:pt x="19521" y="50752"/>
                  </a:lnTo>
                  <a:lnTo>
                    <a:pt x="21670" y="35132"/>
                  </a:lnTo>
                  <a:lnTo>
                    <a:pt x="27113" y="22272"/>
                  </a:lnTo>
                  <a:lnTo>
                    <a:pt x="30467" y="16471"/>
                  </a:lnTo>
                  <a:lnTo>
                    <a:pt x="27954" y="13462"/>
                  </a:lnTo>
                  <a:lnTo>
                    <a:pt x="21583" y="7950"/>
                  </a:lnTo>
                  <a:lnTo>
                    <a:pt x="14736" y="2580"/>
                  </a:lnTo>
                  <a:lnTo>
                    <a:pt x="10795" y="0"/>
                  </a:lnTo>
                  <a:close/>
                </a:path>
                <a:path w="69850" h="90170">
                  <a:moveTo>
                    <a:pt x="60604" y="67106"/>
                  </a:moveTo>
                  <a:lnTo>
                    <a:pt x="56297" y="68721"/>
                  </a:lnTo>
                  <a:lnTo>
                    <a:pt x="47450" y="70680"/>
                  </a:lnTo>
                  <a:lnTo>
                    <a:pt x="63104" y="70680"/>
                  </a:lnTo>
                  <a:lnTo>
                    <a:pt x="60604" y="67106"/>
                  </a:lnTo>
                  <a:close/>
                </a:path>
              </a:pathLst>
            </a:custGeom>
            <a:solidFill>
              <a:srgbClr val="E30613"/>
            </a:solidFill>
          </p:spPr>
          <p:txBody>
            <a:bodyPr wrap="square" lIns="0" tIns="0" rIns="0" bIns="0" rtlCol="0"/>
            <a:lstStyle/>
            <a:p>
              <a:endParaRPr/>
            </a:p>
          </p:txBody>
        </p:sp>
        <p:grpSp>
          <p:nvGrpSpPr>
            <p:cNvPr id="32" name="object 178">
              <a:extLst>
                <a:ext uri="{FF2B5EF4-FFF2-40B4-BE49-F238E27FC236}">
                  <a16:creationId xmlns:a16="http://schemas.microsoft.com/office/drawing/2014/main" id="{ED9F7ED5-D77E-F83B-9DD4-F8D98AFFD8EC}"/>
                </a:ext>
              </a:extLst>
            </p:cNvPr>
            <p:cNvGrpSpPr/>
            <p:nvPr/>
          </p:nvGrpSpPr>
          <p:grpSpPr>
            <a:xfrm>
              <a:off x="6399794" y="8797149"/>
              <a:ext cx="435609" cy="304165"/>
              <a:chOff x="6399794" y="8797149"/>
              <a:chExt cx="435609" cy="304165"/>
            </a:xfrm>
          </p:grpSpPr>
          <p:sp>
            <p:nvSpPr>
              <p:cNvPr id="156" name="object 179">
                <a:extLst>
                  <a:ext uri="{FF2B5EF4-FFF2-40B4-BE49-F238E27FC236}">
                    <a16:creationId xmlns:a16="http://schemas.microsoft.com/office/drawing/2014/main" id="{40B6AB1A-71B1-5596-54FB-F8461C64D2EA}"/>
                  </a:ext>
                </a:extLst>
              </p:cNvPr>
              <p:cNvSpPr/>
              <p:nvPr/>
            </p:nvSpPr>
            <p:spPr>
              <a:xfrm>
                <a:off x="6653677" y="9031562"/>
                <a:ext cx="23495" cy="52069"/>
              </a:xfrm>
              <a:custGeom>
                <a:avLst/>
                <a:gdLst/>
                <a:ahLst/>
                <a:cxnLst/>
                <a:rect l="l" t="t" r="r" b="b"/>
                <a:pathLst>
                  <a:path w="23495" h="52070">
                    <a:moveTo>
                      <a:pt x="4267" y="0"/>
                    </a:moveTo>
                    <a:lnTo>
                      <a:pt x="0" y="6845"/>
                    </a:lnTo>
                    <a:lnTo>
                      <a:pt x="22352" y="51841"/>
                    </a:lnTo>
                    <a:lnTo>
                      <a:pt x="22850" y="50035"/>
                    </a:lnTo>
                    <a:lnTo>
                      <a:pt x="23364" y="44459"/>
                    </a:lnTo>
                    <a:lnTo>
                      <a:pt x="22427" y="34878"/>
                    </a:lnTo>
                    <a:lnTo>
                      <a:pt x="4267" y="0"/>
                    </a:lnTo>
                    <a:close/>
                  </a:path>
                </a:pathLst>
              </a:custGeom>
              <a:solidFill>
                <a:srgbClr val="BA0A7E"/>
              </a:solidFill>
            </p:spPr>
            <p:txBody>
              <a:bodyPr wrap="square" lIns="0" tIns="0" rIns="0" bIns="0" rtlCol="0"/>
              <a:lstStyle/>
              <a:p>
                <a:endParaRPr/>
              </a:p>
            </p:txBody>
          </p:sp>
          <p:pic>
            <p:nvPicPr>
              <p:cNvPr id="157" name="object 180">
                <a:extLst>
                  <a:ext uri="{FF2B5EF4-FFF2-40B4-BE49-F238E27FC236}">
                    <a16:creationId xmlns:a16="http://schemas.microsoft.com/office/drawing/2014/main" id="{406BF512-0C34-232B-2051-9C8AD4CF1D68}"/>
                  </a:ext>
                </a:extLst>
              </p:cNvPr>
              <p:cNvPicPr/>
              <p:nvPr/>
            </p:nvPicPr>
            <p:blipFill>
              <a:blip r:embed="rId17" cstate="print"/>
              <a:stretch>
                <a:fillRect/>
              </a:stretch>
            </p:blipFill>
            <p:spPr>
              <a:xfrm>
                <a:off x="6399794" y="8797149"/>
                <a:ext cx="435409" cy="303747"/>
              </a:xfrm>
              <a:prstGeom prst="rect">
                <a:avLst/>
              </a:prstGeom>
            </p:spPr>
          </p:pic>
        </p:grpSp>
        <p:pic>
          <p:nvPicPr>
            <p:cNvPr id="33" name="object 181">
              <a:extLst>
                <a:ext uri="{FF2B5EF4-FFF2-40B4-BE49-F238E27FC236}">
                  <a16:creationId xmlns:a16="http://schemas.microsoft.com/office/drawing/2014/main" id="{733EA0B0-AE56-2AF3-629B-162B5D4D7AF0}"/>
                </a:ext>
              </a:extLst>
            </p:cNvPr>
            <p:cNvPicPr/>
            <p:nvPr/>
          </p:nvPicPr>
          <p:blipFill>
            <a:blip r:embed="rId18" cstate="print"/>
            <a:stretch>
              <a:fillRect/>
            </a:stretch>
          </p:blipFill>
          <p:spPr>
            <a:xfrm>
              <a:off x="6569278" y="9202846"/>
              <a:ext cx="185737" cy="157725"/>
            </a:xfrm>
            <a:prstGeom prst="rect">
              <a:avLst/>
            </a:prstGeom>
          </p:spPr>
        </p:pic>
        <p:grpSp>
          <p:nvGrpSpPr>
            <p:cNvPr id="34" name="object 182">
              <a:extLst>
                <a:ext uri="{FF2B5EF4-FFF2-40B4-BE49-F238E27FC236}">
                  <a16:creationId xmlns:a16="http://schemas.microsoft.com/office/drawing/2014/main" id="{E5AB18AF-1E2C-F77F-FDEA-5AACD044B6C5}"/>
                </a:ext>
              </a:extLst>
            </p:cNvPr>
            <p:cNvGrpSpPr/>
            <p:nvPr/>
          </p:nvGrpSpPr>
          <p:grpSpPr>
            <a:xfrm>
              <a:off x="5758802" y="8097315"/>
              <a:ext cx="739140" cy="553720"/>
              <a:chOff x="5758802" y="8097315"/>
              <a:chExt cx="739140" cy="553720"/>
            </a:xfrm>
          </p:grpSpPr>
          <p:sp>
            <p:nvSpPr>
              <p:cNvPr id="145" name="object 183">
                <a:extLst>
                  <a:ext uri="{FF2B5EF4-FFF2-40B4-BE49-F238E27FC236}">
                    <a16:creationId xmlns:a16="http://schemas.microsoft.com/office/drawing/2014/main" id="{824C4967-875B-CBF6-D045-D8B7B3093413}"/>
                  </a:ext>
                </a:extLst>
              </p:cNvPr>
              <p:cNvSpPr/>
              <p:nvPr/>
            </p:nvSpPr>
            <p:spPr>
              <a:xfrm>
                <a:off x="6239941" y="8388286"/>
                <a:ext cx="149225" cy="236854"/>
              </a:xfrm>
              <a:custGeom>
                <a:avLst/>
                <a:gdLst/>
                <a:ahLst/>
                <a:cxnLst/>
                <a:rect l="l" t="t" r="r" b="b"/>
                <a:pathLst>
                  <a:path w="149225" h="236854">
                    <a:moveTo>
                      <a:pt x="123802" y="0"/>
                    </a:moveTo>
                    <a:lnTo>
                      <a:pt x="86717" y="38452"/>
                    </a:lnTo>
                    <a:lnTo>
                      <a:pt x="56653" y="70948"/>
                    </a:lnTo>
                    <a:lnTo>
                      <a:pt x="20692" y="116038"/>
                    </a:lnTo>
                    <a:lnTo>
                      <a:pt x="7206" y="153010"/>
                    </a:lnTo>
                    <a:lnTo>
                      <a:pt x="0" y="196833"/>
                    </a:lnTo>
                    <a:lnTo>
                      <a:pt x="2710" y="213056"/>
                    </a:lnTo>
                    <a:lnTo>
                      <a:pt x="13261" y="229272"/>
                    </a:lnTo>
                    <a:lnTo>
                      <a:pt x="36592" y="236626"/>
                    </a:lnTo>
                    <a:lnTo>
                      <a:pt x="58416" y="235991"/>
                    </a:lnTo>
                    <a:lnTo>
                      <a:pt x="70358" y="231640"/>
                    </a:lnTo>
                    <a:lnTo>
                      <a:pt x="76618" y="219847"/>
                    </a:lnTo>
                    <a:lnTo>
                      <a:pt x="81397" y="196888"/>
                    </a:lnTo>
                    <a:lnTo>
                      <a:pt x="86046" y="197496"/>
                    </a:lnTo>
                    <a:lnTo>
                      <a:pt x="124501" y="185674"/>
                    </a:lnTo>
                    <a:lnTo>
                      <a:pt x="149147" y="146853"/>
                    </a:lnTo>
                    <a:lnTo>
                      <a:pt x="141623" y="129413"/>
                    </a:lnTo>
                    <a:lnTo>
                      <a:pt x="120348" y="102946"/>
                    </a:lnTo>
                    <a:lnTo>
                      <a:pt x="123802" y="0"/>
                    </a:lnTo>
                    <a:close/>
                  </a:path>
                </a:pathLst>
              </a:custGeom>
              <a:solidFill>
                <a:srgbClr val="000000"/>
              </a:solidFill>
            </p:spPr>
            <p:txBody>
              <a:bodyPr wrap="square" lIns="0" tIns="0" rIns="0" bIns="0" rtlCol="0"/>
              <a:lstStyle/>
              <a:p>
                <a:endParaRPr/>
              </a:p>
            </p:txBody>
          </p:sp>
          <p:pic>
            <p:nvPicPr>
              <p:cNvPr id="146" name="object 184">
                <a:extLst>
                  <a:ext uri="{FF2B5EF4-FFF2-40B4-BE49-F238E27FC236}">
                    <a16:creationId xmlns:a16="http://schemas.microsoft.com/office/drawing/2014/main" id="{FD41CAC9-C648-F430-94B3-7BAB18C17204}"/>
                  </a:ext>
                </a:extLst>
              </p:cNvPr>
              <p:cNvPicPr/>
              <p:nvPr/>
            </p:nvPicPr>
            <p:blipFill>
              <a:blip r:embed="rId19" cstate="print"/>
              <a:stretch>
                <a:fillRect/>
              </a:stretch>
            </p:blipFill>
            <p:spPr>
              <a:xfrm>
                <a:off x="5951778" y="8219325"/>
                <a:ext cx="435152" cy="431325"/>
              </a:xfrm>
              <a:prstGeom prst="rect">
                <a:avLst/>
              </a:prstGeom>
            </p:spPr>
          </p:pic>
          <p:sp>
            <p:nvSpPr>
              <p:cNvPr id="147" name="object 185">
                <a:extLst>
                  <a:ext uri="{FF2B5EF4-FFF2-40B4-BE49-F238E27FC236}">
                    <a16:creationId xmlns:a16="http://schemas.microsoft.com/office/drawing/2014/main" id="{664C5437-695C-C2D3-C3E6-7F51BDD8BDFC}"/>
                  </a:ext>
                </a:extLst>
              </p:cNvPr>
              <p:cNvSpPr/>
              <p:nvPr/>
            </p:nvSpPr>
            <p:spPr>
              <a:xfrm>
                <a:off x="6089574" y="8365006"/>
                <a:ext cx="223520" cy="169545"/>
              </a:xfrm>
              <a:custGeom>
                <a:avLst/>
                <a:gdLst/>
                <a:ahLst/>
                <a:cxnLst/>
                <a:rect l="l" t="t" r="r" b="b"/>
                <a:pathLst>
                  <a:path w="223520" h="169545">
                    <a:moveTo>
                      <a:pt x="93421" y="37414"/>
                    </a:moveTo>
                    <a:lnTo>
                      <a:pt x="85725" y="17449"/>
                    </a:lnTo>
                    <a:lnTo>
                      <a:pt x="69062" y="3873"/>
                    </a:lnTo>
                    <a:lnTo>
                      <a:pt x="52806" y="0"/>
                    </a:lnTo>
                    <a:lnTo>
                      <a:pt x="37287" y="2044"/>
                    </a:lnTo>
                    <a:lnTo>
                      <a:pt x="23101" y="9740"/>
                    </a:lnTo>
                    <a:lnTo>
                      <a:pt x="10896" y="22758"/>
                    </a:lnTo>
                    <a:lnTo>
                      <a:pt x="1282" y="43307"/>
                    </a:lnTo>
                    <a:lnTo>
                      <a:pt x="0" y="60337"/>
                    </a:lnTo>
                    <a:lnTo>
                      <a:pt x="2527" y="71958"/>
                    </a:lnTo>
                    <a:lnTo>
                      <a:pt x="4381" y="76250"/>
                    </a:lnTo>
                    <a:lnTo>
                      <a:pt x="5715" y="83324"/>
                    </a:lnTo>
                    <a:lnTo>
                      <a:pt x="45288" y="102704"/>
                    </a:lnTo>
                    <a:lnTo>
                      <a:pt x="51460" y="102362"/>
                    </a:lnTo>
                    <a:lnTo>
                      <a:pt x="53708" y="101930"/>
                    </a:lnTo>
                    <a:lnTo>
                      <a:pt x="62865" y="101447"/>
                    </a:lnTo>
                    <a:lnTo>
                      <a:pt x="69049" y="99034"/>
                    </a:lnTo>
                    <a:lnTo>
                      <a:pt x="75095" y="92659"/>
                    </a:lnTo>
                    <a:lnTo>
                      <a:pt x="83832" y="80289"/>
                    </a:lnTo>
                    <a:lnTo>
                      <a:pt x="92633" y="59702"/>
                    </a:lnTo>
                    <a:lnTo>
                      <a:pt x="93421" y="37414"/>
                    </a:lnTo>
                    <a:close/>
                  </a:path>
                  <a:path w="223520" h="169545">
                    <a:moveTo>
                      <a:pt x="223164" y="107632"/>
                    </a:moveTo>
                    <a:lnTo>
                      <a:pt x="218274" y="91960"/>
                    </a:lnTo>
                    <a:lnTo>
                      <a:pt x="206273" y="78549"/>
                    </a:lnTo>
                    <a:lnTo>
                      <a:pt x="189433" y="70612"/>
                    </a:lnTo>
                    <a:lnTo>
                      <a:pt x="171653" y="70332"/>
                    </a:lnTo>
                    <a:lnTo>
                      <a:pt x="154889" y="77406"/>
                    </a:lnTo>
                    <a:lnTo>
                      <a:pt x="141058" y="91490"/>
                    </a:lnTo>
                    <a:lnTo>
                      <a:pt x="133070" y="107429"/>
                    </a:lnTo>
                    <a:lnTo>
                      <a:pt x="129921" y="120980"/>
                    </a:lnTo>
                    <a:lnTo>
                      <a:pt x="129552" y="130378"/>
                    </a:lnTo>
                    <a:lnTo>
                      <a:pt x="129882" y="133896"/>
                    </a:lnTo>
                    <a:lnTo>
                      <a:pt x="156972" y="165112"/>
                    </a:lnTo>
                    <a:lnTo>
                      <a:pt x="171881" y="169011"/>
                    </a:lnTo>
                    <a:lnTo>
                      <a:pt x="179806" y="168910"/>
                    </a:lnTo>
                    <a:lnTo>
                      <a:pt x="215023" y="141909"/>
                    </a:lnTo>
                    <a:lnTo>
                      <a:pt x="223164" y="107632"/>
                    </a:lnTo>
                    <a:close/>
                  </a:path>
                </a:pathLst>
              </a:custGeom>
              <a:solidFill>
                <a:srgbClr val="FFFFFF"/>
              </a:solidFill>
            </p:spPr>
            <p:txBody>
              <a:bodyPr wrap="square" lIns="0" tIns="0" rIns="0" bIns="0" rtlCol="0"/>
              <a:lstStyle/>
              <a:p>
                <a:endParaRPr/>
              </a:p>
            </p:txBody>
          </p:sp>
          <p:sp>
            <p:nvSpPr>
              <p:cNvPr id="148" name="object 186">
                <a:extLst>
                  <a:ext uri="{FF2B5EF4-FFF2-40B4-BE49-F238E27FC236}">
                    <a16:creationId xmlns:a16="http://schemas.microsoft.com/office/drawing/2014/main" id="{0216474E-F7DC-A732-3133-891057A881DA}"/>
                  </a:ext>
                </a:extLst>
              </p:cNvPr>
              <p:cNvSpPr/>
              <p:nvPr/>
            </p:nvSpPr>
            <p:spPr>
              <a:xfrm>
                <a:off x="6105423" y="8323223"/>
                <a:ext cx="222250" cy="198755"/>
              </a:xfrm>
              <a:custGeom>
                <a:avLst/>
                <a:gdLst/>
                <a:ahLst/>
                <a:cxnLst/>
                <a:rect l="l" t="t" r="r" b="b"/>
                <a:pathLst>
                  <a:path w="222250" h="198754">
                    <a:moveTo>
                      <a:pt x="65201" y="118389"/>
                    </a:moveTo>
                    <a:lnTo>
                      <a:pt x="64008" y="108000"/>
                    </a:lnTo>
                    <a:lnTo>
                      <a:pt x="59270" y="99237"/>
                    </a:lnTo>
                    <a:lnTo>
                      <a:pt x="51333" y="93268"/>
                    </a:lnTo>
                    <a:lnTo>
                      <a:pt x="41592" y="91363"/>
                    </a:lnTo>
                    <a:lnTo>
                      <a:pt x="31902" y="93700"/>
                    </a:lnTo>
                    <a:lnTo>
                      <a:pt x="23355" y="99758"/>
                    </a:lnTo>
                    <a:lnTo>
                      <a:pt x="17081" y="109029"/>
                    </a:lnTo>
                    <a:lnTo>
                      <a:pt x="14376" y="119888"/>
                    </a:lnTo>
                    <a:lnTo>
                      <a:pt x="15570" y="130289"/>
                    </a:lnTo>
                    <a:lnTo>
                      <a:pt x="20307" y="139039"/>
                    </a:lnTo>
                    <a:lnTo>
                      <a:pt x="28244" y="145008"/>
                    </a:lnTo>
                    <a:lnTo>
                      <a:pt x="37985" y="146913"/>
                    </a:lnTo>
                    <a:lnTo>
                      <a:pt x="47675" y="144589"/>
                    </a:lnTo>
                    <a:lnTo>
                      <a:pt x="56222" y="138531"/>
                    </a:lnTo>
                    <a:lnTo>
                      <a:pt x="62496" y="129247"/>
                    </a:lnTo>
                    <a:lnTo>
                      <a:pt x="65201" y="118389"/>
                    </a:lnTo>
                    <a:close/>
                  </a:path>
                  <a:path w="222250" h="198754">
                    <a:moveTo>
                      <a:pt x="72644" y="29984"/>
                    </a:moveTo>
                    <a:lnTo>
                      <a:pt x="71970" y="25057"/>
                    </a:lnTo>
                    <a:lnTo>
                      <a:pt x="65024" y="15595"/>
                    </a:lnTo>
                    <a:lnTo>
                      <a:pt x="52489" y="5842"/>
                    </a:lnTo>
                    <a:lnTo>
                      <a:pt x="35013" y="0"/>
                    </a:lnTo>
                    <a:lnTo>
                      <a:pt x="20294" y="330"/>
                    </a:lnTo>
                    <a:lnTo>
                      <a:pt x="8597" y="4203"/>
                    </a:lnTo>
                    <a:lnTo>
                      <a:pt x="1358" y="9918"/>
                    </a:lnTo>
                    <a:lnTo>
                      <a:pt x="0" y="15786"/>
                    </a:lnTo>
                    <a:lnTo>
                      <a:pt x="5080" y="18796"/>
                    </a:lnTo>
                    <a:lnTo>
                      <a:pt x="14249" y="17284"/>
                    </a:lnTo>
                    <a:lnTo>
                      <a:pt x="25615" y="14643"/>
                    </a:lnTo>
                    <a:lnTo>
                      <a:pt x="37274" y="14262"/>
                    </a:lnTo>
                    <a:lnTo>
                      <a:pt x="48590" y="18008"/>
                    </a:lnTo>
                    <a:lnTo>
                      <a:pt x="59207" y="23685"/>
                    </a:lnTo>
                    <a:lnTo>
                      <a:pt x="67716" y="28575"/>
                    </a:lnTo>
                    <a:lnTo>
                      <a:pt x="72644" y="29984"/>
                    </a:lnTo>
                    <a:close/>
                  </a:path>
                  <a:path w="222250" h="198754">
                    <a:moveTo>
                      <a:pt x="161874" y="164439"/>
                    </a:moveTo>
                    <a:lnTo>
                      <a:pt x="158711" y="155308"/>
                    </a:lnTo>
                    <a:lnTo>
                      <a:pt x="152031" y="148424"/>
                    </a:lnTo>
                    <a:lnTo>
                      <a:pt x="142951" y="145211"/>
                    </a:lnTo>
                    <a:lnTo>
                      <a:pt x="133248" y="146088"/>
                    </a:lnTo>
                    <a:lnTo>
                      <a:pt x="124079" y="150736"/>
                    </a:lnTo>
                    <a:lnTo>
                      <a:pt x="116560" y="158813"/>
                    </a:lnTo>
                    <a:lnTo>
                      <a:pt x="112217" y="168922"/>
                    </a:lnTo>
                    <a:lnTo>
                      <a:pt x="111721" y="179133"/>
                    </a:lnTo>
                    <a:lnTo>
                      <a:pt x="114884" y="188264"/>
                    </a:lnTo>
                    <a:lnTo>
                      <a:pt x="121577" y="195148"/>
                    </a:lnTo>
                    <a:lnTo>
                      <a:pt x="130644" y="198361"/>
                    </a:lnTo>
                    <a:lnTo>
                      <a:pt x="140347" y="197485"/>
                    </a:lnTo>
                    <a:lnTo>
                      <a:pt x="149517" y="192836"/>
                    </a:lnTo>
                    <a:lnTo>
                      <a:pt x="157048" y="184759"/>
                    </a:lnTo>
                    <a:lnTo>
                      <a:pt x="161378" y="174637"/>
                    </a:lnTo>
                    <a:lnTo>
                      <a:pt x="161874" y="164439"/>
                    </a:lnTo>
                    <a:close/>
                  </a:path>
                  <a:path w="222250" h="198754">
                    <a:moveTo>
                      <a:pt x="221703" y="131254"/>
                    </a:moveTo>
                    <a:lnTo>
                      <a:pt x="199682" y="95465"/>
                    </a:lnTo>
                    <a:lnTo>
                      <a:pt x="173088" y="91033"/>
                    </a:lnTo>
                    <a:lnTo>
                      <a:pt x="168427" y="93357"/>
                    </a:lnTo>
                    <a:lnTo>
                      <a:pt x="171310" y="95453"/>
                    </a:lnTo>
                    <a:lnTo>
                      <a:pt x="178358" y="97688"/>
                    </a:lnTo>
                    <a:lnTo>
                      <a:pt x="188036" y="102323"/>
                    </a:lnTo>
                    <a:lnTo>
                      <a:pt x="198831" y="111633"/>
                    </a:lnTo>
                    <a:lnTo>
                      <a:pt x="208495" y="126009"/>
                    </a:lnTo>
                    <a:lnTo>
                      <a:pt x="212153" y="136982"/>
                    </a:lnTo>
                    <a:lnTo>
                      <a:pt x="213309" y="143776"/>
                    </a:lnTo>
                    <a:lnTo>
                      <a:pt x="215468" y="145580"/>
                    </a:lnTo>
                    <a:lnTo>
                      <a:pt x="219862" y="140931"/>
                    </a:lnTo>
                    <a:lnTo>
                      <a:pt x="221703" y="131254"/>
                    </a:lnTo>
                    <a:close/>
                  </a:path>
                </a:pathLst>
              </a:custGeom>
              <a:solidFill>
                <a:srgbClr val="000000"/>
              </a:solidFill>
            </p:spPr>
            <p:txBody>
              <a:bodyPr wrap="square" lIns="0" tIns="0" rIns="0" bIns="0" rtlCol="0"/>
              <a:lstStyle/>
              <a:p>
                <a:endParaRPr/>
              </a:p>
            </p:txBody>
          </p:sp>
          <p:sp>
            <p:nvSpPr>
              <p:cNvPr id="149" name="object 187">
                <a:extLst>
                  <a:ext uri="{FF2B5EF4-FFF2-40B4-BE49-F238E27FC236}">
                    <a16:creationId xmlns:a16="http://schemas.microsoft.com/office/drawing/2014/main" id="{8409207F-DDE9-EB82-F09F-6D0302E87D8E}"/>
                  </a:ext>
                </a:extLst>
              </p:cNvPr>
              <p:cNvSpPr/>
              <p:nvPr/>
            </p:nvSpPr>
            <p:spPr>
              <a:xfrm>
                <a:off x="6166981" y="8478599"/>
                <a:ext cx="82550" cy="86995"/>
              </a:xfrm>
              <a:custGeom>
                <a:avLst/>
                <a:gdLst/>
                <a:ahLst/>
                <a:cxnLst/>
                <a:rect l="l" t="t" r="r" b="b"/>
                <a:pathLst>
                  <a:path w="82550" h="86995">
                    <a:moveTo>
                      <a:pt x="0" y="13195"/>
                    </a:moveTo>
                    <a:lnTo>
                      <a:pt x="9774" y="51531"/>
                    </a:lnTo>
                    <a:lnTo>
                      <a:pt x="44551" y="86956"/>
                    </a:lnTo>
                    <a:lnTo>
                      <a:pt x="58412" y="86615"/>
                    </a:lnTo>
                    <a:lnTo>
                      <a:pt x="74544" y="78624"/>
                    </a:lnTo>
                    <a:lnTo>
                      <a:pt x="76322" y="75426"/>
                    </a:lnTo>
                    <a:lnTo>
                      <a:pt x="51293" y="75426"/>
                    </a:lnTo>
                    <a:lnTo>
                      <a:pt x="43229" y="73144"/>
                    </a:lnTo>
                    <a:lnTo>
                      <a:pt x="14905" y="44072"/>
                    </a:lnTo>
                    <a:lnTo>
                      <a:pt x="8318" y="19583"/>
                    </a:lnTo>
                    <a:lnTo>
                      <a:pt x="0" y="13195"/>
                    </a:lnTo>
                    <a:close/>
                  </a:path>
                  <a:path w="82550" h="86995">
                    <a:moveTo>
                      <a:pt x="36360" y="0"/>
                    </a:moveTo>
                    <a:lnTo>
                      <a:pt x="54152" y="39395"/>
                    </a:lnTo>
                    <a:lnTo>
                      <a:pt x="62887" y="49537"/>
                    </a:lnTo>
                    <a:lnTo>
                      <a:pt x="67098" y="59356"/>
                    </a:lnTo>
                    <a:lnTo>
                      <a:pt x="66059" y="67856"/>
                    </a:lnTo>
                    <a:lnTo>
                      <a:pt x="59042" y="74040"/>
                    </a:lnTo>
                    <a:lnTo>
                      <a:pt x="51293" y="75426"/>
                    </a:lnTo>
                    <a:lnTo>
                      <a:pt x="76322" y="75426"/>
                    </a:lnTo>
                    <a:lnTo>
                      <a:pt x="82429" y="64448"/>
                    </a:lnTo>
                    <a:lnTo>
                      <a:pt x="71551" y="45554"/>
                    </a:lnTo>
                    <a:lnTo>
                      <a:pt x="58357" y="31109"/>
                    </a:lnTo>
                    <a:lnTo>
                      <a:pt x="48159" y="16114"/>
                    </a:lnTo>
                    <a:lnTo>
                      <a:pt x="40860" y="4451"/>
                    </a:lnTo>
                    <a:lnTo>
                      <a:pt x="36360" y="0"/>
                    </a:lnTo>
                    <a:close/>
                  </a:path>
                </a:pathLst>
              </a:custGeom>
              <a:solidFill>
                <a:srgbClr val="703013"/>
              </a:solidFill>
            </p:spPr>
            <p:txBody>
              <a:bodyPr wrap="square" lIns="0" tIns="0" rIns="0" bIns="0" rtlCol="0"/>
              <a:lstStyle/>
              <a:p>
                <a:endParaRPr/>
              </a:p>
            </p:txBody>
          </p:sp>
          <p:sp>
            <p:nvSpPr>
              <p:cNvPr id="150" name="object 188">
                <a:extLst>
                  <a:ext uri="{FF2B5EF4-FFF2-40B4-BE49-F238E27FC236}">
                    <a16:creationId xmlns:a16="http://schemas.microsoft.com/office/drawing/2014/main" id="{FBD1E76F-40E9-FBD0-B625-4B40D98C8B28}"/>
                  </a:ext>
                </a:extLst>
              </p:cNvPr>
              <p:cNvSpPr/>
              <p:nvPr/>
            </p:nvSpPr>
            <p:spPr>
              <a:xfrm>
                <a:off x="5891358" y="8097315"/>
                <a:ext cx="606425" cy="419100"/>
              </a:xfrm>
              <a:custGeom>
                <a:avLst/>
                <a:gdLst/>
                <a:ahLst/>
                <a:cxnLst/>
                <a:rect l="l" t="t" r="r" b="b"/>
                <a:pathLst>
                  <a:path w="606425" h="419100">
                    <a:moveTo>
                      <a:pt x="285686" y="0"/>
                    </a:moveTo>
                    <a:lnTo>
                      <a:pt x="255132" y="693"/>
                    </a:lnTo>
                    <a:lnTo>
                      <a:pt x="239377" y="6594"/>
                    </a:lnTo>
                    <a:lnTo>
                      <a:pt x="233406" y="22806"/>
                    </a:lnTo>
                    <a:lnTo>
                      <a:pt x="232206" y="54432"/>
                    </a:lnTo>
                    <a:lnTo>
                      <a:pt x="229604" y="47379"/>
                    </a:lnTo>
                    <a:lnTo>
                      <a:pt x="220503" y="32504"/>
                    </a:lnTo>
                    <a:lnTo>
                      <a:pt x="202963" y="19226"/>
                    </a:lnTo>
                    <a:lnTo>
                      <a:pt x="175044" y="16967"/>
                    </a:lnTo>
                    <a:lnTo>
                      <a:pt x="149204" y="22656"/>
                    </a:lnTo>
                    <a:lnTo>
                      <a:pt x="137063" y="30527"/>
                    </a:lnTo>
                    <a:lnTo>
                      <a:pt x="135444" y="45956"/>
                    </a:lnTo>
                    <a:lnTo>
                      <a:pt x="141173" y="74320"/>
                    </a:lnTo>
                    <a:lnTo>
                      <a:pt x="136595" y="69280"/>
                    </a:lnTo>
                    <a:lnTo>
                      <a:pt x="124336" y="59340"/>
                    </a:lnTo>
                    <a:lnTo>
                      <a:pt x="106604" y="52267"/>
                    </a:lnTo>
                    <a:lnTo>
                      <a:pt x="85610" y="55829"/>
                    </a:lnTo>
                    <a:lnTo>
                      <a:pt x="67411" y="66310"/>
                    </a:lnTo>
                    <a:lnTo>
                      <a:pt x="61647" y="75907"/>
                    </a:lnTo>
                    <a:lnTo>
                      <a:pt x="68592" y="90115"/>
                    </a:lnTo>
                    <a:lnTo>
                      <a:pt x="88518" y="114426"/>
                    </a:lnTo>
                    <a:lnTo>
                      <a:pt x="82319" y="110902"/>
                    </a:lnTo>
                    <a:lnTo>
                      <a:pt x="66962" y="105113"/>
                    </a:lnTo>
                    <a:lnTo>
                      <a:pt x="47312" y="104231"/>
                    </a:lnTo>
                    <a:lnTo>
                      <a:pt x="28232" y="115430"/>
                    </a:lnTo>
                    <a:lnTo>
                      <a:pt x="16993" y="129134"/>
                    </a:lnTo>
                    <a:lnTo>
                      <a:pt x="14096" y="138433"/>
                    </a:lnTo>
                    <a:lnTo>
                      <a:pt x="20306" y="147584"/>
                    </a:lnTo>
                    <a:lnTo>
                      <a:pt x="36385" y="160845"/>
                    </a:lnTo>
                    <a:lnTo>
                      <a:pt x="32919" y="161446"/>
                    </a:lnTo>
                    <a:lnTo>
                      <a:pt x="24782" y="164409"/>
                    </a:lnTo>
                    <a:lnTo>
                      <a:pt x="15366" y="171470"/>
                    </a:lnTo>
                    <a:lnTo>
                      <a:pt x="8064" y="184365"/>
                    </a:lnTo>
                    <a:lnTo>
                      <a:pt x="4653" y="197212"/>
                    </a:lnTo>
                    <a:lnTo>
                      <a:pt x="6396" y="205125"/>
                    </a:lnTo>
                    <a:lnTo>
                      <a:pt x="15885" y="211374"/>
                    </a:lnTo>
                    <a:lnTo>
                      <a:pt x="35712" y="219227"/>
                    </a:lnTo>
                    <a:lnTo>
                      <a:pt x="30073" y="219494"/>
                    </a:lnTo>
                    <a:lnTo>
                      <a:pt x="17699" y="222164"/>
                    </a:lnTo>
                    <a:lnTo>
                      <a:pt x="5403" y="230039"/>
                    </a:lnTo>
                    <a:lnTo>
                      <a:pt x="0" y="245922"/>
                    </a:lnTo>
                    <a:lnTo>
                      <a:pt x="941" y="267132"/>
                    </a:lnTo>
                    <a:lnTo>
                      <a:pt x="5386" y="277250"/>
                    </a:lnTo>
                    <a:lnTo>
                      <a:pt x="17053" y="279019"/>
                    </a:lnTo>
                    <a:lnTo>
                      <a:pt x="39662" y="275183"/>
                    </a:lnTo>
                    <a:lnTo>
                      <a:pt x="36671" y="277847"/>
                    </a:lnTo>
                    <a:lnTo>
                      <a:pt x="29871" y="285178"/>
                    </a:lnTo>
                    <a:lnTo>
                      <a:pt x="22522" y="296186"/>
                    </a:lnTo>
                    <a:lnTo>
                      <a:pt x="17881" y="309879"/>
                    </a:lnTo>
                    <a:lnTo>
                      <a:pt x="20361" y="325509"/>
                    </a:lnTo>
                    <a:lnTo>
                      <a:pt x="29945" y="341349"/>
                    </a:lnTo>
                    <a:lnTo>
                      <a:pt x="43307" y="354519"/>
                    </a:lnTo>
                    <a:lnTo>
                      <a:pt x="57124" y="362140"/>
                    </a:lnTo>
                    <a:lnTo>
                      <a:pt x="66161" y="362799"/>
                    </a:lnTo>
                    <a:lnTo>
                      <a:pt x="75585" y="360222"/>
                    </a:lnTo>
                    <a:lnTo>
                      <a:pt x="83154" y="354864"/>
                    </a:lnTo>
                    <a:lnTo>
                      <a:pt x="86626" y="347179"/>
                    </a:lnTo>
                    <a:lnTo>
                      <a:pt x="88256" y="333001"/>
                    </a:lnTo>
                    <a:lnTo>
                      <a:pt x="90881" y="316647"/>
                    </a:lnTo>
                    <a:lnTo>
                      <a:pt x="93934" y="301100"/>
                    </a:lnTo>
                    <a:lnTo>
                      <a:pt x="96850" y="289344"/>
                    </a:lnTo>
                    <a:lnTo>
                      <a:pt x="89367" y="278847"/>
                    </a:lnTo>
                    <a:lnTo>
                      <a:pt x="79702" y="261566"/>
                    </a:lnTo>
                    <a:lnTo>
                      <a:pt x="72650" y="239927"/>
                    </a:lnTo>
                    <a:lnTo>
                      <a:pt x="73012" y="216357"/>
                    </a:lnTo>
                    <a:lnTo>
                      <a:pt x="81768" y="200654"/>
                    </a:lnTo>
                    <a:lnTo>
                      <a:pt x="93200" y="187953"/>
                    </a:lnTo>
                    <a:lnTo>
                      <a:pt x="105996" y="179520"/>
                    </a:lnTo>
                    <a:lnTo>
                      <a:pt x="118846" y="176618"/>
                    </a:lnTo>
                    <a:lnTo>
                      <a:pt x="131540" y="177515"/>
                    </a:lnTo>
                    <a:lnTo>
                      <a:pt x="139057" y="181883"/>
                    </a:lnTo>
                    <a:lnTo>
                      <a:pt x="144351" y="193385"/>
                    </a:lnTo>
                    <a:lnTo>
                      <a:pt x="150380" y="215684"/>
                    </a:lnTo>
                    <a:lnTo>
                      <a:pt x="149134" y="221276"/>
                    </a:lnTo>
                    <a:lnTo>
                      <a:pt x="147945" y="234227"/>
                    </a:lnTo>
                    <a:lnTo>
                      <a:pt x="150637" y="248800"/>
                    </a:lnTo>
                    <a:lnTo>
                      <a:pt x="161035" y="259257"/>
                    </a:lnTo>
                    <a:lnTo>
                      <a:pt x="178783" y="265351"/>
                    </a:lnTo>
                    <a:lnTo>
                      <a:pt x="191095" y="261240"/>
                    </a:lnTo>
                    <a:lnTo>
                      <a:pt x="203728" y="241396"/>
                    </a:lnTo>
                    <a:lnTo>
                      <a:pt x="222440" y="200291"/>
                    </a:lnTo>
                    <a:lnTo>
                      <a:pt x="223558" y="204234"/>
                    </a:lnTo>
                    <a:lnTo>
                      <a:pt x="227757" y="213142"/>
                    </a:lnTo>
                    <a:lnTo>
                      <a:pt x="236301" y="222639"/>
                    </a:lnTo>
                    <a:lnTo>
                      <a:pt x="250456" y="228345"/>
                    </a:lnTo>
                    <a:lnTo>
                      <a:pt x="265721" y="229953"/>
                    </a:lnTo>
                    <a:lnTo>
                      <a:pt x="274654" y="227966"/>
                    </a:lnTo>
                    <a:lnTo>
                      <a:pt x="280719" y="220114"/>
                    </a:lnTo>
                    <a:lnTo>
                      <a:pt x="287375" y="204127"/>
                    </a:lnTo>
                    <a:lnTo>
                      <a:pt x="288236" y="210728"/>
                    </a:lnTo>
                    <a:lnTo>
                      <a:pt x="322249" y="258089"/>
                    </a:lnTo>
                    <a:lnTo>
                      <a:pt x="354220" y="266499"/>
                    </a:lnTo>
                    <a:lnTo>
                      <a:pt x="365892" y="260846"/>
                    </a:lnTo>
                    <a:lnTo>
                      <a:pt x="382181" y="247268"/>
                    </a:lnTo>
                    <a:lnTo>
                      <a:pt x="381038" y="254651"/>
                    </a:lnTo>
                    <a:lnTo>
                      <a:pt x="386703" y="297144"/>
                    </a:lnTo>
                    <a:lnTo>
                      <a:pt x="422186" y="338080"/>
                    </a:lnTo>
                    <a:lnTo>
                      <a:pt x="435117" y="344978"/>
                    </a:lnTo>
                    <a:lnTo>
                      <a:pt x="448168" y="343048"/>
                    </a:lnTo>
                    <a:lnTo>
                      <a:pt x="467334" y="333438"/>
                    </a:lnTo>
                    <a:lnTo>
                      <a:pt x="465399" y="336451"/>
                    </a:lnTo>
                    <a:lnTo>
                      <a:pt x="461322" y="345149"/>
                    </a:lnTo>
                    <a:lnTo>
                      <a:pt x="457695" y="359022"/>
                    </a:lnTo>
                    <a:lnTo>
                      <a:pt x="457111" y="377558"/>
                    </a:lnTo>
                    <a:lnTo>
                      <a:pt x="463097" y="394341"/>
                    </a:lnTo>
                    <a:lnTo>
                      <a:pt x="477510" y="409862"/>
                    </a:lnTo>
                    <a:lnTo>
                      <a:pt x="499091" y="418508"/>
                    </a:lnTo>
                    <a:lnTo>
                      <a:pt x="526580" y="414667"/>
                    </a:lnTo>
                    <a:lnTo>
                      <a:pt x="558353" y="401009"/>
                    </a:lnTo>
                    <a:lnTo>
                      <a:pt x="572215" y="388458"/>
                    </a:lnTo>
                    <a:lnTo>
                      <a:pt x="571112" y="369815"/>
                    </a:lnTo>
                    <a:lnTo>
                      <a:pt x="557987" y="337883"/>
                    </a:lnTo>
                    <a:lnTo>
                      <a:pt x="565539" y="336600"/>
                    </a:lnTo>
                    <a:lnTo>
                      <a:pt x="582128" y="330646"/>
                    </a:lnTo>
                    <a:lnTo>
                      <a:pt x="598647" y="316864"/>
                    </a:lnTo>
                    <a:lnTo>
                      <a:pt x="605993" y="292099"/>
                    </a:lnTo>
                    <a:lnTo>
                      <a:pt x="605320" y="267930"/>
                    </a:lnTo>
                    <a:lnTo>
                      <a:pt x="601946" y="255338"/>
                    </a:lnTo>
                    <a:lnTo>
                      <a:pt x="593036" y="250239"/>
                    </a:lnTo>
                    <a:lnTo>
                      <a:pt x="575754" y="248551"/>
                    </a:lnTo>
                    <a:lnTo>
                      <a:pt x="580358" y="243632"/>
                    </a:lnTo>
                    <a:lnTo>
                      <a:pt x="589556" y="230879"/>
                    </a:lnTo>
                    <a:lnTo>
                      <a:pt x="596424" y="213297"/>
                    </a:lnTo>
                    <a:lnTo>
                      <a:pt x="594042" y="193890"/>
                    </a:lnTo>
                    <a:lnTo>
                      <a:pt x="586187" y="179040"/>
                    </a:lnTo>
                    <a:lnTo>
                      <a:pt x="577781" y="171721"/>
                    </a:lnTo>
                    <a:lnTo>
                      <a:pt x="563615" y="169800"/>
                    </a:lnTo>
                    <a:lnTo>
                      <a:pt x="538479" y="171145"/>
                    </a:lnTo>
                    <a:lnTo>
                      <a:pt x="541893" y="165648"/>
                    </a:lnTo>
                    <a:lnTo>
                      <a:pt x="547692" y="151899"/>
                    </a:lnTo>
                    <a:lnTo>
                      <a:pt x="549211" y="134010"/>
                    </a:lnTo>
                    <a:lnTo>
                      <a:pt x="539788" y="116090"/>
                    </a:lnTo>
                    <a:lnTo>
                      <a:pt x="524169" y="102061"/>
                    </a:lnTo>
                    <a:lnTo>
                      <a:pt x="512041" y="97964"/>
                    </a:lnTo>
                    <a:lnTo>
                      <a:pt x="497175" y="104321"/>
                    </a:lnTo>
                    <a:lnTo>
                      <a:pt x="473341" y="121653"/>
                    </a:lnTo>
                    <a:lnTo>
                      <a:pt x="477101" y="116654"/>
                    </a:lnTo>
                    <a:lnTo>
                      <a:pt x="482990" y="103712"/>
                    </a:lnTo>
                    <a:lnTo>
                      <a:pt x="482921" y="85911"/>
                    </a:lnTo>
                    <a:lnTo>
                      <a:pt x="468807" y="66332"/>
                    </a:lnTo>
                    <a:lnTo>
                      <a:pt x="453984" y="55126"/>
                    </a:lnTo>
                    <a:lnTo>
                      <a:pt x="443517" y="52890"/>
                    </a:lnTo>
                    <a:lnTo>
                      <a:pt x="432433" y="60972"/>
                    </a:lnTo>
                    <a:lnTo>
                      <a:pt x="415759" y="80721"/>
                    </a:lnTo>
                    <a:lnTo>
                      <a:pt x="416621" y="73561"/>
                    </a:lnTo>
                    <a:lnTo>
                      <a:pt x="416099" y="56764"/>
                    </a:lnTo>
                    <a:lnTo>
                      <a:pt x="409534" y="37349"/>
                    </a:lnTo>
                    <a:lnTo>
                      <a:pt x="392264" y="22339"/>
                    </a:lnTo>
                    <a:lnTo>
                      <a:pt x="371168" y="14099"/>
                    </a:lnTo>
                    <a:lnTo>
                      <a:pt x="358320" y="14762"/>
                    </a:lnTo>
                    <a:lnTo>
                      <a:pt x="348487" y="27395"/>
                    </a:lnTo>
                    <a:lnTo>
                      <a:pt x="336435" y="55067"/>
                    </a:lnTo>
                    <a:lnTo>
                      <a:pt x="335937" y="46502"/>
                    </a:lnTo>
                    <a:lnTo>
                      <a:pt x="330877" y="27638"/>
                    </a:lnTo>
                    <a:lnTo>
                      <a:pt x="315909" y="8722"/>
                    </a:lnTo>
                    <a:lnTo>
                      <a:pt x="285686" y="0"/>
                    </a:lnTo>
                    <a:close/>
                  </a:path>
                </a:pathLst>
              </a:custGeom>
              <a:solidFill>
                <a:srgbClr val="000000"/>
              </a:solidFill>
            </p:spPr>
            <p:txBody>
              <a:bodyPr wrap="square" lIns="0" tIns="0" rIns="0" bIns="0" rtlCol="0"/>
              <a:lstStyle/>
              <a:p>
                <a:endParaRPr/>
              </a:p>
            </p:txBody>
          </p:sp>
          <p:sp>
            <p:nvSpPr>
              <p:cNvPr id="151" name="object 189">
                <a:extLst>
                  <a:ext uri="{FF2B5EF4-FFF2-40B4-BE49-F238E27FC236}">
                    <a16:creationId xmlns:a16="http://schemas.microsoft.com/office/drawing/2014/main" id="{7D118E53-325E-38BF-9E47-238FFD09D16D}"/>
                  </a:ext>
                </a:extLst>
              </p:cNvPr>
              <p:cNvSpPr/>
              <p:nvPr/>
            </p:nvSpPr>
            <p:spPr>
              <a:xfrm>
                <a:off x="6131877" y="8419083"/>
                <a:ext cx="118745" cy="67310"/>
              </a:xfrm>
              <a:custGeom>
                <a:avLst/>
                <a:gdLst/>
                <a:ahLst/>
                <a:cxnLst/>
                <a:rect l="l" t="t" r="r" b="b"/>
                <a:pathLst>
                  <a:path w="118745" h="67309">
                    <a:moveTo>
                      <a:pt x="19532" y="2463"/>
                    </a:moveTo>
                    <a:lnTo>
                      <a:pt x="16141" y="0"/>
                    </a:lnTo>
                    <a:lnTo>
                      <a:pt x="6197" y="927"/>
                    </a:lnTo>
                    <a:lnTo>
                      <a:pt x="1536" y="4152"/>
                    </a:lnTo>
                    <a:lnTo>
                      <a:pt x="0" y="11163"/>
                    </a:lnTo>
                    <a:lnTo>
                      <a:pt x="3403" y="13627"/>
                    </a:lnTo>
                    <a:lnTo>
                      <a:pt x="8369" y="13157"/>
                    </a:lnTo>
                    <a:lnTo>
                      <a:pt x="13335" y="12700"/>
                    </a:lnTo>
                    <a:lnTo>
                      <a:pt x="17995" y="9474"/>
                    </a:lnTo>
                    <a:lnTo>
                      <a:pt x="19532" y="2463"/>
                    </a:lnTo>
                    <a:close/>
                  </a:path>
                  <a:path w="118745" h="67309">
                    <a:moveTo>
                      <a:pt x="118579" y="56083"/>
                    </a:moveTo>
                    <a:lnTo>
                      <a:pt x="115176" y="53619"/>
                    </a:lnTo>
                    <a:lnTo>
                      <a:pt x="105244" y="54546"/>
                    </a:lnTo>
                    <a:lnTo>
                      <a:pt x="100584" y="57772"/>
                    </a:lnTo>
                    <a:lnTo>
                      <a:pt x="99047" y="64782"/>
                    </a:lnTo>
                    <a:lnTo>
                      <a:pt x="102450" y="67246"/>
                    </a:lnTo>
                    <a:lnTo>
                      <a:pt x="107416" y="66776"/>
                    </a:lnTo>
                    <a:lnTo>
                      <a:pt x="112382" y="66319"/>
                    </a:lnTo>
                    <a:lnTo>
                      <a:pt x="117043" y="63093"/>
                    </a:lnTo>
                    <a:lnTo>
                      <a:pt x="118579" y="56083"/>
                    </a:lnTo>
                    <a:close/>
                  </a:path>
                </a:pathLst>
              </a:custGeom>
              <a:solidFill>
                <a:srgbClr val="F5F5F5"/>
              </a:solidFill>
            </p:spPr>
            <p:txBody>
              <a:bodyPr wrap="square" lIns="0" tIns="0" rIns="0" bIns="0" rtlCol="0"/>
              <a:lstStyle/>
              <a:p>
                <a:endParaRPr/>
              </a:p>
            </p:txBody>
          </p:sp>
          <p:sp>
            <p:nvSpPr>
              <p:cNvPr id="152" name="object 190">
                <a:extLst>
                  <a:ext uri="{FF2B5EF4-FFF2-40B4-BE49-F238E27FC236}">
                    <a16:creationId xmlns:a16="http://schemas.microsoft.com/office/drawing/2014/main" id="{9770056B-9DA9-0EAA-FD22-F7FBC314419C}"/>
                  </a:ext>
                </a:extLst>
              </p:cNvPr>
              <p:cNvSpPr/>
              <p:nvPr/>
            </p:nvSpPr>
            <p:spPr>
              <a:xfrm>
                <a:off x="6027171" y="8387496"/>
                <a:ext cx="201930" cy="219710"/>
              </a:xfrm>
              <a:custGeom>
                <a:avLst/>
                <a:gdLst/>
                <a:ahLst/>
                <a:cxnLst/>
                <a:rect l="l" t="t" r="r" b="b"/>
                <a:pathLst>
                  <a:path w="201929" h="219709">
                    <a:moveTo>
                      <a:pt x="16532" y="0"/>
                    </a:moveTo>
                    <a:lnTo>
                      <a:pt x="11123" y="32950"/>
                    </a:lnTo>
                    <a:lnTo>
                      <a:pt x="4586" y="80214"/>
                    </a:lnTo>
                    <a:lnTo>
                      <a:pt x="0" y="133272"/>
                    </a:lnTo>
                    <a:lnTo>
                      <a:pt x="2270" y="172808"/>
                    </a:lnTo>
                    <a:lnTo>
                      <a:pt x="14763" y="196963"/>
                    </a:lnTo>
                    <a:lnTo>
                      <a:pt x="32931" y="211348"/>
                    </a:lnTo>
                    <a:lnTo>
                      <a:pt x="52694" y="218144"/>
                    </a:lnTo>
                    <a:lnTo>
                      <a:pt x="69974" y="219532"/>
                    </a:lnTo>
                    <a:lnTo>
                      <a:pt x="124249" y="213918"/>
                    </a:lnTo>
                    <a:lnTo>
                      <a:pt x="164084" y="204693"/>
                    </a:lnTo>
                    <a:lnTo>
                      <a:pt x="189017" y="195852"/>
                    </a:lnTo>
                    <a:lnTo>
                      <a:pt x="200479" y="190360"/>
                    </a:lnTo>
                    <a:lnTo>
                      <a:pt x="201736" y="188506"/>
                    </a:lnTo>
                    <a:lnTo>
                      <a:pt x="198752" y="187617"/>
                    </a:lnTo>
                    <a:lnTo>
                      <a:pt x="186013" y="183452"/>
                    </a:lnTo>
                    <a:lnTo>
                      <a:pt x="120949" y="149724"/>
                    </a:lnTo>
                    <a:lnTo>
                      <a:pt x="84236" y="117220"/>
                    </a:lnTo>
                    <a:lnTo>
                      <a:pt x="53901" y="76240"/>
                    </a:lnTo>
                    <a:lnTo>
                      <a:pt x="34661" y="39628"/>
                    </a:lnTo>
                    <a:lnTo>
                      <a:pt x="19301" y="1765"/>
                    </a:lnTo>
                    <a:lnTo>
                      <a:pt x="16532" y="0"/>
                    </a:lnTo>
                    <a:close/>
                  </a:path>
                </a:pathLst>
              </a:custGeom>
              <a:solidFill>
                <a:srgbClr val="703013"/>
              </a:solidFill>
            </p:spPr>
            <p:txBody>
              <a:bodyPr wrap="square" lIns="0" tIns="0" rIns="0" bIns="0" rtlCol="0"/>
              <a:lstStyle/>
              <a:p>
                <a:endParaRPr/>
              </a:p>
            </p:txBody>
          </p:sp>
          <p:sp>
            <p:nvSpPr>
              <p:cNvPr id="153" name="object 191">
                <a:extLst>
                  <a:ext uri="{FF2B5EF4-FFF2-40B4-BE49-F238E27FC236}">
                    <a16:creationId xmlns:a16="http://schemas.microsoft.com/office/drawing/2014/main" id="{3CCEA308-CE0A-31EC-4031-2DC0177327E4}"/>
                  </a:ext>
                </a:extLst>
              </p:cNvPr>
              <p:cNvSpPr/>
              <p:nvPr/>
            </p:nvSpPr>
            <p:spPr>
              <a:xfrm>
                <a:off x="6035603" y="8458509"/>
                <a:ext cx="151130" cy="141605"/>
              </a:xfrm>
              <a:custGeom>
                <a:avLst/>
                <a:gdLst/>
                <a:ahLst/>
                <a:cxnLst/>
                <a:rect l="l" t="t" r="r" b="b"/>
                <a:pathLst>
                  <a:path w="151129" h="141604">
                    <a:moveTo>
                      <a:pt x="5845" y="0"/>
                    </a:moveTo>
                    <a:lnTo>
                      <a:pt x="3806" y="14632"/>
                    </a:lnTo>
                    <a:lnTo>
                      <a:pt x="468" y="48372"/>
                    </a:lnTo>
                    <a:lnTo>
                      <a:pt x="0" y="85987"/>
                    </a:lnTo>
                    <a:lnTo>
                      <a:pt x="6569" y="112242"/>
                    </a:lnTo>
                    <a:lnTo>
                      <a:pt x="15217" y="122846"/>
                    </a:lnTo>
                    <a:lnTo>
                      <a:pt x="26384" y="132097"/>
                    </a:lnTo>
                    <a:lnTo>
                      <a:pt x="41995" y="138669"/>
                    </a:lnTo>
                    <a:lnTo>
                      <a:pt x="63973" y="141236"/>
                    </a:lnTo>
                    <a:lnTo>
                      <a:pt x="82144" y="141109"/>
                    </a:lnTo>
                    <a:lnTo>
                      <a:pt x="97280" y="139696"/>
                    </a:lnTo>
                    <a:lnTo>
                      <a:pt x="117553" y="135764"/>
                    </a:lnTo>
                    <a:lnTo>
                      <a:pt x="151133" y="128079"/>
                    </a:lnTo>
                    <a:lnTo>
                      <a:pt x="139324" y="120732"/>
                    </a:lnTo>
                    <a:lnTo>
                      <a:pt x="111695" y="102752"/>
                    </a:lnTo>
                    <a:lnTo>
                      <a:pt x="79944" y="80234"/>
                    </a:lnTo>
                    <a:lnTo>
                      <a:pt x="41780" y="43807"/>
                    </a:lnTo>
                    <a:lnTo>
                      <a:pt x="21498" y="19728"/>
                    </a:lnTo>
                    <a:lnTo>
                      <a:pt x="5845" y="0"/>
                    </a:lnTo>
                    <a:close/>
                  </a:path>
                </a:pathLst>
              </a:custGeom>
              <a:solidFill>
                <a:srgbClr val="883D3D"/>
              </a:solidFill>
            </p:spPr>
            <p:txBody>
              <a:bodyPr wrap="square" lIns="0" tIns="0" rIns="0" bIns="0" rtlCol="0"/>
              <a:lstStyle/>
              <a:p>
                <a:endParaRPr/>
              </a:p>
            </p:txBody>
          </p:sp>
          <p:sp>
            <p:nvSpPr>
              <p:cNvPr id="154" name="object 192">
                <a:extLst>
                  <a:ext uri="{FF2B5EF4-FFF2-40B4-BE49-F238E27FC236}">
                    <a16:creationId xmlns:a16="http://schemas.microsoft.com/office/drawing/2014/main" id="{522778CB-A105-5035-D4FF-1B33ADA557F9}"/>
                  </a:ext>
                </a:extLst>
              </p:cNvPr>
              <p:cNvSpPr/>
              <p:nvPr/>
            </p:nvSpPr>
            <p:spPr>
              <a:xfrm>
                <a:off x="6040845" y="8411285"/>
                <a:ext cx="171450" cy="175895"/>
              </a:xfrm>
              <a:custGeom>
                <a:avLst/>
                <a:gdLst/>
                <a:ahLst/>
                <a:cxnLst/>
                <a:rect l="l" t="t" r="r" b="b"/>
                <a:pathLst>
                  <a:path w="171450" h="175895">
                    <a:moveTo>
                      <a:pt x="6591" y="0"/>
                    </a:moveTo>
                    <a:lnTo>
                      <a:pt x="0" y="48894"/>
                    </a:lnTo>
                    <a:lnTo>
                      <a:pt x="1738" y="54451"/>
                    </a:lnTo>
                    <a:lnTo>
                      <a:pt x="8123" y="69199"/>
                    </a:lnTo>
                    <a:lnTo>
                      <a:pt x="41859" y="114744"/>
                    </a:lnTo>
                    <a:lnTo>
                      <a:pt x="88958" y="156184"/>
                    </a:lnTo>
                    <a:lnTo>
                      <a:pt x="144183" y="175831"/>
                    </a:lnTo>
                    <a:lnTo>
                      <a:pt x="170980" y="166979"/>
                    </a:lnTo>
                    <a:lnTo>
                      <a:pt x="160185" y="163215"/>
                    </a:lnTo>
                    <a:lnTo>
                      <a:pt x="133162" y="151080"/>
                    </a:lnTo>
                    <a:lnTo>
                      <a:pt x="97953" y="129308"/>
                    </a:lnTo>
                    <a:lnTo>
                      <a:pt x="62598" y="96634"/>
                    </a:lnTo>
                    <a:lnTo>
                      <a:pt x="30822" y="55379"/>
                    </a:lnTo>
                    <a:lnTo>
                      <a:pt x="20389" y="33985"/>
                    </a:lnTo>
                    <a:lnTo>
                      <a:pt x="6591" y="0"/>
                    </a:lnTo>
                    <a:close/>
                  </a:path>
                </a:pathLst>
              </a:custGeom>
              <a:solidFill>
                <a:srgbClr val="EEEEEE"/>
              </a:solidFill>
            </p:spPr>
            <p:txBody>
              <a:bodyPr wrap="square" lIns="0" tIns="0" rIns="0" bIns="0" rtlCol="0"/>
              <a:lstStyle/>
              <a:p>
                <a:endParaRPr/>
              </a:p>
            </p:txBody>
          </p:sp>
          <p:pic>
            <p:nvPicPr>
              <p:cNvPr id="155" name="object 193">
                <a:extLst>
                  <a:ext uri="{FF2B5EF4-FFF2-40B4-BE49-F238E27FC236}">
                    <a16:creationId xmlns:a16="http://schemas.microsoft.com/office/drawing/2014/main" id="{A12BA0AF-3512-A0A5-1F36-51AD005B9C66}"/>
                  </a:ext>
                </a:extLst>
              </p:cNvPr>
              <p:cNvPicPr/>
              <p:nvPr/>
            </p:nvPicPr>
            <p:blipFill>
              <a:blip r:embed="rId20" cstate="print"/>
              <a:stretch>
                <a:fillRect/>
              </a:stretch>
            </p:blipFill>
            <p:spPr>
              <a:xfrm>
                <a:off x="5758802" y="8379970"/>
                <a:ext cx="168446" cy="166497"/>
              </a:xfrm>
              <a:prstGeom prst="rect">
                <a:avLst/>
              </a:prstGeom>
            </p:spPr>
          </p:pic>
        </p:grpSp>
        <p:sp>
          <p:nvSpPr>
            <p:cNvPr id="35" name="object 194">
              <a:extLst>
                <a:ext uri="{FF2B5EF4-FFF2-40B4-BE49-F238E27FC236}">
                  <a16:creationId xmlns:a16="http://schemas.microsoft.com/office/drawing/2014/main" id="{C0F1D6E3-42AD-E073-D7EE-8B74EC4FA26F}"/>
                </a:ext>
              </a:extLst>
            </p:cNvPr>
            <p:cNvSpPr/>
            <p:nvPr/>
          </p:nvSpPr>
          <p:spPr>
            <a:xfrm>
              <a:off x="5988118" y="8776493"/>
              <a:ext cx="92710" cy="55880"/>
            </a:xfrm>
            <a:custGeom>
              <a:avLst/>
              <a:gdLst/>
              <a:ahLst/>
              <a:cxnLst/>
              <a:rect l="l" t="t" r="r" b="b"/>
              <a:pathLst>
                <a:path w="92710" h="55879">
                  <a:moveTo>
                    <a:pt x="83698" y="0"/>
                  </a:moveTo>
                  <a:lnTo>
                    <a:pt x="78858" y="382"/>
                  </a:lnTo>
                  <a:lnTo>
                    <a:pt x="69276" y="3554"/>
                  </a:lnTo>
                  <a:lnTo>
                    <a:pt x="56929" y="8124"/>
                  </a:lnTo>
                  <a:lnTo>
                    <a:pt x="43795" y="12700"/>
                  </a:lnTo>
                  <a:lnTo>
                    <a:pt x="28529" y="16808"/>
                  </a:lnTo>
                  <a:lnTo>
                    <a:pt x="5517" y="21276"/>
                  </a:lnTo>
                  <a:lnTo>
                    <a:pt x="945" y="22783"/>
                  </a:lnTo>
                  <a:lnTo>
                    <a:pt x="0" y="27967"/>
                  </a:lnTo>
                  <a:lnTo>
                    <a:pt x="724" y="37107"/>
                  </a:lnTo>
                  <a:lnTo>
                    <a:pt x="2919" y="46502"/>
                  </a:lnTo>
                  <a:lnTo>
                    <a:pt x="6381" y="52451"/>
                  </a:lnTo>
                  <a:lnTo>
                    <a:pt x="12133" y="54434"/>
                  </a:lnTo>
                  <a:lnTo>
                    <a:pt x="22497" y="55499"/>
                  </a:lnTo>
                  <a:lnTo>
                    <a:pt x="36167" y="55001"/>
                  </a:lnTo>
                  <a:lnTo>
                    <a:pt x="75973" y="43803"/>
                  </a:lnTo>
                  <a:lnTo>
                    <a:pt x="92431" y="26680"/>
                  </a:lnTo>
                  <a:lnTo>
                    <a:pt x="90029" y="15806"/>
                  </a:lnTo>
                  <a:lnTo>
                    <a:pt x="86579" y="5497"/>
                  </a:lnTo>
                  <a:lnTo>
                    <a:pt x="83698" y="0"/>
                  </a:lnTo>
                  <a:close/>
                </a:path>
              </a:pathLst>
            </a:custGeom>
            <a:solidFill>
              <a:srgbClr val="E30613"/>
            </a:solidFill>
          </p:spPr>
          <p:txBody>
            <a:bodyPr wrap="square" lIns="0" tIns="0" rIns="0" bIns="0" rtlCol="0"/>
            <a:lstStyle/>
            <a:p>
              <a:endParaRPr/>
            </a:p>
          </p:txBody>
        </p:sp>
        <p:pic>
          <p:nvPicPr>
            <p:cNvPr id="36" name="object 195">
              <a:extLst>
                <a:ext uri="{FF2B5EF4-FFF2-40B4-BE49-F238E27FC236}">
                  <a16:creationId xmlns:a16="http://schemas.microsoft.com/office/drawing/2014/main" id="{4B9FF7E6-AB31-0F07-CFE3-750B88B21C4D}"/>
                </a:ext>
              </a:extLst>
            </p:cNvPr>
            <p:cNvPicPr/>
            <p:nvPr/>
          </p:nvPicPr>
          <p:blipFill>
            <a:blip r:embed="rId21" cstate="print"/>
            <a:stretch>
              <a:fillRect/>
            </a:stretch>
          </p:blipFill>
          <p:spPr>
            <a:xfrm>
              <a:off x="5773418" y="8733526"/>
              <a:ext cx="129936" cy="299497"/>
            </a:xfrm>
            <a:prstGeom prst="rect">
              <a:avLst/>
            </a:prstGeom>
          </p:spPr>
        </p:pic>
        <p:grpSp>
          <p:nvGrpSpPr>
            <p:cNvPr id="37" name="object 196">
              <a:extLst>
                <a:ext uri="{FF2B5EF4-FFF2-40B4-BE49-F238E27FC236}">
                  <a16:creationId xmlns:a16="http://schemas.microsoft.com/office/drawing/2014/main" id="{77928CEF-5A67-4469-75B1-2132C3F4F6A2}"/>
                </a:ext>
              </a:extLst>
            </p:cNvPr>
            <p:cNvGrpSpPr/>
            <p:nvPr/>
          </p:nvGrpSpPr>
          <p:grpSpPr>
            <a:xfrm>
              <a:off x="6254078" y="9044202"/>
              <a:ext cx="66675" cy="13335"/>
              <a:chOff x="6254078" y="9044202"/>
              <a:chExt cx="66675" cy="13335"/>
            </a:xfrm>
          </p:grpSpPr>
          <p:sp>
            <p:nvSpPr>
              <p:cNvPr id="142" name="object 197">
                <a:extLst>
                  <a:ext uri="{FF2B5EF4-FFF2-40B4-BE49-F238E27FC236}">
                    <a16:creationId xmlns:a16="http://schemas.microsoft.com/office/drawing/2014/main" id="{42EF9B35-6222-E669-2D92-5BC9D941D035}"/>
                  </a:ext>
                </a:extLst>
              </p:cNvPr>
              <p:cNvSpPr/>
              <p:nvPr/>
            </p:nvSpPr>
            <p:spPr>
              <a:xfrm>
                <a:off x="6254078" y="9046632"/>
                <a:ext cx="26034" cy="10795"/>
              </a:xfrm>
              <a:custGeom>
                <a:avLst/>
                <a:gdLst/>
                <a:ahLst/>
                <a:cxnLst/>
                <a:rect l="l" t="t" r="r" b="b"/>
                <a:pathLst>
                  <a:path w="26035" h="10795">
                    <a:moveTo>
                      <a:pt x="20154" y="0"/>
                    </a:moveTo>
                    <a:lnTo>
                      <a:pt x="5791" y="228"/>
                    </a:lnTo>
                    <a:lnTo>
                      <a:pt x="0" y="2667"/>
                    </a:lnTo>
                    <a:lnTo>
                      <a:pt x="50"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143" name="object 198">
                <a:extLst>
                  <a:ext uri="{FF2B5EF4-FFF2-40B4-BE49-F238E27FC236}">
                    <a16:creationId xmlns:a16="http://schemas.microsoft.com/office/drawing/2014/main" id="{36946D28-751E-ADDC-23A8-BC18D109776D}"/>
                  </a:ext>
                </a:extLst>
              </p:cNvPr>
              <p:cNvSpPr/>
              <p:nvPr/>
            </p:nvSpPr>
            <p:spPr>
              <a:xfrm>
                <a:off x="6259586" y="9049129"/>
                <a:ext cx="15875" cy="5715"/>
              </a:xfrm>
              <a:custGeom>
                <a:avLst/>
                <a:gdLst/>
                <a:ahLst/>
                <a:cxnLst/>
                <a:rect l="l" t="t" r="r" b="b"/>
                <a:pathLst>
                  <a:path w="15875" h="5715">
                    <a:moveTo>
                      <a:pt x="12687" y="0"/>
                    </a:moveTo>
                    <a:lnTo>
                      <a:pt x="7429" y="165"/>
                    </a:lnTo>
                    <a:lnTo>
                      <a:pt x="3200" y="292"/>
                    </a:lnTo>
                    <a:lnTo>
                      <a:pt x="0" y="1803"/>
                    </a:lnTo>
                    <a:lnTo>
                      <a:pt x="0" y="4178"/>
                    </a:lnTo>
                    <a:lnTo>
                      <a:pt x="2666" y="5664"/>
                    </a:lnTo>
                    <a:lnTo>
                      <a:pt x="13563" y="5676"/>
                    </a:lnTo>
                    <a:lnTo>
                      <a:pt x="15671" y="3759"/>
                    </a:lnTo>
                    <a:lnTo>
                      <a:pt x="15671" y="1638"/>
                    </a:lnTo>
                    <a:lnTo>
                      <a:pt x="12687" y="0"/>
                    </a:lnTo>
                    <a:close/>
                  </a:path>
                </a:pathLst>
              </a:custGeom>
              <a:solidFill>
                <a:srgbClr val="007C34"/>
              </a:solidFill>
            </p:spPr>
            <p:txBody>
              <a:bodyPr wrap="square" lIns="0" tIns="0" rIns="0" bIns="0" rtlCol="0"/>
              <a:lstStyle/>
              <a:p>
                <a:endParaRPr/>
              </a:p>
            </p:txBody>
          </p:sp>
          <p:sp>
            <p:nvSpPr>
              <p:cNvPr id="144" name="object 199">
                <a:extLst>
                  <a:ext uri="{FF2B5EF4-FFF2-40B4-BE49-F238E27FC236}">
                    <a16:creationId xmlns:a16="http://schemas.microsoft.com/office/drawing/2014/main" id="{D89A129C-9E98-4813-E4BC-FB268A9AF1E6}"/>
                  </a:ext>
                </a:extLst>
              </p:cNvPr>
              <p:cNvSpPr/>
              <p:nvPr/>
            </p:nvSpPr>
            <p:spPr>
              <a:xfrm>
                <a:off x="6294684" y="9044202"/>
                <a:ext cx="26034" cy="10795"/>
              </a:xfrm>
              <a:custGeom>
                <a:avLst/>
                <a:gdLst/>
                <a:ahLst/>
                <a:cxnLst/>
                <a:rect l="l" t="t" r="r" b="b"/>
                <a:pathLst>
                  <a:path w="26035" h="10795">
                    <a:moveTo>
                      <a:pt x="20154" y="0"/>
                    </a:moveTo>
                    <a:lnTo>
                      <a:pt x="5791" y="228"/>
                    </a:lnTo>
                    <a:lnTo>
                      <a:pt x="0" y="2666"/>
                    </a:lnTo>
                    <a:lnTo>
                      <a:pt x="38" y="8483"/>
                    </a:lnTo>
                    <a:lnTo>
                      <a:pt x="5880" y="10744"/>
                    </a:lnTo>
                    <a:lnTo>
                      <a:pt x="20231"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grpSp>
        <p:pic>
          <p:nvPicPr>
            <p:cNvPr id="38" name="object 200">
              <a:extLst>
                <a:ext uri="{FF2B5EF4-FFF2-40B4-BE49-F238E27FC236}">
                  <a16:creationId xmlns:a16="http://schemas.microsoft.com/office/drawing/2014/main" id="{6E07ABA1-6E14-B640-E0AF-71EF2817E014}"/>
                </a:ext>
              </a:extLst>
            </p:cNvPr>
            <p:cNvPicPr/>
            <p:nvPr/>
          </p:nvPicPr>
          <p:blipFill>
            <a:blip r:embed="rId22" cstate="print"/>
            <a:stretch>
              <a:fillRect/>
            </a:stretch>
          </p:blipFill>
          <p:spPr>
            <a:xfrm>
              <a:off x="6235968" y="8720728"/>
              <a:ext cx="112990" cy="184029"/>
            </a:xfrm>
            <a:prstGeom prst="rect">
              <a:avLst/>
            </a:prstGeom>
          </p:spPr>
        </p:pic>
        <p:grpSp>
          <p:nvGrpSpPr>
            <p:cNvPr id="39" name="object 201">
              <a:extLst>
                <a:ext uri="{FF2B5EF4-FFF2-40B4-BE49-F238E27FC236}">
                  <a16:creationId xmlns:a16="http://schemas.microsoft.com/office/drawing/2014/main" id="{7246AA0D-2C38-1EF6-7B39-B81EA77BFD2B}"/>
                </a:ext>
              </a:extLst>
            </p:cNvPr>
            <p:cNvGrpSpPr/>
            <p:nvPr/>
          </p:nvGrpSpPr>
          <p:grpSpPr>
            <a:xfrm>
              <a:off x="6051408" y="8960043"/>
              <a:ext cx="558800" cy="209550"/>
              <a:chOff x="6051408" y="8960043"/>
              <a:chExt cx="558800" cy="209550"/>
            </a:xfrm>
          </p:grpSpPr>
          <p:sp>
            <p:nvSpPr>
              <p:cNvPr id="109" name="object 202">
                <a:extLst>
                  <a:ext uri="{FF2B5EF4-FFF2-40B4-BE49-F238E27FC236}">
                    <a16:creationId xmlns:a16="http://schemas.microsoft.com/office/drawing/2014/main" id="{305BE73D-E6B2-EB38-0E31-279EA139161A}"/>
                  </a:ext>
                </a:extLst>
              </p:cNvPr>
              <p:cNvSpPr/>
              <p:nvPr/>
            </p:nvSpPr>
            <p:spPr>
              <a:xfrm>
                <a:off x="6300189" y="9046697"/>
                <a:ext cx="15875" cy="5715"/>
              </a:xfrm>
              <a:custGeom>
                <a:avLst/>
                <a:gdLst/>
                <a:ahLst/>
                <a:cxnLst/>
                <a:rect l="l" t="t" r="r" b="b"/>
                <a:pathLst>
                  <a:path w="15875" h="5715">
                    <a:moveTo>
                      <a:pt x="12687" y="0"/>
                    </a:moveTo>
                    <a:lnTo>
                      <a:pt x="7429" y="165"/>
                    </a:lnTo>
                    <a:lnTo>
                      <a:pt x="3187" y="292"/>
                    </a:lnTo>
                    <a:lnTo>
                      <a:pt x="0" y="1816"/>
                    </a:lnTo>
                    <a:lnTo>
                      <a:pt x="12" y="4191"/>
                    </a:lnTo>
                    <a:lnTo>
                      <a:pt x="2666" y="5664"/>
                    </a:lnTo>
                    <a:lnTo>
                      <a:pt x="13563" y="5676"/>
                    </a:lnTo>
                    <a:lnTo>
                      <a:pt x="15671" y="3771"/>
                    </a:lnTo>
                    <a:lnTo>
                      <a:pt x="15671" y="1638"/>
                    </a:lnTo>
                    <a:lnTo>
                      <a:pt x="12687" y="0"/>
                    </a:lnTo>
                    <a:close/>
                  </a:path>
                </a:pathLst>
              </a:custGeom>
              <a:solidFill>
                <a:srgbClr val="007C34"/>
              </a:solidFill>
            </p:spPr>
            <p:txBody>
              <a:bodyPr wrap="square" lIns="0" tIns="0" rIns="0" bIns="0" rtlCol="0"/>
              <a:lstStyle/>
              <a:p>
                <a:endParaRPr/>
              </a:p>
            </p:txBody>
          </p:sp>
          <p:sp>
            <p:nvSpPr>
              <p:cNvPr id="110" name="object 203">
                <a:extLst>
                  <a:ext uri="{FF2B5EF4-FFF2-40B4-BE49-F238E27FC236}">
                    <a16:creationId xmlns:a16="http://schemas.microsoft.com/office/drawing/2014/main" id="{4BBECDA3-6319-6775-2A4C-92460D1CE377}"/>
                  </a:ext>
                </a:extLst>
              </p:cNvPr>
              <p:cNvSpPr/>
              <p:nvPr/>
            </p:nvSpPr>
            <p:spPr>
              <a:xfrm>
                <a:off x="6237420" y="9028240"/>
                <a:ext cx="26034" cy="10795"/>
              </a:xfrm>
              <a:custGeom>
                <a:avLst/>
                <a:gdLst/>
                <a:ahLst/>
                <a:cxnLst/>
                <a:rect l="l" t="t" r="r" b="b"/>
                <a:pathLst>
                  <a:path w="26035" h="10795">
                    <a:moveTo>
                      <a:pt x="20154" y="0"/>
                    </a:moveTo>
                    <a:lnTo>
                      <a:pt x="5791" y="215"/>
                    </a:lnTo>
                    <a:lnTo>
                      <a:pt x="0" y="2667"/>
                    </a:lnTo>
                    <a:lnTo>
                      <a:pt x="38"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111" name="object 204">
                <a:extLst>
                  <a:ext uri="{FF2B5EF4-FFF2-40B4-BE49-F238E27FC236}">
                    <a16:creationId xmlns:a16="http://schemas.microsoft.com/office/drawing/2014/main" id="{730F5159-00DD-11CE-9128-80700478D0C5}"/>
                  </a:ext>
                </a:extLst>
              </p:cNvPr>
              <p:cNvSpPr/>
              <p:nvPr/>
            </p:nvSpPr>
            <p:spPr>
              <a:xfrm>
                <a:off x="6242927" y="9030733"/>
                <a:ext cx="15875" cy="5715"/>
              </a:xfrm>
              <a:custGeom>
                <a:avLst/>
                <a:gdLst/>
                <a:ahLst/>
                <a:cxnLst/>
                <a:rect l="l" t="t" r="r" b="b"/>
                <a:pathLst>
                  <a:path w="15875" h="5715">
                    <a:moveTo>
                      <a:pt x="12687" y="0"/>
                    </a:moveTo>
                    <a:lnTo>
                      <a:pt x="7429" y="165"/>
                    </a:lnTo>
                    <a:lnTo>
                      <a:pt x="3200" y="292"/>
                    </a:lnTo>
                    <a:lnTo>
                      <a:pt x="0" y="1803"/>
                    </a:lnTo>
                    <a:lnTo>
                      <a:pt x="12" y="4190"/>
                    </a:lnTo>
                    <a:lnTo>
                      <a:pt x="2666" y="5664"/>
                    </a:lnTo>
                    <a:lnTo>
                      <a:pt x="13563" y="5676"/>
                    </a:lnTo>
                    <a:lnTo>
                      <a:pt x="15671" y="3771"/>
                    </a:lnTo>
                    <a:lnTo>
                      <a:pt x="15671" y="1638"/>
                    </a:lnTo>
                    <a:lnTo>
                      <a:pt x="12687" y="0"/>
                    </a:lnTo>
                    <a:close/>
                  </a:path>
                </a:pathLst>
              </a:custGeom>
              <a:solidFill>
                <a:srgbClr val="007C34"/>
              </a:solidFill>
            </p:spPr>
            <p:txBody>
              <a:bodyPr wrap="square" lIns="0" tIns="0" rIns="0" bIns="0" rtlCol="0"/>
              <a:lstStyle/>
              <a:p>
                <a:endParaRPr/>
              </a:p>
            </p:txBody>
          </p:sp>
          <p:sp>
            <p:nvSpPr>
              <p:cNvPr id="112" name="object 205">
                <a:extLst>
                  <a:ext uri="{FF2B5EF4-FFF2-40B4-BE49-F238E27FC236}">
                    <a16:creationId xmlns:a16="http://schemas.microsoft.com/office/drawing/2014/main" id="{70836737-9AE4-FF86-6017-F6465D0F29F7}"/>
                  </a:ext>
                </a:extLst>
              </p:cNvPr>
              <p:cNvSpPr/>
              <p:nvPr/>
            </p:nvSpPr>
            <p:spPr>
              <a:xfrm>
                <a:off x="6277677" y="9026850"/>
                <a:ext cx="26034" cy="10795"/>
              </a:xfrm>
              <a:custGeom>
                <a:avLst/>
                <a:gdLst/>
                <a:ahLst/>
                <a:cxnLst/>
                <a:rect l="l" t="t" r="r" b="b"/>
                <a:pathLst>
                  <a:path w="26035" h="10795">
                    <a:moveTo>
                      <a:pt x="20154" y="0"/>
                    </a:moveTo>
                    <a:lnTo>
                      <a:pt x="5791" y="228"/>
                    </a:lnTo>
                    <a:lnTo>
                      <a:pt x="0" y="2666"/>
                    </a:lnTo>
                    <a:lnTo>
                      <a:pt x="50"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113" name="object 206">
                <a:extLst>
                  <a:ext uri="{FF2B5EF4-FFF2-40B4-BE49-F238E27FC236}">
                    <a16:creationId xmlns:a16="http://schemas.microsoft.com/office/drawing/2014/main" id="{F5AEB717-26ED-5326-A070-39D3689410F4}"/>
                  </a:ext>
                </a:extLst>
              </p:cNvPr>
              <p:cNvSpPr/>
              <p:nvPr/>
            </p:nvSpPr>
            <p:spPr>
              <a:xfrm>
                <a:off x="6283185" y="9029345"/>
                <a:ext cx="15875" cy="5715"/>
              </a:xfrm>
              <a:custGeom>
                <a:avLst/>
                <a:gdLst/>
                <a:ahLst/>
                <a:cxnLst/>
                <a:rect l="l" t="t" r="r" b="b"/>
                <a:pathLst>
                  <a:path w="15875" h="5715">
                    <a:moveTo>
                      <a:pt x="12687" y="0"/>
                    </a:moveTo>
                    <a:lnTo>
                      <a:pt x="7429" y="165"/>
                    </a:lnTo>
                    <a:lnTo>
                      <a:pt x="3200" y="292"/>
                    </a:lnTo>
                    <a:lnTo>
                      <a:pt x="0" y="1816"/>
                    </a:lnTo>
                    <a:lnTo>
                      <a:pt x="12" y="4191"/>
                    </a:lnTo>
                    <a:lnTo>
                      <a:pt x="2666" y="5664"/>
                    </a:lnTo>
                    <a:lnTo>
                      <a:pt x="13563" y="5676"/>
                    </a:lnTo>
                    <a:lnTo>
                      <a:pt x="15671" y="3771"/>
                    </a:lnTo>
                    <a:lnTo>
                      <a:pt x="15671" y="1638"/>
                    </a:lnTo>
                    <a:lnTo>
                      <a:pt x="12687" y="0"/>
                    </a:lnTo>
                    <a:close/>
                  </a:path>
                </a:pathLst>
              </a:custGeom>
              <a:solidFill>
                <a:srgbClr val="007C34"/>
              </a:solidFill>
            </p:spPr>
            <p:txBody>
              <a:bodyPr wrap="square" lIns="0" tIns="0" rIns="0" bIns="0" rtlCol="0"/>
              <a:lstStyle/>
              <a:p>
                <a:endParaRPr/>
              </a:p>
            </p:txBody>
          </p:sp>
          <p:sp>
            <p:nvSpPr>
              <p:cNvPr id="114" name="object 207">
                <a:extLst>
                  <a:ext uri="{FF2B5EF4-FFF2-40B4-BE49-F238E27FC236}">
                    <a16:creationId xmlns:a16="http://schemas.microsoft.com/office/drawing/2014/main" id="{36C74E54-97AF-E824-10CD-D570FC683D1E}"/>
                  </a:ext>
                </a:extLst>
              </p:cNvPr>
              <p:cNvSpPr/>
              <p:nvPr/>
            </p:nvSpPr>
            <p:spPr>
              <a:xfrm>
                <a:off x="6315853" y="9024422"/>
                <a:ext cx="26034" cy="10795"/>
              </a:xfrm>
              <a:custGeom>
                <a:avLst/>
                <a:gdLst/>
                <a:ahLst/>
                <a:cxnLst/>
                <a:rect l="l" t="t" r="r" b="b"/>
                <a:pathLst>
                  <a:path w="26035" h="10795">
                    <a:moveTo>
                      <a:pt x="20154" y="0"/>
                    </a:moveTo>
                    <a:lnTo>
                      <a:pt x="5791" y="228"/>
                    </a:lnTo>
                    <a:lnTo>
                      <a:pt x="0" y="2666"/>
                    </a:lnTo>
                    <a:lnTo>
                      <a:pt x="38" y="8483"/>
                    </a:lnTo>
                    <a:lnTo>
                      <a:pt x="5880" y="10744"/>
                    </a:lnTo>
                    <a:lnTo>
                      <a:pt x="20231"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115" name="object 208">
                <a:extLst>
                  <a:ext uri="{FF2B5EF4-FFF2-40B4-BE49-F238E27FC236}">
                    <a16:creationId xmlns:a16="http://schemas.microsoft.com/office/drawing/2014/main" id="{A293EA03-43CA-B278-CC9F-0920E5F7FF90}"/>
                  </a:ext>
                </a:extLst>
              </p:cNvPr>
              <p:cNvSpPr/>
              <p:nvPr/>
            </p:nvSpPr>
            <p:spPr>
              <a:xfrm>
                <a:off x="6321358" y="9026915"/>
                <a:ext cx="15875" cy="5715"/>
              </a:xfrm>
              <a:custGeom>
                <a:avLst/>
                <a:gdLst/>
                <a:ahLst/>
                <a:cxnLst/>
                <a:rect l="l" t="t" r="r" b="b"/>
                <a:pathLst>
                  <a:path w="15875" h="5715">
                    <a:moveTo>
                      <a:pt x="12687" y="0"/>
                    </a:moveTo>
                    <a:lnTo>
                      <a:pt x="7429" y="165"/>
                    </a:lnTo>
                    <a:lnTo>
                      <a:pt x="3187" y="292"/>
                    </a:lnTo>
                    <a:lnTo>
                      <a:pt x="0" y="1803"/>
                    </a:lnTo>
                    <a:lnTo>
                      <a:pt x="12" y="4191"/>
                    </a:lnTo>
                    <a:lnTo>
                      <a:pt x="2666" y="5664"/>
                    </a:lnTo>
                    <a:lnTo>
                      <a:pt x="13563" y="5676"/>
                    </a:lnTo>
                    <a:lnTo>
                      <a:pt x="15671" y="3771"/>
                    </a:lnTo>
                    <a:lnTo>
                      <a:pt x="15671" y="1638"/>
                    </a:lnTo>
                    <a:lnTo>
                      <a:pt x="12687" y="0"/>
                    </a:lnTo>
                    <a:close/>
                  </a:path>
                </a:pathLst>
              </a:custGeom>
              <a:solidFill>
                <a:srgbClr val="007C34"/>
              </a:solidFill>
            </p:spPr>
            <p:txBody>
              <a:bodyPr wrap="square" lIns="0" tIns="0" rIns="0" bIns="0" rtlCol="0"/>
              <a:lstStyle/>
              <a:p>
                <a:endParaRPr/>
              </a:p>
            </p:txBody>
          </p:sp>
          <p:sp>
            <p:nvSpPr>
              <p:cNvPr id="116" name="object 209">
                <a:extLst>
                  <a:ext uri="{FF2B5EF4-FFF2-40B4-BE49-F238E27FC236}">
                    <a16:creationId xmlns:a16="http://schemas.microsoft.com/office/drawing/2014/main" id="{00FD16ED-659A-B2E0-DC79-128ADE0B0DC4}"/>
                  </a:ext>
                </a:extLst>
              </p:cNvPr>
              <p:cNvSpPr/>
              <p:nvPr/>
            </p:nvSpPr>
            <p:spPr>
              <a:xfrm>
                <a:off x="6372844" y="9006566"/>
                <a:ext cx="23495" cy="10160"/>
              </a:xfrm>
              <a:custGeom>
                <a:avLst/>
                <a:gdLst/>
                <a:ahLst/>
                <a:cxnLst/>
                <a:rect l="l" t="t" r="r" b="b"/>
                <a:pathLst>
                  <a:path w="23495" h="10159">
                    <a:moveTo>
                      <a:pt x="17894" y="0"/>
                    </a:moveTo>
                    <a:lnTo>
                      <a:pt x="5143" y="190"/>
                    </a:lnTo>
                    <a:lnTo>
                      <a:pt x="0" y="2374"/>
                    </a:lnTo>
                    <a:lnTo>
                      <a:pt x="38" y="7531"/>
                    </a:lnTo>
                    <a:lnTo>
                      <a:pt x="5219" y="9537"/>
                    </a:lnTo>
                    <a:lnTo>
                      <a:pt x="17970" y="9347"/>
                    </a:lnTo>
                    <a:lnTo>
                      <a:pt x="23101" y="7175"/>
                    </a:lnTo>
                    <a:lnTo>
                      <a:pt x="23088" y="4597"/>
                    </a:lnTo>
                    <a:lnTo>
                      <a:pt x="23063" y="2019"/>
                    </a:lnTo>
                    <a:lnTo>
                      <a:pt x="17894" y="0"/>
                    </a:lnTo>
                    <a:close/>
                  </a:path>
                </a:pathLst>
              </a:custGeom>
              <a:solidFill>
                <a:srgbClr val="008739"/>
              </a:solidFill>
            </p:spPr>
            <p:txBody>
              <a:bodyPr wrap="square" lIns="0" tIns="0" rIns="0" bIns="0" rtlCol="0"/>
              <a:lstStyle/>
              <a:p>
                <a:endParaRPr/>
              </a:p>
            </p:txBody>
          </p:sp>
          <p:sp>
            <p:nvSpPr>
              <p:cNvPr id="117" name="object 210">
                <a:extLst>
                  <a:ext uri="{FF2B5EF4-FFF2-40B4-BE49-F238E27FC236}">
                    <a16:creationId xmlns:a16="http://schemas.microsoft.com/office/drawing/2014/main" id="{F5DDA306-8745-E7CA-33F0-C3410D0050B7}"/>
                  </a:ext>
                </a:extLst>
              </p:cNvPr>
              <p:cNvSpPr/>
              <p:nvPr/>
            </p:nvSpPr>
            <p:spPr>
              <a:xfrm>
                <a:off x="6377735" y="9008774"/>
                <a:ext cx="13970" cy="5080"/>
              </a:xfrm>
              <a:custGeom>
                <a:avLst/>
                <a:gdLst/>
                <a:ahLst/>
                <a:cxnLst/>
                <a:rect l="l" t="t" r="r" b="b"/>
                <a:pathLst>
                  <a:path w="13970" h="5079">
                    <a:moveTo>
                      <a:pt x="11264" y="0"/>
                    </a:moveTo>
                    <a:lnTo>
                      <a:pt x="6591" y="152"/>
                    </a:lnTo>
                    <a:lnTo>
                      <a:pt x="2832" y="266"/>
                    </a:lnTo>
                    <a:lnTo>
                      <a:pt x="0" y="1612"/>
                    </a:lnTo>
                    <a:lnTo>
                      <a:pt x="0" y="3721"/>
                    </a:lnTo>
                    <a:lnTo>
                      <a:pt x="2374" y="5029"/>
                    </a:lnTo>
                    <a:lnTo>
                      <a:pt x="12039" y="5054"/>
                    </a:lnTo>
                    <a:lnTo>
                      <a:pt x="13906" y="3352"/>
                    </a:lnTo>
                    <a:lnTo>
                      <a:pt x="13906" y="1460"/>
                    </a:lnTo>
                    <a:lnTo>
                      <a:pt x="11264" y="0"/>
                    </a:lnTo>
                    <a:close/>
                  </a:path>
                </a:pathLst>
              </a:custGeom>
              <a:solidFill>
                <a:srgbClr val="007C34"/>
              </a:solidFill>
            </p:spPr>
            <p:txBody>
              <a:bodyPr wrap="square" lIns="0" tIns="0" rIns="0" bIns="0" rtlCol="0"/>
              <a:lstStyle/>
              <a:p>
                <a:endParaRPr/>
              </a:p>
            </p:txBody>
          </p:sp>
          <p:sp>
            <p:nvSpPr>
              <p:cNvPr id="118" name="object 211">
                <a:extLst>
                  <a:ext uri="{FF2B5EF4-FFF2-40B4-BE49-F238E27FC236}">
                    <a16:creationId xmlns:a16="http://schemas.microsoft.com/office/drawing/2014/main" id="{D24F960D-AE8D-AAE7-DCB7-74808AB7743D}"/>
                  </a:ext>
                </a:extLst>
              </p:cNvPr>
              <p:cNvSpPr/>
              <p:nvPr/>
            </p:nvSpPr>
            <p:spPr>
              <a:xfrm>
                <a:off x="6336752" y="9007610"/>
                <a:ext cx="23495" cy="10160"/>
              </a:xfrm>
              <a:custGeom>
                <a:avLst/>
                <a:gdLst/>
                <a:ahLst/>
                <a:cxnLst/>
                <a:rect l="l" t="t" r="r" b="b"/>
                <a:pathLst>
                  <a:path w="23495" h="10159">
                    <a:moveTo>
                      <a:pt x="17894" y="0"/>
                    </a:moveTo>
                    <a:lnTo>
                      <a:pt x="5143" y="190"/>
                    </a:lnTo>
                    <a:lnTo>
                      <a:pt x="0" y="2374"/>
                    </a:lnTo>
                    <a:lnTo>
                      <a:pt x="38" y="7531"/>
                    </a:lnTo>
                    <a:lnTo>
                      <a:pt x="5219" y="9537"/>
                    </a:lnTo>
                    <a:lnTo>
                      <a:pt x="17970" y="9334"/>
                    </a:lnTo>
                    <a:lnTo>
                      <a:pt x="23101" y="7175"/>
                    </a:lnTo>
                    <a:lnTo>
                      <a:pt x="23088" y="4597"/>
                    </a:lnTo>
                    <a:lnTo>
                      <a:pt x="23063" y="2019"/>
                    </a:lnTo>
                    <a:lnTo>
                      <a:pt x="17894" y="0"/>
                    </a:lnTo>
                    <a:close/>
                  </a:path>
                </a:pathLst>
              </a:custGeom>
              <a:solidFill>
                <a:srgbClr val="008739"/>
              </a:solidFill>
            </p:spPr>
            <p:txBody>
              <a:bodyPr wrap="square" lIns="0" tIns="0" rIns="0" bIns="0" rtlCol="0"/>
              <a:lstStyle/>
              <a:p>
                <a:endParaRPr/>
              </a:p>
            </p:txBody>
          </p:sp>
          <p:sp>
            <p:nvSpPr>
              <p:cNvPr id="119" name="object 212">
                <a:extLst>
                  <a:ext uri="{FF2B5EF4-FFF2-40B4-BE49-F238E27FC236}">
                    <a16:creationId xmlns:a16="http://schemas.microsoft.com/office/drawing/2014/main" id="{BE152F12-986D-D162-B30A-12456096C1A9}"/>
                  </a:ext>
                </a:extLst>
              </p:cNvPr>
              <p:cNvSpPr/>
              <p:nvPr/>
            </p:nvSpPr>
            <p:spPr>
              <a:xfrm>
                <a:off x="6341645" y="9009815"/>
                <a:ext cx="13970" cy="5080"/>
              </a:xfrm>
              <a:custGeom>
                <a:avLst/>
                <a:gdLst/>
                <a:ahLst/>
                <a:cxnLst/>
                <a:rect l="l" t="t" r="r" b="b"/>
                <a:pathLst>
                  <a:path w="13970" h="5079">
                    <a:moveTo>
                      <a:pt x="11252" y="0"/>
                    </a:moveTo>
                    <a:lnTo>
                      <a:pt x="6591" y="152"/>
                    </a:lnTo>
                    <a:lnTo>
                      <a:pt x="2832" y="266"/>
                    </a:lnTo>
                    <a:lnTo>
                      <a:pt x="0" y="1612"/>
                    </a:lnTo>
                    <a:lnTo>
                      <a:pt x="0" y="3721"/>
                    </a:lnTo>
                    <a:lnTo>
                      <a:pt x="2374" y="5029"/>
                    </a:lnTo>
                    <a:lnTo>
                      <a:pt x="12039" y="5054"/>
                    </a:lnTo>
                    <a:lnTo>
                      <a:pt x="13906" y="3352"/>
                    </a:lnTo>
                    <a:lnTo>
                      <a:pt x="13906" y="1460"/>
                    </a:lnTo>
                    <a:lnTo>
                      <a:pt x="11252" y="0"/>
                    </a:lnTo>
                    <a:close/>
                  </a:path>
                </a:pathLst>
              </a:custGeom>
              <a:solidFill>
                <a:srgbClr val="007C34"/>
              </a:solidFill>
            </p:spPr>
            <p:txBody>
              <a:bodyPr wrap="square" lIns="0" tIns="0" rIns="0" bIns="0" rtlCol="0"/>
              <a:lstStyle/>
              <a:p>
                <a:endParaRPr/>
              </a:p>
            </p:txBody>
          </p:sp>
          <p:sp>
            <p:nvSpPr>
              <p:cNvPr id="120" name="object 213">
                <a:extLst>
                  <a:ext uri="{FF2B5EF4-FFF2-40B4-BE49-F238E27FC236}">
                    <a16:creationId xmlns:a16="http://schemas.microsoft.com/office/drawing/2014/main" id="{0A6F0FC0-9799-A348-7449-99A9A68CED7B}"/>
                  </a:ext>
                </a:extLst>
              </p:cNvPr>
              <p:cNvSpPr/>
              <p:nvPr/>
            </p:nvSpPr>
            <p:spPr>
              <a:xfrm>
                <a:off x="6299965" y="9009689"/>
                <a:ext cx="23495" cy="10160"/>
              </a:xfrm>
              <a:custGeom>
                <a:avLst/>
                <a:gdLst/>
                <a:ahLst/>
                <a:cxnLst/>
                <a:rect l="l" t="t" r="r" b="b"/>
                <a:pathLst>
                  <a:path w="23495" h="10159">
                    <a:moveTo>
                      <a:pt x="17894" y="0"/>
                    </a:moveTo>
                    <a:lnTo>
                      <a:pt x="5143" y="190"/>
                    </a:lnTo>
                    <a:lnTo>
                      <a:pt x="0" y="2374"/>
                    </a:lnTo>
                    <a:lnTo>
                      <a:pt x="38" y="7531"/>
                    </a:lnTo>
                    <a:lnTo>
                      <a:pt x="5219" y="9537"/>
                    </a:lnTo>
                    <a:lnTo>
                      <a:pt x="17970" y="9347"/>
                    </a:lnTo>
                    <a:lnTo>
                      <a:pt x="23113" y="7175"/>
                    </a:lnTo>
                    <a:lnTo>
                      <a:pt x="23088" y="4597"/>
                    </a:lnTo>
                    <a:lnTo>
                      <a:pt x="23063" y="2019"/>
                    </a:lnTo>
                    <a:lnTo>
                      <a:pt x="17894" y="0"/>
                    </a:lnTo>
                    <a:close/>
                  </a:path>
                </a:pathLst>
              </a:custGeom>
              <a:solidFill>
                <a:srgbClr val="008739"/>
              </a:solidFill>
            </p:spPr>
            <p:txBody>
              <a:bodyPr wrap="square" lIns="0" tIns="0" rIns="0" bIns="0" rtlCol="0"/>
              <a:lstStyle/>
              <a:p>
                <a:endParaRPr/>
              </a:p>
            </p:txBody>
          </p:sp>
          <p:sp>
            <p:nvSpPr>
              <p:cNvPr id="121" name="object 214">
                <a:extLst>
                  <a:ext uri="{FF2B5EF4-FFF2-40B4-BE49-F238E27FC236}">
                    <a16:creationId xmlns:a16="http://schemas.microsoft.com/office/drawing/2014/main" id="{074CA2DC-4525-C55B-FEA5-15321C9F5A1D}"/>
                  </a:ext>
                </a:extLst>
              </p:cNvPr>
              <p:cNvSpPr/>
              <p:nvPr/>
            </p:nvSpPr>
            <p:spPr>
              <a:xfrm>
                <a:off x="6304859" y="9011897"/>
                <a:ext cx="13970" cy="5080"/>
              </a:xfrm>
              <a:custGeom>
                <a:avLst/>
                <a:gdLst/>
                <a:ahLst/>
                <a:cxnLst/>
                <a:rect l="l" t="t" r="r" b="b"/>
                <a:pathLst>
                  <a:path w="13970" h="5079">
                    <a:moveTo>
                      <a:pt x="11252" y="0"/>
                    </a:moveTo>
                    <a:lnTo>
                      <a:pt x="6591" y="152"/>
                    </a:lnTo>
                    <a:lnTo>
                      <a:pt x="2832" y="266"/>
                    </a:lnTo>
                    <a:lnTo>
                      <a:pt x="0" y="1612"/>
                    </a:lnTo>
                    <a:lnTo>
                      <a:pt x="0" y="3721"/>
                    </a:lnTo>
                    <a:lnTo>
                      <a:pt x="2374" y="5029"/>
                    </a:lnTo>
                    <a:lnTo>
                      <a:pt x="12039" y="5054"/>
                    </a:lnTo>
                    <a:lnTo>
                      <a:pt x="13906" y="3352"/>
                    </a:lnTo>
                    <a:lnTo>
                      <a:pt x="13906" y="1460"/>
                    </a:lnTo>
                    <a:lnTo>
                      <a:pt x="11252" y="0"/>
                    </a:lnTo>
                    <a:close/>
                  </a:path>
                </a:pathLst>
              </a:custGeom>
              <a:solidFill>
                <a:srgbClr val="007C34"/>
              </a:solidFill>
            </p:spPr>
            <p:txBody>
              <a:bodyPr wrap="square" lIns="0" tIns="0" rIns="0" bIns="0" rtlCol="0"/>
              <a:lstStyle/>
              <a:p>
                <a:endParaRPr/>
              </a:p>
            </p:txBody>
          </p:sp>
          <p:sp>
            <p:nvSpPr>
              <p:cNvPr id="122" name="object 215">
                <a:extLst>
                  <a:ext uri="{FF2B5EF4-FFF2-40B4-BE49-F238E27FC236}">
                    <a16:creationId xmlns:a16="http://schemas.microsoft.com/office/drawing/2014/main" id="{2EE52FC7-C82A-7038-FD1F-E8E71B02B4E0}"/>
                  </a:ext>
                </a:extLst>
              </p:cNvPr>
              <p:cNvSpPr/>
              <p:nvPr/>
            </p:nvSpPr>
            <p:spPr>
              <a:xfrm>
                <a:off x="6262486" y="9011078"/>
                <a:ext cx="23495" cy="10160"/>
              </a:xfrm>
              <a:custGeom>
                <a:avLst/>
                <a:gdLst/>
                <a:ahLst/>
                <a:cxnLst/>
                <a:rect l="l" t="t" r="r" b="b"/>
                <a:pathLst>
                  <a:path w="23495" h="10159">
                    <a:moveTo>
                      <a:pt x="17894" y="0"/>
                    </a:moveTo>
                    <a:lnTo>
                      <a:pt x="5143" y="203"/>
                    </a:lnTo>
                    <a:lnTo>
                      <a:pt x="0" y="2374"/>
                    </a:lnTo>
                    <a:lnTo>
                      <a:pt x="38" y="7531"/>
                    </a:lnTo>
                    <a:lnTo>
                      <a:pt x="5219" y="9537"/>
                    </a:lnTo>
                    <a:lnTo>
                      <a:pt x="17970" y="9334"/>
                    </a:lnTo>
                    <a:lnTo>
                      <a:pt x="23113" y="7175"/>
                    </a:lnTo>
                    <a:lnTo>
                      <a:pt x="23088" y="4597"/>
                    </a:lnTo>
                    <a:lnTo>
                      <a:pt x="23063" y="2019"/>
                    </a:lnTo>
                    <a:lnTo>
                      <a:pt x="17894" y="0"/>
                    </a:lnTo>
                    <a:close/>
                  </a:path>
                </a:pathLst>
              </a:custGeom>
              <a:solidFill>
                <a:srgbClr val="008739"/>
              </a:solidFill>
            </p:spPr>
            <p:txBody>
              <a:bodyPr wrap="square" lIns="0" tIns="0" rIns="0" bIns="0" rtlCol="0"/>
              <a:lstStyle/>
              <a:p>
                <a:endParaRPr/>
              </a:p>
            </p:txBody>
          </p:sp>
          <p:sp>
            <p:nvSpPr>
              <p:cNvPr id="123" name="object 216">
                <a:extLst>
                  <a:ext uri="{FF2B5EF4-FFF2-40B4-BE49-F238E27FC236}">
                    <a16:creationId xmlns:a16="http://schemas.microsoft.com/office/drawing/2014/main" id="{0334109C-372C-19C9-1260-99772C658534}"/>
                  </a:ext>
                </a:extLst>
              </p:cNvPr>
              <p:cNvSpPr/>
              <p:nvPr/>
            </p:nvSpPr>
            <p:spPr>
              <a:xfrm>
                <a:off x="6267380" y="9013287"/>
                <a:ext cx="13970" cy="5080"/>
              </a:xfrm>
              <a:custGeom>
                <a:avLst/>
                <a:gdLst/>
                <a:ahLst/>
                <a:cxnLst/>
                <a:rect l="l" t="t" r="r" b="b"/>
                <a:pathLst>
                  <a:path w="13970" h="5079">
                    <a:moveTo>
                      <a:pt x="11252" y="0"/>
                    </a:moveTo>
                    <a:lnTo>
                      <a:pt x="6591" y="152"/>
                    </a:lnTo>
                    <a:lnTo>
                      <a:pt x="2832" y="266"/>
                    </a:lnTo>
                    <a:lnTo>
                      <a:pt x="0" y="1612"/>
                    </a:lnTo>
                    <a:lnTo>
                      <a:pt x="0" y="3721"/>
                    </a:lnTo>
                    <a:lnTo>
                      <a:pt x="2374" y="5029"/>
                    </a:lnTo>
                    <a:lnTo>
                      <a:pt x="12039" y="5041"/>
                    </a:lnTo>
                    <a:lnTo>
                      <a:pt x="13906" y="3340"/>
                    </a:lnTo>
                    <a:lnTo>
                      <a:pt x="13906" y="1460"/>
                    </a:lnTo>
                    <a:lnTo>
                      <a:pt x="11252" y="0"/>
                    </a:lnTo>
                    <a:close/>
                  </a:path>
                </a:pathLst>
              </a:custGeom>
              <a:solidFill>
                <a:srgbClr val="007C34"/>
              </a:solidFill>
            </p:spPr>
            <p:txBody>
              <a:bodyPr wrap="square" lIns="0" tIns="0" rIns="0" bIns="0" rtlCol="0"/>
              <a:lstStyle/>
              <a:p>
                <a:endParaRPr/>
              </a:p>
            </p:txBody>
          </p:sp>
          <p:sp>
            <p:nvSpPr>
              <p:cNvPr id="124" name="object 217">
                <a:extLst>
                  <a:ext uri="{FF2B5EF4-FFF2-40B4-BE49-F238E27FC236}">
                    <a16:creationId xmlns:a16="http://schemas.microsoft.com/office/drawing/2014/main" id="{1FF8CF4A-E2CD-5BD1-0B9B-4AE299F1A624}"/>
                  </a:ext>
                </a:extLst>
              </p:cNvPr>
              <p:cNvSpPr/>
              <p:nvPr/>
            </p:nvSpPr>
            <p:spPr>
              <a:xfrm>
                <a:off x="6335980" y="9041774"/>
                <a:ext cx="26034" cy="10795"/>
              </a:xfrm>
              <a:custGeom>
                <a:avLst/>
                <a:gdLst/>
                <a:ahLst/>
                <a:cxnLst/>
                <a:rect l="l" t="t" r="r" b="b"/>
                <a:pathLst>
                  <a:path w="26035" h="10795">
                    <a:moveTo>
                      <a:pt x="20154" y="0"/>
                    </a:moveTo>
                    <a:lnTo>
                      <a:pt x="5791" y="228"/>
                    </a:lnTo>
                    <a:lnTo>
                      <a:pt x="0" y="2666"/>
                    </a:lnTo>
                    <a:lnTo>
                      <a:pt x="38" y="8483"/>
                    </a:lnTo>
                    <a:lnTo>
                      <a:pt x="5880" y="10744"/>
                    </a:lnTo>
                    <a:lnTo>
                      <a:pt x="20231"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125" name="object 218">
                <a:extLst>
                  <a:ext uri="{FF2B5EF4-FFF2-40B4-BE49-F238E27FC236}">
                    <a16:creationId xmlns:a16="http://schemas.microsoft.com/office/drawing/2014/main" id="{6A82DEE8-12E4-122C-9202-C9110657376A}"/>
                  </a:ext>
                </a:extLst>
              </p:cNvPr>
              <p:cNvSpPr/>
              <p:nvPr/>
            </p:nvSpPr>
            <p:spPr>
              <a:xfrm>
                <a:off x="6341485" y="9044267"/>
                <a:ext cx="15875" cy="5715"/>
              </a:xfrm>
              <a:custGeom>
                <a:avLst/>
                <a:gdLst/>
                <a:ahLst/>
                <a:cxnLst/>
                <a:rect l="l" t="t" r="r" b="b"/>
                <a:pathLst>
                  <a:path w="15875" h="5715">
                    <a:moveTo>
                      <a:pt x="12687" y="0"/>
                    </a:moveTo>
                    <a:lnTo>
                      <a:pt x="7429" y="165"/>
                    </a:lnTo>
                    <a:lnTo>
                      <a:pt x="3200" y="292"/>
                    </a:lnTo>
                    <a:lnTo>
                      <a:pt x="0" y="1816"/>
                    </a:lnTo>
                    <a:lnTo>
                      <a:pt x="12" y="4191"/>
                    </a:lnTo>
                    <a:lnTo>
                      <a:pt x="2666" y="5664"/>
                    </a:lnTo>
                    <a:lnTo>
                      <a:pt x="13563" y="5676"/>
                    </a:lnTo>
                    <a:lnTo>
                      <a:pt x="15671" y="3771"/>
                    </a:lnTo>
                    <a:lnTo>
                      <a:pt x="15671" y="1638"/>
                    </a:lnTo>
                    <a:lnTo>
                      <a:pt x="12687" y="0"/>
                    </a:lnTo>
                    <a:close/>
                  </a:path>
                </a:pathLst>
              </a:custGeom>
              <a:solidFill>
                <a:srgbClr val="007C34"/>
              </a:solidFill>
            </p:spPr>
            <p:txBody>
              <a:bodyPr wrap="square" lIns="0" tIns="0" rIns="0" bIns="0" rtlCol="0"/>
              <a:lstStyle/>
              <a:p>
                <a:endParaRPr/>
              </a:p>
            </p:txBody>
          </p:sp>
          <p:sp>
            <p:nvSpPr>
              <p:cNvPr id="126" name="object 219">
                <a:extLst>
                  <a:ext uri="{FF2B5EF4-FFF2-40B4-BE49-F238E27FC236}">
                    <a16:creationId xmlns:a16="http://schemas.microsoft.com/office/drawing/2014/main" id="{62465DDF-A10B-F383-44BB-0FE69DB0782C}"/>
                  </a:ext>
                </a:extLst>
              </p:cNvPr>
              <p:cNvSpPr/>
              <p:nvPr/>
            </p:nvSpPr>
            <p:spPr>
              <a:xfrm>
                <a:off x="6185703" y="9072084"/>
                <a:ext cx="27940" cy="11430"/>
              </a:xfrm>
              <a:custGeom>
                <a:avLst/>
                <a:gdLst/>
                <a:ahLst/>
                <a:cxnLst/>
                <a:rect l="l" t="t" r="r" b="b"/>
                <a:pathLst>
                  <a:path w="27939" h="11429">
                    <a:moveTo>
                      <a:pt x="21335" y="0"/>
                    </a:moveTo>
                    <a:lnTo>
                      <a:pt x="6146" y="228"/>
                    </a:lnTo>
                    <a:lnTo>
                      <a:pt x="0" y="2819"/>
                    </a:lnTo>
                    <a:lnTo>
                      <a:pt x="50" y="8966"/>
                    </a:lnTo>
                    <a:lnTo>
                      <a:pt x="6235" y="11366"/>
                    </a:lnTo>
                    <a:lnTo>
                      <a:pt x="21437" y="11125"/>
                    </a:lnTo>
                    <a:lnTo>
                      <a:pt x="27571" y="8547"/>
                    </a:lnTo>
                    <a:lnTo>
                      <a:pt x="27546" y="5473"/>
                    </a:lnTo>
                    <a:lnTo>
                      <a:pt x="27520" y="2400"/>
                    </a:lnTo>
                    <a:lnTo>
                      <a:pt x="21335" y="0"/>
                    </a:lnTo>
                    <a:close/>
                  </a:path>
                </a:pathLst>
              </a:custGeom>
              <a:solidFill>
                <a:srgbClr val="008739"/>
              </a:solidFill>
            </p:spPr>
            <p:txBody>
              <a:bodyPr wrap="square" lIns="0" tIns="0" rIns="0" bIns="0" rtlCol="0"/>
              <a:lstStyle/>
              <a:p>
                <a:endParaRPr/>
              </a:p>
            </p:txBody>
          </p:sp>
          <p:sp>
            <p:nvSpPr>
              <p:cNvPr id="127" name="object 220">
                <a:extLst>
                  <a:ext uri="{FF2B5EF4-FFF2-40B4-BE49-F238E27FC236}">
                    <a16:creationId xmlns:a16="http://schemas.microsoft.com/office/drawing/2014/main" id="{F893D0C7-1FCC-91E2-73F7-5EA2818E3C2C}"/>
                  </a:ext>
                </a:extLst>
              </p:cNvPr>
              <p:cNvSpPr/>
              <p:nvPr/>
            </p:nvSpPr>
            <p:spPr>
              <a:xfrm>
                <a:off x="6191548" y="9074709"/>
                <a:ext cx="17145" cy="6350"/>
              </a:xfrm>
              <a:custGeom>
                <a:avLst/>
                <a:gdLst/>
                <a:ahLst/>
                <a:cxnLst/>
                <a:rect l="l" t="t" r="r" b="b"/>
                <a:pathLst>
                  <a:path w="17145" h="6350">
                    <a:moveTo>
                      <a:pt x="13423" y="0"/>
                    </a:moveTo>
                    <a:lnTo>
                      <a:pt x="7861" y="177"/>
                    </a:lnTo>
                    <a:lnTo>
                      <a:pt x="3378" y="317"/>
                    </a:lnTo>
                    <a:lnTo>
                      <a:pt x="0" y="1917"/>
                    </a:lnTo>
                    <a:lnTo>
                      <a:pt x="0" y="4432"/>
                    </a:lnTo>
                    <a:lnTo>
                      <a:pt x="2819" y="6007"/>
                    </a:lnTo>
                    <a:lnTo>
                      <a:pt x="14363" y="6019"/>
                    </a:lnTo>
                    <a:lnTo>
                      <a:pt x="16586" y="4000"/>
                    </a:lnTo>
                    <a:lnTo>
                      <a:pt x="16586" y="1739"/>
                    </a:lnTo>
                    <a:lnTo>
                      <a:pt x="13423" y="0"/>
                    </a:lnTo>
                    <a:close/>
                  </a:path>
                </a:pathLst>
              </a:custGeom>
              <a:solidFill>
                <a:srgbClr val="007C34"/>
              </a:solidFill>
            </p:spPr>
            <p:txBody>
              <a:bodyPr wrap="square" lIns="0" tIns="0" rIns="0" bIns="0" rtlCol="0"/>
              <a:lstStyle/>
              <a:p>
                <a:endParaRPr/>
              </a:p>
            </p:txBody>
          </p:sp>
          <p:sp>
            <p:nvSpPr>
              <p:cNvPr id="128" name="object 221">
                <a:extLst>
                  <a:ext uri="{FF2B5EF4-FFF2-40B4-BE49-F238E27FC236}">
                    <a16:creationId xmlns:a16="http://schemas.microsoft.com/office/drawing/2014/main" id="{59016771-6AB6-22EE-6F3D-6C5AE0061E84}"/>
                  </a:ext>
                </a:extLst>
              </p:cNvPr>
              <p:cNvSpPr/>
              <p:nvPr/>
            </p:nvSpPr>
            <p:spPr>
              <a:xfrm>
                <a:off x="6228737" y="9069656"/>
                <a:ext cx="27940" cy="11430"/>
              </a:xfrm>
              <a:custGeom>
                <a:avLst/>
                <a:gdLst/>
                <a:ahLst/>
                <a:cxnLst/>
                <a:rect l="l" t="t" r="r" b="b"/>
                <a:pathLst>
                  <a:path w="27939" h="11429">
                    <a:moveTo>
                      <a:pt x="21348" y="0"/>
                    </a:moveTo>
                    <a:lnTo>
                      <a:pt x="6146" y="228"/>
                    </a:lnTo>
                    <a:lnTo>
                      <a:pt x="0" y="2819"/>
                    </a:lnTo>
                    <a:lnTo>
                      <a:pt x="50" y="8966"/>
                    </a:lnTo>
                    <a:lnTo>
                      <a:pt x="6235" y="11366"/>
                    </a:lnTo>
                    <a:lnTo>
                      <a:pt x="21437" y="11125"/>
                    </a:lnTo>
                    <a:lnTo>
                      <a:pt x="27571" y="8547"/>
                    </a:lnTo>
                    <a:lnTo>
                      <a:pt x="27546" y="5473"/>
                    </a:lnTo>
                    <a:lnTo>
                      <a:pt x="27520" y="2400"/>
                    </a:lnTo>
                    <a:lnTo>
                      <a:pt x="21348" y="0"/>
                    </a:lnTo>
                    <a:close/>
                  </a:path>
                </a:pathLst>
              </a:custGeom>
              <a:solidFill>
                <a:srgbClr val="008739"/>
              </a:solidFill>
            </p:spPr>
            <p:txBody>
              <a:bodyPr wrap="square" lIns="0" tIns="0" rIns="0" bIns="0" rtlCol="0"/>
              <a:lstStyle/>
              <a:p>
                <a:endParaRPr/>
              </a:p>
            </p:txBody>
          </p:sp>
          <p:sp>
            <p:nvSpPr>
              <p:cNvPr id="129" name="object 222">
                <a:extLst>
                  <a:ext uri="{FF2B5EF4-FFF2-40B4-BE49-F238E27FC236}">
                    <a16:creationId xmlns:a16="http://schemas.microsoft.com/office/drawing/2014/main" id="{729E3795-6379-AFA5-EF04-2550E8CD0220}"/>
                  </a:ext>
                </a:extLst>
              </p:cNvPr>
              <p:cNvSpPr/>
              <p:nvPr/>
            </p:nvSpPr>
            <p:spPr>
              <a:xfrm>
                <a:off x="6234579" y="9072281"/>
                <a:ext cx="17145" cy="6350"/>
              </a:xfrm>
              <a:custGeom>
                <a:avLst/>
                <a:gdLst/>
                <a:ahLst/>
                <a:cxnLst/>
                <a:rect l="l" t="t" r="r" b="b"/>
                <a:pathLst>
                  <a:path w="17145" h="6350">
                    <a:moveTo>
                      <a:pt x="13423" y="0"/>
                    </a:moveTo>
                    <a:lnTo>
                      <a:pt x="7861" y="177"/>
                    </a:lnTo>
                    <a:lnTo>
                      <a:pt x="3378" y="317"/>
                    </a:lnTo>
                    <a:lnTo>
                      <a:pt x="0" y="1917"/>
                    </a:lnTo>
                    <a:lnTo>
                      <a:pt x="0" y="4432"/>
                    </a:lnTo>
                    <a:lnTo>
                      <a:pt x="2819" y="6007"/>
                    </a:lnTo>
                    <a:lnTo>
                      <a:pt x="14363" y="6019"/>
                    </a:lnTo>
                    <a:lnTo>
                      <a:pt x="16598" y="3987"/>
                    </a:lnTo>
                    <a:lnTo>
                      <a:pt x="16586" y="1739"/>
                    </a:lnTo>
                    <a:lnTo>
                      <a:pt x="13423" y="0"/>
                    </a:lnTo>
                    <a:close/>
                  </a:path>
                </a:pathLst>
              </a:custGeom>
              <a:solidFill>
                <a:srgbClr val="007C34"/>
              </a:solidFill>
            </p:spPr>
            <p:txBody>
              <a:bodyPr wrap="square" lIns="0" tIns="0" rIns="0" bIns="0" rtlCol="0"/>
              <a:lstStyle/>
              <a:p>
                <a:endParaRPr/>
              </a:p>
            </p:txBody>
          </p:sp>
          <p:pic>
            <p:nvPicPr>
              <p:cNvPr id="130" name="object 223">
                <a:extLst>
                  <a:ext uri="{FF2B5EF4-FFF2-40B4-BE49-F238E27FC236}">
                    <a16:creationId xmlns:a16="http://schemas.microsoft.com/office/drawing/2014/main" id="{F0A00B7C-22A4-FEFD-07C8-A6B3F43998BA}"/>
                  </a:ext>
                </a:extLst>
              </p:cNvPr>
              <p:cNvPicPr/>
              <p:nvPr/>
            </p:nvPicPr>
            <p:blipFill>
              <a:blip r:embed="rId23" cstate="print"/>
              <a:stretch>
                <a:fillRect/>
              </a:stretch>
            </p:blipFill>
            <p:spPr>
              <a:xfrm>
                <a:off x="6387952" y="9072587"/>
                <a:ext cx="221817" cy="96697"/>
              </a:xfrm>
              <a:prstGeom prst="rect">
                <a:avLst/>
              </a:prstGeom>
            </p:spPr>
          </p:pic>
          <p:sp>
            <p:nvSpPr>
              <p:cNvPr id="131" name="object 224">
                <a:extLst>
                  <a:ext uri="{FF2B5EF4-FFF2-40B4-BE49-F238E27FC236}">
                    <a16:creationId xmlns:a16="http://schemas.microsoft.com/office/drawing/2014/main" id="{F0E8D321-07F2-D66D-DDEF-4682D02DA4C0}"/>
                  </a:ext>
                </a:extLst>
              </p:cNvPr>
              <p:cNvSpPr/>
              <p:nvPr/>
            </p:nvSpPr>
            <p:spPr>
              <a:xfrm>
                <a:off x="6052532" y="8966661"/>
                <a:ext cx="188595" cy="104775"/>
              </a:xfrm>
              <a:custGeom>
                <a:avLst/>
                <a:gdLst/>
                <a:ahLst/>
                <a:cxnLst/>
                <a:rect l="l" t="t" r="r" b="b"/>
                <a:pathLst>
                  <a:path w="188595" h="104775">
                    <a:moveTo>
                      <a:pt x="7835" y="12572"/>
                    </a:moveTo>
                    <a:lnTo>
                      <a:pt x="6794" y="15481"/>
                    </a:lnTo>
                    <a:lnTo>
                      <a:pt x="6635" y="22028"/>
                    </a:lnTo>
                    <a:lnTo>
                      <a:pt x="6527" y="33083"/>
                    </a:lnTo>
                    <a:lnTo>
                      <a:pt x="368" y="38811"/>
                    </a:lnTo>
                    <a:lnTo>
                      <a:pt x="0" y="42354"/>
                    </a:lnTo>
                    <a:lnTo>
                      <a:pt x="38" y="60769"/>
                    </a:lnTo>
                    <a:lnTo>
                      <a:pt x="14541" y="66713"/>
                    </a:lnTo>
                    <a:lnTo>
                      <a:pt x="56756" y="81406"/>
                    </a:lnTo>
                    <a:lnTo>
                      <a:pt x="99148" y="88290"/>
                    </a:lnTo>
                    <a:lnTo>
                      <a:pt x="101904" y="89331"/>
                    </a:lnTo>
                    <a:lnTo>
                      <a:pt x="107353" y="93370"/>
                    </a:lnTo>
                    <a:lnTo>
                      <a:pt x="111137" y="98844"/>
                    </a:lnTo>
                    <a:lnTo>
                      <a:pt x="120484" y="103301"/>
                    </a:lnTo>
                    <a:lnTo>
                      <a:pt x="124206" y="104533"/>
                    </a:lnTo>
                    <a:lnTo>
                      <a:pt x="133680" y="104101"/>
                    </a:lnTo>
                    <a:lnTo>
                      <a:pt x="137134" y="102552"/>
                    </a:lnTo>
                    <a:lnTo>
                      <a:pt x="139166" y="99339"/>
                    </a:lnTo>
                    <a:lnTo>
                      <a:pt x="139915" y="81914"/>
                    </a:lnTo>
                    <a:lnTo>
                      <a:pt x="142049" y="81140"/>
                    </a:lnTo>
                    <a:lnTo>
                      <a:pt x="186638" y="81140"/>
                    </a:lnTo>
                    <a:lnTo>
                      <a:pt x="186995" y="77380"/>
                    </a:lnTo>
                    <a:lnTo>
                      <a:pt x="187727" y="66713"/>
                    </a:lnTo>
                    <a:lnTo>
                      <a:pt x="188506" y="54368"/>
                    </a:lnTo>
                    <a:lnTo>
                      <a:pt x="183451" y="47396"/>
                    </a:lnTo>
                    <a:lnTo>
                      <a:pt x="184988" y="31127"/>
                    </a:lnTo>
                    <a:lnTo>
                      <a:pt x="185102" y="25907"/>
                    </a:lnTo>
                    <a:lnTo>
                      <a:pt x="183362" y="23914"/>
                    </a:lnTo>
                    <a:lnTo>
                      <a:pt x="164090" y="22488"/>
                    </a:lnTo>
                    <a:lnTo>
                      <a:pt x="159348" y="22028"/>
                    </a:lnTo>
                    <a:lnTo>
                      <a:pt x="145935" y="20421"/>
                    </a:lnTo>
                    <a:lnTo>
                      <a:pt x="138023" y="16967"/>
                    </a:lnTo>
                    <a:lnTo>
                      <a:pt x="138015" y="12953"/>
                    </a:lnTo>
                    <a:lnTo>
                      <a:pt x="9944" y="12953"/>
                    </a:lnTo>
                    <a:lnTo>
                      <a:pt x="7835" y="12572"/>
                    </a:lnTo>
                    <a:close/>
                  </a:path>
                  <a:path w="188595" h="104775">
                    <a:moveTo>
                      <a:pt x="186638" y="81140"/>
                    </a:moveTo>
                    <a:lnTo>
                      <a:pt x="142049" y="81140"/>
                    </a:lnTo>
                    <a:lnTo>
                      <a:pt x="155727" y="81800"/>
                    </a:lnTo>
                    <a:lnTo>
                      <a:pt x="165430" y="85293"/>
                    </a:lnTo>
                    <a:lnTo>
                      <a:pt x="177139" y="86867"/>
                    </a:lnTo>
                    <a:lnTo>
                      <a:pt x="178269" y="87058"/>
                    </a:lnTo>
                    <a:lnTo>
                      <a:pt x="184188" y="85242"/>
                    </a:lnTo>
                    <a:lnTo>
                      <a:pt x="186194" y="83337"/>
                    </a:lnTo>
                    <a:lnTo>
                      <a:pt x="186537" y="82207"/>
                    </a:lnTo>
                    <a:lnTo>
                      <a:pt x="186638" y="81140"/>
                    </a:lnTo>
                    <a:close/>
                  </a:path>
                  <a:path w="188595" h="104775">
                    <a:moveTo>
                      <a:pt x="55257" y="0"/>
                    </a:moveTo>
                    <a:lnTo>
                      <a:pt x="55156" y="11252"/>
                    </a:lnTo>
                    <a:lnTo>
                      <a:pt x="26462" y="12730"/>
                    </a:lnTo>
                    <a:lnTo>
                      <a:pt x="20996" y="12914"/>
                    </a:lnTo>
                    <a:lnTo>
                      <a:pt x="9944" y="12953"/>
                    </a:lnTo>
                    <a:lnTo>
                      <a:pt x="138015" y="12953"/>
                    </a:lnTo>
                    <a:lnTo>
                      <a:pt x="138011" y="10769"/>
                    </a:lnTo>
                    <a:lnTo>
                      <a:pt x="96913" y="10769"/>
                    </a:lnTo>
                    <a:lnTo>
                      <a:pt x="83595" y="9065"/>
                    </a:lnTo>
                    <a:lnTo>
                      <a:pt x="70032" y="5365"/>
                    </a:lnTo>
                    <a:lnTo>
                      <a:pt x="59496" y="1675"/>
                    </a:lnTo>
                    <a:lnTo>
                      <a:pt x="55257" y="0"/>
                    </a:lnTo>
                    <a:close/>
                  </a:path>
                  <a:path w="188595" h="104775">
                    <a:moveTo>
                      <a:pt x="137998" y="4406"/>
                    </a:moveTo>
                    <a:lnTo>
                      <a:pt x="126072" y="5587"/>
                    </a:lnTo>
                    <a:lnTo>
                      <a:pt x="118294" y="8619"/>
                    </a:lnTo>
                    <a:lnTo>
                      <a:pt x="112664" y="10169"/>
                    </a:lnTo>
                    <a:lnTo>
                      <a:pt x="106449" y="10724"/>
                    </a:lnTo>
                    <a:lnTo>
                      <a:pt x="96913" y="10769"/>
                    </a:lnTo>
                    <a:lnTo>
                      <a:pt x="138011" y="10769"/>
                    </a:lnTo>
                    <a:lnTo>
                      <a:pt x="137998" y="4406"/>
                    </a:lnTo>
                    <a:close/>
                  </a:path>
                </a:pathLst>
              </a:custGeom>
              <a:solidFill>
                <a:srgbClr val="1AABC4"/>
              </a:solidFill>
            </p:spPr>
            <p:txBody>
              <a:bodyPr wrap="square" lIns="0" tIns="0" rIns="0" bIns="0" rtlCol="0"/>
              <a:lstStyle/>
              <a:p>
                <a:endParaRPr/>
              </a:p>
            </p:txBody>
          </p:sp>
          <p:sp>
            <p:nvSpPr>
              <p:cNvPr id="132" name="object 225">
                <a:extLst>
                  <a:ext uri="{FF2B5EF4-FFF2-40B4-BE49-F238E27FC236}">
                    <a16:creationId xmlns:a16="http://schemas.microsoft.com/office/drawing/2014/main" id="{442070B4-0A26-920B-ACA5-35ECB8D95910}"/>
                  </a:ext>
                </a:extLst>
              </p:cNvPr>
              <p:cNvSpPr/>
              <p:nvPr/>
            </p:nvSpPr>
            <p:spPr>
              <a:xfrm>
                <a:off x="6051408" y="8960043"/>
                <a:ext cx="191135" cy="84455"/>
              </a:xfrm>
              <a:custGeom>
                <a:avLst/>
                <a:gdLst/>
                <a:ahLst/>
                <a:cxnLst/>
                <a:rect l="l" t="t" r="r" b="b"/>
                <a:pathLst>
                  <a:path w="191135" h="84454">
                    <a:moveTo>
                      <a:pt x="65290" y="0"/>
                    </a:moveTo>
                    <a:lnTo>
                      <a:pt x="57276" y="2044"/>
                    </a:lnTo>
                    <a:lnTo>
                      <a:pt x="55778" y="5727"/>
                    </a:lnTo>
                    <a:lnTo>
                      <a:pt x="57365" y="11480"/>
                    </a:lnTo>
                    <a:lnTo>
                      <a:pt x="60680" y="12445"/>
                    </a:lnTo>
                    <a:lnTo>
                      <a:pt x="57188" y="18287"/>
                    </a:lnTo>
                    <a:lnTo>
                      <a:pt x="47053" y="17411"/>
                    </a:lnTo>
                    <a:lnTo>
                      <a:pt x="29654" y="14947"/>
                    </a:lnTo>
                    <a:lnTo>
                      <a:pt x="22745" y="11747"/>
                    </a:lnTo>
                    <a:lnTo>
                      <a:pt x="8712" y="15481"/>
                    </a:lnTo>
                    <a:lnTo>
                      <a:pt x="7480" y="20624"/>
                    </a:lnTo>
                    <a:lnTo>
                      <a:pt x="12801" y="28181"/>
                    </a:lnTo>
                    <a:lnTo>
                      <a:pt x="22631" y="27787"/>
                    </a:lnTo>
                    <a:lnTo>
                      <a:pt x="28549" y="28295"/>
                    </a:lnTo>
                    <a:lnTo>
                      <a:pt x="32880" y="28435"/>
                    </a:lnTo>
                    <a:lnTo>
                      <a:pt x="34899" y="29349"/>
                    </a:lnTo>
                    <a:lnTo>
                      <a:pt x="36918" y="30251"/>
                    </a:lnTo>
                    <a:lnTo>
                      <a:pt x="36372" y="33667"/>
                    </a:lnTo>
                    <a:lnTo>
                      <a:pt x="22948" y="36436"/>
                    </a:lnTo>
                    <a:lnTo>
                      <a:pt x="12712" y="36626"/>
                    </a:lnTo>
                    <a:lnTo>
                      <a:pt x="3365" y="40512"/>
                    </a:lnTo>
                    <a:lnTo>
                      <a:pt x="0" y="43789"/>
                    </a:lnTo>
                    <a:lnTo>
                      <a:pt x="5181" y="53060"/>
                    </a:lnTo>
                    <a:lnTo>
                      <a:pt x="13969" y="53378"/>
                    </a:lnTo>
                    <a:lnTo>
                      <a:pt x="23240" y="52577"/>
                    </a:lnTo>
                    <a:lnTo>
                      <a:pt x="40301" y="49569"/>
                    </a:lnTo>
                    <a:lnTo>
                      <a:pt x="48620" y="48825"/>
                    </a:lnTo>
                    <a:lnTo>
                      <a:pt x="54495" y="50457"/>
                    </a:lnTo>
                    <a:lnTo>
                      <a:pt x="58369" y="53593"/>
                    </a:lnTo>
                    <a:lnTo>
                      <a:pt x="51854" y="59626"/>
                    </a:lnTo>
                    <a:lnTo>
                      <a:pt x="44246" y="67602"/>
                    </a:lnTo>
                    <a:lnTo>
                      <a:pt x="42684" y="71742"/>
                    </a:lnTo>
                    <a:lnTo>
                      <a:pt x="45592" y="79006"/>
                    </a:lnTo>
                    <a:lnTo>
                      <a:pt x="54851" y="82257"/>
                    </a:lnTo>
                    <a:lnTo>
                      <a:pt x="69164" y="74980"/>
                    </a:lnTo>
                    <a:lnTo>
                      <a:pt x="73444" y="65227"/>
                    </a:lnTo>
                    <a:lnTo>
                      <a:pt x="79324" y="61188"/>
                    </a:lnTo>
                    <a:lnTo>
                      <a:pt x="85093" y="58618"/>
                    </a:lnTo>
                    <a:lnTo>
                      <a:pt x="91852" y="57783"/>
                    </a:lnTo>
                    <a:lnTo>
                      <a:pt x="98783" y="58707"/>
                    </a:lnTo>
                    <a:lnTo>
                      <a:pt x="105067" y="61417"/>
                    </a:lnTo>
                    <a:lnTo>
                      <a:pt x="112661" y="66217"/>
                    </a:lnTo>
                    <a:lnTo>
                      <a:pt x="115315" y="73977"/>
                    </a:lnTo>
                    <a:lnTo>
                      <a:pt x="127431" y="82473"/>
                    </a:lnTo>
                    <a:lnTo>
                      <a:pt x="138137" y="84010"/>
                    </a:lnTo>
                    <a:lnTo>
                      <a:pt x="142455" y="72707"/>
                    </a:lnTo>
                    <a:lnTo>
                      <a:pt x="136893" y="69113"/>
                    </a:lnTo>
                    <a:lnTo>
                      <a:pt x="132778" y="58064"/>
                    </a:lnTo>
                    <a:lnTo>
                      <a:pt x="136728" y="53073"/>
                    </a:lnTo>
                    <a:lnTo>
                      <a:pt x="142570" y="52311"/>
                    </a:lnTo>
                    <a:lnTo>
                      <a:pt x="149333" y="53496"/>
                    </a:lnTo>
                    <a:lnTo>
                      <a:pt x="157616" y="57210"/>
                    </a:lnTo>
                    <a:lnTo>
                      <a:pt x="165865" y="61519"/>
                    </a:lnTo>
                    <a:lnTo>
                      <a:pt x="172529" y="64490"/>
                    </a:lnTo>
                    <a:lnTo>
                      <a:pt x="179666" y="66725"/>
                    </a:lnTo>
                    <a:lnTo>
                      <a:pt x="186410" y="67678"/>
                    </a:lnTo>
                    <a:lnTo>
                      <a:pt x="190677" y="60007"/>
                    </a:lnTo>
                    <a:lnTo>
                      <a:pt x="188429" y="55041"/>
                    </a:lnTo>
                    <a:lnTo>
                      <a:pt x="180809" y="51358"/>
                    </a:lnTo>
                    <a:lnTo>
                      <a:pt x="168033" y="48526"/>
                    </a:lnTo>
                    <a:lnTo>
                      <a:pt x="156883" y="42100"/>
                    </a:lnTo>
                    <a:lnTo>
                      <a:pt x="156286" y="38366"/>
                    </a:lnTo>
                    <a:lnTo>
                      <a:pt x="161378" y="35267"/>
                    </a:lnTo>
                    <a:lnTo>
                      <a:pt x="170624" y="36499"/>
                    </a:lnTo>
                    <a:lnTo>
                      <a:pt x="182321" y="36131"/>
                    </a:lnTo>
                    <a:lnTo>
                      <a:pt x="185839" y="33286"/>
                    </a:lnTo>
                    <a:lnTo>
                      <a:pt x="183832" y="27660"/>
                    </a:lnTo>
                    <a:lnTo>
                      <a:pt x="178257" y="24942"/>
                    </a:lnTo>
                    <a:lnTo>
                      <a:pt x="162839" y="25615"/>
                    </a:lnTo>
                    <a:lnTo>
                      <a:pt x="155676" y="26136"/>
                    </a:lnTo>
                    <a:lnTo>
                      <a:pt x="138163" y="23228"/>
                    </a:lnTo>
                    <a:lnTo>
                      <a:pt x="133769" y="18173"/>
                    </a:lnTo>
                    <a:lnTo>
                      <a:pt x="138709" y="15963"/>
                    </a:lnTo>
                    <a:lnTo>
                      <a:pt x="139560" y="7429"/>
                    </a:lnTo>
                    <a:lnTo>
                      <a:pt x="132181" y="4305"/>
                    </a:lnTo>
                    <a:lnTo>
                      <a:pt x="120332" y="7137"/>
                    </a:lnTo>
                    <a:lnTo>
                      <a:pt x="116585" y="11061"/>
                    </a:lnTo>
                    <a:lnTo>
                      <a:pt x="103835" y="14274"/>
                    </a:lnTo>
                    <a:lnTo>
                      <a:pt x="84594" y="10909"/>
                    </a:lnTo>
                    <a:lnTo>
                      <a:pt x="79514" y="7086"/>
                    </a:lnTo>
                    <a:lnTo>
                      <a:pt x="70396" y="1041"/>
                    </a:lnTo>
                    <a:lnTo>
                      <a:pt x="65290" y="0"/>
                    </a:lnTo>
                    <a:close/>
                  </a:path>
                </a:pathLst>
              </a:custGeom>
              <a:solidFill>
                <a:srgbClr val="19B8D3"/>
              </a:solidFill>
            </p:spPr>
            <p:txBody>
              <a:bodyPr wrap="square" lIns="0" tIns="0" rIns="0" bIns="0" rtlCol="0"/>
              <a:lstStyle/>
              <a:p>
                <a:endParaRPr/>
              </a:p>
            </p:txBody>
          </p:sp>
          <p:sp>
            <p:nvSpPr>
              <p:cNvPr id="133" name="object 226">
                <a:extLst>
                  <a:ext uri="{FF2B5EF4-FFF2-40B4-BE49-F238E27FC236}">
                    <a16:creationId xmlns:a16="http://schemas.microsoft.com/office/drawing/2014/main" id="{85312EC3-381D-5C16-F9C3-61F065BB0B1C}"/>
                  </a:ext>
                </a:extLst>
              </p:cNvPr>
              <p:cNvSpPr/>
              <p:nvPr/>
            </p:nvSpPr>
            <p:spPr>
              <a:xfrm>
                <a:off x="6114275" y="8977146"/>
                <a:ext cx="66675" cy="28575"/>
              </a:xfrm>
              <a:custGeom>
                <a:avLst/>
                <a:gdLst/>
                <a:ahLst/>
                <a:cxnLst/>
                <a:rect l="l" t="t" r="r" b="b"/>
                <a:pathLst>
                  <a:path w="66675" h="28575">
                    <a:moveTo>
                      <a:pt x="24815" y="12026"/>
                    </a:moveTo>
                    <a:lnTo>
                      <a:pt x="0" y="11963"/>
                    </a:lnTo>
                    <a:lnTo>
                      <a:pt x="419" y="23876"/>
                    </a:lnTo>
                    <a:lnTo>
                      <a:pt x="5219" y="28511"/>
                    </a:lnTo>
                    <a:lnTo>
                      <a:pt x="20320" y="28549"/>
                    </a:lnTo>
                    <a:lnTo>
                      <a:pt x="24688" y="23926"/>
                    </a:lnTo>
                    <a:lnTo>
                      <a:pt x="24815" y="12026"/>
                    </a:lnTo>
                    <a:close/>
                  </a:path>
                  <a:path w="66675" h="28575">
                    <a:moveTo>
                      <a:pt x="66268" y="50"/>
                    </a:moveTo>
                    <a:lnTo>
                      <a:pt x="42379" y="0"/>
                    </a:lnTo>
                    <a:lnTo>
                      <a:pt x="42773" y="11645"/>
                    </a:lnTo>
                    <a:lnTo>
                      <a:pt x="47396" y="16179"/>
                    </a:lnTo>
                    <a:lnTo>
                      <a:pt x="61937" y="16217"/>
                    </a:lnTo>
                    <a:lnTo>
                      <a:pt x="66141" y="11696"/>
                    </a:lnTo>
                    <a:lnTo>
                      <a:pt x="66268" y="50"/>
                    </a:lnTo>
                    <a:close/>
                  </a:path>
                </a:pathLst>
              </a:custGeom>
              <a:solidFill>
                <a:srgbClr val="1AABC4"/>
              </a:solidFill>
            </p:spPr>
            <p:txBody>
              <a:bodyPr wrap="square" lIns="0" tIns="0" rIns="0" bIns="0" rtlCol="0"/>
              <a:lstStyle/>
              <a:p>
                <a:endParaRPr/>
              </a:p>
            </p:txBody>
          </p:sp>
          <p:sp>
            <p:nvSpPr>
              <p:cNvPr id="134" name="object 227">
                <a:extLst>
                  <a:ext uri="{FF2B5EF4-FFF2-40B4-BE49-F238E27FC236}">
                    <a16:creationId xmlns:a16="http://schemas.microsoft.com/office/drawing/2014/main" id="{E4548521-5288-8947-2872-F1D83001B624}"/>
                  </a:ext>
                </a:extLst>
              </p:cNvPr>
              <p:cNvSpPr/>
              <p:nvPr/>
            </p:nvSpPr>
            <p:spPr>
              <a:xfrm>
                <a:off x="6156632" y="8971971"/>
                <a:ext cx="24130" cy="10795"/>
              </a:xfrm>
              <a:custGeom>
                <a:avLst/>
                <a:gdLst/>
                <a:ahLst/>
                <a:cxnLst/>
                <a:rect l="l" t="t" r="r" b="b"/>
                <a:pathLst>
                  <a:path w="24129" h="10795">
                    <a:moveTo>
                      <a:pt x="5448" y="0"/>
                    </a:moveTo>
                    <a:lnTo>
                      <a:pt x="63" y="2311"/>
                    </a:lnTo>
                    <a:lnTo>
                      <a:pt x="0" y="8026"/>
                    </a:lnTo>
                    <a:lnTo>
                      <a:pt x="5334" y="10363"/>
                    </a:lnTo>
                    <a:lnTo>
                      <a:pt x="18529" y="10388"/>
                    </a:lnTo>
                    <a:lnTo>
                      <a:pt x="23901" y="8077"/>
                    </a:lnTo>
                    <a:lnTo>
                      <a:pt x="23926" y="5219"/>
                    </a:lnTo>
                    <a:lnTo>
                      <a:pt x="23964" y="2362"/>
                    </a:lnTo>
                    <a:lnTo>
                      <a:pt x="18643" y="25"/>
                    </a:lnTo>
                    <a:lnTo>
                      <a:pt x="5448" y="0"/>
                    </a:lnTo>
                    <a:close/>
                  </a:path>
                </a:pathLst>
              </a:custGeom>
              <a:solidFill>
                <a:srgbClr val="19B8D3"/>
              </a:solidFill>
            </p:spPr>
            <p:txBody>
              <a:bodyPr wrap="square" lIns="0" tIns="0" rIns="0" bIns="0" rtlCol="0"/>
              <a:lstStyle/>
              <a:p>
                <a:endParaRPr/>
              </a:p>
            </p:txBody>
          </p:sp>
          <p:sp>
            <p:nvSpPr>
              <p:cNvPr id="135" name="object 228">
                <a:extLst>
                  <a:ext uri="{FF2B5EF4-FFF2-40B4-BE49-F238E27FC236}">
                    <a16:creationId xmlns:a16="http://schemas.microsoft.com/office/drawing/2014/main" id="{49675033-6E48-2057-FEB7-406905622F45}"/>
                  </a:ext>
                </a:extLst>
              </p:cNvPr>
              <p:cNvSpPr/>
              <p:nvPr/>
            </p:nvSpPr>
            <p:spPr>
              <a:xfrm>
                <a:off x="6115875" y="8973705"/>
                <a:ext cx="60325" cy="16510"/>
              </a:xfrm>
              <a:custGeom>
                <a:avLst/>
                <a:gdLst/>
                <a:ahLst/>
                <a:cxnLst/>
                <a:rect l="l" t="t" r="r" b="b"/>
                <a:pathLst>
                  <a:path w="60325" h="16509">
                    <a:moveTo>
                      <a:pt x="23888" y="50"/>
                    </a:moveTo>
                    <a:lnTo>
                      <a:pt x="0" y="0"/>
                    </a:lnTo>
                    <a:lnTo>
                      <a:pt x="393" y="11645"/>
                    </a:lnTo>
                    <a:lnTo>
                      <a:pt x="5016" y="16179"/>
                    </a:lnTo>
                    <a:lnTo>
                      <a:pt x="19558" y="16217"/>
                    </a:lnTo>
                    <a:lnTo>
                      <a:pt x="23761" y="11696"/>
                    </a:lnTo>
                    <a:lnTo>
                      <a:pt x="23888" y="50"/>
                    </a:lnTo>
                    <a:close/>
                  </a:path>
                  <a:path w="60325" h="16509">
                    <a:moveTo>
                      <a:pt x="60223" y="2362"/>
                    </a:moveTo>
                    <a:lnTo>
                      <a:pt x="57518" y="685"/>
                    </a:lnTo>
                    <a:lnTo>
                      <a:pt x="52679" y="774"/>
                    </a:lnTo>
                    <a:lnTo>
                      <a:pt x="48780" y="838"/>
                    </a:lnTo>
                    <a:lnTo>
                      <a:pt x="45821" y="2260"/>
                    </a:lnTo>
                    <a:lnTo>
                      <a:pt x="45783" y="4597"/>
                    </a:lnTo>
                    <a:lnTo>
                      <a:pt x="48209" y="6096"/>
                    </a:lnTo>
                    <a:lnTo>
                      <a:pt x="58216" y="6299"/>
                    </a:lnTo>
                    <a:lnTo>
                      <a:pt x="60185" y="4457"/>
                    </a:lnTo>
                    <a:lnTo>
                      <a:pt x="60223" y="2362"/>
                    </a:lnTo>
                    <a:close/>
                  </a:path>
                </a:pathLst>
              </a:custGeom>
              <a:solidFill>
                <a:srgbClr val="1AABC4"/>
              </a:solidFill>
            </p:spPr>
            <p:txBody>
              <a:bodyPr wrap="square" lIns="0" tIns="0" rIns="0" bIns="0" rtlCol="0"/>
              <a:lstStyle/>
              <a:p>
                <a:endParaRPr/>
              </a:p>
            </p:txBody>
          </p:sp>
          <p:sp>
            <p:nvSpPr>
              <p:cNvPr id="136" name="object 229">
                <a:extLst>
                  <a:ext uri="{FF2B5EF4-FFF2-40B4-BE49-F238E27FC236}">
                    <a16:creationId xmlns:a16="http://schemas.microsoft.com/office/drawing/2014/main" id="{CB1519B6-B760-1BCD-F411-853137A76FA9}"/>
                  </a:ext>
                </a:extLst>
              </p:cNvPr>
              <p:cNvSpPr/>
              <p:nvPr/>
            </p:nvSpPr>
            <p:spPr>
              <a:xfrm>
                <a:off x="6115846" y="8968529"/>
                <a:ext cx="24130" cy="10795"/>
              </a:xfrm>
              <a:custGeom>
                <a:avLst/>
                <a:gdLst/>
                <a:ahLst/>
                <a:cxnLst/>
                <a:rect l="l" t="t" r="r" b="b"/>
                <a:pathLst>
                  <a:path w="24129" h="10795">
                    <a:moveTo>
                      <a:pt x="5448" y="0"/>
                    </a:moveTo>
                    <a:lnTo>
                      <a:pt x="63" y="2311"/>
                    </a:lnTo>
                    <a:lnTo>
                      <a:pt x="0" y="8026"/>
                    </a:lnTo>
                    <a:lnTo>
                      <a:pt x="5334" y="10363"/>
                    </a:lnTo>
                    <a:lnTo>
                      <a:pt x="18529" y="10388"/>
                    </a:lnTo>
                    <a:lnTo>
                      <a:pt x="23901" y="8077"/>
                    </a:lnTo>
                    <a:lnTo>
                      <a:pt x="23926" y="5219"/>
                    </a:lnTo>
                    <a:lnTo>
                      <a:pt x="23964" y="2362"/>
                    </a:lnTo>
                    <a:lnTo>
                      <a:pt x="18643" y="25"/>
                    </a:lnTo>
                    <a:lnTo>
                      <a:pt x="5448" y="0"/>
                    </a:lnTo>
                    <a:close/>
                  </a:path>
                </a:pathLst>
              </a:custGeom>
              <a:solidFill>
                <a:srgbClr val="19B8D3"/>
              </a:solidFill>
            </p:spPr>
            <p:txBody>
              <a:bodyPr wrap="square" lIns="0" tIns="0" rIns="0" bIns="0" rtlCol="0"/>
              <a:lstStyle/>
              <a:p>
                <a:endParaRPr/>
              </a:p>
            </p:txBody>
          </p:sp>
          <p:sp>
            <p:nvSpPr>
              <p:cNvPr id="137" name="object 230">
                <a:extLst>
                  <a:ext uri="{FF2B5EF4-FFF2-40B4-BE49-F238E27FC236}">
                    <a16:creationId xmlns:a16="http://schemas.microsoft.com/office/drawing/2014/main" id="{7D2F8766-C24F-B848-FA0F-75F917FE6F07}"/>
                  </a:ext>
                </a:extLst>
              </p:cNvPr>
              <p:cNvSpPr/>
              <p:nvPr/>
            </p:nvSpPr>
            <p:spPr>
              <a:xfrm>
                <a:off x="6120866" y="8970961"/>
                <a:ext cx="60325" cy="38100"/>
              </a:xfrm>
              <a:custGeom>
                <a:avLst/>
                <a:gdLst/>
                <a:ahLst/>
                <a:cxnLst/>
                <a:rect l="l" t="t" r="r" b="b"/>
                <a:pathLst>
                  <a:path w="60325" h="38100">
                    <a:moveTo>
                      <a:pt x="14439" y="1663"/>
                    </a:moveTo>
                    <a:lnTo>
                      <a:pt x="11734" y="0"/>
                    </a:lnTo>
                    <a:lnTo>
                      <a:pt x="6896" y="76"/>
                    </a:lnTo>
                    <a:lnTo>
                      <a:pt x="2997" y="139"/>
                    </a:lnTo>
                    <a:lnTo>
                      <a:pt x="38" y="1562"/>
                    </a:lnTo>
                    <a:lnTo>
                      <a:pt x="0" y="3898"/>
                    </a:lnTo>
                    <a:lnTo>
                      <a:pt x="2413" y="5397"/>
                    </a:lnTo>
                    <a:lnTo>
                      <a:pt x="12433" y="5613"/>
                    </a:lnTo>
                    <a:lnTo>
                      <a:pt x="14401" y="3759"/>
                    </a:lnTo>
                    <a:lnTo>
                      <a:pt x="14439" y="1663"/>
                    </a:lnTo>
                    <a:close/>
                  </a:path>
                  <a:path w="60325" h="38100">
                    <a:moveTo>
                      <a:pt x="59944" y="21374"/>
                    </a:moveTo>
                    <a:lnTo>
                      <a:pt x="35128" y="21310"/>
                    </a:lnTo>
                    <a:lnTo>
                      <a:pt x="35547" y="33223"/>
                    </a:lnTo>
                    <a:lnTo>
                      <a:pt x="40347" y="37858"/>
                    </a:lnTo>
                    <a:lnTo>
                      <a:pt x="55448" y="37884"/>
                    </a:lnTo>
                    <a:lnTo>
                      <a:pt x="59817" y="33274"/>
                    </a:lnTo>
                    <a:lnTo>
                      <a:pt x="59944" y="21374"/>
                    </a:lnTo>
                    <a:close/>
                  </a:path>
                </a:pathLst>
              </a:custGeom>
              <a:solidFill>
                <a:srgbClr val="1AABC4"/>
              </a:solidFill>
            </p:spPr>
            <p:txBody>
              <a:bodyPr wrap="square" lIns="0" tIns="0" rIns="0" bIns="0" rtlCol="0"/>
              <a:lstStyle/>
              <a:p>
                <a:endParaRPr/>
              </a:p>
            </p:txBody>
          </p:sp>
          <p:sp>
            <p:nvSpPr>
              <p:cNvPr id="138" name="object 231">
                <a:extLst>
                  <a:ext uri="{FF2B5EF4-FFF2-40B4-BE49-F238E27FC236}">
                    <a16:creationId xmlns:a16="http://schemas.microsoft.com/office/drawing/2014/main" id="{842ACAA1-CEC7-B2C6-0B67-072F0EBD2BD4}"/>
                  </a:ext>
                </a:extLst>
              </p:cNvPr>
              <p:cNvSpPr/>
              <p:nvPr/>
            </p:nvSpPr>
            <p:spPr>
              <a:xfrm>
                <a:off x="6155960" y="8986985"/>
                <a:ext cx="25400" cy="10795"/>
              </a:xfrm>
              <a:custGeom>
                <a:avLst/>
                <a:gdLst/>
                <a:ahLst/>
                <a:cxnLst/>
                <a:rect l="l" t="t" r="r" b="b"/>
                <a:pathLst>
                  <a:path w="25400" h="10795">
                    <a:moveTo>
                      <a:pt x="5651" y="0"/>
                    </a:moveTo>
                    <a:lnTo>
                      <a:pt x="76" y="2349"/>
                    </a:lnTo>
                    <a:lnTo>
                      <a:pt x="0" y="8191"/>
                    </a:lnTo>
                    <a:lnTo>
                      <a:pt x="5537" y="10579"/>
                    </a:lnTo>
                    <a:lnTo>
                      <a:pt x="19240" y="10604"/>
                    </a:lnTo>
                    <a:lnTo>
                      <a:pt x="24828" y="8255"/>
                    </a:lnTo>
                    <a:lnTo>
                      <a:pt x="24853" y="5334"/>
                    </a:lnTo>
                    <a:lnTo>
                      <a:pt x="24891" y="2413"/>
                    </a:lnTo>
                    <a:lnTo>
                      <a:pt x="19367" y="25"/>
                    </a:lnTo>
                    <a:lnTo>
                      <a:pt x="5651" y="0"/>
                    </a:lnTo>
                    <a:close/>
                  </a:path>
                </a:pathLst>
              </a:custGeom>
              <a:solidFill>
                <a:srgbClr val="19B8D3"/>
              </a:solidFill>
            </p:spPr>
            <p:txBody>
              <a:bodyPr wrap="square" lIns="0" tIns="0" rIns="0" bIns="0" rtlCol="0"/>
              <a:lstStyle/>
              <a:p>
                <a:endParaRPr/>
              </a:p>
            </p:txBody>
          </p:sp>
          <p:sp>
            <p:nvSpPr>
              <p:cNvPr id="139" name="object 232">
                <a:extLst>
                  <a:ext uri="{FF2B5EF4-FFF2-40B4-BE49-F238E27FC236}">
                    <a16:creationId xmlns:a16="http://schemas.microsoft.com/office/drawing/2014/main" id="{0CE5D4EB-6F59-49EC-69C8-A97CBE507CAA}"/>
                  </a:ext>
                </a:extLst>
              </p:cNvPr>
              <p:cNvSpPr/>
              <p:nvPr/>
            </p:nvSpPr>
            <p:spPr>
              <a:xfrm>
                <a:off x="6161186" y="8989460"/>
                <a:ext cx="15240" cy="6350"/>
              </a:xfrm>
              <a:custGeom>
                <a:avLst/>
                <a:gdLst/>
                <a:ahLst/>
                <a:cxnLst/>
                <a:rect l="l" t="t" r="r" b="b"/>
                <a:pathLst>
                  <a:path w="15239" h="6350">
                    <a:moveTo>
                      <a:pt x="12179" y="0"/>
                    </a:moveTo>
                    <a:lnTo>
                      <a:pt x="7162" y="76"/>
                    </a:lnTo>
                    <a:lnTo>
                      <a:pt x="3124" y="139"/>
                    </a:lnTo>
                    <a:lnTo>
                      <a:pt x="38" y="1600"/>
                    </a:lnTo>
                    <a:lnTo>
                      <a:pt x="0" y="3987"/>
                    </a:lnTo>
                    <a:lnTo>
                      <a:pt x="2514" y="5524"/>
                    </a:lnTo>
                    <a:lnTo>
                      <a:pt x="12915" y="5727"/>
                    </a:lnTo>
                    <a:lnTo>
                      <a:pt x="14960" y="3848"/>
                    </a:lnTo>
                    <a:lnTo>
                      <a:pt x="14998" y="1701"/>
                    </a:lnTo>
                    <a:lnTo>
                      <a:pt x="12179" y="0"/>
                    </a:lnTo>
                    <a:close/>
                  </a:path>
                </a:pathLst>
              </a:custGeom>
              <a:solidFill>
                <a:srgbClr val="1AABC4"/>
              </a:solidFill>
            </p:spPr>
            <p:txBody>
              <a:bodyPr wrap="square" lIns="0" tIns="0" rIns="0" bIns="0" rtlCol="0"/>
              <a:lstStyle/>
              <a:p>
                <a:endParaRPr/>
              </a:p>
            </p:txBody>
          </p:sp>
          <p:sp>
            <p:nvSpPr>
              <p:cNvPr id="140" name="object 233">
                <a:extLst>
                  <a:ext uri="{FF2B5EF4-FFF2-40B4-BE49-F238E27FC236}">
                    <a16:creationId xmlns:a16="http://schemas.microsoft.com/office/drawing/2014/main" id="{8698F702-5C77-C7D4-6D79-495E37642AF5}"/>
                  </a:ext>
                </a:extLst>
              </p:cNvPr>
              <p:cNvSpPr/>
              <p:nvPr/>
            </p:nvSpPr>
            <p:spPr>
              <a:xfrm>
                <a:off x="6114237" y="8983825"/>
                <a:ext cx="25400" cy="10795"/>
              </a:xfrm>
              <a:custGeom>
                <a:avLst/>
                <a:gdLst/>
                <a:ahLst/>
                <a:cxnLst/>
                <a:rect l="l" t="t" r="r" b="b"/>
                <a:pathLst>
                  <a:path w="25400" h="10795">
                    <a:moveTo>
                      <a:pt x="5651" y="0"/>
                    </a:moveTo>
                    <a:lnTo>
                      <a:pt x="76" y="2362"/>
                    </a:lnTo>
                    <a:lnTo>
                      <a:pt x="0" y="8191"/>
                    </a:lnTo>
                    <a:lnTo>
                      <a:pt x="5537" y="10579"/>
                    </a:lnTo>
                    <a:lnTo>
                      <a:pt x="19240" y="10617"/>
                    </a:lnTo>
                    <a:lnTo>
                      <a:pt x="24828" y="8254"/>
                    </a:lnTo>
                    <a:lnTo>
                      <a:pt x="24853" y="5333"/>
                    </a:lnTo>
                    <a:lnTo>
                      <a:pt x="24891" y="2412"/>
                    </a:lnTo>
                    <a:lnTo>
                      <a:pt x="19367" y="25"/>
                    </a:lnTo>
                    <a:lnTo>
                      <a:pt x="5651" y="0"/>
                    </a:lnTo>
                    <a:close/>
                  </a:path>
                </a:pathLst>
              </a:custGeom>
              <a:solidFill>
                <a:srgbClr val="19B8D3"/>
              </a:solidFill>
            </p:spPr>
            <p:txBody>
              <a:bodyPr wrap="square" lIns="0" tIns="0" rIns="0" bIns="0" rtlCol="0"/>
              <a:lstStyle/>
              <a:p>
                <a:endParaRPr/>
              </a:p>
            </p:txBody>
          </p:sp>
          <p:sp>
            <p:nvSpPr>
              <p:cNvPr id="141" name="object 234">
                <a:extLst>
                  <a:ext uri="{FF2B5EF4-FFF2-40B4-BE49-F238E27FC236}">
                    <a16:creationId xmlns:a16="http://schemas.microsoft.com/office/drawing/2014/main" id="{B3C4F708-F8DE-9107-4A5D-D87F52FBEAF7}"/>
                  </a:ext>
                </a:extLst>
              </p:cNvPr>
              <p:cNvSpPr/>
              <p:nvPr/>
            </p:nvSpPr>
            <p:spPr>
              <a:xfrm>
                <a:off x="6119464" y="8986301"/>
                <a:ext cx="15240" cy="6350"/>
              </a:xfrm>
              <a:custGeom>
                <a:avLst/>
                <a:gdLst/>
                <a:ahLst/>
                <a:cxnLst/>
                <a:rect l="l" t="t" r="r" b="b"/>
                <a:pathLst>
                  <a:path w="15239" h="6350">
                    <a:moveTo>
                      <a:pt x="12192" y="0"/>
                    </a:moveTo>
                    <a:lnTo>
                      <a:pt x="7162" y="76"/>
                    </a:lnTo>
                    <a:lnTo>
                      <a:pt x="3124" y="139"/>
                    </a:lnTo>
                    <a:lnTo>
                      <a:pt x="50" y="1600"/>
                    </a:lnTo>
                    <a:lnTo>
                      <a:pt x="0" y="3987"/>
                    </a:lnTo>
                    <a:lnTo>
                      <a:pt x="2514" y="5524"/>
                    </a:lnTo>
                    <a:lnTo>
                      <a:pt x="12915" y="5727"/>
                    </a:lnTo>
                    <a:lnTo>
                      <a:pt x="14960" y="3848"/>
                    </a:lnTo>
                    <a:lnTo>
                      <a:pt x="14998" y="1701"/>
                    </a:lnTo>
                    <a:lnTo>
                      <a:pt x="12192" y="0"/>
                    </a:lnTo>
                    <a:close/>
                  </a:path>
                </a:pathLst>
              </a:custGeom>
              <a:solidFill>
                <a:srgbClr val="1AABC4"/>
              </a:solidFill>
            </p:spPr>
            <p:txBody>
              <a:bodyPr wrap="square" lIns="0" tIns="0" rIns="0" bIns="0" rtlCol="0"/>
              <a:lstStyle/>
              <a:p>
                <a:endParaRPr/>
              </a:p>
            </p:txBody>
          </p:sp>
        </p:grpSp>
        <p:sp>
          <p:nvSpPr>
            <p:cNvPr id="40" name="object 235">
              <a:extLst>
                <a:ext uri="{FF2B5EF4-FFF2-40B4-BE49-F238E27FC236}">
                  <a16:creationId xmlns:a16="http://schemas.microsoft.com/office/drawing/2014/main" id="{E0DF2D26-8138-8C2F-C1B5-A2323BBA4832}"/>
                </a:ext>
              </a:extLst>
            </p:cNvPr>
            <p:cNvSpPr/>
            <p:nvPr/>
          </p:nvSpPr>
          <p:spPr>
            <a:xfrm>
              <a:off x="6038823" y="8543338"/>
              <a:ext cx="73025" cy="56515"/>
            </a:xfrm>
            <a:custGeom>
              <a:avLst/>
              <a:gdLst/>
              <a:ahLst/>
              <a:cxnLst/>
              <a:rect l="l" t="t" r="r" b="b"/>
              <a:pathLst>
                <a:path w="73025" h="56515">
                  <a:moveTo>
                    <a:pt x="18656" y="0"/>
                  </a:moveTo>
                  <a:lnTo>
                    <a:pt x="8597" y="2261"/>
                  </a:lnTo>
                  <a:lnTo>
                    <a:pt x="2755" y="8308"/>
                  </a:lnTo>
                  <a:lnTo>
                    <a:pt x="200" y="15151"/>
                  </a:lnTo>
                  <a:lnTo>
                    <a:pt x="0" y="19799"/>
                  </a:lnTo>
                  <a:lnTo>
                    <a:pt x="1134" y="23417"/>
                  </a:lnTo>
                  <a:lnTo>
                    <a:pt x="40289" y="53873"/>
                  </a:lnTo>
                  <a:lnTo>
                    <a:pt x="57505" y="56388"/>
                  </a:lnTo>
                  <a:lnTo>
                    <a:pt x="61379" y="55994"/>
                  </a:lnTo>
                  <a:lnTo>
                    <a:pt x="68074" y="53868"/>
                  </a:lnTo>
                  <a:lnTo>
                    <a:pt x="70739" y="48018"/>
                  </a:lnTo>
                  <a:lnTo>
                    <a:pt x="72528" y="41849"/>
                  </a:lnTo>
                  <a:lnTo>
                    <a:pt x="72282" y="35429"/>
                  </a:lnTo>
                  <a:lnTo>
                    <a:pt x="69663" y="29205"/>
                  </a:lnTo>
                  <a:lnTo>
                    <a:pt x="64338" y="23622"/>
                  </a:lnTo>
                  <a:lnTo>
                    <a:pt x="60537" y="20751"/>
                  </a:lnTo>
                  <a:lnTo>
                    <a:pt x="42811" y="20751"/>
                  </a:lnTo>
                  <a:lnTo>
                    <a:pt x="41376" y="17625"/>
                  </a:lnTo>
                  <a:lnTo>
                    <a:pt x="36972" y="10685"/>
                  </a:lnTo>
                  <a:lnTo>
                    <a:pt x="29449" y="3590"/>
                  </a:lnTo>
                  <a:lnTo>
                    <a:pt x="18656" y="0"/>
                  </a:lnTo>
                  <a:close/>
                </a:path>
                <a:path w="73025" h="56515">
                  <a:moveTo>
                    <a:pt x="55308" y="16802"/>
                  </a:moveTo>
                  <a:lnTo>
                    <a:pt x="42811" y="20751"/>
                  </a:lnTo>
                  <a:lnTo>
                    <a:pt x="60537" y="20751"/>
                  </a:lnTo>
                  <a:lnTo>
                    <a:pt x="55308" y="16802"/>
                  </a:lnTo>
                  <a:close/>
                </a:path>
              </a:pathLst>
            </a:custGeom>
            <a:solidFill>
              <a:srgbClr val="9C4D57"/>
            </a:solidFill>
          </p:spPr>
          <p:txBody>
            <a:bodyPr wrap="square" lIns="0" tIns="0" rIns="0" bIns="0" rtlCol="0"/>
            <a:lstStyle/>
            <a:p>
              <a:endParaRPr/>
            </a:p>
          </p:txBody>
        </p:sp>
        <p:pic>
          <p:nvPicPr>
            <p:cNvPr id="41" name="object 236">
              <a:extLst>
                <a:ext uri="{FF2B5EF4-FFF2-40B4-BE49-F238E27FC236}">
                  <a16:creationId xmlns:a16="http://schemas.microsoft.com/office/drawing/2014/main" id="{40CCD05E-66F5-7532-B17C-455DDC8A01D3}"/>
                </a:ext>
              </a:extLst>
            </p:cNvPr>
            <p:cNvPicPr/>
            <p:nvPr/>
          </p:nvPicPr>
          <p:blipFill>
            <a:blip r:embed="rId24" cstate="print"/>
            <a:stretch>
              <a:fillRect/>
            </a:stretch>
          </p:blipFill>
          <p:spPr>
            <a:xfrm>
              <a:off x="6806772" y="9036061"/>
              <a:ext cx="131190" cy="108186"/>
            </a:xfrm>
            <a:prstGeom prst="rect">
              <a:avLst/>
            </a:prstGeom>
          </p:spPr>
        </p:pic>
        <p:grpSp>
          <p:nvGrpSpPr>
            <p:cNvPr id="42" name="object 237">
              <a:extLst>
                <a:ext uri="{FF2B5EF4-FFF2-40B4-BE49-F238E27FC236}">
                  <a16:creationId xmlns:a16="http://schemas.microsoft.com/office/drawing/2014/main" id="{C02053C8-26BF-F1CD-EB9F-AA6D12522DAC}"/>
                </a:ext>
              </a:extLst>
            </p:cNvPr>
            <p:cNvGrpSpPr/>
            <p:nvPr/>
          </p:nvGrpSpPr>
          <p:grpSpPr>
            <a:xfrm>
              <a:off x="5470065" y="9037239"/>
              <a:ext cx="407670" cy="365125"/>
              <a:chOff x="5470065" y="9037239"/>
              <a:chExt cx="407670" cy="365125"/>
            </a:xfrm>
          </p:grpSpPr>
          <p:sp>
            <p:nvSpPr>
              <p:cNvPr id="99" name="object 238">
                <a:extLst>
                  <a:ext uri="{FF2B5EF4-FFF2-40B4-BE49-F238E27FC236}">
                    <a16:creationId xmlns:a16="http://schemas.microsoft.com/office/drawing/2014/main" id="{15485383-4273-9FED-3410-1FF20E5AB7C9}"/>
                  </a:ext>
                </a:extLst>
              </p:cNvPr>
              <p:cNvSpPr/>
              <p:nvPr/>
            </p:nvSpPr>
            <p:spPr>
              <a:xfrm>
                <a:off x="5470065" y="9304948"/>
                <a:ext cx="407670" cy="97790"/>
              </a:xfrm>
              <a:custGeom>
                <a:avLst/>
                <a:gdLst/>
                <a:ahLst/>
                <a:cxnLst/>
                <a:rect l="l" t="t" r="r" b="b"/>
                <a:pathLst>
                  <a:path w="407670" h="97790">
                    <a:moveTo>
                      <a:pt x="121905" y="0"/>
                    </a:moveTo>
                    <a:lnTo>
                      <a:pt x="29932" y="15773"/>
                    </a:lnTo>
                    <a:lnTo>
                      <a:pt x="11742" y="31087"/>
                    </a:lnTo>
                    <a:lnTo>
                      <a:pt x="2668" y="39751"/>
                    </a:lnTo>
                    <a:lnTo>
                      <a:pt x="0" y="44966"/>
                    </a:lnTo>
                    <a:lnTo>
                      <a:pt x="1027" y="49936"/>
                    </a:lnTo>
                    <a:lnTo>
                      <a:pt x="63893" y="61392"/>
                    </a:lnTo>
                    <a:lnTo>
                      <a:pt x="127462" y="69753"/>
                    </a:lnTo>
                    <a:lnTo>
                      <a:pt x="200423" y="78514"/>
                    </a:lnTo>
                    <a:lnTo>
                      <a:pt x="273753" y="86659"/>
                    </a:lnTo>
                    <a:lnTo>
                      <a:pt x="338429" y="93173"/>
                    </a:lnTo>
                    <a:lnTo>
                      <a:pt x="385428" y="97040"/>
                    </a:lnTo>
                    <a:lnTo>
                      <a:pt x="405725" y="97243"/>
                    </a:lnTo>
                    <a:lnTo>
                      <a:pt x="407450" y="84144"/>
                    </a:lnTo>
                    <a:lnTo>
                      <a:pt x="402033" y="30351"/>
                    </a:lnTo>
                    <a:lnTo>
                      <a:pt x="352516" y="11090"/>
                    </a:lnTo>
                    <a:lnTo>
                      <a:pt x="257906" y="5915"/>
                    </a:lnTo>
                    <a:lnTo>
                      <a:pt x="121905" y="0"/>
                    </a:lnTo>
                    <a:close/>
                  </a:path>
                </a:pathLst>
              </a:custGeom>
              <a:solidFill>
                <a:srgbClr val="EACD97"/>
              </a:solidFill>
            </p:spPr>
            <p:txBody>
              <a:bodyPr wrap="square" lIns="0" tIns="0" rIns="0" bIns="0" rtlCol="0"/>
              <a:lstStyle/>
              <a:p>
                <a:endParaRPr/>
              </a:p>
            </p:txBody>
          </p:sp>
          <p:sp>
            <p:nvSpPr>
              <p:cNvPr id="100" name="object 239">
                <a:extLst>
                  <a:ext uri="{FF2B5EF4-FFF2-40B4-BE49-F238E27FC236}">
                    <a16:creationId xmlns:a16="http://schemas.microsoft.com/office/drawing/2014/main" id="{6AED6515-73B8-239B-EA40-56AFB0BEC811}"/>
                  </a:ext>
                </a:extLst>
              </p:cNvPr>
              <p:cNvSpPr/>
              <p:nvPr/>
            </p:nvSpPr>
            <p:spPr>
              <a:xfrm>
                <a:off x="5557847" y="9037239"/>
                <a:ext cx="313690" cy="261620"/>
              </a:xfrm>
              <a:custGeom>
                <a:avLst/>
                <a:gdLst/>
                <a:ahLst/>
                <a:cxnLst/>
                <a:rect l="l" t="t" r="r" b="b"/>
                <a:pathLst>
                  <a:path w="313689" h="261620">
                    <a:moveTo>
                      <a:pt x="5976" y="0"/>
                    </a:moveTo>
                    <a:lnTo>
                      <a:pt x="3111" y="357"/>
                    </a:lnTo>
                    <a:lnTo>
                      <a:pt x="825" y="1271"/>
                    </a:lnTo>
                    <a:lnTo>
                      <a:pt x="381" y="6275"/>
                    </a:lnTo>
                    <a:lnTo>
                      <a:pt x="0" y="39879"/>
                    </a:lnTo>
                    <a:lnTo>
                      <a:pt x="4275" y="42903"/>
                    </a:lnTo>
                    <a:lnTo>
                      <a:pt x="16513" y="50716"/>
                    </a:lnTo>
                    <a:lnTo>
                      <a:pt x="35833" y="61429"/>
                    </a:lnTo>
                    <a:lnTo>
                      <a:pt x="61353" y="73153"/>
                    </a:lnTo>
                    <a:lnTo>
                      <a:pt x="90063" y="90855"/>
                    </a:lnTo>
                    <a:lnTo>
                      <a:pt x="118732" y="117469"/>
                    </a:lnTo>
                    <a:lnTo>
                      <a:pt x="146125" y="148090"/>
                    </a:lnTo>
                    <a:lnTo>
                      <a:pt x="171005" y="177814"/>
                    </a:lnTo>
                    <a:lnTo>
                      <a:pt x="196179" y="204162"/>
                    </a:lnTo>
                    <a:lnTo>
                      <a:pt x="252331" y="244226"/>
                    </a:lnTo>
                    <a:lnTo>
                      <a:pt x="298979" y="259578"/>
                    </a:lnTo>
                    <a:lnTo>
                      <a:pt x="308778" y="261294"/>
                    </a:lnTo>
                    <a:lnTo>
                      <a:pt x="311609" y="259929"/>
                    </a:lnTo>
                    <a:lnTo>
                      <a:pt x="310388" y="255564"/>
                    </a:lnTo>
                    <a:lnTo>
                      <a:pt x="312508" y="232869"/>
                    </a:lnTo>
                    <a:lnTo>
                      <a:pt x="313423" y="230595"/>
                    </a:lnTo>
                    <a:lnTo>
                      <a:pt x="313423" y="226036"/>
                    </a:lnTo>
                    <a:lnTo>
                      <a:pt x="312508" y="225134"/>
                    </a:lnTo>
                    <a:lnTo>
                      <a:pt x="308864" y="223318"/>
                    </a:lnTo>
                    <a:lnTo>
                      <a:pt x="299313" y="223318"/>
                    </a:lnTo>
                    <a:lnTo>
                      <a:pt x="287489" y="219216"/>
                    </a:lnTo>
                    <a:lnTo>
                      <a:pt x="251536" y="198744"/>
                    </a:lnTo>
                    <a:lnTo>
                      <a:pt x="213788" y="161375"/>
                    </a:lnTo>
                    <a:lnTo>
                      <a:pt x="187251" y="126076"/>
                    </a:lnTo>
                    <a:lnTo>
                      <a:pt x="169637" y="101655"/>
                    </a:lnTo>
                    <a:lnTo>
                      <a:pt x="125958" y="52681"/>
                    </a:lnTo>
                    <a:lnTo>
                      <a:pt x="80852" y="21458"/>
                    </a:lnTo>
                    <a:lnTo>
                      <a:pt x="39509" y="6275"/>
                    </a:lnTo>
                    <a:lnTo>
                      <a:pt x="12090" y="583"/>
                    </a:lnTo>
                    <a:lnTo>
                      <a:pt x="5976" y="0"/>
                    </a:lnTo>
                    <a:close/>
                  </a:path>
                </a:pathLst>
              </a:custGeom>
              <a:solidFill>
                <a:srgbClr val="19B8D3"/>
              </a:solidFill>
            </p:spPr>
            <p:txBody>
              <a:bodyPr wrap="square" lIns="0" tIns="0" rIns="0" bIns="0" rtlCol="0"/>
              <a:lstStyle/>
              <a:p>
                <a:endParaRPr/>
              </a:p>
            </p:txBody>
          </p:sp>
          <p:pic>
            <p:nvPicPr>
              <p:cNvPr id="101" name="object 240">
                <a:extLst>
                  <a:ext uri="{FF2B5EF4-FFF2-40B4-BE49-F238E27FC236}">
                    <a16:creationId xmlns:a16="http://schemas.microsoft.com/office/drawing/2014/main" id="{1EE30BCE-4AC0-7B8F-795F-92226491F6C8}"/>
                  </a:ext>
                </a:extLst>
              </p:cNvPr>
              <p:cNvPicPr/>
              <p:nvPr/>
            </p:nvPicPr>
            <p:blipFill>
              <a:blip r:embed="rId25" cstate="print"/>
              <a:stretch>
                <a:fillRect/>
              </a:stretch>
            </p:blipFill>
            <p:spPr>
              <a:xfrm>
                <a:off x="5480146" y="9094784"/>
                <a:ext cx="127862" cy="262514"/>
              </a:xfrm>
              <a:prstGeom prst="rect">
                <a:avLst/>
              </a:prstGeom>
            </p:spPr>
          </p:pic>
          <p:sp>
            <p:nvSpPr>
              <p:cNvPr id="102" name="object 241">
                <a:extLst>
                  <a:ext uri="{FF2B5EF4-FFF2-40B4-BE49-F238E27FC236}">
                    <a16:creationId xmlns:a16="http://schemas.microsoft.com/office/drawing/2014/main" id="{2EEAFA04-0BC0-04B7-173A-103B9D4F48C2}"/>
                  </a:ext>
                </a:extLst>
              </p:cNvPr>
              <p:cNvSpPr/>
              <p:nvPr/>
            </p:nvSpPr>
            <p:spPr>
              <a:xfrm>
                <a:off x="5589346" y="9125127"/>
                <a:ext cx="281940" cy="269240"/>
              </a:xfrm>
              <a:custGeom>
                <a:avLst/>
                <a:gdLst/>
                <a:ahLst/>
                <a:cxnLst/>
                <a:rect l="l" t="t" r="r" b="b"/>
                <a:pathLst>
                  <a:path w="281939" h="269240">
                    <a:moveTo>
                      <a:pt x="281330" y="231216"/>
                    </a:moveTo>
                    <a:lnTo>
                      <a:pt x="231101" y="219798"/>
                    </a:lnTo>
                    <a:lnTo>
                      <a:pt x="180378" y="176885"/>
                    </a:lnTo>
                    <a:lnTo>
                      <a:pt x="136855" y="124650"/>
                    </a:lnTo>
                    <a:lnTo>
                      <a:pt x="116357" y="96799"/>
                    </a:lnTo>
                    <a:lnTo>
                      <a:pt x="97764" y="73177"/>
                    </a:lnTo>
                    <a:lnTo>
                      <a:pt x="62420" y="37731"/>
                    </a:lnTo>
                    <a:lnTo>
                      <a:pt x="25920" y="11798"/>
                    </a:lnTo>
                    <a:lnTo>
                      <a:pt x="1054" y="0"/>
                    </a:lnTo>
                    <a:lnTo>
                      <a:pt x="0" y="23317"/>
                    </a:lnTo>
                    <a:lnTo>
                      <a:pt x="14058" y="28854"/>
                    </a:lnTo>
                    <a:lnTo>
                      <a:pt x="24371" y="34912"/>
                    </a:lnTo>
                    <a:lnTo>
                      <a:pt x="54038" y="63804"/>
                    </a:lnTo>
                    <a:lnTo>
                      <a:pt x="101688" y="120789"/>
                    </a:lnTo>
                    <a:lnTo>
                      <a:pt x="122250" y="147675"/>
                    </a:lnTo>
                    <a:lnTo>
                      <a:pt x="136525" y="165849"/>
                    </a:lnTo>
                    <a:lnTo>
                      <a:pt x="164998" y="195186"/>
                    </a:lnTo>
                    <a:lnTo>
                      <a:pt x="201904" y="225120"/>
                    </a:lnTo>
                    <a:lnTo>
                      <a:pt x="222669" y="236448"/>
                    </a:lnTo>
                    <a:lnTo>
                      <a:pt x="222669" y="261785"/>
                    </a:lnTo>
                    <a:lnTo>
                      <a:pt x="277050" y="269113"/>
                    </a:lnTo>
                    <a:lnTo>
                      <a:pt x="278879" y="250774"/>
                    </a:lnTo>
                    <a:lnTo>
                      <a:pt x="281228" y="231952"/>
                    </a:lnTo>
                    <a:lnTo>
                      <a:pt x="281330" y="231216"/>
                    </a:lnTo>
                    <a:close/>
                  </a:path>
                </a:pathLst>
              </a:custGeom>
              <a:solidFill>
                <a:srgbClr val="1AABC4"/>
              </a:solidFill>
            </p:spPr>
            <p:txBody>
              <a:bodyPr wrap="square" lIns="0" tIns="0" rIns="0" bIns="0" rtlCol="0"/>
              <a:lstStyle/>
              <a:p>
                <a:endParaRPr/>
              </a:p>
            </p:txBody>
          </p:sp>
          <p:sp>
            <p:nvSpPr>
              <p:cNvPr id="103" name="object 242">
                <a:extLst>
                  <a:ext uri="{FF2B5EF4-FFF2-40B4-BE49-F238E27FC236}">
                    <a16:creationId xmlns:a16="http://schemas.microsoft.com/office/drawing/2014/main" id="{55A05D68-E851-A08F-2491-CFA8531635FE}"/>
                  </a:ext>
                </a:extLst>
              </p:cNvPr>
              <p:cNvSpPr/>
              <p:nvPr/>
            </p:nvSpPr>
            <p:spPr>
              <a:xfrm>
                <a:off x="5534168" y="9135577"/>
                <a:ext cx="55244" cy="17145"/>
              </a:xfrm>
              <a:custGeom>
                <a:avLst/>
                <a:gdLst/>
                <a:ahLst/>
                <a:cxnLst/>
                <a:rect l="l" t="t" r="r" b="b"/>
                <a:pathLst>
                  <a:path w="55245" h="17145">
                    <a:moveTo>
                      <a:pt x="0" y="0"/>
                    </a:moveTo>
                    <a:lnTo>
                      <a:pt x="50" y="1536"/>
                    </a:lnTo>
                    <a:lnTo>
                      <a:pt x="8713" y="2789"/>
                    </a:lnTo>
                    <a:lnTo>
                      <a:pt x="17511" y="4467"/>
                    </a:lnTo>
                    <a:lnTo>
                      <a:pt x="54978" y="17081"/>
                    </a:lnTo>
                    <a:lnTo>
                      <a:pt x="55168" y="12877"/>
                    </a:lnTo>
                    <a:lnTo>
                      <a:pt x="17934" y="2421"/>
                    </a:lnTo>
                    <a:lnTo>
                      <a:pt x="6552" y="523"/>
                    </a:lnTo>
                    <a:lnTo>
                      <a:pt x="0" y="0"/>
                    </a:lnTo>
                    <a:close/>
                  </a:path>
                </a:pathLst>
              </a:custGeom>
              <a:solidFill>
                <a:srgbClr val="199EB4"/>
              </a:solidFill>
            </p:spPr>
            <p:txBody>
              <a:bodyPr wrap="square" lIns="0" tIns="0" rIns="0" bIns="0" rtlCol="0"/>
              <a:lstStyle/>
              <a:p>
                <a:endParaRPr/>
              </a:p>
            </p:txBody>
          </p:sp>
          <p:sp>
            <p:nvSpPr>
              <p:cNvPr id="104" name="object 243">
                <a:extLst>
                  <a:ext uri="{FF2B5EF4-FFF2-40B4-BE49-F238E27FC236}">
                    <a16:creationId xmlns:a16="http://schemas.microsoft.com/office/drawing/2014/main" id="{880362CE-493C-18B8-B4DB-6EE2EEF78BA5}"/>
                  </a:ext>
                </a:extLst>
              </p:cNvPr>
              <p:cNvSpPr/>
              <p:nvPr/>
            </p:nvSpPr>
            <p:spPr>
              <a:xfrm>
                <a:off x="5534166" y="9112789"/>
                <a:ext cx="60325" cy="17780"/>
              </a:xfrm>
              <a:custGeom>
                <a:avLst/>
                <a:gdLst/>
                <a:ahLst/>
                <a:cxnLst/>
                <a:rect l="l" t="t" r="r" b="b"/>
                <a:pathLst>
                  <a:path w="60325" h="17779">
                    <a:moveTo>
                      <a:pt x="1150" y="0"/>
                    </a:moveTo>
                    <a:lnTo>
                      <a:pt x="0" y="109"/>
                    </a:lnTo>
                    <a:lnTo>
                      <a:pt x="0" y="1709"/>
                    </a:lnTo>
                    <a:lnTo>
                      <a:pt x="8968" y="2709"/>
                    </a:lnTo>
                    <a:lnTo>
                      <a:pt x="15030" y="3611"/>
                    </a:lnTo>
                    <a:lnTo>
                      <a:pt x="54685" y="16670"/>
                    </a:lnTo>
                    <a:lnTo>
                      <a:pt x="56438" y="17648"/>
                    </a:lnTo>
                    <a:lnTo>
                      <a:pt x="59728" y="14435"/>
                    </a:lnTo>
                    <a:lnTo>
                      <a:pt x="14182" y="1347"/>
                    </a:lnTo>
                    <a:lnTo>
                      <a:pt x="5453" y="165"/>
                    </a:lnTo>
                    <a:lnTo>
                      <a:pt x="1150" y="0"/>
                    </a:lnTo>
                    <a:close/>
                  </a:path>
                </a:pathLst>
              </a:custGeom>
              <a:solidFill>
                <a:srgbClr val="1AABC4"/>
              </a:solidFill>
            </p:spPr>
            <p:txBody>
              <a:bodyPr wrap="square" lIns="0" tIns="0" rIns="0" bIns="0" rtlCol="0"/>
              <a:lstStyle/>
              <a:p>
                <a:endParaRPr/>
              </a:p>
            </p:txBody>
          </p:sp>
          <p:sp>
            <p:nvSpPr>
              <p:cNvPr id="105" name="object 244">
                <a:extLst>
                  <a:ext uri="{FF2B5EF4-FFF2-40B4-BE49-F238E27FC236}">
                    <a16:creationId xmlns:a16="http://schemas.microsoft.com/office/drawing/2014/main" id="{B60A7F13-AE2F-364A-09DF-8332F295C1F9}"/>
                  </a:ext>
                </a:extLst>
              </p:cNvPr>
              <p:cNvSpPr/>
              <p:nvPr/>
            </p:nvSpPr>
            <p:spPr>
              <a:xfrm>
                <a:off x="5546391" y="9077119"/>
                <a:ext cx="322580" cy="272415"/>
              </a:xfrm>
              <a:custGeom>
                <a:avLst/>
                <a:gdLst/>
                <a:ahLst/>
                <a:cxnLst/>
                <a:rect l="l" t="t" r="r" b="b"/>
                <a:pathLst>
                  <a:path w="322579" h="272415">
                    <a:moveTo>
                      <a:pt x="11455" y="0"/>
                    </a:moveTo>
                    <a:lnTo>
                      <a:pt x="0" y="24180"/>
                    </a:lnTo>
                    <a:lnTo>
                      <a:pt x="5870" y="25292"/>
                    </a:lnTo>
                    <a:lnTo>
                      <a:pt x="21077" y="28698"/>
                    </a:lnTo>
                    <a:lnTo>
                      <a:pt x="65062" y="42837"/>
                    </a:lnTo>
                    <a:lnTo>
                      <a:pt x="104706" y="66100"/>
                    </a:lnTo>
                    <a:lnTo>
                      <a:pt x="148932" y="113652"/>
                    </a:lnTo>
                    <a:lnTo>
                      <a:pt x="203214" y="183378"/>
                    </a:lnTo>
                    <a:lnTo>
                      <a:pt x="231641" y="216150"/>
                    </a:lnTo>
                    <a:lnTo>
                      <a:pt x="262534" y="244398"/>
                    </a:lnTo>
                    <a:lnTo>
                      <a:pt x="287854" y="263597"/>
                    </a:lnTo>
                    <a:lnTo>
                      <a:pt x="302409" y="271970"/>
                    </a:lnTo>
                    <a:lnTo>
                      <a:pt x="311701" y="271295"/>
                    </a:lnTo>
                    <a:lnTo>
                      <a:pt x="321233" y="263347"/>
                    </a:lnTo>
                    <a:lnTo>
                      <a:pt x="322148" y="215734"/>
                    </a:lnTo>
                    <a:lnTo>
                      <a:pt x="311484" y="215347"/>
                    </a:lnTo>
                    <a:lnTo>
                      <a:pt x="301129" y="214427"/>
                    </a:lnTo>
                    <a:lnTo>
                      <a:pt x="254147" y="198245"/>
                    </a:lnTo>
                    <a:lnTo>
                      <a:pt x="216068" y="169073"/>
                    </a:lnTo>
                    <a:lnTo>
                      <a:pt x="181388" y="127643"/>
                    </a:lnTo>
                    <a:lnTo>
                      <a:pt x="167259" y="108153"/>
                    </a:lnTo>
                    <a:lnTo>
                      <a:pt x="151545" y="87002"/>
                    </a:lnTo>
                    <a:lnTo>
                      <a:pt x="106597" y="38294"/>
                    </a:lnTo>
                    <a:lnTo>
                      <a:pt x="58196" y="8251"/>
                    </a:lnTo>
                    <a:lnTo>
                      <a:pt x="30398" y="305"/>
                    </a:lnTo>
                    <a:lnTo>
                      <a:pt x="11455" y="0"/>
                    </a:lnTo>
                    <a:close/>
                  </a:path>
                </a:pathLst>
              </a:custGeom>
              <a:solidFill>
                <a:srgbClr val="74C9E3"/>
              </a:solidFill>
            </p:spPr>
            <p:txBody>
              <a:bodyPr wrap="square" lIns="0" tIns="0" rIns="0" bIns="0" rtlCol="0"/>
              <a:lstStyle/>
              <a:p>
                <a:endParaRPr/>
              </a:p>
            </p:txBody>
          </p:sp>
          <p:sp>
            <p:nvSpPr>
              <p:cNvPr id="106" name="object 245">
                <a:extLst>
                  <a:ext uri="{FF2B5EF4-FFF2-40B4-BE49-F238E27FC236}">
                    <a16:creationId xmlns:a16="http://schemas.microsoft.com/office/drawing/2014/main" id="{B44F6587-4E73-F3FF-A048-347B32442145}"/>
                  </a:ext>
                </a:extLst>
              </p:cNvPr>
              <p:cNvSpPr/>
              <p:nvPr/>
            </p:nvSpPr>
            <p:spPr>
              <a:xfrm>
                <a:off x="5497538" y="9094850"/>
                <a:ext cx="375920" cy="262255"/>
              </a:xfrm>
              <a:custGeom>
                <a:avLst/>
                <a:gdLst/>
                <a:ahLst/>
                <a:cxnLst/>
                <a:rect l="l" t="t" r="r" b="b"/>
                <a:pathLst>
                  <a:path w="375920" h="262254">
                    <a:moveTo>
                      <a:pt x="30683" y="34721"/>
                    </a:moveTo>
                    <a:lnTo>
                      <a:pt x="0" y="34582"/>
                    </a:lnTo>
                    <a:lnTo>
                      <a:pt x="1143" y="48387"/>
                    </a:lnTo>
                    <a:lnTo>
                      <a:pt x="5295" y="54432"/>
                    </a:lnTo>
                    <a:lnTo>
                      <a:pt x="25984" y="54940"/>
                    </a:lnTo>
                    <a:lnTo>
                      <a:pt x="30568" y="47917"/>
                    </a:lnTo>
                    <a:lnTo>
                      <a:pt x="30683" y="34721"/>
                    </a:lnTo>
                    <a:close/>
                  </a:path>
                  <a:path w="375920" h="262254">
                    <a:moveTo>
                      <a:pt x="375589" y="247446"/>
                    </a:moveTo>
                    <a:lnTo>
                      <a:pt x="372376" y="245046"/>
                    </a:lnTo>
                    <a:lnTo>
                      <a:pt x="370700" y="243789"/>
                    </a:lnTo>
                    <a:lnTo>
                      <a:pt x="365188" y="245046"/>
                    </a:lnTo>
                    <a:lnTo>
                      <a:pt x="323862" y="232003"/>
                    </a:lnTo>
                    <a:lnTo>
                      <a:pt x="276860" y="191071"/>
                    </a:lnTo>
                    <a:lnTo>
                      <a:pt x="208102" y="102768"/>
                    </a:lnTo>
                    <a:lnTo>
                      <a:pt x="183984" y="74815"/>
                    </a:lnTo>
                    <a:lnTo>
                      <a:pt x="134391" y="32385"/>
                    </a:lnTo>
                    <a:lnTo>
                      <a:pt x="94526" y="10401"/>
                    </a:lnTo>
                    <a:lnTo>
                      <a:pt x="36474" y="0"/>
                    </a:lnTo>
                    <a:lnTo>
                      <a:pt x="33426" y="2438"/>
                    </a:lnTo>
                    <a:lnTo>
                      <a:pt x="33426" y="15875"/>
                    </a:lnTo>
                    <a:lnTo>
                      <a:pt x="35255" y="18326"/>
                    </a:lnTo>
                    <a:lnTo>
                      <a:pt x="40589" y="18630"/>
                    </a:lnTo>
                    <a:lnTo>
                      <a:pt x="54571" y="20307"/>
                    </a:lnTo>
                    <a:lnTo>
                      <a:pt x="96354" y="32385"/>
                    </a:lnTo>
                    <a:lnTo>
                      <a:pt x="134150" y="53746"/>
                    </a:lnTo>
                    <a:lnTo>
                      <a:pt x="169062" y="81876"/>
                    </a:lnTo>
                    <a:lnTo>
                      <a:pt x="214731" y="137020"/>
                    </a:lnTo>
                    <a:lnTo>
                      <a:pt x="238315" y="168821"/>
                    </a:lnTo>
                    <a:lnTo>
                      <a:pt x="259486" y="194906"/>
                    </a:lnTo>
                    <a:lnTo>
                      <a:pt x="289318" y="224561"/>
                    </a:lnTo>
                    <a:lnTo>
                      <a:pt x="327317" y="250507"/>
                    </a:lnTo>
                    <a:lnTo>
                      <a:pt x="368871" y="262077"/>
                    </a:lnTo>
                    <a:lnTo>
                      <a:pt x="373138" y="261505"/>
                    </a:lnTo>
                    <a:lnTo>
                      <a:pt x="374357" y="260286"/>
                    </a:lnTo>
                    <a:lnTo>
                      <a:pt x="375589" y="257835"/>
                    </a:lnTo>
                    <a:lnTo>
                      <a:pt x="375589" y="247446"/>
                    </a:lnTo>
                    <a:close/>
                  </a:path>
                </a:pathLst>
              </a:custGeom>
              <a:solidFill>
                <a:srgbClr val="19B8D3"/>
              </a:solidFill>
            </p:spPr>
            <p:txBody>
              <a:bodyPr wrap="square" lIns="0" tIns="0" rIns="0" bIns="0" rtlCol="0"/>
              <a:lstStyle/>
              <a:p>
                <a:endParaRPr/>
              </a:p>
            </p:txBody>
          </p:sp>
          <p:sp>
            <p:nvSpPr>
              <p:cNvPr id="107" name="object 246">
                <a:extLst>
                  <a:ext uri="{FF2B5EF4-FFF2-40B4-BE49-F238E27FC236}">
                    <a16:creationId xmlns:a16="http://schemas.microsoft.com/office/drawing/2014/main" id="{D49C8570-7478-F7E3-9922-71B183D32BCA}"/>
                  </a:ext>
                </a:extLst>
              </p:cNvPr>
              <p:cNvSpPr/>
              <p:nvPr/>
            </p:nvSpPr>
            <p:spPr>
              <a:xfrm>
                <a:off x="5497240" y="9120626"/>
                <a:ext cx="32384" cy="15875"/>
              </a:xfrm>
              <a:custGeom>
                <a:avLst/>
                <a:gdLst/>
                <a:ahLst/>
                <a:cxnLst/>
                <a:rect l="l" t="t" r="r" b="b"/>
                <a:pathLst>
                  <a:path w="32385" h="15875">
                    <a:moveTo>
                      <a:pt x="8547" y="0"/>
                    </a:moveTo>
                    <a:lnTo>
                      <a:pt x="990" y="3644"/>
                    </a:lnTo>
                    <a:lnTo>
                      <a:pt x="0" y="11379"/>
                    </a:lnTo>
                    <a:lnTo>
                      <a:pt x="5816" y="15367"/>
                    </a:lnTo>
                    <a:lnTo>
                      <a:pt x="23571" y="15811"/>
                    </a:lnTo>
                    <a:lnTo>
                      <a:pt x="30035" y="12712"/>
                    </a:lnTo>
                    <a:lnTo>
                      <a:pt x="31000" y="9232"/>
                    </a:lnTo>
                    <a:lnTo>
                      <a:pt x="31940" y="5880"/>
                    </a:lnTo>
                    <a:lnTo>
                      <a:pt x="28168" y="558"/>
                    </a:lnTo>
                    <a:lnTo>
                      <a:pt x="8547" y="0"/>
                    </a:lnTo>
                    <a:close/>
                  </a:path>
                </a:pathLst>
              </a:custGeom>
              <a:solidFill>
                <a:srgbClr val="74C9E3"/>
              </a:solidFill>
            </p:spPr>
            <p:txBody>
              <a:bodyPr wrap="square" lIns="0" tIns="0" rIns="0" bIns="0" rtlCol="0"/>
              <a:lstStyle/>
              <a:p>
                <a:endParaRPr/>
              </a:p>
            </p:txBody>
          </p:sp>
          <p:sp>
            <p:nvSpPr>
              <p:cNvPr id="108" name="object 247">
                <a:extLst>
                  <a:ext uri="{FF2B5EF4-FFF2-40B4-BE49-F238E27FC236}">
                    <a16:creationId xmlns:a16="http://schemas.microsoft.com/office/drawing/2014/main" id="{F32D01E9-3535-E371-5046-153ECC345AEE}"/>
                  </a:ext>
                </a:extLst>
              </p:cNvPr>
              <p:cNvSpPr/>
              <p:nvPr/>
            </p:nvSpPr>
            <p:spPr>
              <a:xfrm>
                <a:off x="5503132" y="9123842"/>
                <a:ext cx="20955" cy="8890"/>
              </a:xfrm>
              <a:custGeom>
                <a:avLst/>
                <a:gdLst/>
                <a:ahLst/>
                <a:cxnLst/>
                <a:rect l="l" t="t" r="r" b="b"/>
                <a:pathLst>
                  <a:path w="20954" h="8890">
                    <a:moveTo>
                      <a:pt x="16205" y="0"/>
                    </a:moveTo>
                    <a:lnTo>
                      <a:pt x="9436" y="330"/>
                    </a:lnTo>
                    <a:lnTo>
                      <a:pt x="3987" y="596"/>
                    </a:lnTo>
                    <a:lnTo>
                      <a:pt x="0" y="2933"/>
                    </a:lnTo>
                    <a:lnTo>
                      <a:pt x="253" y="6553"/>
                    </a:lnTo>
                    <a:lnTo>
                      <a:pt x="3835" y="8788"/>
                    </a:lnTo>
                    <a:lnTo>
                      <a:pt x="17906" y="8674"/>
                    </a:lnTo>
                    <a:lnTo>
                      <a:pt x="20434" y="5727"/>
                    </a:lnTo>
                    <a:lnTo>
                      <a:pt x="20218" y="2476"/>
                    </a:lnTo>
                    <a:lnTo>
                      <a:pt x="16205" y="0"/>
                    </a:lnTo>
                    <a:close/>
                  </a:path>
                </a:pathLst>
              </a:custGeom>
              <a:solidFill>
                <a:srgbClr val="19B8D3"/>
              </a:solidFill>
            </p:spPr>
            <p:txBody>
              <a:bodyPr wrap="square" lIns="0" tIns="0" rIns="0" bIns="0" rtlCol="0"/>
              <a:lstStyle/>
              <a:p>
                <a:endParaRPr/>
              </a:p>
            </p:txBody>
          </p:sp>
        </p:grpSp>
        <p:sp>
          <p:nvSpPr>
            <p:cNvPr id="43" name="object 248">
              <a:extLst>
                <a:ext uri="{FF2B5EF4-FFF2-40B4-BE49-F238E27FC236}">
                  <a16:creationId xmlns:a16="http://schemas.microsoft.com/office/drawing/2014/main" id="{6BA781BB-2F48-5A3C-EEA1-C6DC548D0CF0}"/>
                </a:ext>
              </a:extLst>
            </p:cNvPr>
            <p:cNvSpPr/>
            <p:nvPr/>
          </p:nvSpPr>
          <p:spPr>
            <a:xfrm>
              <a:off x="5028416" y="9222231"/>
              <a:ext cx="382270" cy="131445"/>
            </a:xfrm>
            <a:custGeom>
              <a:avLst/>
              <a:gdLst/>
              <a:ahLst/>
              <a:cxnLst/>
              <a:rect l="l" t="t" r="r" b="b"/>
              <a:pathLst>
                <a:path w="382270" h="131445">
                  <a:moveTo>
                    <a:pt x="61874" y="0"/>
                  </a:moveTo>
                  <a:lnTo>
                    <a:pt x="44018" y="10182"/>
                  </a:lnTo>
                  <a:lnTo>
                    <a:pt x="20016" y="29575"/>
                  </a:lnTo>
                  <a:lnTo>
                    <a:pt x="1475" y="49649"/>
                  </a:lnTo>
                  <a:lnTo>
                    <a:pt x="0" y="61874"/>
                  </a:lnTo>
                  <a:lnTo>
                    <a:pt x="22952" y="68192"/>
                  </a:lnTo>
                  <a:lnTo>
                    <a:pt x="72203" y="79411"/>
                  </a:lnTo>
                  <a:lnTo>
                    <a:pt x="137055" y="93304"/>
                  </a:lnTo>
                  <a:lnTo>
                    <a:pt x="206809" y="107642"/>
                  </a:lnTo>
                  <a:lnTo>
                    <a:pt x="270770" y="120195"/>
                  </a:lnTo>
                  <a:lnTo>
                    <a:pt x="318239" y="128737"/>
                  </a:lnTo>
                  <a:lnTo>
                    <a:pt x="338518" y="131038"/>
                  </a:lnTo>
                  <a:lnTo>
                    <a:pt x="351000" y="117549"/>
                  </a:lnTo>
                  <a:lnTo>
                    <a:pt x="368120" y="92355"/>
                  </a:lnTo>
                  <a:lnTo>
                    <a:pt x="381361" y="67393"/>
                  </a:lnTo>
                  <a:lnTo>
                    <a:pt x="382206" y="54597"/>
                  </a:lnTo>
                  <a:lnTo>
                    <a:pt x="327546" y="44534"/>
                  </a:lnTo>
                  <a:lnTo>
                    <a:pt x="217944" y="25936"/>
                  </a:lnTo>
                  <a:lnTo>
                    <a:pt x="61874" y="0"/>
                  </a:lnTo>
                  <a:close/>
                </a:path>
              </a:pathLst>
            </a:custGeom>
            <a:solidFill>
              <a:srgbClr val="EACD97"/>
            </a:solidFill>
          </p:spPr>
          <p:txBody>
            <a:bodyPr wrap="square" lIns="0" tIns="0" rIns="0" bIns="0" rtlCol="0"/>
            <a:lstStyle/>
            <a:p>
              <a:endParaRPr/>
            </a:p>
          </p:txBody>
        </p:sp>
        <p:sp>
          <p:nvSpPr>
            <p:cNvPr id="44" name="object 249">
              <a:extLst>
                <a:ext uri="{FF2B5EF4-FFF2-40B4-BE49-F238E27FC236}">
                  <a16:creationId xmlns:a16="http://schemas.microsoft.com/office/drawing/2014/main" id="{8C1102B1-84E2-BC3B-9FE6-CE1C2B7FADE2}"/>
                </a:ext>
              </a:extLst>
            </p:cNvPr>
            <p:cNvSpPr/>
            <p:nvPr/>
          </p:nvSpPr>
          <p:spPr>
            <a:xfrm>
              <a:off x="5017036" y="9026583"/>
              <a:ext cx="52705" cy="58419"/>
            </a:xfrm>
            <a:custGeom>
              <a:avLst/>
              <a:gdLst/>
              <a:ahLst/>
              <a:cxnLst/>
              <a:rect l="l" t="t" r="r" b="b"/>
              <a:pathLst>
                <a:path w="52704" h="58420">
                  <a:moveTo>
                    <a:pt x="52324" y="0"/>
                  </a:moveTo>
                  <a:lnTo>
                    <a:pt x="0" y="43903"/>
                  </a:lnTo>
                  <a:lnTo>
                    <a:pt x="47777" y="58242"/>
                  </a:lnTo>
                  <a:lnTo>
                    <a:pt x="52324" y="0"/>
                  </a:lnTo>
                  <a:close/>
                </a:path>
              </a:pathLst>
            </a:custGeom>
            <a:solidFill>
              <a:srgbClr val="FFCE00"/>
            </a:solidFill>
          </p:spPr>
          <p:txBody>
            <a:bodyPr wrap="square" lIns="0" tIns="0" rIns="0" bIns="0" rtlCol="0"/>
            <a:lstStyle/>
            <a:p>
              <a:endParaRPr/>
            </a:p>
          </p:txBody>
        </p:sp>
        <p:grpSp>
          <p:nvGrpSpPr>
            <p:cNvPr id="45" name="object 250">
              <a:extLst>
                <a:ext uri="{FF2B5EF4-FFF2-40B4-BE49-F238E27FC236}">
                  <a16:creationId xmlns:a16="http://schemas.microsoft.com/office/drawing/2014/main" id="{04F09F2D-1020-042C-330A-FFA6D1ECFA5D}"/>
                </a:ext>
              </a:extLst>
            </p:cNvPr>
            <p:cNvGrpSpPr/>
            <p:nvPr/>
          </p:nvGrpSpPr>
          <p:grpSpPr>
            <a:xfrm>
              <a:off x="5015677" y="8665474"/>
              <a:ext cx="422275" cy="649605"/>
              <a:chOff x="5015677" y="8665474"/>
              <a:chExt cx="422275" cy="649605"/>
            </a:xfrm>
          </p:grpSpPr>
          <p:pic>
            <p:nvPicPr>
              <p:cNvPr id="71" name="object 251">
                <a:extLst>
                  <a:ext uri="{FF2B5EF4-FFF2-40B4-BE49-F238E27FC236}">
                    <a16:creationId xmlns:a16="http://schemas.microsoft.com/office/drawing/2014/main" id="{90C5ED76-1147-4825-E122-450A630E99DE}"/>
                  </a:ext>
                </a:extLst>
              </p:cNvPr>
              <p:cNvPicPr/>
              <p:nvPr/>
            </p:nvPicPr>
            <p:blipFill>
              <a:blip r:embed="rId26" cstate="print"/>
              <a:stretch>
                <a:fillRect/>
              </a:stretch>
            </p:blipFill>
            <p:spPr>
              <a:xfrm>
                <a:off x="5158543" y="9002433"/>
                <a:ext cx="278925" cy="187487"/>
              </a:xfrm>
              <a:prstGeom prst="rect">
                <a:avLst/>
              </a:prstGeom>
            </p:spPr>
          </p:pic>
          <p:sp>
            <p:nvSpPr>
              <p:cNvPr id="72" name="object 252">
                <a:extLst>
                  <a:ext uri="{FF2B5EF4-FFF2-40B4-BE49-F238E27FC236}">
                    <a16:creationId xmlns:a16="http://schemas.microsoft.com/office/drawing/2014/main" id="{4C3E1938-C42C-9656-8DF7-6B1CADC95D2A}"/>
                  </a:ext>
                </a:extLst>
              </p:cNvPr>
              <p:cNvSpPr/>
              <p:nvPr/>
            </p:nvSpPr>
            <p:spPr>
              <a:xfrm>
                <a:off x="5072095" y="8943770"/>
                <a:ext cx="312420" cy="119380"/>
              </a:xfrm>
              <a:custGeom>
                <a:avLst/>
                <a:gdLst/>
                <a:ahLst/>
                <a:cxnLst/>
                <a:rect l="l" t="t" r="r" b="b"/>
                <a:pathLst>
                  <a:path w="312420" h="119379">
                    <a:moveTo>
                      <a:pt x="1816" y="0"/>
                    </a:moveTo>
                    <a:lnTo>
                      <a:pt x="0" y="30035"/>
                    </a:lnTo>
                    <a:lnTo>
                      <a:pt x="305765" y="119214"/>
                    </a:lnTo>
                    <a:lnTo>
                      <a:pt x="312127" y="90995"/>
                    </a:lnTo>
                    <a:lnTo>
                      <a:pt x="1816" y="0"/>
                    </a:lnTo>
                    <a:close/>
                  </a:path>
                </a:pathLst>
              </a:custGeom>
              <a:solidFill>
                <a:srgbClr val="FFCE00"/>
              </a:solidFill>
            </p:spPr>
            <p:txBody>
              <a:bodyPr wrap="square" lIns="0" tIns="0" rIns="0" bIns="0" rtlCol="0"/>
              <a:lstStyle/>
              <a:p>
                <a:endParaRPr/>
              </a:p>
            </p:txBody>
          </p:sp>
          <p:pic>
            <p:nvPicPr>
              <p:cNvPr id="73" name="object 253">
                <a:extLst>
                  <a:ext uri="{FF2B5EF4-FFF2-40B4-BE49-F238E27FC236}">
                    <a16:creationId xmlns:a16="http://schemas.microsoft.com/office/drawing/2014/main" id="{0C315D5D-59A7-C471-904E-A3C999615905}"/>
                  </a:ext>
                </a:extLst>
              </p:cNvPr>
              <p:cNvPicPr/>
              <p:nvPr/>
            </p:nvPicPr>
            <p:blipFill>
              <a:blip r:embed="rId27" cstate="print"/>
              <a:stretch>
                <a:fillRect/>
              </a:stretch>
            </p:blipFill>
            <p:spPr>
              <a:xfrm>
                <a:off x="5073911" y="8720110"/>
                <a:ext cx="343271" cy="342866"/>
              </a:xfrm>
              <a:prstGeom prst="rect">
                <a:avLst/>
              </a:prstGeom>
            </p:spPr>
          </p:pic>
          <p:sp>
            <p:nvSpPr>
              <p:cNvPr id="74" name="object 254">
                <a:extLst>
                  <a:ext uri="{FF2B5EF4-FFF2-40B4-BE49-F238E27FC236}">
                    <a16:creationId xmlns:a16="http://schemas.microsoft.com/office/drawing/2014/main" id="{8F127DE7-547C-3C2E-36CF-410AA9AC2BA8}"/>
                  </a:ext>
                </a:extLst>
              </p:cNvPr>
              <p:cNvSpPr/>
              <p:nvPr/>
            </p:nvSpPr>
            <p:spPr>
              <a:xfrm>
                <a:off x="5059765" y="9134703"/>
                <a:ext cx="291465" cy="114300"/>
              </a:xfrm>
              <a:custGeom>
                <a:avLst/>
                <a:gdLst/>
                <a:ahLst/>
                <a:cxnLst/>
                <a:rect l="l" t="t" r="r" b="b"/>
                <a:pathLst>
                  <a:path w="291464" h="114300">
                    <a:moveTo>
                      <a:pt x="2692" y="0"/>
                    </a:moveTo>
                    <a:lnTo>
                      <a:pt x="0" y="26479"/>
                    </a:lnTo>
                    <a:lnTo>
                      <a:pt x="284848" y="114287"/>
                    </a:lnTo>
                    <a:lnTo>
                      <a:pt x="290906" y="87871"/>
                    </a:lnTo>
                    <a:lnTo>
                      <a:pt x="2692" y="0"/>
                    </a:lnTo>
                    <a:close/>
                  </a:path>
                </a:pathLst>
              </a:custGeom>
              <a:solidFill>
                <a:srgbClr val="DC6E00"/>
              </a:solidFill>
            </p:spPr>
            <p:txBody>
              <a:bodyPr wrap="square" lIns="0" tIns="0" rIns="0" bIns="0" rtlCol="0"/>
              <a:lstStyle/>
              <a:p>
                <a:endParaRPr/>
              </a:p>
            </p:txBody>
          </p:sp>
          <p:sp>
            <p:nvSpPr>
              <p:cNvPr id="75" name="object 255">
                <a:extLst>
                  <a:ext uri="{FF2B5EF4-FFF2-40B4-BE49-F238E27FC236}">
                    <a16:creationId xmlns:a16="http://schemas.microsoft.com/office/drawing/2014/main" id="{590E3152-A236-398E-6B8C-422C061279FA}"/>
                  </a:ext>
                </a:extLst>
              </p:cNvPr>
              <p:cNvSpPr/>
              <p:nvPr/>
            </p:nvSpPr>
            <p:spPr>
              <a:xfrm>
                <a:off x="5042519" y="9161187"/>
                <a:ext cx="302895" cy="153670"/>
              </a:xfrm>
              <a:custGeom>
                <a:avLst/>
                <a:gdLst/>
                <a:ahLst/>
                <a:cxnLst/>
                <a:rect l="l" t="t" r="r" b="b"/>
                <a:pathLst>
                  <a:path w="302895" h="153670">
                    <a:moveTo>
                      <a:pt x="17246" y="0"/>
                    </a:moveTo>
                    <a:lnTo>
                      <a:pt x="0" y="52781"/>
                    </a:lnTo>
                    <a:lnTo>
                      <a:pt x="28126" y="89585"/>
                    </a:lnTo>
                    <a:lnTo>
                      <a:pt x="74411" y="125045"/>
                    </a:lnTo>
                    <a:lnTo>
                      <a:pt x="113931" y="140068"/>
                    </a:lnTo>
                    <a:lnTo>
                      <a:pt x="176664" y="153485"/>
                    </a:lnTo>
                    <a:lnTo>
                      <a:pt x="231601" y="152939"/>
                    </a:lnTo>
                    <a:lnTo>
                      <a:pt x="270563" y="146611"/>
                    </a:lnTo>
                    <a:lnTo>
                      <a:pt x="285369" y="142684"/>
                    </a:lnTo>
                    <a:lnTo>
                      <a:pt x="302615" y="87807"/>
                    </a:lnTo>
                    <a:lnTo>
                      <a:pt x="17246" y="0"/>
                    </a:lnTo>
                    <a:close/>
                  </a:path>
                </a:pathLst>
              </a:custGeom>
              <a:solidFill>
                <a:srgbClr val="EE7601"/>
              </a:solidFill>
            </p:spPr>
            <p:txBody>
              <a:bodyPr wrap="square" lIns="0" tIns="0" rIns="0" bIns="0" rtlCol="0"/>
              <a:lstStyle/>
              <a:p>
                <a:endParaRPr/>
              </a:p>
            </p:txBody>
          </p:sp>
          <p:sp>
            <p:nvSpPr>
              <p:cNvPr id="76" name="object 256">
                <a:extLst>
                  <a:ext uri="{FF2B5EF4-FFF2-40B4-BE49-F238E27FC236}">
                    <a16:creationId xmlns:a16="http://schemas.microsoft.com/office/drawing/2014/main" id="{AD5BFE32-C9E2-9BC2-142B-86B4F33FE3ED}"/>
                  </a:ext>
                </a:extLst>
              </p:cNvPr>
              <p:cNvSpPr/>
              <p:nvPr/>
            </p:nvSpPr>
            <p:spPr>
              <a:xfrm>
                <a:off x="5328410" y="9222576"/>
                <a:ext cx="39370" cy="81280"/>
              </a:xfrm>
              <a:custGeom>
                <a:avLst/>
                <a:gdLst/>
                <a:ahLst/>
                <a:cxnLst/>
                <a:rect l="l" t="t" r="r" b="b"/>
                <a:pathLst>
                  <a:path w="39370" h="81279">
                    <a:moveTo>
                      <a:pt x="22072" y="0"/>
                    </a:moveTo>
                    <a:lnTo>
                      <a:pt x="0" y="80771"/>
                    </a:lnTo>
                    <a:lnTo>
                      <a:pt x="9931" y="54114"/>
                    </a:lnTo>
                    <a:lnTo>
                      <a:pt x="38900" y="4978"/>
                    </a:lnTo>
                    <a:lnTo>
                      <a:pt x="22072" y="0"/>
                    </a:lnTo>
                    <a:close/>
                  </a:path>
                </a:pathLst>
              </a:custGeom>
              <a:solidFill>
                <a:srgbClr val="CA6600"/>
              </a:solidFill>
            </p:spPr>
            <p:txBody>
              <a:bodyPr wrap="square" lIns="0" tIns="0" rIns="0" bIns="0" rtlCol="0"/>
              <a:lstStyle/>
              <a:p>
                <a:endParaRPr/>
              </a:p>
            </p:txBody>
          </p:sp>
          <p:sp>
            <p:nvSpPr>
              <p:cNvPr id="77" name="object 257">
                <a:extLst>
                  <a:ext uri="{FF2B5EF4-FFF2-40B4-BE49-F238E27FC236}">
                    <a16:creationId xmlns:a16="http://schemas.microsoft.com/office/drawing/2014/main" id="{4E20D2A2-91B5-ABAB-08C4-3BD1993F1E60}"/>
                  </a:ext>
                </a:extLst>
              </p:cNvPr>
              <p:cNvSpPr/>
              <p:nvPr/>
            </p:nvSpPr>
            <p:spPr>
              <a:xfrm>
                <a:off x="5015674" y="9070491"/>
                <a:ext cx="392430" cy="167005"/>
              </a:xfrm>
              <a:custGeom>
                <a:avLst/>
                <a:gdLst/>
                <a:ahLst/>
                <a:cxnLst/>
                <a:rect l="l" t="t" r="r" b="b"/>
                <a:pathLst>
                  <a:path w="392429" h="167004">
                    <a:moveTo>
                      <a:pt x="392430" y="119443"/>
                    </a:moveTo>
                    <a:lnTo>
                      <a:pt x="193827" y="58699"/>
                    </a:lnTo>
                    <a:lnTo>
                      <a:pt x="143433" y="43599"/>
                    </a:lnTo>
                    <a:lnTo>
                      <a:pt x="49301" y="14287"/>
                    </a:lnTo>
                    <a:lnTo>
                      <a:pt x="1358" y="0"/>
                    </a:lnTo>
                    <a:lnTo>
                      <a:pt x="0" y="49822"/>
                    </a:lnTo>
                    <a:lnTo>
                      <a:pt x="185750" y="107264"/>
                    </a:lnTo>
                    <a:lnTo>
                      <a:pt x="185775" y="107086"/>
                    </a:lnTo>
                    <a:lnTo>
                      <a:pt x="382879" y="166535"/>
                    </a:lnTo>
                    <a:lnTo>
                      <a:pt x="392430" y="119443"/>
                    </a:lnTo>
                    <a:close/>
                  </a:path>
                </a:pathLst>
              </a:custGeom>
              <a:solidFill>
                <a:srgbClr val="FDC500"/>
              </a:solidFill>
            </p:spPr>
            <p:txBody>
              <a:bodyPr wrap="square" lIns="0" tIns="0" rIns="0" bIns="0" rtlCol="0"/>
              <a:lstStyle/>
              <a:p>
                <a:endParaRPr/>
              </a:p>
            </p:txBody>
          </p:sp>
          <p:sp>
            <p:nvSpPr>
              <p:cNvPr id="78" name="object 258">
                <a:extLst>
                  <a:ext uri="{FF2B5EF4-FFF2-40B4-BE49-F238E27FC236}">
                    <a16:creationId xmlns:a16="http://schemas.microsoft.com/office/drawing/2014/main" id="{46FCAF05-93E4-E39D-E6DF-C547E7F5A177}"/>
                  </a:ext>
                </a:extLst>
              </p:cNvPr>
              <p:cNvSpPr/>
              <p:nvPr/>
            </p:nvSpPr>
            <p:spPr>
              <a:xfrm>
                <a:off x="5398561" y="9137373"/>
                <a:ext cx="39370" cy="99695"/>
              </a:xfrm>
              <a:custGeom>
                <a:avLst/>
                <a:gdLst/>
                <a:ahLst/>
                <a:cxnLst/>
                <a:rect l="l" t="t" r="r" b="b"/>
                <a:pathLst>
                  <a:path w="39370" h="99695">
                    <a:moveTo>
                      <a:pt x="38900" y="0"/>
                    </a:moveTo>
                    <a:lnTo>
                      <a:pt x="9550" y="52552"/>
                    </a:lnTo>
                    <a:lnTo>
                      <a:pt x="0" y="99644"/>
                    </a:lnTo>
                    <a:lnTo>
                      <a:pt x="30022" y="45046"/>
                    </a:lnTo>
                    <a:lnTo>
                      <a:pt x="38900" y="0"/>
                    </a:lnTo>
                    <a:close/>
                  </a:path>
                </a:pathLst>
              </a:custGeom>
              <a:solidFill>
                <a:srgbClr val="F8AC00"/>
              </a:solidFill>
            </p:spPr>
            <p:txBody>
              <a:bodyPr wrap="square" lIns="0" tIns="0" rIns="0" bIns="0" rtlCol="0"/>
              <a:lstStyle/>
              <a:p>
                <a:endParaRPr/>
              </a:p>
            </p:txBody>
          </p:sp>
          <p:pic>
            <p:nvPicPr>
              <p:cNvPr id="79" name="object 259">
                <a:extLst>
                  <a:ext uri="{FF2B5EF4-FFF2-40B4-BE49-F238E27FC236}">
                    <a16:creationId xmlns:a16="http://schemas.microsoft.com/office/drawing/2014/main" id="{BB2C9852-3B31-5C19-AD7C-7FEA134C1884}"/>
                  </a:ext>
                </a:extLst>
              </p:cNvPr>
              <p:cNvPicPr/>
              <p:nvPr/>
            </p:nvPicPr>
            <p:blipFill>
              <a:blip r:embed="rId28" cstate="print"/>
              <a:stretch>
                <a:fillRect/>
              </a:stretch>
            </p:blipFill>
            <p:spPr>
              <a:xfrm>
                <a:off x="5062797" y="8665474"/>
                <a:ext cx="91227" cy="168922"/>
              </a:xfrm>
              <a:prstGeom prst="rect">
                <a:avLst/>
              </a:prstGeom>
            </p:spPr>
          </p:pic>
          <p:sp>
            <p:nvSpPr>
              <p:cNvPr id="80" name="object 260">
                <a:extLst>
                  <a:ext uri="{FF2B5EF4-FFF2-40B4-BE49-F238E27FC236}">
                    <a16:creationId xmlns:a16="http://schemas.microsoft.com/office/drawing/2014/main" id="{1B7AB552-1F76-AD3C-CB67-C0A5662EA96A}"/>
                  </a:ext>
                </a:extLst>
              </p:cNvPr>
              <p:cNvSpPr/>
              <p:nvPr/>
            </p:nvSpPr>
            <p:spPr>
              <a:xfrm>
                <a:off x="5036784" y="9051661"/>
                <a:ext cx="31750" cy="24765"/>
              </a:xfrm>
              <a:custGeom>
                <a:avLst/>
                <a:gdLst/>
                <a:ahLst/>
                <a:cxnLst/>
                <a:rect l="l" t="t" r="r" b="b"/>
                <a:pathLst>
                  <a:path w="31750" h="24765">
                    <a:moveTo>
                      <a:pt x="914" y="0"/>
                    </a:moveTo>
                    <a:lnTo>
                      <a:pt x="0" y="14579"/>
                    </a:lnTo>
                    <a:lnTo>
                      <a:pt x="2895" y="21437"/>
                    </a:lnTo>
                    <a:lnTo>
                      <a:pt x="23926" y="24320"/>
                    </a:lnTo>
                    <a:lnTo>
                      <a:pt x="29756" y="18643"/>
                    </a:lnTo>
                    <a:lnTo>
                      <a:pt x="31318" y="4152"/>
                    </a:lnTo>
                    <a:lnTo>
                      <a:pt x="914" y="0"/>
                    </a:lnTo>
                    <a:close/>
                  </a:path>
                </a:pathLst>
              </a:custGeom>
              <a:solidFill>
                <a:srgbClr val="F8AC00"/>
              </a:solidFill>
            </p:spPr>
            <p:txBody>
              <a:bodyPr wrap="square" lIns="0" tIns="0" rIns="0" bIns="0" rtlCol="0"/>
              <a:lstStyle/>
              <a:p>
                <a:endParaRPr/>
              </a:p>
            </p:txBody>
          </p:sp>
          <p:sp>
            <p:nvSpPr>
              <p:cNvPr id="81" name="object 261">
                <a:extLst>
                  <a:ext uri="{FF2B5EF4-FFF2-40B4-BE49-F238E27FC236}">
                    <a16:creationId xmlns:a16="http://schemas.microsoft.com/office/drawing/2014/main" id="{2ACC05CF-FAF7-80CF-3E01-EFDB87B8E1EE}"/>
                  </a:ext>
                </a:extLst>
              </p:cNvPr>
              <p:cNvSpPr/>
              <p:nvPr/>
            </p:nvSpPr>
            <p:spPr>
              <a:xfrm>
                <a:off x="5037370" y="9046391"/>
                <a:ext cx="31115" cy="15875"/>
              </a:xfrm>
              <a:custGeom>
                <a:avLst/>
                <a:gdLst/>
                <a:ahLst/>
                <a:cxnLst/>
                <a:rect l="l" t="t" r="r" b="b"/>
                <a:pathLst>
                  <a:path w="31114" h="15875">
                    <a:moveTo>
                      <a:pt x="8559" y="0"/>
                    </a:moveTo>
                    <a:lnTo>
                      <a:pt x="660" y="1892"/>
                    </a:lnTo>
                    <a:lnTo>
                      <a:pt x="0" y="8648"/>
                    </a:lnTo>
                    <a:lnTo>
                      <a:pt x="5740" y="12738"/>
                    </a:lnTo>
                    <a:lnTo>
                      <a:pt x="23291" y="15455"/>
                    </a:lnTo>
                    <a:lnTo>
                      <a:pt x="30403" y="12788"/>
                    </a:lnTo>
                    <a:lnTo>
                      <a:pt x="30734" y="9423"/>
                    </a:lnTo>
                    <a:lnTo>
                      <a:pt x="31064" y="6057"/>
                    </a:lnTo>
                    <a:lnTo>
                      <a:pt x="25361" y="2298"/>
                    </a:lnTo>
                    <a:lnTo>
                      <a:pt x="8559" y="0"/>
                    </a:lnTo>
                    <a:close/>
                  </a:path>
                </a:pathLst>
              </a:custGeom>
              <a:solidFill>
                <a:srgbClr val="FFCE00"/>
              </a:solidFill>
            </p:spPr>
            <p:txBody>
              <a:bodyPr wrap="square" lIns="0" tIns="0" rIns="0" bIns="0" rtlCol="0"/>
              <a:lstStyle/>
              <a:p>
                <a:endParaRPr/>
              </a:p>
            </p:txBody>
          </p:sp>
          <p:sp>
            <p:nvSpPr>
              <p:cNvPr id="82" name="object 262">
                <a:extLst>
                  <a:ext uri="{FF2B5EF4-FFF2-40B4-BE49-F238E27FC236}">
                    <a16:creationId xmlns:a16="http://schemas.microsoft.com/office/drawing/2014/main" id="{17118EF2-1CA0-255F-1989-2B89362E969C}"/>
                  </a:ext>
                </a:extLst>
              </p:cNvPr>
              <p:cNvSpPr/>
              <p:nvPr/>
            </p:nvSpPr>
            <p:spPr>
              <a:xfrm>
                <a:off x="5043603" y="9049839"/>
                <a:ext cx="19685" cy="8255"/>
              </a:xfrm>
              <a:custGeom>
                <a:avLst/>
                <a:gdLst/>
                <a:ahLst/>
                <a:cxnLst/>
                <a:rect l="l" t="t" r="r" b="b"/>
                <a:pathLst>
                  <a:path w="19685" h="8254">
                    <a:moveTo>
                      <a:pt x="4292" y="0"/>
                    </a:moveTo>
                    <a:lnTo>
                      <a:pt x="228" y="1346"/>
                    </a:lnTo>
                    <a:lnTo>
                      <a:pt x="0" y="4216"/>
                    </a:lnTo>
                    <a:lnTo>
                      <a:pt x="3124" y="6438"/>
                    </a:lnTo>
                    <a:lnTo>
                      <a:pt x="16484" y="8153"/>
                    </a:lnTo>
                    <a:lnTo>
                      <a:pt x="19253" y="6146"/>
                    </a:lnTo>
                    <a:lnTo>
                      <a:pt x="19456" y="3555"/>
                    </a:lnTo>
                    <a:lnTo>
                      <a:pt x="15963" y="1104"/>
                    </a:lnTo>
                    <a:lnTo>
                      <a:pt x="9499" y="495"/>
                    </a:lnTo>
                    <a:lnTo>
                      <a:pt x="4292" y="0"/>
                    </a:lnTo>
                    <a:close/>
                  </a:path>
                </a:pathLst>
              </a:custGeom>
              <a:solidFill>
                <a:srgbClr val="F8AC00"/>
              </a:solidFill>
            </p:spPr>
            <p:txBody>
              <a:bodyPr wrap="square" lIns="0" tIns="0" rIns="0" bIns="0" rtlCol="0"/>
              <a:lstStyle/>
              <a:p>
                <a:endParaRPr/>
              </a:p>
            </p:txBody>
          </p:sp>
          <p:sp>
            <p:nvSpPr>
              <p:cNvPr id="83" name="object 263">
                <a:extLst>
                  <a:ext uri="{FF2B5EF4-FFF2-40B4-BE49-F238E27FC236}">
                    <a16:creationId xmlns:a16="http://schemas.microsoft.com/office/drawing/2014/main" id="{BF1EFF48-B9A9-46B0-9EDC-1432AA25F72C}"/>
                  </a:ext>
                </a:extLst>
              </p:cNvPr>
              <p:cNvSpPr/>
              <p:nvPr/>
            </p:nvSpPr>
            <p:spPr>
              <a:xfrm>
                <a:off x="5064814" y="8973799"/>
                <a:ext cx="106045" cy="140335"/>
              </a:xfrm>
              <a:custGeom>
                <a:avLst/>
                <a:gdLst/>
                <a:ahLst/>
                <a:cxnLst/>
                <a:rect l="l" t="t" r="r" b="b"/>
                <a:pathLst>
                  <a:path w="106045" h="140334">
                    <a:moveTo>
                      <a:pt x="7277" y="0"/>
                    </a:moveTo>
                    <a:lnTo>
                      <a:pt x="0" y="111023"/>
                    </a:lnTo>
                    <a:lnTo>
                      <a:pt x="93725" y="140144"/>
                    </a:lnTo>
                    <a:lnTo>
                      <a:pt x="105740" y="28752"/>
                    </a:lnTo>
                    <a:lnTo>
                      <a:pt x="7277" y="0"/>
                    </a:lnTo>
                    <a:close/>
                  </a:path>
                </a:pathLst>
              </a:custGeom>
              <a:solidFill>
                <a:srgbClr val="A2C019"/>
              </a:solidFill>
            </p:spPr>
            <p:txBody>
              <a:bodyPr wrap="square" lIns="0" tIns="0" rIns="0" bIns="0" rtlCol="0"/>
              <a:lstStyle/>
              <a:p>
                <a:endParaRPr/>
              </a:p>
            </p:txBody>
          </p:sp>
          <p:sp>
            <p:nvSpPr>
              <p:cNvPr id="84" name="object 264">
                <a:extLst>
                  <a:ext uri="{FF2B5EF4-FFF2-40B4-BE49-F238E27FC236}">
                    <a16:creationId xmlns:a16="http://schemas.microsoft.com/office/drawing/2014/main" id="{6CF8F441-215B-77CB-A5AB-E3D315179857}"/>
                  </a:ext>
                </a:extLst>
              </p:cNvPr>
              <p:cNvSpPr/>
              <p:nvPr/>
            </p:nvSpPr>
            <p:spPr>
              <a:xfrm>
                <a:off x="5204353" y="9069715"/>
                <a:ext cx="31115" cy="23495"/>
              </a:xfrm>
              <a:custGeom>
                <a:avLst/>
                <a:gdLst/>
                <a:ahLst/>
                <a:cxnLst/>
                <a:rect l="l" t="t" r="r" b="b"/>
                <a:pathLst>
                  <a:path w="31114" h="23495">
                    <a:moveTo>
                      <a:pt x="546" y="0"/>
                    </a:moveTo>
                    <a:lnTo>
                      <a:pt x="0" y="13830"/>
                    </a:lnTo>
                    <a:lnTo>
                      <a:pt x="2946" y="20662"/>
                    </a:lnTo>
                    <a:lnTo>
                      <a:pt x="24003" y="23342"/>
                    </a:lnTo>
                    <a:lnTo>
                      <a:pt x="29781" y="17614"/>
                    </a:lnTo>
                    <a:lnTo>
                      <a:pt x="30988" y="3873"/>
                    </a:lnTo>
                    <a:lnTo>
                      <a:pt x="546" y="0"/>
                    </a:lnTo>
                    <a:close/>
                  </a:path>
                </a:pathLst>
              </a:custGeom>
              <a:solidFill>
                <a:srgbClr val="F8AC00"/>
              </a:solidFill>
            </p:spPr>
            <p:txBody>
              <a:bodyPr wrap="square" lIns="0" tIns="0" rIns="0" bIns="0" rtlCol="0"/>
              <a:lstStyle/>
              <a:p>
                <a:endParaRPr/>
              </a:p>
            </p:txBody>
          </p:sp>
          <p:sp>
            <p:nvSpPr>
              <p:cNvPr id="85" name="object 265">
                <a:extLst>
                  <a:ext uri="{FF2B5EF4-FFF2-40B4-BE49-F238E27FC236}">
                    <a16:creationId xmlns:a16="http://schemas.microsoft.com/office/drawing/2014/main" id="{5E2AD696-9071-B305-F8D3-CA29CE2FB9AE}"/>
                  </a:ext>
                </a:extLst>
              </p:cNvPr>
              <p:cNvSpPr/>
              <p:nvPr/>
            </p:nvSpPr>
            <p:spPr>
              <a:xfrm>
                <a:off x="5204594" y="9064375"/>
                <a:ext cx="31115" cy="15875"/>
              </a:xfrm>
              <a:custGeom>
                <a:avLst/>
                <a:gdLst/>
                <a:ahLst/>
                <a:cxnLst/>
                <a:rect l="l" t="t" r="r" b="b"/>
                <a:pathLst>
                  <a:path w="31114" h="15875">
                    <a:moveTo>
                      <a:pt x="8483" y="0"/>
                    </a:moveTo>
                    <a:lnTo>
                      <a:pt x="609" y="1968"/>
                    </a:lnTo>
                    <a:lnTo>
                      <a:pt x="0" y="8712"/>
                    </a:lnTo>
                    <a:lnTo>
                      <a:pt x="5791" y="12750"/>
                    </a:lnTo>
                    <a:lnTo>
                      <a:pt x="23355" y="15316"/>
                    </a:lnTo>
                    <a:lnTo>
                      <a:pt x="30454" y="12572"/>
                    </a:lnTo>
                    <a:lnTo>
                      <a:pt x="30746" y="9207"/>
                    </a:lnTo>
                    <a:lnTo>
                      <a:pt x="31038" y="5829"/>
                    </a:lnTo>
                    <a:lnTo>
                      <a:pt x="25298" y="2133"/>
                    </a:lnTo>
                    <a:lnTo>
                      <a:pt x="8483" y="0"/>
                    </a:lnTo>
                    <a:close/>
                  </a:path>
                </a:pathLst>
              </a:custGeom>
              <a:solidFill>
                <a:srgbClr val="FFCE00"/>
              </a:solidFill>
            </p:spPr>
            <p:txBody>
              <a:bodyPr wrap="square" lIns="0" tIns="0" rIns="0" bIns="0" rtlCol="0"/>
              <a:lstStyle/>
              <a:p>
                <a:endParaRPr/>
              </a:p>
            </p:txBody>
          </p:sp>
          <p:sp>
            <p:nvSpPr>
              <p:cNvPr id="86" name="object 266">
                <a:extLst>
                  <a:ext uri="{FF2B5EF4-FFF2-40B4-BE49-F238E27FC236}">
                    <a16:creationId xmlns:a16="http://schemas.microsoft.com/office/drawing/2014/main" id="{453FAC03-19A3-E1F8-39E2-0E38E4B0DDBA}"/>
                  </a:ext>
                </a:extLst>
              </p:cNvPr>
              <p:cNvSpPr/>
              <p:nvPr/>
            </p:nvSpPr>
            <p:spPr>
              <a:xfrm>
                <a:off x="5181130" y="9067659"/>
                <a:ext cx="49530" cy="50800"/>
              </a:xfrm>
              <a:custGeom>
                <a:avLst/>
                <a:gdLst/>
                <a:ahLst/>
                <a:cxnLst/>
                <a:rect l="l" t="t" r="r" b="b"/>
                <a:pathLst>
                  <a:path w="49529" h="50800">
                    <a:moveTo>
                      <a:pt x="31318" y="30480"/>
                    </a:moveTo>
                    <a:lnTo>
                      <a:pt x="914" y="26327"/>
                    </a:lnTo>
                    <a:lnTo>
                      <a:pt x="0" y="40906"/>
                    </a:lnTo>
                    <a:lnTo>
                      <a:pt x="2895" y="47764"/>
                    </a:lnTo>
                    <a:lnTo>
                      <a:pt x="23926" y="50647"/>
                    </a:lnTo>
                    <a:lnTo>
                      <a:pt x="29756" y="44970"/>
                    </a:lnTo>
                    <a:lnTo>
                      <a:pt x="31318" y="30480"/>
                    </a:lnTo>
                    <a:close/>
                  </a:path>
                  <a:path w="49529" h="50800">
                    <a:moveTo>
                      <a:pt x="49149" y="3810"/>
                    </a:moveTo>
                    <a:lnTo>
                      <a:pt x="45694" y="1295"/>
                    </a:lnTo>
                    <a:lnTo>
                      <a:pt x="39243" y="584"/>
                    </a:lnTo>
                    <a:lnTo>
                      <a:pt x="34048" y="0"/>
                    </a:lnTo>
                    <a:lnTo>
                      <a:pt x="29959" y="1282"/>
                    </a:lnTo>
                    <a:lnTo>
                      <a:pt x="29692" y="4165"/>
                    </a:lnTo>
                    <a:lnTo>
                      <a:pt x="32778" y="6426"/>
                    </a:lnTo>
                    <a:lnTo>
                      <a:pt x="46113" y="8343"/>
                    </a:lnTo>
                    <a:lnTo>
                      <a:pt x="48907" y="6388"/>
                    </a:lnTo>
                    <a:lnTo>
                      <a:pt x="49149" y="3810"/>
                    </a:lnTo>
                    <a:close/>
                  </a:path>
                </a:pathLst>
              </a:custGeom>
              <a:solidFill>
                <a:srgbClr val="F8AC00"/>
              </a:solidFill>
            </p:spPr>
            <p:txBody>
              <a:bodyPr wrap="square" lIns="0" tIns="0" rIns="0" bIns="0" rtlCol="0"/>
              <a:lstStyle/>
              <a:p>
                <a:endParaRPr/>
              </a:p>
            </p:txBody>
          </p:sp>
          <p:sp>
            <p:nvSpPr>
              <p:cNvPr id="87" name="object 267">
                <a:extLst>
                  <a:ext uri="{FF2B5EF4-FFF2-40B4-BE49-F238E27FC236}">
                    <a16:creationId xmlns:a16="http://schemas.microsoft.com/office/drawing/2014/main" id="{00C6E784-80D5-20AB-0BC2-1E87B50F4FBE}"/>
                  </a:ext>
                </a:extLst>
              </p:cNvPr>
              <p:cNvSpPr/>
              <p:nvPr/>
            </p:nvSpPr>
            <p:spPr>
              <a:xfrm>
                <a:off x="5181720" y="9088708"/>
                <a:ext cx="31115" cy="15875"/>
              </a:xfrm>
              <a:custGeom>
                <a:avLst/>
                <a:gdLst/>
                <a:ahLst/>
                <a:cxnLst/>
                <a:rect l="l" t="t" r="r" b="b"/>
                <a:pathLst>
                  <a:path w="31114" h="15875">
                    <a:moveTo>
                      <a:pt x="8559" y="0"/>
                    </a:moveTo>
                    <a:lnTo>
                      <a:pt x="660" y="1892"/>
                    </a:lnTo>
                    <a:lnTo>
                      <a:pt x="0" y="8648"/>
                    </a:lnTo>
                    <a:lnTo>
                      <a:pt x="5740" y="12738"/>
                    </a:lnTo>
                    <a:lnTo>
                      <a:pt x="23291" y="15455"/>
                    </a:lnTo>
                    <a:lnTo>
                      <a:pt x="30403" y="12788"/>
                    </a:lnTo>
                    <a:lnTo>
                      <a:pt x="30734" y="9423"/>
                    </a:lnTo>
                    <a:lnTo>
                      <a:pt x="31064" y="6057"/>
                    </a:lnTo>
                    <a:lnTo>
                      <a:pt x="25361" y="2298"/>
                    </a:lnTo>
                    <a:lnTo>
                      <a:pt x="8559" y="0"/>
                    </a:lnTo>
                    <a:close/>
                  </a:path>
                </a:pathLst>
              </a:custGeom>
              <a:solidFill>
                <a:srgbClr val="FFCE00"/>
              </a:solidFill>
            </p:spPr>
            <p:txBody>
              <a:bodyPr wrap="square" lIns="0" tIns="0" rIns="0" bIns="0" rtlCol="0"/>
              <a:lstStyle/>
              <a:p>
                <a:endParaRPr/>
              </a:p>
            </p:txBody>
          </p:sp>
          <p:sp>
            <p:nvSpPr>
              <p:cNvPr id="88" name="object 268">
                <a:extLst>
                  <a:ext uri="{FF2B5EF4-FFF2-40B4-BE49-F238E27FC236}">
                    <a16:creationId xmlns:a16="http://schemas.microsoft.com/office/drawing/2014/main" id="{FBF71C9C-3ABB-2477-0AAA-2B07D6002BDB}"/>
                  </a:ext>
                </a:extLst>
              </p:cNvPr>
              <p:cNvSpPr/>
              <p:nvPr/>
            </p:nvSpPr>
            <p:spPr>
              <a:xfrm>
                <a:off x="5063744" y="9031871"/>
                <a:ext cx="144145" cy="68580"/>
              </a:xfrm>
              <a:custGeom>
                <a:avLst/>
                <a:gdLst/>
                <a:ahLst/>
                <a:cxnLst/>
                <a:rect l="l" t="t" r="r" b="b"/>
                <a:pathLst>
                  <a:path w="144145" h="68579">
                    <a:moveTo>
                      <a:pt x="4216" y="4965"/>
                    </a:moveTo>
                    <a:lnTo>
                      <a:pt x="3327" y="2006"/>
                    </a:lnTo>
                    <a:lnTo>
                      <a:pt x="914" y="0"/>
                    </a:lnTo>
                    <a:lnTo>
                      <a:pt x="0" y="14579"/>
                    </a:lnTo>
                    <a:lnTo>
                      <a:pt x="825" y="16586"/>
                    </a:lnTo>
                    <a:lnTo>
                      <a:pt x="3276" y="18643"/>
                    </a:lnTo>
                    <a:lnTo>
                      <a:pt x="4216" y="4965"/>
                    </a:lnTo>
                    <a:close/>
                  </a:path>
                  <a:path w="144145" h="68579">
                    <a:moveTo>
                      <a:pt x="143662" y="63842"/>
                    </a:moveTo>
                    <a:lnTo>
                      <a:pt x="140169" y="61391"/>
                    </a:lnTo>
                    <a:lnTo>
                      <a:pt x="133705" y="60782"/>
                    </a:lnTo>
                    <a:lnTo>
                      <a:pt x="128498" y="60286"/>
                    </a:lnTo>
                    <a:lnTo>
                      <a:pt x="124434" y="61633"/>
                    </a:lnTo>
                    <a:lnTo>
                      <a:pt x="124206" y="64503"/>
                    </a:lnTo>
                    <a:lnTo>
                      <a:pt x="127330" y="66725"/>
                    </a:lnTo>
                    <a:lnTo>
                      <a:pt x="140690" y="68427"/>
                    </a:lnTo>
                    <a:lnTo>
                      <a:pt x="143459" y="66433"/>
                    </a:lnTo>
                    <a:lnTo>
                      <a:pt x="143662" y="63842"/>
                    </a:lnTo>
                    <a:close/>
                  </a:path>
                </a:pathLst>
              </a:custGeom>
              <a:solidFill>
                <a:srgbClr val="F8AC00"/>
              </a:solidFill>
            </p:spPr>
            <p:txBody>
              <a:bodyPr wrap="square" lIns="0" tIns="0" rIns="0" bIns="0" rtlCol="0"/>
              <a:lstStyle/>
              <a:p>
                <a:endParaRPr/>
              </a:p>
            </p:txBody>
          </p:sp>
          <p:sp>
            <p:nvSpPr>
              <p:cNvPr id="89" name="object 269">
                <a:extLst>
                  <a:ext uri="{FF2B5EF4-FFF2-40B4-BE49-F238E27FC236}">
                    <a16:creationId xmlns:a16="http://schemas.microsoft.com/office/drawing/2014/main" id="{4C939431-F372-45B9-F597-876142DB559C}"/>
                  </a:ext>
                </a:extLst>
              </p:cNvPr>
              <p:cNvSpPr/>
              <p:nvPr/>
            </p:nvSpPr>
            <p:spPr>
              <a:xfrm>
                <a:off x="5064502" y="9028510"/>
                <a:ext cx="4445" cy="8890"/>
              </a:xfrm>
              <a:custGeom>
                <a:avLst/>
                <a:gdLst/>
                <a:ahLst/>
                <a:cxnLst/>
                <a:rect l="l" t="t" r="r" b="b"/>
                <a:pathLst>
                  <a:path w="4445" h="8890">
                    <a:moveTo>
                      <a:pt x="4000" y="0"/>
                    </a:moveTo>
                    <a:lnTo>
                      <a:pt x="1790" y="787"/>
                    </a:lnTo>
                    <a:lnTo>
                      <a:pt x="292" y="1968"/>
                    </a:lnTo>
                    <a:lnTo>
                      <a:pt x="0" y="5003"/>
                    </a:lnTo>
                    <a:lnTo>
                      <a:pt x="1092" y="6756"/>
                    </a:lnTo>
                    <a:lnTo>
                      <a:pt x="3467" y="8343"/>
                    </a:lnTo>
                    <a:lnTo>
                      <a:pt x="4000" y="0"/>
                    </a:lnTo>
                    <a:close/>
                  </a:path>
                </a:pathLst>
              </a:custGeom>
              <a:solidFill>
                <a:srgbClr val="FFCE00"/>
              </a:solidFill>
            </p:spPr>
            <p:txBody>
              <a:bodyPr wrap="square" lIns="0" tIns="0" rIns="0" bIns="0" rtlCol="0"/>
              <a:lstStyle/>
              <a:p>
                <a:endParaRPr/>
              </a:p>
            </p:txBody>
          </p:sp>
          <p:sp>
            <p:nvSpPr>
              <p:cNvPr id="90" name="object 270">
                <a:extLst>
                  <a:ext uri="{FF2B5EF4-FFF2-40B4-BE49-F238E27FC236}">
                    <a16:creationId xmlns:a16="http://schemas.microsoft.com/office/drawing/2014/main" id="{7D6218AA-E892-2544-6805-F4859D791FAB}"/>
                  </a:ext>
                </a:extLst>
              </p:cNvPr>
              <p:cNvSpPr/>
              <p:nvPr/>
            </p:nvSpPr>
            <p:spPr>
              <a:xfrm>
                <a:off x="5230023" y="9109558"/>
                <a:ext cx="31115" cy="24130"/>
              </a:xfrm>
              <a:custGeom>
                <a:avLst/>
                <a:gdLst/>
                <a:ahLst/>
                <a:cxnLst/>
                <a:rect l="l" t="t" r="r" b="b"/>
                <a:pathLst>
                  <a:path w="31114" h="24129">
                    <a:moveTo>
                      <a:pt x="685" y="0"/>
                    </a:moveTo>
                    <a:lnTo>
                      <a:pt x="0" y="13830"/>
                    </a:lnTo>
                    <a:lnTo>
                      <a:pt x="3340" y="20383"/>
                    </a:lnTo>
                    <a:lnTo>
                      <a:pt x="23787" y="23596"/>
                    </a:lnTo>
                    <a:lnTo>
                      <a:pt x="29248" y="17221"/>
                    </a:lnTo>
                    <a:lnTo>
                      <a:pt x="31089" y="4152"/>
                    </a:lnTo>
                    <a:lnTo>
                      <a:pt x="685" y="0"/>
                    </a:lnTo>
                    <a:close/>
                  </a:path>
                </a:pathLst>
              </a:custGeom>
              <a:solidFill>
                <a:srgbClr val="F8AC00"/>
              </a:solidFill>
            </p:spPr>
            <p:txBody>
              <a:bodyPr wrap="square" lIns="0" tIns="0" rIns="0" bIns="0" rtlCol="0"/>
              <a:lstStyle/>
              <a:p>
                <a:endParaRPr/>
              </a:p>
            </p:txBody>
          </p:sp>
          <p:sp>
            <p:nvSpPr>
              <p:cNvPr id="91" name="object 271">
                <a:extLst>
                  <a:ext uri="{FF2B5EF4-FFF2-40B4-BE49-F238E27FC236}">
                    <a16:creationId xmlns:a16="http://schemas.microsoft.com/office/drawing/2014/main" id="{AC7F0013-BDFC-7E2B-FB65-925A0C359FA9}"/>
                  </a:ext>
                </a:extLst>
              </p:cNvPr>
              <p:cNvSpPr/>
              <p:nvPr/>
            </p:nvSpPr>
            <p:spPr>
              <a:xfrm>
                <a:off x="5230068" y="9101906"/>
                <a:ext cx="32384" cy="17780"/>
              </a:xfrm>
              <a:custGeom>
                <a:avLst/>
                <a:gdLst/>
                <a:ahLst/>
                <a:cxnLst/>
                <a:rect l="l" t="t" r="r" b="b"/>
                <a:pathLst>
                  <a:path w="32385" h="17779">
                    <a:moveTo>
                      <a:pt x="9956" y="0"/>
                    </a:moveTo>
                    <a:lnTo>
                      <a:pt x="1993" y="2628"/>
                    </a:lnTo>
                    <a:lnTo>
                      <a:pt x="0" y="10172"/>
                    </a:lnTo>
                    <a:lnTo>
                      <a:pt x="5245" y="14884"/>
                    </a:lnTo>
                    <a:lnTo>
                      <a:pt x="22796" y="17640"/>
                    </a:lnTo>
                    <a:lnTo>
                      <a:pt x="29591" y="15430"/>
                    </a:lnTo>
                    <a:lnTo>
                      <a:pt x="31013" y="12103"/>
                    </a:lnTo>
                    <a:lnTo>
                      <a:pt x="32385" y="8890"/>
                    </a:lnTo>
                    <a:lnTo>
                      <a:pt x="29349" y="3136"/>
                    </a:lnTo>
                    <a:lnTo>
                      <a:pt x="9956" y="0"/>
                    </a:lnTo>
                    <a:close/>
                  </a:path>
                </a:pathLst>
              </a:custGeom>
              <a:solidFill>
                <a:srgbClr val="FFCE00"/>
              </a:solidFill>
            </p:spPr>
            <p:txBody>
              <a:bodyPr wrap="square" lIns="0" tIns="0" rIns="0" bIns="0" rtlCol="0"/>
              <a:lstStyle/>
              <a:p>
                <a:endParaRPr/>
              </a:p>
            </p:txBody>
          </p:sp>
          <p:sp>
            <p:nvSpPr>
              <p:cNvPr id="92" name="object 272">
                <a:extLst>
                  <a:ext uri="{FF2B5EF4-FFF2-40B4-BE49-F238E27FC236}">
                    <a16:creationId xmlns:a16="http://schemas.microsoft.com/office/drawing/2014/main" id="{4A3FA9CC-6429-6FF8-679E-A2F5F94A7D5F}"/>
                  </a:ext>
                </a:extLst>
              </p:cNvPr>
              <p:cNvSpPr/>
              <p:nvPr/>
            </p:nvSpPr>
            <p:spPr>
              <a:xfrm>
                <a:off x="5236350" y="9105861"/>
                <a:ext cx="173990" cy="72390"/>
              </a:xfrm>
              <a:custGeom>
                <a:avLst/>
                <a:gdLst/>
                <a:ahLst/>
                <a:cxnLst/>
                <a:rect l="l" t="t" r="r" b="b"/>
                <a:pathLst>
                  <a:path w="173989" h="72390">
                    <a:moveTo>
                      <a:pt x="20345" y="4000"/>
                    </a:moveTo>
                    <a:lnTo>
                      <a:pt x="16687" y="1016"/>
                    </a:lnTo>
                    <a:lnTo>
                      <a:pt x="9931" y="457"/>
                    </a:lnTo>
                    <a:lnTo>
                      <a:pt x="4483" y="0"/>
                    </a:lnTo>
                    <a:lnTo>
                      <a:pt x="241" y="1816"/>
                    </a:lnTo>
                    <a:lnTo>
                      <a:pt x="0" y="5435"/>
                    </a:lnTo>
                    <a:lnTo>
                      <a:pt x="3263" y="8102"/>
                    </a:lnTo>
                    <a:lnTo>
                      <a:pt x="17233" y="9842"/>
                    </a:lnTo>
                    <a:lnTo>
                      <a:pt x="20129" y="7239"/>
                    </a:lnTo>
                    <a:lnTo>
                      <a:pt x="20345" y="4000"/>
                    </a:lnTo>
                    <a:close/>
                  </a:path>
                  <a:path w="173989" h="72390">
                    <a:moveTo>
                      <a:pt x="173545" y="52565"/>
                    </a:moveTo>
                    <a:lnTo>
                      <a:pt x="143141" y="48412"/>
                    </a:lnTo>
                    <a:lnTo>
                      <a:pt x="142455" y="62242"/>
                    </a:lnTo>
                    <a:lnTo>
                      <a:pt x="145796" y="68795"/>
                    </a:lnTo>
                    <a:lnTo>
                      <a:pt x="166243" y="72009"/>
                    </a:lnTo>
                    <a:lnTo>
                      <a:pt x="171704" y="65633"/>
                    </a:lnTo>
                    <a:lnTo>
                      <a:pt x="173545" y="52565"/>
                    </a:lnTo>
                    <a:close/>
                  </a:path>
                </a:pathLst>
              </a:custGeom>
              <a:solidFill>
                <a:srgbClr val="F8AC00"/>
              </a:solidFill>
            </p:spPr>
            <p:txBody>
              <a:bodyPr wrap="square" lIns="0" tIns="0" rIns="0" bIns="0" rtlCol="0"/>
              <a:lstStyle/>
              <a:p>
                <a:endParaRPr/>
              </a:p>
            </p:txBody>
          </p:sp>
          <p:sp>
            <p:nvSpPr>
              <p:cNvPr id="93" name="object 273">
                <a:extLst>
                  <a:ext uri="{FF2B5EF4-FFF2-40B4-BE49-F238E27FC236}">
                    <a16:creationId xmlns:a16="http://schemas.microsoft.com/office/drawing/2014/main" id="{A5900C3A-CD85-5CE6-7FBE-CC6AFC4718C0}"/>
                  </a:ext>
                </a:extLst>
              </p:cNvPr>
              <p:cNvSpPr/>
              <p:nvPr/>
            </p:nvSpPr>
            <p:spPr>
              <a:xfrm>
                <a:off x="5378855" y="9146606"/>
                <a:ext cx="32384" cy="17780"/>
              </a:xfrm>
              <a:custGeom>
                <a:avLst/>
                <a:gdLst/>
                <a:ahLst/>
                <a:cxnLst/>
                <a:rect l="l" t="t" r="r" b="b"/>
                <a:pathLst>
                  <a:path w="32385" h="17779">
                    <a:moveTo>
                      <a:pt x="9956" y="0"/>
                    </a:moveTo>
                    <a:lnTo>
                      <a:pt x="1993" y="2628"/>
                    </a:lnTo>
                    <a:lnTo>
                      <a:pt x="0" y="10172"/>
                    </a:lnTo>
                    <a:lnTo>
                      <a:pt x="5245" y="14897"/>
                    </a:lnTo>
                    <a:lnTo>
                      <a:pt x="22796" y="17640"/>
                    </a:lnTo>
                    <a:lnTo>
                      <a:pt x="29591" y="15430"/>
                    </a:lnTo>
                    <a:lnTo>
                      <a:pt x="31013" y="12103"/>
                    </a:lnTo>
                    <a:lnTo>
                      <a:pt x="32385" y="8889"/>
                    </a:lnTo>
                    <a:lnTo>
                      <a:pt x="29349" y="3136"/>
                    </a:lnTo>
                    <a:lnTo>
                      <a:pt x="9956" y="0"/>
                    </a:lnTo>
                    <a:close/>
                  </a:path>
                </a:pathLst>
              </a:custGeom>
              <a:solidFill>
                <a:srgbClr val="FFCE00"/>
              </a:solidFill>
            </p:spPr>
            <p:txBody>
              <a:bodyPr wrap="square" lIns="0" tIns="0" rIns="0" bIns="0" rtlCol="0"/>
              <a:lstStyle/>
              <a:p>
                <a:endParaRPr/>
              </a:p>
            </p:txBody>
          </p:sp>
          <p:sp>
            <p:nvSpPr>
              <p:cNvPr id="94" name="object 274">
                <a:extLst>
                  <a:ext uri="{FF2B5EF4-FFF2-40B4-BE49-F238E27FC236}">
                    <a16:creationId xmlns:a16="http://schemas.microsoft.com/office/drawing/2014/main" id="{00C2C659-0852-506A-CD99-9E601F8B5CAD}"/>
                  </a:ext>
                </a:extLst>
              </p:cNvPr>
              <p:cNvSpPr/>
              <p:nvPr/>
            </p:nvSpPr>
            <p:spPr>
              <a:xfrm>
                <a:off x="5385143" y="9127845"/>
                <a:ext cx="40640" cy="33020"/>
              </a:xfrm>
              <a:custGeom>
                <a:avLst/>
                <a:gdLst/>
                <a:ahLst/>
                <a:cxnLst/>
                <a:rect l="l" t="t" r="r" b="b"/>
                <a:pathLst>
                  <a:path w="40639" h="33020">
                    <a:moveTo>
                      <a:pt x="20345" y="26720"/>
                    </a:moveTo>
                    <a:lnTo>
                      <a:pt x="16687" y="23736"/>
                    </a:lnTo>
                    <a:lnTo>
                      <a:pt x="9931" y="23177"/>
                    </a:lnTo>
                    <a:lnTo>
                      <a:pt x="4483" y="22720"/>
                    </a:lnTo>
                    <a:lnTo>
                      <a:pt x="241" y="24536"/>
                    </a:lnTo>
                    <a:lnTo>
                      <a:pt x="0" y="28155"/>
                    </a:lnTo>
                    <a:lnTo>
                      <a:pt x="3263" y="30822"/>
                    </a:lnTo>
                    <a:lnTo>
                      <a:pt x="17233" y="32562"/>
                    </a:lnTo>
                    <a:lnTo>
                      <a:pt x="20129" y="29959"/>
                    </a:lnTo>
                    <a:lnTo>
                      <a:pt x="20345" y="26720"/>
                    </a:lnTo>
                    <a:close/>
                  </a:path>
                  <a:path w="40639" h="33020">
                    <a:moveTo>
                      <a:pt x="40449" y="4051"/>
                    </a:moveTo>
                    <a:lnTo>
                      <a:pt x="11049" y="0"/>
                    </a:lnTo>
                    <a:lnTo>
                      <a:pt x="10388" y="13500"/>
                    </a:lnTo>
                    <a:lnTo>
                      <a:pt x="13614" y="19888"/>
                    </a:lnTo>
                    <a:lnTo>
                      <a:pt x="33375" y="23025"/>
                    </a:lnTo>
                    <a:lnTo>
                      <a:pt x="38658" y="16802"/>
                    </a:lnTo>
                    <a:lnTo>
                      <a:pt x="40449" y="4051"/>
                    </a:lnTo>
                    <a:close/>
                  </a:path>
                </a:pathLst>
              </a:custGeom>
              <a:solidFill>
                <a:srgbClr val="F8AC00"/>
              </a:solidFill>
            </p:spPr>
            <p:txBody>
              <a:bodyPr wrap="square" lIns="0" tIns="0" rIns="0" bIns="0" rtlCol="0"/>
              <a:lstStyle/>
              <a:p>
                <a:endParaRPr/>
              </a:p>
            </p:txBody>
          </p:sp>
          <p:sp>
            <p:nvSpPr>
              <p:cNvPr id="95" name="object 275">
                <a:extLst>
                  <a:ext uri="{FF2B5EF4-FFF2-40B4-BE49-F238E27FC236}">
                    <a16:creationId xmlns:a16="http://schemas.microsoft.com/office/drawing/2014/main" id="{874A6DEF-F90C-84FB-870B-6C7EC8279AFF}"/>
                  </a:ext>
                </a:extLst>
              </p:cNvPr>
              <p:cNvSpPr/>
              <p:nvPr/>
            </p:nvSpPr>
            <p:spPr>
              <a:xfrm>
                <a:off x="5395579" y="9120364"/>
                <a:ext cx="31750" cy="17780"/>
              </a:xfrm>
              <a:custGeom>
                <a:avLst/>
                <a:gdLst/>
                <a:ahLst/>
                <a:cxnLst/>
                <a:rect l="l" t="t" r="r" b="b"/>
                <a:pathLst>
                  <a:path w="31750" h="17779">
                    <a:moveTo>
                      <a:pt x="9626" y="0"/>
                    </a:moveTo>
                    <a:lnTo>
                      <a:pt x="1930" y="2565"/>
                    </a:lnTo>
                    <a:lnTo>
                      <a:pt x="0" y="9931"/>
                    </a:lnTo>
                    <a:lnTo>
                      <a:pt x="5067" y="14541"/>
                    </a:lnTo>
                    <a:lnTo>
                      <a:pt x="22034" y="17221"/>
                    </a:lnTo>
                    <a:lnTo>
                      <a:pt x="28613" y="15049"/>
                    </a:lnTo>
                    <a:lnTo>
                      <a:pt x="29984" y="11811"/>
                    </a:lnTo>
                    <a:lnTo>
                      <a:pt x="31305" y="8674"/>
                    </a:lnTo>
                    <a:lnTo>
                      <a:pt x="28371" y="3060"/>
                    </a:lnTo>
                    <a:lnTo>
                      <a:pt x="9626" y="0"/>
                    </a:lnTo>
                    <a:close/>
                  </a:path>
                </a:pathLst>
              </a:custGeom>
              <a:solidFill>
                <a:srgbClr val="FFCE00"/>
              </a:solidFill>
            </p:spPr>
            <p:txBody>
              <a:bodyPr wrap="square" lIns="0" tIns="0" rIns="0" bIns="0" rtlCol="0"/>
              <a:lstStyle/>
              <a:p>
                <a:endParaRPr/>
              </a:p>
            </p:txBody>
          </p:sp>
          <p:sp>
            <p:nvSpPr>
              <p:cNvPr id="96" name="object 276">
                <a:extLst>
                  <a:ext uri="{FF2B5EF4-FFF2-40B4-BE49-F238E27FC236}">
                    <a16:creationId xmlns:a16="http://schemas.microsoft.com/office/drawing/2014/main" id="{EDB155E0-5862-98E2-6FF6-EB0D7C28BFD1}"/>
                  </a:ext>
                </a:extLst>
              </p:cNvPr>
              <p:cNvSpPr/>
              <p:nvPr/>
            </p:nvSpPr>
            <p:spPr>
              <a:xfrm>
                <a:off x="5252212" y="9084868"/>
                <a:ext cx="169545" cy="49530"/>
              </a:xfrm>
              <a:custGeom>
                <a:avLst/>
                <a:gdLst/>
                <a:ahLst/>
                <a:cxnLst/>
                <a:rect l="l" t="t" r="r" b="b"/>
                <a:pathLst>
                  <a:path w="169545" h="49529">
                    <a:moveTo>
                      <a:pt x="17246" y="2641"/>
                    </a:moveTo>
                    <a:lnTo>
                      <a:pt x="927" y="0"/>
                    </a:lnTo>
                    <a:lnTo>
                      <a:pt x="0" y="13830"/>
                    </a:lnTo>
                    <a:lnTo>
                      <a:pt x="3403" y="20053"/>
                    </a:lnTo>
                    <a:lnTo>
                      <a:pt x="14084" y="21678"/>
                    </a:lnTo>
                    <a:lnTo>
                      <a:pt x="17246" y="2641"/>
                    </a:lnTo>
                    <a:close/>
                  </a:path>
                  <a:path w="169545" h="49529">
                    <a:moveTo>
                      <a:pt x="169113" y="43256"/>
                    </a:moveTo>
                    <a:lnTo>
                      <a:pt x="165582" y="40347"/>
                    </a:lnTo>
                    <a:lnTo>
                      <a:pt x="159042" y="39801"/>
                    </a:lnTo>
                    <a:lnTo>
                      <a:pt x="153784" y="39357"/>
                    </a:lnTo>
                    <a:lnTo>
                      <a:pt x="149669" y="41122"/>
                    </a:lnTo>
                    <a:lnTo>
                      <a:pt x="149440" y="44653"/>
                    </a:lnTo>
                    <a:lnTo>
                      <a:pt x="152603" y="47269"/>
                    </a:lnTo>
                    <a:lnTo>
                      <a:pt x="166103" y="48958"/>
                    </a:lnTo>
                    <a:lnTo>
                      <a:pt x="168897" y="46431"/>
                    </a:lnTo>
                    <a:lnTo>
                      <a:pt x="169113" y="43256"/>
                    </a:lnTo>
                    <a:close/>
                  </a:path>
                </a:pathLst>
              </a:custGeom>
              <a:solidFill>
                <a:srgbClr val="F8AC00"/>
              </a:solidFill>
            </p:spPr>
            <p:txBody>
              <a:bodyPr wrap="square" lIns="0" tIns="0" rIns="0" bIns="0" rtlCol="0"/>
              <a:lstStyle/>
              <a:p>
                <a:endParaRPr/>
              </a:p>
            </p:txBody>
          </p:sp>
          <p:sp>
            <p:nvSpPr>
              <p:cNvPr id="97" name="object 277">
                <a:extLst>
                  <a:ext uri="{FF2B5EF4-FFF2-40B4-BE49-F238E27FC236}">
                    <a16:creationId xmlns:a16="http://schemas.microsoft.com/office/drawing/2014/main" id="{7865F618-7EF8-6949-54F1-378BFF79D1ED}"/>
                  </a:ext>
                </a:extLst>
              </p:cNvPr>
              <p:cNvSpPr/>
              <p:nvPr/>
            </p:nvSpPr>
            <p:spPr>
              <a:xfrm>
                <a:off x="5252299" y="9078118"/>
                <a:ext cx="18415" cy="15875"/>
              </a:xfrm>
              <a:custGeom>
                <a:avLst/>
                <a:gdLst/>
                <a:ahLst/>
                <a:cxnLst/>
                <a:rect l="l" t="t" r="r" b="b"/>
                <a:pathLst>
                  <a:path w="18414" h="15875">
                    <a:moveTo>
                      <a:pt x="9969" y="0"/>
                    </a:moveTo>
                    <a:lnTo>
                      <a:pt x="1943" y="2438"/>
                    </a:lnTo>
                    <a:lnTo>
                      <a:pt x="0" y="9410"/>
                    </a:lnTo>
                    <a:lnTo>
                      <a:pt x="5194" y="13881"/>
                    </a:lnTo>
                    <a:lnTo>
                      <a:pt x="14617" y="15214"/>
                    </a:lnTo>
                    <a:lnTo>
                      <a:pt x="16179" y="15367"/>
                    </a:lnTo>
                    <a:lnTo>
                      <a:pt x="18262" y="1282"/>
                    </a:lnTo>
                    <a:lnTo>
                      <a:pt x="9969" y="0"/>
                    </a:lnTo>
                    <a:close/>
                  </a:path>
                </a:pathLst>
              </a:custGeom>
              <a:solidFill>
                <a:srgbClr val="FFCE00"/>
              </a:solidFill>
            </p:spPr>
            <p:txBody>
              <a:bodyPr wrap="square" lIns="0" tIns="0" rIns="0" bIns="0" rtlCol="0"/>
              <a:lstStyle/>
              <a:p>
                <a:endParaRPr/>
              </a:p>
            </p:txBody>
          </p:sp>
          <p:sp>
            <p:nvSpPr>
              <p:cNvPr id="98" name="object 278">
                <a:extLst>
                  <a:ext uri="{FF2B5EF4-FFF2-40B4-BE49-F238E27FC236}">
                    <a16:creationId xmlns:a16="http://schemas.microsoft.com/office/drawing/2014/main" id="{27188711-8911-B168-39D5-E8920D79A1DE}"/>
                  </a:ext>
                </a:extLst>
              </p:cNvPr>
              <p:cNvSpPr/>
              <p:nvPr/>
            </p:nvSpPr>
            <p:spPr>
              <a:xfrm>
                <a:off x="5258499" y="9081921"/>
                <a:ext cx="12065" cy="8890"/>
              </a:xfrm>
              <a:custGeom>
                <a:avLst/>
                <a:gdLst/>
                <a:ahLst/>
                <a:cxnLst/>
                <a:rect l="l" t="t" r="r" b="b"/>
                <a:pathLst>
                  <a:path w="12064" h="8890">
                    <a:moveTo>
                      <a:pt x="4432" y="0"/>
                    </a:moveTo>
                    <a:lnTo>
                      <a:pt x="228" y="1651"/>
                    </a:lnTo>
                    <a:lnTo>
                      <a:pt x="0" y="5003"/>
                    </a:lnTo>
                    <a:lnTo>
                      <a:pt x="3111" y="7480"/>
                    </a:lnTo>
                    <a:lnTo>
                      <a:pt x="10452" y="8343"/>
                    </a:lnTo>
                    <a:lnTo>
                      <a:pt x="11595" y="596"/>
                    </a:lnTo>
                    <a:lnTo>
                      <a:pt x="11061" y="520"/>
                    </a:lnTo>
                    <a:lnTo>
                      <a:pt x="9829" y="431"/>
                    </a:lnTo>
                    <a:lnTo>
                      <a:pt x="4432" y="0"/>
                    </a:lnTo>
                    <a:close/>
                  </a:path>
                </a:pathLst>
              </a:custGeom>
              <a:solidFill>
                <a:srgbClr val="F8AC00"/>
              </a:solidFill>
            </p:spPr>
            <p:txBody>
              <a:bodyPr wrap="square" lIns="0" tIns="0" rIns="0" bIns="0" rtlCol="0"/>
              <a:lstStyle/>
              <a:p>
                <a:endParaRPr/>
              </a:p>
            </p:txBody>
          </p:sp>
        </p:grpSp>
        <p:grpSp>
          <p:nvGrpSpPr>
            <p:cNvPr id="46" name="object 279">
              <a:extLst>
                <a:ext uri="{FF2B5EF4-FFF2-40B4-BE49-F238E27FC236}">
                  <a16:creationId xmlns:a16="http://schemas.microsoft.com/office/drawing/2014/main" id="{6D5A885E-9EA6-101E-C05B-5E7CB5DF4AE1}"/>
                </a:ext>
              </a:extLst>
            </p:cNvPr>
            <p:cNvGrpSpPr/>
            <p:nvPr/>
          </p:nvGrpSpPr>
          <p:grpSpPr>
            <a:xfrm>
              <a:off x="5754829" y="8995907"/>
              <a:ext cx="403225" cy="158115"/>
              <a:chOff x="5754829" y="8995907"/>
              <a:chExt cx="403225" cy="158115"/>
            </a:xfrm>
          </p:grpSpPr>
          <p:sp>
            <p:nvSpPr>
              <p:cNvPr id="61" name="object 280">
                <a:extLst>
                  <a:ext uri="{FF2B5EF4-FFF2-40B4-BE49-F238E27FC236}">
                    <a16:creationId xmlns:a16="http://schemas.microsoft.com/office/drawing/2014/main" id="{F048CEDC-4FAA-4622-AEEC-DB4011E6DCA4}"/>
                  </a:ext>
                </a:extLst>
              </p:cNvPr>
              <p:cNvSpPr/>
              <p:nvPr/>
            </p:nvSpPr>
            <p:spPr>
              <a:xfrm>
                <a:off x="5754875" y="9001226"/>
                <a:ext cx="29209" cy="17780"/>
              </a:xfrm>
              <a:custGeom>
                <a:avLst/>
                <a:gdLst/>
                <a:ahLst/>
                <a:cxnLst/>
                <a:rect l="l" t="t" r="r" b="b"/>
                <a:pathLst>
                  <a:path w="29210" h="17779">
                    <a:moveTo>
                      <a:pt x="28701" y="0"/>
                    </a:moveTo>
                    <a:lnTo>
                      <a:pt x="0" y="723"/>
                    </a:lnTo>
                    <a:lnTo>
                      <a:pt x="838" y="13042"/>
                    </a:lnTo>
                    <a:lnTo>
                      <a:pt x="6527" y="17691"/>
                    </a:lnTo>
                    <a:lnTo>
                      <a:pt x="24015" y="17246"/>
                    </a:lnTo>
                    <a:lnTo>
                      <a:pt x="28917" y="12331"/>
                    </a:lnTo>
                    <a:lnTo>
                      <a:pt x="28701" y="0"/>
                    </a:lnTo>
                    <a:close/>
                  </a:path>
                </a:pathLst>
              </a:custGeom>
              <a:solidFill>
                <a:srgbClr val="C60C0E"/>
              </a:solidFill>
            </p:spPr>
            <p:txBody>
              <a:bodyPr wrap="square" lIns="0" tIns="0" rIns="0" bIns="0" rtlCol="0"/>
              <a:lstStyle/>
              <a:p>
                <a:endParaRPr/>
              </a:p>
            </p:txBody>
          </p:sp>
          <p:sp>
            <p:nvSpPr>
              <p:cNvPr id="62" name="object 281">
                <a:extLst>
                  <a:ext uri="{FF2B5EF4-FFF2-40B4-BE49-F238E27FC236}">
                    <a16:creationId xmlns:a16="http://schemas.microsoft.com/office/drawing/2014/main" id="{2FF2B048-5A7B-1393-04DE-AD0D8CD94420}"/>
                  </a:ext>
                </a:extLst>
              </p:cNvPr>
              <p:cNvSpPr/>
              <p:nvPr/>
            </p:nvSpPr>
            <p:spPr>
              <a:xfrm>
                <a:off x="5754829" y="8995907"/>
                <a:ext cx="29209" cy="11430"/>
              </a:xfrm>
              <a:custGeom>
                <a:avLst/>
                <a:gdLst/>
                <a:ahLst/>
                <a:cxnLst/>
                <a:rect l="l" t="t" r="r" b="b"/>
                <a:pathLst>
                  <a:path w="29210" h="11429">
                    <a:moveTo>
                      <a:pt x="22237" y="0"/>
                    </a:moveTo>
                    <a:lnTo>
                      <a:pt x="6388" y="406"/>
                    </a:lnTo>
                    <a:lnTo>
                      <a:pt x="0" y="3022"/>
                    </a:lnTo>
                    <a:lnTo>
                      <a:pt x="101" y="9067"/>
                    </a:lnTo>
                    <a:lnTo>
                      <a:pt x="6565" y="11353"/>
                    </a:lnTo>
                    <a:lnTo>
                      <a:pt x="22428" y="10960"/>
                    </a:lnTo>
                    <a:lnTo>
                      <a:pt x="28803" y="8343"/>
                    </a:lnTo>
                    <a:lnTo>
                      <a:pt x="28752" y="5321"/>
                    </a:lnTo>
                    <a:lnTo>
                      <a:pt x="28702" y="2298"/>
                    </a:lnTo>
                    <a:lnTo>
                      <a:pt x="22237" y="0"/>
                    </a:lnTo>
                    <a:close/>
                  </a:path>
                </a:pathLst>
              </a:custGeom>
              <a:solidFill>
                <a:srgbClr val="D70911"/>
              </a:solidFill>
            </p:spPr>
            <p:txBody>
              <a:bodyPr wrap="square" lIns="0" tIns="0" rIns="0" bIns="0" rtlCol="0"/>
              <a:lstStyle/>
              <a:p>
                <a:endParaRPr/>
              </a:p>
            </p:txBody>
          </p:sp>
          <p:sp>
            <p:nvSpPr>
              <p:cNvPr id="63" name="object 282">
                <a:extLst>
                  <a:ext uri="{FF2B5EF4-FFF2-40B4-BE49-F238E27FC236}">
                    <a16:creationId xmlns:a16="http://schemas.microsoft.com/office/drawing/2014/main" id="{4F803AF6-B464-7CF8-8D5A-26401039F82E}"/>
                  </a:ext>
                </a:extLst>
              </p:cNvPr>
              <p:cNvSpPr/>
              <p:nvPr/>
            </p:nvSpPr>
            <p:spPr>
              <a:xfrm>
                <a:off x="5760478" y="8998635"/>
                <a:ext cx="46355" cy="50800"/>
              </a:xfrm>
              <a:custGeom>
                <a:avLst/>
                <a:gdLst/>
                <a:ahLst/>
                <a:cxnLst/>
                <a:rect l="l" t="t" r="r" b="b"/>
                <a:pathLst>
                  <a:path w="46354" h="50800">
                    <a:moveTo>
                      <a:pt x="16967" y="3606"/>
                    </a:moveTo>
                    <a:lnTo>
                      <a:pt x="16941" y="1549"/>
                    </a:lnTo>
                    <a:lnTo>
                      <a:pt x="13716" y="0"/>
                    </a:lnTo>
                    <a:lnTo>
                      <a:pt x="8026" y="215"/>
                    </a:lnTo>
                    <a:lnTo>
                      <a:pt x="3454" y="381"/>
                    </a:lnTo>
                    <a:lnTo>
                      <a:pt x="0" y="1866"/>
                    </a:lnTo>
                    <a:lnTo>
                      <a:pt x="25" y="4152"/>
                    </a:lnTo>
                    <a:lnTo>
                      <a:pt x="2921" y="5562"/>
                    </a:lnTo>
                    <a:lnTo>
                      <a:pt x="14693" y="5473"/>
                    </a:lnTo>
                    <a:lnTo>
                      <a:pt x="16967" y="3606"/>
                    </a:lnTo>
                    <a:close/>
                  </a:path>
                  <a:path w="46354" h="50800">
                    <a:moveTo>
                      <a:pt x="46316" y="44284"/>
                    </a:moveTo>
                    <a:lnTo>
                      <a:pt x="45821" y="31965"/>
                    </a:lnTo>
                    <a:lnTo>
                      <a:pt x="17132" y="33375"/>
                    </a:lnTo>
                    <a:lnTo>
                      <a:pt x="18262" y="45669"/>
                    </a:lnTo>
                    <a:lnTo>
                      <a:pt x="24066" y="50190"/>
                    </a:lnTo>
                    <a:lnTo>
                      <a:pt x="41529" y="49326"/>
                    </a:lnTo>
                    <a:lnTo>
                      <a:pt x="46316" y="44284"/>
                    </a:lnTo>
                    <a:close/>
                  </a:path>
                </a:pathLst>
              </a:custGeom>
              <a:solidFill>
                <a:srgbClr val="C60C0E"/>
              </a:solidFill>
            </p:spPr>
            <p:txBody>
              <a:bodyPr wrap="square" lIns="0" tIns="0" rIns="0" bIns="0" rtlCol="0"/>
              <a:lstStyle/>
              <a:p>
                <a:endParaRPr/>
              </a:p>
            </p:txBody>
          </p:sp>
          <p:sp>
            <p:nvSpPr>
              <p:cNvPr id="64" name="object 283">
                <a:extLst>
                  <a:ext uri="{FF2B5EF4-FFF2-40B4-BE49-F238E27FC236}">
                    <a16:creationId xmlns:a16="http://schemas.microsoft.com/office/drawing/2014/main" id="{6B77580F-F7F5-4E2A-8111-64ADBD646E6E}"/>
                  </a:ext>
                </a:extLst>
              </p:cNvPr>
              <p:cNvSpPr/>
              <p:nvPr/>
            </p:nvSpPr>
            <p:spPr>
              <a:xfrm>
                <a:off x="5777496" y="9025442"/>
                <a:ext cx="29209" cy="12065"/>
              </a:xfrm>
              <a:custGeom>
                <a:avLst/>
                <a:gdLst/>
                <a:ahLst/>
                <a:cxnLst/>
                <a:rect l="l" t="t" r="r" b="b"/>
                <a:pathLst>
                  <a:path w="29210" h="12065">
                    <a:moveTo>
                      <a:pt x="22161" y="0"/>
                    </a:moveTo>
                    <a:lnTo>
                      <a:pt x="6324" y="762"/>
                    </a:lnTo>
                    <a:lnTo>
                      <a:pt x="0" y="3530"/>
                    </a:lnTo>
                    <a:lnTo>
                      <a:pt x="241" y="9588"/>
                    </a:lnTo>
                    <a:lnTo>
                      <a:pt x="6769" y="11722"/>
                    </a:lnTo>
                    <a:lnTo>
                      <a:pt x="22605" y="10947"/>
                    </a:lnTo>
                    <a:lnTo>
                      <a:pt x="28930" y="8178"/>
                    </a:lnTo>
                    <a:lnTo>
                      <a:pt x="28803" y="5156"/>
                    </a:lnTo>
                    <a:lnTo>
                      <a:pt x="28676" y="2133"/>
                    </a:lnTo>
                    <a:lnTo>
                      <a:pt x="22161" y="0"/>
                    </a:lnTo>
                    <a:close/>
                  </a:path>
                </a:pathLst>
              </a:custGeom>
              <a:solidFill>
                <a:srgbClr val="D70911"/>
              </a:solidFill>
            </p:spPr>
            <p:txBody>
              <a:bodyPr wrap="square" lIns="0" tIns="0" rIns="0" bIns="0" rtlCol="0"/>
              <a:lstStyle/>
              <a:p>
                <a:endParaRPr/>
              </a:p>
            </p:txBody>
          </p:sp>
          <p:sp>
            <p:nvSpPr>
              <p:cNvPr id="65" name="object 284">
                <a:extLst>
                  <a:ext uri="{FF2B5EF4-FFF2-40B4-BE49-F238E27FC236}">
                    <a16:creationId xmlns:a16="http://schemas.microsoft.com/office/drawing/2014/main" id="{BD11D77A-223D-9303-D716-0F7FABA97490}"/>
                  </a:ext>
                </a:extLst>
              </p:cNvPr>
              <p:cNvSpPr/>
              <p:nvPr/>
            </p:nvSpPr>
            <p:spPr>
              <a:xfrm>
                <a:off x="5783186" y="9028226"/>
                <a:ext cx="86995" cy="29209"/>
              </a:xfrm>
              <a:custGeom>
                <a:avLst/>
                <a:gdLst/>
                <a:ahLst/>
                <a:cxnLst/>
                <a:rect l="l" t="t" r="r" b="b"/>
                <a:pathLst>
                  <a:path w="86995" h="29209">
                    <a:moveTo>
                      <a:pt x="16979" y="3530"/>
                    </a:moveTo>
                    <a:lnTo>
                      <a:pt x="16916" y="1473"/>
                    </a:lnTo>
                    <a:lnTo>
                      <a:pt x="13652" y="0"/>
                    </a:lnTo>
                    <a:lnTo>
                      <a:pt x="7975" y="355"/>
                    </a:lnTo>
                    <a:lnTo>
                      <a:pt x="3403" y="635"/>
                    </a:lnTo>
                    <a:lnTo>
                      <a:pt x="0" y="2197"/>
                    </a:lnTo>
                    <a:lnTo>
                      <a:pt x="63" y="4483"/>
                    </a:lnTo>
                    <a:lnTo>
                      <a:pt x="2997" y="5816"/>
                    </a:lnTo>
                    <a:lnTo>
                      <a:pt x="14757" y="5448"/>
                    </a:lnTo>
                    <a:lnTo>
                      <a:pt x="16979" y="3530"/>
                    </a:lnTo>
                    <a:close/>
                  </a:path>
                  <a:path w="86995" h="29209">
                    <a:moveTo>
                      <a:pt x="86499" y="22567"/>
                    </a:moveTo>
                    <a:lnTo>
                      <a:pt x="85991" y="9969"/>
                    </a:lnTo>
                    <a:lnTo>
                      <a:pt x="57594" y="11404"/>
                    </a:lnTo>
                    <a:lnTo>
                      <a:pt x="58712" y="23977"/>
                    </a:lnTo>
                    <a:lnTo>
                      <a:pt x="64465" y="28600"/>
                    </a:lnTo>
                    <a:lnTo>
                      <a:pt x="81749" y="27724"/>
                    </a:lnTo>
                    <a:lnTo>
                      <a:pt x="86499" y="22567"/>
                    </a:lnTo>
                    <a:close/>
                  </a:path>
                </a:pathLst>
              </a:custGeom>
              <a:solidFill>
                <a:srgbClr val="C60C0E"/>
              </a:solidFill>
            </p:spPr>
            <p:txBody>
              <a:bodyPr wrap="square" lIns="0" tIns="0" rIns="0" bIns="0" rtlCol="0"/>
              <a:lstStyle/>
              <a:p>
                <a:endParaRPr/>
              </a:p>
            </p:txBody>
          </p:sp>
          <p:sp>
            <p:nvSpPr>
              <p:cNvPr id="66" name="object 285">
                <a:extLst>
                  <a:ext uri="{FF2B5EF4-FFF2-40B4-BE49-F238E27FC236}">
                    <a16:creationId xmlns:a16="http://schemas.microsoft.com/office/drawing/2014/main" id="{D8173FC0-A241-34A6-FE2B-CA22AB3773AA}"/>
                  </a:ext>
                </a:extLst>
              </p:cNvPr>
              <p:cNvSpPr/>
              <p:nvPr/>
            </p:nvSpPr>
            <p:spPr>
              <a:xfrm>
                <a:off x="5840658" y="9032911"/>
                <a:ext cx="29209" cy="12065"/>
              </a:xfrm>
              <a:custGeom>
                <a:avLst/>
                <a:gdLst/>
                <a:ahLst/>
                <a:cxnLst/>
                <a:rect l="l" t="t" r="r" b="b"/>
                <a:pathLst>
                  <a:path w="29210" h="12065">
                    <a:moveTo>
                      <a:pt x="21945" y="0"/>
                    </a:moveTo>
                    <a:lnTo>
                      <a:pt x="6261" y="787"/>
                    </a:lnTo>
                    <a:lnTo>
                      <a:pt x="0" y="3619"/>
                    </a:lnTo>
                    <a:lnTo>
                      <a:pt x="253" y="9817"/>
                    </a:lnTo>
                    <a:lnTo>
                      <a:pt x="6705" y="12001"/>
                    </a:lnTo>
                    <a:lnTo>
                      <a:pt x="22390" y="11201"/>
                    </a:lnTo>
                    <a:lnTo>
                      <a:pt x="28651" y="8369"/>
                    </a:lnTo>
                    <a:lnTo>
                      <a:pt x="28524" y="5283"/>
                    </a:lnTo>
                    <a:lnTo>
                      <a:pt x="28409" y="2184"/>
                    </a:lnTo>
                    <a:lnTo>
                      <a:pt x="21945" y="0"/>
                    </a:lnTo>
                    <a:close/>
                  </a:path>
                </a:pathLst>
              </a:custGeom>
              <a:solidFill>
                <a:srgbClr val="D70911"/>
              </a:solidFill>
            </p:spPr>
            <p:txBody>
              <a:bodyPr wrap="square" lIns="0" tIns="0" rIns="0" bIns="0" rtlCol="0"/>
              <a:lstStyle/>
              <a:p>
                <a:endParaRPr/>
              </a:p>
            </p:txBody>
          </p:sp>
          <p:sp>
            <p:nvSpPr>
              <p:cNvPr id="67" name="object 286">
                <a:extLst>
                  <a:ext uri="{FF2B5EF4-FFF2-40B4-BE49-F238E27FC236}">
                    <a16:creationId xmlns:a16="http://schemas.microsoft.com/office/drawing/2014/main" id="{68D2DD16-E6F1-5122-FEF8-CEBD72AA3269}"/>
                  </a:ext>
                </a:extLst>
              </p:cNvPr>
              <p:cNvSpPr/>
              <p:nvPr/>
            </p:nvSpPr>
            <p:spPr>
              <a:xfrm>
                <a:off x="5846292" y="9027337"/>
                <a:ext cx="68580" cy="19050"/>
              </a:xfrm>
              <a:custGeom>
                <a:avLst/>
                <a:gdLst/>
                <a:ahLst/>
                <a:cxnLst/>
                <a:rect l="l" t="t" r="r" b="b"/>
                <a:pathLst>
                  <a:path w="68579" h="19050">
                    <a:moveTo>
                      <a:pt x="16814" y="12039"/>
                    </a:moveTo>
                    <a:lnTo>
                      <a:pt x="16751" y="9944"/>
                    </a:lnTo>
                    <a:lnTo>
                      <a:pt x="13525" y="8432"/>
                    </a:lnTo>
                    <a:lnTo>
                      <a:pt x="7899" y="8788"/>
                    </a:lnTo>
                    <a:lnTo>
                      <a:pt x="3378" y="9067"/>
                    </a:lnTo>
                    <a:lnTo>
                      <a:pt x="0" y="10680"/>
                    </a:lnTo>
                    <a:lnTo>
                      <a:pt x="76" y="13017"/>
                    </a:lnTo>
                    <a:lnTo>
                      <a:pt x="2959" y="14376"/>
                    </a:lnTo>
                    <a:lnTo>
                      <a:pt x="14617" y="13995"/>
                    </a:lnTo>
                    <a:lnTo>
                      <a:pt x="16814" y="12039"/>
                    </a:lnTo>
                    <a:close/>
                  </a:path>
                  <a:path w="68579" h="19050">
                    <a:moveTo>
                      <a:pt x="67983" y="12598"/>
                    </a:moveTo>
                    <a:lnTo>
                      <a:pt x="67475" y="0"/>
                    </a:lnTo>
                    <a:lnTo>
                      <a:pt x="39077" y="1435"/>
                    </a:lnTo>
                    <a:lnTo>
                      <a:pt x="40195" y="14008"/>
                    </a:lnTo>
                    <a:lnTo>
                      <a:pt x="45948" y="18630"/>
                    </a:lnTo>
                    <a:lnTo>
                      <a:pt x="63233" y="17754"/>
                    </a:lnTo>
                    <a:lnTo>
                      <a:pt x="67983" y="12598"/>
                    </a:lnTo>
                    <a:close/>
                  </a:path>
                </a:pathLst>
              </a:custGeom>
              <a:solidFill>
                <a:srgbClr val="C60C0E"/>
              </a:solidFill>
            </p:spPr>
            <p:txBody>
              <a:bodyPr wrap="square" lIns="0" tIns="0" rIns="0" bIns="0" rtlCol="0"/>
              <a:lstStyle/>
              <a:p>
                <a:endParaRPr/>
              </a:p>
            </p:txBody>
          </p:sp>
          <p:sp>
            <p:nvSpPr>
              <p:cNvPr id="68" name="object 287">
                <a:extLst>
                  <a:ext uri="{FF2B5EF4-FFF2-40B4-BE49-F238E27FC236}">
                    <a16:creationId xmlns:a16="http://schemas.microsoft.com/office/drawing/2014/main" id="{81D7C479-03B7-0765-9597-158585EB0776}"/>
                  </a:ext>
                </a:extLst>
              </p:cNvPr>
              <p:cNvSpPr/>
              <p:nvPr/>
            </p:nvSpPr>
            <p:spPr>
              <a:xfrm>
                <a:off x="5885248" y="9022049"/>
                <a:ext cx="29209" cy="12065"/>
              </a:xfrm>
              <a:custGeom>
                <a:avLst/>
                <a:gdLst/>
                <a:ahLst/>
                <a:cxnLst/>
                <a:rect l="l" t="t" r="r" b="b"/>
                <a:pathLst>
                  <a:path w="29210" h="12065">
                    <a:moveTo>
                      <a:pt x="21945" y="0"/>
                    </a:moveTo>
                    <a:lnTo>
                      <a:pt x="6261" y="787"/>
                    </a:lnTo>
                    <a:lnTo>
                      <a:pt x="0" y="3632"/>
                    </a:lnTo>
                    <a:lnTo>
                      <a:pt x="241" y="9817"/>
                    </a:lnTo>
                    <a:lnTo>
                      <a:pt x="6705" y="12001"/>
                    </a:lnTo>
                    <a:lnTo>
                      <a:pt x="22390" y="11201"/>
                    </a:lnTo>
                    <a:lnTo>
                      <a:pt x="28638" y="8382"/>
                    </a:lnTo>
                    <a:lnTo>
                      <a:pt x="28524" y="5283"/>
                    </a:lnTo>
                    <a:lnTo>
                      <a:pt x="28409" y="2184"/>
                    </a:lnTo>
                    <a:lnTo>
                      <a:pt x="21945" y="0"/>
                    </a:lnTo>
                    <a:close/>
                  </a:path>
                </a:pathLst>
              </a:custGeom>
              <a:solidFill>
                <a:srgbClr val="D70911"/>
              </a:solidFill>
            </p:spPr>
            <p:txBody>
              <a:bodyPr wrap="square" lIns="0" tIns="0" rIns="0" bIns="0" rtlCol="0"/>
              <a:lstStyle/>
              <a:p>
                <a:endParaRPr/>
              </a:p>
            </p:txBody>
          </p:sp>
          <p:sp>
            <p:nvSpPr>
              <p:cNvPr id="69" name="object 288">
                <a:extLst>
                  <a:ext uri="{FF2B5EF4-FFF2-40B4-BE49-F238E27FC236}">
                    <a16:creationId xmlns:a16="http://schemas.microsoft.com/office/drawing/2014/main" id="{C02D45D4-6B88-DF1D-2173-92790DB08690}"/>
                  </a:ext>
                </a:extLst>
              </p:cNvPr>
              <p:cNvSpPr/>
              <p:nvPr/>
            </p:nvSpPr>
            <p:spPr>
              <a:xfrm>
                <a:off x="5890889" y="9024910"/>
                <a:ext cx="17145" cy="6350"/>
              </a:xfrm>
              <a:custGeom>
                <a:avLst/>
                <a:gdLst/>
                <a:ahLst/>
                <a:cxnLst/>
                <a:rect l="l" t="t" r="r" b="b"/>
                <a:pathLst>
                  <a:path w="17145" h="6350">
                    <a:moveTo>
                      <a:pt x="13525" y="0"/>
                    </a:moveTo>
                    <a:lnTo>
                      <a:pt x="7899" y="355"/>
                    </a:lnTo>
                    <a:lnTo>
                      <a:pt x="3378" y="634"/>
                    </a:lnTo>
                    <a:lnTo>
                      <a:pt x="0" y="2247"/>
                    </a:lnTo>
                    <a:lnTo>
                      <a:pt x="76" y="4584"/>
                    </a:lnTo>
                    <a:lnTo>
                      <a:pt x="2959" y="5943"/>
                    </a:lnTo>
                    <a:lnTo>
                      <a:pt x="14617" y="5562"/>
                    </a:lnTo>
                    <a:lnTo>
                      <a:pt x="16814" y="3594"/>
                    </a:lnTo>
                    <a:lnTo>
                      <a:pt x="16751" y="1498"/>
                    </a:lnTo>
                    <a:lnTo>
                      <a:pt x="13525" y="0"/>
                    </a:lnTo>
                    <a:close/>
                  </a:path>
                </a:pathLst>
              </a:custGeom>
              <a:solidFill>
                <a:srgbClr val="C60C0E"/>
              </a:solidFill>
            </p:spPr>
            <p:txBody>
              <a:bodyPr wrap="square" lIns="0" tIns="0" rIns="0" bIns="0" rtlCol="0"/>
              <a:lstStyle/>
              <a:p>
                <a:endParaRPr/>
              </a:p>
            </p:txBody>
          </p:sp>
          <p:pic>
            <p:nvPicPr>
              <p:cNvPr id="70" name="object 289">
                <a:extLst>
                  <a:ext uri="{FF2B5EF4-FFF2-40B4-BE49-F238E27FC236}">
                    <a16:creationId xmlns:a16="http://schemas.microsoft.com/office/drawing/2014/main" id="{F0003FEC-0150-8BD7-FC27-6AAB1D3C54D7}"/>
                  </a:ext>
                </a:extLst>
              </p:cNvPr>
              <p:cNvPicPr/>
              <p:nvPr/>
            </p:nvPicPr>
            <p:blipFill>
              <a:blip r:embed="rId29" cstate="print"/>
              <a:stretch>
                <a:fillRect/>
              </a:stretch>
            </p:blipFill>
            <p:spPr>
              <a:xfrm>
                <a:off x="5936362" y="9015951"/>
                <a:ext cx="221199" cy="137788"/>
              </a:xfrm>
              <a:prstGeom prst="rect">
                <a:avLst/>
              </a:prstGeom>
            </p:spPr>
          </p:pic>
        </p:grpSp>
        <p:pic>
          <p:nvPicPr>
            <p:cNvPr id="47" name="object 290">
              <a:extLst>
                <a:ext uri="{FF2B5EF4-FFF2-40B4-BE49-F238E27FC236}">
                  <a16:creationId xmlns:a16="http://schemas.microsoft.com/office/drawing/2014/main" id="{348C7DD1-F807-8D01-3B09-0E7D6D16258B}"/>
                </a:ext>
              </a:extLst>
            </p:cNvPr>
            <p:cNvPicPr/>
            <p:nvPr/>
          </p:nvPicPr>
          <p:blipFill>
            <a:blip r:embed="rId30" cstate="print"/>
            <a:stretch>
              <a:fillRect/>
            </a:stretch>
          </p:blipFill>
          <p:spPr>
            <a:xfrm>
              <a:off x="6231262" y="8841301"/>
              <a:ext cx="228168" cy="154199"/>
            </a:xfrm>
            <a:prstGeom prst="rect">
              <a:avLst/>
            </a:prstGeom>
          </p:spPr>
        </p:pic>
        <p:pic>
          <p:nvPicPr>
            <p:cNvPr id="48" name="object 291">
              <a:extLst>
                <a:ext uri="{FF2B5EF4-FFF2-40B4-BE49-F238E27FC236}">
                  <a16:creationId xmlns:a16="http://schemas.microsoft.com/office/drawing/2014/main" id="{27764721-E285-365E-0BEE-FDF8ACE05C8D}"/>
                </a:ext>
              </a:extLst>
            </p:cNvPr>
            <p:cNvPicPr/>
            <p:nvPr/>
          </p:nvPicPr>
          <p:blipFill>
            <a:blip r:embed="rId31" cstate="print"/>
            <a:stretch>
              <a:fillRect/>
            </a:stretch>
          </p:blipFill>
          <p:spPr>
            <a:xfrm>
              <a:off x="5732172" y="8630594"/>
              <a:ext cx="203100" cy="108277"/>
            </a:xfrm>
            <a:prstGeom prst="rect">
              <a:avLst/>
            </a:prstGeom>
          </p:spPr>
        </p:pic>
        <p:sp>
          <p:nvSpPr>
            <p:cNvPr id="49" name="object 292">
              <a:extLst>
                <a:ext uri="{FF2B5EF4-FFF2-40B4-BE49-F238E27FC236}">
                  <a16:creationId xmlns:a16="http://schemas.microsoft.com/office/drawing/2014/main" id="{7029EA9E-B474-1BAD-06A6-E180748A6C0B}"/>
                </a:ext>
              </a:extLst>
            </p:cNvPr>
            <p:cNvSpPr/>
            <p:nvPr/>
          </p:nvSpPr>
          <p:spPr>
            <a:xfrm>
              <a:off x="6203950" y="9308718"/>
              <a:ext cx="396240" cy="40640"/>
            </a:xfrm>
            <a:custGeom>
              <a:avLst/>
              <a:gdLst/>
              <a:ahLst/>
              <a:cxnLst/>
              <a:rect l="l" t="t" r="r" b="b"/>
              <a:pathLst>
                <a:path w="396240" h="40640">
                  <a:moveTo>
                    <a:pt x="351028" y="9969"/>
                  </a:moveTo>
                  <a:lnTo>
                    <a:pt x="349440" y="0"/>
                  </a:lnTo>
                  <a:lnTo>
                    <a:pt x="343001" y="1854"/>
                  </a:lnTo>
                  <a:lnTo>
                    <a:pt x="329323" y="2832"/>
                  </a:lnTo>
                  <a:lnTo>
                    <a:pt x="257238" y="6870"/>
                  </a:lnTo>
                  <a:lnTo>
                    <a:pt x="139103" y="11201"/>
                  </a:lnTo>
                  <a:lnTo>
                    <a:pt x="119303" y="12827"/>
                  </a:lnTo>
                  <a:lnTo>
                    <a:pt x="133985" y="14566"/>
                  </a:lnTo>
                  <a:lnTo>
                    <a:pt x="176479" y="15481"/>
                  </a:lnTo>
                  <a:lnTo>
                    <a:pt x="244017" y="14503"/>
                  </a:lnTo>
                  <a:lnTo>
                    <a:pt x="341147" y="10109"/>
                  </a:lnTo>
                  <a:lnTo>
                    <a:pt x="351028" y="9969"/>
                  </a:lnTo>
                  <a:close/>
                </a:path>
                <a:path w="396240" h="40640">
                  <a:moveTo>
                    <a:pt x="396125" y="30251"/>
                  </a:moveTo>
                  <a:lnTo>
                    <a:pt x="394423" y="18364"/>
                  </a:lnTo>
                  <a:lnTo>
                    <a:pt x="388010" y="20777"/>
                  </a:lnTo>
                  <a:lnTo>
                    <a:pt x="374345" y="22009"/>
                  </a:lnTo>
                  <a:lnTo>
                    <a:pt x="315391" y="26123"/>
                  </a:lnTo>
                  <a:lnTo>
                    <a:pt x="247078" y="29210"/>
                  </a:lnTo>
                  <a:lnTo>
                    <a:pt x="176098" y="31496"/>
                  </a:lnTo>
                  <a:lnTo>
                    <a:pt x="53047" y="34467"/>
                  </a:lnTo>
                  <a:lnTo>
                    <a:pt x="14414" y="35572"/>
                  </a:lnTo>
                  <a:lnTo>
                    <a:pt x="0" y="36715"/>
                  </a:lnTo>
                  <a:lnTo>
                    <a:pt x="8521" y="37858"/>
                  </a:lnTo>
                  <a:lnTo>
                    <a:pt x="32689" y="38963"/>
                  </a:lnTo>
                  <a:lnTo>
                    <a:pt x="70243" y="39814"/>
                  </a:lnTo>
                  <a:lnTo>
                    <a:pt x="118884" y="40132"/>
                  </a:lnTo>
                  <a:lnTo>
                    <a:pt x="176352" y="39674"/>
                  </a:lnTo>
                  <a:lnTo>
                    <a:pt x="240360" y="38188"/>
                  </a:lnTo>
                  <a:lnTo>
                    <a:pt x="308635" y="35420"/>
                  </a:lnTo>
                  <a:lnTo>
                    <a:pt x="386245" y="30607"/>
                  </a:lnTo>
                  <a:lnTo>
                    <a:pt x="396125" y="30251"/>
                  </a:lnTo>
                  <a:close/>
                </a:path>
              </a:pathLst>
            </a:custGeom>
            <a:solidFill>
              <a:srgbClr val="F7F7F8">
                <a:alpha val="64999"/>
              </a:srgbClr>
            </a:solidFill>
          </p:spPr>
          <p:txBody>
            <a:bodyPr wrap="square" lIns="0" tIns="0" rIns="0" bIns="0" rtlCol="0"/>
            <a:lstStyle/>
            <a:p>
              <a:endParaRPr/>
            </a:p>
          </p:txBody>
        </p:sp>
        <p:grpSp>
          <p:nvGrpSpPr>
            <p:cNvPr id="50" name="object 293">
              <a:extLst>
                <a:ext uri="{FF2B5EF4-FFF2-40B4-BE49-F238E27FC236}">
                  <a16:creationId xmlns:a16="http://schemas.microsoft.com/office/drawing/2014/main" id="{B9B74B1A-A806-DF68-2F3E-4940E6277C9C}"/>
                </a:ext>
              </a:extLst>
            </p:cNvPr>
            <p:cNvGrpSpPr/>
            <p:nvPr/>
          </p:nvGrpSpPr>
          <p:grpSpPr>
            <a:xfrm>
              <a:off x="5677865" y="8561844"/>
              <a:ext cx="349250" cy="180340"/>
              <a:chOff x="5677865" y="8561844"/>
              <a:chExt cx="349250" cy="180340"/>
            </a:xfrm>
          </p:grpSpPr>
          <p:pic>
            <p:nvPicPr>
              <p:cNvPr id="59" name="object 294">
                <a:extLst>
                  <a:ext uri="{FF2B5EF4-FFF2-40B4-BE49-F238E27FC236}">
                    <a16:creationId xmlns:a16="http://schemas.microsoft.com/office/drawing/2014/main" id="{88E18803-E920-4F31-ABBE-0BE5A7AE327C}"/>
                  </a:ext>
                </a:extLst>
              </p:cNvPr>
              <p:cNvPicPr/>
              <p:nvPr/>
            </p:nvPicPr>
            <p:blipFill>
              <a:blip r:embed="rId32" cstate="print"/>
              <a:stretch>
                <a:fillRect/>
              </a:stretch>
            </p:blipFill>
            <p:spPr>
              <a:xfrm>
                <a:off x="5677865" y="8561844"/>
                <a:ext cx="165507" cy="180174"/>
              </a:xfrm>
              <a:prstGeom prst="rect">
                <a:avLst/>
              </a:prstGeom>
            </p:spPr>
          </p:pic>
          <p:pic>
            <p:nvPicPr>
              <p:cNvPr id="60" name="object 295">
                <a:extLst>
                  <a:ext uri="{FF2B5EF4-FFF2-40B4-BE49-F238E27FC236}">
                    <a16:creationId xmlns:a16="http://schemas.microsoft.com/office/drawing/2014/main" id="{F4D0C541-A4D2-F1AD-0385-9F233083792D}"/>
                  </a:ext>
                </a:extLst>
              </p:cNvPr>
              <p:cNvPicPr/>
              <p:nvPr/>
            </p:nvPicPr>
            <p:blipFill>
              <a:blip r:embed="rId33" cstate="print"/>
              <a:stretch>
                <a:fillRect/>
              </a:stretch>
            </p:blipFill>
            <p:spPr>
              <a:xfrm>
                <a:off x="5770788" y="8670183"/>
                <a:ext cx="255828" cy="64510"/>
              </a:xfrm>
              <a:prstGeom prst="rect">
                <a:avLst/>
              </a:prstGeom>
            </p:spPr>
          </p:pic>
        </p:grpSp>
        <p:pic>
          <p:nvPicPr>
            <p:cNvPr id="51" name="object 296">
              <a:extLst>
                <a:ext uri="{FF2B5EF4-FFF2-40B4-BE49-F238E27FC236}">
                  <a16:creationId xmlns:a16="http://schemas.microsoft.com/office/drawing/2014/main" id="{C72BC7B7-D2A5-29E8-16F4-1E14AE983919}"/>
                </a:ext>
              </a:extLst>
            </p:cNvPr>
            <p:cNvPicPr/>
            <p:nvPr/>
          </p:nvPicPr>
          <p:blipFill>
            <a:blip r:embed="rId34" cstate="print"/>
            <a:stretch>
              <a:fillRect/>
            </a:stretch>
          </p:blipFill>
          <p:spPr>
            <a:xfrm>
              <a:off x="5885507" y="9076434"/>
              <a:ext cx="195324" cy="69744"/>
            </a:xfrm>
            <a:prstGeom prst="rect">
              <a:avLst/>
            </a:prstGeom>
          </p:spPr>
        </p:pic>
        <p:pic>
          <p:nvPicPr>
            <p:cNvPr id="52" name="object 297">
              <a:extLst>
                <a:ext uri="{FF2B5EF4-FFF2-40B4-BE49-F238E27FC236}">
                  <a16:creationId xmlns:a16="http://schemas.microsoft.com/office/drawing/2014/main" id="{8B785E52-E16F-186A-5B9E-FCA5268B7B4A}"/>
                </a:ext>
              </a:extLst>
            </p:cNvPr>
            <p:cNvPicPr/>
            <p:nvPr/>
          </p:nvPicPr>
          <p:blipFill>
            <a:blip r:embed="rId35" cstate="print"/>
            <a:stretch>
              <a:fillRect/>
            </a:stretch>
          </p:blipFill>
          <p:spPr>
            <a:xfrm>
              <a:off x="6171167" y="8987148"/>
              <a:ext cx="119882" cy="73096"/>
            </a:xfrm>
            <a:prstGeom prst="rect">
              <a:avLst/>
            </a:prstGeom>
          </p:spPr>
        </p:pic>
        <p:sp>
          <p:nvSpPr>
            <p:cNvPr id="53" name="object 298">
              <a:extLst>
                <a:ext uri="{FF2B5EF4-FFF2-40B4-BE49-F238E27FC236}">
                  <a16:creationId xmlns:a16="http://schemas.microsoft.com/office/drawing/2014/main" id="{6E97A71F-6B31-8FD1-771E-EFD62650BDF8}"/>
                </a:ext>
              </a:extLst>
            </p:cNvPr>
            <p:cNvSpPr/>
            <p:nvPr/>
          </p:nvSpPr>
          <p:spPr>
            <a:xfrm>
              <a:off x="5962193" y="8986494"/>
              <a:ext cx="59055" cy="34290"/>
            </a:xfrm>
            <a:custGeom>
              <a:avLst/>
              <a:gdLst/>
              <a:ahLst/>
              <a:cxnLst/>
              <a:rect l="l" t="t" r="r" b="b"/>
              <a:pathLst>
                <a:path w="59054" h="34290">
                  <a:moveTo>
                    <a:pt x="40119" y="15633"/>
                  </a:moveTo>
                  <a:lnTo>
                    <a:pt x="39319" y="10566"/>
                  </a:lnTo>
                  <a:lnTo>
                    <a:pt x="35547" y="3949"/>
                  </a:lnTo>
                  <a:lnTo>
                    <a:pt x="12255" y="50"/>
                  </a:lnTo>
                  <a:lnTo>
                    <a:pt x="0" y="0"/>
                  </a:lnTo>
                  <a:lnTo>
                    <a:pt x="165" y="1346"/>
                  </a:lnTo>
                  <a:lnTo>
                    <a:pt x="4889" y="2959"/>
                  </a:lnTo>
                  <a:lnTo>
                    <a:pt x="15151" y="5067"/>
                  </a:lnTo>
                  <a:lnTo>
                    <a:pt x="25666" y="9144"/>
                  </a:lnTo>
                  <a:lnTo>
                    <a:pt x="31203" y="16637"/>
                  </a:lnTo>
                  <a:lnTo>
                    <a:pt x="32423" y="26009"/>
                  </a:lnTo>
                  <a:lnTo>
                    <a:pt x="27241" y="32994"/>
                  </a:lnTo>
                  <a:lnTo>
                    <a:pt x="27990" y="34175"/>
                  </a:lnTo>
                  <a:lnTo>
                    <a:pt x="30416" y="33070"/>
                  </a:lnTo>
                  <a:lnTo>
                    <a:pt x="34886" y="28752"/>
                  </a:lnTo>
                  <a:lnTo>
                    <a:pt x="38938" y="22517"/>
                  </a:lnTo>
                  <a:lnTo>
                    <a:pt x="40119" y="15633"/>
                  </a:lnTo>
                  <a:close/>
                </a:path>
                <a:path w="59054" h="34290">
                  <a:moveTo>
                    <a:pt x="58915" y="19138"/>
                  </a:moveTo>
                  <a:lnTo>
                    <a:pt x="58153" y="12877"/>
                  </a:lnTo>
                  <a:lnTo>
                    <a:pt x="53746" y="5930"/>
                  </a:lnTo>
                  <a:lnTo>
                    <a:pt x="45415" y="2197"/>
                  </a:lnTo>
                  <a:lnTo>
                    <a:pt x="37325" y="914"/>
                  </a:lnTo>
                  <a:lnTo>
                    <a:pt x="33604" y="1320"/>
                  </a:lnTo>
                  <a:lnTo>
                    <a:pt x="33451" y="2324"/>
                  </a:lnTo>
                  <a:lnTo>
                    <a:pt x="48729" y="5219"/>
                  </a:lnTo>
                  <a:lnTo>
                    <a:pt x="51498" y="19392"/>
                  </a:lnTo>
                  <a:lnTo>
                    <a:pt x="48602" y="22364"/>
                  </a:lnTo>
                  <a:lnTo>
                    <a:pt x="49415" y="22821"/>
                  </a:lnTo>
                  <a:lnTo>
                    <a:pt x="50546" y="23456"/>
                  </a:lnTo>
                  <a:lnTo>
                    <a:pt x="58915" y="19138"/>
                  </a:lnTo>
                  <a:close/>
                </a:path>
              </a:pathLst>
            </a:custGeom>
            <a:solidFill>
              <a:srgbClr val="FFFFFF">
                <a:alpha val="64999"/>
              </a:srgbClr>
            </a:solidFill>
          </p:spPr>
          <p:txBody>
            <a:bodyPr wrap="square" lIns="0" tIns="0" rIns="0" bIns="0" rtlCol="0"/>
            <a:lstStyle/>
            <a:p>
              <a:endParaRPr/>
            </a:p>
          </p:txBody>
        </p:sp>
        <p:pic>
          <p:nvPicPr>
            <p:cNvPr id="54" name="object 299">
              <a:extLst>
                <a:ext uri="{FF2B5EF4-FFF2-40B4-BE49-F238E27FC236}">
                  <a16:creationId xmlns:a16="http://schemas.microsoft.com/office/drawing/2014/main" id="{03B61B43-B234-8605-E9FA-D298445C97A8}"/>
                </a:ext>
              </a:extLst>
            </p:cNvPr>
            <p:cNvPicPr/>
            <p:nvPr/>
          </p:nvPicPr>
          <p:blipFill>
            <a:blip r:embed="rId36" cstate="print"/>
            <a:stretch>
              <a:fillRect/>
            </a:stretch>
          </p:blipFill>
          <p:spPr>
            <a:xfrm>
              <a:off x="6271674" y="8759596"/>
              <a:ext cx="164764" cy="202158"/>
            </a:xfrm>
            <a:prstGeom prst="rect">
              <a:avLst/>
            </a:prstGeom>
          </p:spPr>
        </p:pic>
        <p:pic>
          <p:nvPicPr>
            <p:cNvPr id="55" name="object 300">
              <a:extLst>
                <a:ext uri="{FF2B5EF4-FFF2-40B4-BE49-F238E27FC236}">
                  <a16:creationId xmlns:a16="http://schemas.microsoft.com/office/drawing/2014/main" id="{21E27D33-8DCB-630C-7B76-B7AC02117E6D}"/>
                </a:ext>
              </a:extLst>
            </p:cNvPr>
            <p:cNvPicPr/>
            <p:nvPr/>
          </p:nvPicPr>
          <p:blipFill>
            <a:blip r:embed="rId37" cstate="print"/>
            <a:stretch>
              <a:fillRect/>
            </a:stretch>
          </p:blipFill>
          <p:spPr>
            <a:xfrm>
              <a:off x="6946106" y="8910518"/>
              <a:ext cx="238504" cy="436101"/>
            </a:xfrm>
            <a:prstGeom prst="rect">
              <a:avLst/>
            </a:prstGeom>
          </p:spPr>
        </p:pic>
        <p:grpSp>
          <p:nvGrpSpPr>
            <p:cNvPr id="56" name="object 301">
              <a:extLst>
                <a:ext uri="{FF2B5EF4-FFF2-40B4-BE49-F238E27FC236}">
                  <a16:creationId xmlns:a16="http://schemas.microsoft.com/office/drawing/2014/main" id="{7846536A-9121-B0A0-E15D-E0EEC007A864}"/>
                </a:ext>
              </a:extLst>
            </p:cNvPr>
            <p:cNvGrpSpPr/>
            <p:nvPr/>
          </p:nvGrpSpPr>
          <p:grpSpPr>
            <a:xfrm>
              <a:off x="6622410" y="9028720"/>
              <a:ext cx="53975" cy="68580"/>
              <a:chOff x="6622410" y="9028720"/>
              <a:chExt cx="53975" cy="68580"/>
            </a:xfrm>
          </p:grpSpPr>
          <p:sp>
            <p:nvSpPr>
              <p:cNvPr id="57" name="object 302">
                <a:extLst>
                  <a:ext uri="{FF2B5EF4-FFF2-40B4-BE49-F238E27FC236}">
                    <a16:creationId xmlns:a16="http://schemas.microsoft.com/office/drawing/2014/main" id="{2F8B2B0C-71A7-F242-6B28-DBF8C0CDD510}"/>
                  </a:ext>
                </a:extLst>
              </p:cNvPr>
              <p:cNvSpPr/>
              <p:nvPr/>
            </p:nvSpPr>
            <p:spPr>
              <a:xfrm>
                <a:off x="6622410" y="9028720"/>
                <a:ext cx="53975" cy="68580"/>
              </a:xfrm>
              <a:custGeom>
                <a:avLst/>
                <a:gdLst/>
                <a:ahLst/>
                <a:cxnLst/>
                <a:rect l="l" t="t" r="r" b="b"/>
                <a:pathLst>
                  <a:path w="53975" h="68579">
                    <a:moveTo>
                      <a:pt x="33245" y="0"/>
                    </a:moveTo>
                    <a:lnTo>
                      <a:pt x="0" y="32356"/>
                    </a:lnTo>
                    <a:lnTo>
                      <a:pt x="4604" y="49275"/>
                    </a:lnTo>
                    <a:lnTo>
                      <a:pt x="11746" y="62252"/>
                    </a:lnTo>
                    <a:lnTo>
                      <a:pt x="19148" y="68160"/>
                    </a:lnTo>
                    <a:lnTo>
                      <a:pt x="28071" y="67356"/>
                    </a:lnTo>
                    <a:lnTo>
                      <a:pt x="39418" y="63553"/>
                    </a:lnTo>
                    <a:lnTo>
                      <a:pt x="49316" y="58470"/>
                    </a:lnTo>
                    <a:lnTo>
                      <a:pt x="53896" y="53822"/>
                    </a:lnTo>
                    <a:lnTo>
                      <a:pt x="53383" y="51538"/>
                    </a:lnTo>
                    <a:lnTo>
                      <a:pt x="51198" y="47926"/>
                    </a:lnTo>
                    <a:lnTo>
                      <a:pt x="47568" y="40642"/>
                    </a:lnTo>
                    <a:lnTo>
                      <a:pt x="42720" y="27343"/>
                    </a:lnTo>
                    <a:lnTo>
                      <a:pt x="38109" y="12725"/>
                    </a:lnTo>
                    <a:lnTo>
                      <a:pt x="38198" y="4508"/>
                    </a:lnTo>
                    <a:lnTo>
                      <a:pt x="36674" y="3124"/>
                    </a:lnTo>
                    <a:lnTo>
                      <a:pt x="33245" y="0"/>
                    </a:lnTo>
                    <a:close/>
                  </a:path>
                </a:pathLst>
              </a:custGeom>
              <a:solidFill>
                <a:srgbClr val="DE007E"/>
              </a:solidFill>
            </p:spPr>
            <p:txBody>
              <a:bodyPr wrap="square" lIns="0" tIns="0" rIns="0" bIns="0" rtlCol="0"/>
              <a:lstStyle/>
              <a:p>
                <a:endParaRPr/>
              </a:p>
            </p:txBody>
          </p:sp>
          <p:sp>
            <p:nvSpPr>
              <p:cNvPr id="58" name="object 303">
                <a:extLst>
                  <a:ext uri="{FF2B5EF4-FFF2-40B4-BE49-F238E27FC236}">
                    <a16:creationId xmlns:a16="http://schemas.microsoft.com/office/drawing/2014/main" id="{A0C589E9-E866-3592-1A45-B1F4CAEFDB25}"/>
                  </a:ext>
                </a:extLst>
              </p:cNvPr>
              <p:cNvSpPr/>
              <p:nvPr/>
            </p:nvSpPr>
            <p:spPr>
              <a:xfrm>
                <a:off x="6629946" y="9052471"/>
                <a:ext cx="36830" cy="36830"/>
              </a:xfrm>
              <a:custGeom>
                <a:avLst/>
                <a:gdLst/>
                <a:ahLst/>
                <a:cxnLst/>
                <a:rect l="l" t="t" r="r" b="b"/>
                <a:pathLst>
                  <a:path w="36829" h="36829">
                    <a:moveTo>
                      <a:pt x="36614" y="14706"/>
                    </a:moveTo>
                    <a:lnTo>
                      <a:pt x="27101" y="13893"/>
                    </a:lnTo>
                    <a:lnTo>
                      <a:pt x="32334" y="6375"/>
                    </a:lnTo>
                    <a:lnTo>
                      <a:pt x="24079" y="495"/>
                    </a:lnTo>
                    <a:lnTo>
                      <a:pt x="18808" y="7886"/>
                    </a:lnTo>
                    <a:lnTo>
                      <a:pt x="14439" y="0"/>
                    </a:lnTo>
                    <a:lnTo>
                      <a:pt x="5524" y="4826"/>
                    </a:lnTo>
                    <a:lnTo>
                      <a:pt x="9588" y="12357"/>
                    </a:lnTo>
                    <a:lnTo>
                      <a:pt x="990" y="11607"/>
                    </a:lnTo>
                    <a:lnTo>
                      <a:pt x="0" y="21704"/>
                    </a:lnTo>
                    <a:lnTo>
                      <a:pt x="8369" y="22529"/>
                    </a:lnTo>
                    <a:lnTo>
                      <a:pt x="3327" y="29616"/>
                    </a:lnTo>
                    <a:lnTo>
                      <a:pt x="11912" y="35725"/>
                    </a:lnTo>
                    <a:lnTo>
                      <a:pt x="17716" y="27393"/>
                    </a:lnTo>
                    <a:lnTo>
                      <a:pt x="22529" y="36271"/>
                    </a:lnTo>
                    <a:lnTo>
                      <a:pt x="31800" y="31254"/>
                    </a:lnTo>
                    <a:lnTo>
                      <a:pt x="28016" y="24447"/>
                    </a:lnTo>
                    <a:lnTo>
                      <a:pt x="35585" y="25184"/>
                    </a:lnTo>
                    <a:lnTo>
                      <a:pt x="36614" y="14706"/>
                    </a:lnTo>
                    <a:close/>
                  </a:path>
                </a:pathLst>
              </a:custGeom>
              <a:solidFill>
                <a:srgbClr val="F8C9DF"/>
              </a:solidFill>
            </p:spPr>
            <p:txBody>
              <a:bodyPr wrap="square" lIns="0" tIns="0" rIns="0" bIns="0" rtlCol="0"/>
              <a:lstStyle/>
              <a:p>
                <a:endParaRPr/>
              </a:p>
            </p:txBody>
          </p:sp>
        </p:grpSp>
      </p:grpSp>
    </p:spTree>
    <p:extLst>
      <p:ext uri="{BB962C8B-B14F-4D97-AF65-F5344CB8AC3E}">
        <p14:creationId xmlns:p14="http://schemas.microsoft.com/office/powerpoint/2010/main" val="3743200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2681A3-33C4-4715-B001-FEC0C9C4458D}"/>
              </a:ext>
            </a:extLst>
          </p:cNvPr>
          <p:cNvSpPr>
            <a:spLocks noGrp="1"/>
          </p:cNvSpPr>
          <p:nvPr>
            <p:ph type="sldNum" sz="quarter" idx="12"/>
          </p:nvPr>
        </p:nvSpPr>
        <p:spPr>
          <a:xfrm>
            <a:off x="8783591" y="6748066"/>
            <a:ext cx="357055" cy="20991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0" name="Picture 9" descr="Logo, company name&#10;&#10;Description automatically generated">
            <a:extLst>
              <a:ext uri="{FF2B5EF4-FFF2-40B4-BE49-F238E27FC236}">
                <a16:creationId xmlns:a16="http://schemas.microsoft.com/office/drawing/2014/main" id="{FC8E9D24-9B54-42CB-A773-71B6FE3BE6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0716" y="1509396"/>
            <a:ext cx="3612996" cy="2286000"/>
          </a:xfrm>
          <a:prstGeom prst="rect">
            <a:avLst/>
          </a:prstGeom>
        </p:spPr>
      </p:pic>
      <p:pic>
        <p:nvPicPr>
          <p:cNvPr id="4" name="Picture 3" descr="A logo with a yellow submarine&#10;&#10;Description automatically generated">
            <a:extLst>
              <a:ext uri="{FF2B5EF4-FFF2-40B4-BE49-F238E27FC236}">
                <a16:creationId xmlns:a16="http://schemas.microsoft.com/office/drawing/2014/main" id="{4B018BFE-2725-AE59-6F5E-AB9C13C6692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71911" y="1259583"/>
            <a:ext cx="2774103" cy="2774619"/>
          </a:xfrm>
          <a:prstGeom prst="rect">
            <a:avLst/>
          </a:prstGeom>
        </p:spPr>
      </p:pic>
      <p:sp>
        <p:nvSpPr>
          <p:cNvPr id="3" name="TextBox 2">
            <a:extLst>
              <a:ext uri="{FF2B5EF4-FFF2-40B4-BE49-F238E27FC236}">
                <a16:creationId xmlns:a16="http://schemas.microsoft.com/office/drawing/2014/main" id="{78D607C4-9373-D334-8F45-6CAB39B5DA2E}"/>
              </a:ext>
            </a:extLst>
          </p:cNvPr>
          <p:cNvSpPr txBox="1"/>
          <p:nvPr/>
        </p:nvSpPr>
        <p:spPr>
          <a:xfrm>
            <a:off x="758885" y="5348604"/>
            <a:ext cx="7626230" cy="738664"/>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LEGO, the LEGO logo, DUPLO and the DUPLO logo are trademarks of the LEGO Group. ©2023 The LEGO Group. All rights reserved.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the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 </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logo, and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in SHOW</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SM</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are trademarks of For Inspiration and Recognition of Science and Technology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LEGO</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is a registered trademark of the LEGO Group.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 </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LEGO</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League and SUBMERGED</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SM</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are jointly held trademarks of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 </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and the LEGO Group. ©2023</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FIRST </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and the LEGO Group. All rights reserved. </a:t>
            </a:r>
          </a:p>
        </p:txBody>
      </p:sp>
    </p:spTree>
    <p:extLst>
      <p:ext uri="{BB962C8B-B14F-4D97-AF65-F5344CB8AC3E}">
        <p14:creationId xmlns:p14="http://schemas.microsoft.com/office/powerpoint/2010/main" val="1109188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DE1808D-4A41-4429-BDD9-039046921A33}"/>
              </a:ext>
            </a:extLst>
          </p:cNvPr>
          <p:cNvSpPr/>
          <p:nvPr/>
        </p:nvSpPr>
        <p:spPr>
          <a:xfrm>
            <a:off x="263047" y="365127"/>
            <a:ext cx="8426470" cy="762634"/>
          </a:xfrm>
          <a:prstGeom prst="roundRect">
            <a:avLst/>
          </a:prstGeom>
          <a:solidFill>
            <a:srgbClr val="662D91"/>
          </a:solidFill>
          <a:ln>
            <a:solidFill>
              <a:srgbClr val="662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2</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3" name="Text Placeholder 2">
            <a:extLst>
              <a:ext uri="{FF2B5EF4-FFF2-40B4-BE49-F238E27FC236}">
                <a16:creationId xmlns:a16="http://schemas.microsoft.com/office/drawing/2014/main" id="{580D22A7-7A87-45E8-867D-9C74C5B4AFE1}"/>
              </a:ext>
            </a:extLst>
          </p:cNvPr>
          <p:cNvSpPr>
            <a:spLocks noGrp="1"/>
          </p:cNvSpPr>
          <p:nvPr>
            <p:ph type="body" sz="quarter" idx="14"/>
          </p:nvPr>
        </p:nvSpPr>
        <p:spPr>
          <a:xfrm>
            <a:off x="939761" y="2253282"/>
            <a:ext cx="7264478" cy="2558593"/>
          </a:xfrm>
        </p:spPr>
        <p:txBody>
          <a:bodyPr>
            <a:noAutofit/>
          </a:bodyPr>
          <a:lstStyle/>
          <a:p>
            <a:pPr marL="0" indent="0" algn="ctr">
              <a:buNone/>
            </a:pPr>
            <a:r>
              <a:rPr lang="en-US" sz="5400" b="1" dirty="0">
                <a:solidFill>
                  <a:srgbClr val="FF781D"/>
                </a:solidFill>
                <a:latin typeface="Roboto" panose="02000000000000000000" pitchFamily="2" charset="0"/>
                <a:ea typeface="Roboto" panose="02000000000000000000" pitchFamily="2" charset="0"/>
                <a:cs typeface="Roboto" panose="02000000000000000000" pitchFamily="2" charset="0"/>
              </a:rPr>
              <a:t>How will people explore the oceans in the future?</a:t>
            </a:r>
          </a:p>
          <a:p>
            <a:pPr marL="0" indent="0" algn="ctr">
              <a:buNone/>
            </a:pPr>
            <a:endParaRPr lang="en-US" sz="5400" b="1" dirty="0">
              <a:solidFill>
                <a:srgbClr val="FF781D"/>
              </a:solidFill>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a:solidFill>
                  <a:schemeClr val="bg1"/>
                </a:solidFill>
                <a:latin typeface="Roboto" panose="02000000000000000000" pitchFamily="2" charset="0"/>
                <a:ea typeface="Roboto" panose="02000000000000000000" pitchFamily="2" charset="0"/>
                <a:cs typeface="Roboto" panose="02000000000000000000" pitchFamily="2" charset="0"/>
              </a:rPr>
              <a:t>Big Question</a:t>
            </a:r>
          </a:p>
        </p:txBody>
      </p:sp>
    </p:spTree>
    <p:extLst>
      <p:ext uri="{BB962C8B-B14F-4D97-AF65-F5344CB8AC3E}">
        <p14:creationId xmlns:p14="http://schemas.microsoft.com/office/powerpoint/2010/main" val="1717468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3</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662D91"/>
                </a:solidFill>
                <a:latin typeface="Roboto" panose="02000000000000000000" pitchFamily="2" charset="0"/>
                <a:ea typeface="Roboto" panose="02000000000000000000" pitchFamily="2" charset="0"/>
                <a:cs typeface="Roboto" panose="02000000000000000000" pitchFamily="2" charset="0"/>
              </a:rPr>
              <a:t>Six Bricks Warm-Up</a:t>
            </a:r>
            <a:endParaRPr lang="en-US" sz="3200" dirty="0">
              <a:solidFill>
                <a:srgbClr val="662D91"/>
              </a:solidFill>
              <a:latin typeface="Roboto" panose="02000000000000000000" pitchFamily="2" charset="0"/>
              <a:ea typeface="Roboto" panose="02000000000000000000" pitchFamily="2" charset="0"/>
              <a:cs typeface="Roboto" panose="02000000000000000000" pitchFamily="2" charset="0"/>
            </a:endParaRPr>
          </a:p>
        </p:txBody>
      </p:sp>
      <p:sp>
        <p:nvSpPr>
          <p:cNvPr id="7" name="Text Placeholder 2">
            <a:extLst>
              <a:ext uri="{FF2B5EF4-FFF2-40B4-BE49-F238E27FC236}">
                <a16:creationId xmlns:a16="http://schemas.microsoft.com/office/drawing/2014/main" id="{2E677763-34E6-F32F-B95B-D39F5B19AB66}"/>
              </a:ext>
            </a:extLst>
          </p:cNvPr>
          <p:cNvSpPr>
            <a:spLocks noGrp="1"/>
          </p:cNvSpPr>
          <p:nvPr>
            <p:ph type="body" sz="quarter" idx="14"/>
          </p:nvPr>
        </p:nvSpPr>
        <p:spPr>
          <a:xfrm>
            <a:off x="1202185" y="1740458"/>
            <a:ext cx="6404242" cy="3056597"/>
          </a:xfrm>
        </p:spPr>
        <p:txBody>
          <a:bodyPr>
            <a:normAutofit/>
          </a:bodyPr>
          <a:lstStyle/>
          <a:p>
            <a:pPr marL="0" indent="0" algn="ctr">
              <a:buNone/>
            </a:pPr>
            <a:r>
              <a:rPr lang="en-US" sz="4800" b="1" dirty="0">
                <a:solidFill>
                  <a:srgbClr val="FF781D"/>
                </a:solidFill>
                <a:latin typeface="Roboto" panose="02000000000000000000" pitchFamily="2" charset="0"/>
                <a:ea typeface="Roboto" panose="02000000000000000000" pitchFamily="2" charset="0"/>
                <a:cs typeface="Roboto" panose="02000000000000000000" pitchFamily="2" charset="0"/>
              </a:rPr>
              <a:t>It Takes a Team</a:t>
            </a:r>
            <a:endParaRPr lang="en-US" sz="4800" dirty="0">
              <a:solidFill>
                <a:srgbClr val="FF781D"/>
              </a:solidFill>
              <a:latin typeface="Roboto" panose="02000000000000000000" pitchFamily="2" charset="0"/>
              <a:ea typeface="Roboto" panose="02000000000000000000" pitchFamily="2" charset="0"/>
              <a:cs typeface="Roboto" panose="02000000000000000000" pitchFamily="2" charset="0"/>
            </a:endParaRPr>
          </a:p>
        </p:txBody>
      </p:sp>
      <p:grpSp>
        <p:nvGrpSpPr>
          <p:cNvPr id="3" name="object 39">
            <a:extLst>
              <a:ext uri="{FF2B5EF4-FFF2-40B4-BE49-F238E27FC236}">
                <a16:creationId xmlns:a16="http://schemas.microsoft.com/office/drawing/2014/main" id="{A1C0BDE4-3129-8C83-C426-11F2C146A2A8}"/>
              </a:ext>
            </a:extLst>
          </p:cNvPr>
          <p:cNvGrpSpPr/>
          <p:nvPr/>
        </p:nvGrpSpPr>
        <p:grpSpPr>
          <a:xfrm>
            <a:off x="556546" y="3268756"/>
            <a:ext cx="7695520" cy="2113749"/>
            <a:chOff x="485968" y="3643464"/>
            <a:chExt cx="6498590" cy="1784985"/>
          </a:xfrm>
        </p:grpSpPr>
        <p:pic>
          <p:nvPicPr>
            <p:cNvPr id="5" name="object 40">
              <a:extLst>
                <a:ext uri="{FF2B5EF4-FFF2-40B4-BE49-F238E27FC236}">
                  <a16:creationId xmlns:a16="http://schemas.microsoft.com/office/drawing/2014/main" id="{B2AF3A30-84BE-F2A7-1762-BAC2DE4C0113}"/>
                </a:ext>
              </a:extLst>
            </p:cNvPr>
            <p:cNvPicPr/>
            <p:nvPr/>
          </p:nvPicPr>
          <p:blipFill>
            <a:blip r:embed="rId3" cstate="print"/>
            <a:stretch>
              <a:fillRect/>
            </a:stretch>
          </p:blipFill>
          <p:spPr>
            <a:xfrm>
              <a:off x="3011538" y="3643464"/>
              <a:ext cx="3972461" cy="1114279"/>
            </a:xfrm>
            <a:prstGeom prst="rect">
              <a:avLst/>
            </a:prstGeom>
          </p:spPr>
        </p:pic>
        <p:pic>
          <p:nvPicPr>
            <p:cNvPr id="6" name="object 41">
              <a:extLst>
                <a:ext uri="{FF2B5EF4-FFF2-40B4-BE49-F238E27FC236}">
                  <a16:creationId xmlns:a16="http://schemas.microsoft.com/office/drawing/2014/main" id="{ED668A48-7859-77E1-6EAB-CDBF158218B5}"/>
                </a:ext>
              </a:extLst>
            </p:cNvPr>
            <p:cNvPicPr/>
            <p:nvPr/>
          </p:nvPicPr>
          <p:blipFill>
            <a:blip r:embed="rId4" cstate="print"/>
            <a:stretch>
              <a:fillRect/>
            </a:stretch>
          </p:blipFill>
          <p:spPr>
            <a:xfrm>
              <a:off x="485968" y="4138117"/>
              <a:ext cx="4127598" cy="1289951"/>
            </a:xfrm>
            <a:prstGeom prst="rect">
              <a:avLst/>
            </a:prstGeom>
          </p:spPr>
        </p:pic>
      </p:grpSp>
    </p:spTree>
    <p:extLst>
      <p:ext uri="{BB962C8B-B14F-4D97-AF65-F5344CB8AC3E}">
        <p14:creationId xmlns:p14="http://schemas.microsoft.com/office/powerpoint/2010/main" val="951211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03D193D5-911C-4DF9-BB10-28A5ACD7C69A}"/>
              </a:ext>
            </a:extLst>
          </p:cNvPr>
          <p:cNvSpPr>
            <a:spLocks noGrp="1"/>
          </p:cNvSpPr>
          <p:nvPr>
            <p:ph type="body" sz="quarter" idx="14"/>
          </p:nvPr>
        </p:nvSpPr>
        <p:spPr>
          <a:xfrm>
            <a:off x="628650" y="1341470"/>
            <a:ext cx="7651750" cy="1445556"/>
          </a:xfrm>
        </p:spPr>
        <p:txBody>
          <a:bodyPr>
            <a:normAutofit/>
          </a:bodyPr>
          <a:lstStyle/>
          <a:p>
            <a:pPr marL="0" indent="0" algn="ctr">
              <a:buNone/>
            </a:pPr>
            <a:r>
              <a:rPr lang="en-US" sz="4000" b="1" dirty="0">
                <a:solidFill>
                  <a:srgbClr val="FF781D"/>
                </a:solidFill>
                <a:latin typeface="Roboto" panose="02000000000000000000" pitchFamily="2" charset="0"/>
                <a:ea typeface="Roboto" panose="02000000000000000000" pitchFamily="2" charset="0"/>
                <a:cs typeface="Roboto" panose="02000000000000000000" pitchFamily="2" charset="0"/>
              </a:rPr>
              <a:t>What challenges do ocean explorers face?</a:t>
            </a: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a:solidFill>
                  <a:srgbClr val="662D91"/>
                </a:solidFill>
                <a:latin typeface="Roboto" panose="02000000000000000000" pitchFamily="2" charset="0"/>
                <a:ea typeface="Roboto" panose="02000000000000000000" pitchFamily="2" charset="0"/>
                <a:cs typeface="Roboto" panose="02000000000000000000" pitchFamily="2" charset="0"/>
              </a:rPr>
              <a:t>Explore Task</a:t>
            </a:r>
          </a:p>
        </p:txBody>
      </p:sp>
      <p:pic>
        <p:nvPicPr>
          <p:cNvPr id="7" name="Picture 6" descr="A cartoon shark swimming in the ocean&#10;&#10;Description automatically generated">
            <a:extLst>
              <a:ext uri="{FF2B5EF4-FFF2-40B4-BE49-F238E27FC236}">
                <a16:creationId xmlns:a16="http://schemas.microsoft.com/office/drawing/2014/main" id="{2AA5B8D7-490E-5F19-1EDC-36F120F6B5B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8716" y="2921442"/>
            <a:ext cx="1876727" cy="2595088"/>
          </a:xfrm>
          <a:prstGeom prst="rect">
            <a:avLst/>
          </a:prstGeom>
        </p:spPr>
      </p:pic>
      <p:pic>
        <p:nvPicPr>
          <p:cNvPr id="8" name="Picture 7">
            <a:extLst>
              <a:ext uri="{FF2B5EF4-FFF2-40B4-BE49-F238E27FC236}">
                <a16:creationId xmlns:a16="http://schemas.microsoft.com/office/drawing/2014/main" id="{1B60B7BD-CAD8-5F46-F265-1FB1823D9A4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444266" y="2919181"/>
            <a:ext cx="1879697" cy="2569865"/>
          </a:xfrm>
          <a:prstGeom prst="rect">
            <a:avLst/>
          </a:prstGeom>
        </p:spPr>
      </p:pic>
      <p:pic>
        <p:nvPicPr>
          <p:cNvPr id="9" name="Picture 8">
            <a:extLst>
              <a:ext uri="{FF2B5EF4-FFF2-40B4-BE49-F238E27FC236}">
                <a16:creationId xmlns:a16="http://schemas.microsoft.com/office/drawing/2014/main" id="{126F2BC8-B7C5-2B7C-AAF7-95A4C607394E}"/>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442786" y="2904932"/>
            <a:ext cx="1865476" cy="2535089"/>
          </a:xfrm>
          <a:prstGeom prst="rect">
            <a:avLst/>
          </a:prstGeom>
        </p:spPr>
      </p:pic>
      <p:pic>
        <p:nvPicPr>
          <p:cNvPr id="10" name="Picture 9">
            <a:extLst>
              <a:ext uri="{FF2B5EF4-FFF2-40B4-BE49-F238E27FC236}">
                <a16:creationId xmlns:a16="http://schemas.microsoft.com/office/drawing/2014/main" id="{13936F3E-9C10-5C6A-FA06-3BACEAD60EC3}"/>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6441306" y="2891646"/>
            <a:ext cx="1839094" cy="2548375"/>
          </a:xfrm>
          <a:prstGeom prst="rect">
            <a:avLst/>
          </a:prstGeom>
        </p:spPr>
      </p:pic>
    </p:spTree>
    <p:extLst>
      <p:ext uri="{BB962C8B-B14F-4D97-AF65-F5344CB8AC3E}">
        <p14:creationId xmlns:p14="http://schemas.microsoft.com/office/powerpoint/2010/main" val="2347463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03D193D5-911C-4DF9-BB10-28A5ACD7C69A}"/>
              </a:ext>
            </a:extLst>
          </p:cNvPr>
          <p:cNvSpPr>
            <a:spLocks noGrp="1"/>
          </p:cNvSpPr>
          <p:nvPr>
            <p:ph type="body" sz="quarter" idx="14"/>
          </p:nvPr>
        </p:nvSpPr>
        <p:spPr>
          <a:xfrm>
            <a:off x="628650" y="1890120"/>
            <a:ext cx="5457915" cy="2199280"/>
          </a:xfrm>
        </p:spPr>
        <p:txBody>
          <a:bodyPr>
            <a:normAutofit/>
          </a:bodyPr>
          <a:lstStyle/>
          <a:p>
            <a:pPr marL="0" indent="0" algn="ctr">
              <a:buNone/>
            </a:pPr>
            <a:r>
              <a:rPr lang="en-US" sz="4400" b="1" dirty="0">
                <a:solidFill>
                  <a:srgbClr val="FF781D"/>
                </a:solidFill>
                <a:latin typeface="Roboto" panose="02000000000000000000" pitchFamily="2" charset="0"/>
                <a:ea typeface="Roboto" panose="02000000000000000000" pitchFamily="2" charset="0"/>
                <a:cs typeface="Roboto" panose="02000000000000000000" pitchFamily="2" charset="0"/>
              </a:rPr>
              <a:t>Build a futuristic ocean exploration vehicle.</a:t>
            </a:r>
            <a:endParaRPr lang="en-US" sz="4400" b="1" dirty="0">
              <a:solidFill>
                <a:srgbClr val="FF781D"/>
              </a:solidFill>
              <a:highlight>
                <a:srgbClr val="00FF00"/>
              </a:highlight>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a:solidFill>
                  <a:srgbClr val="662D91"/>
                </a:solidFill>
                <a:latin typeface="Roboto" panose="02000000000000000000" pitchFamily="2" charset="0"/>
                <a:ea typeface="Roboto" panose="02000000000000000000" pitchFamily="2" charset="0"/>
                <a:cs typeface="Roboto" panose="02000000000000000000" pitchFamily="2" charset="0"/>
              </a:rPr>
              <a:t>Create Task</a:t>
            </a:r>
          </a:p>
        </p:txBody>
      </p:sp>
      <p:sp>
        <p:nvSpPr>
          <p:cNvPr id="15" name="TextBox 14">
            <a:extLst>
              <a:ext uri="{FF2B5EF4-FFF2-40B4-BE49-F238E27FC236}">
                <a16:creationId xmlns:a16="http://schemas.microsoft.com/office/drawing/2014/main" id="{1302C25A-BE93-CD93-AF09-A361E6172547}"/>
              </a:ext>
            </a:extLst>
          </p:cNvPr>
          <p:cNvSpPr txBox="1"/>
          <p:nvPr/>
        </p:nvSpPr>
        <p:spPr>
          <a:xfrm>
            <a:off x="7251164" y="360199"/>
            <a:ext cx="1492745" cy="369332"/>
          </a:xfrm>
          <a:prstGeom prst="rect">
            <a:avLst/>
          </a:prstGeom>
          <a:noFill/>
        </p:spPr>
        <p:txBody>
          <a:bodyPr wrap="square" rtlCol="0">
            <a:spAutoFit/>
          </a:bodyPr>
          <a:lstStyle/>
          <a:p>
            <a:pPr algn="ctr"/>
            <a:r>
              <a:rPr lang="en-US" b="1" dirty="0">
                <a:solidFill>
                  <a:srgbClr val="662D91"/>
                </a:solidFill>
                <a:latin typeface="Roboto" panose="02000000000000000000" pitchFamily="2" charset="0"/>
                <a:ea typeface="Roboto" panose="02000000000000000000" pitchFamily="2" charset="0"/>
                <a:cs typeface="Roboto" panose="02000000000000000000" pitchFamily="2" charset="0"/>
              </a:rPr>
              <a:t>You Need..</a:t>
            </a:r>
          </a:p>
        </p:txBody>
      </p:sp>
      <p:pic>
        <p:nvPicPr>
          <p:cNvPr id="7" name="object 890">
            <a:extLst>
              <a:ext uri="{FF2B5EF4-FFF2-40B4-BE49-F238E27FC236}">
                <a16:creationId xmlns:a16="http://schemas.microsoft.com/office/drawing/2014/main" id="{ACAB8198-D862-4366-DD39-B35C270CCCF0}"/>
              </a:ext>
            </a:extLst>
          </p:cNvPr>
          <p:cNvPicPr/>
          <p:nvPr/>
        </p:nvPicPr>
        <p:blipFill>
          <a:blip r:embed="rId3" cstate="hqprint">
            <a:extLst>
              <a:ext uri="{28A0092B-C50C-407E-A947-70E740481C1C}">
                <a14:useLocalDpi xmlns:a14="http://schemas.microsoft.com/office/drawing/2010/main"/>
              </a:ext>
            </a:extLst>
          </a:blip>
          <a:stretch>
            <a:fillRect/>
          </a:stretch>
        </p:blipFill>
        <p:spPr>
          <a:xfrm>
            <a:off x="6959888" y="659700"/>
            <a:ext cx="2075295" cy="1357534"/>
          </a:xfrm>
          <a:prstGeom prst="rect">
            <a:avLst/>
          </a:prstGeom>
        </p:spPr>
      </p:pic>
      <p:pic>
        <p:nvPicPr>
          <p:cNvPr id="17" name="Picture 16">
            <a:extLst>
              <a:ext uri="{FF2B5EF4-FFF2-40B4-BE49-F238E27FC236}">
                <a16:creationId xmlns:a16="http://schemas.microsoft.com/office/drawing/2014/main" id="{3D2F3F7D-40E3-1BE5-B92E-0EA183373B62}"/>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748548" y="979303"/>
            <a:ext cx="1055865" cy="910817"/>
          </a:xfrm>
          <a:prstGeom prst="rect">
            <a:avLst/>
          </a:prstGeom>
        </p:spPr>
      </p:pic>
      <p:grpSp>
        <p:nvGrpSpPr>
          <p:cNvPr id="3" name="Group 2">
            <a:extLst>
              <a:ext uri="{FF2B5EF4-FFF2-40B4-BE49-F238E27FC236}">
                <a16:creationId xmlns:a16="http://schemas.microsoft.com/office/drawing/2014/main" id="{E231685F-C4C5-8D88-C47A-88964AE4025A}"/>
              </a:ext>
            </a:extLst>
          </p:cNvPr>
          <p:cNvGrpSpPr/>
          <p:nvPr/>
        </p:nvGrpSpPr>
        <p:grpSpPr>
          <a:xfrm>
            <a:off x="1860897" y="4115928"/>
            <a:ext cx="2993420" cy="1703905"/>
            <a:chOff x="4949999" y="8097315"/>
            <a:chExt cx="2374900" cy="1351833"/>
          </a:xfrm>
        </p:grpSpPr>
        <p:pic>
          <p:nvPicPr>
            <p:cNvPr id="6" name="object 9">
              <a:extLst>
                <a:ext uri="{FF2B5EF4-FFF2-40B4-BE49-F238E27FC236}">
                  <a16:creationId xmlns:a16="http://schemas.microsoft.com/office/drawing/2014/main" id="{107B4378-9163-EDF6-81A5-DF89B4824C74}"/>
                </a:ext>
              </a:extLst>
            </p:cNvPr>
            <p:cNvPicPr/>
            <p:nvPr/>
          </p:nvPicPr>
          <p:blipFill>
            <a:blip r:embed="rId5" cstate="print"/>
            <a:stretch>
              <a:fillRect/>
            </a:stretch>
          </p:blipFill>
          <p:spPr>
            <a:xfrm>
              <a:off x="6020257" y="8775179"/>
              <a:ext cx="78016" cy="231241"/>
            </a:xfrm>
            <a:prstGeom prst="rect">
              <a:avLst/>
            </a:prstGeom>
          </p:spPr>
        </p:pic>
        <p:grpSp>
          <p:nvGrpSpPr>
            <p:cNvPr id="8" name="object 10">
              <a:extLst>
                <a:ext uri="{FF2B5EF4-FFF2-40B4-BE49-F238E27FC236}">
                  <a16:creationId xmlns:a16="http://schemas.microsoft.com/office/drawing/2014/main" id="{4D7B7EE9-332A-92BD-43B0-91F4AAB71572}"/>
                </a:ext>
              </a:extLst>
            </p:cNvPr>
            <p:cNvGrpSpPr/>
            <p:nvPr/>
          </p:nvGrpSpPr>
          <p:grpSpPr>
            <a:xfrm>
              <a:off x="5653497" y="8494990"/>
              <a:ext cx="366395" cy="559435"/>
              <a:chOff x="5653497" y="8494990"/>
              <a:chExt cx="366395" cy="559435"/>
            </a:xfrm>
          </p:grpSpPr>
          <p:pic>
            <p:nvPicPr>
              <p:cNvPr id="3159" name="object 11">
                <a:extLst>
                  <a:ext uri="{FF2B5EF4-FFF2-40B4-BE49-F238E27FC236}">
                    <a16:creationId xmlns:a16="http://schemas.microsoft.com/office/drawing/2014/main" id="{5FAEF01C-0375-A4E1-5E05-702832ABB971}"/>
                  </a:ext>
                </a:extLst>
              </p:cNvPr>
              <p:cNvPicPr/>
              <p:nvPr/>
            </p:nvPicPr>
            <p:blipFill>
              <a:blip r:embed="rId6" cstate="print"/>
              <a:stretch>
                <a:fillRect/>
              </a:stretch>
            </p:blipFill>
            <p:spPr>
              <a:xfrm>
                <a:off x="5653497" y="8859504"/>
                <a:ext cx="250139" cy="194640"/>
              </a:xfrm>
              <a:prstGeom prst="rect">
                <a:avLst/>
              </a:prstGeom>
            </p:spPr>
          </p:pic>
          <p:sp>
            <p:nvSpPr>
              <p:cNvPr id="3160" name="object 12">
                <a:extLst>
                  <a:ext uri="{FF2B5EF4-FFF2-40B4-BE49-F238E27FC236}">
                    <a16:creationId xmlns:a16="http://schemas.microsoft.com/office/drawing/2014/main" id="{E0581BAA-622C-8700-C98B-DE7535DC56C3}"/>
                  </a:ext>
                </a:extLst>
              </p:cNvPr>
              <p:cNvSpPr/>
              <p:nvPr/>
            </p:nvSpPr>
            <p:spPr>
              <a:xfrm>
                <a:off x="5676368" y="8494990"/>
                <a:ext cx="343535" cy="478790"/>
              </a:xfrm>
              <a:custGeom>
                <a:avLst/>
                <a:gdLst/>
                <a:ahLst/>
                <a:cxnLst/>
                <a:rect l="l" t="t" r="r" b="b"/>
                <a:pathLst>
                  <a:path w="343535" h="478790">
                    <a:moveTo>
                      <a:pt x="237439" y="0"/>
                    </a:moveTo>
                    <a:lnTo>
                      <a:pt x="197073" y="39108"/>
                    </a:lnTo>
                    <a:lnTo>
                      <a:pt x="164121" y="81668"/>
                    </a:lnTo>
                    <a:lnTo>
                      <a:pt x="130291" y="129291"/>
                    </a:lnTo>
                    <a:lnTo>
                      <a:pt x="101307" y="174269"/>
                    </a:lnTo>
                    <a:lnTo>
                      <a:pt x="82213" y="210786"/>
                    </a:lnTo>
                    <a:lnTo>
                      <a:pt x="60720" y="259095"/>
                    </a:lnTo>
                    <a:lnTo>
                      <a:pt x="39290" y="312696"/>
                    </a:lnTo>
                    <a:lnTo>
                      <a:pt x="20386" y="365088"/>
                    </a:lnTo>
                    <a:lnTo>
                      <a:pt x="6468" y="409771"/>
                    </a:lnTo>
                    <a:lnTo>
                      <a:pt x="0" y="440245"/>
                    </a:lnTo>
                    <a:lnTo>
                      <a:pt x="11615" y="446442"/>
                    </a:lnTo>
                    <a:lnTo>
                      <a:pt x="79613" y="463118"/>
                    </a:lnTo>
                    <a:lnTo>
                      <a:pt x="117589" y="471093"/>
                    </a:lnTo>
                    <a:lnTo>
                      <a:pt x="172934" y="478356"/>
                    </a:lnTo>
                    <a:lnTo>
                      <a:pt x="199247" y="478514"/>
                    </a:lnTo>
                    <a:lnTo>
                      <a:pt x="217830" y="474941"/>
                    </a:lnTo>
                    <a:lnTo>
                      <a:pt x="223570" y="458061"/>
                    </a:lnTo>
                    <a:lnTo>
                      <a:pt x="233935" y="414837"/>
                    </a:lnTo>
                    <a:lnTo>
                      <a:pt x="250332" y="351199"/>
                    </a:lnTo>
                    <a:lnTo>
                      <a:pt x="274167" y="273075"/>
                    </a:lnTo>
                    <a:lnTo>
                      <a:pt x="294294" y="226285"/>
                    </a:lnTo>
                    <a:lnTo>
                      <a:pt x="316804" y="187688"/>
                    </a:lnTo>
                    <a:lnTo>
                      <a:pt x="335328" y="159838"/>
                    </a:lnTo>
                    <a:lnTo>
                      <a:pt x="343496" y="145288"/>
                    </a:lnTo>
                    <a:lnTo>
                      <a:pt x="284400" y="54472"/>
                    </a:lnTo>
                    <a:lnTo>
                      <a:pt x="251519" y="12614"/>
                    </a:lnTo>
                    <a:lnTo>
                      <a:pt x="237439" y="0"/>
                    </a:lnTo>
                    <a:close/>
                  </a:path>
                </a:pathLst>
              </a:custGeom>
              <a:solidFill>
                <a:srgbClr val="006DB7"/>
              </a:solidFill>
            </p:spPr>
            <p:txBody>
              <a:bodyPr wrap="square" lIns="0" tIns="0" rIns="0" bIns="0" rtlCol="0"/>
              <a:lstStyle/>
              <a:p>
                <a:endParaRPr/>
              </a:p>
            </p:txBody>
          </p:sp>
        </p:grpSp>
        <p:pic>
          <p:nvPicPr>
            <p:cNvPr id="9" name="object 13">
              <a:extLst>
                <a:ext uri="{FF2B5EF4-FFF2-40B4-BE49-F238E27FC236}">
                  <a16:creationId xmlns:a16="http://schemas.microsoft.com/office/drawing/2014/main" id="{B4355B9A-1BC7-4E48-8758-68C49B0465E9}"/>
                </a:ext>
              </a:extLst>
            </p:cNvPr>
            <p:cNvPicPr/>
            <p:nvPr/>
          </p:nvPicPr>
          <p:blipFill>
            <a:blip r:embed="rId7" cstate="print"/>
            <a:stretch>
              <a:fillRect/>
            </a:stretch>
          </p:blipFill>
          <p:spPr>
            <a:xfrm>
              <a:off x="6339942" y="8605957"/>
              <a:ext cx="185331" cy="149443"/>
            </a:xfrm>
            <a:prstGeom prst="rect">
              <a:avLst/>
            </a:prstGeom>
          </p:spPr>
        </p:pic>
        <p:sp>
          <p:nvSpPr>
            <p:cNvPr id="10" name="object 14">
              <a:extLst>
                <a:ext uri="{FF2B5EF4-FFF2-40B4-BE49-F238E27FC236}">
                  <a16:creationId xmlns:a16="http://schemas.microsoft.com/office/drawing/2014/main" id="{CF361C32-B788-6E15-FA52-5491187812B5}"/>
                </a:ext>
              </a:extLst>
            </p:cNvPr>
            <p:cNvSpPr/>
            <p:nvPr/>
          </p:nvSpPr>
          <p:spPr>
            <a:xfrm>
              <a:off x="6681933" y="8452160"/>
              <a:ext cx="252729" cy="302895"/>
            </a:xfrm>
            <a:custGeom>
              <a:avLst/>
              <a:gdLst/>
              <a:ahLst/>
              <a:cxnLst/>
              <a:rect l="l" t="t" r="r" b="b"/>
              <a:pathLst>
                <a:path w="252729" h="302895">
                  <a:moveTo>
                    <a:pt x="109804" y="0"/>
                  </a:moveTo>
                  <a:lnTo>
                    <a:pt x="106653" y="54719"/>
                  </a:lnTo>
                  <a:lnTo>
                    <a:pt x="94701" y="104300"/>
                  </a:lnTo>
                  <a:lnTo>
                    <a:pt x="75919" y="137596"/>
                  </a:lnTo>
                  <a:lnTo>
                    <a:pt x="57315" y="168680"/>
                  </a:lnTo>
                  <a:lnTo>
                    <a:pt x="48018" y="188341"/>
                  </a:lnTo>
                  <a:lnTo>
                    <a:pt x="46068" y="198280"/>
                  </a:lnTo>
                  <a:lnTo>
                    <a:pt x="40416" y="213466"/>
                  </a:lnTo>
                  <a:lnTo>
                    <a:pt x="26560" y="244585"/>
                  </a:lnTo>
                  <a:lnTo>
                    <a:pt x="0" y="302323"/>
                  </a:lnTo>
                  <a:lnTo>
                    <a:pt x="13580" y="299642"/>
                  </a:lnTo>
                  <a:lnTo>
                    <a:pt x="88328" y="281508"/>
                  </a:lnTo>
                  <a:lnTo>
                    <a:pt x="126898" y="268262"/>
                  </a:lnTo>
                  <a:lnTo>
                    <a:pt x="170445" y="245410"/>
                  </a:lnTo>
                  <a:lnTo>
                    <a:pt x="188683" y="230416"/>
                  </a:lnTo>
                  <a:lnTo>
                    <a:pt x="187669" y="226912"/>
                  </a:lnTo>
                  <a:lnTo>
                    <a:pt x="184550" y="222057"/>
                  </a:lnTo>
                  <a:lnTo>
                    <a:pt x="179925" y="215476"/>
                  </a:lnTo>
                  <a:lnTo>
                    <a:pt x="174396" y="206794"/>
                  </a:lnTo>
                  <a:lnTo>
                    <a:pt x="169847" y="198910"/>
                  </a:lnTo>
                  <a:lnTo>
                    <a:pt x="166914" y="192970"/>
                  </a:lnTo>
                  <a:lnTo>
                    <a:pt x="164321" y="185991"/>
                  </a:lnTo>
                  <a:lnTo>
                    <a:pt x="160794" y="174993"/>
                  </a:lnTo>
                  <a:lnTo>
                    <a:pt x="181076" y="195249"/>
                  </a:lnTo>
                  <a:lnTo>
                    <a:pt x="188387" y="201014"/>
                  </a:lnTo>
                  <a:lnTo>
                    <a:pt x="195927" y="205514"/>
                  </a:lnTo>
                  <a:lnTo>
                    <a:pt x="202484" y="208619"/>
                  </a:lnTo>
                  <a:lnTo>
                    <a:pt x="206844" y="210197"/>
                  </a:lnTo>
                  <a:lnTo>
                    <a:pt x="210983" y="209407"/>
                  </a:lnTo>
                  <a:lnTo>
                    <a:pt x="240723" y="185490"/>
                  </a:lnTo>
                  <a:lnTo>
                    <a:pt x="252298" y="165214"/>
                  </a:lnTo>
                  <a:lnTo>
                    <a:pt x="244209" y="157152"/>
                  </a:lnTo>
                  <a:lnTo>
                    <a:pt x="223842" y="140681"/>
                  </a:lnTo>
                  <a:lnTo>
                    <a:pt x="197728" y="118508"/>
                  </a:lnTo>
                  <a:lnTo>
                    <a:pt x="172402" y="93345"/>
                  </a:lnTo>
                  <a:lnTo>
                    <a:pt x="154357" y="72576"/>
                  </a:lnTo>
                  <a:lnTo>
                    <a:pt x="141822" y="55930"/>
                  </a:lnTo>
                  <a:lnTo>
                    <a:pt x="128927" y="34655"/>
                  </a:lnTo>
                  <a:lnTo>
                    <a:pt x="109804" y="0"/>
                  </a:lnTo>
                  <a:close/>
                </a:path>
              </a:pathLst>
            </a:custGeom>
            <a:solidFill>
              <a:srgbClr val="56270F"/>
            </a:solidFill>
          </p:spPr>
          <p:txBody>
            <a:bodyPr wrap="square" lIns="0" tIns="0" rIns="0" bIns="0" rtlCol="0"/>
            <a:lstStyle/>
            <a:p>
              <a:endParaRPr/>
            </a:p>
          </p:txBody>
        </p:sp>
        <p:grpSp>
          <p:nvGrpSpPr>
            <p:cNvPr id="11" name="object 15">
              <a:extLst>
                <a:ext uri="{FF2B5EF4-FFF2-40B4-BE49-F238E27FC236}">
                  <a16:creationId xmlns:a16="http://schemas.microsoft.com/office/drawing/2014/main" id="{7778A0AD-B5A2-9E26-4B53-C5CC7DED9BD9}"/>
                </a:ext>
              </a:extLst>
            </p:cNvPr>
            <p:cNvGrpSpPr/>
            <p:nvPr/>
          </p:nvGrpSpPr>
          <p:grpSpPr>
            <a:xfrm>
              <a:off x="6397597" y="8785605"/>
              <a:ext cx="426720" cy="280670"/>
              <a:chOff x="6397597" y="8785605"/>
              <a:chExt cx="426720" cy="280670"/>
            </a:xfrm>
          </p:grpSpPr>
          <p:pic>
            <p:nvPicPr>
              <p:cNvPr id="3156" name="object 16">
                <a:extLst>
                  <a:ext uri="{FF2B5EF4-FFF2-40B4-BE49-F238E27FC236}">
                    <a16:creationId xmlns:a16="http://schemas.microsoft.com/office/drawing/2014/main" id="{9EF94B7F-633B-463B-5B47-0DBA00D20640}"/>
                  </a:ext>
                </a:extLst>
              </p:cNvPr>
              <p:cNvPicPr/>
              <p:nvPr/>
            </p:nvPicPr>
            <p:blipFill>
              <a:blip r:embed="rId8" cstate="print"/>
              <a:stretch>
                <a:fillRect/>
              </a:stretch>
            </p:blipFill>
            <p:spPr>
              <a:xfrm>
                <a:off x="6397597" y="8785605"/>
                <a:ext cx="232297" cy="141122"/>
              </a:xfrm>
              <a:prstGeom prst="rect">
                <a:avLst/>
              </a:prstGeom>
            </p:spPr>
          </p:pic>
          <p:sp>
            <p:nvSpPr>
              <p:cNvPr id="3157" name="object 17">
                <a:extLst>
                  <a:ext uri="{FF2B5EF4-FFF2-40B4-BE49-F238E27FC236}">
                    <a16:creationId xmlns:a16="http://schemas.microsoft.com/office/drawing/2014/main" id="{22589D76-1B35-533F-9F3B-807E4FB5648A}"/>
                  </a:ext>
                </a:extLst>
              </p:cNvPr>
              <p:cNvSpPr/>
              <p:nvPr/>
            </p:nvSpPr>
            <p:spPr>
              <a:xfrm>
                <a:off x="6611057" y="8795575"/>
                <a:ext cx="200660" cy="270510"/>
              </a:xfrm>
              <a:custGeom>
                <a:avLst/>
                <a:gdLst/>
                <a:ahLst/>
                <a:cxnLst/>
                <a:rect l="l" t="t" r="r" b="b"/>
                <a:pathLst>
                  <a:path w="200659" h="270509">
                    <a:moveTo>
                      <a:pt x="89688" y="0"/>
                    </a:moveTo>
                    <a:lnTo>
                      <a:pt x="48183" y="4707"/>
                    </a:lnTo>
                    <a:lnTo>
                      <a:pt x="4140" y="16041"/>
                    </a:lnTo>
                    <a:lnTo>
                      <a:pt x="0" y="18004"/>
                    </a:lnTo>
                    <a:lnTo>
                      <a:pt x="10874" y="49502"/>
                    </a:lnTo>
                    <a:lnTo>
                      <a:pt x="20881" y="82635"/>
                    </a:lnTo>
                    <a:lnTo>
                      <a:pt x="30264" y="123186"/>
                    </a:lnTo>
                    <a:lnTo>
                      <a:pt x="35088" y="154007"/>
                    </a:lnTo>
                    <a:lnTo>
                      <a:pt x="36788" y="178023"/>
                    </a:lnTo>
                    <a:lnTo>
                      <a:pt x="35979" y="197397"/>
                    </a:lnTo>
                    <a:lnTo>
                      <a:pt x="33274" y="214295"/>
                    </a:lnTo>
                    <a:lnTo>
                      <a:pt x="26377" y="237968"/>
                    </a:lnTo>
                    <a:lnTo>
                      <a:pt x="52649" y="251281"/>
                    </a:lnTo>
                    <a:lnTo>
                      <a:pt x="113371" y="264575"/>
                    </a:lnTo>
                    <a:lnTo>
                      <a:pt x="174091" y="270429"/>
                    </a:lnTo>
                    <a:lnTo>
                      <a:pt x="200355" y="261425"/>
                    </a:lnTo>
                    <a:lnTo>
                      <a:pt x="196176" y="206739"/>
                    </a:lnTo>
                    <a:lnTo>
                      <a:pt x="182391" y="150376"/>
                    </a:lnTo>
                    <a:lnTo>
                      <a:pt x="155155" y="82546"/>
                    </a:lnTo>
                    <a:lnTo>
                      <a:pt x="122936" y="26456"/>
                    </a:lnTo>
                    <a:lnTo>
                      <a:pt x="97421" y="846"/>
                    </a:lnTo>
                    <a:lnTo>
                      <a:pt x="89688" y="0"/>
                    </a:lnTo>
                    <a:close/>
                  </a:path>
                </a:pathLst>
              </a:custGeom>
              <a:solidFill>
                <a:srgbClr val="80A842"/>
              </a:solidFill>
            </p:spPr>
            <p:txBody>
              <a:bodyPr wrap="square" lIns="0" tIns="0" rIns="0" bIns="0" rtlCol="0"/>
              <a:lstStyle/>
              <a:p>
                <a:endParaRPr/>
              </a:p>
            </p:txBody>
          </p:sp>
          <p:sp>
            <p:nvSpPr>
              <p:cNvPr id="3158" name="object 18">
                <a:extLst>
                  <a:ext uri="{FF2B5EF4-FFF2-40B4-BE49-F238E27FC236}">
                    <a16:creationId xmlns:a16="http://schemas.microsoft.com/office/drawing/2014/main" id="{CDC9AC42-912E-644E-4575-6D5C74729B4E}"/>
                  </a:ext>
                </a:extLst>
              </p:cNvPr>
              <p:cNvSpPr/>
              <p:nvPr/>
            </p:nvSpPr>
            <p:spPr>
              <a:xfrm>
                <a:off x="6624205" y="8833802"/>
                <a:ext cx="200025" cy="187960"/>
              </a:xfrm>
              <a:custGeom>
                <a:avLst/>
                <a:gdLst/>
                <a:ahLst/>
                <a:cxnLst/>
                <a:rect l="l" t="t" r="r" b="b"/>
                <a:pathLst>
                  <a:path w="200025" h="187959">
                    <a:moveTo>
                      <a:pt x="134569" y="16294"/>
                    </a:moveTo>
                    <a:lnTo>
                      <a:pt x="131914" y="8445"/>
                    </a:lnTo>
                    <a:lnTo>
                      <a:pt x="124180" y="5537"/>
                    </a:lnTo>
                    <a:lnTo>
                      <a:pt x="121754" y="0"/>
                    </a:lnTo>
                    <a:lnTo>
                      <a:pt x="116967" y="4267"/>
                    </a:lnTo>
                    <a:lnTo>
                      <a:pt x="116535" y="3911"/>
                    </a:lnTo>
                    <a:lnTo>
                      <a:pt x="110642" y="6388"/>
                    </a:lnTo>
                    <a:lnTo>
                      <a:pt x="61391" y="17424"/>
                    </a:lnTo>
                    <a:lnTo>
                      <a:pt x="27051" y="19177"/>
                    </a:lnTo>
                    <a:lnTo>
                      <a:pt x="9880" y="18910"/>
                    </a:lnTo>
                    <a:lnTo>
                      <a:pt x="0" y="18275"/>
                    </a:lnTo>
                    <a:lnTo>
                      <a:pt x="4965" y="35356"/>
                    </a:lnTo>
                    <a:lnTo>
                      <a:pt x="6451" y="39585"/>
                    </a:lnTo>
                    <a:lnTo>
                      <a:pt x="28854" y="40144"/>
                    </a:lnTo>
                    <a:lnTo>
                      <a:pt x="37325" y="39890"/>
                    </a:lnTo>
                    <a:lnTo>
                      <a:pt x="92722" y="34188"/>
                    </a:lnTo>
                    <a:lnTo>
                      <a:pt x="129070" y="20421"/>
                    </a:lnTo>
                    <a:lnTo>
                      <a:pt x="134569" y="16294"/>
                    </a:lnTo>
                    <a:close/>
                  </a:path>
                  <a:path w="200025" h="187959">
                    <a:moveTo>
                      <a:pt x="168986" y="98590"/>
                    </a:moveTo>
                    <a:lnTo>
                      <a:pt x="165785" y="92964"/>
                    </a:lnTo>
                    <a:lnTo>
                      <a:pt x="155930" y="79057"/>
                    </a:lnTo>
                    <a:lnTo>
                      <a:pt x="152971" y="73444"/>
                    </a:lnTo>
                    <a:lnTo>
                      <a:pt x="110617" y="82575"/>
                    </a:lnTo>
                    <a:lnTo>
                      <a:pt x="62496" y="84823"/>
                    </a:lnTo>
                    <a:lnTo>
                      <a:pt x="47269" y="84315"/>
                    </a:lnTo>
                    <a:lnTo>
                      <a:pt x="31457" y="83223"/>
                    </a:lnTo>
                    <a:lnTo>
                      <a:pt x="16471" y="81534"/>
                    </a:lnTo>
                    <a:lnTo>
                      <a:pt x="20332" y="104292"/>
                    </a:lnTo>
                    <a:lnTo>
                      <a:pt x="76136" y="107645"/>
                    </a:lnTo>
                    <a:lnTo>
                      <a:pt x="95440" y="107378"/>
                    </a:lnTo>
                    <a:lnTo>
                      <a:pt x="137236" y="104635"/>
                    </a:lnTo>
                    <a:lnTo>
                      <a:pt x="161734" y="100507"/>
                    </a:lnTo>
                    <a:lnTo>
                      <a:pt x="168986" y="98590"/>
                    </a:lnTo>
                    <a:close/>
                  </a:path>
                  <a:path w="200025" h="187959">
                    <a:moveTo>
                      <a:pt x="199796" y="166712"/>
                    </a:moveTo>
                    <a:lnTo>
                      <a:pt x="198208" y="155257"/>
                    </a:lnTo>
                    <a:lnTo>
                      <a:pt x="195999" y="148818"/>
                    </a:lnTo>
                    <a:lnTo>
                      <a:pt x="193128" y="142544"/>
                    </a:lnTo>
                    <a:lnTo>
                      <a:pt x="179158" y="152247"/>
                    </a:lnTo>
                    <a:lnTo>
                      <a:pt x="163207" y="158889"/>
                    </a:lnTo>
                    <a:lnTo>
                      <a:pt x="146329" y="162839"/>
                    </a:lnTo>
                    <a:lnTo>
                      <a:pt x="129565" y="164452"/>
                    </a:lnTo>
                    <a:lnTo>
                      <a:pt x="110248" y="164033"/>
                    </a:lnTo>
                    <a:lnTo>
                      <a:pt x="70065" y="159016"/>
                    </a:lnTo>
                    <a:lnTo>
                      <a:pt x="23583" y="148767"/>
                    </a:lnTo>
                    <a:lnTo>
                      <a:pt x="23025" y="160655"/>
                    </a:lnTo>
                    <a:lnTo>
                      <a:pt x="58242" y="181089"/>
                    </a:lnTo>
                    <a:lnTo>
                      <a:pt x="98653" y="187121"/>
                    </a:lnTo>
                    <a:lnTo>
                      <a:pt x="120510" y="187858"/>
                    </a:lnTo>
                    <a:lnTo>
                      <a:pt x="142303" y="186436"/>
                    </a:lnTo>
                    <a:lnTo>
                      <a:pt x="163715" y="182499"/>
                    </a:lnTo>
                    <a:lnTo>
                      <a:pt x="173215" y="179717"/>
                    </a:lnTo>
                    <a:lnTo>
                      <a:pt x="182460" y="176187"/>
                    </a:lnTo>
                    <a:lnTo>
                      <a:pt x="191350" y="171869"/>
                    </a:lnTo>
                    <a:lnTo>
                      <a:pt x="199796" y="166712"/>
                    </a:lnTo>
                    <a:close/>
                  </a:path>
                </a:pathLst>
              </a:custGeom>
              <a:solidFill>
                <a:srgbClr val="C6D654"/>
              </a:solidFill>
            </p:spPr>
            <p:txBody>
              <a:bodyPr wrap="square" lIns="0" tIns="0" rIns="0" bIns="0" rtlCol="0"/>
              <a:lstStyle/>
              <a:p>
                <a:endParaRPr/>
              </a:p>
            </p:txBody>
          </p:sp>
        </p:grpSp>
        <p:sp>
          <p:nvSpPr>
            <p:cNvPr id="12" name="object 19">
              <a:extLst>
                <a:ext uri="{FF2B5EF4-FFF2-40B4-BE49-F238E27FC236}">
                  <a16:creationId xmlns:a16="http://schemas.microsoft.com/office/drawing/2014/main" id="{67EE15B0-8A7D-E3A0-9AF8-A104AB79E3EB}"/>
                </a:ext>
              </a:extLst>
            </p:cNvPr>
            <p:cNvSpPr/>
            <p:nvPr/>
          </p:nvSpPr>
          <p:spPr>
            <a:xfrm>
              <a:off x="6787298" y="8178284"/>
              <a:ext cx="275590" cy="298450"/>
            </a:xfrm>
            <a:custGeom>
              <a:avLst/>
              <a:gdLst/>
              <a:ahLst/>
              <a:cxnLst/>
              <a:rect l="l" t="t" r="r" b="b"/>
              <a:pathLst>
                <a:path w="275590" h="298450">
                  <a:moveTo>
                    <a:pt x="120836" y="0"/>
                  </a:moveTo>
                  <a:lnTo>
                    <a:pt x="56323" y="14401"/>
                  </a:lnTo>
                  <a:lnTo>
                    <a:pt x="28512" y="41226"/>
                  </a:lnTo>
                  <a:lnTo>
                    <a:pt x="980" y="89050"/>
                  </a:lnTo>
                  <a:lnTo>
                    <a:pt x="0" y="112494"/>
                  </a:lnTo>
                  <a:lnTo>
                    <a:pt x="4547" y="149113"/>
                  </a:lnTo>
                  <a:lnTo>
                    <a:pt x="42647" y="185498"/>
                  </a:lnTo>
                  <a:lnTo>
                    <a:pt x="48337" y="186224"/>
                  </a:lnTo>
                  <a:lnTo>
                    <a:pt x="62777" y="189870"/>
                  </a:lnTo>
                  <a:lnTo>
                    <a:pt x="102108" y="214721"/>
                  </a:lnTo>
                  <a:lnTo>
                    <a:pt x="132579" y="268429"/>
                  </a:lnTo>
                  <a:lnTo>
                    <a:pt x="140113" y="289912"/>
                  </a:lnTo>
                  <a:lnTo>
                    <a:pt x="144552" y="298325"/>
                  </a:lnTo>
                  <a:lnTo>
                    <a:pt x="148772" y="293178"/>
                  </a:lnTo>
                  <a:lnTo>
                    <a:pt x="153390" y="280018"/>
                  </a:lnTo>
                  <a:lnTo>
                    <a:pt x="156537" y="260781"/>
                  </a:lnTo>
                  <a:lnTo>
                    <a:pt x="156350" y="237403"/>
                  </a:lnTo>
                  <a:lnTo>
                    <a:pt x="151809" y="214922"/>
                  </a:lnTo>
                  <a:lnTo>
                    <a:pt x="145287" y="197544"/>
                  </a:lnTo>
                  <a:lnTo>
                    <a:pt x="140011" y="185929"/>
                  </a:lnTo>
                  <a:lnTo>
                    <a:pt x="139205" y="180736"/>
                  </a:lnTo>
                  <a:lnTo>
                    <a:pt x="177788" y="214251"/>
                  </a:lnTo>
                  <a:lnTo>
                    <a:pt x="217620" y="260839"/>
                  </a:lnTo>
                  <a:lnTo>
                    <a:pt x="223736" y="265330"/>
                  </a:lnTo>
                  <a:lnTo>
                    <a:pt x="228155" y="259996"/>
                  </a:lnTo>
                  <a:lnTo>
                    <a:pt x="230342" y="245729"/>
                  </a:lnTo>
                  <a:lnTo>
                    <a:pt x="228349" y="223959"/>
                  </a:lnTo>
                  <a:lnTo>
                    <a:pt x="220231" y="196115"/>
                  </a:lnTo>
                  <a:lnTo>
                    <a:pt x="208351" y="171858"/>
                  </a:lnTo>
                  <a:lnTo>
                    <a:pt x="196123" y="153370"/>
                  </a:lnTo>
                  <a:lnTo>
                    <a:pt x="187148" y="141183"/>
                  </a:lnTo>
                  <a:lnTo>
                    <a:pt x="185027" y="135828"/>
                  </a:lnTo>
                  <a:lnTo>
                    <a:pt x="227229" y="154307"/>
                  </a:lnTo>
                  <a:lnTo>
                    <a:pt x="267616" y="194265"/>
                  </a:lnTo>
                  <a:lnTo>
                    <a:pt x="273406" y="197500"/>
                  </a:lnTo>
                  <a:lnTo>
                    <a:pt x="263632" y="129105"/>
                  </a:lnTo>
                  <a:lnTo>
                    <a:pt x="246952" y="94312"/>
                  </a:lnTo>
                  <a:lnTo>
                    <a:pt x="204313" y="44399"/>
                  </a:lnTo>
                  <a:lnTo>
                    <a:pt x="150368" y="8536"/>
                  </a:lnTo>
                  <a:lnTo>
                    <a:pt x="120836" y="0"/>
                  </a:lnTo>
                  <a:close/>
                </a:path>
              </a:pathLst>
            </a:custGeom>
            <a:solidFill>
              <a:srgbClr val="703013"/>
            </a:solidFill>
          </p:spPr>
          <p:txBody>
            <a:bodyPr wrap="square" lIns="0" tIns="0" rIns="0" bIns="0" rtlCol="0"/>
            <a:lstStyle/>
            <a:p>
              <a:endParaRPr/>
            </a:p>
          </p:txBody>
        </p:sp>
        <p:grpSp>
          <p:nvGrpSpPr>
            <p:cNvPr id="13" name="object 20">
              <a:extLst>
                <a:ext uri="{FF2B5EF4-FFF2-40B4-BE49-F238E27FC236}">
                  <a16:creationId xmlns:a16="http://schemas.microsoft.com/office/drawing/2014/main" id="{6D855BF4-0E49-3689-3020-CB666C85CE28}"/>
                </a:ext>
              </a:extLst>
            </p:cNvPr>
            <p:cNvGrpSpPr/>
            <p:nvPr/>
          </p:nvGrpSpPr>
          <p:grpSpPr>
            <a:xfrm>
              <a:off x="6152701" y="8263163"/>
              <a:ext cx="684530" cy="565150"/>
              <a:chOff x="6152701" y="8263163"/>
              <a:chExt cx="684530" cy="565150"/>
            </a:xfrm>
          </p:grpSpPr>
          <p:sp>
            <p:nvSpPr>
              <p:cNvPr id="3141" name="object 21">
                <a:extLst>
                  <a:ext uri="{FF2B5EF4-FFF2-40B4-BE49-F238E27FC236}">
                    <a16:creationId xmlns:a16="http://schemas.microsoft.com/office/drawing/2014/main" id="{3E8D886A-9AAB-B06A-8577-2FFC0A003111}"/>
                  </a:ext>
                </a:extLst>
              </p:cNvPr>
              <p:cNvSpPr/>
              <p:nvPr/>
            </p:nvSpPr>
            <p:spPr>
              <a:xfrm>
                <a:off x="6152701" y="8263163"/>
                <a:ext cx="294640" cy="252095"/>
              </a:xfrm>
              <a:custGeom>
                <a:avLst/>
                <a:gdLst/>
                <a:ahLst/>
                <a:cxnLst/>
                <a:rect l="l" t="t" r="r" b="b"/>
                <a:pathLst>
                  <a:path w="294639" h="252095">
                    <a:moveTo>
                      <a:pt x="203596" y="0"/>
                    </a:moveTo>
                    <a:lnTo>
                      <a:pt x="143789" y="13319"/>
                    </a:lnTo>
                    <a:lnTo>
                      <a:pt x="100079" y="43010"/>
                    </a:lnTo>
                    <a:lnTo>
                      <a:pt x="73113" y="74406"/>
                    </a:lnTo>
                    <a:lnTo>
                      <a:pt x="50671" y="113889"/>
                    </a:lnTo>
                    <a:lnTo>
                      <a:pt x="42189" y="126946"/>
                    </a:lnTo>
                    <a:lnTo>
                      <a:pt x="30330" y="141288"/>
                    </a:lnTo>
                    <a:lnTo>
                      <a:pt x="4265" y="169806"/>
                    </a:lnTo>
                    <a:lnTo>
                      <a:pt x="0" y="176069"/>
                    </a:lnTo>
                    <a:lnTo>
                      <a:pt x="39344" y="170008"/>
                    </a:lnTo>
                    <a:lnTo>
                      <a:pt x="80957" y="144787"/>
                    </a:lnTo>
                    <a:lnTo>
                      <a:pt x="92379" y="135328"/>
                    </a:lnTo>
                    <a:lnTo>
                      <a:pt x="81321" y="153893"/>
                    </a:lnTo>
                    <a:lnTo>
                      <a:pt x="76109" y="166214"/>
                    </a:lnTo>
                    <a:lnTo>
                      <a:pt x="75372" y="177811"/>
                    </a:lnTo>
                    <a:lnTo>
                      <a:pt x="77736" y="194205"/>
                    </a:lnTo>
                    <a:lnTo>
                      <a:pt x="84864" y="214816"/>
                    </a:lnTo>
                    <a:lnTo>
                      <a:pt x="96051" y="233329"/>
                    </a:lnTo>
                    <a:lnTo>
                      <a:pt x="106374" y="246681"/>
                    </a:lnTo>
                    <a:lnTo>
                      <a:pt x="110909" y="251812"/>
                    </a:lnTo>
                    <a:lnTo>
                      <a:pt x="110923" y="231912"/>
                    </a:lnTo>
                    <a:lnTo>
                      <a:pt x="111837" y="219579"/>
                    </a:lnTo>
                    <a:lnTo>
                      <a:pt x="126840" y="183338"/>
                    </a:lnTo>
                    <a:lnTo>
                      <a:pt x="141617" y="165427"/>
                    </a:lnTo>
                    <a:lnTo>
                      <a:pt x="140918" y="176622"/>
                    </a:lnTo>
                    <a:lnTo>
                      <a:pt x="141595" y="184267"/>
                    </a:lnTo>
                    <a:lnTo>
                      <a:pt x="160771" y="217913"/>
                    </a:lnTo>
                    <a:lnTo>
                      <a:pt x="184480" y="238883"/>
                    </a:lnTo>
                    <a:lnTo>
                      <a:pt x="182804" y="208031"/>
                    </a:lnTo>
                    <a:lnTo>
                      <a:pt x="183127" y="190042"/>
                    </a:lnTo>
                    <a:lnTo>
                      <a:pt x="202820" y="151105"/>
                    </a:lnTo>
                    <a:lnTo>
                      <a:pt x="240537" y="129790"/>
                    </a:lnTo>
                    <a:lnTo>
                      <a:pt x="256451" y="125891"/>
                    </a:lnTo>
                    <a:lnTo>
                      <a:pt x="257594" y="133410"/>
                    </a:lnTo>
                    <a:lnTo>
                      <a:pt x="294424" y="83194"/>
                    </a:lnTo>
                    <a:lnTo>
                      <a:pt x="270355" y="44118"/>
                    </a:lnTo>
                    <a:lnTo>
                      <a:pt x="232643" y="7739"/>
                    </a:lnTo>
                    <a:lnTo>
                      <a:pt x="203596" y="0"/>
                    </a:lnTo>
                    <a:close/>
                  </a:path>
                </a:pathLst>
              </a:custGeom>
              <a:solidFill>
                <a:srgbClr val="703013"/>
              </a:solidFill>
            </p:spPr>
            <p:txBody>
              <a:bodyPr wrap="square" lIns="0" tIns="0" rIns="0" bIns="0" rtlCol="0"/>
              <a:lstStyle/>
              <a:p>
                <a:endParaRPr/>
              </a:p>
            </p:txBody>
          </p:sp>
          <p:pic>
            <p:nvPicPr>
              <p:cNvPr id="3142" name="object 22">
                <a:extLst>
                  <a:ext uri="{FF2B5EF4-FFF2-40B4-BE49-F238E27FC236}">
                    <a16:creationId xmlns:a16="http://schemas.microsoft.com/office/drawing/2014/main" id="{71847E39-AA05-D36C-3292-123E2F08109C}"/>
                  </a:ext>
                </a:extLst>
              </p:cNvPr>
              <p:cNvPicPr/>
              <p:nvPr/>
            </p:nvPicPr>
            <p:blipFill>
              <a:blip r:embed="rId9" cstate="print"/>
              <a:stretch>
                <a:fillRect/>
              </a:stretch>
            </p:blipFill>
            <p:spPr>
              <a:xfrm>
                <a:off x="6398973" y="8440470"/>
                <a:ext cx="415322" cy="387272"/>
              </a:xfrm>
              <a:prstGeom prst="rect">
                <a:avLst/>
              </a:prstGeom>
            </p:spPr>
          </p:pic>
          <p:pic>
            <p:nvPicPr>
              <p:cNvPr id="3143" name="object 23">
                <a:extLst>
                  <a:ext uri="{FF2B5EF4-FFF2-40B4-BE49-F238E27FC236}">
                    <a16:creationId xmlns:a16="http://schemas.microsoft.com/office/drawing/2014/main" id="{EBE822FD-4904-A454-8DCB-094CD02C1EF9}"/>
                  </a:ext>
                </a:extLst>
              </p:cNvPr>
              <p:cNvPicPr/>
              <p:nvPr/>
            </p:nvPicPr>
            <p:blipFill>
              <a:blip r:embed="rId10" cstate="print"/>
              <a:stretch>
                <a:fillRect/>
              </a:stretch>
            </p:blipFill>
            <p:spPr>
              <a:xfrm>
                <a:off x="6426728" y="8577782"/>
                <a:ext cx="266039" cy="183234"/>
              </a:xfrm>
              <a:prstGeom prst="rect">
                <a:avLst/>
              </a:prstGeom>
            </p:spPr>
          </p:pic>
          <p:pic>
            <p:nvPicPr>
              <p:cNvPr id="3144" name="object 24">
                <a:extLst>
                  <a:ext uri="{FF2B5EF4-FFF2-40B4-BE49-F238E27FC236}">
                    <a16:creationId xmlns:a16="http://schemas.microsoft.com/office/drawing/2014/main" id="{2AF0C05E-E3CD-D567-A0B9-D4B64F8E27D5}"/>
                  </a:ext>
                </a:extLst>
              </p:cNvPr>
              <p:cNvPicPr/>
              <p:nvPr/>
            </p:nvPicPr>
            <p:blipFill>
              <a:blip r:embed="rId11" cstate="print"/>
              <a:stretch>
                <a:fillRect/>
              </a:stretch>
            </p:blipFill>
            <p:spPr>
              <a:xfrm>
                <a:off x="6391540" y="8317322"/>
                <a:ext cx="189320" cy="194041"/>
              </a:xfrm>
              <a:prstGeom prst="rect">
                <a:avLst/>
              </a:prstGeom>
            </p:spPr>
          </p:pic>
          <p:sp>
            <p:nvSpPr>
              <p:cNvPr id="3145" name="object 25">
                <a:extLst>
                  <a:ext uri="{FF2B5EF4-FFF2-40B4-BE49-F238E27FC236}">
                    <a16:creationId xmlns:a16="http://schemas.microsoft.com/office/drawing/2014/main" id="{D2B55481-C0D8-427B-E0A5-905EA9039D55}"/>
                  </a:ext>
                </a:extLst>
              </p:cNvPr>
              <p:cNvSpPr/>
              <p:nvPr/>
            </p:nvSpPr>
            <p:spPr>
              <a:xfrm>
                <a:off x="6529959" y="8301681"/>
                <a:ext cx="299085" cy="247015"/>
              </a:xfrm>
              <a:custGeom>
                <a:avLst/>
                <a:gdLst/>
                <a:ahLst/>
                <a:cxnLst/>
                <a:rect l="l" t="t" r="r" b="b"/>
                <a:pathLst>
                  <a:path w="299084" h="247015">
                    <a:moveTo>
                      <a:pt x="148093" y="0"/>
                    </a:moveTo>
                    <a:lnTo>
                      <a:pt x="75885" y="9887"/>
                    </a:lnTo>
                    <a:lnTo>
                      <a:pt x="33125" y="40603"/>
                    </a:lnTo>
                    <a:lnTo>
                      <a:pt x="6677" y="106540"/>
                    </a:lnTo>
                    <a:lnTo>
                      <a:pt x="0" y="160286"/>
                    </a:lnTo>
                    <a:lnTo>
                      <a:pt x="89" y="173934"/>
                    </a:lnTo>
                    <a:lnTo>
                      <a:pt x="1676" y="187832"/>
                    </a:lnTo>
                    <a:lnTo>
                      <a:pt x="5148" y="208337"/>
                    </a:lnTo>
                    <a:lnTo>
                      <a:pt x="17218" y="195442"/>
                    </a:lnTo>
                    <a:lnTo>
                      <a:pt x="29617" y="183761"/>
                    </a:lnTo>
                    <a:lnTo>
                      <a:pt x="43871" y="172536"/>
                    </a:lnTo>
                    <a:lnTo>
                      <a:pt x="62490" y="163266"/>
                    </a:lnTo>
                    <a:lnTo>
                      <a:pt x="85320" y="157743"/>
                    </a:lnTo>
                    <a:lnTo>
                      <a:pt x="110050" y="156970"/>
                    </a:lnTo>
                    <a:lnTo>
                      <a:pt x="134371" y="161944"/>
                    </a:lnTo>
                    <a:lnTo>
                      <a:pt x="156840" y="170698"/>
                    </a:lnTo>
                    <a:lnTo>
                      <a:pt x="172771" y="182450"/>
                    </a:lnTo>
                    <a:lnTo>
                      <a:pt x="189762" y="205148"/>
                    </a:lnTo>
                    <a:lnTo>
                      <a:pt x="215410" y="246742"/>
                    </a:lnTo>
                    <a:lnTo>
                      <a:pt x="215248" y="242666"/>
                    </a:lnTo>
                    <a:lnTo>
                      <a:pt x="216773" y="233072"/>
                    </a:lnTo>
                    <a:lnTo>
                      <a:pt x="223002" y="221908"/>
                    </a:lnTo>
                    <a:lnTo>
                      <a:pt x="236949" y="213125"/>
                    </a:lnTo>
                    <a:lnTo>
                      <a:pt x="250190" y="209248"/>
                    </a:lnTo>
                    <a:lnTo>
                      <a:pt x="258723" y="210159"/>
                    </a:lnTo>
                    <a:lnTo>
                      <a:pt x="266256" y="217843"/>
                    </a:lnTo>
                    <a:lnTo>
                      <a:pt x="276497" y="234283"/>
                    </a:lnTo>
                    <a:lnTo>
                      <a:pt x="278234" y="232764"/>
                    </a:lnTo>
                    <a:lnTo>
                      <a:pt x="297782" y="190249"/>
                    </a:lnTo>
                    <a:lnTo>
                      <a:pt x="298826" y="171935"/>
                    </a:lnTo>
                    <a:lnTo>
                      <a:pt x="298137" y="144139"/>
                    </a:lnTo>
                    <a:lnTo>
                      <a:pt x="294604" y="99728"/>
                    </a:lnTo>
                    <a:lnTo>
                      <a:pt x="253865" y="27184"/>
                    </a:lnTo>
                    <a:lnTo>
                      <a:pt x="212556" y="9011"/>
                    </a:lnTo>
                    <a:lnTo>
                      <a:pt x="184447" y="2597"/>
                    </a:lnTo>
                    <a:lnTo>
                      <a:pt x="148093" y="0"/>
                    </a:lnTo>
                    <a:close/>
                  </a:path>
                </a:pathLst>
              </a:custGeom>
              <a:solidFill>
                <a:srgbClr val="703013"/>
              </a:solidFill>
            </p:spPr>
            <p:txBody>
              <a:bodyPr wrap="square" lIns="0" tIns="0" rIns="0" bIns="0" rtlCol="0"/>
              <a:lstStyle/>
              <a:p>
                <a:endParaRPr/>
              </a:p>
            </p:txBody>
          </p:sp>
          <p:sp>
            <p:nvSpPr>
              <p:cNvPr id="3146" name="object 26">
                <a:extLst>
                  <a:ext uri="{FF2B5EF4-FFF2-40B4-BE49-F238E27FC236}">
                    <a16:creationId xmlns:a16="http://schemas.microsoft.com/office/drawing/2014/main" id="{778C3E9B-494E-4B66-9897-9254F2E19F98}"/>
                  </a:ext>
                </a:extLst>
              </p:cNvPr>
              <p:cNvSpPr/>
              <p:nvPr/>
            </p:nvSpPr>
            <p:spPr>
              <a:xfrm>
                <a:off x="6424758" y="8344993"/>
                <a:ext cx="93345" cy="74295"/>
              </a:xfrm>
              <a:custGeom>
                <a:avLst/>
                <a:gdLst/>
                <a:ahLst/>
                <a:cxnLst/>
                <a:rect l="l" t="t" r="r" b="b"/>
                <a:pathLst>
                  <a:path w="93345" h="74295">
                    <a:moveTo>
                      <a:pt x="68546" y="0"/>
                    </a:moveTo>
                    <a:lnTo>
                      <a:pt x="24726" y="11325"/>
                    </a:lnTo>
                    <a:lnTo>
                      <a:pt x="0" y="32154"/>
                    </a:lnTo>
                    <a:lnTo>
                      <a:pt x="11374" y="46883"/>
                    </a:lnTo>
                    <a:lnTo>
                      <a:pt x="17144" y="54811"/>
                    </a:lnTo>
                    <a:lnTo>
                      <a:pt x="24265" y="62694"/>
                    </a:lnTo>
                    <a:lnTo>
                      <a:pt x="32940" y="69594"/>
                    </a:lnTo>
                    <a:lnTo>
                      <a:pt x="40630" y="73817"/>
                    </a:lnTo>
                    <a:lnTo>
                      <a:pt x="44792" y="73670"/>
                    </a:lnTo>
                    <a:lnTo>
                      <a:pt x="44019" y="69993"/>
                    </a:lnTo>
                    <a:lnTo>
                      <a:pt x="39719" y="64976"/>
                    </a:lnTo>
                    <a:lnTo>
                      <a:pt x="33609" y="58985"/>
                    </a:lnTo>
                    <a:lnTo>
                      <a:pt x="27406" y="52385"/>
                    </a:lnTo>
                    <a:lnTo>
                      <a:pt x="22925" y="46918"/>
                    </a:lnTo>
                    <a:lnTo>
                      <a:pt x="19896" y="42559"/>
                    </a:lnTo>
                    <a:lnTo>
                      <a:pt x="16935" y="37023"/>
                    </a:lnTo>
                    <a:lnTo>
                      <a:pt x="12661" y="28027"/>
                    </a:lnTo>
                    <a:lnTo>
                      <a:pt x="25244" y="21870"/>
                    </a:lnTo>
                    <a:lnTo>
                      <a:pt x="67805" y="7083"/>
                    </a:lnTo>
                    <a:lnTo>
                      <a:pt x="89881" y="6174"/>
                    </a:lnTo>
                    <a:lnTo>
                      <a:pt x="93306" y="4798"/>
                    </a:lnTo>
                    <a:lnTo>
                      <a:pt x="90054" y="2222"/>
                    </a:lnTo>
                    <a:lnTo>
                      <a:pt x="81343" y="345"/>
                    </a:lnTo>
                    <a:lnTo>
                      <a:pt x="68546" y="0"/>
                    </a:lnTo>
                    <a:close/>
                  </a:path>
                </a:pathLst>
              </a:custGeom>
              <a:solidFill>
                <a:srgbClr val="56270F"/>
              </a:solidFill>
            </p:spPr>
            <p:txBody>
              <a:bodyPr wrap="square" lIns="0" tIns="0" rIns="0" bIns="0" rtlCol="0"/>
              <a:lstStyle/>
              <a:p>
                <a:endParaRPr/>
              </a:p>
            </p:txBody>
          </p:sp>
          <p:pic>
            <p:nvPicPr>
              <p:cNvPr id="3147" name="object 27">
                <a:extLst>
                  <a:ext uri="{FF2B5EF4-FFF2-40B4-BE49-F238E27FC236}">
                    <a16:creationId xmlns:a16="http://schemas.microsoft.com/office/drawing/2014/main" id="{DF4D4AB0-5D6E-4F0A-7D0C-A47677B30DD5}"/>
                  </a:ext>
                </a:extLst>
              </p:cNvPr>
              <p:cNvPicPr/>
              <p:nvPr/>
            </p:nvPicPr>
            <p:blipFill>
              <a:blip r:embed="rId12" cstate="print"/>
              <a:stretch>
                <a:fillRect/>
              </a:stretch>
            </p:blipFill>
            <p:spPr>
              <a:xfrm>
                <a:off x="6712868" y="8305643"/>
                <a:ext cx="124299" cy="122067"/>
              </a:xfrm>
              <a:prstGeom prst="rect">
                <a:avLst/>
              </a:prstGeom>
            </p:spPr>
          </p:pic>
          <p:sp>
            <p:nvSpPr>
              <p:cNvPr id="3148" name="object 28">
                <a:extLst>
                  <a:ext uri="{FF2B5EF4-FFF2-40B4-BE49-F238E27FC236}">
                    <a16:creationId xmlns:a16="http://schemas.microsoft.com/office/drawing/2014/main" id="{CEDD8692-E609-2AFE-E150-399B3A2EC9F8}"/>
                  </a:ext>
                </a:extLst>
              </p:cNvPr>
              <p:cNvSpPr/>
              <p:nvPr/>
            </p:nvSpPr>
            <p:spPr>
              <a:xfrm>
                <a:off x="6384817" y="8325926"/>
                <a:ext cx="68580" cy="74295"/>
              </a:xfrm>
              <a:custGeom>
                <a:avLst/>
                <a:gdLst/>
                <a:ahLst/>
                <a:cxnLst/>
                <a:rect l="l" t="t" r="r" b="b"/>
                <a:pathLst>
                  <a:path w="68579" h="74295">
                    <a:moveTo>
                      <a:pt x="41429" y="0"/>
                    </a:moveTo>
                    <a:lnTo>
                      <a:pt x="8364" y="28192"/>
                    </a:lnTo>
                    <a:lnTo>
                      <a:pt x="0" y="51078"/>
                    </a:lnTo>
                    <a:lnTo>
                      <a:pt x="338" y="59497"/>
                    </a:lnTo>
                    <a:lnTo>
                      <a:pt x="3163" y="66028"/>
                    </a:lnTo>
                    <a:lnTo>
                      <a:pt x="8561" y="70815"/>
                    </a:lnTo>
                    <a:lnTo>
                      <a:pt x="15487" y="73757"/>
                    </a:lnTo>
                    <a:lnTo>
                      <a:pt x="22908" y="74204"/>
                    </a:lnTo>
                    <a:lnTo>
                      <a:pt x="30959" y="71477"/>
                    </a:lnTo>
                    <a:lnTo>
                      <a:pt x="58980" y="44597"/>
                    </a:lnTo>
                    <a:lnTo>
                      <a:pt x="68277" y="22250"/>
                    </a:lnTo>
                    <a:lnTo>
                      <a:pt x="65369" y="12310"/>
                    </a:lnTo>
                    <a:lnTo>
                      <a:pt x="58953" y="4672"/>
                    </a:lnTo>
                    <a:lnTo>
                      <a:pt x="50487" y="260"/>
                    </a:lnTo>
                    <a:lnTo>
                      <a:pt x="41429" y="0"/>
                    </a:lnTo>
                    <a:close/>
                  </a:path>
                </a:pathLst>
              </a:custGeom>
              <a:solidFill>
                <a:srgbClr val="AFCA0B"/>
              </a:solidFill>
            </p:spPr>
            <p:txBody>
              <a:bodyPr wrap="square" lIns="0" tIns="0" rIns="0" bIns="0" rtlCol="0"/>
              <a:lstStyle/>
              <a:p>
                <a:endParaRPr/>
              </a:p>
            </p:txBody>
          </p:sp>
          <p:sp>
            <p:nvSpPr>
              <p:cNvPr id="3149" name="object 29">
                <a:extLst>
                  <a:ext uri="{FF2B5EF4-FFF2-40B4-BE49-F238E27FC236}">
                    <a16:creationId xmlns:a16="http://schemas.microsoft.com/office/drawing/2014/main" id="{5D7E71C9-81A1-BB27-BD19-3B279CC0B605}"/>
                  </a:ext>
                </a:extLst>
              </p:cNvPr>
              <p:cNvSpPr/>
              <p:nvPr/>
            </p:nvSpPr>
            <p:spPr>
              <a:xfrm>
                <a:off x="6407747" y="8507119"/>
                <a:ext cx="260350" cy="40005"/>
              </a:xfrm>
              <a:custGeom>
                <a:avLst/>
                <a:gdLst/>
                <a:ahLst/>
                <a:cxnLst/>
                <a:rect l="l" t="t" r="r" b="b"/>
                <a:pathLst>
                  <a:path w="260350" h="40004">
                    <a:moveTo>
                      <a:pt x="74218" y="18415"/>
                    </a:moveTo>
                    <a:lnTo>
                      <a:pt x="70612" y="12966"/>
                    </a:lnTo>
                    <a:lnTo>
                      <a:pt x="63373" y="8953"/>
                    </a:lnTo>
                    <a:lnTo>
                      <a:pt x="49834" y="5778"/>
                    </a:lnTo>
                    <a:lnTo>
                      <a:pt x="34340" y="4927"/>
                    </a:lnTo>
                    <a:lnTo>
                      <a:pt x="21272" y="7874"/>
                    </a:lnTo>
                    <a:lnTo>
                      <a:pt x="13906" y="13919"/>
                    </a:lnTo>
                    <a:lnTo>
                      <a:pt x="6172" y="23393"/>
                    </a:lnTo>
                    <a:lnTo>
                      <a:pt x="660" y="33045"/>
                    </a:lnTo>
                    <a:lnTo>
                      <a:pt x="0" y="39624"/>
                    </a:lnTo>
                    <a:lnTo>
                      <a:pt x="3886" y="38785"/>
                    </a:lnTo>
                    <a:lnTo>
                      <a:pt x="18199" y="25158"/>
                    </a:lnTo>
                    <a:lnTo>
                      <a:pt x="25742" y="20294"/>
                    </a:lnTo>
                    <a:lnTo>
                      <a:pt x="37833" y="20180"/>
                    </a:lnTo>
                    <a:lnTo>
                      <a:pt x="50431" y="24434"/>
                    </a:lnTo>
                    <a:lnTo>
                      <a:pt x="61137" y="29311"/>
                    </a:lnTo>
                    <a:lnTo>
                      <a:pt x="67564" y="31026"/>
                    </a:lnTo>
                    <a:lnTo>
                      <a:pt x="72199" y="29527"/>
                    </a:lnTo>
                    <a:lnTo>
                      <a:pt x="74218" y="18415"/>
                    </a:lnTo>
                    <a:close/>
                  </a:path>
                  <a:path w="260350" h="40004">
                    <a:moveTo>
                      <a:pt x="260045" y="32626"/>
                    </a:moveTo>
                    <a:lnTo>
                      <a:pt x="257746" y="25501"/>
                    </a:lnTo>
                    <a:lnTo>
                      <a:pt x="248170" y="15748"/>
                    </a:lnTo>
                    <a:lnTo>
                      <a:pt x="234899" y="6273"/>
                    </a:lnTo>
                    <a:lnTo>
                      <a:pt x="221551" y="0"/>
                    </a:lnTo>
                    <a:lnTo>
                      <a:pt x="208940" y="228"/>
                    </a:lnTo>
                    <a:lnTo>
                      <a:pt x="191554" y="4470"/>
                    </a:lnTo>
                    <a:lnTo>
                      <a:pt x="175133" y="10604"/>
                    </a:lnTo>
                    <a:lnTo>
                      <a:pt x="165455" y="16433"/>
                    </a:lnTo>
                    <a:lnTo>
                      <a:pt x="162661" y="22593"/>
                    </a:lnTo>
                    <a:lnTo>
                      <a:pt x="163957" y="28486"/>
                    </a:lnTo>
                    <a:lnTo>
                      <a:pt x="167779" y="33477"/>
                    </a:lnTo>
                    <a:lnTo>
                      <a:pt x="172554" y="36893"/>
                    </a:lnTo>
                    <a:lnTo>
                      <a:pt x="180022" y="35255"/>
                    </a:lnTo>
                    <a:lnTo>
                      <a:pt x="191808" y="28587"/>
                    </a:lnTo>
                    <a:lnTo>
                      <a:pt x="206108" y="21488"/>
                    </a:lnTo>
                    <a:lnTo>
                      <a:pt x="221157" y="18567"/>
                    </a:lnTo>
                    <a:lnTo>
                      <a:pt x="235089" y="22072"/>
                    </a:lnTo>
                    <a:lnTo>
                      <a:pt x="246735" y="28371"/>
                    </a:lnTo>
                    <a:lnTo>
                      <a:pt x="255308" y="33286"/>
                    </a:lnTo>
                    <a:lnTo>
                      <a:pt x="260045" y="32626"/>
                    </a:lnTo>
                    <a:close/>
                  </a:path>
                </a:pathLst>
              </a:custGeom>
              <a:solidFill>
                <a:srgbClr val="703013"/>
              </a:solidFill>
            </p:spPr>
            <p:txBody>
              <a:bodyPr wrap="square" lIns="0" tIns="0" rIns="0" bIns="0" rtlCol="0"/>
              <a:lstStyle/>
              <a:p>
                <a:endParaRPr/>
              </a:p>
            </p:txBody>
          </p:sp>
          <p:sp>
            <p:nvSpPr>
              <p:cNvPr id="3150" name="object 30">
                <a:extLst>
                  <a:ext uri="{FF2B5EF4-FFF2-40B4-BE49-F238E27FC236}">
                    <a16:creationId xmlns:a16="http://schemas.microsoft.com/office/drawing/2014/main" id="{3F7D0ADB-CEA1-4E1D-544F-DEAD550E42FD}"/>
                  </a:ext>
                </a:extLst>
              </p:cNvPr>
              <p:cNvSpPr/>
              <p:nvPr/>
            </p:nvSpPr>
            <p:spPr>
              <a:xfrm>
                <a:off x="6556315" y="8718423"/>
                <a:ext cx="76835" cy="21590"/>
              </a:xfrm>
              <a:custGeom>
                <a:avLst/>
                <a:gdLst/>
                <a:ahLst/>
                <a:cxnLst/>
                <a:rect l="l" t="t" r="r" b="b"/>
                <a:pathLst>
                  <a:path w="76834" h="21590">
                    <a:moveTo>
                      <a:pt x="0" y="11188"/>
                    </a:moveTo>
                    <a:lnTo>
                      <a:pt x="10794" y="19024"/>
                    </a:lnTo>
                    <a:lnTo>
                      <a:pt x="14566" y="21399"/>
                    </a:lnTo>
                    <a:lnTo>
                      <a:pt x="33725" y="21096"/>
                    </a:lnTo>
                    <a:lnTo>
                      <a:pt x="53019" y="16948"/>
                    </a:lnTo>
                    <a:lnTo>
                      <a:pt x="68441" y="11608"/>
                    </a:lnTo>
                    <a:lnTo>
                      <a:pt x="68632" y="11510"/>
                    </a:lnTo>
                    <a:lnTo>
                      <a:pt x="10483" y="11510"/>
                    </a:lnTo>
                    <a:lnTo>
                      <a:pt x="2724" y="11368"/>
                    </a:lnTo>
                    <a:lnTo>
                      <a:pt x="0" y="11188"/>
                    </a:lnTo>
                    <a:close/>
                  </a:path>
                  <a:path w="76834" h="21590">
                    <a:moveTo>
                      <a:pt x="74929" y="0"/>
                    </a:moveTo>
                    <a:lnTo>
                      <a:pt x="22652" y="11022"/>
                    </a:lnTo>
                    <a:lnTo>
                      <a:pt x="10483" y="11510"/>
                    </a:lnTo>
                    <a:lnTo>
                      <a:pt x="68632" y="11510"/>
                    </a:lnTo>
                    <a:lnTo>
                      <a:pt x="75984" y="7734"/>
                    </a:lnTo>
                    <a:lnTo>
                      <a:pt x="76250" y="6248"/>
                    </a:lnTo>
                    <a:lnTo>
                      <a:pt x="74929" y="0"/>
                    </a:lnTo>
                    <a:close/>
                  </a:path>
                </a:pathLst>
              </a:custGeom>
              <a:solidFill>
                <a:srgbClr val="FFFFFF"/>
              </a:solidFill>
            </p:spPr>
            <p:txBody>
              <a:bodyPr wrap="square" lIns="0" tIns="0" rIns="0" bIns="0" rtlCol="0"/>
              <a:lstStyle/>
              <a:p>
                <a:endParaRPr/>
              </a:p>
            </p:txBody>
          </p:sp>
          <p:sp>
            <p:nvSpPr>
              <p:cNvPr id="3151" name="object 31">
                <a:extLst>
                  <a:ext uri="{FF2B5EF4-FFF2-40B4-BE49-F238E27FC236}">
                    <a16:creationId xmlns:a16="http://schemas.microsoft.com/office/drawing/2014/main" id="{54D65E55-21D1-EFDD-4286-C3AACB323E24}"/>
                  </a:ext>
                </a:extLst>
              </p:cNvPr>
              <p:cNvSpPr/>
              <p:nvPr/>
            </p:nvSpPr>
            <p:spPr>
              <a:xfrm>
                <a:off x="6550336" y="8551763"/>
                <a:ext cx="133350" cy="133350"/>
              </a:xfrm>
              <a:custGeom>
                <a:avLst/>
                <a:gdLst/>
                <a:ahLst/>
                <a:cxnLst/>
                <a:rect l="l" t="t" r="r" b="b"/>
                <a:pathLst>
                  <a:path w="133350" h="133350">
                    <a:moveTo>
                      <a:pt x="11318" y="105470"/>
                    </a:moveTo>
                    <a:lnTo>
                      <a:pt x="30797" y="123921"/>
                    </a:lnTo>
                    <a:lnTo>
                      <a:pt x="55000" y="133146"/>
                    </a:lnTo>
                    <a:lnTo>
                      <a:pt x="80899" y="132623"/>
                    </a:lnTo>
                    <a:lnTo>
                      <a:pt x="105463" y="121827"/>
                    </a:lnTo>
                    <a:lnTo>
                      <a:pt x="123916" y="102341"/>
                    </a:lnTo>
                    <a:lnTo>
                      <a:pt x="133145" y="78135"/>
                    </a:lnTo>
                    <a:lnTo>
                      <a:pt x="132622" y="52235"/>
                    </a:lnTo>
                    <a:lnTo>
                      <a:pt x="121821" y="27670"/>
                    </a:lnTo>
                    <a:lnTo>
                      <a:pt x="102342" y="9224"/>
                    </a:lnTo>
                    <a:lnTo>
                      <a:pt x="78139" y="0"/>
                    </a:lnTo>
                    <a:lnTo>
                      <a:pt x="52241" y="523"/>
                    </a:lnTo>
                    <a:lnTo>
                      <a:pt x="27676" y="11325"/>
                    </a:lnTo>
                    <a:lnTo>
                      <a:pt x="9225" y="30803"/>
                    </a:lnTo>
                    <a:lnTo>
                      <a:pt x="0" y="55006"/>
                    </a:lnTo>
                    <a:lnTo>
                      <a:pt x="523" y="80905"/>
                    </a:lnTo>
                    <a:lnTo>
                      <a:pt x="11318" y="105470"/>
                    </a:lnTo>
                    <a:close/>
                  </a:path>
                </a:pathLst>
              </a:custGeom>
              <a:ln w="14693">
                <a:solidFill>
                  <a:srgbClr val="DE007E"/>
                </a:solidFill>
              </a:ln>
            </p:spPr>
            <p:txBody>
              <a:bodyPr wrap="square" lIns="0" tIns="0" rIns="0" bIns="0" rtlCol="0"/>
              <a:lstStyle/>
              <a:p>
                <a:endParaRPr/>
              </a:p>
            </p:txBody>
          </p:sp>
          <p:sp>
            <p:nvSpPr>
              <p:cNvPr id="3152" name="object 32">
                <a:extLst>
                  <a:ext uri="{FF2B5EF4-FFF2-40B4-BE49-F238E27FC236}">
                    <a16:creationId xmlns:a16="http://schemas.microsoft.com/office/drawing/2014/main" id="{3B391EBA-B723-1C15-7442-4FE134378F03}"/>
                  </a:ext>
                </a:extLst>
              </p:cNvPr>
              <p:cNvSpPr/>
              <p:nvPr/>
            </p:nvSpPr>
            <p:spPr>
              <a:xfrm>
                <a:off x="6393330" y="8550491"/>
                <a:ext cx="125730" cy="127000"/>
              </a:xfrm>
              <a:custGeom>
                <a:avLst/>
                <a:gdLst/>
                <a:ahLst/>
                <a:cxnLst/>
                <a:rect l="l" t="t" r="r" b="b"/>
                <a:pathLst>
                  <a:path w="125729" h="127000">
                    <a:moveTo>
                      <a:pt x="11585" y="99418"/>
                    </a:moveTo>
                    <a:lnTo>
                      <a:pt x="30260" y="117384"/>
                    </a:lnTo>
                    <a:lnTo>
                      <a:pt x="53211" y="126638"/>
                    </a:lnTo>
                    <a:lnTo>
                      <a:pt x="77574" y="126618"/>
                    </a:lnTo>
                    <a:lnTo>
                      <a:pt x="100485" y="116766"/>
                    </a:lnTo>
                    <a:lnTo>
                      <a:pt x="117488" y="98521"/>
                    </a:lnTo>
                    <a:lnTo>
                      <a:pt x="125723" y="75593"/>
                    </a:lnTo>
                    <a:lnTo>
                      <a:pt x="124752" y="50865"/>
                    </a:lnTo>
                    <a:lnTo>
                      <a:pt x="114138" y="27219"/>
                    </a:lnTo>
                    <a:lnTo>
                      <a:pt x="95464" y="9253"/>
                    </a:lnTo>
                    <a:lnTo>
                      <a:pt x="72516" y="0"/>
                    </a:lnTo>
                    <a:lnTo>
                      <a:pt x="48154" y="19"/>
                    </a:lnTo>
                    <a:lnTo>
                      <a:pt x="25238" y="9871"/>
                    </a:lnTo>
                    <a:lnTo>
                      <a:pt x="8235" y="28124"/>
                    </a:lnTo>
                    <a:lnTo>
                      <a:pt x="0" y="51053"/>
                    </a:lnTo>
                    <a:lnTo>
                      <a:pt x="970" y="75779"/>
                    </a:lnTo>
                    <a:lnTo>
                      <a:pt x="11585" y="99418"/>
                    </a:lnTo>
                    <a:close/>
                  </a:path>
                </a:pathLst>
              </a:custGeom>
              <a:ln w="13919">
                <a:solidFill>
                  <a:srgbClr val="DE007E"/>
                </a:solidFill>
              </a:ln>
            </p:spPr>
            <p:txBody>
              <a:bodyPr wrap="square" lIns="0" tIns="0" rIns="0" bIns="0" rtlCol="0"/>
              <a:lstStyle/>
              <a:p>
                <a:endParaRPr/>
              </a:p>
            </p:txBody>
          </p:sp>
          <p:sp>
            <p:nvSpPr>
              <p:cNvPr id="3153" name="object 33">
                <a:extLst>
                  <a:ext uri="{FF2B5EF4-FFF2-40B4-BE49-F238E27FC236}">
                    <a16:creationId xmlns:a16="http://schemas.microsoft.com/office/drawing/2014/main" id="{977E39E4-DA1E-0991-C36A-4B2F4B42776A}"/>
                  </a:ext>
                </a:extLst>
              </p:cNvPr>
              <p:cNvSpPr/>
              <p:nvPr/>
            </p:nvSpPr>
            <p:spPr>
              <a:xfrm>
                <a:off x="6519295" y="8644720"/>
                <a:ext cx="35560" cy="1905"/>
              </a:xfrm>
              <a:custGeom>
                <a:avLst/>
                <a:gdLst/>
                <a:ahLst/>
                <a:cxnLst/>
                <a:rect l="l" t="t" r="r" b="b"/>
                <a:pathLst>
                  <a:path w="35559" h="1904">
                    <a:moveTo>
                      <a:pt x="35153" y="1346"/>
                    </a:moveTo>
                    <a:lnTo>
                      <a:pt x="0" y="0"/>
                    </a:lnTo>
                  </a:path>
                </a:pathLst>
              </a:custGeom>
              <a:ln w="13919">
                <a:solidFill>
                  <a:srgbClr val="DE007E"/>
                </a:solidFill>
              </a:ln>
            </p:spPr>
            <p:txBody>
              <a:bodyPr wrap="square" lIns="0" tIns="0" rIns="0" bIns="0" rtlCol="0"/>
              <a:lstStyle/>
              <a:p>
                <a:endParaRPr/>
              </a:p>
            </p:txBody>
          </p:sp>
          <p:sp>
            <p:nvSpPr>
              <p:cNvPr id="3154" name="object 34">
                <a:extLst>
                  <a:ext uri="{FF2B5EF4-FFF2-40B4-BE49-F238E27FC236}">
                    <a16:creationId xmlns:a16="http://schemas.microsoft.com/office/drawing/2014/main" id="{05172750-781A-E751-DEB5-3ED807880BEB}"/>
                  </a:ext>
                </a:extLst>
              </p:cNvPr>
              <p:cNvSpPr/>
              <p:nvPr/>
            </p:nvSpPr>
            <p:spPr>
              <a:xfrm>
                <a:off x="6497828" y="8638399"/>
                <a:ext cx="62230" cy="53975"/>
              </a:xfrm>
              <a:custGeom>
                <a:avLst/>
                <a:gdLst/>
                <a:ahLst/>
                <a:cxnLst/>
                <a:rect l="l" t="t" r="r" b="b"/>
                <a:pathLst>
                  <a:path w="62229" h="53975">
                    <a:moveTo>
                      <a:pt x="27986" y="0"/>
                    </a:moveTo>
                    <a:lnTo>
                      <a:pt x="19082" y="423"/>
                    </a:lnTo>
                    <a:lnTo>
                      <a:pt x="10204" y="4212"/>
                    </a:lnTo>
                    <a:lnTo>
                      <a:pt x="3441" y="11078"/>
                    </a:lnTo>
                    <a:lnTo>
                      <a:pt x="0" y="19897"/>
                    </a:lnTo>
                    <a:lnTo>
                      <a:pt x="1086" y="29544"/>
                    </a:lnTo>
                    <a:lnTo>
                      <a:pt x="7477" y="39451"/>
                    </a:lnTo>
                    <a:lnTo>
                      <a:pt x="16274" y="47070"/>
                    </a:lnTo>
                    <a:lnTo>
                      <a:pt x="24516" y="51879"/>
                    </a:lnTo>
                    <a:lnTo>
                      <a:pt x="29242" y="53356"/>
                    </a:lnTo>
                    <a:lnTo>
                      <a:pt x="31884" y="52874"/>
                    </a:lnTo>
                    <a:lnTo>
                      <a:pt x="28760" y="50804"/>
                    </a:lnTo>
                    <a:lnTo>
                      <a:pt x="23730" y="46232"/>
                    </a:lnTo>
                    <a:lnTo>
                      <a:pt x="16745" y="41075"/>
                    </a:lnTo>
                    <a:lnTo>
                      <a:pt x="9786" y="29264"/>
                    </a:lnTo>
                    <a:lnTo>
                      <a:pt x="12262" y="20451"/>
                    </a:lnTo>
                    <a:lnTo>
                      <a:pt x="25928" y="12805"/>
                    </a:lnTo>
                    <a:lnTo>
                      <a:pt x="32811" y="13567"/>
                    </a:lnTo>
                    <a:lnTo>
                      <a:pt x="40113" y="17022"/>
                    </a:lnTo>
                    <a:lnTo>
                      <a:pt x="48150" y="21725"/>
                    </a:lnTo>
                    <a:lnTo>
                      <a:pt x="58685" y="29773"/>
                    </a:lnTo>
                    <a:lnTo>
                      <a:pt x="60700" y="30204"/>
                    </a:lnTo>
                    <a:lnTo>
                      <a:pt x="35668" y="1932"/>
                    </a:lnTo>
                    <a:lnTo>
                      <a:pt x="27986" y="0"/>
                    </a:lnTo>
                    <a:close/>
                  </a:path>
                </a:pathLst>
              </a:custGeom>
              <a:solidFill>
                <a:srgbClr val="895B3C"/>
              </a:solidFill>
            </p:spPr>
            <p:txBody>
              <a:bodyPr wrap="square" lIns="0" tIns="0" rIns="0" bIns="0" rtlCol="0"/>
              <a:lstStyle/>
              <a:p>
                <a:endParaRPr/>
              </a:p>
            </p:txBody>
          </p:sp>
          <p:sp>
            <p:nvSpPr>
              <p:cNvPr id="3155" name="object 35">
                <a:extLst>
                  <a:ext uri="{FF2B5EF4-FFF2-40B4-BE49-F238E27FC236}">
                    <a16:creationId xmlns:a16="http://schemas.microsoft.com/office/drawing/2014/main" id="{63064A0B-4D9B-6C47-F980-FDC467089919}"/>
                  </a:ext>
                </a:extLst>
              </p:cNvPr>
              <p:cNvSpPr/>
              <p:nvPr/>
            </p:nvSpPr>
            <p:spPr>
              <a:xfrm>
                <a:off x="6675146" y="8534736"/>
                <a:ext cx="76835" cy="65405"/>
              </a:xfrm>
              <a:custGeom>
                <a:avLst/>
                <a:gdLst/>
                <a:ahLst/>
                <a:cxnLst/>
                <a:rect l="l" t="t" r="r" b="b"/>
                <a:pathLst>
                  <a:path w="76834" h="65404">
                    <a:moveTo>
                      <a:pt x="70688" y="0"/>
                    </a:moveTo>
                    <a:lnTo>
                      <a:pt x="64846" y="228"/>
                    </a:lnTo>
                    <a:lnTo>
                      <a:pt x="61937" y="3060"/>
                    </a:lnTo>
                    <a:lnTo>
                      <a:pt x="2933" y="51815"/>
                    </a:lnTo>
                    <a:lnTo>
                      <a:pt x="50" y="54660"/>
                    </a:lnTo>
                    <a:lnTo>
                      <a:pt x="0" y="59308"/>
                    </a:lnTo>
                    <a:lnTo>
                      <a:pt x="5283" y="64681"/>
                    </a:lnTo>
                    <a:lnTo>
                      <a:pt x="9055" y="65074"/>
                    </a:lnTo>
                    <a:lnTo>
                      <a:pt x="11899" y="63334"/>
                    </a:lnTo>
                    <a:lnTo>
                      <a:pt x="72059" y="13449"/>
                    </a:lnTo>
                    <a:lnTo>
                      <a:pt x="74955" y="10604"/>
                    </a:lnTo>
                    <a:lnTo>
                      <a:pt x="76377" y="5791"/>
                    </a:lnTo>
                    <a:lnTo>
                      <a:pt x="70688" y="0"/>
                    </a:lnTo>
                    <a:close/>
                  </a:path>
                </a:pathLst>
              </a:custGeom>
              <a:solidFill>
                <a:srgbClr val="DE007E"/>
              </a:solidFill>
            </p:spPr>
            <p:txBody>
              <a:bodyPr wrap="square" lIns="0" tIns="0" rIns="0" bIns="0" rtlCol="0"/>
              <a:lstStyle/>
              <a:p>
                <a:endParaRPr/>
              </a:p>
            </p:txBody>
          </p:sp>
        </p:grpSp>
        <p:grpSp>
          <p:nvGrpSpPr>
            <p:cNvPr id="14" name="object 36">
              <a:extLst>
                <a:ext uri="{FF2B5EF4-FFF2-40B4-BE49-F238E27FC236}">
                  <a16:creationId xmlns:a16="http://schemas.microsoft.com/office/drawing/2014/main" id="{A089A8BE-1ADD-9042-A7CB-11773277D1CA}"/>
                </a:ext>
              </a:extLst>
            </p:cNvPr>
            <p:cNvGrpSpPr/>
            <p:nvPr/>
          </p:nvGrpSpPr>
          <p:grpSpPr>
            <a:xfrm>
              <a:off x="4949999" y="8963373"/>
              <a:ext cx="2374900" cy="485775"/>
              <a:chOff x="4949999" y="8963373"/>
              <a:chExt cx="2374900" cy="485775"/>
            </a:xfrm>
          </p:grpSpPr>
          <p:sp>
            <p:nvSpPr>
              <p:cNvPr id="3054" name="object 37">
                <a:extLst>
                  <a:ext uri="{FF2B5EF4-FFF2-40B4-BE49-F238E27FC236}">
                    <a16:creationId xmlns:a16="http://schemas.microsoft.com/office/drawing/2014/main" id="{7335574B-3563-5A94-1F42-EACF7ED8E7C8}"/>
                  </a:ext>
                </a:extLst>
              </p:cNvPr>
              <p:cNvSpPr/>
              <p:nvPr/>
            </p:nvSpPr>
            <p:spPr>
              <a:xfrm>
                <a:off x="4949999" y="9006618"/>
                <a:ext cx="2374900" cy="442595"/>
              </a:xfrm>
              <a:custGeom>
                <a:avLst/>
                <a:gdLst/>
                <a:ahLst/>
                <a:cxnLst/>
                <a:rect l="l" t="t" r="r" b="b"/>
                <a:pathLst>
                  <a:path w="2374900" h="442595">
                    <a:moveTo>
                      <a:pt x="1187348" y="0"/>
                    </a:moveTo>
                    <a:lnTo>
                      <a:pt x="1112258" y="435"/>
                    </a:lnTo>
                    <a:lnTo>
                      <a:pt x="1038410" y="1723"/>
                    </a:lnTo>
                    <a:lnTo>
                      <a:pt x="965942" y="3839"/>
                    </a:lnTo>
                    <a:lnTo>
                      <a:pt x="894993" y="6757"/>
                    </a:lnTo>
                    <a:lnTo>
                      <a:pt x="825702" y="10450"/>
                    </a:lnTo>
                    <a:lnTo>
                      <a:pt x="758209" y="14893"/>
                    </a:lnTo>
                    <a:lnTo>
                      <a:pt x="692652" y="20059"/>
                    </a:lnTo>
                    <a:lnTo>
                      <a:pt x="629171" y="25923"/>
                    </a:lnTo>
                    <a:lnTo>
                      <a:pt x="567904" y="32459"/>
                    </a:lnTo>
                    <a:lnTo>
                      <a:pt x="508991" y="39641"/>
                    </a:lnTo>
                    <a:lnTo>
                      <a:pt x="452572" y="47444"/>
                    </a:lnTo>
                    <a:lnTo>
                      <a:pt x="398784" y="55840"/>
                    </a:lnTo>
                    <a:lnTo>
                      <a:pt x="347767" y="64804"/>
                    </a:lnTo>
                    <a:lnTo>
                      <a:pt x="299660" y="74311"/>
                    </a:lnTo>
                    <a:lnTo>
                      <a:pt x="254603" y="84334"/>
                    </a:lnTo>
                    <a:lnTo>
                      <a:pt x="212733" y="94848"/>
                    </a:lnTo>
                    <a:lnTo>
                      <a:pt x="174192" y="105826"/>
                    </a:lnTo>
                    <a:lnTo>
                      <a:pt x="107647" y="129073"/>
                    </a:lnTo>
                    <a:lnTo>
                      <a:pt x="56081" y="153866"/>
                    </a:lnTo>
                    <a:lnTo>
                      <a:pt x="20606" y="180000"/>
                    </a:lnTo>
                    <a:lnTo>
                      <a:pt x="0" y="221259"/>
                    </a:lnTo>
                    <a:lnTo>
                      <a:pt x="2335" y="235252"/>
                    </a:lnTo>
                    <a:lnTo>
                      <a:pt x="36262" y="275739"/>
                    </a:lnTo>
                    <a:lnTo>
                      <a:pt x="79922" y="301229"/>
                    </a:lnTo>
                    <a:lnTo>
                      <a:pt x="139116" y="325275"/>
                    </a:lnTo>
                    <a:lnTo>
                      <a:pt x="212733" y="347670"/>
                    </a:lnTo>
                    <a:lnTo>
                      <a:pt x="254603" y="358183"/>
                    </a:lnTo>
                    <a:lnTo>
                      <a:pt x="299660" y="368207"/>
                    </a:lnTo>
                    <a:lnTo>
                      <a:pt x="347767" y="377713"/>
                    </a:lnTo>
                    <a:lnTo>
                      <a:pt x="398784" y="386678"/>
                    </a:lnTo>
                    <a:lnTo>
                      <a:pt x="452572" y="395074"/>
                    </a:lnTo>
                    <a:lnTo>
                      <a:pt x="508991" y="402876"/>
                    </a:lnTo>
                    <a:lnTo>
                      <a:pt x="567904" y="410058"/>
                    </a:lnTo>
                    <a:lnTo>
                      <a:pt x="629171" y="416595"/>
                    </a:lnTo>
                    <a:lnTo>
                      <a:pt x="692652" y="422459"/>
                    </a:lnTo>
                    <a:lnTo>
                      <a:pt x="758209" y="427625"/>
                    </a:lnTo>
                    <a:lnTo>
                      <a:pt x="825702" y="432068"/>
                    </a:lnTo>
                    <a:lnTo>
                      <a:pt x="894993" y="435761"/>
                    </a:lnTo>
                    <a:lnTo>
                      <a:pt x="965942" y="438678"/>
                    </a:lnTo>
                    <a:lnTo>
                      <a:pt x="1038410" y="440794"/>
                    </a:lnTo>
                    <a:lnTo>
                      <a:pt x="1112258" y="442083"/>
                    </a:lnTo>
                    <a:lnTo>
                      <a:pt x="1187348" y="442518"/>
                    </a:lnTo>
                    <a:lnTo>
                      <a:pt x="1262436" y="442083"/>
                    </a:lnTo>
                    <a:lnTo>
                      <a:pt x="1336283" y="440794"/>
                    </a:lnTo>
                    <a:lnTo>
                      <a:pt x="1408750" y="438678"/>
                    </a:lnTo>
                    <a:lnTo>
                      <a:pt x="1479698" y="435761"/>
                    </a:lnTo>
                    <a:lnTo>
                      <a:pt x="1548988" y="432068"/>
                    </a:lnTo>
                    <a:lnTo>
                      <a:pt x="1616480" y="427625"/>
                    </a:lnTo>
                    <a:lnTo>
                      <a:pt x="1682036" y="422459"/>
                    </a:lnTo>
                    <a:lnTo>
                      <a:pt x="1745517" y="416595"/>
                    </a:lnTo>
                    <a:lnTo>
                      <a:pt x="1806783" y="410058"/>
                    </a:lnTo>
                    <a:lnTo>
                      <a:pt x="1865695" y="402876"/>
                    </a:lnTo>
                    <a:lnTo>
                      <a:pt x="1922114" y="395074"/>
                    </a:lnTo>
                    <a:lnTo>
                      <a:pt x="1975901" y="386678"/>
                    </a:lnTo>
                    <a:lnTo>
                      <a:pt x="2026918" y="377713"/>
                    </a:lnTo>
                    <a:lnTo>
                      <a:pt x="2075024" y="368207"/>
                    </a:lnTo>
                    <a:lnTo>
                      <a:pt x="2120081" y="358183"/>
                    </a:lnTo>
                    <a:lnTo>
                      <a:pt x="2161950" y="347670"/>
                    </a:lnTo>
                    <a:lnTo>
                      <a:pt x="2200492" y="336691"/>
                    </a:lnTo>
                    <a:lnTo>
                      <a:pt x="2267036" y="313445"/>
                    </a:lnTo>
                    <a:lnTo>
                      <a:pt x="2318602" y="288651"/>
                    </a:lnTo>
                    <a:lnTo>
                      <a:pt x="2354077" y="262518"/>
                    </a:lnTo>
                    <a:lnTo>
                      <a:pt x="2374684" y="221259"/>
                    </a:lnTo>
                    <a:lnTo>
                      <a:pt x="2372348" y="207266"/>
                    </a:lnTo>
                    <a:lnTo>
                      <a:pt x="2338421" y="166779"/>
                    </a:lnTo>
                    <a:lnTo>
                      <a:pt x="2294761" y="141289"/>
                    </a:lnTo>
                    <a:lnTo>
                      <a:pt x="2235567" y="117243"/>
                    </a:lnTo>
                    <a:lnTo>
                      <a:pt x="2161950" y="94848"/>
                    </a:lnTo>
                    <a:lnTo>
                      <a:pt x="2120081" y="84334"/>
                    </a:lnTo>
                    <a:lnTo>
                      <a:pt x="2075024" y="74311"/>
                    </a:lnTo>
                    <a:lnTo>
                      <a:pt x="2026918" y="64804"/>
                    </a:lnTo>
                    <a:lnTo>
                      <a:pt x="1975901" y="55840"/>
                    </a:lnTo>
                    <a:lnTo>
                      <a:pt x="1922114" y="47444"/>
                    </a:lnTo>
                    <a:lnTo>
                      <a:pt x="1865695" y="39641"/>
                    </a:lnTo>
                    <a:lnTo>
                      <a:pt x="1806783" y="32459"/>
                    </a:lnTo>
                    <a:lnTo>
                      <a:pt x="1745517" y="25923"/>
                    </a:lnTo>
                    <a:lnTo>
                      <a:pt x="1682036" y="20059"/>
                    </a:lnTo>
                    <a:lnTo>
                      <a:pt x="1616480" y="14893"/>
                    </a:lnTo>
                    <a:lnTo>
                      <a:pt x="1548988" y="10450"/>
                    </a:lnTo>
                    <a:lnTo>
                      <a:pt x="1479698" y="6757"/>
                    </a:lnTo>
                    <a:lnTo>
                      <a:pt x="1408750" y="3839"/>
                    </a:lnTo>
                    <a:lnTo>
                      <a:pt x="1336283" y="1723"/>
                    </a:lnTo>
                    <a:lnTo>
                      <a:pt x="1262436" y="435"/>
                    </a:lnTo>
                    <a:lnTo>
                      <a:pt x="1187348" y="0"/>
                    </a:lnTo>
                    <a:close/>
                  </a:path>
                </a:pathLst>
              </a:custGeom>
              <a:solidFill>
                <a:srgbClr val="F7D8A0"/>
              </a:solidFill>
            </p:spPr>
            <p:txBody>
              <a:bodyPr wrap="square" lIns="0" tIns="0" rIns="0" bIns="0" rtlCol="0"/>
              <a:lstStyle/>
              <a:p>
                <a:endParaRPr/>
              </a:p>
            </p:txBody>
          </p:sp>
          <p:sp>
            <p:nvSpPr>
              <p:cNvPr id="3055" name="object 38">
                <a:extLst>
                  <a:ext uri="{FF2B5EF4-FFF2-40B4-BE49-F238E27FC236}">
                    <a16:creationId xmlns:a16="http://schemas.microsoft.com/office/drawing/2014/main" id="{6CD29777-454E-A7B7-F2C4-C96A5A661C0B}"/>
                  </a:ext>
                </a:extLst>
              </p:cNvPr>
              <p:cNvSpPr/>
              <p:nvPr/>
            </p:nvSpPr>
            <p:spPr>
              <a:xfrm>
                <a:off x="5657875" y="9009150"/>
                <a:ext cx="1154430" cy="188595"/>
              </a:xfrm>
              <a:custGeom>
                <a:avLst/>
                <a:gdLst/>
                <a:ahLst/>
                <a:cxnLst/>
                <a:rect l="l" t="t" r="r" b="b"/>
                <a:pathLst>
                  <a:path w="1154429" h="188595">
                    <a:moveTo>
                      <a:pt x="1153833" y="36385"/>
                    </a:moveTo>
                    <a:lnTo>
                      <a:pt x="981697" y="17780"/>
                    </a:lnTo>
                    <a:lnTo>
                      <a:pt x="981468" y="26593"/>
                    </a:lnTo>
                    <a:lnTo>
                      <a:pt x="983170" y="31838"/>
                    </a:lnTo>
                    <a:lnTo>
                      <a:pt x="988428" y="35598"/>
                    </a:lnTo>
                    <a:lnTo>
                      <a:pt x="998816" y="39928"/>
                    </a:lnTo>
                    <a:lnTo>
                      <a:pt x="994422" y="47244"/>
                    </a:lnTo>
                    <a:lnTo>
                      <a:pt x="971575" y="60363"/>
                    </a:lnTo>
                    <a:lnTo>
                      <a:pt x="939342" y="75298"/>
                    </a:lnTo>
                    <a:lnTo>
                      <a:pt x="906741" y="88049"/>
                    </a:lnTo>
                    <a:lnTo>
                      <a:pt x="872871" y="99275"/>
                    </a:lnTo>
                    <a:lnTo>
                      <a:pt x="827468" y="62915"/>
                    </a:lnTo>
                    <a:lnTo>
                      <a:pt x="750544" y="3289"/>
                    </a:lnTo>
                    <a:lnTo>
                      <a:pt x="686638" y="0"/>
                    </a:lnTo>
                    <a:lnTo>
                      <a:pt x="122732" y="15938"/>
                    </a:lnTo>
                    <a:lnTo>
                      <a:pt x="123418" y="6858"/>
                    </a:lnTo>
                    <a:lnTo>
                      <a:pt x="0" y="16014"/>
                    </a:lnTo>
                    <a:lnTo>
                      <a:pt x="749" y="18275"/>
                    </a:lnTo>
                    <a:lnTo>
                      <a:pt x="5029" y="23863"/>
                    </a:lnTo>
                    <a:lnTo>
                      <a:pt x="56184" y="42418"/>
                    </a:lnTo>
                    <a:lnTo>
                      <a:pt x="91998" y="47117"/>
                    </a:lnTo>
                    <a:lnTo>
                      <a:pt x="78270" y="112877"/>
                    </a:lnTo>
                    <a:lnTo>
                      <a:pt x="68719" y="162852"/>
                    </a:lnTo>
                    <a:lnTo>
                      <a:pt x="67195" y="182626"/>
                    </a:lnTo>
                    <a:lnTo>
                      <a:pt x="71120" y="188302"/>
                    </a:lnTo>
                    <a:lnTo>
                      <a:pt x="202361" y="180390"/>
                    </a:lnTo>
                    <a:lnTo>
                      <a:pt x="409676" y="165303"/>
                    </a:lnTo>
                    <a:lnTo>
                      <a:pt x="638441" y="147802"/>
                    </a:lnTo>
                    <a:lnTo>
                      <a:pt x="752309" y="138709"/>
                    </a:lnTo>
                    <a:lnTo>
                      <a:pt x="747801" y="145326"/>
                    </a:lnTo>
                    <a:lnTo>
                      <a:pt x="793889" y="167170"/>
                    </a:lnTo>
                    <a:lnTo>
                      <a:pt x="825042" y="164058"/>
                    </a:lnTo>
                    <a:lnTo>
                      <a:pt x="865073" y="154482"/>
                    </a:lnTo>
                    <a:lnTo>
                      <a:pt x="905306" y="138442"/>
                    </a:lnTo>
                    <a:lnTo>
                      <a:pt x="951179" y="107289"/>
                    </a:lnTo>
                    <a:lnTo>
                      <a:pt x="956894" y="101625"/>
                    </a:lnTo>
                    <a:lnTo>
                      <a:pt x="991108" y="94132"/>
                    </a:lnTo>
                    <a:lnTo>
                      <a:pt x="1031138" y="83248"/>
                    </a:lnTo>
                    <a:lnTo>
                      <a:pt x="1091120" y="61671"/>
                    </a:lnTo>
                    <a:lnTo>
                      <a:pt x="1122692" y="49250"/>
                    </a:lnTo>
                    <a:lnTo>
                      <a:pt x="1153833" y="36385"/>
                    </a:lnTo>
                    <a:close/>
                  </a:path>
                </a:pathLst>
              </a:custGeom>
              <a:solidFill>
                <a:srgbClr val="EACD97"/>
              </a:solidFill>
            </p:spPr>
            <p:txBody>
              <a:bodyPr wrap="square" lIns="0" tIns="0" rIns="0" bIns="0" rtlCol="0"/>
              <a:lstStyle/>
              <a:p>
                <a:endParaRPr/>
              </a:p>
            </p:txBody>
          </p:sp>
          <p:sp>
            <p:nvSpPr>
              <p:cNvPr id="3056" name="object 39">
                <a:extLst>
                  <a:ext uri="{FF2B5EF4-FFF2-40B4-BE49-F238E27FC236}">
                    <a16:creationId xmlns:a16="http://schemas.microsoft.com/office/drawing/2014/main" id="{1D6298B9-CE97-EF5F-172A-C13E6D2B4CCA}"/>
                  </a:ext>
                </a:extLst>
              </p:cNvPr>
              <p:cNvSpPr/>
              <p:nvPr/>
            </p:nvSpPr>
            <p:spPr>
              <a:xfrm>
                <a:off x="5739809" y="9101478"/>
                <a:ext cx="754380" cy="81915"/>
              </a:xfrm>
              <a:custGeom>
                <a:avLst/>
                <a:gdLst/>
                <a:ahLst/>
                <a:cxnLst/>
                <a:rect l="l" t="t" r="r" b="b"/>
                <a:pathLst>
                  <a:path w="754379" h="81915">
                    <a:moveTo>
                      <a:pt x="752449" y="0"/>
                    </a:moveTo>
                    <a:lnTo>
                      <a:pt x="0" y="54381"/>
                    </a:lnTo>
                    <a:lnTo>
                      <a:pt x="1054" y="81546"/>
                    </a:lnTo>
                    <a:lnTo>
                      <a:pt x="754024" y="26123"/>
                    </a:lnTo>
                    <a:lnTo>
                      <a:pt x="752449" y="0"/>
                    </a:lnTo>
                    <a:close/>
                  </a:path>
                </a:pathLst>
              </a:custGeom>
              <a:solidFill>
                <a:srgbClr val="007C34"/>
              </a:solidFill>
            </p:spPr>
            <p:txBody>
              <a:bodyPr wrap="square" lIns="0" tIns="0" rIns="0" bIns="0" rtlCol="0"/>
              <a:lstStyle/>
              <a:p>
                <a:endParaRPr/>
              </a:p>
            </p:txBody>
          </p:sp>
          <p:sp>
            <p:nvSpPr>
              <p:cNvPr id="3057" name="object 40">
                <a:extLst>
                  <a:ext uri="{FF2B5EF4-FFF2-40B4-BE49-F238E27FC236}">
                    <a16:creationId xmlns:a16="http://schemas.microsoft.com/office/drawing/2014/main" id="{0925EFA0-2651-FB1B-CCB6-1665A55FE9B5}"/>
                  </a:ext>
                </a:extLst>
              </p:cNvPr>
              <p:cNvSpPr/>
              <p:nvPr/>
            </p:nvSpPr>
            <p:spPr>
              <a:xfrm>
                <a:off x="5740347" y="8971470"/>
                <a:ext cx="762000" cy="185420"/>
              </a:xfrm>
              <a:custGeom>
                <a:avLst/>
                <a:gdLst/>
                <a:ahLst/>
                <a:cxnLst/>
                <a:rect l="l" t="t" r="r" b="b"/>
                <a:pathLst>
                  <a:path w="762000" h="185420">
                    <a:moveTo>
                      <a:pt x="598881" y="0"/>
                    </a:moveTo>
                    <a:lnTo>
                      <a:pt x="21843" y="21221"/>
                    </a:lnTo>
                    <a:lnTo>
                      <a:pt x="11455" y="101257"/>
                    </a:lnTo>
                    <a:lnTo>
                      <a:pt x="0" y="184937"/>
                    </a:lnTo>
                    <a:lnTo>
                      <a:pt x="761784" y="130200"/>
                    </a:lnTo>
                    <a:lnTo>
                      <a:pt x="598881" y="0"/>
                    </a:lnTo>
                    <a:close/>
                  </a:path>
                </a:pathLst>
              </a:custGeom>
              <a:solidFill>
                <a:srgbClr val="008739"/>
              </a:solidFill>
            </p:spPr>
            <p:txBody>
              <a:bodyPr wrap="square" lIns="0" tIns="0" rIns="0" bIns="0" rtlCol="0"/>
              <a:lstStyle/>
              <a:p>
                <a:endParaRPr/>
              </a:p>
            </p:txBody>
          </p:sp>
          <p:sp>
            <p:nvSpPr>
              <p:cNvPr id="3058" name="object 41">
                <a:extLst>
                  <a:ext uri="{FF2B5EF4-FFF2-40B4-BE49-F238E27FC236}">
                    <a16:creationId xmlns:a16="http://schemas.microsoft.com/office/drawing/2014/main" id="{554BD8EC-48C6-0AD1-0D12-9B6DB509C4EE}"/>
                  </a:ext>
                </a:extLst>
              </p:cNvPr>
              <p:cNvSpPr/>
              <p:nvPr/>
            </p:nvSpPr>
            <p:spPr>
              <a:xfrm>
                <a:off x="5756402" y="9083266"/>
                <a:ext cx="29209" cy="18415"/>
              </a:xfrm>
              <a:custGeom>
                <a:avLst/>
                <a:gdLst/>
                <a:ahLst/>
                <a:cxnLst/>
                <a:rect l="l" t="t" r="r" b="b"/>
                <a:pathLst>
                  <a:path w="29210" h="18415">
                    <a:moveTo>
                      <a:pt x="28549" y="0"/>
                    </a:moveTo>
                    <a:lnTo>
                      <a:pt x="0" y="990"/>
                    </a:lnTo>
                    <a:lnTo>
                      <a:pt x="990" y="13538"/>
                    </a:lnTo>
                    <a:lnTo>
                      <a:pt x="6718" y="18237"/>
                    </a:lnTo>
                    <a:lnTo>
                      <a:pt x="24104" y="17627"/>
                    </a:lnTo>
                    <a:lnTo>
                      <a:pt x="28917" y="12560"/>
                    </a:lnTo>
                    <a:lnTo>
                      <a:pt x="28549" y="0"/>
                    </a:lnTo>
                    <a:close/>
                  </a:path>
                </a:pathLst>
              </a:custGeom>
              <a:solidFill>
                <a:srgbClr val="007C34"/>
              </a:solidFill>
            </p:spPr>
            <p:txBody>
              <a:bodyPr wrap="square" lIns="0" tIns="0" rIns="0" bIns="0" rtlCol="0"/>
              <a:lstStyle/>
              <a:p>
                <a:endParaRPr/>
              </a:p>
            </p:txBody>
          </p:sp>
          <p:sp>
            <p:nvSpPr>
              <p:cNvPr id="3059" name="object 42">
                <a:extLst>
                  <a:ext uri="{FF2B5EF4-FFF2-40B4-BE49-F238E27FC236}">
                    <a16:creationId xmlns:a16="http://schemas.microsoft.com/office/drawing/2014/main" id="{17FC9B84-3E81-3801-0BEB-79B8B0F291D5}"/>
                  </a:ext>
                </a:extLst>
              </p:cNvPr>
              <p:cNvSpPr/>
              <p:nvPr/>
            </p:nvSpPr>
            <p:spPr>
              <a:xfrm>
                <a:off x="5756315" y="9077894"/>
                <a:ext cx="29209" cy="12065"/>
              </a:xfrm>
              <a:custGeom>
                <a:avLst/>
                <a:gdLst/>
                <a:ahLst/>
                <a:cxnLst/>
                <a:rect l="l" t="t" r="r" b="b"/>
                <a:pathLst>
                  <a:path w="29210" h="12065">
                    <a:moveTo>
                      <a:pt x="22085" y="0"/>
                    </a:moveTo>
                    <a:lnTo>
                      <a:pt x="6324" y="546"/>
                    </a:lnTo>
                    <a:lnTo>
                      <a:pt x="0" y="3276"/>
                    </a:lnTo>
                    <a:lnTo>
                      <a:pt x="177" y="9448"/>
                    </a:lnTo>
                    <a:lnTo>
                      <a:pt x="6642" y="11722"/>
                    </a:lnTo>
                    <a:lnTo>
                      <a:pt x="22415" y="11176"/>
                    </a:lnTo>
                    <a:lnTo>
                      <a:pt x="28727" y="8458"/>
                    </a:lnTo>
                    <a:lnTo>
                      <a:pt x="28638" y="5372"/>
                    </a:lnTo>
                    <a:lnTo>
                      <a:pt x="28549" y="2286"/>
                    </a:lnTo>
                    <a:lnTo>
                      <a:pt x="22085" y="0"/>
                    </a:lnTo>
                    <a:close/>
                  </a:path>
                </a:pathLst>
              </a:custGeom>
              <a:solidFill>
                <a:srgbClr val="008739"/>
              </a:solidFill>
            </p:spPr>
            <p:txBody>
              <a:bodyPr wrap="square" lIns="0" tIns="0" rIns="0" bIns="0" rtlCol="0"/>
              <a:lstStyle/>
              <a:p>
                <a:endParaRPr/>
              </a:p>
            </p:txBody>
          </p:sp>
          <p:sp>
            <p:nvSpPr>
              <p:cNvPr id="3060" name="object 43">
                <a:extLst>
                  <a:ext uri="{FF2B5EF4-FFF2-40B4-BE49-F238E27FC236}">
                    <a16:creationId xmlns:a16="http://schemas.microsoft.com/office/drawing/2014/main" id="{FB900D21-A895-1190-9B23-85B012631012}"/>
                  </a:ext>
                </a:extLst>
              </p:cNvPr>
              <p:cNvSpPr/>
              <p:nvPr/>
            </p:nvSpPr>
            <p:spPr>
              <a:xfrm>
                <a:off x="5753722" y="9080588"/>
                <a:ext cx="29845" cy="44450"/>
              </a:xfrm>
              <a:custGeom>
                <a:avLst/>
                <a:gdLst/>
                <a:ahLst/>
                <a:cxnLst/>
                <a:rect l="l" t="t" r="r" b="b"/>
                <a:pathLst>
                  <a:path w="29845" h="44450">
                    <a:moveTo>
                      <a:pt x="25946" y="3937"/>
                    </a:moveTo>
                    <a:lnTo>
                      <a:pt x="25882" y="1676"/>
                    </a:lnTo>
                    <a:lnTo>
                      <a:pt x="22580" y="0"/>
                    </a:lnTo>
                    <a:lnTo>
                      <a:pt x="16802" y="292"/>
                    </a:lnTo>
                    <a:lnTo>
                      <a:pt x="12153" y="520"/>
                    </a:lnTo>
                    <a:lnTo>
                      <a:pt x="8674" y="2197"/>
                    </a:lnTo>
                    <a:lnTo>
                      <a:pt x="8737" y="4724"/>
                    </a:lnTo>
                    <a:lnTo>
                      <a:pt x="11696" y="6235"/>
                    </a:lnTo>
                    <a:lnTo>
                      <a:pt x="23672" y="6019"/>
                    </a:lnTo>
                    <a:lnTo>
                      <a:pt x="25946" y="3937"/>
                    </a:lnTo>
                    <a:close/>
                  </a:path>
                  <a:path w="29845" h="44450">
                    <a:moveTo>
                      <a:pt x="29679" y="37922"/>
                    </a:moveTo>
                    <a:lnTo>
                      <a:pt x="29298" y="24739"/>
                    </a:lnTo>
                    <a:lnTo>
                      <a:pt x="0" y="25781"/>
                    </a:lnTo>
                    <a:lnTo>
                      <a:pt x="1003" y="38950"/>
                    </a:lnTo>
                    <a:lnTo>
                      <a:pt x="6896" y="43878"/>
                    </a:lnTo>
                    <a:lnTo>
                      <a:pt x="24726" y="43243"/>
                    </a:lnTo>
                    <a:lnTo>
                      <a:pt x="29679" y="37922"/>
                    </a:lnTo>
                    <a:close/>
                  </a:path>
                </a:pathLst>
              </a:custGeom>
              <a:solidFill>
                <a:srgbClr val="007C34"/>
              </a:solidFill>
            </p:spPr>
            <p:txBody>
              <a:bodyPr wrap="square" lIns="0" tIns="0" rIns="0" bIns="0" rtlCol="0"/>
              <a:lstStyle/>
              <a:p>
                <a:endParaRPr/>
              </a:p>
            </p:txBody>
          </p:sp>
          <p:sp>
            <p:nvSpPr>
              <p:cNvPr id="3061" name="object 44">
                <a:extLst>
                  <a:ext uri="{FF2B5EF4-FFF2-40B4-BE49-F238E27FC236}">
                    <a16:creationId xmlns:a16="http://schemas.microsoft.com/office/drawing/2014/main" id="{B945C472-DBB4-55A6-F8B9-2C6BDBEECD9F}"/>
                  </a:ext>
                </a:extLst>
              </p:cNvPr>
              <p:cNvSpPr/>
              <p:nvPr/>
            </p:nvSpPr>
            <p:spPr>
              <a:xfrm>
                <a:off x="5753630" y="9099681"/>
                <a:ext cx="29845" cy="12700"/>
              </a:xfrm>
              <a:custGeom>
                <a:avLst/>
                <a:gdLst/>
                <a:ahLst/>
                <a:cxnLst/>
                <a:rect l="l" t="t" r="r" b="b"/>
                <a:pathLst>
                  <a:path w="29845" h="12700">
                    <a:moveTo>
                      <a:pt x="22682" y="0"/>
                    </a:moveTo>
                    <a:lnTo>
                      <a:pt x="6489" y="571"/>
                    </a:lnTo>
                    <a:lnTo>
                      <a:pt x="0" y="3441"/>
                    </a:lnTo>
                    <a:lnTo>
                      <a:pt x="190" y="9918"/>
                    </a:lnTo>
                    <a:lnTo>
                      <a:pt x="6832" y="12306"/>
                    </a:lnTo>
                    <a:lnTo>
                      <a:pt x="23012" y="11722"/>
                    </a:lnTo>
                    <a:lnTo>
                      <a:pt x="29489" y="8877"/>
                    </a:lnTo>
                    <a:lnTo>
                      <a:pt x="29400" y="5638"/>
                    </a:lnTo>
                    <a:lnTo>
                      <a:pt x="29298" y="2400"/>
                    </a:lnTo>
                    <a:lnTo>
                      <a:pt x="22682" y="0"/>
                    </a:lnTo>
                    <a:close/>
                  </a:path>
                </a:pathLst>
              </a:custGeom>
              <a:solidFill>
                <a:srgbClr val="008739"/>
              </a:solidFill>
            </p:spPr>
            <p:txBody>
              <a:bodyPr wrap="square" lIns="0" tIns="0" rIns="0" bIns="0" rtlCol="0"/>
              <a:lstStyle/>
              <a:p>
                <a:endParaRPr/>
              </a:p>
            </p:txBody>
          </p:sp>
          <p:sp>
            <p:nvSpPr>
              <p:cNvPr id="3062" name="object 45">
                <a:extLst>
                  <a:ext uri="{FF2B5EF4-FFF2-40B4-BE49-F238E27FC236}">
                    <a16:creationId xmlns:a16="http://schemas.microsoft.com/office/drawing/2014/main" id="{A6803601-2D6F-363E-6272-2547E71D1A97}"/>
                  </a:ext>
                </a:extLst>
              </p:cNvPr>
              <p:cNvSpPr/>
              <p:nvPr/>
            </p:nvSpPr>
            <p:spPr>
              <a:xfrm>
                <a:off x="5759882" y="9100679"/>
                <a:ext cx="75565" cy="19685"/>
              </a:xfrm>
              <a:custGeom>
                <a:avLst/>
                <a:gdLst/>
                <a:ahLst/>
                <a:cxnLst/>
                <a:rect l="l" t="t" r="r" b="b"/>
                <a:pathLst>
                  <a:path w="75564" h="19684">
                    <a:moveTo>
                      <a:pt x="17729" y="5956"/>
                    </a:moveTo>
                    <a:lnTo>
                      <a:pt x="17678" y="3581"/>
                    </a:lnTo>
                    <a:lnTo>
                      <a:pt x="14274" y="1828"/>
                    </a:lnTo>
                    <a:lnTo>
                      <a:pt x="8343" y="2133"/>
                    </a:lnTo>
                    <a:lnTo>
                      <a:pt x="3568" y="2387"/>
                    </a:lnTo>
                    <a:lnTo>
                      <a:pt x="0" y="4140"/>
                    </a:lnTo>
                    <a:lnTo>
                      <a:pt x="63" y="6781"/>
                    </a:lnTo>
                    <a:lnTo>
                      <a:pt x="3098" y="8369"/>
                    </a:lnTo>
                    <a:lnTo>
                      <a:pt x="15392" y="8140"/>
                    </a:lnTo>
                    <a:lnTo>
                      <a:pt x="17729" y="5956"/>
                    </a:lnTo>
                    <a:close/>
                  </a:path>
                  <a:path w="75564" h="19684">
                    <a:moveTo>
                      <a:pt x="75272" y="13182"/>
                    </a:moveTo>
                    <a:lnTo>
                      <a:pt x="74891" y="0"/>
                    </a:lnTo>
                    <a:lnTo>
                      <a:pt x="45593" y="1041"/>
                    </a:lnTo>
                    <a:lnTo>
                      <a:pt x="46596" y="14211"/>
                    </a:lnTo>
                    <a:lnTo>
                      <a:pt x="52489" y="19138"/>
                    </a:lnTo>
                    <a:lnTo>
                      <a:pt x="70319" y="18503"/>
                    </a:lnTo>
                    <a:lnTo>
                      <a:pt x="75272" y="13182"/>
                    </a:lnTo>
                    <a:close/>
                  </a:path>
                </a:pathLst>
              </a:custGeom>
              <a:solidFill>
                <a:srgbClr val="007C34"/>
              </a:solidFill>
            </p:spPr>
            <p:txBody>
              <a:bodyPr wrap="square" lIns="0" tIns="0" rIns="0" bIns="0" rtlCol="0"/>
              <a:lstStyle/>
              <a:p>
                <a:endParaRPr/>
              </a:p>
            </p:txBody>
          </p:sp>
          <p:sp>
            <p:nvSpPr>
              <p:cNvPr id="3063" name="object 46">
                <a:extLst>
                  <a:ext uri="{FF2B5EF4-FFF2-40B4-BE49-F238E27FC236}">
                    <a16:creationId xmlns:a16="http://schemas.microsoft.com/office/drawing/2014/main" id="{1EDBAD40-7C74-CBC0-95B9-54BF22BCCA0E}"/>
                  </a:ext>
                </a:extLst>
              </p:cNvPr>
              <p:cNvSpPr/>
              <p:nvPr/>
            </p:nvSpPr>
            <p:spPr>
              <a:xfrm>
                <a:off x="5805383" y="9095038"/>
                <a:ext cx="29845" cy="12700"/>
              </a:xfrm>
              <a:custGeom>
                <a:avLst/>
                <a:gdLst/>
                <a:ahLst/>
                <a:cxnLst/>
                <a:rect l="l" t="t" r="r" b="b"/>
                <a:pathLst>
                  <a:path w="29845" h="12700">
                    <a:moveTo>
                      <a:pt x="22682" y="0"/>
                    </a:moveTo>
                    <a:lnTo>
                      <a:pt x="6489" y="571"/>
                    </a:lnTo>
                    <a:lnTo>
                      <a:pt x="0" y="3441"/>
                    </a:lnTo>
                    <a:lnTo>
                      <a:pt x="190" y="9918"/>
                    </a:lnTo>
                    <a:lnTo>
                      <a:pt x="6832" y="12306"/>
                    </a:lnTo>
                    <a:lnTo>
                      <a:pt x="23012" y="11722"/>
                    </a:lnTo>
                    <a:lnTo>
                      <a:pt x="29489" y="8864"/>
                    </a:lnTo>
                    <a:lnTo>
                      <a:pt x="29400" y="5638"/>
                    </a:lnTo>
                    <a:lnTo>
                      <a:pt x="29298" y="2400"/>
                    </a:lnTo>
                    <a:lnTo>
                      <a:pt x="22682" y="0"/>
                    </a:lnTo>
                    <a:close/>
                  </a:path>
                </a:pathLst>
              </a:custGeom>
              <a:solidFill>
                <a:srgbClr val="008739"/>
              </a:solidFill>
            </p:spPr>
            <p:txBody>
              <a:bodyPr wrap="square" lIns="0" tIns="0" rIns="0" bIns="0" rtlCol="0"/>
              <a:lstStyle/>
              <a:p>
                <a:endParaRPr/>
              </a:p>
            </p:txBody>
          </p:sp>
          <p:sp>
            <p:nvSpPr>
              <p:cNvPr id="3064" name="object 47">
                <a:extLst>
                  <a:ext uri="{FF2B5EF4-FFF2-40B4-BE49-F238E27FC236}">
                    <a16:creationId xmlns:a16="http://schemas.microsoft.com/office/drawing/2014/main" id="{32C36AD5-636A-465F-773C-9E754DF03204}"/>
                  </a:ext>
                </a:extLst>
              </p:cNvPr>
              <p:cNvSpPr/>
              <p:nvPr/>
            </p:nvSpPr>
            <p:spPr>
              <a:xfrm>
                <a:off x="5811634" y="9096361"/>
                <a:ext cx="74295" cy="19685"/>
              </a:xfrm>
              <a:custGeom>
                <a:avLst/>
                <a:gdLst/>
                <a:ahLst/>
                <a:cxnLst/>
                <a:rect l="l" t="t" r="r" b="b"/>
                <a:pathLst>
                  <a:path w="74295" h="19684">
                    <a:moveTo>
                      <a:pt x="17729" y="5638"/>
                    </a:moveTo>
                    <a:lnTo>
                      <a:pt x="17678" y="3263"/>
                    </a:lnTo>
                    <a:lnTo>
                      <a:pt x="14274" y="1511"/>
                    </a:lnTo>
                    <a:lnTo>
                      <a:pt x="8343" y="1816"/>
                    </a:lnTo>
                    <a:lnTo>
                      <a:pt x="3568" y="2070"/>
                    </a:lnTo>
                    <a:lnTo>
                      <a:pt x="0" y="3822"/>
                    </a:lnTo>
                    <a:lnTo>
                      <a:pt x="63" y="6464"/>
                    </a:lnTo>
                    <a:lnTo>
                      <a:pt x="3098" y="8051"/>
                    </a:lnTo>
                    <a:lnTo>
                      <a:pt x="15392" y="7823"/>
                    </a:lnTo>
                    <a:lnTo>
                      <a:pt x="17729" y="5638"/>
                    </a:lnTo>
                    <a:close/>
                  </a:path>
                  <a:path w="74295" h="19684">
                    <a:moveTo>
                      <a:pt x="74282" y="13182"/>
                    </a:moveTo>
                    <a:lnTo>
                      <a:pt x="73901" y="0"/>
                    </a:lnTo>
                    <a:lnTo>
                      <a:pt x="44602" y="1041"/>
                    </a:lnTo>
                    <a:lnTo>
                      <a:pt x="45605" y="14211"/>
                    </a:lnTo>
                    <a:lnTo>
                      <a:pt x="51498" y="19138"/>
                    </a:lnTo>
                    <a:lnTo>
                      <a:pt x="69329" y="18503"/>
                    </a:lnTo>
                    <a:lnTo>
                      <a:pt x="74282" y="13182"/>
                    </a:lnTo>
                    <a:close/>
                  </a:path>
                </a:pathLst>
              </a:custGeom>
              <a:solidFill>
                <a:srgbClr val="007C34"/>
              </a:solidFill>
            </p:spPr>
            <p:txBody>
              <a:bodyPr wrap="square" lIns="0" tIns="0" rIns="0" bIns="0" rtlCol="0"/>
              <a:lstStyle/>
              <a:p>
                <a:endParaRPr/>
              </a:p>
            </p:txBody>
          </p:sp>
          <p:sp>
            <p:nvSpPr>
              <p:cNvPr id="3065" name="object 48">
                <a:extLst>
                  <a:ext uri="{FF2B5EF4-FFF2-40B4-BE49-F238E27FC236}">
                    <a16:creationId xmlns:a16="http://schemas.microsoft.com/office/drawing/2014/main" id="{AB90C460-1AE5-92C4-3C9D-6354880E907C}"/>
                  </a:ext>
                </a:extLst>
              </p:cNvPr>
              <p:cNvSpPr/>
              <p:nvPr/>
            </p:nvSpPr>
            <p:spPr>
              <a:xfrm>
                <a:off x="5856152" y="9090723"/>
                <a:ext cx="29845" cy="12700"/>
              </a:xfrm>
              <a:custGeom>
                <a:avLst/>
                <a:gdLst/>
                <a:ahLst/>
                <a:cxnLst/>
                <a:rect l="l" t="t" r="r" b="b"/>
                <a:pathLst>
                  <a:path w="29845" h="12700">
                    <a:moveTo>
                      <a:pt x="22669" y="0"/>
                    </a:moveTo>
                    <a:lnTo>
                      <a:pt x="6477" y="571"/>
                    </a:lnTo>
                    <a:lnTo>
                      <a:pt x="0" y="3441"/>
                    </a:lnTo>
                    <a:lnTo>
                      <a:pt x="177" y="9918"/>
                    </a:lnTo>
                    <a:lnTo>
                      <a:pt x="6819" y="12306"/>
                    </a:lnTo>
                    <a:lnTo>
                      <a:pt x="22999" y="11734"/>
                    </a:lnTo>
                    <a:lnTo>
                      <a:pt x="29489" y="8877"/>
                    </a:lnTo>
                    <a:lnTo>
                      <a:pt x="29387" y="5638"/>
                    </a:lnTo>
                    <a:lnTo>
                      <a:pt x="29286" y="2400"/>
                    </a:lnTo>
                    <a:lnTo>
                      <a:pt x="22669" y="0"/>
                    </a:lnTo>
                    <a:close/>
                  </a:path>
                </a:pathLst>
              </a:custGeom>
              <a:solidFill>
                <a:srgbClr val="008739"/>
              </a:solidFill>
            </p:spPr>
            <p:txBody>
              <a:bodyPr wrap="square" lIns="0" tIns="0" rIns="0" bIns="0" rtlCol="0"/>
              <a:lstStyle/>
              <a:p>
                <a:endParaRPr/>
              </a:p>
            </p:txBody>
          </p:sp>
          <p:sp>
            <p:nvSpPr>
              <p:cNvPr id="3066" name="object 49">
                <a:extLst>
                  <a:ext uri="{FF2B5EF4-FFF2-40B4-BE49-F238E27FC236}">
                    <a16:creationId xmlns:a16="http://schemas.microsoft.com/office/drawing/2014/main" id="{E1B32655-9E14-B30C-524A-66AF045A91DC}"/>
                  </a:ext>
                </a:extLst>
              </p:cNvPr>
              <p:cNvSpPr/>
              <p:nvPr/>
            </p:nvSpPr>
            <p:spPr>
              <a:xfrm>
                <a:off x="5862383" y="9093377"/>
                <a:ext cx="73660" cy="19685"/>
              </a:xfrm>
              <a:custGeom>
                <a:avLst/>
                <a:gdLst/>
                <a:ahLst/>
                <a:cxnLst/>
                <a:rect l="l" t="t" r="r" b="b"/>
                <a:pathLst>
                  <a:path w="73660" h="19684">
                    <a:moveTo>
                      <a:pt x="17729" y="4305"/>
                    </a:moveTo>
                    <a:lnTo>
                      <a:pt x="17678" y="1930"/>
                    </a:lnTo>
                    <a:lnTo>
                      <a:pt x="14274" y="177"/>
                    </a:lnTo>
                    <a:lnTo>
                      <a:pt x="8343" y="482"/>
                    </a:lnTo>
                    <a:lnTo>
                      <a:pt x="3568" y="736"/>
                    </a:lnTo>
                    <a:lnTo>
                      <a:pt x="0" y="2489"/>
                    </a:lnTo>
                    <a:lnTo>
                      <a:pt x="63" y="5130"/>
                    </a:lnTo>
                    <a:lnTo>
                      <a:pt x="3098" y="6718"/>
                    </a:lnTo>
                    <a:lnTo>
                      <a:pt x="15392" y="6489"/>
                    </a:lnTo>
                    <a:lnTo>
                      <a:pt x="17729" y="4305"/>
                    </a:lnTo>
                    <a:close/>
                  </a:path>
                  <a:path w="73660" h="19684">
                    <a:moveTo>
                      <a:pt x="73571" y="0"/>
                    </a:moveTo>
                    <a:lnTo>
                      <a:pt x="44272" y="1041"/>
                    </a:lnTo>
                    <a:lnTo>
                      <a:pt x="45275" y="14211"/>
                    </a:lnTo>
                    <a:lnTo>
                      <a:pt x="51168" y="19138"/>
                    </a:lnTo>
                    <a:lnTo>
                      <a:pt x="68999" y="18503"/>
                    </a:lnTo>
                    <a:lnTo>
                      <a:pt x="73520" y="13309"/>
                    </a:lnTo>
                    <a:lnTo>
                      <a:pt x="73571" y="0"/>
                    </a:lnTo>
                    <a:close/>
                  </a:path>
                </a:pathLst>
              </a:custGeom>
              <a:solidFill>
                <a:srgbClr val="007C34"/>
              </a:solidFill>
            </p:spPr>
            <p:txBody>
              <a:bodyPr wrap="square" lIns="0" tIns="0" rIns="0" bIns="0" rtlCol="0"/>
              <a:lstStyle/>
              <a:p>
                <a:endParaRPr/>
              </a:p>
            </p:txBody>
          </p:sp>
          <p:sp>
            <p:nvSpPr>
              <p:cNvPr id="3067" name="object 50">
                <a:extLst>
                  <a:ext uri="{FF2B5EF4-FFF2-40B4-BE49-F238E27FC236}">
                    <a16:creationId xmlns:a16="http://schemas.microsoft.com/office/drawing/2014/main" id="{27A7158E-0BA1-D9EC-C447-E280942CC485}"/>
                  </a:ext>
                </a:extLst>
              </p:cNvPr>
              <p:cNvSpPr/>
              <p:nvPr/>
            </p:nvSpPr>
            <p:spPr>
              <a:xfrm>
                <a:off x="5906578" y="9087738"/>
                <a:ext cx="29845" cy="12700"/>
              </a:xfrm>
              <a:custGeom>
                <a:avLst/>
                <a:gdLst/>
                <a:ahLst/>
                <a:cxnLst/>
                <a:rect l="l" t="t" r="r" b="b"/>
                <a:pathLst>
                  <a:path w="29845" h="12700">
                    <a:moveTo>
                      <a:pt x="22669" y="0"/>
                    </a:moveTo>
                    <a:lnTo>
                      <a:pt x="6477" y="571"/>
                    </a:lnTo>
                    <a:lnTo>
                      <a:pt x="0" y="3441"/>
                    </a:lnTo>
                    <a:lnTo>
                      <a:pt x="177" y="9918"/>
                    </a:lnTo>
                    <a:lnTo>
                      <a:pt x="6819" y="12306"/>
                    </a:lnTo>
                    <a:lnTo>
                      <a:pt x="22999" y="11722"/>
                    </a:lnTo>
                    <a:lnTo>
                      <a:pt x="29489" y="8877"/>
                    </a:lnTo>
                    <a:lnTo>
                      <a:pt x="29387" y="5638"/>
                    </a:lnTo>
                    <a:lnTo>
                      <a:pt x="29286" y="2400"/>
                    </a:lnTo>
                    <a:lnTo>
                      <a:pt x="22669" y="0"/>
                    </a:lnTo>
                    <a:close/>
                  </a:path>
                </a:pathLst>
              </a:custGeom>
              <a:solidFill>
                <a:srgbClr val="008739"/>
              </a:solidFill>
            </p:spPr>
            <p:txBody>
              <a:bodyPr wrap="square" lIns="0" tIns="0" rIns="0" bIns="0" rtlCol="0"/>
              <a:lstStyle/>
              <a:p>
                <a:endParaRPr/>
              </a:p>
            </p:txBody>
          </p:sp>
          <p:sp>
            <p:nvSpPr>
              <p:cNvPr id="3068" name="object 51">
                <a:extLst>
                  <a:ext uri="{FF2B5EF4-FFF2-40B4-BE49-F238E27FC236}">
                    <a16:creationId xmlns:a16="http://schemas.microsoft.com/office/drawing/2014/main" id="{23B5A7F2-877A-EEA0-7552-2AE7DE19502C}"/>
                  </a:ext>
                </a:extLst>
              </p:cNvPr>
              <p:cNvSpPr/>
              <p:nvPr/>
            </p:nvSpPr>
            <p:spPr>
              <a:xfrm>
                <a:off x="5751042" y="9090570"/>
                <a:ext cx="179705" cy="58419"/>
              </a:xfrm>
              <a:custGeom>
                <a:avLst/>
                <a:gdLst/>
                <a:ahLst/>
                <a:cxnLst/>
                <a:rect l="l" t="t" r="r" b="b"/>
                <a:pathLst>
                  <a:path w="179704" h="58420">
                    <a:moveTo>
                      <a:pt x="30670" y="51752"/>
                    </a:moveTo>
                    <a:lnTo>
                      <a:pt x="30276" y="38265"/>
                    </a:lnTo>
                    <a:lnTo>
                      <a:pt x="0" y="39319"/>
                    </a:lnTo>
                    <a:lnTo>
                      <a:pt x="1041" y="52806"/>
                    </a:lnTo>
                    <a:lnTo>
                      <a:pt x="7124" y="57848"/>
                    </a:lnTo>
                    <a:lnTo>
                      <a:pt x="25552" y="57200"/>
                    </a:lnTo>
                    <a:lnTo>
                      <a:pt x="30670" y="51752"/>
                    </a:lnTo>
                    <a:close/>
                  </a:path>
                  <a:path w="179704" h="58420">
                    <a:moveTo>
                      <a:pt x="179501" y="4127"/>
                    </a:moveTo>
                    <a:lnTo>
                      <a:pt x="179451" y="1752"/>
                    </a:lnTo>
                    <a:lnTo>
                      <a:pt x="176047" y="0"/>
                    </a:lnTo>
                    <a:lnTo>
                      <a:pt x="170116" y="304"/>
                    </a:lnTo>
                    <a:lnTo>
                      <a:pt x="165341" y="558"/>
                    </a:lnTo>
                    <a:lnTo>
                      <a:pt x="161772" y="2311"/>
                    </a:lnTo>
                    <a:lnTo>
                      <a:pt x="161836" y="4953"/>
                    </a:lnTo>
                    <a:lnTo>
                      <a:pt x="164871" y="6540"/>
                    </a:lnTo>
                    <a:lnTo>
                      <a:pt x="177165" y="6311"/>
                    </a:lnTo>
                    <a:lnTo>
                      <a:pt x="179501" y="4127"/>
                    </a:lnTo>
                    <a:close/>
                  </a:path>
                </a:pathLst>
              </a:custGeom>
              <a:solidFill>
                <a:srgbClr val="007C34"/>
              </a:solidFill>
            </p:spPr>
            <p:txBody>
              <a:bodyPr wrap="square" lIns="0" tIns="0" rIns="0" bIns="0" rtlCol="0"/>
              <a:lstStyle/>
              <a:p>
                <a:endParaRPr/>
              </a:p>
            </p:txBody>
          </p:sp>
          <p:sp>
            <p:nvSpPr>
              <p:cNvPr id="3069" name="object 52">
                <a:extLst>
                  <a:ext uri="{FF2B5EF4-FFF2-40B4-BE49-F238E27FC236}">
                    <a16:creationId xmlns:a16="http://schemas.microsoft.com/office/drawing/2014/main" id="{47B7587F-33FA-2887-C88D-30E74ACB44A9}"/>
                  </a:ext>
                </a:extLst>
              </p:cNvPr>
              <p:cNvSpPr/>
              <p:nvPr/>
            </p:nvSpPr>
            <p:spPr>
              <a:xfrm>
                <a:off x="5750952" y="9123067"/>
                <a:ext cx="30480" cy="12700"/>
              </a:xfrm>
              <a:custGeom>
                <a:avLst/>
                <a:gdLst/>
                <a:ahLst/>
                <a:cxnLst/>
                <a:rect l="l" t="t" r="r" b="b"/>
                <a:pathLst>
                  <a:path w="30479" h="12700">
                    <a:moveTo>
                      <a:pt x="23431" y="0"/>
                    </a:moveTo>
                    <a:lnTo>
                      <a:pt x="6705" y="584"/>
                    </a:lnTo>
                    <a:lnTo>
                      <a:pt x="0" y="3517"/>
                    </a:lnTo>
                    <a:lnTo>
                      <a:pt x="190" y="10147"/>
                    </a:lnTo>
                    <a:lnTo>
                      <a:pt x="7048" y="12585"/>
                    </a:lnTo>
                    <a:lnTo>
                      <a:pt x="23774" y="12001"/>
                    </a:lnTo>
                    <a:lnTo>
                      <a:pt x="30479" y="9080"/>
                    </a:lnTo>
                    <a:lnTo>
                      <a:pt x="30378" y="5765"/>
                    </a:lnTo>
                    <a:lnTo>
                      <a:pt x="30276" y="2451"/>
                    </a:lnTo>
                    <a:lnTo>
                      <a:pt x="23431" y="0"/>
                    </a:lnTo>
                    <a:close/>
                  </a:path>
                </a:pathLst>
              </a:custGeom>
              <a:solidFill>
                <a:srgbClr val="008739"/>
              </a:solidFill>
            </p:spPr>
            <p:txBody>
              <a:bodyPr wrap="square" lIns="0" tIns="0" rIns="0" bIns="0" rtlCol="0"/>
              <a:lstStyle/>
              <a:p>
                <a:endParaRPr/>
              </a:p>
            </p:txBody>
          </p:sp>
          <p:sp>
            <p:nvSpPr>
              <p:cNvPr id="3070" name="object 53">
                <a:extLst>
                  <a:ext uri="{FF2B5EF4-FFF2-40B4-BE49-F238E27FC236}">
                    <a16:creationId xmlns:a16="http://schemas.microsoft.com/office/drawing/2014/main" id="{0612C845-FF99-38DB-8D38-F71011E2BCFA}"/>
                  </a:ext>
                </a:extLst>
              </p:cNvPr>
              <p:cNvSpPr/>
              <p:nvPr/>
            </p:nvSpPr>
            <p:spPr>
              <a:xfrm>
                <a:off x="5757405" y="9122206"/>
                <a:ext cx="131445" cy="23495"/>
              </a:xfrm>
              <a:custGeom>
                <a:avLst/>
                <a:gdLst/>
                <a:ahLst/>
                <a:cxnLst/>
                <a:rect l="l" t="t" r="r" b="b"/>
                <a:pathLst>
                  <a:path w="131445" h="23495">
                    <a:moveTo>
                      <a:pt x="18313" y="7988"/>
                    </a:moveTo>
                    <a:lnTo>
                      <a:pt x="18262" y="5549"/>
                    </a:lnTo>
                    <a:lnTo>
                      <a:pt x="14744" y="3746"/>
                    </a:lnTo>
                    <a:lnTo>
                      <a:pt x="8623" y="4064"/>
                    </a:lnTo>
                    <a:lnTo>
                      <a:pt x="3695" y="4318"/>
                    </a:lnTo>
                    <a:lnTo>
                      <a:pt x="0" y="6121"/>
                    </a:lnTo>
                    <a:lnTo>
                      <a:pt x="76" y="8826"/>
                    </a:lnTo>
                    <a:lnTo>
                      <a:pt x="3213" y="10452"/>
                    </a:lnTo>
                    <a:lnTo>
                      <a:pt x="15900" y="10210"/>
                    </a:lnTo>
                    <a:lnTo>
                      <a:pt x="18313" y="7988"/>
                    </a:lnTo>
                    <a:close/>
                  </a:path>
                  <a:path w="131445" h="23495">
                    <a:moveTo>
                      <a:pt x="78397" y="17132"/>
                    </a:moveTo>
                    <a:lnTo>
                      <a:pt x="78003" y="3644"/>
                    </a:lnTo>
                    <a:lnTo>
                      <a:pt x="47726" y="4699"/>
                    </a:lnTo>
                    <a:lnTo>
                      <a:pt x="48768" y="18186"/>
                    </a:lnTo>
                    <a:lnTo>
                      <a:pt x="54851" y="23228"/>
                    </a:lnTo>
                    <a:lnTo>
                      <a:pt x="73279" y="22567"/>
                    </a:lnTo>
                    <a:lnTo>
                      <a:pt x="78397" y="17132"/>
                    </a:lnTo>
                    <a:close/>
                  </a:path>
                  <a:path w="131445" h="23495">
                    <a:moveTo>
                      <a:pt x="131114" y="13500"/>
                    </a:moveTo>
                    <a:lnTo>
                      <a:pt x="130721" y="0"/>
                    </a:lnTo>
                    <a:lnTo>
                      <a:pt x="100444" y="1066"/>
                    </a:lnTo>
                    <a:lnTo>
                      <a:pt x="101485" y="14541"/>
                    </a:lnTo>
                    <a:lnTo>
                      <a:pt x="107569" y="19583"/>
                    </a:lnTo>
                    <a:lnTo>
                      <a:pt x="125996" y="18935"/>
                    </a:lnTo>
                    <a:lnTo>
                      <a:pt x="131114" y="13500"/>
                    </a:lnTo>
                    <a:close/>
                  </a:path>
                </a:pathLst>
              </a:custGeom>
              <a:solidFill>
                <a:srgbClr val="007C34"/>
              </a:solidFill>
            </p:spPr>
            <p:txBody>
              <a:bodyPr wrap="square" lIns="0" tIns="0" rIns="0" bIns="0" rtlCol="0"/>
              <a:lstStyle/>
              <a:p>
                <a:endParaRPr/>
              </a:p>
            </p:txBody>
          </p:sp>
          <p:sp>
            <p:nvSpPr>
              <p:cNvPr id="3071" name="object 54">
                <a:extLst>
                  <a:ext uri="{FF2B5EF4-FFF2-40B4-BE49-F238E27FC236}">
                    <a16:creationId xmlns:a16="http://schemas.microsoft.com/office/drawing/2014/main" id="{0AF020D9-14D3-0EB1-EC58-B7DE03FB8FA0}"/>
                  </a:ext>
                </a:extLst>
              </p:cNvPr>
              <p:cNvSpPr/>
              <p:nvPr/>
            </p:nvSpPr>
            <p:spPr>
              <a:xfrm>
                <a:off x="5805041" y="9120082"/>
                <a:ext cx="30480" cy="12700"/>
              </a:xfrm>
              <a:custGeom>
                <a:avLst/>
                <a:gdLst/>
                <a:ahLst/>
                <a:cxnLst/>
                <a:rect l="l" t="t" r="r" b="b"/>
                <a:pathLst>
                  <a:path w="30479" h="12700">
                    <a:moveTo>
                      <a:pt x="23431" y="0"/>
                    </a:moveTo>
                    <a:lnTo>
                      <a:pt x="6705" y="584"/>
                    </a:lnTo>
                    <a:lnTo>
                      <a:pt x="0" y="3517"/>
                    </a:lnTo>
                    <a:lnTo>
                      <a:pt x="190" y="10147"/>
                    </a:lnTo>
                    <a:lnTo>
                      <a:pt x="7048" y="12585"/>
                    </a:lnTo>
                    <a:lnTo>
                      <a:pt x="23774" y="11988"/>
                    </a:lnTo>
                    <a:lnTo>
                      <a:pt x="30479" y="9080"/>
                    </a:lnTo>
                    <a:lnTo>
                      <a:pt x="30378" y="5765"/>
                    </a:lnTo>
                    <a:lnTo>
                      <a:pt x="30276" y="2451"/>
                    </a:lnTo>
                    <a:lnTo>
                      <a:pt x="23431" y="0"/>
                    </a:lnTo>
                    <a:close/>
                  </a:path>
                </a:pathLst>
              </a:custGeom>
              <a:solidFill>
                <a:srgbClr val="008739"/>
              </a:solidFill>
            </p:spPr>
            <p:txBody>
              <a:bodyPr wrap="square" lIns="0" tIns="0" rIns="0" bIns="0" rtlCol="0"/>
              <a:lstStyle/>
              <a:p>
                <a:endParaRPr/>
              </a:p>
            </p:txBody>
          </p:sp>
          <p:sp>
            <p:nvSpPr>
              <p:cNvPr id="3072" name="object 55">
                <a:extLst>
                  <a:ext uri="{FF2B5EF4-FFF2-40B4-BE49-F238E27FC236}">
                    <a16:creationId xmlns:a16="http://schemas.microsoft.com/office/drawing/2014/main" id="{FF1379CC-B9CF-0366-FB17-9128A039F295}"/>
                  </a:ext>
                </a:extLst>
              </p:cNvPr>
              <p:cNvSpPr/>
              <p:nvPr/>
            </p:nvSpPr>
            <p:spPr>
              <a:xfrm>
                <a:off x="5811502" y="9122959"/>
                <a:ext cx="18415" cy="6985"/>
              </a:xfrm>
              <a:custGeom>
                <a:avLst/>
                <a:gdLst/>
                <a:ahLst/>
                <a:cxnLst/>
                <a:rect l="l" t="t" r="r" b="b"/>
                <a:pathLst>
                  <a:path w="18414" h="6984">
                    <a:moveTo>
                      <a:pt x="14744" y="0"/>
                    </a:moveTo>
                    <a:lnTo>
                      <a:pt x="8623" y="317"/>
                    </a:lnTo>
                    <a:lnTo>
                      <a:pt x="3695" y="571"/>
                    </a:lnTo>
                    <a:lnTo>
                      <a:pt x="0" y="2374"/>
                    </a:lnTo>
                    <a:lnTo>
                      <a:pt x="76" y="5080"/>
                    </a:lnTo>
                    <a:lnTo>
                      <a:pt x="3213" y="6705"/>
                    </a:lnTo>
                    <a:lnTo>
                      <a:pt x="15900" y="6477"/>
                    </a:lnTo>
                    <a:lnTo>
                      <a:pt x="18313" y="4241"/>
                    </a:lnTo>
                    <a:lnTo>
                      <a:pt x="18262" y="1803"/>
                    </a:lnTo>
                    <a:lnTo>
                      <a:pt x="14744" y="0"/>
                    </a:lnTo>
                    <a:close/>
                  </a:path>
                </a:pathLst>
              </a:custGeom>
              <a:solidFill>
                <a:srgbClr val="007C34"/>
              </a:solidFill>
            </p:spPr>
            <p:txBody>
              <a:bodyPr wrap="square" lIns="0" tIns="0" rIns="0" bIns="0" rtlCol="0"/>
              <a:lstStyle/>
              <a:p>
                <a:endParaRPr/>
              </a:p>
            </p:txBody>
          </p:sp>
          <p:sp>
            <p:nvSpPr>
              <p:cNvPr id="3073" name="object 56">
                <a:extLst>
                  <a:ext uri="{FF2B5EF4-FFF2-40B4-BE49-F238E27FC236}">
                    <a16:creationId xmlns:a16="http://schemas.microsoft.com/office/drawing/2014/main" id="{8DC09943-D3AB-41F1-26AD-063B6E69728F}"/>
                  </a:ext>
                </a:extLst>
              </p:cNvPr>
              <p:cNvSpPr/>
              <p:nvPr/>
            </p:nvSpPr>
            <p:spPr>
              <a:xfrm>
                <a:off x="5857759" y="9116430"/>
                <a:ext cx="30480" cy="12700"/>
              </a:xfrm>
              <a:custGeom>
                <a:avLst/>
                <a:gdLst/>
                <a:ahLst/>
                <a:cxnLst/>
                <a:rect l="l" t="t" r="r" b="b"/>
                <a:pathLst>
                  <a:path w="30479" h="12700">
                    <a:moveTo>
                      <a:pt x="23431" y="0"/>
                    </a:moveTo>
                    <a:lnTo>
                      <a:pt x="6705" y="584"/>
                    </a:lnTo>
                    <a:lnTo>
                      <a:pt x="0" y="3517"/>
                    </a:lnTo>
                    <a:lnTo>
                      <a:pt x="190" y="10147"/>
                    </a:lnTo>
                    <a:lnTo>
                      <a:pt x="7048" y="12585"/>
                    </a:lnTo>
                    <a:lnTo>
                      <a:pt x="23774" y="12001"/>
                    </a:lnTo>
                    <a:lnTo>
                      <a:pt x="30479" y="9080"/>
                    </a:lnTo>
                    <a:lnTo>
                      <a:pt x="30378" y="5765"/>
                    </a:lnTo>
                    <a:lnTo>
                      <a:pt x="30276" y="2451"/>
                    </a:lnTo>
                    <a:lnTo>
                      <a:pt x="23431" y="0"/>
                    </a:lnTo>
                    <a:close/>
                  </a:path>
                </a:pathLst>
              </a:custGeom>
              <a:solidFill>
                <a:srgbClr val="008739"/>
              </a:solidFill>
            </p:spPr>
            <p:txBody>
              <a:bodyPr wrap="square" lIns="0" tIns="0" rIns="0" bIns="0" rtlCol="0"/>
              <a:lstStyle/>
              <a:p>
                <a:endParaRPr/>
              </a:p>
            </p:txBody>
          </p:sp>
          <p:sp>
            <p:nvSpPr>
              <p:cNvPr id="3074" name="object 57">
                <a:extLst>
                  <a:ext uri="{FF2B5EF4-FFF2-40B4-BE49-F238E27FC236}">
                    <a16:creationId xmlns:a16="http://schemas.microsoft.com/office/drawing/2014/main" id="{EAD31BC7-3644-A5BE-CCCC-46345D90301B}"/>
                  </a:ext>
                </a:extLst>
              </p:cNvPr>
              <p:cNvSpPr/>
              <p:nvPr/>
            </p:nvSpPr>
            <p:spPr>
              <a:xfrm>
                <a:off x="5864212" y="9118231"/>
                <a:ext cx="76835" cy="19685"/>
              </a:xfrm>
              <a:custGeom>
                <a:avLst/>
                <a:gdLst/>
                <a:ahLst/>
                <a:cxnLst/>
                <a:rect l="l" t="t" r="r" b="b"/>
                <a:pathLst>
                  <a:path w="76835" h="19684">
                    <a:moveTo>
                      <a:pt x="18313" y="5321"/>
                    </a:moveTo>
                    <a:lnTo>
                      <a:pt x="18262" y="2882"/>
                    </a:lnTo>
                    <a:lnTo>
                      <a:pt x="14744" y="1079"/>
                    </a:lnTo>
                    <a:lnTo>
                      <a:pt x="8623" y="1397"/>
                    </a:lnTo>
                    <a:lnTo>
                      <a:pt x="3695" y="1651"/>
                    </a:lnTo>
                    <a:lnTo>
                      <a:pt x="0" y="3454"/>
                    </a:lnTo>
                    <a:lnTo>
                      <a:pt x="63" y="6159"/>
                    </a:lnTo>
                    <a:lnTo>
                      <a:pt x="3213" y="7785"/>
                    </a:lnTo>
                    <a:lnTo>
                      <a:pt x="15900" y="7543"/>
                    </a:lnTo>
                    <a:lnTo>
                      <a:pt x="18313" y="5321"/>
                    </a:lnTo>
                    <a:close/>
                  </a:path>
                  <a:path w="76835" h="19684">
                    <a:moveTo>
                      <a:pt x="76428" y="13500"/>
                    </a:moveTo>
                    <a:lnTo>
                      <a:pt x="76034" y="0"/>
                    </a:lnTo>
                    <a:lnTo>
                      <a:pt x="45758" y="1066"/>
                    </a:lnTo>
                    <a:lnTo>
                      <a:pt x="46799" y="14541"/>
                    </a:lnTo>
                    <a:lnTo>
                      <a:pt x="52882" y="19583"/>
                    </a:lnTo>
                    <a:lnTo>
                      <a:pt x="71310" y="18935"/>
                    </a:lnTo>
                    <a:lnTo>
                      <a:pt x="76428" y="13500"/>
                    </a:lnTo>
                    <a:close/>
                  </a:path>
                </a:pathLst>
              </a:custGeom>
              <a:solidFill>
                <a:srgbClr val="007C34"/>
              </a:solidFill>
            </p:spPr>
            <p:txBody>
              <a:bodyPr wrap="square" lIns="0" tIns="0" rIns="0" bIns="0" rtlCol="0"/>
              <a:lstStyle/>
              <a:p>
                <a:endParaRPr/>
              </a:p>
            </p:txBody>
          </p:sp>
          <p:sp>
            <p:nvSpPr>
              <p:cNvPr id="3075" name="object 58">
                <a:extLst>
                  <a:ext uri="{FF2B5EF4-FFF2-40B4-BE49-F238E27FC236}">
                    <a16:creationId xmlns:a16="http://schemas.microsoft.com/office/drawing/2014/main" id="{2897F5B0-942A-D9F5-E6FF-62D168D4947A}"/>
                  </a:ext>
                </a:extLst>
              </p:cNvPr>
              <p:cNvSpPr/>
              <p:nvPr/>
            </p:nvSpPr>
            <p:spPr>
              <a:xfrm>
                <a:off x="5909875" y="9112464"/>
                <a:ext cx="30480" cy="12700"/>
              </a:xfrm>
              <a:custGeom>
                <a:avLst/>
                <a:gdLst/>
                <a:ahLst/>
                <a:cxnLst/>
                <a:rect l="l" t="t" r="r" b="b"/>
                <a:pathLst>
                  <a:path w="30479" h="12700">
                    <a:moveTo>
                      <a:pt x="23431" y="0"/>
                    </a:moveTo>
                    <a:lnTo>
                      <a:pt x="6705" y="584"/>
                    </a:lnTo>
                    <a:lnTo>
                      <a:pt x="0" y="3517"/>
                    </a:lnTo>
                    <a:lnTo>
                      <a:pt x="190" y="10147"/>
                    </a:lnTo>
                    <a:lnTo>
                      <a:pt x="7048" y="12585"/>
                    </a:lnTo>
                    <a:lnTo>
                      <a:pt x="23774" y="12001"/>
                    </a:lnTo>
                    <a:lnTo>
                      <a:pt x="30479" y="9080"/>
                    </a:lnTo>
                    <a:lnTo>
                      <a:pt x="30378" y="5765"/>
                    </a:lnTo>
                    <a:lnTo>
                      <a:pt x="30276" y="2451"/>
                    </a:lnTo>
                    <a:lnTo>
                      <a:pt x="23431" y="0"/>
                    </a:lnTo>
                    <a:close/>
                  </a:path>
                </a:pathLst>
              </a:custGeom>
              <a:solidFill>
                <a:srgbClr val="008739"/>
              </a:solidFill>
            </p:spPr>
            <p:txBody>
              <a:bodyPr wrap="square" lIns="0" tIns="0" rIns="0" bIns="0" rtlCol="0"/>
              <a:lstStyle/>
              <a:p>
                <a:endParaRPr/>
              </a:p>
            </p:txBody>
          </p:sp>
          <p:sp>
            <p:nvSpPr>
              <p:cNvPr id="3076" name="object 59">
                <a:extLst>
                  <a:ext uri="{FF2B5EF4-FFF2-40B4-BE49-F238E27FC236}">
                    <a16:creationId xmlns:a16="http://schemas.microsoft.com/office/drawing/2014/main" id="{9E65690C-2510-0B0E-807C-956E0B74B964}"/>
                  </a:ext>
                </a:extLst>
              </p:cNvPr>
              <p:cNvSpPr/>
              <p:nvPr/>
            </p:nvSpPr>
            <p:spPr>
              <a:xfrm>
                <a:off x="5916333" y="9115348"/>
                <a:ext cx="75565" cy="20320"/>
              </a:xfrm>
              <a:custGeom>
                <a:avLst/>
                <a:gdLst/>
                <a:ahLst/>
                <a:cxnLst/>
                <a:rect l="l" t="t" r="r" b="b"/>
                <a:pathLst>
                  <a:path w="75564" h="20320">
                    <a:moveTo>
                      <a:pt x="18313" y="4241"/>
                    </a:moveTo>
                    <a:lnTo>
                      <a:pt x="18262" y="1803"/>
                    </a:lnTo>
                    <a:lnTo>
                      <a:pt x="14744" y="0"/>
                    </a:lnTo>
                    <a:lnTo>
                      <a:pt x="8623" y="317"/>
                    </a:lnTo>
                    <a:lnTo>
                      <a:pt x="3695" y="571"/>
                    </a:lnTo>
                    <a:lnTo>
                      <a:pt x="0" y="2362"/>
                    </a:lnTo>
                    <a:lnTo>
                      <a:pt x="63" y="5080"/>
                    </a:lnTo>
                    <a:lnTo>
                      <a:pt x="3213" y="6705"/>
                    </a:lnTo>
                    <a:lnTo>
                      <a:pt x="15900" y="6464"/>
                    </a:lnTo>
                    <a:lnTo>
                      <a:pt x="18313" y="4241"/>
                    </a:lnTo>
                    <a:close/>
                  </a:path>
                  <a:path w="75564" h="20320">
                    <a:moveTo>
                      <a:pt x="75069" y="13931"/>
                    </a:moveTo>
                    <a:lnTo>
                      <a:pt x="74676" y="444"/>
                    </a:lnTo>
                    <a:lnTo>
                      <a:pt x="44399" y="1498"/>
                    </a:lnTo>
                    <a:lnTo>
                      <a:pt x="45440" y="14986"/>
                    </a:lnTo>
                    <a:lnTo>
                      <a:pt x="51523" y="20027"/>
                    </a:lnTo>
                    <a:lnTo>
                      <a:pt x="69951" y="19380"/>
                    </a:lnTo>
                    <a:lnTo>
                      <a:pt x="75069" y="13931"/>
                    </a:lnTo>
                    <a:close/>
                  </a:path>
                </a:pathLst>
              </a:custGeom>
              <a:solidFill>
                <a:srgbClr val="007C34"/>
              </a:solidFill>
            </p:spPr>
            <p:txBody>
              <a:bodyPr wrap="square" lIns="0" tIns="0" rIns="0" bIns="0" rtlCol="0"/>
              <a:lstStyle/>
              <a:p>
                <a:endParaRPr/>
              </a:p>
            </p:txBody>
          </p:sp>
          <p:sp>
            <p:nvSpPr>
              <p:cNvPr id="3077" name="object 60">
                <a:extLst>
                  <a:ext uri="{FF2B5EF4-FFF2-40B4-BE49-F238E27FC236}">
                    <a16:creationId xmlns:a16="http://schemas.microsoft.com/office/drawing/2014/main" id="{168521EE-37A0-3C3E-A82F-5E6BDCD6E117}"/>
                  </a:ext>
                </a:extLst>
              </p:cNvPr>
              <p:cNvSpPr/>
              <p:nvPr/>
            </p:nvSpPr>
            <p:spPr>
              <a:xfrm>
                <a:off x="5960633" y="9110027"/>
                <a:ext cx="30480" cy="12700"/>
              </a:xfrm>
              <a:custGeom>
                <a:avLst/>
                <a:gdLst/>
                <a:ahLst/>
                <a:cxnLst/>
                <a:rect l="l" t="t" r="r" b="b"/>
                <a:pathLst>
                  <a:path w="30479" h="12700">
                    <a:moveTo>
                      <a:pt x="23431" y="0"/>
                    </a:moveTo>
                    <a:lnTo>
                      <a:pt x="6705" y="584"/>
                    </a:lnTo>
                    <a:lnTo>
                      <a:pt x="0" y="3517"/>
                    </a:lnTo>
                    <a:lnTo>
                      <a:pt x="190" y="10147"/>
                    </a:lnTo>
                    <a:lnTo>
                      <a:pt x="7048" y="12585"/>
                    </a:lnTo>
                    <a:lnTo>
                      <a:pt x="23774" y="12001"/>
                    </a:lnTo>
                    <a:lnTo>
                      <a:pt x="30479" y="9080"/>
                    </a:lnTo>
                    <a:lnTo>
                      <a:pt x="30378" y="5765"/>
                    </a:lnTo>
                    <a:lnTo>
                      <a:pt x="30276" y="2451"/>
                    </a:lnTo>
                    <a:lnTo>
                      <a:pt x="23431" y="0"/>
                    </a:lnTo>
                    <a:close/>
                  </a:path>
                </a:pathLst>
              </a:custGeom>
              <a:solidFill>
                <a:srgbClr val="008739"/>
              </a:solidFill>
            </p:spPr>
            <p:txBody>
              <a:bodyPr wrap="square" lIns="0" tIns="0" rIns="0" bIns="0" rtlCol="0"/>
              <a:lstStyle/>
              <a:p>
                <a:endParaRPr/>
              </a:p>
            </p:txBody>
          </p:sp>
          <p:sp>
            <p:nvSpPr>
              <p:cNvPr id="3078" name="object 61">
                <a:extLst>
                  <a:ext uri="{FF2B5EF4-FFF2-40B4-BE49-F238E27FC236}">
                    <a16:creationId xmlns:a16="http://schemas.microsoft.com/office/drawing/2014/main" id="{908C7B08-B892-CCA2-393E-97C358349D4B}"/>
                  </a:ext>
                </a:extLst>
              </p:cNvPr>
              <p:cNvSpPr/>
              <p:nvPr/>
            </p:nvSpPr>
            <p:spPr>
              <a:xfrm>
                <a:off x="5967082" y="9105391"/>
                <a:ext cx="173990" cy="19685"/>
              </a:xfrm>
              <a:custGeom>
                <a:avLst/>
                <a:gdLst/>
                <a:ahLst/>
                <a:cxnLst/>
                <a:rect l="l" t="t" r="r" b="b"/>
                <a:pathLst>
                  <a:path w="173989" h="19684">
                    <a:moveTo>
                      <a:pt x="18313" y="11760"/>
                    </a:moveTo>
                    <a:lnTo>
                      <a:pt x="18262" y="9321"/>
                    </a:lnTo>
                    <a:lnTo>
                      <a:pt x="14744" y="7518"/>
                    </a:lnTo>
                    <a:lnTo>
                      <a:pt x="8623" y="7835"/>
                    </a:lnTo>
                    <a:lnTo>
                      <a:pt x="3695" y="8089"/>
                    </a:lnTo>
                    <a:lnTo>
                      <a:pt x="0" y="9893"/>
                    </a:lnTo>
                    <a:lnTo>
                      <a:pt x="76" y="12598"/>
                    </a:lnTo>
                    <a:lnTo>
                      <a:pt x="3213" y="14224"/>
                    </a:lnTo>
                    <a:lnTo>
                      <a:pt x="15900" y="13982"/>
                    </a:lnTo>
                    <a:lnTo>
                      <a:pt x="18313" y="11760"/>
                    </a:lnTo>
                    <a:close/>
                  </a:path>
                  <a:path w="173989" h="19684">
                    <a:moveTo>
                      <a:pt x="173888" y="13487"/>
                    </a:moveTo>
                    <a:lnTo>
                      <a:pt x="173494" y="0"/>
                    </a:lnTo>
                    <a:lnTo>
                      <a:pt x="143217" y="1054"/>
                    </a:lnTo>
                    <a:lnTo>
                      <a:pt x="144259" y="14541"/>
                    </a:lnTo>
                    <a:lnTo>
                      <a:pt x="150342" y="19583"/>
                    </a:lnTo>
                    <a:lnTo>
                      <a:pt x="168770" y="18923"/>
                    </a:lnTo>
                    <a:lnTo>
                      <a:pt x="173888" y="13487"/>
                    </a:lnTo>
                    <a:close/>
                  </a:path>
                </a:pathLst>
              </a:custGeom>
              <a:solidFill>
                <a:srgbClr val="007C34"/>
              </a:solidFill>
            </p:spPr>
            <p:txBody>
              <a:bodyPr wrap="square" lIns="0" tIns="0" rIns="0" bIns="0" rtlCol="0"/>
              <a:lstStyle/>
              <a:p>
                <a:endParaRPr/>
              </a:p>
            </p:txBody>
          </p:sp>
          <p:sp>
            <p:nvSpPr>
              <p:cNvPr id="3079" name="object 62">
                <a:extLst>
                  <a:ext uri="{FF2B5EF4-FFF2-40B4-BE49-F238E27FC236}">
                    <a16:creationId xmlns:a16="http://schemas.microsoft.com/office/drawing/2014/main" id="{1CC5A759-4C29-CF22-4314-509F11BF9B19}"/>
                  </a:ext>
                </a:extLst>
              </p:cNvPr>
              <p:cNvSpPr/>
              <p:nvPr/>
            </p:nvSpPr>
            <p:spPr>
              <a:xfrm>
                <a:off x="6110204" y="9099616"/>
                <a:ext cx="30480" cy="12700"/>
              </a:xfrm>
              <a:custGeom>
                <a:avLst/>
                <a:gdLst/>
                <a:ahLst/>
                <a:cxnLst/>
                <a:rect l="l" t="t" r="r" b="b"/>
                <a:pathLst>
                  <a:path w="30479" h="12700">
                    <a:moveTo>
                      <a:pt x="23431" y="0"/>
                    </a:moveTo>
                    <a:lnTo>
                      <a:pt x="6705" y="584"/>
                    </a:lnTo>
                    <a:lnTo>
                      <a:pt x="0" y="3517"/>
                    </a:lnTo>
                    <a:lnTo>
                      <a:pt x="190" y="10147"/>
                    </a:lnTo>
                    <a:lnTo>
                      <a:pt x="7048" y="12585"/>
                    </a:lnTo>
                    <a:lnTo>
                      <a:pt x="23774" y="11988"/>
                    </a:lnTo>
                    <a:lnTo>
                      <a:pt x="30479" y="9080"/>
                    </a:lnTo>
                    <a:lnTo>
                      <a:pt x="30378" y="5765"/>
                    </a:lnTo>
                    <a:lnTo>
                      <a:pt x="30276" y="2451"/>
                    </a:lnTo>
                    <a:lnTo>
                      <a:pt x="23431" y="0"/>
                    </a:lnTo>
                    <a:close/>
                  </a:path>
                </a:pathLst>
              </a:custGeom>
              <a:solidFill>
                <a:srgbClr val="008739"/>
              </a:solidFill>
            </p:spPr>
            <p:txBody>
              <a:bodyPr wrap="square" lIns="0" tIns="0" rIns="0" bIns="0" rtlCol="0"/>
              <a:lstStyle/>
              <a:p>
                <a:endParaRPr/>
              </a:p>
            </p:txBody>
          </p:sp>
          <p:sp>
            <p:nvSpPr>
              <p:cNvPr id="3080" name="object 63">
                <a:extLst>
                  <a:ext uri="{FF2B5EF4-FFF2-40B4-BE49-F238E27FC236}">
                    <a16:creationId xmlns:a16="http://schemas.microsoft.com/office/drawing/2014/main" id="{A2762529-21DE-0E86-9DFE-301A66205C73}"/>
                  </a:ext>
                </a:extLst>
              </p:cNvPr>
              <p:cNvSpPr/>
              <p:nvPr/>
            </p:nvSpPr>
            <p:spPr>
              <a:xfrm>
                <a:off x="6116663" y="9057436"/>
                <a:ext cx="81915" cy="52069"/>
              </a:xfrm>
              <a:custGeom>
                <a:avLst/>
                <a:gdLst/>
                <a:ahLst/>
                <a:cxnLst/>
                <a:rect l="l" t="t" r="r" b="b"/>
                <a:pathLst>
                  <a:path w="81914" h="52070">
                    <a:moveTo>
                      <a:pt x="18313" y="49301"/>
                    </a:moveTo>
                    <a:lnTo>
                      <a:pt x="18262" y="46863"/>
                    </a:lnTo>
                    <a:lnTo>
                      <a:pt x="14744" y="45059"/>
                    </a:lnTo>
                    <a:lnTo>
                      <a:pt x="8623" y="45377"/>
                    </a:lnTo>
                    <a:lnTo>
                      <a:pt x="3695" y="45631"/>
                    </a:lnTo>
                    <a:lnTo>
                      <a:pt x="0" y="47434"/>
                    </a:lnTo>
                    <a:lnTo>
                      <a:pt x="76" y="50139"/>
                    </a:lnTo>
                    <a:lnTo>
                      <a:pt x="3213" y="51765"/>
                    </a:lnTo>
                    <a:lnTo>
                      <a:pt x="15900" y="51536"/>
                    </a:lnTo>
                    <a:lnTo>
                      <a:pt x="18313" y="49301"/>
                    </a:lnTo>
                    <a:close/>
                  </a:path>
                  <a:path w="81914" h="52070">
                    <a:moveTo>
                      <a:pt x="81407" y="12522"/>
                    </a:moveTo>
                    <a:lnTo>
                      <a:pt x="81305" y="0"/>
                    </a:lnTo>
                    <a:lnTo>
                      <a:pt x="53784" y="419"/>
                    </a:lnTo>
                    <a:lnTo>
                      <a:pt x="54495" y="12941"/>
                    </a:lnTo>
                    <a:lnTo>
                      <a:pt x="59918" y="17729"/>
                    </a:lnTo>
                    <a:lnTo>
                      <a:pt x="76669" y="17475"/>
                    </a:lnTo>
                    <a:lnTo>
                      <a:pt x="81407" y="12522"/>
                    </a:lnTo>
                    <a:close/>
                  </a:path>
                </a:pathLst>
              </a:custGeom>
              <a:solidFill>
                <a:srgbClr val="007C34"/>
              </a:solidFill>
            </p:spPr>
            <p:txBody>
              <a:bodyPr wrap="square" lIns="0" tIns="0" rIns="0" bIns="0" rtlCol="0"/>
              <a:lstStyle/>
              <a:p>
                <a:endParaRPr/>
              </a:p>
            </p:txBody>
          </p:sp>
          <p:sp>
            <p:nvSpPr>
              <p:cNvPr id="3081" name="object 64">
                <a:extLst>
                  <a:ext uri="{FF2B5EF4-FFF2-40B4-BE49-F238E27FC236}">
                    <a16:creationId xmlns:a16="http://schemas.microsoft.com/office/drawing/2014/main" id="{91C2172C-31DC-5914-EF76-F8A5B668C4EB}"/>
                  </a:ext>
                </a:extLst>
              </p:cNvPr>
              <p:cNvSpPr/>
              <p:nvPr/>
            </p:nvSpPr>
            <p:spPr>
              <a:xfrm>
                <a:off x="6170446" y="9051955"/>
                <a:ext cx="27940" cy="11430"/>
              </a:xfrm>
              <a:custGeom>
                <a:avLst/>
                <a:gdLst/>
                <a:ahLst/>
                <a:cxnLst/>
                <a:rect l="l" t="t" r="r" b="b"/>
                <a:pathLst>
                  <a:path w="27939" h="11429">
                    <a:moveTo>
                      <a:pt x="21323" y="0"/>
                    </a:moveTo>
                    <a:lnTo>
                      <a:pt x="6134" y="228"/>
                    </a:lnTo>
                    <a:lnTo>
                      <a:pt x="0" y="2819"/>
                    </a:lnTo>
                    <a:lnTo>
                      <a:pt x="38" y="8966"/>
                    </a:lnTo>
                    <a:lnTo>
                      <a:pt x="6223" y="11366"/>
                    </a:lnTo>
                    <a:lnTo>
                      <a:pt x="21424" y="11137"/>
                    </a:lnTo>
                    <a:lnTo>
                      <a:pt x="27559" y="8547"/>
                    </a:lnTo>
                    <a:lnTo>
                      <a:pt x="27533" y="5473"/>
                    </a:lnTo>
                    <a:lnTo>
                      <a:pt x="27508" y="2400"/>
                    </a:lnTo>
                    <a:lnTo>
                      <a:pt x="21323" y="0"/>
                    </a:lnTo>
                    <a:close/>
                  </a:path>
                </a:pathLst>
              </a:custGeom>
              <a:solidFill>
                <a:srgbClr val="008739"/>
              </a:solidFill>
            </p:spPr>
            <p:txBody>
              <a:bodyPr wrap="square" lIns="0" tIns="0" rIns="0" bIns="0" rtlCol="0"/>
              <a:lstStyle/>
              <a:p>
                <a:endParaRPr/>
              </a:p>
            </p:txBody>
          </p:sp>
          <p:sp>
            <p:nvSpPr>
              <p:cNvPr id="3082" name="object 65">
                <a:extLst>
                  <a:ext uri="{FF2B5EF4-FFF2-40B4-BE49-F238E27FC236}">
                    <a16:creationId xmlns:a16="http://schemas.microsoft.com/office/drawing/2014/main" id="{CA8824CC-ADA6-7851-E3F2-19A7624C8470}"/>
                  </a:ext>
                </a:extLst>
              </p:cNvPr>
              <p:cNvSpPr/>
              <p:nvPr/>
            </p:nvSpPr>
            <p:spPr>
              <a:xfrm>
                <a:off x="6152299" y="9054591"/>
                <a:ext cx="40640" cy="66675"/>
              </a:xfrm>
              <a:custGeom>
                <a:avLst/>
                <a:gdLst/>
                <a:ahLst/>
                <a:cxnLst/>
                <a:rect l="l" t="t" r="r" b="b"/>
                <a:pathLst>
                  <a:path w="40639" h="66675">
                    <a:moveTo>
                      <a:pt x="30670" y="60134"/>
                    </a:moveTo>
                    <a:lnTo>
                      <a:pt x="30276" y="46634"/>
                    </a:lnTo>
                    <a:lnTo>
                      <a:pt x="0" y="47701"/>
                    </a:lnTo>
                    <a:lnTo>
                      <a:pt x="1041" y="61175"/>
                    </a:lnTo>
                    <a:lnTo>
                      <a:pt x="7124" y="66217"/>
                    </a:lnTo>
                    <a:lnTo>
                      <a:pt x="25552" y="65570"/>
                    </a:lnTo>
                    <a:lnTo>
                      <a:pt x="30670" y="60134"/>
                    </a:lnTo>
                    <a:close/>
                  </a:path>
                  <a:path w="40639" h="66675">
                    <a:moveTo>
                      <a:pt x="40563" y="1727"/>
                    </a:moveTo>
                    <a:lnTo>
                      <a:pt x="37401" y="0"/>
                    </a:lnTo>
                    <a:lnTo>
                      <a:pt x="31838" y="177"/>
                    </a:lnTo>
                    <a:lnTo>
                      <a:pt x="27355" y="317"/>
                    </a:lnTo>
                    <a:lnTo>
                      <a:pt x="23977" y="1917"/>
                    </a:lnTo>
                    <a:lnTo>
                      <a:pt x="23977" y="4432"/>
                    </a:lnTo>
                    <a:lnTo>
                      <a:pt x="26797" y="5994"/>
                    </a:lnTo>
                    <a:lnTo>
                      <a:pt x="38341" y="6019"/>
                    </a:lnTo>
                    <a:lnTo>
                      <a:pt x="40563" y="3987"/>
                    </a:lnTo>
                    <a:lnTo>
                      <a:pt x="40563" y="1727"/>
                    </a:lnTo>
                    <a:close/>
                  </a:path>
                </a:pathLst>
              </a:custGeom>
              <a:solidFill>
                <a:srgbClr val="007C34"/>
              </a:solidFill>
            </p:spPr>
            <p:txBody>
              <a:bodyPr wrap="square" lIns="0" tIns="0" rIns="0" bIns="0" rtlCol="0"/>
              <a:lstStyle/>
              <a:p>
                <a:endParaRPr/>
              </a:p>
            </p:txBody>
          </p:sp>
          <p:sp>
            <p:nvSpPr>
              <p:cNvPr id="3083" name="object 66">
                <a:extLst>
                  <a:ext uri="{FF2B5EF4-FFF2-40B4-BE49-F238E27FC236}">
                    <a16:creationId xmlns:a16="http://schemas.microsoft.com/office/drawing/2014/main" id="{3640A7BB-CA16-D607-0F29-F327A54A94D9}"/>
                  </a:ext>
                </a:extLst>
              </p:cNvPr>
              <p:cNvSpPr/>
              <p:nvPr/>
            </p:nvSpPr>
            <p:spPr>
              <a:xfrm>
                <a:off x="6152197" y="9095448"/>
                <a:ext cx="30480" cy="12700"/>
              </a:xfrm>
              <a:custGeom>
                <a:avLst/>
                <a:gdLst/>
                <a:ahLst/>
                <a:cxnLst/>
                <a:rect l="l" t="t" r="r" b="b"/>
                <a:pathLst>
                  <a:path w="30479" h="12700">
                    <a:moveTo>
                      <a:pt x="23431" y="0"/>
                    </a:moveTo>
                    <a:lnTo>
                      <a:pt x="6705" y="584"/>
                    </a:lnTo>
                    <a:lnTo>
                      <a:pt x="0" y="3517"/>
                    </a:lnTo>
                    <a:lnTo>
                      <a:pt x="190" y="10147"/>
                    </a:lnTo>
                    <a:lnTo>
                      <a:pt x="7048" y="12585"/>
                    </a:lnTo>
                    <a:lnTo>
                      <a:pt x="23774" y="12001"/>
                    </a:lnTo>
                    <a:lnTo>
                      <a:pt x="30479" y="9080"/>
                    </a:lnTo>
                    <a:lnTo>
                      <a:pt x="30378" y="5765"/>
                    </a:lnTo>
                    <a:lnTo>
                      <a:pt x="30276" y="2451"/>
                    </a:lnTo>
                    <a:lnTo>
                      <a:pt x="23431" y="0"/>
                    </a:lnTo>
                    <a:close/>
                  </a:path>
                </a:pathLst>
              </a:custGeom>
              <a:solidFill>
                <a:srgbClr val="008739"/>
              </a:solidFill>
            </p:spPr>
            <p:txBody>
              <a:bodyPr wrap="square" lIns="0" tIns="0" rIns="0" bIns="0" rtlCol="0"/>
              <a:lstStyle/>
              <a:p>
                <a:endParaRPr/>
              </a:p>
            </p:txBody>
          </p:sp>
          <p:sp>
            <p:nvSpPr>
              <p:cNvPr id="3084" name="object 67">
                <a:extLst>
                  <a:ext uri="{FF2B5EF4-FFF2-40B4-BE49-F238E27FC236}">
                    <a16:creationId xmlns:a16="http://schemas.microsoft.com/office/drawing/2014/main" id="{C27ACB5B-B27C-0AB8-6DCB-1DA1E50747A0}"/>
                  </a:ext>
                </a:extLst>
              </p:cNvPr>
              <p:cNvSpPr/>
              <p:nvPr/>
            </p:nvSpPr>
            <p:spPr>
              <a:xfrm>
                <a:off x="6158649" y="9098330"/>
                <a:ext cx="69850" cy="20955"/>
              </a:xfrm>
              <a:custGeom>
                <a:avLst/>
                <a:gdLst/>
                <a:ahLst/>
                <a:cxnLst/>
                <a:rect l="l" t="t" r="r" b="b"/>
                <a:pathLst>
                  <a:path w="69850" h="20954">
                    <a:moveTo>
                      <a:pt x="18313" y="4241"/>
                    </a:moveTo>
                    <a:lnTo>
                      <a:pt x="18262" y="1803"/>
                    </a:lnTo>
                    <a:lnTo>
                      <a:pt x="14744" y="0"/>
                    </a:lnTo>
                    <a:lnTo>
                      <a:pt x="8623" y="317"/>
                    </a:lnTo>
                    <a:lnTo>
                      <a:pt x="3695" y="571"/>
                    </a:lnTo>
                    <a:lnTo>
                      <a:pt x="0" y="2374"/>
                    </a:lnTo>
                    <a:lnTo>
                      <a:pt x="63" y="5080"/>
                    </a:lnTo>
                    <a:lnTo>
                      <a:pt x="3213" y="6705"/>
                    </a:lnTo>
                    <a:lnTo>
                      <a:pt x="15900" y="6464"/>
                    </a:lnTo>
                    <a:lnTo>
                      <a:pt x="18313" y="4241"/>
                    </a:lnTo>
                    <a:close/>
                  </a:path>
                  <a:path w="69850" h="20954">
                    <a:moveTo>
                      <a:pt x="69430" y="14300"/>
                    </a:moveTo>
                    <a:lnTo>
                      <a:pt x="69037" y="812"/>
                    </a:lnTo>
                    <a:lnTo>
                      <a:pt x="38760" y="1866"/>
                    </a:lnTo>
                    <a:lnTo>
                      <a:pt x="39801" y="15354"/>
                    </a:lnTo>
                    <a:lnTo>
                      <a:pt x="45885" y="20396"/>
                    </a:lnTo>
                    <a:lnTo>
                      <a:pt x="64312" y="19735"/>
                    </a:lnTo>
                    <a:lnTo>
                      <a:pt x="69430" y="14300"/>
                    </a:lnTo>
                    <a:close/>
                  </a:path>
                </a:pathLst>
              </a:custGeom>
              <a:solidFill>
                <a:srgbClr val="007C34"/>
              </a:solidFill>
            </p:spPr>
            <p:txBody>
              <a:bodyPr wrap="square" lIns="0" tIns="0" rIns="0" bIns="0" rtlCol="0"/>
              <a:lstStyle/>
              <a:p>
                <a:endParaRPr/>
              </a:p>
            </p:txBody>
          </p:sp>
          <p:sp>
            <p:nvSpPr>
              <p:cNvPr id="3085" name="object 68">
                <a:extLst>
                  <a:ext uri="{FF2B5EF4-FFF2-40B4-BE49-F238E27FC236}">
                    <a16:creationId xmlns:a16="http://schemas.microsoft.com/office/drawing/2014/main" id="{E4FF9059-6197-5F32-8A5B-C005488E5C32}"/>
                  </a:ext>
                </a:extLst>
              </p:cNvPr>
              <p:cNvSpPr/>
              <p:nvPr/>
            </p:nvSpPr>
            <p:spPr>
              <a:xfrm>
                <a:off x="6197311" y="9093369"/>
                <a:ext cx="30480" cy="12700"/>
              </a:xfrm>
              <a:custGeom>
                <a:avLst/>
                <a:gdLst/>
                <a:ahLst/>
                <a:cxnLst/>
                <a:rect l="l" t="t" r="r" b="b"/>
                <a:pathLst>
                  <a:path w="30479" h="12700">
                    <a:moveTo>
                      <a:pt x="23431" y="0"/>
                    </a:moveTo>
                    <a:lnTo>
                      <a:pt x="6705" y="584"/>
                    </a:lnTo>
                    <a:lnTo>
                      <a:pt x="0" y="3517"/>
                    </a:lnTo>
                    <a:lnTo>
                      <a:pt x="190" y="10147"/>
                    </a:lnTo>
                    <a:lnTo>
                      <a:pt x="7048" y="12585"/>
                    </a:lnTo>
                    <a:lnTo>
                      <a:pt x="23774" y="11988"/>
                    </a:lnTo>
                    <a:lnTo>
                      <a:pt x="30479" y="9080"/>
                    </a:lnTo>
                    <a:lnTo>
                      <a:pt x="30378" y="5765"/>
                    </a:lnTo>
                    <a:lnTo>
                      <a:pt x="30276" y="2451"/>
                    </a:lnTo>
                    <a:lnTo>
                      <a:pt x="23431" y="0"/>
                    </a:lnTo>
                    <a:close/>
                  </a:path>
                </a:pathLst>
              </a:custGeom>
              <a:solidFill>
                <a:srgbClr val="008739"/>
              </a:solidFill>
            </p:spPr>
            <p:txBody>
              <a:bodyPr wrap="square" lIns="0" tIns="0" rIns="0" bIns="0" rtlCol="0"/>
              <a:lstStyle/>
              <a:p>
                <a:endParaRPr/>
              </a:p>
            </p:txBody>
          </p:sp>
          <p:sp>
            <p:nvSpPr>
              <p:cNvPr id="3086" name="object 69">
                <a:extLst>
                  <a:ext uri="{FF2B5EF4-FFF2-40B4-BE49-F238E27FC236}">
                    <a16:creationId xmlns:a16="http://schemas.microsoft.com/office/drawing/2014/main" id="{0C275AB3-99E6-FB8C-948B-66A5B847A64E}"/>
                  </a:ext>
                </a:extLst>
              </p:cNvPr>
              <p:cNvSpPr/>
              <p:nvPr/>
            </p:nvSpPr>
            <p:spPr>
              <a:xfrm>
                <a:off x="6203772" y="9093682"/>
                <a:ext cx="114935" cy="19050"/>
              </a:xfrm>
              <a:custGeom>
                <a:avLst/>
                <a:gdLst/>
                <a:ahLst/>
                <a:cxnLst/>
                <a:rect l="l" t="t" r="r" b="b"/>
                <a:pathLst>
                  <a:path w="114935" h="19050">
                    <a:moveTo>
                      <a:pt x="18313" y="6807"/>
                    </a:moveTo>
                    <a:lnTo>
                      <a:pt x="18262" y="4368"/>
                    </a:lnTo>
                    <a:lnTo>
                      <a:pt x="14744" y="2565"/>
                    </a:lnTo>
                    <a:lnTo>
                      <a:pt x="8623" y="2882"/>
                    </a:lnTo>
                    <a:lnTo>
                      <a:pt x="3695" y="3136"/>
                    </a:lnTo>
                    <a:lnTo>
                      <a:pt x="0" y="4940"/>
                    </a:lnTo>
                    <a:lnTo>
                      <a:pt x="63" y="7645"/>
                    </a:lnTo>
                    <a:lnTo>
                      <a:pt x="3213" y="9271"/>
                    </a:lnTo>
                    <a:lnTo>
                      <a:pt x="15900" y="9042"/>
                    </a:lnTo>
                    <a:lnTo>
                      <a:pt x="18313" y="6807"/>
                    </a:lnTo>
                    <a:close/>
                  </a:path>
                  <a:path w="114935" h="19050">
                    <a:moveTo>
                      <a:pt x="114731" y="13157"/>
                    </a:moveTo>
                    <a:lnTo>
                      <a:pt x="114617" y="0"/>
                    </a:lnTo>
                    <a:lnTo>
                      <a:pt x="85712" y="444"/>
                    </a:lnTo>
                    <a:lnTo>
                      <a:pt x="86461" y="13589"/>
                    </a:lnTo>
                    <a:lnTo>
                      <a:pt x="92151" y="18630"/>
                    </a:lnTo>
                    <a:lnTo>
                      <a:pt x="109740" y="18351"/>
                    </a:lnTo>
                    <a:lnTo>
                      <a:pt x="114731" y="13157"/>
                    </a:lnTo>
                    <a:close/>
                  </a:path>
                </a:pathLst>
              </a:custGeom>
              <a:solidFill>
                <a:srgbClr val="007C34"/>
              </a:solidFill>
            </p:spPr>
            <p:txBody>
              <a:bodyPr wrap="square" lIns="0" tIns="0" rIns="0" bIns="0" rtlCol="0"/>
              <a:lstStyle/>
              <a:p>
                <a:endParaRPr/>
              </a:p>
            </p:txBody>
          </p:sp>
          <p:sp>
            <p:nvSpPr>
              <p:cNvPr id="3087" name="object 70">
                <a:extLst>
                  <a:ext uri="{FF2B5EF4-FFF2-40B4-BE49-F238E27FC236}">
                    <a16:creationId xmlns:a16="http://schemas.microsoft.com/office/drawing/2014/main" id="{4B0560A4-47FF-B496-D993-572CDC064995}"/>
                  </a:ext>
                </a:extLst>
              </p:cNvPr>
              <p:cNvSpPr/>
              <p:nvPr/>
            </p:nvSpPr>
            <p:spPr>
              <a:xfrm>
                <a:off x="6289478" y="9087923"/>
                <a:ext cx="29209" cy="12065"/>
              </a:xfrm>
              <a:custGeom>
                <a:avLst/>
                <a:gdLst/>
                <a:ahLst/>
                <a:cxnLst/>
                <a:rect l="l" t="t" r="r" b="b"/>
                <a:pathLst>
                  <a:path w="29210" h="12065">
                    <a:moveTo>
                      <a:pt x="22402" y="0"/>
                    </a:moveTo>
                    <a:lnTo>
                      <a:pt x="6438" y="241"/>
                    </a:lnTo>
                    <a:lnTo>
                      <a:pt x="0" y="2971"/>
                    </a:lnTo>
                    <a:lnTo>
                      <a:pt x="50" y="9423"/>
                    </a:lnTo>
                    <a:lnTo>
                      <a:pt x="6540" y="11938"/>
                    </a:lnTo>
                    <a:lnTo>
                      <a:pt x="22504" y="11696"/>
                    </a:lnTo>
                    <a:lnTo>
                      <a:pt x="28943" y="8978"/>
                    </a:lnTo>
                    <a:lnTo>
                      <a:pt x="28917" y="5753"/>
                    </a:lnTo>
                    <a:lnTo>
                      <a:pt x="28892" y="2527"/>
                    </a:lnTo>
                    <a:lnTo>
                      <a:pt x="22402" y="0"/>
                    </a:lnTo>
                    <a:close/>
                  </a:path>
                </a:pathLst>
              </a:custGeom>
              <a:solidFill>
                <a:srgbClr val="008739"/>
              </a:solidFill>
            </p:spPr>
            <p:txBody>
              <a:bodyPr wrap="square" lIns="0" tIns="0" rIns="0" bIns="0" rtlCol="0"/>
              <a:lstStyle/>
              <a:p>
                <a:endParaRPr/>
              </a:p>
            </p:txBody>
          </p:sp>
          <p:sp>
            <p:nvSpPr>
              <p:cNvPr id="3088" name="object 71">
                <a:extLst>
                  <a:ext uri="{FF2B5EF4-FFF2-40B4-BE49-F238E27FC236}">
                    <a16:creationId xmlns:a16="http://schemas.microsoft.com/office/drawing/2014/main" id="{0F20021C-E1D1-BAEC-56CB-DC273799A25D}"/>
                  </a:ext>
                </a:extLst>
              </p:cNvPr>
              <p:cNvSpPr/>
              <p:nvPr/>
            </p:nvSpPr>
            <p:spPr>
              <a:xfrm>
                <a:off x="6271793" y="9072701"/>
                <a:ext cx="41275" cy="24765"/>
              </a:xfrm>
              <a:custGeom>
                <a:avLst/>
                <a:gdLst/>
                <a:ahLst/>
                <a:cxnLst/>
                <a:rect l="l" t="t" r="r" b="b"/>
                <a:pathLst>
                  <a:path w="41275" h="24765">
                    <a:moveTo>
                      <a:pt x="27622" y="12522"/>
                    </a:moveTo>
                    <a:lnTo>
                      <a:pt x="27520" y="0"/>
                    </a:lnTo>
                    <a:lnTo>
                      <a:pt x="0" y="419"/>
                    </a:lnTo>
                    <a:lnTo>
                      <a:pt x="711" y="12941"/>
                    </a:lnTo>
                    <a:lnTo>
                      <a:pt x="6134" y="17729"/>
                    </a:lnTo>
                    <a:lnTo>
                      <a:pt x="22885" y="17475"/>
                    </a:lnTo>
                    <a:lnTo>
                      <a:pt x="27622" y="12522"/>
                    </a:lnTo>
                    <a:close/>
                  </a:path>
                  <a:path w="41275" h="24765">
                    <a:moveTo>
                      <a:pt x="41224" y="19824"/>
                    </a:moveTo>
                    <a:lnTo>
                      <a:pt x="37896" y="17995"/>
                    </a:lnTo>
                    <a:lnTo>
                      <a:pt x="32054" y="18186"/>
                    </a:lnTo>
                    <a:lnTo>
                      <a:pt x="27343" y="18338"/>
                    </a:lnTo>
                    <a:lnTo>
                      <a:pt x="23799" y="20015"/>
                    </a:lnTo>
                    <a:lnTo>
                      <a:pt x="23799" y="22656"/>
                    </a:lnTo>
                    <a:lnTo>
                      <a:pt x="26758" y="24295"/>
                    </a:lnTo>
                    <a:lnTo>
                      <a:pt x="38874" y="24320"/>
                    </a:lnTo>
                    <a:lnTo>
                      <a:pt x="41224" y="22186"/>
                    </a:lnTo>
                    <a:lnTo>
                      <a:pt x="41224" y="19824"/>
                    </a:lnTo>
                    <a:close/>
                  </a:path>
                </a:pathLst>
              </a:custGeom>
              <a:solidFill>
                <a:srgbClr val="007C34"/>
              </a:solidFill>
            </p:spPr>
            <p:txBody>
              <a:bodyPr wrap="square" lIns="0" tIns="0" rIns="0" bIns="0" rtlCol="0"/>
              <a:lstStyle/>
              <a:p>
                <a:endParaRPr/>
              </a:p>
            </p:txBody>
          </p:sp>
          <p:sp>
            <p:nvSpPr>
              <p:cNvPr id="3089" name="object 72">
                <a:extLst>
                  <a:ext uri="{FF2B5EF4-FFF2-40B4-BE49-F238E27FC236}">
                    <a16:creationId xmlns:a16="http://schemas.microsoft.com/office/drawing/2014/main" id="{A8E795D2-214F-8340-08FB-73FF48274510}"/>
                  </a:ext>
                </a:extLst>
              </p:cNvPr>
              <p:cNvSpPr/>
              <p:nvPr/>
            </p:nvSpPr>
            <p:spPr>
              <a:xfrm>
                <a:off x="6271768" y="9067226"/>
                <a:ext cx="27940" cy="11430"/>
              </a:xfrm>
              <a:custGeom>
                <a:avLst/>
                <a:gdLst/>
                <a:ahLst/>
                <a:cxnLst/>
                <a:rect l="l" t="t" r="r" b="b"/>
                <a:pathLst>
                  <a:path w="27939" h="11429">
                    <a:moveTo>
                      <a:pt x="21348" y="0"/>
                    </a:moveTo>
                    <a:lnTo>
                      <a:pt x="6146" y="215"/>
                    </a:lnTo>
                    <a:lnTo>
                      <a:pt x="0" y="2819"/>
                    </a:lnTo>
                    <a:lnTo>
                      <a:pt x="50" y="8966"/>
                    </a:lnTo>
                    <a:lnTo>
                      <a:pt x="6235" y="11366"/>
                    </a:lnTo>
                    <a:lnTo>
                      <a:pt x="21437" y="11125"/>
                    </a:lnTo>
                    <a:lnTo>
                      <a:pt x="27571" y="8547"/>
                    </a:lnTo>
                    <a:lnTo>
                      <a:pt x="27546" y="5473"/>
                    </a:lnTo>
                    <a:lnTo>
                      <a:pt x="27520" y="2400"/>
                    </a:lnTo>
                    <a:lnTo>
                      <a:pt x="21348" y="0"/>
                    </a:lnTo>
                    <a:close/>
                  </a:path>
                </a:pathLst>
              </a:custGeom>
              <a:solidFill>
                <a:srgbClr val="008739"/>
              </a:solidFill>
            </p:spPr>
            <p:txBody>
              <a:bodyPr wrap="square" lIns="0" tIns="0" rIns="0" bIns="0" rtlCol="0"/>
              <a:lstStyle/>
              <a:p>
                <a:endParaRPr/>
              </a:p>
            </p:txBody>
          </p:sp>
          <p:sp>
            <p:nvSpPr>
              <p:cNvPr id="3090" name="object 73">
                <a:extLst>
                  <a:ext uri="{FF2B5EF4-FFF2-40B4-BE49-F238E27FC236}">
                    <a16:creationId xmlns:a16="http://schemas.microsoft.com/office/drawing/2014/main" id="{DFCEAF2E-79C4-A246-E92A-9937E04405C6}"/>
                  </a:ext>
                </a:extLst>
              </p:cNvPr>
              <p:cNvSpPr/>
              <p:nvPr/>
            </p:nvSpPr>
            <p:spPr>
              <a:xfrm>
                <a:off x="6213830" y="9055632"/>
                <a:ext cx="80645" cy="37465"/>
              </a:xfrm>
              <a:custGeom>
                <a:avLst/>
                <a:gdLst/>
                <a:ahLst/>
                <a:cxnLst/>
                <a:rect l="l" t="t" r="r" b="b"/>
                <a:pathLst>
                  <a:path w="80645" h="37465">
                    <a:moveTo>
                      <a:pt x="26098" y="11836"/>
                    </a:moveTo>
                    <a:lnTo>
                      <a:pt x="25996" y="0"/>
                    </a:lnTo>
                    <a:lnTo>
                      <a:pt x="0" y="393"/>
                    </a:lnTo>
                    <a:lnTo>
                      <a:pt x="673" y="12217"/>
                    </a:lnTo>
                    <a:lnTo>
                      <a:pt x="5791" y="16738"/>
                    </a:lnTo>
                    <a:lnTo>
                      <a:pt x="21615" y="16497"/>
                    </a:lnTo>
                    <a:lnTo>
                      <a:pt x="26098" y="11836"/>
                    </a:lnTo>
                    <a:close/>
                  </a:path>
                  <a:path w="80645" h="37465">
                    <a:moveTo>
                      <a:pt x="42545" y="32029"/>
                    </a:moveTo>
                    <a:lnTo>
                      <a:pt x="42443" y="19507"/>
                    </a:lnTo>
                    <a:lnTo>
                      <a:pt x="14922" y="19926"/>
                    </a:lnTo>
                    <a:lnTo>
                      <a:pt x="15633" y="32448"/>
                    </a:lnTo>
                    <a:lnTo>
                      <a:pt x="21056" y="37236"/>
                    </a:lnTo>
                    <a:lnTo>
                      <a:pt x="37807" y="36982"/>
                    </a:lnTo>
                    <a:lnTo>
                      <a:pt x="42545" y="32029"/>
                    </a:lnTo>
                    <a:close/>
                  </a:path>
                  <a:path w="80645" h="37465">
                    <a:moveTo>
                      <a:pt x="80365" y="15963"/>
                    </a:moveTo>
                    <a:lnTo>
                      <a:pt x="77203" y="14224"/>
                    </a:lnTo>
                    <a:lnTo>
                      <a:pt x="71640" y="14401"/>
                    </a:lnTo>
                    <a:lnTo>
                      <a:pt x="67157" y="14541"/>
                    </a:lnTo>
                    <a:lnTo>
                      <a:pt x="63779" y="16141"/>
                    </a:lnTo>
                    <a:lnTo>
                      <a:pt x="63779" y="18656"/>
                    </a:lnTo>
                    <a:lnTo>
                      <a:pt x="66598" y="20231"/>
                    </a:lnTo>
                    <a:lnTo>
                      <a:pt x="78143" y="20243"/>
                    </a:lnTo>
                    <a:lnTo>
                      <a:pt x="80365" y="18211"/>
                    </a:lnTo>
                    <a:lnTo>
                      <a:pt x="80365" y="15963"/>
                    </a:lnTo>
                    <a:close/>
                  </a:path>
                </a:pathLst>
              </a:custGeom>
              <a:solidFill>
                <a:srgbClr val="007C34"/>
              </a:solidFill>
            </p:spPr>
            <p:txBody>
              <a:bodyPr wrap="square" lIns="0" tIns="0" rIns="0" bIns="0" rtlCol="0"/>
              <a:lstStyle/>
              <a:p>
                <a:endParaRPr/>
              </a:p>
            </p:txBody>
          </p:sp>
          <p:sp>
            <p:nvSpPr>
              <p:cNvPr id="3091" name="object 74">
                <a:extLst>
                  <a:ext uri="{FF2B5EF4-FFF2-40B4-BE49-F238E27FC236}">
                    <a16:creationId xmlns:a16="http://schemas.microsoft.com/office/drawing/2014/main" id="{9FA555A2-76C5-5BD4-422B-43AAD7A188E2}"/>
                  </a:ext>
                </a:extLst>
              </p:cNvPr>
              <p:cNvSpPr/>
              <p:nvPr/>
            </p:nvSpPr>
            <p:spPr>
              <a:xfrm>
                <a:off x="6213823" y="9050450"/>
                <a:ext cx="26034" cy="10795"/>
              </a:xfrm>
              <a:custGeom>
                <a:avLst/>
                <a:gdLst/>
                <a:ahLst/>
                <a:cxnLst/>
                <a:rect l="l" t="t" r="r" b="b"/>
                <a:pathLst>
                  <a:path w="26035" h="10795">
                    <a:moveTo>
                      <a:pt x="20154" y="0"/>
                    </a:moveTo>
                    <a:lnTo>
                      <a:pt x="5791" y="228"/>
                    </a:lnTo>
                    <a:lnTo>
                      <a:pt x="0" y="2666"/>
                    </a:lnTo>
                    <a:lnTo>
                      <a:pt x="38"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3092" name="object 75">
                <a:extLst>
                  <a:ext uri="{FF2B5EF4-FFF2-40B4-BE49-F238E27FC236}">
                    <a16:creationId xmlns:a16="http://schemas.microsoft.com/office/drawing/2014/main" id="{C00F5CB6-6238-102D-F2F0-3F8BC1C7DEBE}"/>
                  </a:ext>
                </a:extLst>
              </p:cNvPr>
              <p:cNvSpPr/>
              <p:nvPr/>
            </p:nvSpPr>
            <p:spPr>
              <a:xfrm>
                <a:off x="6219330" y="9049384"/>
                <a:ext cx="120650" cy="37465"/>
              </a:xfrm>
              <a:custGeom>
                <a:avLst/>
                <a:gdLst/>
                <a:ahLst/>
                <a:cxnLst/>
                <a:rect l="l" t="t" r="r" b="b"/>
                <a:pathLst>
                  <a:path w="120650" h="37465">
                    <a:moveTo>
                      <a:pt x="15671" y="5207"/>
                    </a:moveTo>
                    <a:lnTo>
                      <a:pt x="12687" y="3568"/>
                    </a:lnTo>
                    <a:lnTo>
                      <a:pt x="7429" y="3733"/>
                    </a:lnTo>
                    <a:lnTo>
                      <a:pt x="3200" y="3860"/>
                    </a:lnTo>
                    <a:lnTo>
                      <a:pt x="0" y="5384"/>
                    </a:lnTo>
                    <a:lnTo>
                      <a:pt x="12" y="7759"/>
                    </a:lnTo>
                    <a:lnTo>
                      <a:pt x="2667" y="9232"/>
                    </a:lnTo>
                    <a:lnTo>
                      <a:pt x="13563" y="9245"/>
                    </a:lnTo>
                    <a:lnTo>
                      <a:pt x="15671" y="7340"/>
                    </a:lnTo>
                    <a:lnTo>
                      <a:pt x="15671" y="5207"/>
                    </a:lnTo>
                    <a:close/>
                  </a:path>
                  <a:path w="120650" h="37465">
                    <a:moveTo>
                      <a:pt x="60858" y="14262"/>
                    </a:moveTo>
                    <a:lnTo>
                      <a:pt x="60756" y="2438"/>
                    </a:lnTo>
                    <a:lnTo>
                      <a:pt x="34759" y="2832"/>
                    </a:lnTo>
                    <a:lnTo>
                      <a:pt x="35433" y="14655"/>
                    </a:lnTo>
                    <a:lnTo>
                      <a:pt x="40551" y="19177"/>
                    </a:lnTo>
                    <a:lnTo>
                      <a:pt x="56375" y="18935"/>
                    </a:lnTo>
                    <a:lnTo>
                      <a:pt x="60858" y="14262"/>
                    </a:lnTo>
                    <a:close/>
                  </a:path>
                  <a:path w="120650" h="37465">
                    <a:moveTo>
                      <a:pt x="101460" y="11836"/>
                    </a:moveTo>
                    <a:lnTo>
                      <a:pt x="101358" y="0"/>
                    </a:lnTo>
                    <a:lnTo>
                      <a:pt x="75361" y="393"/>
                    </a:lnTo>
                    <a:lnTo>
                      <a:pt x="76034" y="12217"/>
                    </a:lnTo>
                    <a:lnTo>
                      <a:pt x="81153" y="16738"/>
                    </a:lnTo>
                    <a:lnTo>
                      <a:pt x="96977" y="16497"/>
                    </a:lnTo>
                    <a:lnTo>
                      <a:pt x="101460" y="11836"/>
                    </a:lnTo>
                    <a:close/>
                  </a:path>
                  <a:path w="120650" h="37465">
                    <a:moveTo>
                      <a:pt x="120548" y="31953"/>
                    </a:moveTo>
                    <a:lnTo>
                      <a:pt x="120446" y="20129"/>
                    </a:lnTo>
                    <a:lnTo>
                      <a:pt x="94449" y="20523"/>
                    </a:lnTo>
                    <a:lnTo>
                      <a:pt x="95123" y="32346"/>
                    </a:lnTo>
                    <a:lnTo>
                      <a:pt x="100241" y="36868"/>
                    </a:lnTo>
                    <a:lnTo>
                      <a:pt x="116065" y="36626"/>
                    </a:lnTo>
                    <a:lnTo>
                      <a:pt x="120548" y="31953"/>
                    </a:lnTo>
                    <a:close/>
                  </a:path>
                </a:pathLst>
              </a:custGeom>
              <a:solidFill>
                <a:srgbClr val="007C34"/>
              </a:solidFill>
            </p:spPr>
            <p:txBody>
              <a:bodyPr wrap="square" lIns="0" tIns="0" rIns="0" bIns="0" rtlCol="0"/>
              <a:lstStyle/>
              <a:p>
                <a:endParaRPr/>
              </a:p>
            </p:txBody>
          </p:sp>
          <p:sp>
            <p:nvSpPr>
              <p:cNvPr id="3093" name="object 76">
                <a:extLst>
                  <a:ext uri="{FF2B5EF4-FFF2-40B4-BE49-F238E27FC236}">
                    <a16:creationId xmlns:a16="http://schemas.microsoft.com/office/drawing/2014/main" id="{F6F17AB2-37F2-D3FF-1256-BC25AA6CCBE0}"/>
                  </a:ext>
                </a:extLst>
              </p:cNvPr>
              <p:cNvSpPr/>
              <p:nvPr/>
            </p:nvSpPr>
            <p:spPr>
              <a:xfrm>
                <a:off x="6313769" y="9064332"/>
                <a:ext cx="26034" cy="10795"/>
              </a:xfrm>
              <a:custGeom>
                <a:avLst/>
                <a:gdLst/>
                <a:ahLst/>
                <a:cxnLst/>
                <a:rect l="l" t="t" r="r" b="b"/>
                <a:pathLst>
                  <a:path w="26035" h="10795">
                    <a:moveTo>
                      <a:pt x="20154" y="0"/>
                    </a:moveTo>
                    <a:lnTo>
                      <a:pt x="5791" y="215"/>
                    </a:lnTo>
                    <a:lnTo>
                      <a:pt x="0" y="2667"/>
                    </a:lnTo>
                    <a:lnTo>
                      <a:pt x="50"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3094" name="object 77">
                <a:extLst>
                  <a:ext uri="{FF2B5EF4-FFF2-40B4-BE49-F238E27FC236}">
                    <a16:creationId xmlns:a16="http://schemas.microsoft.com/office/drawing/2014/main" id="{15EAFFCE-2AA9-430D-CFBF-B449EF5B704C}"/>
                  </a:ext>
                </a:extLst>
              </p:cNvPr>
              <p:cNvSpPr/>
              <p:nvPr/>
            </p:nvSpPr>
            <p:spPr>
              <a:xfrm>
                <a:off x="6319266" y="9066834"/>
                <a:ext cx="62230" cy="17780"/>
              </a:xfrm>
              <a:custGeom>
                <a:avLst/>
                <a:gdLst/>
                <a:ahLst/>
                <a:cxnLst/>
                <a:rect l="l" t="t" r="r" b="b"/>
                <a:pathLst>
                  <a:path w="62229" h="17779">
                    <a:moveTo>
                      <a:pt x="15671" y="1638"/>
                    </a:moveTo>
                    <a:lnTo>
                      <a:pt x="12687" y="0"/>
                    </a:lnTo>
                    <a:lnTo>
                      <a:pt x="7429" y="165"/>
                    </a:lnTo>
                    <a:lnTo>
                      <a:pt x="3200" y="292"/>
                    </a:lnTo>
                    <a:lnTo>
                      <a:pt x="0" y="1803"/>
                    </a:lnTo>
                    <a:lnTo>
                      <a:pt x="0" y="4178"/>
                    </a:lnTo>
                    <a:lnTo>
                      <a:pt x="2667" y="5664"/>
                    </a:lnTo>
                    <a:lnTo>
                      <a:pt x="13563" y="5676"/>
                    </a:lnTo>
                    <a:lnTo>
                      <a:pt x="15671" y="3771"/>
                    </a:lnTo>
                    <a:lnTo>
                      <a:pt x="15671" y="1638"/>
                    </a:lnTo>
                    <a:close/>
                  </a:path>
                  <a:path w="62229" h="17779">
                    <a:moveTo>
                      <a:pt x="61899" y="12788"/>
                    </a:moveTo>
                    <a:lnTo>
                      <a:pt x="61798" y="952"/>
                    </a:lnTo>
                    <a:lnTo>
                      <a:pt x="35801" y="1346"/>
                    </a:lnTo>
                    <a:lnTo>
                      <a:pt x="36474" y="13182"/>
                    </a:lnTo>
                    <a:lnTo>
                      <a:pt x="41592" y="17691"/>
                    </a:lnTo>
                    <a:lnTo>
                      <a:pt x="57416" y="17462"/>
                    </a:lnTo>
                    <a:lnTo>
                      <a:pt x="61899" y="12788"/>
                    </a:lnTo>
                    <a:close/>
                  </a:path>
                </a:pathLst>
              </a:custGeom>
              <a:solidFill>
                <a:srgbClr val="007C34"/>
              </a:solidFill>
            </p:spPr>
            <p:txBody>
              <a:bodyPr wrap="square" lIns="0" tIns="0" rIns="0" bIns="0" rtlCol="0"/>
              <a:lstStyle/>
              <a:p>
                <a:endParaRPr/>
              </a:p>
            </p:txBody>
          </p:sp>
          <p:sp>
            <p:nvSpPr>
              <p:cNvPr id="3095" name="object 78">
                <a:extLst>
                  <a:ext uri="{FF2B5EF4-FFF2-40B4-BE49-F238E27FC236}">
                    <a16:creationId xmlns:a16="http://schemas.microsoft.com/office/drawing/2014/main" id="{82F13D78-2571-D24F-EBD5-7DE53342D9BA}"/>
                  </a:ext>
                </a:extLst>
              </p:cNvPr>
              <p:cNvSpPr/>
              <p:nvPr/>
            </p:nvSpPr>
            <p:spPr>
              <a:xfrm>
                <a:off x="6355066" y="9062606"/>
                <a:ext cx="26034" cy="10795"/>
              </a:xfrm>
              <a:custGeom>
                <a:avLst/>
                <a:gdLst/>
                <a:ahLst/>
                <a:cxnLst/>
                <a:rect l="l" t="t" r="r" b="b"/>
                <a:pathLst>
                  <a:path w="26035" h="10795">
                    <a:moveTo>
                      <a:pt x="20154" y="0"/>
                    </a:moveTo>
                    <a:lnTo>
                      <a:pt x="5791" y="215"/>
                    </a:lnTo>
                    <a:lnTo>
                      <a:pt x="0" y="2667"/>
                    </a:lnTo>
                    <a:lnTo>
                      <a:pt x="50" y="8470"/>
                    </a:lnTo>
                    <a:lnTo>
                      <a:pt x="5880" y="10731"/>
                    </a:lnTo>
                    <a:lnTo>
                      <a:pt x="20243" y="10515"/>
                    </a:lnTo>
                    <a:lnTo>
                      <a:pt x="26035" y="8064"/>
                    </a:lnTo>
                    <a:lnTo>
                      <a:pt x="26009" y="5168"/>
                    </a:lnTo>
                    <a:lnTo>
                      <a:pt x="25984" y="2260"/>
                    </a:lnTo>
                    <a:lnTo>
                      <a:pt x="20154" y="0"/>
                    </a:lnTo>
                    <a:close/>
                  </a:path>
                </a:pathLst>
              </a:custGeom>
              <a:solidFill>
                <a:srgbClr val="008739"/>
              </a:solidFill>
            </p:spPr>
            <p:txBody>
              <a:bodyPr wrap="square" lIns="0" tIns="0" rIns="0" bIns="0" rtlCol="0"/>
              <a:lstStyle/>
              <a:p>
                <a:endParaRPr/>
              </a:p>
            </p:txBody>
          </p:sp>
          <p:sp>
            <p:nvSpPr>
              <p:cNvPr id="3096" name="object 79">
                <a:extLst>
                  <a:ext uri="{FF2B5EF4-FFF2-40B4-BE49-F238E27FC236}">
                    <a16:creationId xmlns:a16="http://schemas.microsoft.com/office/drawing/2014/main" id="{46E760FB-8937-D2AB-1FCE-A8A3F357FB85}"/>
                  </a:ext>
                </a:extLst>
              </p:cNvPr>
              <p:cNvSpPr/>
              <p:nvPr/>
            </p:nvSpPr>
            <p:spPr>
              <a:xfrm>
                <a:off x="6360566" y="9064307"/>
                <a:ext cx="66040" cy="17145"/>
              </a:xfrm>
              <a:custGeom>
                <a:avLst/>
                <a:gdLst/>
                <a:ahLst/>
                <a:cxnLst/>
                <a:rect l="l" t="t" r="r" b="b"/>
                <a:pathLst>
                  <a:path w="66039" h="17145">
                    <a:moveTo>
                      <a:pt x="15671" y="2425"/>
                    </a:moveTo>
                    <a:lnTo>
                      <a:pt x="12687" y="787"/>
                    </a:lnTo>
                    <a:lnTo>
                      <a:pt x="7429" y="952"/>
                    </a:lnTo>
                    <a:lnTo>
                      <a:pt x="3200" y="1079"/>
                    </a:lnTo>
                    <a:lnTo>
                      <a:pt x="0" y="2590"/>
                    </a:lnTo>
                    <a:lnTo>
                      <a:pt x="0" y="4965"/>
                    </a:lnTo>
                    <a:lnTo>
                      <a:pt x="2667" y="6451"/>
                    </a:lnTo>
                    <a:lnTo>
                      <a:pt x="13563" y="6464"/>
                    </a:lnTo>
                    <a:lnTo>
                      <a:pt x="15671" y="4559"/>
                    </a:lnTo>
                    <a:lnTo>
                      <a:pt x="15671" y="2425"/>
                    </a:lnTo>
                    <a:close/>
                  </a:path>
                  <a:path w="66039" h="17145">
                    <a:moveTo>
                      <a:pt x="65722" y="11836"/>
                    </a:moveTo>
                    <a:lnTo>
                      <a:pt x="65620" y="0"/>
                    </a:lnTo>
                    <a:lnTo>
                      <a:pt x="39624" y="393"/>
                    </a:lnTo>
                    <a:lnTo>
                      <a:pt x="40297" y="12217"/>
                    </a:lnTo>
                    <a:lnTo>
                      <a:pt x="45415" y="16738"/>
                    </a:lnTo>
                    <a:lnTo>
                      <a:pt x="61239" y="16497"/>
                    </a:lnTo>
                    <a:lnTo>
                      <a:pt x="65722" y="11836"/>
                    </a:lnTo>
                    <a:close/>
                  </a:path>
                </a:pathLst>
              </a:custGeom>
              <a:solidFill>
                <a:srgbClr val="007C34"/>
              </a:solidFill>
            </p:spPr>
            <p:txBody>
              <a:bodyPr wrap="square" lIns="0" tIns="0" rIns="0" bIns="0" rtlCol="0"/>
              <a:lstStyle/>
              <a:p>
                <a:endParaRPr/>
              </a:p>
            </p:txBody>
          </p:sp>
          <p:sp>
            <p:nvSpPr>
              <p:cNvPr id="3097" name="object 80">
                <a:extLst>
                  <a:ext uri="{FF2B5EF4-FFF2-40B4-BE49-F238E27FC236}">
                    <a16:creationId xmlns:a16="http://schemas.microsoft.com/office/drawing/2014/main" id="{343D9339-87EB-CB32-CD2E-271B0CEC6D85}"/>
                  </a:ext>
                </a:extLst>
              </p:cNvPr>
              <p:cNvSpPr/>
              <p:nvPr/>
            </p:nvSpPr>
            <p:spPr>
              <a:xfrm>
                <a:off x="6400181" y="9059125"/>
                <a:ext cx="26034" cy="10795"/>
              </a:xfrm>
              <a:custGeom>
                <a:avLst/>
                <a:gdLst/>
                <a:ahLst/>
                <a:cxnLst/>
                <a:rect l="l" t="t" r="r" b="b"/>
                <a:pathLst>
                  <a:path w="26035" h="10795">
                    <a:moveTo>
                      <a:pt x="20154" y="0"/>
                    </a:moveTo>
                    <a:lnTo>
                      <a:pt x="5791" y="228"/>
                    </a:lnTo>
                    <a:lnTo>
                      <a:pt x="0" y="2667"/>
                    </a:lnTo>
                    <a:lnTo>
                      <a:pt x="50"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3098" name="object 81">
                <a:extLst>
                  <a:ext uri="{FF2B5EF4-FFF2-40B4-BE49-F238E27FC236}">
                    <a16:creationId xmlns:a16="http://schemas.microsoft.com/office/drawing/2014/main" id="{FF669C1C-30B0-9214-7333-1A79CF5BF553}"/>
                  </a:ext>
                </a:extLst>
              </p:cNvPr>
              <p:cNvSpPr/>
              <p:nvPr/>
            </p:nvSpPr>
            <p:spPr>
              <a:xfrm>
                <a:off x="6405677" y="9061627"/>
                <a:ext cx="55880" cy="17780"/>
              </a:xfrm>
              <a:custGeom>
                <a:avLst/>
                <a:gdLst/>
                <a:ahLst/>
                <a:cxnLst/>
                <a:rect l="l" t="t" r="r" b="b"/>
                <a:pathLst>
                  <a:path w="55879" h="17779">
                    <a:moveTo>
                      <a:pt x="15671" y="1638"/>
                    </a:moveTo>
                    <a:lnTo>
                      <a:pt x="12687" y="0"/>
                    </a:lnTo>
                    <a:lnTo>
                      <a:pt x="7429" y="165"/>
                    </a:lnTo>
                    <a:lnTo>
                      <a:pt x="3200" y="292"/>
                    </a:lnTo>
                    <a:lnTo>
                      <a:pt x="0" y="1816"/>
                    </a:lnTo>
                    <a:lnTo>
                      <a:pt x="12" y="4191"/>
                    </a:lnTo>
                    <a:lnTo>
                      <a:pt x="2667" y="5664"/>
                    </a:lnTo>
                    <a:lnTo>
                      <a:pt x="13563" y="5676"/>
                    </a:lnTo>
                    <a:lnTo>
                      <a:pt x="15671" y="3771"/>
                    </a:lnTo>
                    <a:lnTo>
                      <a:pt x="15671" y="1638"/>
                    </a:lnTo>
                    <a:close/>
                  </a:path>
                  <a:path w="55879" h="17779">
                    <a:moveTo>
                      <a:pt x="55308" y="12433"/>
                    </a:moveTo>
                    <a:lnTo>
                      <a:pt x="55206" y="596"/>
                    </a:lnTo>
                    <a:lnTo>
                      <a:pt x="29210" y="990"/>
                    </a:lnTo>
                    <a:lnTo>
                      <a:pt x="29883" y="12827"/>
                    </a:lnTo>
                    <a:lnTo>
                      <a:pt x="35001" y="17335"/>
                    </a:lnTo>
                    <a:lnTo>
                      <a:pt x="50825" y="17106"/>
                    </a:lnTo>
                    <a:lnTo>
                      <a:pt x="55308" y="12433"/>
                    </a:lnTo>
                    <a:close/>
                  </a:path>
                </a:pathLst>
              </a:custGeom>
              <a:solidFill>
                <a:srgbClr val="007C34"/>
              </a:solidFill>
            </p:spPr>
            <p:txBody>
              <a:bodyPr wrap="square" lIns="0" tIns="0" rIns="0" bIns="0" rtlCol="0"/>
              <a:lstStyle/>
              <a:p>
                <a:endParaRPr/>
              </a:p>
            </p:txBody>
          </p:sp>
          <p:sp>
            <p:nvSpPr>
              <p:cNvPr id="3099" name="object 82">
                <a:extLst>
                  <a:ext uri="{FF2B5EF4-FFF2-40B4-BE49-F238E27FC236}">
                    <a16:creationId xmlns:a16="http://schemas.microsoft.com/office/drawing/2014/main" id="{C7F639B4-6C7D-1020-8B78-EA04DA135A06}"/>
                  </a:ext>
                </a:extLst>
              </p:cNvPr>
              <p:cNvSpPr/>
              <p:nvPr/>
            </p:nvSpPr>
            <p:spPr>
              <a:xfrm>
                <a:off x="6434884" y="9057041"/>
                <a:ext cx="26034" cy="10795"/>
              </a:xfrm>
              <a:custGeom>
                <a:avLst/>
                <a:gdLst/>
                <a:ahLst/>
                <a:cxnLst/>
                <a:rect l="l" t="t" r="r" b="b"/>
                <a:pathLst>
                  <a:path w="26035" h="10795">
                    <a:moveTo>
                      <a:pt x="20154" y="0"/>
                    </a:moveTo>
                    <a:lnTo>
                      <a:pt x="5791" y="228"/>
                    </a:lnTo>
                    <a:lnTo>
                      <a:pt x="0" y="2666"/>
                    </a:lnTo>
                    <a:lnTo>
                      <a:pt x="50"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3100" name="object 83">
                <a:extLst>
                  <a:ext uri="{FF2B5EF4-FFF2-40B4-BE49-F238E27FC236}">
                    <a16:creationId xmlns:a16="http://schemas.microsoft.com/office/drawing/2014/main" id="{9D94A013-25C1-5055-D2F4-06DEDAC9F8BE}"/>
                  </a:ext>
                </a:extLst>
              </p:cNvPr>
              <p:cNvSpPr/>
              <p:nvPr/>
            </p:nvSpPr>
            <p:spPr>
              <a:xfrm>
                <a:off x="6412331" y="9043834"/>
                <a:ext cx="43815" cy="21590"/>
              </a:xfrm>
              <a:custGeom>
                <a:avLst/>
                <a:gdLst/>
                <a:ahLst/>
                <a:cxnLst/>
                <a:rect l="l" t="t" r="r" b="b"/>
                <a:pathLst>
                  <a:path w="43814" h="21590">
                    <a:moveTo>
                      <a:pt x="26098" y="11823"/>
                    </a:moveTo>
                    <a:lnTo>
                      <a:pt x="25996" y="0"/>
                    </a:lnTo>
                    <a:lnTo>
                      <a:pt x="0" y="393"/>
                    </a:lnTo>
                    <a:lnTo>
                      <a:pt x="673" y="12217"/>
                    </a:lnTo>
                    <a:lnTo>
                      <a:pt x="5791" y="16738"/>
                    </a:lnTo>
                    <a:lnTo>
                      <a:pt x="21615" y="16497"/>
                    </a:lnTo>
                    <a:lnTo>
                      <a:pt x="26098" y="11823"/>
                    </a:lnTo>
                    <a:close/>
                  </a:path>
                  <a:path w="43814" h="21590">
                    <a:moveTo>
                      <a:pt x="43726" y="17348"/>
                    </a:moveTo>
                    <a:lnTo>
                      <a:pt x="40741" y="15709"/>
                    </a:lnTo>
                    <a:lnTo>
                      <a:pt x="35483" y="15875"/>
                    </a:lnTo>
                    <a:lnTo>
                      <a:pt x="31254" y="16002"/>
                    </a:lnTo>
                    <a:lnTo>
                      <a:pt x="28054" y="17513"/>
                    </a:lnTo>
                    <a:lnTo>
                      <a:pt x="28054" y="19888"/>
                    </a:lnTo>
                    <a:lnTo>
                      <a:pt x="30721" y="21374"/>
                    </a:lnTo>
                    <a:lnTo>
                      <a:pt x="41617" y="21386"/>
                    </a:lnTo>
                    <a:lnTo>
                      <a:pt x="43726" y="19481"/>
                    </a:lnTo>
                    <a:lnTo>
                      <a:pt x="43726" y="17348"/>
                    </a:lnTo>
                    <a:close/>
                  </a:path>
                </a:pathLst>
              </a:custGeom>
              <a:solidFill>
                <a:srgbClr val="007C34"/>
              </a:solidFill>
            </p:spPr>
            <p:txBody>
              <a:bodyPr wrap="square" lIns="0" tIns="0" rIns="0" bIns="0" rtlCol="0"/>
              <a:lstStyle/>
              <a:p>
                <a:endParaRPr/>
              </a:p>
            </p:txBody>
          </p:sp>
          <p:sp>
            <p:nvSpPr>
              <p:cNvPr id="3101" name="object 84">
                <a:extLst>
                  <a:ext uri="{FF2B5EF4-FFF2-40B4-BE49-F238E27FC236}">
                    <a16:creationId xmlns:a16="http://schemas.microsoft.com/office/drawing/2014/main" id="{59C8495D-048A-2842-567B-4508C4954D51}"/>
                  </a:ext>
                </a:extLst>
              </p:cNvPr>
              <p:cNvSpPr/>
              <p:nvPr/>
            </p:nvSpPr>
            <p:spPr>
              <a:xfrm>
                <a:off x="6412327" y="9038650"/>
                <a:ext cx="26034" cy="10795"/>
              </a:xfrm>
              <a:custGeom>
                <a:avLst/>
                <a:gdLst/>
                <a:ahLst/>
                <a:cxnLst/>
                <a:rect l="l" t="t" r="r" b="b"/>
                <a:pathLst>
                  <a:path w="26035" h="10795">
                    <a:moveTo>
                      <a:pt x="20154" y="0"/>
                    </a:moveTo>
                    <a:lnTo>
                      <a:pt x="5791" y="228"/>
                    </a:lnTo>
                    <a:lnTo>
                      <a:pt x="0" y="2667"/>
                    </a:lnTo>
                    <a:lnTo>
                      <a:pt x="38"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3102" name="object 85">
                <a:extLst>
                  <a:ext uri="{FF2B5EF4-FFF2-40B4-BE49-F238E27FC236}">
                    <a16:creationId xmlns:a16="http://schemas.microsoft.com/office/drawing/2014/main" id="{3989FFC8-90C3-7C30-CFD9-D6EC5D257916}"/>
                  </a:ext>
                </a:extLst>
              </p:cNvPr>
              <p:cNvSpPr/>
              <p:nvPr/>
            </p:nvSpPr>
            <p:spPr>
              <a:xfrm>
                <a:off x="6391516" y="9026829"/>
                <a:ext cx="42545" cy="20320"/>
              </a:xfrm>
              <a:custGeom>
                <a:avLst/>
                <a:gdLst/>
                <a:ahLst/>
                <a:cxnLst/>
                <a:rect l="l" t="t" r="r" b="b"/>
                <a:pathLst>
                  <a:path w="42545" h="20320">
                    <a:moveTo>
                      <a:pt x="26098" y="11823"/>
                    </a:moveTo>
                    <a:lnTo>
                      <a:pt x="25996" y="0"/>
                    </a:lnTo>
                    <a:lnTo>
                      <a:pt x="0" y="393"/>
                    </a:lnTo>
                    <a:lnTo>
                      <a:pt x="673" y="12230"/>
                    </a:lnTo>
                    <a:lnTo>
                      <a:pt x="5791" y="16738"/>
                    </a:lnTo>
                    <a:lnTo>
                      <a:pt x="21615" y="16510"/>
                    </a:lnTo>
                    <a:lnTo>
                      <a:pt x="26098" y="11823"/>
                    </a:lnTo>
                    <a:close/>
                  </a:path>
                  <a:path w="42545" h="20320">
                    <a:moveTo>
                      <a:pt x="41986" y="15963"/>
                    </a:moveTo>
                    <a:lnTo>
                      <a:pt x="39001" y="14325"/>
                    </a:lnTo>
                    <a:lnTo>
                      <a:pt x="33743" y="14490"/>
                    </a:lnTo>
                    <a:lnTo>
                      <a:pt x="29514" y="14617"/>
                    </a:lnTo>
                    <a:lnTo>
                      <a:pt x="26314" y="16141"/>
                    </a:lnTo>
                    <a:lnTo>
                      <a:pt x="26327" y="18516"/>
                    </a:lnTo>
                    <a:lnTo>
                      <a:pt x="28981" y="19989"/>
                    </a:lnTo>
                    <a:lnTo>
                      <a:pt x="39878" y="20002"/>
                    </a:lnTo>
                    <a:lnTo>
                      <a:pt x="41986" y="18097"/>
                    </a:lnTo>
                    <a:lnTo>
                      <a:pt x="41986" y="15963"/>
                    </a:lnTo>
                    <a:close/>
                  </a:path>
                </a:pathLst>
              </a:custGeom>
              <a:solidFill>
                <a:srgbClr val="007C34"/>
              </a:solidFill>
            </p:spPr>
            <p:txBody>
              <a:bodyPr wrap="square" lIns="0" tIns="0" rIns="0" bIns="0" rtlCol="0"/>
              <a:lstStyle/>
              <a:p>
                <a:endParaRPr/>
              </a:p>
            </p:txBody>
          </p:sp>
          <p:sp>
            <p:nvSpPr>
              <p:cNvPr id="3103" name="object 86">
                <a:extLst>
                  <a:ext uri="{FF2B5EF4-FFF2-40B4-BE49-F238E27FC236}">
                    <a16:creationId xmlns:a16="http://schemas.microsoft.com/office/drawing/2014/main" id="{A7CA04A5-4604-6D58-3408-8F2EDF6C423A}"/>
                  </a:ext>
                </a:extLst>
              </p:cNvPr>
              <p:cNvSpPr/>
              <p:nvPr/>
            </p:nvSpPr>
            <p:spPr>
              <a:xfrm>
                <a:off x="6391506" y="9021643"/>
                <a:ext cx="26034" cy="10795"/>
              </a:xfrm>
              <a:custGeom>
                <a:avLst/>
                <a:gdLst/>
                <a:ahLst/>
                <a:cxnLst/>
                <a:rect l="l" t="t" r="r" b="b"/>
                <a:pathLst>
                  <a:path w="26035" h="10795">
                    <a:moveTo>
                      <a:pt x="20154" y="0"/>
                    </a:moveTo>
                    <a:lnTo>
                      <a:pt x="5791" y="228"/>
                    </a:lnTo>
                    <a:lnTo>
                      <a:pt x="0" y="2666"/>
                    </a:lnTo>
                    <a:lnTo>
                      <a:pt x="38"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3104" name="object 87">
                <a:extLst>
                  <a:ext uri="{FF2B5EF4-FFF2-40B4-BE49-F238E27FC236}">
                    <a16:creationId xmlns:a16="http://schemas.microsoft.com/office/drawing/2014/main" id="{CD68F1E1-8260-180D-32E7-62E5F88308D0}"/>
                  </a:ext>
                </a:extLst>
              </p:cNvPr>
              <p:cNvSpPr/>
              <p:nvPr/>
            </p:nvSpPr>
            <p:spPr>
              <a:xfrm>
                <a:off x="6237427" y="9024149"/>
                <a:ext cx="175260" cy="26034"/>
              </a:xfrm>
              <a:custGeom>
                <a:avLst/>
                <a:gdLst/>
                <a:ahLst/>
                <a:cxnLst/>
                <a:rect l="l" t="t" r="r" b="b"/>
                <a:pathLst>
                  <a:path w="175260" h="26034">
                    <a:moveTo>
                      <a:pt x="26098" y="21107"/>
                    </a:moveTo>
                    <a:lnTo>
                      <a:pt x="25996" y="9283"/>
                    </a:lnTo>
                    <a:lnTo>
                      <a:pt x="0" y="9677"/>
                    </a:lnTo>
                    <a:lnTo>
                      <a:pt x="673" y="21501"/>
                    </a:lnTo>
                    <a:lnTo>
                      <a:pt x="5791" y="26022"/>
                    </a:lnTo>
                    <a:lnTo>
                      <a:pt x="21615" y="25781"/>
                    </a:lnTo>
                    <a:lnTo>
                      <a:pt x="26098" y="21107"/>
                    </a:lnTo>
                    <a:close/>
                  </a:path>
                  <a:path w="175260" h="26034">
                    <a:moveTo>
                      <a:pt x="66357" y="19710"/>
                    </a:moveTo>
                    <a:lnTo>
                      <a:pt x="66255" y="7886"/>
                    </a:lnTo>
                    <a:lnTo>
                      <a:pt x="40259" y="8280"/>
                    </a:lnTo>
                    <a:lnTo>
                      <a:pt x="40932" y="20104"/>
                    </a:lnTo>
                    <a:lnTo>
                      <a:pt x="46050" y="24625"/>
                    </a:lnTo>
                    <a:lnTo>
                      <a:pt x="61874" y="24384"/>
                    </a:lnTo>
                    <a:lnTo>
                      <a:pt x="66357" y="19710"/>
                    </a:lnTo>
                    <a:close/>
                  </a:path>
                  <a:path w="175260" h="26034">
                    <a:moveTo>
                      <a:pt x="104533" y="17284"/>
                    </a:moveTo>
                    <a:lnTo>
                      <a:pt x="104432" y="5461"/>
                    </a:lnTo>
                    <a:lnTo>
                      <a:pt x="78435" y="5854"/>
                    </a:lnTo>
                    <a:lnTo>
                      <a:pt x="79108" y="17678"/>
                    </a:lnTo>
                    <a:lnTo>
                      <a:pt x="84226" y="22199"/>
                    </a:lnTo>
                    <a:lnTo>
                      <a:pt x="100050" y="21958"/>
                    </a:lnTo>
                    <a:lnTo>
                      <a:pt x="104533" y="17284"/>
                    </a:lnTo>
                    <a:close/>
                  </a:path>
                  <a:path w="175260" h="26034">
                    <a:moveTo>
                      <a:pt x="142354" y="15913"/>
                    </a:moveTo>
                    <a:lnTo>
                      <a:pt x="142252" y="4076"/>
                    </a:lnTo>
                    <a:lnTo>
                      <a:pt x="116255" y="4470"/>
                    </a:lnTo>
                    <a:lnTo>
                      <a:pt x="116928" y="16294"/>
                    </a:lnTo>
                    <a:lnTo>
                      <a:pt x="122047" y="20815"/>
                    </a:lnTo>
                    <a:lnTo>
                      <a:pt x="137871" y="20574"/>
                    </a:lnTo>
                    <a:lnTo>
                      <a:pt x="142354" y="15913"/>
                    </a:lnTo>
                    <a:close/>
                  </a:path>
                  <a:path w="175260" h="26034">
                    <a:moveTo>
                      <a:pt x="175247" y="1638"/>
                    </a:moveTo>
                    <a:lnTo>
                      <a:pt x="172262" y="0"/>
                    </a:lnTo>
                    <a:lnTo>
                      <a:pt x="167005" y="165"/>
                    </a:lnTo>
                    <a:lnTo>
                      <a:pt x="162775" y="292"/>
                    </a:lnTo>
                    <a:lnTo>
                      <a:pt x="159575" y="1803"/>
                    </a:lnTo>
                    <a:lnTo>
                      <a:pt x="159588" y="4178"/>
                    </a:lnTo>
                    <a:lnTo>
                      <a:pt x="162242" y="5664"/>
                    </a:lnTo>
                    <a:lnTo>
                      <a:pt x="173139" y="5676"/>
                    </a:lnTo>
                    <a:lnTo>
                      <a:pt x="175247" y="3771"/>
                    </a:lnTo>
                    <a:lnTo>
                      <a:pt x="175247" y="1638"/>
                    </a:lnTo>
                    <a:close/>
                  </a:path>
                </a:pathLst>
              </a:custGeom>
              <a:solidFill>
                <a:srgbClr val="007C34"/>
              </a:solidFill>
            </p:spPr>
            <p:txBody>
              <a:bodyPr wrap="square" lIns="0" tIns="0" rIns="0" bIns="0" rtlCol="0"/>
              <a:lstStyle/>
              <a:p>
                <a:endParaRPr/>
              </a:p>
            </p:txBody>
          </p:sp>
          <p:sp>
            <p:nvSpPr>
              <p:cNvPr id="3105" name="object 88">
                <a:extLst>
                  <a:ext uri="{FF2B5EF4-FFF2-40B4-BE49-F238E27FC236}">
                    <a16:creationId xmlns:a16="http://schemas.microsoft.com/office/drawing/2014/main" id="{0E5410B8-81CA-B470-D97B-D707597145A4}"/>
                  </a:ext>
                </a:extLst>
              </p:cNvPr>
              <p:cNvSpPr/>
              <p:nvPr/>
            </p:nvSpPr>
            <p:spPr>
              <a:xfrm>
                <a:off x="6353679" y="9023033"/>
                <a:ext cx="26034" cy="10795"/>
              </a:xfrm>
              <a:custGeom>
                <a:avLst/>
                <a:gdLst/>
                <a:ahLst/>
                <a:cxnLst/>
                <a:rect l="l" t="t" r="r" b="b"/>
                <a:pathLst>
                  <a:path w="26035" h="10795">
                    <a:moveTo>
                      <a:pt x="20154" y="0"/>
                    </a:moveTo>
                    <a:lnTo>
                      <a:pt x="5791" y="228"/>
                    </a:lnTo>
                    <a:lnTo>
                      <a:pt x="0" y="2667"/>
                    </a:lnTo>
                    <a:lnTo>
                      <a:pt x="38" y="8483"/>
                    </a:lnTo>
                    <a:lnTo>
                      <a:pt x="5880" y="10744"/>
                    </a:lnTo>
                    <a:lnTo>
                      <a:pt x="20231"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3106" name="object 89">
                <a:extLst>
                  <a:ext uri="{FF2B5EF4-FFF2-40B4-BE49-F238E27FC236}">
                    <a16:creationId xmlns:a16="http://schemas.microsoft.com/office/drawing/2014/main" id="{A2A5568D-77C2-B93C-9DA5-3C210CE39E77}"/>
                  </a:ext>
                </a:extLst>
              </p:cNvPr>
              <p:cNvSpPr/>
              <p:nvPr/>
            </p:nvSpPr>
            <p:spPr>
              <a:xfrm>
                <a:off x="6186843" y="8972409"/>
                <a:ext cx="209550" cy="59690"/>
              </a:xfrm>
              <a:custGeom>
                <a:avLst/>
                <a:gdLst/>
                <a:ahLst/>
                <a:cxnLst/>
                <a:rect l="l" t="t" r="r" b="b"/>
                <a:pathLst>
                  <a:path w="209550" h="59690">
                    <a:moveTo>
                      <a:pt x="21094" y="9563"/>
                    </a:moveTo>
                    <a:lnTo>
                      <a:pt x="21005" y="0"/>
                    </a:lnTo>
                    <a:lnTo>
                      <a:pt x="0" y="317"/>
                    </a:lnTo>
                    <a:lnTo>
                      <a:pt x="546" y="9880"/>
                    </a:lnTo>
                    <a:lnTo>
                      <a:pt x="4686" y="13538"/>
                    </a:lnTo>
                    <a:lnTo>
                      <a:pt x="17462" y="13335"/>
                    </a:lnTo>
                    <a:lnTo>
                      <a:pt x="21094" y="9563"/>
                    </a:lnTo>
                    <a:close/>
                  </a:path>
                  <a:path w="209550" h="59690">
                    <a:moveTo>
                      <a:pt x="32893" y="24142"/>
                    </a:moveTo>
                    <a:lnTo>
                      <a:pt x="32804" y="14579"/>
                    </a:lnTo>
                    <a:lnTo>
                      <a:pt x="11798" y="14897"/>
                    </a:lnTo>
                    <a:lnTo>
                      <a:pt x="12344" y="24460"/>
                    </a:lnTo>
                    <a:lnTo>
                      <a:pt x="16484" y="28105"/>
                    </a:lnTo>
                    <a:lnTo>
                      <a:pt x="29260" y="27914"/>
                    </a:lnTo>
                    <a:lnTo>
                      <a:pt x="32893" y="24142"/>
                    </a:lnTo>
                    <a:close/>
                  </a:path>
                  <a:path w="209550" h="59690">
                    <a:moveTo>
                      <a:pt x="61341" y="55168"/>
                    </a:moveTo>
                    <a:lnTo>
                      <a:pt x="61252" y="44665"/>
                    </a:lnTo>
                    <a:lnTo>
                      <a:pt x="38176" y="45021"/>
                    </a:lnTo>
                    <a:lnTo>
                      <a:pt x="38773" y="55511"/>
                    </a:lnTo>
                    <a:lnTo>
                      <a:pt x="43319" y="59524"/>
                    </a:lnTo>
                    <a:lnTo>
                      <a:pt x="57365" y="59309"/>
                    </a:lnTo>
                    <a:lnTo>
                      <a:pt x="61341" y="55168"/>
                    </a:lnTo>
                    <a:close/>
                  </a:path>
                  <a:path w="209550" h="59690">
                    <a:moveTo>
                      <a:pt x="68986" y="22402"/>
                    </a:moveTo>
                    <a:lnTo>
                      <a:pt x="68897" y="12852"/>
                    </a:lnTo>
                    <a:lnTo>
                      <a:pt x="47891" y="13169"/>
                    </a:lnTo>
                    <a:lnTo>
                      <a:pt x="48437" y="22720"/>
                    </a:lnTo>
                    <a:lnTo>
                      <a:pt x="52578" y="26377"/>
                    </a:lnTo>
                    <a:lnTo>
                      <a:pt x="65354" y="26187"/>
                    </a:lnTo>
                    <a:lnTo>
                      <a:pt x="68986" y="22402"/>
                    </a:lnTo>
                    <a:close/>
                  </a:path>
                  <a:path w="209550" h="59690">
                    <a:moveTo>
                      <a:pt x="83197" y="38163"/>
                    </a:moveTo>
                    <a:lnTo>
                      <a:pt x="83108" y="27660"/>
                    </a:lnTo>
                    <a:lnTo>
                      <a:pt x="60032" y="28016"/>
                    </a:lnTo>
                    <a:lnTo>
                      <a:pt x="60629" y="38506"/>
                    </a:lnTo>
                    <a:lnTo>
                      <a:pt x="65176" y="42519"/>
                    </a:lnTo>
                    <a:lnTo>
                      <a:pt x="79222" y="42303"/>
                    </a:lnTo>
                    <a:lnTo>
                      <a:pt x="83197" y="38163"/>
                    </a:lnTo>
                    <a:close/>
                  </a:path>
                  <a:path w="209550" h="59690">
                    <a:moveTo>
                      <a:pt x="98818" y="53771"/>
                    </a:moveTo>
                    <a:lnTo>
                      <a:pt x="98729" y="43268"/>
                    </a:lnTo>
                    <a:lnTo>
                      <a:pt x="75653" y="43624"/>
                    </a:lnTo>
                    <a:lnTo>
                      <a:pt x="76250" y="54114"/>
                    </a:lnTo>
                    <a:lnTo>
                      <a:pt x="80797" y="58127"/>
                    </a:lnTo>
                    <a:lnTo>
                      <a:pt x="94843" y="57912"/>
                    </a:lnTo>
                    <a:lnTo>
                      <a:pt x="98818" y="53771"/>
                    </a:lnTo>
                    <a:close/>
                  </a:path>
                  <a:path w="209550" h="59690">
                    <a:moveTo>
                      <a:pt x="103682" y="21361"/>
                    </a:moveTo>
                    <a:lnTo>
                      <a:pt x="103593" y="11798"/>
                    </a:lnTo>
                    <a:lnTo>
                      <a:pt x="82588" y="12115"/>
                    </a:lnTo>
                    <a:lnTo>
                      <a:pt x="83134" y="21678"/>
                    </a:lnTo>
                    <a:lnTo>
                      <a:pt x="87274" y="25336"/>
                    </a:lnTo>
                    <a:lnTo>
                      <a:pt x="100050" y="25133"/>
                    </a:lnTo>
                    <a:lnTo>
                      <a:pt x="103682" y="21361"/>
                    </a:lnTo>
                    <a:close/>
                  </a:path>
                  <a:path w="209550" h="59690">
                    <a:moveTo>
                      <a:pt x="119989" y="36766"/>
                    </a:moveTo>
                    <a:lnTo>
                      <a:pt x="119900" y="26263"/>
                    </a:lnTo>
                    <a:lnTo>
                      <a:pt x="96824" y="26619"/>
                    </a:lnTo>
                    <a:lnTo>
                      <a:pt x="97421" y="37122"/>
                    </a:lnTo>
                    <a:lnTo>
                      <a:pt x="101968" y="41135"/>
                    </a:lnTo>
                    <a:lnTo>
                      <a:pt x="116014" y="40906"/>
                    </a:lnTo>
                    <a:lnTo>
                      <a:pt x="119989" y="36766"/>
                    </a:lnTo>
                    <a:close/>
                  </a:path>
                  <a:path w="209550" h="59690">
                    <a:moveTo>
                      <a:pt x="136296" y="52387"/>
                    </a:moveTo>
                    <a:lnTo>
                      <a:pt x="136207" y="41884"/>
                    </a:lnTo>
                    <a:lnTo>
                      <a:pt x="113131" y="42240"/>
                    </a:lnTo>
                    <a:lnTo>
                      <a:pt x="113728" y="52730"/>
                    </a:lnTo>
                    <a:lnTo>
                      <a:pt x="118275" y="56756"/>
                    </a:lnTo>
                    <a:lnTo>
                      <a:pt x="132321" y="56527"/>
                    </a:lnTo>
                    <a:lnTo>
                      <a:pt x="136296" y="52387"/>
                    </a:lnTo>
                    <a:close/>
                  </a:path>
                  <a:path w="209550" h="59690">
                    <a:moveTo>
                      <a:pt x="138036" y="19977"/>
                    </a:moveTo>
                    <a:lnTo>
                      <a:pt x="137947" y="10414"/>
                    </a:lnTo>
                    <a:lnTo>
                      <a:pt x="116941" y="10731"/>
                    </a:lnTo>
                    <a:lnTo>
                      <a:pt x="117487" y="20294"/>
                    </a:lnTo>
                    <a:lnTo>
                      <a:pt x="121627" y="23952"/>
                    </a:lnTo>
                    <a:lnTo>
                      <a:pt x="134404" y="23749"/>
                    </a:lnTo>
                    <a:lnTo>
                      <a:pt x="138036" y="19977"/>
                    </a:lnTo>
                    <a:close/>
                  </a:path>
                  <a:path w="209550" h="59690">
                    <a:moveTo>
                      <a:pt x="155384" y="35725"/>
                    </a:moveTo>
                    <a:lnTo>
                      <a:pt x="155295" y="25222"/>
                    </a:lnTo>
                    <a:lnTo>
                      <a:pt x="132219" y="25577"/>
                    </a:lnTo>
                    <a:lnTo>
                      <a:pt x="132816" y="36068"/>
                    </a:lnTo>
                    <a:lnTo>
                      <a:pt x="137363" y="40081"/>
                    </a:lnTo>
                    <a:lnTo>
                      <a:pt x="151409" y="39865"/>
                    </a:lnTo>
                    <a:lnTo>
                      <a:pt x="155384" y="35725"/>
                    </a:lnTo>
                    <a:close/>
                  </a:path>
                  <a:path w="209550" h="59690">
                    <a:moveTo>
                      <a:pt x="172745" y="19278"/>
                    </a:moveTo>
                    <a:lnTo>
                      <a:pt x="172656" y="9728"/>
                    </a:lnTo>
                    <a:lnTo>
                      <a:pt x="151650" y="10045"/>
                    </a:lnTo>
                    <a:lnTo>
                      <a:pt x="152196" y="19596"/>
                    </a:lnTo>
                    <a:lnTo>
                      <a:pt x="156337" y="23253"/>
                    </a:lnTo>
                    <a:lnTo>
                      <a:pt x="169113" y="23063"/>
                    </a:lnTo>
                    <a:lnTo>
                      <a:pt x="172745" y="19278"/>
                    </a:lnTo>
                    <a:close/>
                  </a:path>
                  <a:path w="209550" h="59690">
                    <a:moveTo>
                      <a:pt x="173075" y="50304"/>
                    </a:moveTo>
                    <a:lnTo>
                      <a:pt x="172986" y="39801"/>
                    </a:lnTo>
                    <a:lnTo>
                      <a:pt x="149910" y="40144"/>
                    </a:lnTo>
                    <a:lnTo>
                      <a:pt x="150507" y="50647"/>
                    </a:lnTo>
                    <a:lnTo>
                      <a:pt x="155054" y="54660"/>
                    </a:lnTo>
                    <a:lnTo>
                      <a:pt x="169100" y="54444"/>
                    </a:lnTo>
                    <a:lnTo>
                      <a:pt x="173075" y="50304"/>
                    </a:lnTo>
                    <a:close/>
                  </a:path>
                  <a:path w="209550" h="59690">
                    <a:moveTo>
                      <a:pt x="188010" y="54762"/>
                    </a:moveTo>
                    <a:lnTo>
                      <a:pt x="185026" y="53124"/>
                    </a:lnTo>
                    <a:lnTo>
                      <a:pt x="179768" y="53289"/>
                    </a:lnTo>
                    <a:lnTo>
                      <a:pt x="175539" y="53416"/>
                    </a:lnTo>
                    <a:lnTo>
                      <a:pt x="172339" y="54940"/>
                    </a:lnTo>
                    <a:lnTo>
                      <a:pt x="172351" y="57315"/>
                    </a:lnTo>
                    <a:lnTo>
                      <a:pt x="175006" y="58788"/>
                    </a:lnTo>
                    <a:lnTo>
                      <a:pt x="185902" y="58801"/>
                    </a:lnTo>
                    <a:lnTo>
                      <a:pt x="188010" y="56896"/>
                    </a:lnTo>
                    <a:lnTo>
                      <a:pt x="188010" y="54762"/>
                    </a:lnTo>
                    <a:close/>
                  </a:path>
                  <a:path w="209550" h="59690">
                    <a:moveTo>
                      <a:pt x="190436" y="33997"/>
                    </a:moveTo>
                    <a:lnTo>
                      <a:pt x="190347" y="23495"/>
                    </a:lnTo>
                    <a:lnTo>
                      <a:pt x="167271" y="23850"/>
                    </a:lnTo>
                    <a:lnTo>
                      <a:pt x="167868" y="34340"/>
                    </a:lnTo>
                    <a:lnTo>
                      <a:pt x="172415" y="38354"/>
                    </a:lnTo>
                    <a:lnTo>
                      <a:pt x="186461" y="38138"/>
                    </a:lnTo>
                    <a:lnTo>
                      <a:pt x="190436" y="33997"/>
                    </a:lnTo>
                    <a:close/>
                  </a:path>
                  <a:path w="209550" h="59690">
                    <a:moveTo>
                      <a:pt x="209169" y="49263"/>
                    </a:moveTo>
                    <a:lnTo>
                      <a:pt x="209080" y="38760"/>
                    </a:lnTo>
                    <a:lnTo>
                      <a:pt x="186004" y="39116"/>
                    </a:lnTo>
                    <a:lnTo>
                      <a:pt x="186601" y="49606"/>
                    </a:lnTo>
                    <a:lnTo>
                      <a:pt x="191147" y="53632"/>
                    </a:lnTo>
                    <a:lnTo>
                      <a:pt x="205193" y="53403"/>
                    </a:lnTo>
                    <a:lnTo>
                      <a:pt x="209169" y="49263"/>
                    </a:lnTo>
                    <a:close/>
                  </a:path>
                </a:pathLst>
              </a:custGeom>
              <a:solidFill>
                <a:srgbClr val="007C34"/>
              </a:solidFill>
            </p:spPr>
            <p:txBody>
              <a:bodyPr wrap="square" lIns="0" tIns="0" rIns="0" bIns="0" rtlCol="0"/>
              <a:lstStyle/>
              <a:p>
                <a:endParaRPr/>
              </a:p>
            </p:txBody>
          </p:sp>
          <p:sp>
            <p:nvSpPr>
              <p:cNvPr id="3107" name="object 90">
                <a:extLst>
                  <a:ext uri="{FF2B5EF4-FFF2-40B4-BE49-F238E27FC236}">
                    <a16:creationId xmlns:a16="http://schemas.microsoft.com/office/drawing/2014/main" id="{69D93540-F0D0-5BCA-4529-C5E98784F32F}"/>
                  </a:ext>
                </a:extLst>
              </p:cNvPr>
              <p:cNvSpPr/>
              <p:nvPr/>
            </p:nvSpPr>
            <p:spPr>
              <a:xfrm>
                <a:off x="6186831" y="8968231"/>
                <a:ext cx="21590" cy="8890"/>
              </a:xfrm>
              <a:custGeom>
                <a:avLst/>
                <a:gdLst/>
                <a:ahLst/>
                <a:cxnLst/>
                <a:rect l="l" t="t" r="r" b="b"/>
                <a:pathLst>
                  <a:path w="21589" h="8890">
                    <a:moveTo>
                      <a:pt x="16281" y="0"/>
                    </a:moveTo>
                    <a:lnTo>
                      <a:pt x="4686" y="177"/>
                    </a:lnTo>
                    <a:lnTo>
                      <a:pt x="0" y="2158"/>
                    </a:lnTo>
                    <a:lnTo>
                      <a:pt x="38" y="6845"/>
                    </a:lnTo>
                    <a:lnTo>
                      <a:pt x="4749" y="8674"/>
                    </a:lnTo>
                    <a:lnTo>
                      <a:pt x="16357" y="8496"/>
                    </a:lnTo>
                    <a:lnTo>
                      <a:pt x="21031" y="6527"/>
                    </a:lnTo>
                    <a:lnTo>
                      <a:pt x="21018" y="4178"/>
                    </a:lnTo>
                    <a:lnTo>
                      <a:pt x="21005" y="1828"/>
                    </a:lnTo>
                    <a:lnTo>
                      <a:pt x="16281" y="0"/>
                    </a:lnTo>
                    <a:close/>
                  </a:path>
                </a:pathLst>
              </a:custGeom>
              <a:solidFill>
                <a:srgbClr val="008739"/>
              </a:solidFill>
            </p:spPr>
            <p:txBody>
              <a:bodyPr wrap="square" lIns="0" tIns="0" rIns="0" bIns="0" rtlCol="0"/>
              <a:lstStyle/>
              <a:p>
                <a:endParaRPr/>
              </a:p>
            </p:txBody>
          </p:sp>
          <p:sp>
            <p:nvSpPr>
              <p:cNvPr id="3108" name="object 91">
                <a:extLst>
                  <a:ext uri="{FF2B5EF4-FFF2-40B4-BE49-F238E27FC236}">
                    <a16:creationId xmlns:a16="http://schemas.microsoft.com/office/drawing/2014/main" id="{6A9792E0-5CEE-A4C4-AD4C-D811AEF1C55A}"/>
                  </a:ext>
                </a:extLst>
              </p:cNvPr>
              <p:cNvSpPr/>
              <p:nvPr/>
            </p:nvSpPr>
            <p:spPr>
              <a:xfrm>
                <a:off x="6151791" y="8970238"/>
                <a:ext cx="52705" cy="17145"/>
              </a:xfrm>
              <a:custGeom>
                <a:avLst/>
                <a:gdLst/>
                <a:ahLst/>
                <a:cxnLst/>
                <a:rect l="l" t="t" r="r" b="b"/>
                <a:pathLst>
                  <a:path w="52704" h="17145">
                    <a:moveTo>
                      <a:pt x="21094" y="12776"/>
                    </a:moveTo>
                    <a:lnTo>
                      <a:pt x="21005" y="3225"/>
                    </a:lnTo>
                    <a:lnTo>
                      <a:pt x="0" y="3543"/>
                    </a:lnTo>
                    <a:lnTo>
                      <a:pt x="546" y="13093"/>
                    </a:lnTo>
                    <a:lnTo>
                      <a:pt x="4686" y="16751"/>
                    </a:lnTo>
                    <a:lnTo>
                      <a:pt x="17462" y="16560"/>
                    </a:lnTo>
                    <a:lnTo>
                      <a:pt x="21094" y="12776"/>
                    </a:lnTo>
                    <a:close/>
                  </a:path>
                  <a:path w="52704" h="17145">
                    <a:moveTo>
                      <a:pt x="52158" y="3048"/>
                    </a:moveTo>
                    <a:lnTo>
                      <a:pt x="52146" y="1333"/>
                    </a:lnTo>
                    <a:lnTo>
                      <a:pt x="49745" y="0"/>
                    </a:lnTo>
                    <a:lnTo>
                      <a:pt x="45491" y="139"/>
                    </a:lnTo>
                    <a:lnTo>
                      <a:pt x="42062" y="241"/>
                    </a:lnTo>
                    <a:lnTo>
                      <a:pt x="39484" y="1460"/>
                    </a:lnTo>
                    <a:lnTo>
                      <a:pt x="39497" y="3378"/>
                    </a:lnTo>
                    <a:lnTo>
                      <a:pt x="41656" y="4584"/>
                    </a:lnTo>
                    <a:lnTo>
                      <a:pt x="50457" y="4597"/>
                    </a:lnTo>
                    <a:lnTo>
                      <a:pt x="52158" y="3048"/>
                    </a:lnTo>
                    <a:close/>
                  </a:path>
                </a:pathLst>
              </a:custGeom>
              <a:solidFill>
                <a:srgbClr val="007C34"/>
              </a:solidFill>
            </p:spPr>
            <p:txBody>
              <a:bodyPr wrap="square" lIns="0" tIns="0" rIns="0" bIns="0" rtlCol="0"/>
              <a:lstStyle/>
              <a:p>
                <a:endParaRPr/>
              </a:p>
            </p:txBody>
          </p:sp>
          <p:sp>
            <p:nvSpPr>
              <p:cNvPr id="3109" name="object 92">
                <a:extLst>
                  <a:ext uri="{FF2B5EF4-FFF2-40B4-BE49-F238E27FC236}">
                    <a16:creationId xmlns:a16="http://schemas.microsoft.com/office/drawing/2014/main" id="{5D46AC2C-4AB5-E4AE-3381-C737BFCE1E39}"/>
                  </a:ext>
                </a:extLst>
              </p:cNvPr>
              <p:cNvSpPr/>
              <p:nvPr/>
            </p:nvSpPr>
            <p:spPr>
              <a:xfrm>
                <a:off x="6151780" y="8969262"/>
                <a:ext cx="21590" cy="8890"/>
              </a:xfrm>
              <a:custGeom>
                <a:avLst/>
                <a:gdLst/>
                <a:ahLst/>
                <a:cxnLst/>
                <a:rect l="l" t="t" r="r" b="b"/>
                <a:pathLst>
                  <a:path w="21589" h="8890">
                    <a:moveTo>
                      <a:pt x="16281" y="0"/>
                    </a:moveTo>
                    <a:lnTo>
                      <a:pt x="4686" y="190"/>
                    </a:lnTo>
                    <a:lnTo>
                      <a:pt x="0" y="2158"/>
                    </a:lnTo>
                    <a:lnTo>
                      <a:pt x="38" y="6857"/>
                    </a:lnTo>
                    <a:lnTo>
                      <a:pt x="4749" y="8686"/>
                    </a:lnTo>
                    <a:lnTo>
                      <a:pt x="16357" y="8508"/>
                    </a:lnTo>
                    <a:lnTo>
                      <a:pt x="21031" y="6527"/>
                    </a:lnTo>
                    <a:lnTo>
                      <a:pt x="21018" y="4190"/>
                    </a:lnTo>
                    <a:lnTo>
                      <a:pt x="21005" y="1841"/>
                    </a:lnTo>
                    <a:lnTo>
                      <a:pt x="16281" y="0"/>
                    </a:lnTo>
                    <a:close/>
                  </a:path>
                </a:pathLst>
              </a:custGeom>
              <a:solidFill>
                <a:srgbClr val="008739"/>
              </a:solidFill>
            </p:spPr>
            <p:txBody>
              <a:bodyPr wrap="square" lIns="0" tIns="0" rIns="0" bIns="0" rtlCol="0"/>
              <a:lstStyle/>
              <a:p>
                <a:endParaRPr/>
              </a:p>
            </p:txBody>
          </p:sp>
          <p:sp>
            <p:nvSpPr>
              <p:cNvPr id="3110" name="object 93">
                <a:extLst>
                  <a:ext uri="{FF2B5EF4-FFF2-40B4-BE49-F238E27FC236}">
                    <a16:creationId xmlns:a16="http://schemas.microsoft.com/office/drawing/2014/main" id="{367426F8-08A7-66FC-A140-D6DC2267F514}"/>
                  </a:ext>
                </a:extLst>
              </p:cNvPr>
              <p:cNvSpPr/>
              <p:nvPr/>
            </p:nvSpPr>
            <p:spPr>
              <a:xfrm>
                <a:off x="6156223" y="8970682"/>
                <a:ext cx="86995" cy="13970"/>
              </a:xfrm>
              <a:custGeom>
                <a:avLst/>
                <a:gdLst/>
                <a:ahLst/>
                <a:cxnLst/>
                <a:rect l="l" t="t" r="r" b="b"/>
                <a:pathLst>
                  <a:path w="86995" h="13970">
                    <a:moveTo>
                      <a:pt x="12674" y="3644"/>
                    </a:moveTo>
                    <a:lnTo>
                      <a:pt x="12661" y="1930"/>
                    </a:lnTo>
                    <a:lnTo>
                      <a:pt x="10261" y="596"/>
                    </a:lnTo>
                    <a:lnTo>
                      <a:pt x="6007" y="736"/>
                    </a:lnTo>
                    <a:lnTo>
                      <a:pt x="2578" y="838"/>
                    </a:lnTo>
                    <a:lnTo>
                      <a:pt x="0" y="2070"/>
                    </a:lnTo>
                    <a:lnTo>
                      <a:pt x="12" y="3975"/>
                    </a:lnTo>
                    <a:lnTo>
                      <a:pt x="2159" y="5181"/>
                    </a:lnTo>
                    <a:lnTo>
                      <a:pt x="10972" y="5194"/>
                    </a:lnTo>
                    <a:lnTo>
                      <a:pt x="12674" y="3644"/>
                    </a:lnTo>
                    <a:close/>
                  </a:path>
                  <a:path w="86995" h="13970">
                    <a:moveTo>
                      <a:pt x="86410" y="9563"/>
                    </a:moveTo>
                    <a:lnTo>
                      <a:pt x="86321" y="0"/>
                    </a:lnTo>
                    <a:lnTo>
                      <a:pt x="65316" y="317"/>
                    </a:lnTo>
                    <a:lnTo>
                      <a:pt x="65862" y="9880"/>
                    </a:lnTo>
                    <a:lnTo>
                      <a:pt x="70002" y="13538"/>
                    </a:lnTo>
                    <a:lnTo>
                      <a:pt x="82778" y="13335"/>
                    </a:lnTo>
                    <a:lnTo>
                      <a:pt x="86410" y="9563"/>
                    </a:lnTo>
                    <a:close/>
                  </a:path>
                </a:pathLst>
              </a:custGeom>
              <a:solidFill>
                <a:srgbClr val="007C34"/>
              </a:solidFill>
            </p:spPr>
            <p:txBody>
              <a:bodyPr wrap="square" lIns="0" tIns="0" rIns="0" bIns="0" rtlCol="0"/>
              <a:lstStyle/>
              <a:p>
                <a:endParaRPr/>
              </a:p>
            </p:txBody>
          </p:sp>
          <p:sp>
            <p:nvSpPr>
              <p:cNvPr id="3111" name="object 94">
                <a:extLst>
                  <a:ext uri="{FF2B5EF4-FFF2-40B4-BE49-F238E27FC236}">
                    <a16:creationId xmlns:a16="http://schemas.microsoft.com/office/drawing/2014/main" id="{F4024D45-031E-B81A-53F8-D8565FFF848B}"/>
                  </a:ext>
                </a:extLst>
              </p:cNvPr>
              <p:cNvSpPr/>
              <p:nvPr/>
            </p:nvSpPr>
            <p:spPr>
              <a:xfrm>
                <a:off x="6221534" y="8966496"/>
                <a:ext cx="21590" cy="8890"/>
              </a:xfrm>
              <a:custGeom>
                <a:avLst/>
                <a:gdLst/>
                <a:ahLst/>
                <a:cxnLst/>
                <a:rect l="l" t="t" r="r" b="b"/>
                <a:pathLst>
                  <a:path w="21589" h="8890">
                    <a:moveTo>
                      <a:pt x="16281" y="0"/>
                    </a:moveTo>
                    <a:lnTo>
                      <a:pt x="4686" y="177"/>
                    </a:lnTo>
                    <a:lnTo>
                      <a:pt x="0" y="2158"/>
                    </a:lnTo>
                    <a:lnTo>
                      <a:pt x="38" y="6845"/>
                    </a:lnTo>
                    <a:lnTo>
                      <a:pt x="4749" y="8674"/>
                    </a:lnTo>
                    <a:lnTo>
                      <a:pt x="16357" y="8496"/>
                    </a:lnTo>
                    <a:lnTo>
                      <a:pt x="21031" y="6527"/>
                    </a:lnTo>
                    <a:lnTo>
                      <a:pt x="21018" y="4178"/>
                    </a:lnTo>
                    <a:lnTo>
                      <a:pt x="21005" y="1828"/>
                    </a:lnTo>
                    <a:lnTo>
                      <a:pt x="16281" y="0"/>
                    </a:lnTo>
                    <a:close/>
                  </a:path>
                </a:pathLst>
              </a:custGeom>
              <a:solidFill>
                <a:srgbClr val="008739"/>
              </a:solidFill>
            </p:spPr>
            <p:txBody>
              <a:bodyPr wrap="square" lIns="0" tIns="0" rIns="0" bIns="0" rtlCol="0"/>
              <a:lstStyle/>
              <a:p>
                <a:endParaRPr/>
              </a:p>
            </p:txBody>
          </p:sp>
          <p:sp>
            <p:nvSpPr>
              <p:cNvPr id="3112" name="object 95">
                <a:extLst>
                  <a:ext uri="{FF2B5EF4-FFF2-40B4-BE49-F238E27FC236}">
                    <a16:creationId xmlns:a16="http://schemas.microsoft.com/office/drawing/2014/main" id="{2E415331-1794-FECC-5856-34118D6A60B5}"/>
                  </a:ext>
                </a:extLst>
              </p:cNvPr>
              <p:cNvSpPr/>
              <p:nvPr/>
            </p:nvSpPr>
            <p:spPr>
              <a:xfrm>
                <a:off x="6225972" y="8968510"/>
                <a:ext cx="51435" cy="15240"/>
              </a:xfrm>
              <a:custGeom>
                <a:avLst/>
                <a:gdLst/>
                <a:ahLst/>
                <a:cxnLst/>
                <a:rect l="l" t="t" r="r" b="b"/>
                <a:pathLst>
                  <a:path w="51435" h="15240">
                    <a:moveTo>
                      <a:pt x="12674" y="3035"/>
                    </a:moveTo>
                    <a:lnTo>
                      <a:pt x="12661" y="1320"/>
                    </a:lnTo>
                    <a:lnTo>
                      <a:pt x="10261" y="0"/>
                    </a:lnTo>
                    <a:lnTo>
                      <a:pt x="6007" y="127"/>
                    </a:lnTo>
                    <a:lnTo>
                      <a:pt x="2590" y="241"/>
                    </a:lnTo>
                    <a:lnTo>
                      <a:pt x="0" y="1460"/>
                    </a:lnTo>
                    <a:lnTo>
                      <a:pt x="12" y="3378"/>
                    </a:lnTo>
                    <a:lnTo>
                      <a:pt x="2171" y="4572"/>
                    </a:lnTo>
                    <a:lnTo>
                      <a:pt x="10972" y="4584"/>
                    </a:lnTo>
                    <a:lnTo>
                      <a:pt x="12674" y="3035"/>
                    </a:lnTo>
                    <a:close/>
                  </a:path>
                  <a:path w="51435" h="15240">
                    <a:moveTo>
                      <a:pt x="51015" y="10693"/>
                    </a:moveTo>
                    <a:lnTo>
                      <a:pt x="50927" y="1130"/>
                    </a:lnTo>
                    <a:lnTo>
                      <a:pt x="29921" y="1447"/>
                    </a:lnTo>
                    <a:lnTo>
                      <a:pt x="30454" y="11010"/>
                    </a:lnTo>
                    <a:lnTo>
                      <a:pt x="34607" y="14655"/>
                    </a:lnTo>
                    <a:lnTo>
                      <a:pt x="47383" y="14465"/>
                    </a:lnTo>
                    <a:lnTo>
                      <a:pt x="51015" y="10693"/>
                    </a:lnTo>
                    <a:close/>
                  </a:path>
                </a:pathLst>
              </a:custGeom>
              <a:solidFill>
                <a:srgbClr val="007C34"/>
              </a:solidFill>
            </p:spPr>
            <p:txBody>
              <a:bodyPr wrap="square" lIns="0" tIns="0" rIns="0" bIns="0" rtlCol="0"/>
              <a:lstStyle/>
              <a:p>
                <a:endParaRPr/>
              </a:p>
            </p:txBody>
          </p:sp>
          <p:sp>
            <p:nvSpPr>
              <p:cNvPr id="3113" name="object 96">
                <a:extLst>
                  <a:ext uri="{FF2B5EF4-FFF2-40B4-BE49-F238E27FC236}">
                    <a16:creationId xmlns:a16="http://schemas.microsoft.com/office/drawing/2014/main" id="{8FAB6BD0-3207-E82E-A0B1-70A1C484CC57}"/>
                  </a:ext>
                </a:extLst>
              </p:cNvPr>
              <p:cNvSpPr/>
              <p:nvPr/>
            </p:nvSpPr>
            <p:spPr>
              <a:xfrm>
                <a:off x="6255891" y="8965457"/>
                <a:ext cx="21590" cy="8890"/>
              </a:xfrm>
              <a:custGeom>
                <a:avLst/>
                <a:gdLst/>
                <a:ahLst/>
                <a:cxnLst/>
                <a:rect l="l" t="t" r="r" b="b"/>
                <a:pathLst>
                  <a:path w="21589" h="8890">
                    <a:moveTo>
                      <a:pt x="16281" y="0"/>
                    </a:moveTo>
                    <a:lnTo>
                      <a:pt x="4686" y="177"/>
                    </a:lnTo>
                    <a:lnTo>
                      <a:pt x="0" y="2146"/>
                    </a:lnTo>
                    <a:lnTo>
                      <a:pt x="38" y="6845"/>
                    </a:lnTo>
                    <a:lnTo>
                      <a:pt x="4749" y="8674"/>
                    </a:lnTo>
                    <a:lnTo>
                      <a:pt x="16357" y="8496"/>
                    </a:lnTo>
                    <a:lnTo>
                      <a:pt x="21031" y="6527"/>
                    </a:lnTo>
                    <a:lnTo>
                      <a:pt x="21018" y="4178"/>
                    </a:lnTo>
                    <a:lnTo>
                      <a:pt x="20993" y="1828"/>
                    </a:lnTo>
                    <a:lnTo>
                      <a:pt x="16281" y="0"/>
                    </a:lnTo>
                    <a:close/>
                  </a:path>
                </a:pathLst>
              </a:custGeom>
              <a:solidFill>
                <a:srgbClr val="008739"/>
              </a:solidFill>
            </p:spPr>
            <p:txBody>
              <a:bodyPr wrap="square" lIns="0" tIns="0" rIns="0" bIns="0" rtlCol="0"/>
              <a:lstStyle/>
              <a:p>
                <a:endParaRPr/>
              </a:p>
            </p:txBody>
          </p:sp>
          <p:sp>
            <p:nvSpPr>
              <p:cNvPr id="3114" name="object 97">
                <a:extLst>
                  <a:ext uri="{FF2B5EF4-FFF2-40B4-BE49-F238E27FC236}">
                    <a16:creationId xmlns:a16="http://schemas.microsoft.com/office/drawing/2014/main" id="{EF57AD22-4A96-F863-F4F1-0E465D4A8D19}"/>
                  </a:ext>
                </a:extLst>
              </p:cNvPr>
              <p:cNvSpPr/>
              <p:nvPr/>
            </p:nvSpPr>
            <p:spPr>
              <a:xfrm>
                <a:off x="5970816" y="8967469"/>
                <a:ext cx="302260" cy="27305"/>
              </a:xfrm>
              <a:custGeom>
                <a:avLst/>
                <a:gdLst/>
                <a:ahLst/>
                <a:cxnLst/>
                <a:rect l="l" t="t" r="r" b="b"/>
                <a:pathLst>
                  <a:path w="302260" h="27304">
                    <a:moveTo>
                      <a:pt x="21094" y="23202"/>
                    </a:moveTo>
                    <a:lnTo>
                      <a:pt x="21005" y="13639"/>
                    </a:lnTo>
                    <a:lnTo>
                      <a:pt x="0" y="13957"/>
                    </a:lnTo>
                    <a:lnTo>
                      <a:pt x="533" y="23520"/>
                    </a:lnTo>
                    <a:lnTo>
                      <a:pt x="4686" y="27165"/>
                    </a:lnTo>
                    <a:lnTo>
                      <a:pt x="17462" y="26974"/>
                    </a:lnTo>
                    <a:lnTo>
                      <a:pt x="21094" y="23202"/>
                    </a:lnTo>
                    <a:close/>
                  </a:path>
                  <a:path w="302260" h="27304">
                    <a:moveTo>
                      <a:pt x="302196" y="3035"/>
                    </a:moveTo>
                    <a:lnTo>
                      <a:pt x="302183" y="1320"/>
                    </a:lnTo>
                    <a:lnTo>
                      <a:pt x="299783" y="0"/>
                    </a:lnTo>
                    <a:lnTo>
                      <a:pt x="295529" y="127"/>
                    </a:lnTo>
                    <a:lnTo>
                      <a:pt x="292100" y="228"/>
                    </a:lnTo>
                    <a:lnTo>
                      <a:pt x="289521" y="1460"/>
                    </a:lnTo>
                    <a:lnTo>
                      <a:pt x="289534" y="3378"/>
                    </a:lnTo>
                    <a:lnTo>
                      <a:pt x="291680" y="4572"/>
                    </a:lnTo>
                    <a:lnTo>
                      <a:pt x="300494" y="4584"/>
                    </a:lnTo>
                    <a:lnTo>
                      <a:pt x="302196" y="3035"/>
                    </a:lnTo>
                    <a:close/>
                  </a:path>
                </a:pathLst>
              </a:custGeom>
              <a:solidFill>
                <a:srgbClr val="007C34"/>
              </a:solidFill>
            </p:spPr>
            <p:txBody>
              <a:bodyPr wrap="square" lIns="0" tIns="0" rIns="0" bIns="0" rtlCol="0"/>
              <a:lstStyle/>
              <a:p>
                <a:endParaRPr/>
              </a:p>
            </p:txBody>
          </p:sp>
          <p:sp>
            <p:nvSpPr>
              <p:cNvPr id="3115" name="object 98">
                <a:extLst>
                  <a:ext uri="{FF2B5EF4-FFF2-40B4-BE49-F238E27FC236}">
                    <a16:creationId xmlns:a16="http://schemas.microsoft.com/office/drawing/2014/main" id="{8F0760E2-EE43-C489-79D6-5B7310028BD1}"/>
                  </a:ext>
                </a:extLst>
              </p:cNvPr>
              <p:cNvSpPr/>
              <p:nvPr/>
            </p:nvSpPr>
            <p:spPr>
              <a:xfrm>
                <a:off x="5970811" y="8976929"/>
                <a:ext cx="21590" cy="8890"/>
              </a:xfrm>
              <a:custGeom>
                <a:avLst/>
                <a:gdLst/>
                <a:ahLst/>
                <a:cxnLst/>
                <a:rect l="l" t="t" r="r" b="b"/>
                <a:pathLst>
                  <a:path w="21589" h="8890">
                    <a:moveTo>
                      <a:pt x="16281" y="0"/>
                    </a:moveTo>
                    <a:lnTo>
                      <a:pt x="4686" y="177"/>
                    </a:lnTo>
                    <a:lnTo>
                      <a:pt x="0" y="2146"/>
                    </a:lnTo>
                    <a:lnTo>
                      <a:pt x="38" y="6845"/>
                    </a:lnTo>
                    <a:lnTo>
                      <a:pt x="4749" y="8674"/>
                    </a:lnTo>
                    <a:lnTo>
                      <a:pt x="16357" y="8496"/>
                    </a:lnTo>
                    <a:lnTo>
                      <a:pt x="21031" y="6527"/>
                    </a:lnTo>
                    <a:lnTo>
                      <a:pt x="21018" y="4178"/>
                    </a:lnTo>
                    <a:lnTo>
                      <a:pt x="20993" y="1828"/>
                    </a:lnTo>
                    <a:lnTo>
                      <a:pt x="16281" y="0"/>
                    </a:lnTo>
                    <a:close/>
                  </a:path>
                </a:pathLst>
              </a:custGeom>
              <a:solidFill>
                <a:srgbClr val="008739"/>
              </a:solidFill>
            </p:spPr>
            <p:txBody>
              <a:bodyPr wrap="square" lIns="0" tIns="0" rIns="0" bIns="0" rtlCol="0"/>
              <a:lstStyle/>
              <a:p>
                <a:endParaRPr/>
              </a:p>
            </p:txBody>
          </p:sp>
          <p:sp>
            <p:nvSpPr>
              <p:cNvPr id="3116" name="object 99">
                <a:extLst>
                  <a:ext uri="{FF2B5EF4-FFF2-40B4-BE49-F238E27FC236}">
                    <a16:creationId xmlns:a16="http://schemas.microsoft.com/office/drawing/2014/main" id="{FFEB0C7E-06BC-2443-E92F-8BE1C27F7D15}"/>
                  </a:ext>
                </a:extLst>
              </p:cNvPr>
              <p:cNvSpPr/>
              <p:nvPr/>
            </p:nvSpPr>
            <p:spPr>
              <a:xfrm>
                <a:off x="5975248" y="8978950"/>
                <a:ext cx="53975" cy="13970"/>
              </a:xfrm>
              <a:custGeom>
                <a:avLst/>
                <a:gdLst/>
                <a:ahLst/>
                <a:cxnLst/>
                <a:rect l="l" t="t" r="r" b="b"/>
                <a:pathLst>
                  <a:path w="53975" h="13970">
                    <a:moveTo>
                      <a:pt x="12674" y="3035"/>
                    </a:moveTo>
                    <a:lnTo>
                      <a:pt x="12661" y="1320"/>
                    </a:lnTo>
                    <a:lnTo>
                      <a:pt x="10261" y="0"/>
                    </a:lnTo>
                    <a:lnTo>
                      <a:pt x="6007" y="127"/>
                    </a:lnTo>
                    <a:lnTo>
                      <a:pt x="2578" y="228"/>
                    </a:lnTo>
                    <a:lnTo>
                      <a:pt x="0" y="1460"/>
                    </a:lnTo>
                    <a:lnTo>
                      <a:pt x="12" y="3378"/>
                    </a:lnTo>
                    <a:lnTo>
                      <a:pt x="2159" y="4572"/>
                    </a:lnTo>
                    <a:lnTo>
                      <a:pt x="10972" y="4584"/>
                    </a:lnTo>
                    <a:lnTo>
                      <a:pt x="12674" y="3035"/>
                    </a:lnTo>
                    <a:close/>
                  </a:path>
                  <a:path w="53975" h="13970">
                    <a:moveTo>
                      <a:pt x="53949" y="10007"/>
                    </a:moveTo>
                    <a:lnTo>
                      <a:pt x="53860" y="444"/>
                    </a:lnTo>
                    <a:lnTo>
                      <a:pt x="32854" y="762"/>
                    </a:lnTo>
                    <a:lnTo>
                      <a:pt x="33388" y="10325"/>
                    </a:lnTo>
                    <a:lnTo>
                      <a:pt x="37541" y="13970"/>
                    </a:lnTo>
                    <a:lnTo>
                      <a:pt x="50317" y="13779"/>
                    </a:lnTo>
                    <a:lnTo>
                      <a:pt x="53949" y="10007"/>
                    </a:lnTo>
                    <a:close/>
                  </a:path>
                </a:pathLst>
              </a:custGeom>
              <a:solidFill>
                <a:srgbClr val="007C34"/>
              </a:solidFill>
            </p:spPr>
            <p:txBody>
              <a:bodyPr wrap="square" lIns="0" tIns="0" rIns="0" bIns="0" rtlCol="0"/>
              <a:lstStyle/>
              <a:p>
                <a:endParaRPr/>
              </a:p>
            </p:txBody>
          </p:sp>
          <p:sp>
            <p:nvSpPr>
              <p:cNvPr id="3117" name="object 100">
                <a:extLst>
                  <a:ext uri="{FF2B5EF4-FFF2-40B4-BE49-F238E27FC236}">
                    <a16:creationId xmlns:a16="http://schemas.microsoft.com/office/drawing/2014/main" id="{CAEB9CB2-A964-AF6A-FAC7-0E3697398C91}"/>
                  </a:ext>
                </a:extLst>
              </p:cNvPr>
              <p:cNvSpPr/>
              <p:nvPr/>
            </p:nvSpPr>
            <p:spPr>
              <a:xfrm>
                <a:off x="6008095" y="8975208"/>
                <a:ext cx="21590" cy="8890"/>
              </a:xfrm>
              <a:custGeom>
                <a:avLst/>
                <a:gdLst/>
                <a:ahLst/>
                <a:cxnLst/>
                <a:rect l="l" t="t" r="r" b="b"/>
                <a:pathLst>
                  <a:path w="21589" h="8890">
                    <a:moveTo>
                      <a:pt x="16281" y="0"/>
                    </a:moveTo>
                    <a:lnTo>
                      <a:pt x="4686" y="177"/>
                    </a:lnTo>
                    <a:lnTo>
                      <a:pt x="0" y="2146"/>
                    </a:lnTo>
                    <a:lnTo>
                      <a:pt x="38" y="6845"/>
                    </a:lnTo>
                    <a:lnTo>
                      <a:pt x="4749" y="8674"/>
                    </a:lnTo>
                    <a:lnTo>
                      <a:pt x="16357" y="8496"/>
                    </a:lnTo>
                    <a:lnTo>
                      <a:pt x="21031" y="6527"/>
                    </a:lnTo>
                    <a:lnTo>
                      <a:pt x="21018" y="4178"/>
                    </a:lnTo>
                    <a:lnTo>
                      <a:pt x="20993" y="1828"/>
                    </a:lnTo>
                    <a:lnTo>
                      <a:pt x="16281" y="0"/>
                    </a:lnTo>
                    <a:close/>
                  </a:path>
                </a:pathLst>
              </a:custGeom>
              <a:solidFill>
                <a:srgbClr val="008739"/>
              </a:solidFill>
            </p:spPr>
            <p:txBody>
              <a:bodyPr wrap="square" lIns="0" tIns="0" rIns="0" bIns="0" rtlCol="0"/>
              <a:lstStyle/>
              <a:p>
                <a:endParaRPr/>
              </a:p>
            </p:txBody>
          </p:sp>
          <p:sp>
            <p:nvSpPr>
              <p:cNvPr id="3118" name="object 101">
                <a:extLst>
                  <a:ext uri="{FF2B5EF4-FFF2-40B4-BE49-F238E27FC236}">
                    <a16:creationId xmlns:a16="http://schemas.microsoft.com/office/drawing/2014/main" id="{6733C14B-F05F-5C33-E4F6-8232DCB9B445}"/>
                  </a:ext>
                </a:extLst>
              </p:cNvPr>
              <p:cNvSpPr/>
              <p:nvPr/>
            </p:nvSpPr>
            <p:spPr>
              <a:xfrm>
                <a:off x="6012535" y="8977223"/>
                <a:ext cx="53975" cy="13970"/>
              </a:xfrm>
              <a:custGeom>
                <a:avLst/>
                <a:gdLst/>
                <a:ahLst/>
                <a:cxnLst/>
                <a:rect l="l" t="t" r="r" b="b"/>
                <a:pathLst>
                  <a:path w="53975" h="13970">
                    <a:moveTo>
                      <a:pt x="12674" y="3035"/>
                    </a:moveTo>
                    <a:lnTo>
                      <a:pt x="12661" y="1320"/>
                    </a:lnTo>
                    <a:lnTo>
                      <a:pt x="10261" y="0"/>
                    </a:lnTo>
                    <a:lnTo>
                      <a:pt x="6007" y="127"/>
                    </a:lnTo>
                    <a:lnTo>
                      <a:pt x="2578" y="228"/>
                    </a:lnTo>
                    <a:lnTo>
                      <a:pt x="0" y="1460"/>
                    </a:lnTo>
                    <a:lnTo>
                      <a:pt x="12" y="3378"/>
                    </a:lnTo>
                    <a:lnTo>
                      <a:pt x="2159" y="4572"/>
                    </a:lnTo>
                    <a:lnTo>
                      <a:pt x="10972" y="4584"/>
                    </a:lnTo>
                    <a:lnTo>
                      <a:pt x="12674" y="3035"/>
                    </a:lnTo>
                    <a:close/>
                  </a:path>
                  <a:path w="53975" h="13970">
                    <a:moveTo>
                      <a:pt x="53378" y="10007"/>
                    </a:moveTo>
                    <a:lnTo>
                      <a:pt x="53289" y="444"/>
                    </a:lnTo>
                    <a:lnTo>
                      <a:pt x="32283" y="762"/>
                    </a:lnTo>
                    <a:lnTo>
                      <a:pt x="32816" y="10325"/>
                    </a:lnTo>
                    <a:lnTo>
                      <a:pt x="36969" y="13970"/>
                    </a:lnTo>
                    <a:lnTo>
                      <a:pt x="49745" y="13779"/>
                    </a:lnTo>
                    <a:lnTo>
                      <a:pt x="53378" y="10007"/>
                    </a:lnTo>
                    <a:close/>
                  </a:path>
                </a:pathLst>
              </a:custGeom>
              <a:solidFill>
                <a:srgbClr val="007C34"/>
              </a:solidFill>
            </p:spPr>
            <p:txBody>
              <a:bodyPr wrap="square" lIns="0" tIns="0" rIns="0" bIns="0" rtlCol="0"/>
              <a:lstStyle/>
              <a:p>
                <a:endParaRPr/>
              </a:p>
            </p:txBody>
          </p:sp>
          <p:sp>
            <p:nvSpPr>
              <p:cNvPr id="3119" name="object 102">
                <a:extLst>
                  <a:ext uri="{FF2B5EF4-FFF2-40B4-BE49-F238E27FC236}">
                    <a16:creationId xmlns:a16="http://schemas.microsoft.com/office/drawing/2014/main" id="{CF45DAD2-B3FB-EF19-4FBB-ABDB4707B000}"/>
                  </a:ext>
                </a:extLst>
              </p:cNvPr>
              <p:cNvSpPr/>
              <p:nvPr/>
            </p:nvSpPr>
            <p:spPr>
              <a:xfrm>
                <a:off x="6044806" y="8973488"/>
                <a:ext cx="21590" cy="8890"/>
              </a:xfrm>
              <a:custGeom>
                <a:avLst/>
                <a:gdLst/>
                <a:ahLst/>
                <a:cxnLst/>
                <a:rect l="l" t="t" r="r" b="b"/>
                <a:pathLst>
                  <a:path w="21589" h="8890">
                    <a:moveTo>
                      <a:pt x="16281" y="0"/>
                    </a:moveTo>
                    <a:lnTo>
                      <a:pt x="4686" y="177"/>
                    </a:lnTo>
                    <a:lnTo>
                      <a:pt x="0" y="2146"/>
                    </a:lnTo>
                    <a:lnTo>
                      <a:pt x="38" y="6845"/>
                    </a:lnTo>
                    <a:lnTo>
                      <a:pt x="4749" y="8674"/>
                    </a:lnTo>
                    <a:lnTo>
                      <a:pt x="16357" y="8496"/>
                    </a:lnTo>
                    <a:lnTo>
                      <a:pt x="21031" y="6527"/>
                    </a:lnTo>
                    <a:lnTo>
                      <a:pt x="21018" y="4178"/>
                    </a:lnTo>
                    <a:lnTo>
                      <a:pt x="20993" y="1828"/>
                    </a:lnTo>
                    <a:lnTo>
                      <a:pt x="16281" y="0"/>
                    </a:lnTo>
                    <a:close/>
                  </a:path>
                </a:pathLst>
              </a:custGeom>
              <a:solidFill>
                <a:srgbClr val="008739"/>
              </a:solidFill>
            </p:spPr>
            <p:txBody>
              <a:bodyPr wrap="square" lIns="0" tIns="0" rIns="0" bIns="0" rtlCol="0"/>
              <a:lstStyle/>
              <a:p>
                <a:endParaRPr/>
              </a:p>
            </p:txBody>
          </p:sp>
          <p:sp>
            <p:nvSpPr>
              <p:cNvPr id="3120" name="object 103">
                <a:extLst>
                  <a:ext uri="{FF2B5EF4-FFF2-40B4-BE49-F238E27FC236}">
                    <a16:creationId xmlns:a16="http://schemas.microsoft.com/office/drawing/2014/main" id="{04C3A6B9-32EA-01EA-B8E4-3F57F2BC6F35}"/>
                  </a:ext>
                </a:extLst>
              </p:cNvPr>
              <p:cNvSpPr/>
              <p:nvPr/>
            </p:nvSpPr>
            <p:spPr>
              <a:xfrm>
                <a:off x="6049251" y="8975508"/>
                <a:ext cx="53975" cy="13970"/>
              </a:xfrm>
              <a:custGeom>
                <a:avLst/>
                <a:gdLst/>
                <a:ahLst/>
                <a:cxnLst/>
                <a:rect l="l" t="t" r="r" b="b"/>
                <a:pathLst>
                  <a:path w="53975" h="13970">
                    <a:moveTo>
                      <a:pt x="12674" y="3035"/>
                    </a:moveTo>
                    <a:lnTo>
                      <a:pt x="12661" y="1320"/>
                    </a:lnTo>
                    <a:lnTo>
                      <a:pt x="10261" y="0"/>
                    </a:lnTo>
                    <a:lnTo>
                      <a:pt x="6007" y="127"/>
                    </a:lnTo>
                    <a:lnTo>
                      <a:pt x="2578" y="228"/>
                    </a:lnTo>
                    <a:lnTo>
                      <a:pt x="0" y="1460"/>
                    </a:lnTo>
                    <a:lnTo>
                      <a:pt x="12" y="3378"/>
                    </a:lnTo>
                    <a:lnTo>
                      <a:pt x="2159" y="4572"/>
                    </a:lnTo>
                    <a:lnTo>
                      <a:pt x="10972" y="4584"/>
                    </a:lnTo>
                    <a:lnTo>
                      <a:pt x="12674" y="3035"/>
                    </a:lnTo>
                    <a:close/>
                  </a:path>
                  <a:path w="53975" h="13970">
                    <a:moveTo>
                      <a:pt x="53936" y="10007"/>
                    </a:moveTo>
                    <a:lnTo>
                      <a:pt x="53848" y="444"/>
                    </a:lnTo>
                    <a:lnTo>
                      <a:pt x="32842" y="762"/>
                    </a:lnTo>
                    <a:lnTo>
                      <a:pt x="33375" y="10325"/>
                    </a:lnTo>
                    <a:lnTo>
                      <a:pt x="37528" y="13970"/>
                    </a:lnTo>
                    <a:lnTo>
                      <a:pt x="50304" y="13779"/>
                    </a:lnTo>
                    <a:lnTo>
                      <a:pt x="53936" y="10007"/>
                    </a:lnTo>
                    <a:close/>
                  </a:path>
                </a:pathLst>
              </a:custGeom>
              <a:solidFill>
                <a:srgbClr val="007C34"/>
              </a:solidFill>
            </p:spPr>
            <p:txBody>
              <a:bodyPr wrap="square" lIns="0" tIns="0" rIns="0" bIns="0" rtlCol="0"/>
              <a:lstStyle/>
              <a:p>
                <a:endParaRPr/>
              </a:p>
            </p:txBody>
          </p:sp>
          <p:sp>
            <p:nvSpPr>
              <p:cNvPr id="3121" name="object 104">
                <a:extLst>
                  <a:ext uri="{FF2B5EF4-FFF2-40B4-BE49-F238E27FC236}">
                    <a16:creationId xmlns:a16="http://schemas.microsoft.com/office/drawing/2014/main" id="{23CBDDBB-0779-DB53-327D-8466640801A6}"/>
                  </a:ext>
                </a:extLst>
              </p:cNvPr>
              <p:cNvSpPr/>
              <p:nvPr/>
            </p:nvSpPr>
            <p:spPr>
              <a:xfrm>
                <a:off x="6082090" y="8971767"/>
                <a:ext cx="21590" cy="8890"/>
              </a:xfrm>
              <a:custGeom>
                <a:avLst/>
                <a:gdLst/>
                <a:ahLst/>
                <a:cxnLst/>
                <a:rect l="l" t="t" r="r" b="b"/>
                <a:pathLst>
                  <a:path w="21589" h="8890">
                    <a:moveTo>
                      <a:pt x="16281" y="0"/>
                    </a:moveTo>
                    <a:lnTo>
                      <a:pt x="4686" y="177"/>
                    </a:lnTo>
                    <a:lnTo>
                      <a:pt x="0" y="2146"/>
                    </a:lnTo>
                    <a:lnTo>
                      <a:pt x="38" y="6845"/>
                    </a:lnTo>
                    <a:lnTo>
                      <a:pt x="4749" y="8674"/>
                    </a:lnTo>
                    <a:lnTo>
                      <a:pt x="16357" y="8496"/>
                    </a:lnTo>
                    <a:lnTo>
                      <a:pt x="21031" y="6527"/>
                    </a:lnTo>
                    <a:lnTo>
                      <a:pt x="21018" y="4178"/>
                    </a:lnTo>
                    <a:lnTo>
                      <a:pt x="20993" y="1828"/>
                    </a:lnTo>
                    <a:lnTo>
                      <a:pt x="16281" y="0"/>
                    </a:lnTo>
                    <a:close/>
                  </a:path>
                </a:pathLst>
              </a:custGeom>
              <a:solidFill>
                <a:srgbClr val="008739"/>
              </a:solidFill>
            </p:spPr>
            <p:txBody>
              <a:bodyPr wrap="square" lIns="0" tIns="0" rIns="0" bIns="0" rtlCol="0"/>
              <a:lstStyle/>
              <a:p>
                <a:endParaRPr/>
              </a:p>
            </p:txBody>
          </p:sp>
          <p:sp>
            <p:nvSpPr>
              <p:cNvPr id="3122" name="object 105">
                <a:extLst>
                  <a:ext uri="{FF2B5EF4-FFF2-40B4-BE49-F238E27FC236}">
                    <a16:creationId xmlns:a16="http://schemas.microsoft.com/office/drawing/2014/main" id="{87BABFDE-255C-41BE-09CE-19315554BD70}"/>
                  </a:ext>
                </a:extLst>
              </p:cNvPr>
              <p:cNvSpPr/>
              <p:nvPr/>
            </p:nvSpPr>
            <p:spPr>
              <a:xfrm>
                <a:off x="6013843" y="8973781"/>
                <a:ext cx="85725" cy="33020"/>
              </a:xfrm>
              <a:custGeom>
                <a:avLst/>
                <a:gdLst/>
                <a:ahLst/>
                <a:cxnLst/>
                <a:rect l="l" t="t" r="r" b="b"/>
                <a:pathLst>
                  <a:path w="85725" h="33020">
                    <a:moveTo>
                      <a:pt x="21094" y="28943"/>
                    </a:moveTo>
                    <a:lnTo>
                      <a:pt x="21005" y="19380"/>
                    </a:lnTo>
                    <a:lnTo>
                      <a:pt x="0" y="19697"/>
                    </a:lnTo>
                    <a:lnTo>
                      <a:pt x="533" y="29260"/>
                    </a:lnTo>
                    <a:lnTo>
                      <a:pt x="4686" y="32905"/>
                    </a:lnTo>
                    <a:lnTo>
                      <a:pt x="17462" y="32715"/>
                    </a:lnTo>
                    <a:lnTo>
                      <a:pt x="21094" y="28943"/>
                    </a:lnTo>
                    <a:close/>
                  </a:path>
                  <a:path w="85725" h="33020">
                    <a:moveTo>
                      <a:pt x="85356" y="3035"/>
                    </a:moveTo>
                    <a:lnTo>
                      <a:pt x="85344" y="1320"/>
                    </a:lnTo>
                    <a:lnTo>
                      <a:pt x="82943" y="0"/>
                    </a:lnTo>
                    <a:lnTo>
                      <a:pt x="78689" y="127"/>
                    </a:lnTo>
                    <a:lnTo>
                      <a:pt x="75260" y="228"/>
                    </a:lnTo>
                    <a:lnTo>
                      <a:pt x="72682" y="1460"/>
                    </a:lnTo>
                    <a:lnTo>
                      <a:pt x="72694" y="3378"/>
                    </a:lnTo>
                    <a:lnTo>
                      <a:pt x="74841" y="4572"/>
                    </a:lnTo>
                    <a:lnTo>
                      <a:pt x="83654" y="4584"/>
                    </a:lnTo>
                    <a:lnTo>
                      <a:pt x="85356" y="3035"/>
                    </a:lnTo>
                    <a:close/>
                  </a:path>
                </a:pathLst>
              </a:custGeom>
              <a:solidFill>
                <a:srgbClr val="007C34"/>
              </a:solidFill>
            </p:spPr>
            <p:txBody>
              <a:bodyPr wrap="square" lIns="0" tIns="0" rIns="0" bIns="0" rtlCol="0"/>
              <a:lstStyle/>
              <a:p>
                <a:endParaRPr/>
              </a:p>
            </p:txBody>
          </p:sp>
          <p:sp>
            <p:nvSpPr>
              <p:cNvPr id="3123" name="object 106">
                <a:extLst>
                  <a:ext uri="{FF2B5EF4-FFF2-40B4-BE49-F238E27FC236}">
                    <a16:creationId xmlns:a16="http://schemas.microsoft.com/office/drawing/2014/main" id="{0FCAB12A-FF8C-22ED-8B8E-DE67334F952C}"/>
                  </a:ext>
                </a:extLst>
              </p:cNvPr>
              <p:cNvSpPr/>
              <p:nvPr/>
            </p:nvSpPr>
            <p:spPr>
              <a:xfrm>
                <a:off x="6013832" y="8988975"/>
                <a:ext cx="21590" cy="8890"/>
              </a:xfrm>
              <a:custGeom>
                <a:avLst/>
                <a:gdLst/>
                <a:ahLst/>
                <a:cxnLst/>
                <a:rect l="l" t="t" r="r" b="b"/>
                <a:pathLst>
                  <a:path w="21589" h="8890">
                    <a:moveTo>
                      <a:pt x="16281" y="0"/>
                    </a:moveTo>
                    <a:lnTo>
                      <a:pt x="4686" y="177"/>
                    </a:lnTo>
                    <a:lnTo>
                      <a:pt x="0" y="2146"/>
                    </a:lnTo>
                    <a:lnTo>
                      <a:pt x="38" y="6845"/>
                    </a:lnTo>
                    <a:lnTo>
                      <a:pt x="4749" y="8674"/>
                    </a:lnTo>
                    <a:lnTo>
                      <a:pt x="16357" y="8496"/>
                    </a:lnTo>
                    <a:lnTo>
                      <a:pt x="21031" y="6527"/>
                    </a:lnTo>
                    <a:lnTo>
                      <a:pt x="21018" y="4178"/>
                    </a:lnTo>
                    <a:lnTo>
                      <a:pt x="20993" y="1828"/>
                    </a:lnTo>
                    <a:lnTo>
                      <a:pt x="16281" y="0"/>
                    </a:lnTo>
                    <a:close/>
                  </a:path>
                </a:pathLst>
              </a:custGeom>
              <a:solidFill>
                <a:srgbClr val="008739"/>
              </a:solidFill>
            </p:spPr>
            <p:txBody>
              <a:bodyPr wrap="square" lIns="0" tIns="0" rIns="0" bIns="0" rtlCol="0"/>
              <a:lstStyle/>
              <a:p>
                <a:endParaRPr/>
              </a:p>
            </p:txBody>
          </p:sp>
          <p:sp>
            <p:nvSpPr>
              <p:cNvPr id="3124" name="object 107">
                <a:extLst>
                  <a:ext uri="{FF2B5EF4-FFF2-40B4-BE49-F238E27FC236}">
                    <a16:creationId xmlns:a16="http://schemas.microsoft.com/office/drawing/2014/main" id="{4FDF8578-15DA-0FCD-22C0-0E92759417CA}"/>
                  </a:ext>
                </a:extLst>
              </p:cNvPr>
              <p:cNvSpPr/>
              <p:nvPr/>
            </p:nvSpPr>
            <p:spPr>
              <a:xfrm>
                <a:off x="5975985" y="8990989"/>
                <a:ext cx="55244" cy="19050"/>
              </a:xfrm>
              <a:custGeom>
                <a:avLst/>
                <a:gdLst/>
                <a:ahLst/>
                <a:cxnLst/>
                <a:rect l="l" t="t" r="r" b="b"/>
                <a:pathLst>
                  <a:path w="55245" h="19050">
                    <a:moveTo>
                      <a:pt x="21094" y="14605"/>
                    </a:moveTo>
                    <a:lnTo>
                      <a:pt x="21005" y="5041"/>
                    </a:lnTo>
                    <a:lnTo>
                      <a:pt x="0" y="5359"/>
                    </a:lnTo>
                    <a:lnTo>
                      <a:pt x="533" y="14922"/>
                    </a:lnTo>
                    <a:lnTo>
                      <a:pt x="4686" y="18567"/>
                    </a:lnTo>
                    <a:lnTo>
                      <a:pt x="17462" y="18376"/>
                    </a:lnTo>
                    <a:lnTo>
                      <a:pt x="21094" y="14605"/>
                    </a:lnTo>
                    <a:close/>
                  </a:path>
                  <a:path w="55245" h="19050">
                    <a:moveTo>
                      <a:pt x="54965" y="3035"/>
                    </a:moveTo>
                    <a:lnTo>
                      <a:pt x="54952" y="1320"/>
                    </a:lnTo>
                    <a:lnTo>
                      <a:pt x="52552" y="0"/>
                    </a:lnTo>
                    <a:lnTo>
                      <a:pt x="48298" y="127"/>
                    </a:lnTo>
                    <a:lnTo>
                      <a:pt x="44869" y="228"/>
                    </a:lnTo>
                    <a:lnTo>
                      <a:pt x="42291" y="1460"/>
                    </a:lnTo>
                    <a:lnTo>
                      <a:pt x="42303" y="3378"/>
                    </a:lnTo>
                    <a:lnTo>
                      <a:pt x="44450" y="4572"/>
                    </a:lnTo>
                    <a:lnTo>
                      <a:pt x="53263" y="4584"/>
                    </a:lnTo>
                    <a:lnTo>
                      <a:pt x="54965" y="3035"/>
                    </a:lnTo>
                    <a:close/>
                  </a:path>
                </a:pathLst>
              </a:custGeom>
              <a:solidFill>
                <a:srgbClr val="007C34"/>
              </a:solidFill>
            </p:spPr>
            <p:txBody>
              <a:bodyPr wrap="square" lIns="0" tIns="0" rIns="0" bIns="0" rtlCol="0"/>
              <a:lstStyle/>
              <a:p>
                <a:endParaRPr/>
              </a:p>
            </p:txBody>
          </p:sp>
          <p:sp>
            <p:nvSpPr>
              <p:cNvPr id="3125" name="object 108">
                <a:extLst>
                  <a:ext uri="{FF2B5EF4-FFF2-40B4-BE49-F238E27FC236}">
                    <a16:creationId xmlns:a16="http://schemas.microsoft.com/office/drawing/2014/main" id="{61D4C44B-404C-4AE3-7F68-6431ED1A4D5F}"/>
                  </a:ext>
                </a:extLst>
              </p:cNvPr>
              <p:cNvSpPr/>
              <p:nvPr/>
            </p:nvSpPr>
            <p:spPr>
              <a:xfrm>
                <a:off x="5975973" y="8991843"/>
                <a:ext cx="21590" cy="8890"/>
              </a:xfrm>
              <a:custGeom>
                <a:avLst/>
                <a:gdLst/>
                <a:ahLst/>
                <a:cxnLst/>
                <a:rect l="l" t="t" r="r" b="b"/>
                <a:pathLst>
                  <a:path w="21589" h="8890">
                    <a:moveTo>
                      <a:pt x="16281" y="0"/>
                    </a:moveTo>
                    <a:lnTo>
                      <a:pt x="4686" y="177"/>
                    </a:lnTo>
                    <a:lnTo>
                      <a:pt x="0" y="2146"/>
                    </a:lnTo>
                    <a:lnTo>
                      <a:pt x="38" y="6845"/>
                    </a:lnTo>
                    <a:lnTo>
                      <a:pt x="4749" y="8674"/>
                    </a:lnTo>
                    <a:lnTo>
                      <a:pt x="16357" y="8496"/>
                    </a:lnTo>
                    <a:lnTo>
                      <a:pt x="21031" y="6527"/>
                    </a:lnTo>
                    <a:lnTo>
                      <a:pt x="21018" y="4178"/>
                    </a:lnTo>
                    <a:lnTo>
                      <a:pt x="20993" y="1828"/>
                    </a:lnTo>
                    <a:lnTo>
                      <a:pt x="16281" y="0"/>
                    </a:lnTo>
                    <a:close/>
                  </a:path>
                </a:pathLst>
              </a:custGeom>
              <a:solidFill>
                <a:srgbClr val="008739"/>
              </a:solidFill>
            </p:spPr>
            <p:txBody>
              <a:bodyPr wrap="square" lIns="0" tIns="0" rIns="0" bIns="0" rtlCol="0"/>
              <a:lstStyle/>
              <a:p>
                <a:endParaRPr/>
              </a:p>
            </p:txBody>
          </p:sp>
          <p:sp>
            <p:nvSpPr>
              <p:cNvPr id="3126" name="object 109">
                <a:extLst>
                  <a:ext uri="{FF2B5EF4-FFF2-40B4-BE49-F238E27FC236}">
                    <a16:creationId xmlns:a16="http://schemas.microsoft.com/office/drawing/2014/main" id="{041C991F-1351-71CD-9AD2-FF0B7720CA55}"/>
                  </a:ext>
                </a:extLst>
              </p:cNvPr>
              <p:cNvSpPr/>
              <p:nvPr/>
            </p:nvSpPr>
            <p:spPr>
              <a:xfrm>
                <a:off x="5980417" y="8993860"/>
                <a:ext cx="62230" cy="28575"/>
              </a:xfrm>
              <a:custGeom>
                <a:avLst/>
                <a:gdLst/>
                <a:ahLst/>
                <a:cxnLst/>
                <a:rect l="l" t="t" r="r" b="b"/>
                <a:pathLst>
                  <a:path w="62229" h="28575">
                    <a:moveTo>
                      <a:pt x="12674" y="3035"/>
                    </a:moveTo>
                    <a:lnTo>
                      <a:pt x="12661" y="1320"/>
                    </a:lnTo>
                    <a:lnTo>
                      <a:pt x="10261" y="0"/>
                    </a:lnTo>
                    <a:lnTo>
                      <a:pt x="6007" y="127"/>
                    </a:lnTo>
                    <a:lnTo>
                      <a:pt x="2578" y="228"/>
                    </a:lnTo>
                    <a:lnTo>
                      <a:pt x="0" y="1460"/>
                    </a:lnTo>
                    <a:lnTo>
                      <a:pt x="12" y="3378"/>
                    </a:lnTo>
                    <a:lnTo>
                      <a:pt x="2159" y="4572"/>
                    </a:lnTo>
                    <a:lnTo>
                      <a:pt x="10972" y="4584"/>
                    </a:lnTo>
                    <a:lnTo>
                      <a:pt x="12674" y="3035"/>
                    </a:lnTo>
                    <a:close/>
                  </a:path>
                  <a:path w="62229" h="28575">
                    <a:moveTo>
                      <a:pt x="61861" y="24257"/>
                    </a:moveTo>
                    <a:lnTo>
                      <a:pt x="61772" y="14490"/>
                    </a:lnTo>
                    <a:lnTo>
                      <a:pt x="40309" y="14820"/>
                    </a:lnTo>
                    <a:lnTo>
                      <a:pt x="40855" y="24587"/>
                    </a:lnTo>
                    <a:lnTo>
                      <a:pt x="45097" y="28321"/>
                    </a:lnTo>
                    <a:lnTo>
                      <a:pt x="58153" y="28117"/>
                    </a:lnTo>
                    <a:lnTo>
                      <a:pt x="61861" y="24257"/>
                    </a:lnTo>
                    <a:close/>
                  </a:path>
                </a:pathLst>
              </a:custGeom>
              <a:solidFill>
                <a:srgbClr val="007C34"/>
              </a:solidFill>
            </p:spPr>
            <p:txBody>
              <a:bodyPr wrap="square" lIns="0" tIns="0" rIns="0" bIns="0" rtlCol="0"/>
              <a:lstStyle/>
              <a:p>
                <a:endParaRPr/>
              </a:p>
            </p:txBody>
          </p:sp>
          <p:sp>
            <p:nvSpPr>
              <p:cNvPr id="3127" name="object 110">
                <a:extLst>
                  <a:ext uri="{FF2B5EF4-FFF2-40B4-BE49-F238E27FC236}">
                    <a16:creationId xmlns:a16="http://schemas.microsoft.com/office/drawing/2014/main" id="{181FB27C-03EB-9F6A-D010-7F0AFD8B1282}"/>
                  </a:ext>
                </a:extLst>
              </p:cNvPr>
              <p:cNvSpPr/>
              <p:nvPr/>
            </p:nvSpPr>
            <p:spPr>
              <a:xfrm>
                <a:off x="6020719" y="9004064"/>
                <a:ext cx="21590" cy="8890"/>
              </a:xfrm>
              <a:custGeom>
                <a:avLst/>
                <a:gdLst/>
                <a:ahLst/>
                <a:cxnLst/>
                <a:rect l="l" t="t" r="r" b="b"/>
                <a:pathLst>
                  <a:path w="21589" h="8890">
                    <a:moveTo>
                      <a:pt x="16636" y="0"/>
                    </a:moveTo>
                    <a:lnTo>
                      <a:pt x="4787" y="177"/>
                    </a:lnTo>
                    <a:lnTo>
                      <a:pt x="0" y="2209"/>
                    </a:lnTo>
                    <a:lnTo>
                      <a:pt x="38" y="7010"/>
                    </a:lnTo>
                    <a:lnTo>
                      <a:pt x="4851" y="8877"/>
                    </a:lnTo>
                    <a:lnTo>
                      <a:pt x="16713" y="8686"/>
                    </a:lnTo>
                    <a:lnTo>
                      <a:pt x="21488" y="6667"/>
                    </a:lnTo>
                    <a:lnTo>
                      <a:pt x="21475" y="4279"/>
                    </a:lnTo>
                    <a:lnTo>
                      <a:pt x="21450" y="1879"/>
                    </a:lnTo>
                    <a:lnTo>
                      <a:pt x="16636" y="0"/>
                    </a:lnTo>
                    <a:close/>
                  </a:path>
                </a:pathLst>
              </a:custGeom>
              <a:solidFill>
                <a:srgbClr val="008739"/>
              </a:solidFill>
            </p:spPr>
            <p:txBody>
              <a:bodyPr wrap="square" lIns="0" tIns="0" rIns="0" bIns="0" rtlCol="0"/>
              <a:lstStyle/>
              <a:p>
                <a:endParaRPr/>
              </a:p>
            </p:txBody>
          </p:sp>
          <p:sp>
            <p:nvSpPr>
              <p:cNvPr id="3128" name="object 111">
                <a:extLst>
                  <a:ext uri="{FF2B5EF4-FFF2-40B4-BE49-F238E27FC236}">
                    <a16:creationId xmlns:a16="http://schemas.microsoft.com/office/drawing/2014/main" id="{1A5A348D-CC25-8676-0815-15D918B090B5}"/>
                  </a:ext>
                </a:extLst>
              </p:cNvPr>
              <p:cNvSpPr/>
              <p:nvPr/>
            </p:nvSpPr>
            <p:spPr>
              <a:xfrm>
                <a:off x="5981725" y="9006128"/>
                <a:ext cx="56515" cy="19050"/>
              </a:xfrm>
              <a:custGeom>
                <a:avLst/>
                <a:gdLst/>
                <a:ahLst/>
                <a:cxnLst/>
                <a:rect l="l" t="t" r="r" b="b"/>
                <a:pathLst>
                  <a:path w="56514" h="19050">
                    <a:moveTo>
                      <a:pt x="21551" y="14859"/>
                    </a:moveTo>
                    <a:lnTo>
                      <a:pt x="21463" y="5092"/>
                    </a:lnTo>
                    <a:lnTo>
                      <a:pt x="0" y="5422"/>
                    </a:lnTo>
                    <a:lnTo>
                      <a:pt x="546" y="15189"/>
                    </a:lnTo>
                    <a:lnTo>
                      <a:pt x="4787" y="18923"/>
                    </a:lnTo>
                    <a:lnTo>
                      <a:pt x="17843" y="18719"/>
                    </a:lnTo>
                    <a:lnTo>
                      <a:pt x="21551" y="14859"/>
                    </a:lnTo>
                    <a:close/>
                  </a:path>
                  <a:path w="56514" h="19050">
                    <a:moveTo>
                      <a:pt x="56476" y="1358"/>
                    </a:moveTo>
                    <a:lnTo>
                      <a:pt x="54013" y="0"/>
                    </a:lnTo>
                    <a:lnTo>
                      <a:pt x="49669" y="139"/>
                    </a:lnTo>
                    <a:lnTo>
                      <a:pt x="46177" y="254"/>
                    </a:lnTo>
                    <a:lnTo>
                      <a:pt x="43535" y="1498"/>
                    </a:lnTo>
                    <a:lnTo>
                      <a:pt x="43548" y="3467"/>
                    </a:lnTo>
                    <a:lnTo>
                      <a:pt x="45745" y="4673"/>
                    </a:lnTo>
                    <a:lnTo>
                      <a:pt x="54737" y="4699"/>
                    </a:lnTo>
                    <a:lnTo>
                      <a:pt x="56476" y="3111"/>
                    </a:lnTo>
                    <a:lnTo>
                      <a:pt x="56476" y="1358"/>
                    </a:lnTo>
                    <a:close/>
                  </a:path>
                </a:pathLst>
              </a:custGeom>
              <a:solidFill>
                <a:srgbClr val="007C34"/>
              </a:solidFill>
            </p:spPr>
            <p:txBody>
              <a:bodyPr wrap="square" lIns="0" tIns="0" rIns="0" bIns="0" rtlCol="0"/>
              <a:lstStyle/>
              <a:p>
                <a:endParaRPr/>
              </a:p>
            </p:txBody>
          </p:sp>
          <p:sp>
            <p:nvSpPr>
              <p:cNvPr id="3129" name="object 112">
                <a:extLst>
                  <a:ext uri="{FF2B5EF4-FFF2-40B4-BE49-F238E27FC236}">
                    <a16:creationId xmlns:a16="http://schemas.microsoft.com/office/drawing/2014/main" id="{6BAC46C8-26F4-8D1F-67A1-670CFCEE3F4E}"/>
                  </a:ext>
                </a:extLst>
              </p:cNvPr>
              <p:cNvSpPr/>
              <p:nvPr/>
            </p:nvSpPr>
            <p:spPr>
              <a:xfrm>
                <a:off x="5981713" y="9006933"/>
                <a:ext cx="21590" cy="8890"/>
              </a:xfrm>
              <a:custGeom>
                <a:avLst/>
                <a:gdLst/>
                <a:ahLst/>
                <a:cxnLst/>
                <a:rect l="l" t="t" r="r" b="b"/>
                <a:pathLst>
                  <a:path w="21589" h="8890">
                    <a:moveTo>
                      <a:pt x="16636" y="0"/>
                    </a:moveTo>
                    <a:lnTo>
                      <a:pt x="4775" y="177"/>
                    </a:lnTo>
                    <a:lnTo>
                      <a:pt x="0" y="2209"/>
                    </a:lnTo>
                    <a:lnTo>
                      <a:pt x="38" y="7010"/>
                    </a:lnTo>
                    <a:lnTo>
                      <a:pt x="4851" y="8877"/>
                    </a:lnTo>
                    <a:lnTo>
                      <a:pt x="16713" y="8686"/>
                    </a:lnTo>
                    <a:lnTo>
                      <a:pt x="21488" y="6667"/>
                    </a:lnTo>
                    <a:lnTo>
                      <a:pt x="21475" y="4279"/>
                    </a:lnTo>
                    <a:lnTo>
                      <a:pt x="21450" y="1879"/>
                    </a:lnTo>
                    <a:lnTo>
                      <a:pt x="16636" y="0"/>
                    </a:lnTo>
                    <a:close/>
                  </a:path>
                </a:pathLst>
              </a:custGeom>
              <a:solidFill>
                <a:srgbClr val="008739"/>
              </a:solidFill>
            </p:spPr>
            <p:txBody>
              <a:bodyPr wrap="square" lIns="0" tIns="0" rIns="0" bIns="0" rtlCol="0"/>
              <a:lstStyle/>
              <a:p>
                <a:endParaRPr/>
              </a:p>
            </p:txBody>
          </p:sp>
          <p:sp>
            <p:nvSpPr>
              <p:cNvPr id="3130" name="object 113">
                <a:extLst>
                  <a:ext uri="{FF2B5EF4-FFF2-40B4-BE49-F238E27FC236}">
                    <a16:creationId xmlns:a16="http://schemas.microsoft.com/office/drawing/2014/main" id="{D673CA70-CF9D-6083-815E-6ABEB437760E}"/>
                  </a:ext>
                </a:extLst>
              </p:cNvPr>
              <p:cNvSpPr/>
              <p:nvPr/>
            </p:nvSpPr>
            <p:spPr>
              <a:xfrm>
                <a:off x="5986246" y="9008998"/>
                <a:ext cx="23495" cy="36195"/>
              </a:xfrm>
              <a:custGeom>
                <a:avLst/>
                <a:gdLst/>
                <a:ahLst/>
                <a:cxnLst/>
                <a:rect l="l" t="t" r="r" b="b"/>
                <a:pathLst>
                  <a:path w="23495" h="36195">
                    <a:moveTo>
                      <a:pt x="12941" y="1358"/>
                    </a:moveTo>
                    <a:lnTo>
                      <a:pt x="10477" y="0"/>
                    </a:lnTo>
                    <a:lnTo>
                      <a:pt x="6134" y="139"/>
                    </a:lnTo>
                    <a:lnTo>
                      <a:pt x="2641" y="254"/>
                    </a:lnTo>
                    <a:lnTo>
                      <a:pt x="0" y="1498"/>
                    </a:lnTo>
                    <a:lnTo>
                      <a:pt x="12" y="3467"/>
                    </a:lnTo>
                    <a:lnTo>
                      <a:pt x="2209" y="4673"/>
                    </a:lnTo>
                    <a:lnTo>
                      <a:pt x="11201" y="4699"/>
                    </a:lnTo>
                    <a:lnTo>
                      <a:pt x="12941" y="3111"/>
                    </a:lnTo>
                    <a:lnTo>
                      <a:pt x="12941" y="1358"/>
                    </a:lnTo>
                    <a:close/>
                  </a:path>
                  <a:path w="23495" h="36195">
                    <a:moveTo>
                      <a:pt x="23329" y="32067"/>
                    </a:moveTo>
                    <a:lnTo>
                      <a:pt x="23241" y="22301"/>
                    </a:lnTo>
                    <a:lnTo>
                      <a:pt x="1778" y="22631"/>
                    </a:lnTo>
                    <a:lnTo>
                      <a:pt x="2324" y="32397"/>
                    </a:lnTo>
                    <a:lnTo>
                      <a:pt x="6565" y="36131"/>
                    </a:lnTo>
                    <a:lnTo>
                      <a:pt x="19621" y="35928"/>
                    </a:lnTo>
                    <a:lnTo>
                      <a:pt x="23329" y="32067"/>
                    </a:lnTo>
                    <a:close/>
                  </a:path>
                </a:pathLst>
              </a:custGeom>
              <a:solidFill>
                <a:srgbClr val="007C34"/>
              </a:solidFill>
            </p:spPr>
            <p:txBody>
              <a:bodyPr wrap="square" lIns="0" tIns="0" rIns="0" bIns="0" rtlCol="0"/>
              <a:lstStyle/>
              <a:p>
                <a:endParaRPr/>
              </a:p>
            </p:txBody>
          </p:sp>
          <p:sp>
            <p:nvSpPr>
              <p:cNvPr id="3131" name="object 114">
                <a:extLst>
                  <a:ext uri="{FF2B5EF4-FFF2-40B4-BE49-F238E27FC236}">
                    <a16:creationId xmlns:a16="http://schemas.microsoft.com/office/drawing/2014/main" id="{1FAE2A0B-FDA3-1D4F-8B2E-6B7136F03BA2}"/>
                  </a:ext>
                </a:extLst>
              </p:cNvPr>
              <p:cNvSpPr/>
              <p:nvPr/>
            </p:nvSpPr>
            <p:spPr>
              <a:xfrm>
                <a:off x="5988023" y="9027009"/>
                <a:ext cx="21590" cy="8890"/>
              </a:xfrm>
              <a:custGeom>
                <a:avLst/>
                <a:gdLst/>
                <a:ahLst/>
                <a:cxnLst/>
                <a:rect l="l" t="t" r="r" b="b"/>
                <a:pathLst>
                  <a:path w="21589" h="8890">
                    <a:moveTo>
                      <a:pt x="16636" y="0"/>
                    </a:moveTo>
                    <a:lnTo>
                      <a:pt x="4787" y="177"/>
                    </a:lnTo>
                    <a:lnTo>
                      <a:pt x="0" y="2209"/>
                    </a:lnTo>
                    <a:lnTo>
                      <a:pt x="38" y="7010"/>
                    </a:lnTo>
                    <a:lnTo>
                      <a:pt x="4851" y="8877"/>
                    </a:lnTo>
                    <a:lnTo>
                      <a:pt x="16713" y="8686"/>
                    </a:lnTo>
                    <a:lnTo>
                      <a:pt x="21488" y="6667"/>
                    </a:lnTo>
                    <a:lnTo>
                      <a:pt x="21475" y="4279"/>
                    </a:lnTo>
                    <a:lnTo>
                      <a:pt x="21450" y="1879"/>
                    </a:lnTo>
                    <a:lnTo>
                      <a:pt x="16636" y="0"/>
                    </a:lnTo>
                    <a:close/>
                  </a:path>
                </a:pathLst>
              </a:custGeom>
              <a:solidFill>
                <a:srgbClr val="008739"/>
              </a:solidFill>
            </p:spPr>
            <p:txBody>
              <a:bodyPr wrap="square" lIns="0" tIns="0" rIns="0" bIns="0" rtlCol="0"/>
              <a:lstStyle/>
              <a:p>
                <a:endParaRPr/>
              </a:p>
            </p:txBody>
          </p:sp>
          <p:sp>
            <p:nvSpPr>
              <p:cNvPr id="3132" name="object 115">
                <a:extLst>
                  <a:ext uri="{FF2B5EF4-FFF2-40B4-BE49-F238E27FC236}">
                    <a16:creationId xmlns:a16="http://schemas.microsoft.com/office/drawing/2014/main" id="{DFCC54CA-C3AC-F8E8-D97C-230EB345655D}"/>
                  </a:ext>
                </a:extLst>
              </p:cNvPr>
              <p:cNvSpPr/>
              <p:nvPr/>
            </p:nvSpPr>
            <p:spPr>
              <a:xfrm>
                <a:off x="5992558" y="8992869"/>
                <a:ext cx="82550" cy="41275"/>
              </a:xfrm>
              <a:custGeom>
                <a:avLst/>
                <a:gdLst/>
                <a:ahLst/>
                <a:cxnLst/>
                <a:rect l="l" t="t" r="r" b="b"/>
                <a:pathLst>
                  <a:path w="82550" h="41275">
                    <a:moveTo>
                      <a:pt x="12941" y="37566"/>
                    </a:moveTo>
                    <a:lnTo>
                      <a:pt x="10477" y="36207"/>
                    </a:lnTo>
                    <a:lnTo>
                      <a:pt x="6134" y="36347"/>
                    </a:lnTo>
                    <a:lnTo>
                      <a:pt x="2641" y="36461"/>
                    </a:lnTo>
                    <a:lnTo>
                      <a:pt x="0" y="37706"/>
                    </a:lnTo>
                    <a:lnTo>
                      <a:pt x="12" y="39674"/>
                    </a:lnTo>
                    <a:lnTo>
                      <a:pt x="2209" y="40881"/>
                    </a:lnTo>
                    <a:lnTo>
                      <a:pt x="11201" y="40906"/>
                    </a:lnTo>
                    <a:lnTo>
                      <a:pt x="12941" y="39319"/>
                    </a:lnTo>
                    <a:lnTo>
                      <a:pt x="12941" y="37566"/>
                    </a:lnTo>
                    <a:close/>
                  </a:path>
                  <a:path w="82550" h="41275">
                    <a:moveTo>
                      <a:pt x="82410" y="9766"/>
                    </a:moveTo>
                    <a:lnTo>
                      <a:pt x="82321" y="0"/>
                    </a:lnTo>
                    <a:lnTo>
                      <a:pt x="60858" y="330"/>
                    </a:lnTo>
                    <a:lnTo>
                      <a:pt x="61404" y="10096"/>
                    </a:lnTo>
                    <a:lnTo>
                      <a:pt x="65646" y="13830"/>
                    </a:lnTo>
                    <a:lnTo>
                      <a:pt x="78701" y="13627"/>
                    </a:lnTo>
                    <a:lnTo>
                      <a:pt x="82410" y="9766"/>
                    </a:lnTo>
                    <a:close/>
                  </a:path>
                </a:pathLst>
              </a:custGeom>
              <a:solidFill>
                <a:srgbClr val="007C34"/>
              </a:solidFill>
            </p:spPr>
            <p:txBody>
              <a:bodyPr wrap="square" lIns="0" tIns="0" rIns="0" bIns="0" rtlCol="0"/>
              <a:lstStyle/>
              <a:p>
                <a:endParaRPr/>
              </a:p>
            </p:txBody>
          </p:sp>
          <p:sp>
            <p:nvSpPr>
              <p:cNvPr id="3133" name="object 116">
                <a:extLst>
                  <a:ext uri="{FF2B5EF4-FFF2-40B4-BE49-F238E27FC236}">
                    <a16:creationId xmlns:a16="http://schemas.microsoft.com/office/drawing/2014/main" id="{80768FA4-8175-B301-22F5-3C6F865DE088}"/>
                  </a:ext>
                </a:extLst>
              </p:cNvPr>
              <p:cNvSpPr/>
              <p:nvPr/>
            </p:nvSpPr>
            <p:spPr>
              <a:xfrm>
                <a:off x="6053414" y="8988578"/>
                <a:ext cx="21590" cy="8890"/>
              </a:xfrm>
              <a:custGeom>
                <a:avLst/>
                <a:gdLst/>
                <a:ahLst/>
                <a:cxnLst/>
                <a:rect l="l" t="t" r="r" b="b"/>
                <a:pathLst>
                  <a:path w="21589" h="8890">
                    <a:moveTo>
                      <a:pt x="16636" y="0"/>
                    </a:moveTo>
                    <a:lnTo>
                      <a:pt x="4775" y="177"/>
                    </a:lnTo>
                    <a:lnTo>
                      <a:pt x="0" y="2209"/>
                    </a:lnTo>
                    <a:lnTo>
                      <a:pt x="38" y="7010"/>
                    </a:lnTo>
                    <a:lnTo>
                      <a:pt x="4851" y="8877"/>
                    </a:lnTo>
                    <a:lnTo>
                      <a:pt x="16713" y="8686"/>
                    </a:lnTo>
                    <a:lnTo>
                      <a:pt x="21488" y="6667"/>
                    </a:lnTo>
                    <a:lnTo>
                      <a:pt x="21475" y="4279"/>
                    </a:lnTo>
                    <a:lnTo>
                      <a:pt x="21450" y="1879"/>
                    </a:lnTo>
                    <a:lnTo>
                      <a:pt x="16636" y="0"/>
                    </a:lnTo>
                    <a:close/>
                  </a:path>
                </a:pathLst>
              </a:custGeom>
              <a:solidFill>
                <a:srgbClr val="008739"/>
              </a:solidFill>
            </p:spPr>
            <p:txBody>
              <a:bodyPr wrap="square" lIns="0" tIns="0" rIns="0" bIns="0" rtlCol="0"/>
              <a:lstStyle/>
              <a:p>
                <a:endParaRPr/>
              </a:p>
            </p:txBody>
          </p:sp>
          <p:sp>
            <p:nvSpPr>
              <p:cNvPr id="3134" name="object 117">
                <a:extLst>
                  <a:ext uri="{FF2B5EF4-FFF2-40B4-BE49-F238E27FC236}">
                    <a16:creationId xmlns:a16="http://schemas.microsoft.com/office/drawing/2014/main" id="{34D843D6-A39B-FD91-F73E-18C8150C547E}"/>
                  </a:ext>
                </a:extLst>
              </p:cNvPr>
              <p:cNvSpPr/>
              <p:nvPr/>
            </p:nvSpPr>
            <p:spPr>
              <a:xfrm>
                <a:off x="6057951" y="8968599"/>
                <a:ext cx="252729" cy="27305"/>
              </a:xfrm>
              <a:custGeom>
                <a:avLst/>
                <a:gdLst/>
                <a:ahLst/>
                <a:cxnLst/>
                <a:rect l="l" t="t" r="r" b="b"/>
                <a:pathLst>
                  <a:path w="252729" h="27304">
                    <a:moveTo>
                      <a:pt x="12941" y="23393"/>
                    </a:moveTo>
                    <a:lnTo>
                      <a:pt x="10477" y="22034"/>
                    </a:lnTo>
                    <a:lnTo>
                      <a:pt x="6134" y="22174"/>
                    </a:lnTo>
                    <a:lnTo>
                      <a:pt x="2641" y="22288"/>
                    </a:lnTo>
                    <a:lnTo>
                      <a:pt x="0" y="23533"/>
                    </a:lnTo>
                    <a:lnTo>
                      <a:pt x="12" y="25501"/>
                    </a:lnTo>
                    <a:lnTo>
                      <a:pt x="2209" y="26708"/>
                    </a:lnTo>
                    <a:lnTo>
                      <a:pt x="11201" y="26733"/>
                    </a:lnTo>
                    <a:lnTo>
                      <a:pt x="12941" y="25146"/>
                    </a:lnTo>
                    <a:lnTo>
                      <a:pt x="12941" y="23393"/>
                    </a:lnTo>
                    <a:close/>
                  </a:path>
                  <a:path w="252729" h="27304">
                    <a:moveTo>
                      <a:pt x="252704" y="9563"/>
                    </a:moveTo>
                    <a:lnTo>
                      <a:pt x="252615" y="0"/>
                    </a:lnTo>
                    <a:lnTo>
                      <a:pt x="231609" y="317"/>
                    </a:lnTo>
                    <a:lnTo>
                      <a:pt x="232156" y="9880"/>
                    </a:lnTo>
                    <a:lnTo>
                      <a:pt x="236296" y="13538"/>
                    </a:lnTo>
                    <a:lnTo>
                      <a:pt x="249072" y="13335"/>
                    </a:lnTo>
                    <a:lnTo>
                      <a:pt x="252704" y="9563"/>
                    </a:lnTo>
                    <a:close/>
                  </a:path>
                </a:pathLst>
              </a:custGeom>
              <a:solidFill>
                <a:srgbClr val="007C34"/>
              </a:solidFill>
            </p:spPr>
            <p:txBody>
              <a:bodyPr wrap="square" lIns="0" tIns="0" rIns="0" bIns="0" rtlCol="0"/>
              <a:lstStyle/>
              <a:p>
                <a:endParaRPr/>
              </a:p>
            </p:txBody>
          </p:sp>
          <p:sp>
            <p:nvSpPr>
              <p:cNvPr id="3135" name="object 118">
                <a:extLst>
                  <a:ext uri="{FF2B5EF4-FFF2-40B4-BE49-F238E27FC236}">
                    <a16:creationId xmlns:a16="http://schemas.microsoft.com/office/drawing/2014/main" id="{F32A4108-83F9-94DC-53FC-4491F8F2670B}"/>
                  </a:ext>
                </a:extLst>
              </p:cNvPr>
              <p:cNvSpPr/>
              <p:nvPr/>
            </p:nvSpPr>
            <p:spPr>
              <a:xfrm>
                <a:off x="6289553" y="8964413"/>
                <a:ext cx="21590" cy="8890"/>
              </a:xfrm>
              <a:custGeom>
                <a:avLst/>
                <a:gdLst/>
                <a:ahLst/>
                <a:cxnLst/>
                <a:rect l="l" t="t" r="r" b="b"/>
                <a:pathLst>
                  <a:path w="21589" h="8890">
                    <a:moveTo>
                      <a:pt x="16281" y="0"/>
                    </a:moveTo>
                    <a:lnTo>
                      <a:pt x="4686" y="177"/>
                    </a:lnTo>
                    <a:lnTo>
                      <a:pt x="0" y="2158"/>
                    </a:lnTo>
                    <a:lnTo>
                      <a:pt x="38" y="6845"/>
                    </a:lnTo>
                    <a:lnTo>
                      <a:pt x="4749" y="8674"/>
                    </a:lnTo>
                    <a:lnTo>
                      <a:pt x="16357" y="8496"/>
                    </a:lnTo>
                    <a:lnTo>
                      <a:pt x="21031" y="6527"/>
                    </a:lnTo>
                    <a:lnTo>
                      <a:pt x="21018" y="4178"/>
                    </a:lnTo>
                    <a:lnTo>
                      <a:pt x="21005" y="1828"/>
                    </a:lnTo>
                    <a:lnTo>
                      <a:pt x="16281" y="0"/>
                    </a:lnTo>
                    <a:close/>
                  </a:path>
                </a:pathLst>
              </a:custGeom>
              <a:solidFill>
                <a:srgbClr val="008739"/>
              </a:solidFill>
            </p:spPr>
            <p:txBody>
              <a:bodyPr wrap="square" lIns="0" tIns="0" rIns="0" bIns="0" rtlCol="0"/>
              <a:lstStyle/>
              <a:p>
                <a:endParaRPr/>
              </a:p>
            </p:txBody>
          </p:sp>
          <p:sp>
            <p:nvSpPr>
              <p:cNvPr id="3136" name="object 119">
                <a:extLst>
                  <a:ext uri="{FF2B5EF4-FFF2-40B4-BE49-F238E27FC236}">
                    <a16:creationId xmlns:a16="http://schemas.microsoft.com/office/drawing/2014/main" id="{025F6425-7989-6A3C-A10A-EC8A8615677D}"/>
                  </a:ext>
                </a:extLst>
              </p:cNvPr>
              <p:cNvSpPr/>
              <p:nvPr/>
            </p:nvSpPr>
            <p:spPr>
              <a:xfrm>
                <a:off x="6293993" y="8966428"/>
                <a:ext cx="49530" cy="15240"/>
              </a:xfrm>
              <a:custGeom>
                <a:avLst/>
                <a:gdLst/>
                <a:ahLst/>
                <a:cxnLst/>
                <a:rect l="l" t="t" r="r" b="b"/>
                <a:pathLst>
                  <a:path w="49529" h="15240">
                    <a:moveTo>
                      <a:pt x="12674" y="3048"/>
                    </a:moveTo>
                    <a:lnTo>
                      <a:pt x="12661" y="1333"/>
                    </a:lnTo>
                    <a:lnTo>
                      <a:pt x="10261" y="0"/>
                    </a:lnTo>
                    <a:lnTo>
                      <a:pt x="6007" y="139"/>
                    </a:lnTo>
                    <a:lnTo>
                      <a:pt x="2590" y="241"/>
                    </a:lnTo>
                    <a:lnTo>
                      <a:pt x="0" y="1473"/>
                    </a:lnTo>
                    <a:lnTo>
                      <a:pt x="12" y="3378"/>
                    </a:lnTo>
                    <a:lnTo>
                      <a:pt x="2171" y="4584"/>
                    </a:lnTo>
                    <a:lnTo>
                      <a:pt x="10972" y="4597"/>
                    </a:lnTo>
                    <a:lnTo>
                      <a:pt x="12674" y="3048"/>
                    </a:lnTo>
                    <a:close/>
                  </a:path>
                  <a:path w="49529" h="15240">
                    <a:moveTo>
                      <a:pt x="49276" y="10693"/>
                    </a:moveTo>
                    <a:lnTo>
                      <a:pt x="49199" y="1130"/>
                    </a:lnTo>
                    <a:lnTo>
                      <a:pt x="28194" y="1447"/>
                    </a:lnTo>
                    <a:lnTo>
                      <a:pt x="28740" y="11010"/>
                    </a:lnTo>
                    <a:lnTo>
                      <a:pt x="32880" y="14668"/>
                    </a:lnTo>
                    <a:lnTo>
                      <a:pt x="45656" y="14465"/>
                    </a:lnTo>
                    <a:lnTo>
                      <a:pt x="49276" y="10693"/>
                    </a:lnTo>
                    <a:close/>
                  </a:path>
                </a:pathLst>
              </a:custGeom>
              <a:solidFill>
                <a:srgbClr val="007C34"/>
              </a:solidFill>
            </p:spPr>
            <p:txBody>
              <a:bodyPr wrap="square" lIns="0" tIns="0" rIns="0" bIns="0" rtlCol="0"/>
              <a:lstStyle/>
              <a:p>
                <a:endParaRPr/>
              </a:p>
            </p:txBody>
          </p:sp>
          <p:sp>
            <p:nvSpPr>
              <p:cNvPr id="3137" name="object 120">
                <a:extLst>
                  <a:ext uri="{FF2B5EF4-FFF2-40B4-BE49-F238E27FC236}">
                    <a16:creationId xmlns:a16="http://schemas.microsoft.com/office/drawing/2014/main" id="{A0E46CA7-457A-CD83-96F1-B9350922EF4A}"/>
                  </a:ext>
                </a:extLst>
              </p:cNvPr>
              <p:cNvSpPr/>
              <p:nvPr/>
            </p:nvSpPr>
            <p:spPr>
              <a:xfrm>
                <a:off x="6322175" y="8963373"/>
                <a:ext cx="21590" cy="8890"/>
              </a:xfrm>
              <a:custGeom>
                <a:avLst/>
                <a:gdLst/>
                <a:ahLst/>
                <a:cxnLst/>
                <a:rect l="l" t="t" r="r" b="b"/>
                <a:pathLst>
                  <a:path w="21589" h="8890">
                    <a:moveTo>
                      <a:pt x="16281" y="0"/>
                    </a:moveTo>
                    <a:lnTo>
                      <a:pt x="4686" y="177"/>
                    </a:lnTo>
                    <a:lnTo>
                      <a:pt x="0" y="2158"/>
                    </a:lnTo>
                    <a:lnTo>
                      <a:pt x="38" y="6845"/>
                    </a:lnTo>
                    <a:lnTo>
                      <a:pt x="4749" y="8674"/>
                    </a:lnTo>
                    <a:lnTo>
                      <a:pt x="16357" y="8496"/>
                    </a:lnTo>
                    <a:lnTo>
                      <a:pt x="21031" y="6527"/>
                    </a:lnTo>
                    <a:lnTo>
                      <a:pt x="21018" y="4178"/>
                    </a:lnTo>
                    <a:lnTo>
                      <a:pt x="21005" y="1828"/>
                    </a:lnTo>
                    <a:lnTo>
                      <a:pt x="16281" y="0"/>
                    </a:lnTo>
                    <a:close/>
                  </a:path>
                </a:pathLst>
              </a:custGeom>
              <a:solidFill>
                <a:srgbClr val="008739"/>
              </a:solidFill>
            </p:spPr>
            <p:txBody>
              <a:bodyPr wrap="square" lIns="0" tIns="0" rIns="0" bIns="0" rtlCol="0"/>
              <a:lstStyle/>
              <a:p>
                <a:endParaRPr/>
              </a:p>
            </p:txBody>
          </p:sp>
          <p:sp>
            <p:nvSpPr>
              <p:cNvPr id="3138" name="object 121">
                <a:extLst>
                  <a:ext uri="{FF2B5EF4-FFF2-40B4-BE49-F238E27FC236}">
                    <a16:creationId xmlns:a16="http://schemas.microsoft.com/office/drawing/2014/main" id="{51B60BBB-9263-30F8-3690-897171843D6C}"/>
                  </a:ext>
                </a:extLst>
              </p:cNvPr>
              <p:cNvSpPr/>
              <p:nvPr/>
            </p:nvSpPr>
            <p:spPr>
              <a:xfrm>
                <a:off x="6326619" y="8965386"/>
                <a:ext cx="75565" cy="98425"/>
              </a:xfrm>
              <a:custGeom>
                <a:avLst/>
                <a:gdLst/>
                <a:ahLst/>
                <a:cxnLst/>
                <a:rect l="l" t="t" r="r" b="b"/>
                <a:pathLst>
                  <a:path w="75564" h="98425">
                    <a:moveTo>
                      <a:pt x="12674" y="3035"/>
                    </a:moveTo>
                    <a:lnTo>
                      <a:pt x="12661" y="1320"/>
                    </a:lnTo>
                    <a:lnTo>
                      <a:pt x="10261" y="0"/>
                    </a:lnTo>
                    <a:lnTo>
                      <a:pt x="6007" y="127"/>
                    </a:lnTo>
                    <a:lnTo>
                      <a:pt x="2590" y="241"/>
                    </a:lnTo>
                    <a:lnTo>
                      <a:pt x="0" y="1460"/>
                    </a:lnTo>
                    <a:lnTo>
                      <a:pt x="12" y="3378"/>
                    </a:lnTo>
                    <a:lnTo>
                      <a:pt x="2171" y="4572"/>
                    </a:lnTo>
                    <a:lnTo>
                      <a:pt x="10972" y="4584"/>
                    </a:lnTo>
                    <a:lnTo>
                      <a:pt x="12674" y="3035"/>
                    </a:lnTo>
                    <a:close/>
                  </a:path>
                  <a:path w="75564" h="98425">
                    <a:moveTo>
                      <a:pt x="35471" y="93395"/>
                    </a:moveTo>
                    <a:lnTo>
                      <a:pt x="35369" y="81572"/>
                    </a:lnTo>
                    <a:lnTo>
                      <a:pt x="9372" y="81965"/>
                    </a:lnTo>
                    <a:lnTo>
                      <a:pt x="10045" y="93789"/>
                    </a:lnTo>
                    <a:lnTo>
                      <a:pt x="15163" y="98310"/>
                    </a:lnTo>
                    <a:lnTo>
                      <a:pt x="30988" y="98069"/>
                    </a:lnTo>
                    <a:lnTo>
                      <a:pt x="35471" y="93395"/>
                    </a:lnTo>
                    <a:close/>
                  </a:path>
                  <a:path w="75564" h="98425">
                    <a:moveTo>
                      <a:pt x="75031" y="91668"/>
                    </a:moveTo>
                    <a:lnTo>
                      <a:pt x="74930" y="79844"/>
                    </a:lnTo>
                    <a:lnTo>
                      <a:pt x="48933" y="80238"/>
                    </a:lnTo>
                    <a:lnTo>
                      <a:pt x="49606" y="92062"/>
                    </a:lnTo>
                    <a:lnTo>
                      <a:pt x="54724" y="96583"/>
                    </a:lnTo>
                    <a:lnTo>
                      <a:pt x="70548" y="96342"/>
                    </a:lnTo>
                    <a:lnTo>
                      <a:pt x="75031" y="91668"/>
                    </a:lnTo>
                    <a:close/>
                  </a:path>
                </a:pathLst>
              </a:custGeom>
              <a:solidFill>
                <a:srgbClr val="007C34"/>
              </a:solidFill>
            </p:spPr>
            <p:txBody>
              <a:bodyPr wrap="square" lIns="0" tIns="0" rIns="0" bIns="0" rtlCol="0"/>
              <a:lstStyle/>
              <a:p>
                <a:endParaRPr/>
              </a:p>
            </p:txBody>
          </p:sp>
          <p:sp>
            <p:nvSpPr>
              <p:cNvPr id="3139" name="object 122">
                <a:extLst>
                  <a:ext uri="{FF2B5EF4-FFF2-40B4-BE49-F238E27FC236}">
                    <a16:creationId xmlns:a16="http://schemas.microsoft.com/office/drawing/2014/main" id="{90F4A401-E1D3-93E1-0564-93AF7157076F}"/>
                  </a:ext>
                </a:extLst>
              </p:cNvPr>
              <p:cNvSpPr/>
              <p:nvPr/>
            </p:nvSpPr>
            <p:spPr>
              <a:xfrm>
                <a:off x="6375540" y="9040039"/>
                <a:ext cx="26034" cy="10795"/>
              </a:xfrm>
              <a:custGeom>
                <a:avLst/>
                <a:gdLst/>
                <a:ahLst/>
                <a:cxnLst/>
                <a:rect l="l" t="t" r="r" b="b"/>
                <a:pathLst>
                  <a:path w="26035" h="10795">
                    <a:moveTo>
                      <a:pt x="20154" y="0"/>
                    </a:moveTo>
                    <a:lnTo>
                      <a:pt x="5791" y="215"/>
                    </a:lnTo>
                    <a:lnTo>
                      <a:pt x="0" y="2666"/>
                    </a:lnTo>
                    <a:lnTo>
                      <a:pt x="50"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3140" name="object 123">
                <a:extLst>
                  <a:ext uri="{FF2B5EF4-FFF2-40B4-BE49-F238E27FC236}">
                    <a16:creationId xmlns:a16="http://schemas.microsoft.com/office/drawing/2014/main" id="{E29FFC76-B499-3B36-9445-C4113A95AB48}"/>
                  </a:ext>
                </a:extLst>
              </p:cNvPr>
              <p:cNvSpPr/>
              <p:nvPr/>
            </p:nvSpPr>
            <p:spPr>
              <a:xfrm>
                <a:off x="6381048" y="9042532"/>
                <a:ext cx="15875" cy="5715"/>
              </a:xfrm>
              <a:custGeom>
                <a:avLst/>
                <a:gdLst/>
                <a:ahLst/>
                <a:cxnLst/>
                <a:rect l="l" t="t" r="r" b="b"/>
                <a:pathLst>
                  <a:path w="15875" h="5715">
                    <a:moveTo>
                      <a:pt x="12687" y="0"/>
                    </a:moveTo>
                    <a:lnTo>
                      <a:pt x="7429" y="165"/>
                    </a:lnTo>
                    <a:lnTo>
                      <a:pt x="3187" y="292"/>
                    </a:lnTo>
                    <a:lnTo>
                      <a:pt x="0" y="1803"/>
                    </a:lnTo>
                    <a:lnTo>
                      <a:pt x="0" y="4191"/>
                    </a:lnTo>
                    <a:lnTo>
                      <a:pt x="2666" y="5664"/>
                    </a:lnTo>
                    <a:lnTo>
                      <a:pt x="13563" y="5676"/>
                    </a:lnTo>
                    <a:lnTo>
                      <a:pt x="15671" y="3771"/>
                    </a:lnTo>
                    <a:lnTo>
                      <a:pt x="15671" y="1638"/>
                    </a:lnTo>
                    <a:lnTo>
                      <a:pt x="12687" y="0"/>
                    </a:lnTo>
                    <a:close/>
                  </a:path>
                </a:pathLst>
              </a:custGeom>
              <a:solidFill>
                <a:srgbClr val="007C34"/>
              </a:solidFill>
            </p:spPr>
            <p:txBody>
              <a:bodyPr wrap="square" lIns="0" tIns="0" rIns="0" bIns="0" rtlCol="0"/>
              <a:lstStyle/>
              <a:p>
                <a:endParaRPr/>
              </a:p>
            </p:txBody>
          </p:sp>
        </p:grpSp>
        <p:pic>
          <p:nvPicPr>
            <p:cNvPr id="2050" name="object 124">
              <a:extLst>
                <a:ext uri="{FF2B5EF4-FFF2-40B4-BE49-F238E27FC236}">
                  <a16:creationId xmlns:a16="http://schemas.microsoft.com/office/drawing/2014/main" id="{F9319F8D-F0A3-434B-2DF6-137F55794AF1}"/>
                </a:ext>
              </a:extLst>
            </p:cNvPr>
            <p:cNvPicPr/>
            <p:nvPr/>
          </p:nvPicPr>
          <p:blipFill>
            <a:blip r:embed="rId13" cstate="print"/>
            <a:stretch>
              <a:fillRect/>
            </a:stretch>
          </p:blipFill>
          <p:spPr>
            <a:xfrm>
              <a:off x="5673058" y="8318995"/>
              <a:ext cx="184633" cy="335852"/>
            </a:xfrm>
            <a:prstGeom prst="rect">
              <a:avLst/>
            </a:prstGeom>
          </p:spPr>
        </p:pic>
        <p:grpSp>
          <p:nvGrpSpPr>
            <p:cNvPr id="2875" name="object 125">
              <a:extLst>
                <a:ext uri="{FF2B5EF4-FFF2-40B4-BE49-F238E27FC236}">
                  <a16:creationId xmlns:a16="http://schemas.microsoft.com/office/drawing/2014/main" id="{99904E73-53C9-D2FA-1C78-8DFBA5B72350}"/>
                </a:ext>
              </a:extLst>
            </p:cNvPr>
            <p:cNvGrpSpPr/>
            <p:nvPr/>
          </p:nvGrpSpPr>
          <p:grpSpPr>
            <a:xfrm>
              <a:off x="6127748" y="9056122"/>
              <a:ext cx="85725" cy="41275"/>
              <a:chOff x="6127748" y="9056122"/>
              <a:chExt cx="85725" cy="41275"/>
            </a:xfrm>
          </p:grpSpPr>
          <p:sp>
            <p:nvSpPr>
              <p:cNvPr id="3049" name="object 126">
                <a:extLst>
                  <a:ext uri="{FF2B5EF4-FFF2-40B4-BE49-F238E27FC236}">
                    <a16:creationId xmlns:a16="http://schemas.microsoft.com/office/drawing/2014/main" id="{9A80B5BF-5E75-E263-74AD-4A330E57AE2A}"/>
                  </a:ext>
                </a:extLst>
              </p:cNvPr>
              <p:cNvSpPr/>
              <p:nvPr/>
            </p:nvSpPr>
            <p:spPr>
              <a:xfrm>
                <a:off x="6127763" y="9061602"/>
                <a:ext cx="85725" cy="34290"/>
              </a:xfrm>
              <a:custGeom>
                <a:avLst/>
                <a:gdLst/>
                <a:ahLst/>
                <a:cxnLst/>
                <a:rect l="l" t="t" r="r" b="b"/>
                <a:pathLst>
                  <a:path w="85725" h="34290">
                    <a:moveTo>
                      <a:pt x="27622" y="12522"/>
                    </a:moveTo>
                    <a:lnTo>
                      <a:pt x="27520" y="0"/>
                    </a:lnTo>
                    <a:lnTo>
                      <a:pt x="0" y="419"/>
                    </a:lnTo>
                    <a:lnTo>
                      <a:pt x="711" y="12941"/>
                    </a:lnTo>
                    <a:lnTo>
                      <a:pt x="6134" y="17729"/>
                    </a:lnTo>
                    <a:lnTo>
                      <a:pt x="22885" y="17475"/>
                    </a:lnTo>
                    <a:lnTo>
                      <a:pt x="27622" y="12522"/>
                    </a:lnTo>
                    <a:close/>
                  </a:path>
                  <a:path w="85725" h="34290">
                    <a:moveTo>
                      <a:pt x="85585" y="28486"/>
                    </a:moveTo>
                    <a:lnTo>
                      <a:pt x="85483" y="15963"/>
                    </a:lnTo>
                    <a:lnTo>
                      <a:pt x="57962" y="16383"/>
                    </a:lnTo>
                    <a:lnTo>
                      <a:pt x="58674" y="28905"/>
                    </a:lnTo>
                    <a:lnTo>
                      <a:pt x="64096" y="33693"/>
                    </a:lnTo>
                    <a:lnTo>
                      <a:pt x="80848" y="33439"/>
                    </a:lnTo>
                    <a:lnTo>
                      <a:pt x="85585" y="28486"/>
                    </a:lnTo>
                    <a:close/>
                  </a:path>
                </a:pathLst>
              </a:custGeom>
              <a:solidFill>
                <a:srgbClr val="007C34"/>
              </a:solidFill>
            </p:spPr>
            <p:txBody>
              <a:bodyPr wrap="square" lIns="0" tIns="0" rIns="0" bIns="0" rtlCol="0"/>
              <a:lstStyle/>
              <a:p>
                <a:endParaRPr/>
              </a:p>
            </p:txBody>
          </p:sp>
          <p:sp>
            <p:nvSpPr>
              <p:cNvPr id="3050" name="object 127">
                <a:extLst>
                  <a:ext uri="{FF2B5EF4-FFF2-40B4-BE49-F238E27FC236}">
                    <a16:creationId xmlns:a16="http://schemas.microsoft.com/office/drawing/2014/main" id="{8D9623B5-6013-CE64-A131-1D7865F71747}"/>
                  </a:ext>
                </a:extLst>
              </p:cNvPr>
              <p:cNvSpPr/>
              <p:nvPr/>
            </p:nvSpPr>
            <p:spPr>
              <a:xfrm>
                <a:off x="6127748" y="9056122"/>
                <a:ext cx="27940" cy="11430"/>
              </a:xfrm>
              <a:custGeom>
                <a:avLst/>
                <a:gdLst/>
                <a:ahLst/>
                <a:cxnLst/>
                <a:rect l="l" t="t" r="r" b="b"/>
                <a:pathLst>
                  <a:path w="27939" h="11429">
                    <a:moveTo>
                      <a:pt x="21348" y="0"/>
                    </a:moveTo>
                    <a:lnTo>
                      <a:pt x="6146" y="215"/>
                    </a:lnTo>
                    <a:lnTo>
                      <a:pt x="0" y="2819"/>
                    </a:lnTo>
                    <a:lnTo>
                      <a:pt x="50" y="8966"/>
                    </a:lnTo>
                    <a:lnTo>
                      <a:pt x="6235" y="11366"/>
                    </a:lnTo>
                    <a:lnTo>
                      <a:pt x="21437" y="11125"/>
                    </a:lnTo>
                    <a:lnTo>
                      <a:pt x="27571" y="8547"/>
                    </a:lnTo>
                    <a:lnTo>
                      <a:pt x="27546" y="5473"/>
                    </a:lnTo>
                    <a:lnTo>
                      <a:pt x="27520" y="2400"/>
                    </a:lnTo>
                    <a:lnTo>
                      <a:pt x="21348" y="0"/>
                    </a:lnTo>
                    <a:close/>
                  </a:path>
                </a:pathLst>
              </a:custGeom>
              <a:solidFill>
                <a:srgbClr val="008739"/>
              </a:solidFill>
            </p:spPr>
            <p:txBody>
              <a:bodyPr wrap="square" lIns="0" tIns="0" rIns="0" bIns="0" rtlCol="0"/>
              <a:lstStyle/>
              <a:p>
                <a:endParaRPr/>
              </a:p>
            </p:txBody>
          </p:sp>
          <p:sp>
            <p:nvSpPr>
              <p:cNvPr id="3051" name="object 128">
                <a:extLst>
                  <a:ext uri="{FF2B5EF4-FFF2-40B4-BE49-F238E27FC236}">
                    <a16:creationId xmlns:a16="http://schemas.microsoft.com/office/drawing/2014/main" id="{01A81C86-C3DD-F386-2902-4F8A1A1C84BC}"/>
                  </a:ext>
                </a:extLst>
              </p:cNvPr>
              <p:cNvSpPr/>
              <p:nvPr/>
            </p:nvSpPr>
            <p:spPr>
              <a:xfrm>
                <a:off x="6133592" y="9058757"/>
                <a:ext cx="34925" cy="38735"/>
              </a:xfrm>
              <a:custGeom>
                <a:avLst/>
                <a:gdLst/>
                <a:ahLst/>
                <a:cxnLst/>
                <a:rect l="l" t="t" r="r" b="b"/>
                <a:pathLst>
                  <a:path w="34925" h="38734">
                    <a:moveTo>
                      <a:pt x="16598" y="3987"/>
                    </a:moveTo>
                    <a:lnTo>
                      <a:pt x="16586" y="1739"/>
                    </a:lnTo>
                    <a:lnTo>
                      <a:pt x="13423" y="0"/>
                    </a:lnTo>
                    <a:lnTo>
                      <a:pt x="7861" y="177"/>
                    </a:lnTo>
                    <a:lnTo>
                      <a:pt x="3378" y="317"/>
                    </a:lnTo>
                    <a:lnTo>
                      <a:pt x="0" y="1917"/>
                    </a:lnTo>
                    <a:lnTo>
                      <a:pt x="0" y="4432"/>
                    </a:lnTo>
                    <a:lnTo>
                      <a:pt x="2819" y="5994"/>
                    </a:lnTo>
                    <a:lnTo>
                      <a:pt x="14363" y="6019"/>
                    </a:lnTo>
                    <a:lnTo>
                      <a:pt x="16598" y="3987"/>
                    </a:lnTo>
                    <a:close/>
                  </a:path>
                  <a:path w="34925" h="38734">
                    <a:moveTo>
                      <a:pt x="34645" y="33413"/>
                    </a:moveTo>
                    <a:lnTo>
                      <a:pt x="34544" y="20891"/>
                    </a:lnTo>
                    <a:lnTo>
                      <a:pt x="7023" y="21310"/>
                    </a:lnTo>
                    <a:lnTo>
                      <a:pt x="7721" y="33832"/>
                    </a:lnTo>
                    <a:lnTo>
                      <a:pt x="13157" y="38620"/>
                    </a:lnTo>
                    <a:lnTo>
                      <a:pt x="29908" y="38366"/>
                    </a:lnTo>
                    <a:lnTo>
                      <a:pt x="34645" y="33413"/>
                    </a:lnTo>
                    <a:close/>
                  </a:path>
                </a:pathLst>
              </a:custGeom>
              <a:solidFill>
                <a:srgbClr val="007C34"/>
              </a:solidFill>
            </p:spPr>
            <p:txBody>
              <a:bodyPr wrap="square" lIns="0" tIns="0" rIns="0" bIns="0" rtlCol="0"/>
              <a:lstStyle/>
              <a:p>
                <a:endParaRPr/>
              </a:p>
            </p:txBody>
          </p:sp>
          <p:sp>
            <p:nvSpPr>
              <p:cNvPr id="3052" name="object 129">
                <a:extLst>
                  <a:ext uri="{FF2B5EF4-FFF2-40B4-BE49-F238E27FC236}">
                    <a16:creationId xmlns:a16="http://schemas.microsoft.com/office/drawing/2014/main" id="{03A104F6-AB5F-7D47-9CB8-5413575014DB}"/>
                  </a:ext>
                </a:extLst>
              </p:cNvPr>
              <p:cNvSpPr/>
              <p:nvPr/>
            </p:nvSpPr>
            <p:spPr>
              <a:xfrm>
                <a:off x="6140591" y="9074169"/>
                <a:ext cx="27940" cy="11430"/>
              </a:xfrm>
              <a:custGeom>
                <a:avLst/>
                <a:gdLst/>
                <a:ahLst/>
                <a:cxnLst/>
                <a:rect l="l" t="t" r="r" b="b"/>
                <a:pathLst>
                  <a:path w="27939" h="11429">
                    <a:moveTo>
                      <a:pt x="21348" y="0"/>
                    </a:moveTo>
                    <a:lnTo>
                      <a:pt x="6134" y="215"/>
                    </a:lnTo>
                    <a:lnTo>
                      <a:pt x="0" y="2819"/>
                    </a:lnTo>
                    <a:lnTo>
                      <a:pt x="50" y="8966"/>
                    </a:lnTo>
                    <a:lnTo>
                      <a:pt x="6235" y="11366"/>
                    </a:lnTo>
                    <a:lnTo>
                      <a:pt x="21437" y="11125"/>
                    </a:lnTo>
                    <a:lnTo>
                      <a:pt x="27571" y="8547"/>
                    </a:lnTo>
                    <a:lnTo>
                      <a:pt x="27546" y="5473"/>
                    </a:lnTo>
                    <a:lnTo>
                      <a:pt x="27520" y="2400"/>
                    </a:lnTo>
                    <a:lnTo>
                      <a:pt x="21348" y="0"/>
                    </a:lnTo>
                    <a:close/>
                  </a:path>
                </a:pathLst>
              </a:custGeom>
              <a:solidFill>
                <a:srgbClr val="008739"/>
              </a:solidFill>
            </p:spPr>
            <p:txBody>
              <a:bodyPr wrap="square" lIns="0" tIns="0" rIns="0" bIns="0" rtlCol="0"/>
              <a:lstStyle/>
              <a:p>
                <a:endParaRPr/>
              </a:p>
            </p:txBody>
          </p:sp>
          <p:sp>
            <p:nvSpPr>
              <p:cNvPr id="3053" name="object 130">
                <a:extLst>
                  <a:ext uri="{FF2B5EF4-FFF2-40B4-BE49-F238E27FC236}">
                    <a16:creationId xmlns:a16="http://schemas.microsoft.com/office/drawing/2014/main" id="{99EF2BB6-33FB-24FC-3219-52E426D74D9C}"/>
                  </a:ext>
                </a:extLst>
              </p:cNvPr>
              <p:cNvSpPr/>
              <p:nvPr/>
            </p:nvSpPr>
            <p:spPr>
              <a:xfrm>
                <a:off x="6146433" y="9076794"/>
                <a:ext cx="17145" cy="6350"/>
              </a:xfrm>
              <a:custGeom>
                <a:avLst/>
                <a:gdLst/>
                <a:ahLst/>
                <a:cxnLst/>
                <a:rect l="l" t="t" r="r" b="b"/>
                <a:pathLst>
                  <a:path w="17145" h="6350">
                    <a:moveTo>
                      <a:pt x="13423" y="0"/>
                    </a:moveTo>
                    <a:lnTo>
                      <a:pt x="7861" y="177"/>
                    </a:lnTo>
                    <a:lnTo>
                      <a:pt x="3378" y="317"/>
                    </a:lnTo>
                    <a:lnTo>
                      <a:pt x="0" y="1917"/>
                    </a:lnTo>
                    <a:lnTo>
                      <a:pt x="0" y="4432"/>
                    </a:lnTo>
                    <a:lnTo>
                      <a:pt x="2819" y="5994"/>
                    </a:lnTo>
                    <a:lnTo>
                      <a:pt x="14363" y="6019"/>
                    </a:lnTo>
                    <a:lnTo>
                      <a:pt x="16586" y="3987"/>
                    </a:lnTo>
                    <a:lnTo>
                      <a:pt x="16586" y="1739"/>
                    </a:lnTo>
                    <a:lnTo>
                      <a:pt x="13423" y="0"/>
                    </a:lnTo>
                    <a:close/>
                  </a:path>
                </a:pathLst>
              </a:custGeom>
              <a:solidFill>
                <a:srgbClr val="007C34"/>
              </a:solidFill>
            </p:spPr>
            <p:txBody>
              <a:bodyPr wrap="square" lIns="0" tIns="0" rIns="0" bIns="0" rtlCol="0"/>
              <a:lstStyle/>
              <a:p>
                <a:endParaRPr/>
              </a:p>
            </p:txBody>
          </p:sp>
        </p:grpSp>
        <p:grpSp>
          <p:nvGrpSpPr>
            <p:cNvPr id="2876" name="object 131">
              <a:extLst>
                <a:ext uri="{FF2B5EF4-FFF2-40B4-BE49-F238E27FC236}">
                  <a16:creationId xmlns:a16="http://schemas.microsoft.com/office/drawing/2014/main" id="{3B0D2C8F-FA4C-41B3-A0C6-36CC333CDF1B}"/>
                </a:ext>
              </a:extLst>
            </p:cNvPr>
            <p:cNvGrpSpPr/>
            <p:nvPr/>
          </p:nvGrpSpPr>
          <p:grpSpPr>
            <a:xfrm>
              <a:off x="6332509" y="9080983"/>
              <a:ext cx="115570" cy="28575"/>
              <a:chOff x="6332509" y="9080983"/>
              <a:chExt cx="115570" cy="28575"/>
            </a:xfrm>
          </p:grpSpPr>
          <p:sp>
            <p:nvSpPr>
              <p:cNvPr id="3042" name="object 132">
                <a:extLst>
                  <a:ext uri="{FF2B5EF4-FFF2-40B4-BE49-F238E27FC236}">
                    <a16:creationId xmlns:a16="http://schemas.microsoft.com/office/drawing/2014/main" id="{E59FE629-8C3D-07C7-F2A8-3165A0857DD1}"/>
                  </a:ext>
                </a:extLst>
              </p:cNvPr>
              <p:cNvSpPr/>
              <p:nvPr/>
            </p:nvSpPr>
            <p:spPr>
              <a:xfrm>
                <a:off x="6332522" y="9090903"/>
                <a:ext cx="29209" cy="19050"/>
              </a:xfrm>
              <a:custGeom>
                <a:avLst/>
                <a:gdLst/>
                <a:ahLst/>
                <a:cxnLst/>
                <a:rect l="l" t="t" r="r" b="b"/>
                <a:pathLst>
                  <a:path w="29210" h="19050">
                    <a:moveTo>
                      <a:pt x="28562" y="0"/>
                    </a:moveTo>
                    <a:lnTo>
                      <a:pt x="0" y="444"/>
                    </a:lnTo>
                    <a:lnTo>
                      <a:pt x="736" y="13589"/>
                    </a:lnTo>
                    <a:lnTo>
                      <a:pt x="6375" y="18618"/>
                    </a:lnTo>
                    <a:lnTo>
                      <a:pt x="23749" y="18351"/>
                    </a:lnTo>
                    <a:lnTo>
                      <a:pt x="28676" y="13157"/>
                    </a:lnTo>
                    <a:lnTo>
                      <a:pt x="28562" y="0"/>
                    </a:lnTo>
                    <a:close/>
                  </a:path>
                </a:pathLst>
              </a:custGeom>
              <a:solidFill>
                <a:srgbClr val="007C34"/>
              </a:solidFill>
            </p:spPr>
            <p:txBody>
              <a:bodyPr wrap="square" lIns="0" tIns="0" rIns="0" bIns="0" rtlCol="0"/>
              <a:lstStyle/>
              <a:p>
                <a:endParaRPr/>
              </a:p>
            </p:txBody>
          </p:sp>
          <p:sp>
            <p:nvSpPr>
              <p:cNvPr id="3043" name="object 133">
                <a:extLst>
                  <a:ext uri="{FF2B5EF4-FFF2-40B4-BE49-F238E27FC236}">
                    <a16:creationId xmlns:a16="http://schemas.microsoft.com/office/drawing/2014/main" id="{69489B64-1FD2-BC9F-8AA7-3B082F31C1ED}"/>
                  </a:ext>
                </a:extLst>
              </p:cNvPr>
              <p:cNvSpPr/>
              <p:nvPr/>
            </p:nvSpPr>
            <p:spPr>
              <a:xfrm>
                <a:off x="6332509" y="9085150"/>
                <a:ext cx="29209" cy="12065"/>
              </a:xfrm>
              <a:custGeom>
                <a:avLst/>
                <a:gdLst/>
                <a:ahLst/>
                <a:cxnLst/>
                <a:rect l="l" t="t" r="r" b="b"/>
                <a:pathLst>
                  <a:path w="29210" h="12065">
                    <a:moveTo>
                      <a:pt x="22136" y="0"/>
                    </a:moveTo>
                    <a:lnTo>
                      <a:pt x="6362" y="241"/>
                    </a:lnTo>
                    <a:lnTo>
                      <a:pt x="0" y="2959"/>
                    </a:lnTo>
                    <a:lnTo>
                      <a:pt x="50" y="9423"/>
                    </a:lnTo>
                    <a:lnTo>
                      <a:pt x="6464" y="11937"/>
                    </a:lnTo>
                    <a:lnTo>
                      <a:pt x="22237" y="11696"/>
                    </a:lnTo>
                    <a:lnTo>
                      <a:pt x="28600" y="8978"/>
                    </a:lnTo>
                    <a:lnTo>
                      <a:pt x="28575" y="5753"/>
                    </a:lnTo>
                    <a:lnTo>
                      <a:pt x="28549" y="2527"/>
                    </a:lnTo>
                    <a:lnTo>
                      <a:pt x="22136" y="0"/>
                    </a:lnTo>
                    <a:close/>
                  </a:path>
                </a:pathLst>
              </a:custGeom>
              <a:solidFill>
                <a:srgbClr val="008739"/>
              </a:solidFill>
            </p:spPr>
            <p:txBody>
              <a:bodyPr wrap="square" lIns="0" tIns="0" rIns="0" bIns="0" rtlCol="0"/>
              <a:lstStyle/>
              <a:p>
                <a:endParaRPr/>
              </a:p>
            </p:txBody>
          </p:sp>
          <p:sp>
            <p:nvSpPr>
              <p:cNvPr id="3044" name="object 134">
                <a:extLst>
                  <a:ext uri="{FF2B5EF4-FFF2-40B4-BE49-F238E27FC236}">
                    <a16:creationId xmlns:a16="http://schemas.microsoft.com/office/drawing/2014/main" id="{D3D269DA-B1B0-1531-01FD-3537EA79AB7F}"/>
                  </a:ext>
                </a:extLst>
              </p:cNvPr>
              <p:cNvSpPr/>
              <p:nvPr/>
            </p:nvSpPr>
            <p:spPr>
              <a:xfrm>
                <a:off x="6338557" y="9087091"/>
                <a:ext cx="66040" cy="19050"/>
              </a:xfrm>
              <a:custGeom>
                <a:avLst/>
                <a:gdLst/>
                <a:ahLst/>
                <a:cxnLst/>
                <a:rect l="l" t="t" r="r" b="b"/>
                <a:pathLst>
                  <a:path w="66039" h="19050">
                    <a:moveTo>
                      <a:pt x="17208" y="2654"/>
                    </a:moveTo>
                    <a:lnTo>
                      <a:pt x="13931" y="825"/>
                    </a:lnTo>
                    <a:lnTo>
                      <a:pt x="8153" y="1016"/>
                    </a:lnTo>
                    <a:lnTo>
                      <a:pt x="3505" y="1168"/>
                    </a:lnTo>
                    <a:lnTo>
                      <a:pt x="0" y="2844"/>
                    </a:lnTo>
                    <a:lnTo>
                      <a:pt x="0" y="5486"/>
                    </a:lnTo>
                    <a:lnTo>
                      <a:pt x="2921" y="7124"/>
                    </a:lnTo>
                    <a:lnTo>
                      <a:pt x="14897" y="7150"/>
                    </a:lnTo>
                    <a:lnTo>
                      <a:pt x="17208" y="5016"/>
                    </a:lnTo>
                    <a:lnTo>
                      <a:pt x="17208" y="2654"/>
                    </a:lnTo>
                    <a:close/>
                  </a:path>
                  <a:path w="66039" h="19050">
                    <a:moveTo>
                      <a:pt x="66014" y="13157"/>
                    </a:moveTo>
                    <a:lnTo>
                      <a:pt x="65900" y="0"/>
                    </a:lnTo>
                    <a:lnTo>
                      <a:pt x="37338" y="444"/>
                    </a:lnTo>
                    <a:lnTo>
                      <a:pt x="38074" y="13589"/>
                    </a:lnTo>
                    <a:lnTo>
                      <a:pt x="43713" y="18618"/>
                    </a:lnTo>
                    <a:lnTo>
                      <a:pt x="61087" y="18351"/>
                    </a:lnTo>
                    <a:lnTo>
                      <a:pt x="66014" y="13157"/>
                    </a:lnTo>
                    <a:close/>
                  </a:path>
                </a:pathLst>
              </a:custGeom>
              <a:solidFill>
                <a:srgbClr val="007C34"/>
              </a:solidFill>
            </p:spPr>
            <p:txBody>
              <a:bodyPr wrap="square" lIns="0" tIns="0" rIns="0" bIns="0" rtlCol="0"/>
              <a:lstStyle/>
              <a:p>
                <a:endParaRPr/>
              </a:p>
            </p:txBody>
          </p:sp>
          <p:sp>
            <p:nvSpPr>
              <p:cNvPr id="3045" name="object 135">
                <a:extLst>
                  <a:ext uri="{FF2B5EF4-FFF2-40B4-BE49-F238E27FC236}">
                    <a16:creationId xmlns:a16="http://schemas.microsoft.com/office/drawing/2014/main" id="{BD234060-05B4-1AEA-CFDC-00C07DF10029}"/>
                  </a:ext>
                </a:extLst>
              </p:cNvPr>
              <p:cNvSpPr/>
              <p:nvPr/>
            </p:nvSpPr>
            <p:spPr>
              <a:xfrm>
                <a:off x="6375888" y="9081332"/>
                <a:ext cx="29209" cy="12065"/>
              </a:xfrm>
              <a:custGeom>
                <a:avLst/>
                <a:gdLst/>
                <a:ahLst/>
                <a:cxnLst/>
                <a:rect l="l" t="t" r="r" b="b"/>
                <a:pathLst>
                  <a:path w="29210" h="12065">
                    <a:moveTo>
                      <a:pt x="22136" y="0"/>
                    </a:moveTo>
                    <a:lnTo>
                      <a:pt x="6362" y="241"/>
                    </a:lnTo>
                    <a:lnTo>
                      <a:pt x="0" y="2959"/>
                    </a:lnTo>
                    <a:lnTo>
                      <a:pt x="50" y="9423"/>
                    </a:lnTo>
                    <a:lnTo>
                      <a:pt x="6464" y="11938"/>
                    </a:lnTo>
                    <a:lnTo>
                      <a:pt x="22237" y="11696"/>
                    </a:lnTo>
                    <a:lnTo>
                      <a:pt x="28600" y="8978"/>
                    </a:lnTo>
                    <a:lnTo>
                      <a:pt x="28575" y="5753"/>
                    </a:lnTo>
                    <a:lnTo>
                      <a:pt x="28549" y="2527"/>
                    </a:lnTo>
                    <a:lnTo>
                      <a:pt x="22136" y="0"/>
                    </a:lnTo>
                    <a:close/>
                  </a:path>
                </a:pathLst>
              </a:custGeom>
              <a:solidFill>
                <a:srgbClr val="008739"/>
              </a:solidFill>
            </p:spPr>
            <p:txBody>
              <a:bodyPr wrap="square" lIns="0" tIns="0" rIns="0" bIns="0" rtlCol="0"/>
              <a:lstStyle/>
              <a:p>
                <a:endParaRPr/>
              </a:p>
            </p:txBody>
          </p:sp>
          <p:sp>
            <p:nvSpPr>
              <p:cNvPr id="3046" name="object 136">
                <a:extLst>
                  <a:ext uri="{FF2B5EF4-FFF2-40B4-BE49-F238E27FC236}">
                    <a16:creationId xmlns:a16="http://schemas.microsoft.com/office/drawing/2014/main" id="{C61C05F5-FE8F-9EB3-B6D5-6B5D174886A8}"/>
                  </a:ext>
                </a:extLst>
              </p:cNvPr>
              <p:cNvSpPr/>
              <p:nvPr/>
            </p:nvSpPr>
            <p:spPr>
              <a:xfrm>
                <a:off x="6381940" y="9084093"/>
                <a:ext cx="66040" cy="21590"/>
              </a:xfrm>
              <a:custGeom>
                <a:avLst/>
                <a:gdLst/>
                <a:ahLst/>
                <a:cxnLst/>
                <a:rect l="l" t="t" r="r" b="b"/>
                <a:pathLst>
                  <a:path w="66039" h="21590">
                    <a:moveTo>
                      <a:pt x="17221" y="4191"/>
                    </a:moveTo>
                    <a:lnTo>
                      <a:pt x="17208" y="1828"/>
                    </a:lnTo>
                    <a:lnTo>
                      <a:pt x="13931" y="0"/>
                    </a:lnTo>
                    <a:lnTo>
                      <a:pt x="8153" y="190"/>
                    </a:lnTo>
                    <a:lnTo>
                      <a:pt x="3505" y="342"/>
                    </a:lnTo>
                    <a:lnTo>
                      <a:pt x="0" y="2019"/>
                    </a:lnTo>
                    <a:lnTo>
                      <a:pt x="0" y="4660"/>
                    </a:lnTo>
                    <a:lnTo>
                      <a:pt x="2921" y="6299"/>
                    </a:lnTo>
                    <a:lnTo>
                      <a:pt x="14897" y="6324"/>
                    </a:lnTo>
                    <a:lnTo>
                      <a:pt x="17221" y="4191"/>
                    </a:lnTo>
                    <a:close/>
                  </a:path>
                  <a:path w="66039" h="21590">
                    <a:moveTo>
                      <a:pt x="65659" y="15811"/>
                    </a:moveTo>
                    <a:lnTo>
                      <a:pt x="65544" y="2654"/>
                    </a:lnTo>
                    <a:lnTo>
                      <a:pt x="36982" y="3098"/>
                    </a:lnTo>
                    <a:lnTo>
                      <a:pt x="37719" y="16243"/>
                    </a:lnTo>
                    <a:lnTo>
                      <a:pt x="43357" y="21285"/>
                    </a:lnTo>
                    <a:lnTo>
                      <a:pt x="60731" y="21005"/>
                    </a:lnTo>
                    <a:lnTo>
                      <a:pt x="65659" y="15811"/>
                    </a:lnTo>
                    <a:close/>
                  </a:path>
                </a:pathLst>
              </a:custGeom>
              <a:solidFill>
                <a:srgbClr val="007C34"/>
              </a:solidFill>
            </p:spPr>
            <p:txBody>
              <a:bodyPr wrap="square" lIns="0" tIns="0" rIns="0" bIns="0" rtlCol="0"/>
              <a:lstStyle/>
              <a:p>
                <a:endParaRPr/>
              </a:p>
            </p:txBody>
          </p:sp>
          <p:sp>
            <p:nvSpPr>
              <p:cNvPr id="3047" name="object 137">
                <a:extLst>
                  <a:ext uri="{FF2B5EF4-FFF2-40B4-BE49-F238E27FC236}">
                    <a16:creationId xmlns:a16="http://schemas.microsoft.com/office/drawing/2014/main" id="{473BD68F-48B4-3289-2991-D2F46C49554A}"/>
                  </a:ext>
                </a:extLst>
              </p:cNvPr>
              <p:cNvSpPr/>
              <p:nvPr/>
            </p:nvSpPr>
            <p:spPr>
              <a:xfrm>
                <a:off x="6418920" y="9080983"/>
                <a:ext cx="29209" cy="12065"/>
              </a:xfrm>
              <a:custGeom>
                <a:avLst/>
                <a:gdLst/>
                <a:ahLst/>
                <a:cxnLst/>
                <a:rect l="l" t="t" r="r" b="b"/>
                <a:pathLst>
                  <a:path w="29210" h="12065">
                    <a:moveTo>
                      <a:pt x="22136" y="0"/>
                    </a:moveTo>
                    <a:lnTo>
                      <a:pt x="6362" y="241"/>
                    </a:lnTo>
                    <a:lnTo>
                      <a:pt x="0" y="2971"/>
                    </a:lnTo>
                    <a:lnTo>
                      <a:pt x="50" y="9423"/>
                    </a:lnTo>
                    <a:lnTo>
                      <a:pt x="6464" y="11938"/>
                    </a:lnTo>
                    <a:lnTo>
                      <a:pt x="22237" y="11696"/>
                    </a:lnTo>
                    <a:lnTo>
                      <a:pt x="28600" y="8978"/>
                    </a:lnTo>
                    <a:lnTo>
                      <a:pt x="28575" y="5753"/>
                    </a:lnTo>
                    <a:lnTo>
                      <a:pt x="28549" y="2527"/>
                    </a:lnTo>
                    <a:lnTo>
                      <a:pt x="22136" y="0"/>
                    </a:lnTo>
                    <a:close/>
                  </a:path>
                </a:pathLst>
              </a:custGeom>
              <a:solidFill>
                <a:srgbClr val="008739"/>
              </a:solidFill>
            </p:spPr>
            <p:txBody>
              <a:bodyPr wrap="square" lIns="0" tIns="0" rIns="0" bIns="0" rtlCol="0"/>
              <a:lstStyle/>
              <a:p>
                <a:endParaRPr/>
              </a:p>
            </p:txBody>
          </p:sp>
          <p:sp>
            <p:nvSpPr>
              <p:cNvPr id="3048" name="object 138">
                <a:extLst>
                  <a:ext uri="{FF2B5EF4-FFF2-40B4-BE49-F238E27FC236}">
                    <a16:creationId xmlns:a16="http://schemas.microsoft.com/office/drawing/2014/main" id="{AC5EBEEF-EBBA-A55C-7333-32A37F8DA121}"/>
                  </a:ext>
                </a:extLst>
              </p:cNvPr>
              <p:cNvSpPr/>
              <p:nvPr/>
            </p:nvSpPr>
            <p:spPr>
              <a:xfrm>
                <a:off x="6424979" y="9083744"/>
                <a:ext cx="17780" cy="6350"/>
              </a:xfrm>
              <a:custGeom>
                <a:avLst/>
                <a:gdLst/>
                <a:ahLst/>
                <a:cxnLst/>
                <a:rect l="l" t="t" r="r" b="b"/>
                <a:pathLst>
                  <a:path w="17779" h="6350">
                    <a:moveTo>
                      <a:pt x="13931" y="0"/>
                    </a:moveTo>
                    <a:lnTo>
                      <a:pt x="8153" y="190"/>
                    </a:lnTo>
                    <a:lnTo>
                      <a:pt x="3505" y="342"/>
                    </a:lnTo>
                    <a:lnTo>
                      <a:pt x="0" y="2019"/>
                    </a:lnTo>
                    <a:lnTo>
                      <a:pt x="0" y="4660"/>
                    </a:lnTo>
                    <a:lnTo>
                      <a:pt x="2920" y="6299"/>
                    </a:lnTo>
                    <a:lnTo>
                      <a:pt x="14897" y="6324"/>
                    </a:lnTo>
                    <a:lnTo>
                      <a:pt x="17208" y="4191"/>
                    </a:lnTo>
                    <a:lnTo>
                      <a:pt x="17208" y="1828"/>
                    </a:lnTo>
                    <a:lnTo>
                      <a:pt x="13931" y="0"/>
                    </a:lnTo>
                    <a:close/>
                  </a:path>
                </a:pathLst>
              </a:custGeom>
              <a:solidFill>
                <a:srgbClr val="007C34"/>
              </a:solidFill>
            </p:spPr>
            <p:txBody>
              <a:bodyPr wrap="square" lIns="0" tIns="0" rIns="0" bIns="0" rtlCol="0"/>
              <a:lstStyle/>
              <a:p>
                <a:endParaRPr/>
              </a:p>
            </p:txBody>
          </p:sp>
        </p:grpSp>
        <p:grpSp>
          <p:nvGrpSpPr>
            <p:cNvPr id="2877" name="object 139">
              <a:extLst>
                <a:ext uri="{FF2B5EF4-FFF2-40B4-BE49-F238E27FC236}">
                  <a16:creationId xmlns:a16="http://schemas.microsoft.com/office/drawing/2014/main" id="{594C97E7-5285-24D8-DDBE-C63CB4B14E6C}"/>
                </a:ext>
              </a:extLst>
            </p:cNvPr>
            <p:cNvGrpSpPr/>
            <p:nvPr/>
          </p:nvGrpSpPr>
          <p:grpSpPr>
            <a:xfrm>
              <a:off x="6243311" y="9089712"/>
              <a:ext cx="30480" cy="25400"/>
              <a:chOff x="6243311" y="9089712"/>
              <a:chExt cx="30480" cy="25400"/>
            </a:xfrm>
          </p:grpSpPr>
          <p:sp>
            <p:nvSpPr>
              <p:cNvPr id="3039" name="object 140">
                <a:extLst>
                  <a:ext uri="{FF2B5EF4-FFF2-40B4-BE49-F238E27FC236}">
                    <a16:creationId xmlns:a16="http://schemas.microsoft.com/office/drawing/2014/main" id="{0B69E47A-BEB3-8150-A513-F7114F436A72}"/>
                  </a:ext>
                </a:extLst>
              </p:cNvPr>
              <p:cNvSpPr/>
              <p:nvPr/>
            </p:nvSpPr>
            <p:spPr>
              <a:xfrm>
                <a:off x="6243336" y="9095618"/>
                <a:ext cx="30480" cy="19685"/>
              </a:xfrm>
              <a:custGeom>
                <a:avLst/>
                <a:gdLst/>
                <a:ahLst/>
                <a:cxnLst/>
                <a:rect l="l" t="t" r="r" b="b"/>
                <a:pathLst>
                  <a:path w="30479" h="19684">
                    <a:moveTo>
                      <a:pt x="30149" y="0"/>
                    </a:moveTo>
                    <a:lnTo>
                      <a:pt x="0" y="457"/>
                    </a:lnTo>
                    <a:lnTo>
                      <a:pt x="774" y="13944"/>
                    </a:lnTo>
                    <a:lnTo>
                      <a:pt x="6718" y="19113"/>
                    </a:lnTo>
                    <a:lnTo>
                      <a:pt x="25069" y="18834"/>
                    </a:lnTo>
                    <a:lnTo>
                      <a:pt x="30264" y="13500"/>
                    </a:lnTo>
                    <a:lnTo>
                      <a:pt x="30149" y="0"/>
                    </a:lnTo>
                    <a:close/>
                  </a:path>
                </a:pathLst>
              </a:custGeom>
              <a:solidFill>
                <a:srgbClr val="007C34"/>
              </a:solidFill>
            </p:spPr>
            <p:txBody>
              <a:bodyPr wrap="square" lIns="0" tIns="0" rIns="0" bIns="0" rtlCol="0"/>
              <a:lstStyle/>
              <a:p>
                <a:endParaRPr/>
              </a:p>
            </p:txBody>
          </p:sp>
          <p:sp>
            <p:nvSpPr>
              <p:cNvPr id="3040" name="object 141">
                <a:extLst>
                  <a:ext uri="{FF2B5EF4-FFF2-40B4-BE49-F238E27FC236}">
                    <a16:creationId xmlns:a16="http://schemas.microsoft.com/office/drawing/2014/main" id="{E0133454-A4AE-89F0-9225-207C5249A3CA}"/>
                  </a:ext>
                </a:extLst>
              </p:cNvPr>
              <p:cNvSpPr/>
              <p:nvPr/>
            </p:nvSpPr>
            <p:spPr>
              <a:xfrm>
                <a:off x="6243311" y="9089712"/>
                <a:ext cx="30480" cy="12700"/>
              </a:xfrm>
              <a:custGeom>
                <a:avLst/>
                <a:gdLst/>
                <a:ahLst/>
                <a:cxnLst/>
                <a:rect l="l" t="t" r="r" b="b"/>
                <a:pathLst>
                  <a:path w="30479" h="12700">
                    <a:moveTo>
                      <a:pt x="23380" y="0"/>
                    </a:moveTo>
                    <a:lnTo>
                      <a:pt x="6730" y="253"/>
                    </a:lnTo>
                    <a:lnTo>
                      <a:pt x="0" y="3047"/>
                    </a:lnTo>
                    <a:lnTo>
                      <a:pt x="63" y="9677"/>
                    </a:lnTo>
                    <a:lnTo>
                      <a:pt x="6832" y="12255"/>
                    </a:lnTo>
                    <a:lnTo>
                      <a:pt x="23482" y="12001"/>
                    </a:lnTo>
                    <a:lnTo>
                      <a:pt x="30200" y="9220"/>
                    </a:lnTo>
                    <a:lnTo>
                      <a:pt x="30175" y="5905"/>
                    </a:lnTo>
                    <a:lnTo>
                      <a:pt x="30149" y="2590"/>
                    </a:lnTo>
                    <a:lnTo>
                      <a:pt x="23380" y="0"/>
                    </a:lnTo>
                    <a:close/>
                  </a:path>
                </a:pathLst>
              </a:custGeom>
              <a:solidFill>
                <a:srgbClr val="008739"/>
              </a:solidFill>
            </p:spPr>
            <p:txBody>
              <a:bodyPr wrap="square" lIns="0" tIns="0" rIns="0" bIns="0" rtlCol="0"/>
              <a:lstStyle/>
              <a:p>
                <a:endParaRPr/>
              </a:p>
            </p:txBody>
          </p:sp>
          <p:sp>
            <p:nvSpPr>
              <p:cNvPr id="3041" name="object 142">
                <a:extLst>
                  <a:ext uri="{FF2B5EF4-FFF2-40B4-BE49-F238E27FC236}">
                    <a16:creationId xmlns:a16="http://schemas.microsoft.com/office/drawing/2014/main" id="{FB0A0EB3-0E86-A2C0-38AC-0E63D5C24289}"/>
                  </a:ext>
                </a:extLst>
              </p:cNvPr>
              <p:cNvSpPr/>
              <p:nvPr/>
            </p:nvSpPr>
            <p:spPr>
              <a:xfrm>
                <a:off x="6249711" y="9092551"/>
                <a:ext cx="18415" cy="6985"/>
              </a:xfrm>
              <a:custGeom>
                <a:avLst/>
                <a:gdLst/>
                <a:ahLst/>
                <a:cxnLst/>
                <a:rect l="l" t="t" r="r" b="b"/>
                <a:pathLst>
                  <a:path w="18414" h="6984">
                    <a:moveTo>
                      <a:pt x="14706" y="0"/>
                    </a:moveTo>
                    <a:lnTo>
                      <a:pt x="8610" y="190"/>
                    </a:lnTo>
                    <a:lnTo>
                      <a:pt x="3695" y="342"/>
                    </a:lnTo>
                    <a:lnTo>
                      <a:pt x="0" y="2070"/>
                    </a:lnTo>
                    <a:lnTo>
                      <a:pt x="0" y="4775"/>
                    </a:lnTo>
                    <a:lnTo>
                      <a:pt x="3098" y="6464"/>
                    </a:lnTo>
                    <a:lnTo>
                      <a:pt x="15722" y="6489"/>
                    </a:lnTo>
                    <a:lnTo>
                      <a:pt x="18173" y="4305"/>
                    </a:lnTo>
                    <a:lnTo>
                      <a:pt x="18173" y="1866"/>
                    </a:lnTo>
                    <a:lnTo>
                      <a:pt x="14706" y="0"/>
                    </a:lnTo>
                    <a:close/>
                  </a:path>
                </a:pathLst>
              </a:custGeom>
              <a:solidFill>
                <a:srgbClr val="007C34"/>
              </a:solidFill>
            </p:spPr>
            <p:txBody>
              <a:bodyPr wrap="square" lIns="0" tIns="0" rIns="0" bIns="0" rtlCol="0"/>
              <a:lstStyle/>
              <a:p>
                <a:endParaRPr/>
              </a:p>
            </p:txBody>
          </p:sp>
        </p:grpSp>
        <p:grpSp>
          <p:nvGrpSpPr>
            <p:cNvPr id="2878" name="object 143">
              <a:extLst>
                <a:ext uri="{FF2B5EF4-FFF2-40B4-BE49-F238E27FC236}">
                  <a16:creationId xmlns:a16="http://schemas.microsoft.com/office/drawing/2014/main" id="{86329EE5-9418-2924-911F-3AEDA1AACBA6}"/>
                </a:ext>
              </a:extLst>
            </p:cNvPr>
            <p:cNvGrpSpPr/>
            <p:nvPr/>
          </p:nvGrpSpPr>
          <p:grpSpPr>
            <a:xfrm>
              <a:off x="6198629" y="8977938"/>
              <a:ext cx="179070" cy="44450"/>
              <a:chOff x="6198629" y="8977938"/>
              <a:chExt cx="179070" cy="44450"/>
            </a:xfrm>
          </p:grpSpPr>
          <p:sp>
            <p:nvSpPr>
              <p:cNvPr id="3019" name="object 144">
                <a:extLst>
                  <a:ext uri="{FF2B5EF4-FFF2-40B4-BE49-F238E27FC236}">
                    <a16:creationId xmlns:a16="http://schemas.microsoft.com/office/drawing/2014/main" id="{04ADF588-8C9A-3FCD-ECE4-CB70F01B86DB}"/>
                  </a:ext>
                </a:extLst>
              </p:cNvPr>
              <p:cNvSpPr/>
              <p:nvPr/>
            </p:nvSpPr>
            <p:spPr>
              <a:xfrm>
                <a:off x="6225007" y="9012468"/>
                <a:ext cx="23495" cy="10160"/>
              </a:xfrm>
              <a:custGeom>
                <a:avLst/>
                <a:gdLst/>
                <a:ahLst/>
                <a:cxnLst/>
                <a:rect l="l" t="t" r="r" b="b"/>
                <a:pathLst>
                  <a:path w="23495" h="10159">
                    <a:moveTo>
                      <a:pt x="17894" y="0"/>
                    </a:moveTo>
                    <a:lnTo>
                      <a:pt x="5143" y="190"/>
                    </a:lnTo>
                    <a:lnTo>
                      <a:pt x="0" y="2374"/>
                    </a:lnTo>
                    <a:lnTo>
                      <a:pt x="38" y="7531"/>
                    </a:lnTo>
                    <a:lnTo>
                      <a:pt x="5219" y="9537"/>
                    </a:lnTo>
                    <a:lnTo>
                      <a:pt x="17970" y="9334"/>
                    </a:lnTo>
                    <a:lnTo>
                      <a:pt x="23101" y="7175"/>
                    </a:lnTo>
                    <a:lnTo>
                      <a:pt x="23088" y="4597"/>
                    </a:lnTo>
                    <a:lnTo>
                      <a:pt x="23063" y="2019"/>
                    </a:lnTo>
                    <a:lnTo>
                      <a:pt x="17894" y="0"/>
                    </a:lnTo>
                    <a:close/>
                  </a:path>
                </a:pathLst>
              </a:custGeom>
              <a:solidFill>
                <a:srgbClr val="008739"/>
              </a:solidFill>
            </p:spPr>
            <p:txBody>
              <a:bodyPr wrap="square" lIns="0" tIns="0" rIns="0" bIns="0" rtlCol="0"/>
              <a:lstStyle/>
              <a:p>
                <a:endParaRPr/>
              </a:p>
            </p:txBody>
          </p:sp>
          <p:sp>
            <p:nvSpPr>
              <p:cNvPr id="3020" name="object 145">
                <a:extLst>
                  <a:ext uri="{FF2B5EF4-FFF2-40B4-BE49-F238E27FC236}">
                    <a16:creationId xmlns:a16="http://schemas.microsoft.com/office/drawing/2014/main" id="{A2956825-C64E-6E7B-0A7B-A5AAA2B5516F}"/>
                  </a:ext>
                </a:extLst>
              </p:cNvPr>
              <p:cNvSpPr/>
              <p:nvPr/>
            </p:nvSpPr>
            <p:spPr>
              <a:xfrm>
                <a:off x="6229898" y="9014677"/>
                <a:ext cx="13970" cy="5080"/>
              </a:xfrm>
              <a:custGeom>
                <a:avLst/>
                <a:gdLst/>
                <a:ahLst/>
                <a:cxnLst/>
                <a:rect l="l" t="t" r="r" b="b"/>
                <a:pathLst>
                  <a:path w="13970" h="5079">
                    <a:moveTo>
                      <a:pt x="11252" y="0"/>
                    </a:moveTo>
                    <a:lnTo>
                      <a:pt x="6591" y="152"/>
                    </a:lnTo>
                    <a:lnTo>
                      <a:pt x="2832" y="266"/>
                    </a:lnTo>
                    <a:lnTo>
                      <a:pt x="0" y="1612"/>
                    </a:lnTo>
                    <a:lnTo>
                      <a:pt x="0" y="3708"/>
                    </a:lnTo>
                    <a:lnTo>
                      <a:pt x="2374" y="5029"/>
                    </a:lnTo>
                    <a:lnTo>
                      <a:pt x="12039" y="5041"/>
                    </a:lnTo>
                    <a:lnTo>
                      <a:pt x="13906" y="3340"/>
                    </a:lnTo>
                    <a:lnTo>
                      <a:pt x="13906" y="1460"/>
                    </a:lnTo>
                    <a:lnTo>
                      <a:pt x="11252" y="0"/>
                    </a:lnTo>
                    <a:close/>
                  </a:path>
                </a:pathLst>
              </a:custGeom>
              <a:solidFill>
                <a:srgbClr val="007C34"/>
              </a:solidFill>
            </p:spPr>
            <p:txBody>
              <a:bodyPr wrap="square" lIns="0" tIns="0" rIns="0" bIns="0" rtlCol="0"/>
              <a:lstStyle/>
              <a:p>
                <a:endParaRPr/>
              </a:p>
            </p:txBody>
          </p:sp>
          <p:sp>
            <p:nvSpPr>
              <p:cNvPr id="3021" name="object 146">
                <a:extLst>
                  <a:ext uri="{FF2B5EF4-FFF2-40B4-BE49-F238E27FC236}">
                    <a16:creationId xmlns:a16="http://schemas.microsoft.com/office/drawing/2014/main" id="{79A4B912-D463-D14E-4944-29313D07D99B}"/>
                  </a:ext>
                </a:extLst>
              </p:cNvPr>
              <p:cNvSpPr/>
              <p:nvPr/>
            </p:nvSpPr>
            <p:spPr>
              <a:xfrm>
                <a:off x="6246869" y="8995462"/>
                <a:ext cx="23495" cy="10160"/>
              </a:xfrm>
              <a:custGeom>
                <a:avLst/>
                <a:gdLst/>
                <a:ahLst/>
                <a:cxnLst/>
                <a:rect l="l" t="t" r="r" b="b"/>
                <a:pathLst>
                  <a:path w="23495" h="10159">
                    <a:moveTo>
                      <a:pt x="17894" y="0"/>
                    </a:moveTo>
                    <a:lnTo>
                      <a:pt x="5143" y="190"/>
                    </a:lnTo>
                    <a:lnTo>
                      <a:pt x="0" y="2374"/>
                    </a:lnTo>
                    <a:lnTo>
                      <a:pt x="38" y="7531"/>
                    </a:lnTo>
                    <a:lnTo>
                      <a:pt x="5219" y="9537"/>
                    </a:lnTo>
                    <a:lnTo>
                      <a:pt x="17970" y="9347"/>
                    </a:lnTo>
                    <a:lnTo>
                      <a:pt x="23113" y="7175"/>
                    </a:lnTo>
                    <a:lnTo>
                      <a:pt x="23088" y="4597"/>
                    </a:lnTo>
                    <a:lnTo>
                      <a:pt x="23063" y="2019"/>
                    </a:lnTo>
                    <a:lnTo>
                      <a:pt x="17894" y="0"/>
                    </a:lnTo>
                    <a:close/>
                  </a:path>
                </a:pathLst>
              </a:custGeom>
              <a:solidFill>
                <a:srgbClr val="008739"/>
              </a:solidFill>
            </p:spPr>
            <p:txBody>
              <a:bodyPr wrap="square" lIns="0" tIns="0" rIns="0" bIns="0" rtlCol="0"/>
              <a:lstStyle/>
              <a:p>
                <a:endParaRPr/>
              </a:p>
            </p:txBody>
          </p:sp>
          <p:sp>
            <p:nvSpPr>
              <p:cNvPr id="3022" name="object 147">
                <a:extLst>
                  <a:ext uri="{FF2B5EF4-FFF2-40B4-BE49-F238E27FC236}">
                    <a16:creationId xmlns:a16="http://schemas.microsoft.com/office/drawing/2014/main" id="{484BDBD8-F36C-6590-EF2C-81BFEA887D70}"/>
                  </a:ext>
                </a:extLst>
              </p:cNvPr>
              <p:cNvSpPr/>
              <p:nvPr/>
            </p:nvSpPr>
            <p:spPr>
              <a:xfrm>
                <a:off x="6251762" y="8997670"/>
                <a:ext cx="13970" cy="5080"/>
              </a:xfrm>
              <a:custGeom>
                <a:avLst/>
                <a:gdLst/>
                <a:ahLst/>
                <a:cxnLst/>
                <a:rect l="l" t="t" r="r" b="b"/>
                <a:pathLst>
                  <a:path w="13970" h="5079">
                    <a:moveTo>
                      <a:pt x="11252" y="0"/>
                    </a:moveTo>
                    <a:lnTo>
                      <a:pt x="6591" y="152"/>
                    </a:lnTo>
                    <a:lnTo>
                      <a:pt x="2832" y="266"/>
                    </a:lnTo>
                    <a:lnTo>
                      <a:pt x="0" y="1612"/>
                    </a:lnTo>
                    <a:lnTo>
                      <a:pt x="0" y="3721"/>
                    </a:lnTo>
                    <a:lnTo>
                      <a:pt x="2374" y="5029"/>
                    </a:lnTo>
                    <a:lnTo>
                      <a:pt x="12039" y="5054"/>
                    </a:lnTo>
                    <a:lnTo>
                      <a:pt x="13906" y="3352"/>
                    </a:lnTo>
                    <a:lnTo>
                      <a:pt x="13906" y="1460"/>
                    </a:lnTo>
                    <a:lnTo>
                      <a:pt x="11252" y="0"/>
                    </a:lnTo>
                    <a:close/>
                  </a:path>
                </a:pathLst>
              </a:custGeom>
              <a:solidFill>
                <a:srgbClr val="007C34"/>
              </a:solidFill>
            </p:spPr>
            <p:txBody>
              <a:bodyPr wrap="square" lIns="0" tIns="0" rIns="0" bIns="0" rtlCol="0"/>
              <a:lstStyle/>
              <a:p>
                <a:endParaRPr/>
              </a:p>
            </p:txBody>
          </p:sp>
          <p:sp>
            <p:nvSpPr>
              <p:cNvPr id="3023" name="object 148">
                <a:extLst>
                  <a:ext uri="{FF2B5EF4-FFF2-40B4-BE49-F238E27FC236}">
                    <a16:creationId xmlns:a16="http://schemas.microsoft.com/office/drawing/2014/main" id="{F3B49355-9CC6-6B73-831A-3A020AD8F581}"/>
                  </a:ext>
                </a:extLst>
              </p:cNvPr>
              <p:cNvSpPr/>
              <p:nvPr/>
            </p:nvSpPr>
            <p:spPr>
              <a:xfrm>
                <a:off x="6283656" y="8994077"/>
                <a:ext cx="23495" cy="10160"/>
              </a:xfrm>
              <a:custGeom>
                <a:avLst/>
                <a:gdLst/>
                <a:ahLst/>
                <a:cxnLst/>
                <a:rect l="l" t="t" r="r" b="b"/>
                <a:pathLst>
                  <a:path w="23495" h="10159">
                    <a:moveTo>
                      <a:pt x="17894" y="0"/>
                    </a:moveTo>
                    <a:lnTo>
                      <a:pt x="5143" y="190"/>
                    </a:lnTo>
                    <a:lnTo>
                      <a:pt x="0" y="2374"/>
                    </a:lnTo>
                    <a:lnTo>
                      <a:pt x="38" y="7531"/>
                    </a:lnTo>
                    <a:lnTo>
                      <a:pt x="5219" y="9537"/>
                    </a:lnTo>
                    <a:lnTo>
                      <a:pt x="17970" y="9334"/>
                    </a:lnTo>
                    <a:lnTo>
                      <a:pt x="23101" y="7175"/>
                    </a:lnTo>
                    <a:lnTo>
                      <a:pt x="23088" y="4597"/>
                    </a:lnTo>
                    <a:lnTo>
                      <a:pt x="23063" y="2019"/>
                    </a:lnTo>
                    <a:lnTo>
                      <a:pt x="17894" y="0"/>
                    </a:lnTo>
                    <a:close/>
                  </a:path>
                </a:pathLst>
              </a:custGeom>
              <a:solidFill>
                <a:srgbClr val="008739"/>
              </a:solidFill>
            </p:spPr>
            <p:txBody>
              <a:bodyPr wrap="square" lIns="0" tIns="0" rIns="0" bIns="0" rtlCol="0"/>
              <a:lstStyle/>
              <a:p>
                <a:endParaRPr/>
              </a:p>
            </p:txBody>
          </p:sp>
          <p:sp>
            <p:nvSpPr>
              <p:cNvPr id="3024" name="object 149">
                <a:extLst>
                  <a:ext uri="{FF2B5EF4-FFF2-40B4-BE49-F238E27FC236}">
                    <a16:creationId xmlns:a16="http://schemas.microsoft.com/office/drawing/2014/main" id="{DDB4E675-EC8C-AA33-6275-7D70BB00E991}"/>
                  </a:ext>
                </a:extLst>
              </p:cNvPr>
              <p:cNvSpPr/>
              <p:nvPr/>
            </p:nvSpPr>
            <p:spPr>
              <a:xfrm>
                <a:off x="6288549" y="8996282"/>
                <a:ext cx="13970" cy="5080"/>
              </a:xfrm>
              <a:custGeom>
                <a:avLst/>
                <a:gdLst/>
                <a:ahLst/>
                <a:cxnLst/>
                <a:rect l="l" t="t" r="r" b="b"/>
                <a:pathLst>
                  <a:path w="13970" h="5079">
                    <a:moveTo>
                      <a:pt x="11252" y="0"/>
                    </a:moveTo>
                    <a:lnTo>
                      <a:pt x="6591" y="152"/>
                    </a:lnTo>
                    <a:lnTo>
                      <a:pt x="2832" y="266"/>
                    </a:lnTo>
                    <a:lnTo>
                      <a:pt x="0" y="1612"/>
                    </a:lnTo>
                    <a:lnTo>
                      <a:pt x="0" y="3721"/>
                    </a:lnTo>
                    <a:lnTo>
                      <a:pt x="2374" y="5029"/>
                    </a:lnTo>
                    <a:lnTo>
                      <a:pt x="12039" y="5054"/>
                    </a:lnTo>
                    <a:lnTo>
                      <a:pt x="13906" y="3352"/>
                    </a:lnTo>
                    <a:lnTo>
                      <a:pt x="13906" y="1460"/>
                    </a:lnTo>
                    <a:lnTo>
                      <a:pt x="11252" y="0"/>
                    </a:lnTo>
                    <a:close/>
                  </a:path>
                </a:pathLst>
              </a:custGeom>
              <a:solidFill>
                <a:srgbClr val="007C34"/>
              </a:solidFill>
            </p:spPr>
            <p:txBody>
              <a:bodyPr wrap="square" lIns="0" tIns="0" rIns="0" bIns="0" rtlCol="0"/>
              <a:lstStyle/>
              <a:p>
                <a:endParaRPr/>
              </a:p>
            </p:txBody>
          </p:sp>
          <p:sp>
            <p:nvSpPr>
              <p:cNvPr id="3025" name="object 150">
                <a:extLst>
                  <a:ext uri="{FF2B5EF4-FFF2-40B4-BE49-F238E27FC236}">
                    <a16:creationId xmlns:a16="http://schemas.microsoft.com/office/drawing/2014/main" id="{29B756F9-6ABF-AF67-A782-CDDD748063F8}"/>
                  </a:ext>
                </a:extLst>
              </p:cNvPr>
              <p:cNvSpPr/>
              <p:nvPr/>
            </p:nvSpPr>
            <p:spPr>
              <a:xfrm>
                <a:off x="6319053" y="8993032"/>
                <a:ext cx="23495" cy="10160"/>
              </a:xfrm>
              <a:custGeom>
                <a:avLst/>
                <a:gdLst/>
                <a:ahLst/>
                <a:cxnLst/>
                <a:rect l="l" t="t" r="r" b="b"/>
                <a:pathLst>
                  <a:path w="23495" h="10159">
                    <a:moveTo>
                      <a:pt x="17894" y="0"/>
                    </a:moveTo>
                    <a:lnTo>
                      <a:pt x="5143" y="190"/>
                    </a:lnTo>
                    <a:lnTo>
                      <a:pt x="0" y="2374"/>
                    </a:lnTo>
                    <a:lnTo>
                      <a:pt x="38" y="7531"/>
                    </a:lnTo>
                    <a:lnTo>
                      <a:pt x="5219" y="9537"/>
                    </a:lnTo>
                    <a:lnTo>
                      <a:pt x="17970" y="9347"/>
                    </a:lnTo>
                    <a:lnTo>
                      <a:pt x="23101" y="7175"/>
                    </a:lnTo>
                    <a:lnTo>
                      <a:pt x="23088" y="4597"/>
                    </a:lnTo>
                    <a:lnTo>
                      <a:pt x="23063" y="2019"/>
                    </a:lnTo>
                    <a:lnTo>
                      <a:pt x="17894" y="0"/>
                    </a:lnTo>
                    <a:close/>
                  </a:path>
                </a:pathLst>
              </a:custGeom>
              <a:solidFill>
                <a:srgbClr val="008739"/>
              </a:solidFill>
            </p:spPr>
            <p:txBody>
              <a:bodyPr wrap="square" lIns="0" tIns="0" rIns="0" bIns="0" rtlCol="0"/>
              <a:lstStyle/>
              <a:p>
                <a:endParaRPr/>
              </a:p>
            </p:txBody>
          </p:sp>
          <p:sp>
            <p:nvSpPr>
              <p:cNvPr id="3026" name="object 151">
                <a:extLst>
                  <a:ext uri="{FF2B5EF4-FFF2-40B4-BE49-F238E27FC236}">
                    <a16:creationId xmlns:a16="http://schemas.microsoft.com/office/drawing/2014/main" id="{E4F2F577-BD9C-FEF0-01EE-B83DAF210BB7}"/>
                  </a:ext>
                </a:extLst>
              </p:cNvPr>
              <p:cNvSpPr/>
              <p:nvPr/>
            </p:nvSpPr>
            <p:spPr>
              <a:xfrm>
                <a:off x="6323947" y="8995242"/>
                <a:ext cx="13970" cy="5080"/>
              </a:xfrm>
              <a:custGeom>
                <a:avLst/>
                <a:gdLst/>
                <a:ahLst/>
                <a:cxnLst/>
                <a:rect l="l" t="t" r="r" b="b"/>
                <a:pathLst>
                  <a:path w="13970" h="5079">
                    <a:moveTo>
                      <a:pt x="11252" y="0"/>
                    </a:moveTo>
                    <a:lnTo>
                      <a:pt x="6591" y="152"/>
                    </a:lnTo>
                    <a:lnTo>
                      <a:pt x="2832" y="266"/>
                    </a:lnTo>
                    <a:lnTo>
                      <a:pt x="0" y="1612"/>
                    </a:lnTo>
                    <a:lnTo>
                      <a:pt x="0" y="3721"/>
                    </a:lnTo>
                    <a:lnTo>
                      <a:pt x="2374" y="5029"/>
                    </a:lnTo>
                    <a:lnTo>
                      <a:pt x="12039" y="5041"/>
                    </a:lnTo>
                    <a:lnTo>
                      <a:pt x="13906" y="3340"/>
                    </a:lnTo>
                    <a:lnTo>
                      <a:pt x="13906" y="1460"/>
                    </a:lnTo>
                    <a:lnTo>
                      <a:pt x="11252" y="0"/>
                    </a:lnTo>
                    <a:close/>
                  </a:path>
                </a:pathLst>
              </a:custGeom>
              <a:solidFill>
                <a:srgbClr val="007C34"/>
              </a:solidFill>
            </p:spPr>
            <p:txBody>
              <a:bodyPr wrap="square" lIns="0" tIns="0" rIns="0" bIns="0" rtlCol="0"/>
              <a:lstStyle/>
              <a:p>
                <a:endParaRPr/>
              </a:p>
            </p:txBody>
          </p:sp>
          <p:sp>
            <p:nvSpPr>
              <p:cNvPr id="3027" name="object 152">
                <a:extLst>
                  <a:ext uri="{FF2B5EF4-FFF2-40B4-BE49-F238E27FC236}">
                    <a16:creationId xmlns:a16="http://schemas.microsoft.com/office/drawing/2014/main" id="{FE9D4E99-A5D1-4D21-56E2-60116F921407}"/>
                  </a:ext>
                </a:extLst>
              </p:cNvPr>
              <p:cNvSpPr/>
              <p:nvPr/>
            </p:nvSpPr>
            <p:spPr>
              <a:xfrm>
                <a:off x="6354104" y="8991299"/>
                <a:ext cx="23495" cy="10160"/>
              </a:xfrm>
              <a:custGeom>
                <a:avLst/>
                <a:gdLst/>
                <a:ahLst/>
                <a:cxnLst/>
                <a:rect l="l" t="t" r="r" b="b"/>
                <a:pathLst>
                  <a:path w="23495" h="10159">
                    <a:moveTo>
                      <a:pt x="17894" y="0"/>
                    </a:moveTo>
                    <a:lnTo>
                      <a:pt x="5143" y="190"/>
                    </a:lnTo>
                    <a:lnTo>
                      <a:pt x="0" y="2374"/>
                    </a:lnTo>
                    <a:lnTo>
                      <a:pt x="38" y="7531"/>
                    </a:lnTo>
                    <a:lnTo>
                      <a:pt x="5219" y="9537"/>
                    </a:lnTo>
                    <a:lnTo>
                      <a:pt x="17970" y="9334"/>
                    </a:lnTo>
                    <a:lnTo>
                      <a:pt x="23113" y="7175"/>
                    </a:lnTo>
                    <a:lnTo>
                      <a:pt x="23088" y="4597"/>
                    </a:lnTo>
                    <a:lnTo>
                      <a:pt x="23063" y="2019"/>
                    </a:lnTo>
                    <a:lnTo>
                      <a:pt x="17894" y="0"/>
                    </a:lnTo>
                    <a:close/>
                  </a:path>
                </a:pathLst>
              </a:custGeom>
              <a:solidFill>
                <a:srgbClr val="008739"/>
              </a:solidFill>
            </p:spPr>
            <p:txBody>
              <a:bodyPr wrap="square" lIns="0" tIns="0" rIns="0" bIns="0" rtlCol="0"/>
              <a:lstStyle/>
              <a:p>
                <a:endParaRPr/>
              </a:p>
            </p:txBody>
          </p:sp>
          <p:sp>
            <p:nvSpPr>
              <p:cNvPr id="3028" name="object 153">
                <a:extLst>
                  <a:ext uri="{FF2B5EF4-FFF2-40B4-BE49-F238E27FC236}">
                    <a16:creationId xmlns:a16="http://schemas.microsoft.com/office/drawing/2014/main" id="{DDDD75F6-428E-4FAD-A251-C5394AC9D0A1}"/>
                  </a:ext>
                </a:extLst>
              </p:cNvPr>
              <p:cNvSpPr/>
              <p:nvPr/>
            </p:nvSpPr>
            <p:spPr>
              <a:xfrm>
                <a:off x="6358996" y="8993507"/>
                <a:ext cx="13970" cy="5080"/>
              </a:xfrm>
              <a:custGeom>
                <a:avLst/>
                <a:gdLst/>
                <a:ahLst/>
                <a:cxnLst/>
                <a:rect l="l" t="t" r="r" b="b"/>
                <a:pathLst>
                  <a:path w="13970" h="5079">
                    <a:moveTo>
                      <a:pt x="11252" y="0"/>
                    </a:moveTo>
                    <a:lnTo>
                      <a:pt x="6591" y="152"/>
                    </a:lnTo>
                    <a:lnTo>
                      <a:pt x="2832" y="266"/>
                    </a:lnTo>
                    <a:lnTo>
                      <a:pt x="0" y="1612"/>
                    </a:lnTo>
                    <a:lnTo>
                      <a:pt x="0" y="3708"/>
                    </a:lnTo>
                    <a:lnTo>
                      <a:pt x="2374" y="5029"/>
                    </a:lnTo>
                    <a:lnTo>
                      <a:pt x="12039" y="5041"/>
                    </a:lnTo>
                    <a:lnTo>
                      <a:pt x="13906" y="3340"/>
                    </a:lnTo>
                    <a:lnTo>
                      <a:pt x="13906" y="1460"/>
                    </a:lnTo>
                    <a:lnTo>
                      <a:pt x="11252" y="0"/>
                    </a:lnTo>
                    <a:close/>
                  </a:path>
                </a:pathLst>
              </a:custGeom>
              <a:solidFill>
                <a:srgbClr val="007C34"/>
              </a:solidFill>
            </p:spPr>
            <p:txBody>
              <a:bodyPr wrap="square" lIns="0" tIns="0" rIns="0" bIns="0" rtlCol="0"/>
              <a:lstStyle/>
              <a:p>
                <a:endParaRPr/>
              </a:p>
            </p:txBody>
          </p:sp>
          <p:sp>
            <p:nvSpPr>
              <p:cNvPr id="3029" name="object 154">
                <a:extLst>
                  <a:ext uri="{FF2B5EF4-FFF2-40B4-BE49-F238E27FC236}">
                    <a16:creationId xmlns:a16="http://schemas.microsoft.com/office/drawing/2014/main" id="{3656550D-BE92-AB7D-DBE3-9FC332F96A0A}"/>
                  </a:ext>
                </a:extLst>
              </p:cNvPr>
              <p:cNvSpPr/>
              <p:nvPr/>
            </p:nvSpPr>
            <p:spPr>
              <a:xfrm>
                <a:off x="6338485" y="8977938"/>
                <a:ext cx="21590" cy="8890"/>
              </a:xfrm>
              <a:custGeom>
                <a:avLst/>
                <a:gdLst/>
                <a:ahLst/>
                <a:cxnLst/>
                <a:rect l="l" t="t" r="r" b="b"/>
                <a:pathLst>
                  <a:path w="21589" h="8890">
                    <a:moveTo>
                      <a:pt x="16281" y="0"/>
                    </a:moveTo>
                    <a:lnTo>
                      <a:pt x="4686" y="190"/>
                    </a:lnTo>
                    <a:lnTo>
                      <a:pt x="0" y="2158"/>
                    </a:lnTo>
                    <a:lnTo>
                      <a:pt x="38" y="6857"/>
                    </a:lnTo>
                    <a:lnTo>
                      <a:pt x="4749" y="8686"/>
                    </a:lnTo>
                    <a:lnTo>
                      <a:pt x="16357" y="8508"/>
                    </a:lnTo>
                    <a:lnTo>
                      <a:pt x="21031" y="6540"/>
                    </a:lnTo>
                    <a:lnTo>
                      <a:pt x="21018" y="4190"/>
                    </a:lnTo>
                    <a:lnTo>
                      <a:pt x="21005" y="1841"/>
                    </a:lnTo>
                    <a:lnTo>
                      <a:pt x="16281" y="0"/>
                    </a:lnTo>
                    <a:close/>
                  </a:path>
                </a:pathLst>
              </a:custGeom>
              <a:solidFill>
                <a:srgbClr val="008739"/>
              </a:solidFill>
            </p:spPr>
            <p:txBody>
              <a:bodyPr wrap="square" lIns="0" tIns="0" rIns="0" bIns="0" rtlCol="0"/>
              <a:lstStyle/>
              <a:p>
                <a:endParaRPr/>
              </a:p>
            </p:txBody>
          </p:sp>
          <p:sp>
            <p:nvSpPr>
              <p:cNvPr id="3030" name="object 155">
                <a:extLst>
                  <a:ext uri="{FF2B5EF4-FFF2-40B4-BE49-F238E27FC236}">
                    <a16:creationId xmlns:a16="http://schemas.microsoft.com/office/drawing/2014/main" id="{39EEA999-D1BB-46E5-8308-7E8188E4D9C8}"/>
                  </a:ext>
                </a:extLst>
              </p:cNvPr>
              <p:cNvSpPr/>
              <p:nvPr/>
            </p:nvSpPr>
            <p:spPr>
              <a:xfrm>
                <a:off x="6342933" y="8979964"/>
                <a:ext cx="12700" cy="5080"/>
              </a:xfrm>
              <a:custGeom>
                <a:avLst/>
                <a:gdLst/>
                <a:ahLst/>
                <a:cxnLst/>
                <a:rect l="l" t="t" r="r" b="b"/>
                <a:pathLst>
                  <a:path w="12700" h="5079">
                    <a:moveTo>
                      <a:pt x="10261" y="0"/>
                    </a:moveTo>
                    <a:lnTo>
                      <a:pt x="6007" y="127"/>
                    </a:lnTo>
                    <a:lnTo>
                      <a:pt x="2578" y="228"/>
                    </a:lnTo>
                    <a:lnTo>
                      <a:pt x="0" y="1460"/>
                    </a:lnTo>
                    <a:lnTo>
                      <a:pt x="12" y="3365"/>
                    </a:lnTo>
                    <a:lnTo>
                      <a:pt x="2159" y="4572"/>
                    </a:lnTo>
                    <a:lnTo>
                      <a:pt x="10972" y="4584"/>
                    </a:lnTo>
                    <a:lnTo>
                      <a:pt x="12674" y="3035"/>
                    </a:lnTo>
                    <a:lnTo>
                      <a:pt x="12661" y="1320"/>
                    </a:lnTo>
                    <a:lnTo>
                      <a:pt x="10261" y="0"/>
                    </a:lnTo>
                    <a:close/>
                  </a:path>
                </a:pathLst>
              </a:custGeom>
              <a:solidFill>
                <a:srgbClr val="007C34"/>
              </a:solidFill>
            </p:spPr>
            <p:txBody>
              <a:bodyPr wrap="square" lIns="0" tIns="0" rIns="0" bIns="0" rtlCol="0"/>
              <a:lstStyle/>
              <a:p>
                <a:endParaRPr/>
              </a:p>
            </p:txBody>
          </p:sp>
          <p:sp>
            <p:nvSpPr>
              <p:cNvPr id="3031" name="object 156">
                <a:extLst>
                  <a:ext uri="{FF2B5EF4-FFF2-40B4-BE49-F238E27FC236}">
                    <a16:creationId xmlns:a16="http://schemas.microsoft.com/office/drawing/2014/main" id="{C777A69F-64BA-B953-A3DB-AAB6C31CC668}"/>
                  </a:ext>
                </a:extLst>
              </p:cNvPr>
              <p:cNvSpPr/>
              <p:nvPr/>
            </p:nvSpPr>
            <p:spPr>
              <a:xfrm>
                <a:off x="6303780" y="8978642"/>
                <a:ext cx="21590" cy="8890"/>
              </a:xfrm>
              <a:custGeom>
                <a:avLst/>
                <a:gdLst/>
                <a:ahLst/>
                <a:cxnLst/>
                <a:rect l="l" t="t" r="r" b="b"/>
                <a:pathLst>
                  <a:path w="21589" h="8890">
                    <a:moveTo>
                      <a:pt x="16281" y="0"/>
                    </a:moveTo>
                    <a:lnTo>
                      <a:pt x="4686" y="177"/>
                    </a:lnTo>
                    <a:lnTo>
                      <a:pt x="0" y="2159"/>
                    </a:lnTo>
                    <a:lnTo>
                      <a:pt x="38" y="6845"/>
                    </a:lnTo>
                    <a:lnTo>
                      <a:pt x="4749" y="8674"/>
                    </a:lnTo>
                    <a:lnTo>
                      <a:pt x="16357" y="8496"/>
                    </a:lnTo>
                    <a:lnTo>
                      <a:pt x="21031" y="6527"/>
                    </a:lnTo>
                    <a:lnTo>
                      <a:pt x="21018" y="4178"/>
                    </a:lnTo>
                    <a:lnTo>
                      <a:pt x="21005" y="1828"/>
                    </a:lnTo>
                    <a:lnTo>
                      <a:pt x="16281" y="0"/>
                    </a:lnTo>
                    <a:close/>
                  </a:path>
                </a:pathLst>
              </a:custGeom>
              <a:solidFill>
                <a:srgbClr val="008739"/>
              </a:solidFill>
            </p:spPr>
            <p:txBody>
              <a:bodyPr wrap="square" lIns="0" tIns="0" rIns="0" bIns="0" rtlCol="0"/>
              <a:lstStyle/>
              <a:p>
                <a:endParaRPr/>
              </a:p>
            </p:txBody>
          </p:sp>
          <p:sp>
            <p:nvSpPr>
              <p:cNvPr id="3032" name="object 157">
                <a:extLst>
                  <a:ext uri="{FF2B5EF4-FFF2-40B4-BE49-F238E27FC236}">
                    <a16:creationId xmlns:a16="http://schemas.microsoft.com/office/drawing/2014/main" id="{E3B6CE8A-B21B-C1D0-A614-374A9BFDD322}"/>
                  </a:ext>
                </a:extLst>
              </p:cNvPr>
              <p:cNvSpPr/>
              <p:nvPr/>
            </p:nvSpPr>
            <p:spPr>
              <a:xfrm>
                <a:off x="6308230" y="8980646"/>
                <a:ext cx="12700" cy="5080"/>
              </a:xfrm>
              <a:custGeom>
                <a:avLst/>
                <a:gdLst/>
                <a:ahLst/>
                <a:cxnLst/>
                <a:rect l="l" t="t" r="r" b="b"/>
                <a:pathLst>
                  <a:path w="12700" h="5079">
                    <a:moveTo>
                      <a:pt x="10261" y="0"/>
                    </a:moveTo>
                    <a:lnTo>
                      <a:pt x="6007" y="139"/>
                    </a:lnTo>
                    <a:lnTo>
                      <a:pt x="2578" y="241"/>
                    </a:lnTo>
                    <a:lnTo>
                      <a:pt x="0" y="1473"/>
                    </a:lnTo>
                    <a:lnTo>
                      <a:pt x="12" y="3378"/>
                    </a:lnTo>
                    <a:lnTo>
                      <a:pt x="2159" y="4584"/>
                    </a:lnTo>
                    <a:lnTo>
                      <a:pt x="10972" y="4597"/>
                    </a:lnTo>
                    <a:lnTo>
                      <a:pt x="12674" y="3047"/>
                    </a:lnTo>
                    <a:lnTo>
                      <a:pt x="12661" y="1333"/>
                    </a:lnTo>
                    <a:lnTo>
                      <a:pt x="10261" y="0"/>
                    </a:lnTo>
                    <a:close/>
                  </a:path>
                </a:pathLst>
              </a:custGeom>
              <a:solidFill>
                <a:srgbClr val="007C34"/>
              </a:solidFill>
            </p:spPr>
            <p:txBody>
              <a:bodyPr wrap="square" lIns="0" tIns="0" rIns="0" bIns="0" rtlCol="0"/>
              <a:lstStyle/>
              <a:p>
                <a:endParaRPr/>
              </a:p>
            </p:txBody>
          </p:sp>
          <p:sp>
            <p:nvSpPr>
              <p:cNvPr id="3033" name="object 158">
                <a:extLst>
                  <a:ext uri="{FF2B5EF4-FFF2-40B4-BE49-F238E27FC236}">
                    <a16:creationId xmlns:a16="http://schemas.microsoft.com/office/drawing/2014/main" id="{5C0911FD-607E-149E-BF50-A83F235D6FFC}"/>
                  </a:ext>
                </a:extLst>
              </p:cNvPr>
              <p:cNvSpPr/>
              <p:nvPr/>
            </p:nvSpPr>
            <p:spPr>
              <a:xfrm>
                <a:off x="6269424" y="8980030"/>
                <a:ext cx="21590" cy="8890"/>
              </a:xfrm>
              <a:custGeom>
                <a:avLst/>
                <a:gdLst/>
                <a:ahLst/>
                <a:cxnLst/>
                <a:rect l="l" t="t" r="r" b="b"/>
                <a:pathLst>
                  <a:path w="21589" h="8890">
                    <a:moveTo>
                      <a:pt x="16281" y="0"/>
                    </a:moveTo>
                    <a:lnTo>
                      <a:pt x="4686" y="177"/>
                    </a:lnTo>
                    <a:lnTo>
                      <a:pt x="0" y="2158"/>
                    </a:lnTo>
                    <a:lnTo>
                      <a:pt x="38" y="6845"/>
                    </a:lnTo>
                    <a:lnTo>
                      <a:pt x="4749" y="8674"/>
                    </a:lnTo>
                    <a:lnTo>
                      <a:pt x="16357" y="8496"/>
                    </a:lnTo>
                    <a:lnTo>
                      <a:pt x="21031" y="6527"/>
                    </a:lnTo>
                    <a:lnTo>
                      <a:pt x="21018" y="4178"/>
                    </a:lnTo>
                    <a:lnTo>
                      <a:pt x="21005" y="1828"/>
                    </a:lnTo>
                    <a:lnTo>
                      <a:pt x="16281" y="0"/>
                    </a:lnTo>
                    <a:close/>
                  </a:path>
                </a:pathLst>
              </a:custGeom>
              <a:solidFill>
                <a:srgbClr val="008739"/>
              </a:solidFill>
            </p:spPr>
            <p:txBody>
              <a:bodyPr wrap="square" lIns="0" tIns="0" rIns="0" bIns="0" rtlCol="0"/>
              <a:lstStyle/>
              <a:p>
                <a:endParaRPr/>
              </a:p>
            </p:txBody>
          </p:sp>
          <p:sp>
            <p:nvSpPr>
              <p:cNvPr id="3034" name="object 159">
                <a:extLst>
                  <a:ext uri="{FF2B5EF4-FFF2-40B4-BE49-F238E27FC236}">
                    <a16:creationId xmlns:a16="http://schemas.microsoft.com/office/drawing/2014/main" id="{D483D401-0B6D-DCB5-BD62-1FEB61B182B2}"/>
                  </a:ext>
                </a:extLst>
              </p:cNvPr>
              <p:cNvSpPr/>
              <p:nvPr/>
            </p:nvSpPr>
            <p:spPr>
              <a:xfrm>
                <a:off x="6273872" y="8982035"/>
                <a:ext cx="12700" cy="5080"/>
              </a:xfrm>
              <a:custGeom>
                <a:avLst/>
                <a:gdLst/>
                <a:ahLst/>
                <a:cxnLst/>
                <a:rect l="l" t="t" r="r" b="b"/>
                <a:pathLst>
                  <a:path w="12700" h="5079">
                    <a:moveTo>
                      <a:pt x="10261" y="0"/>
                    </a:moveTo>
                    <a:lnTo>
                      <a:pt x="6007" y="139"/>
                    </a:lnTo>
                    <a:lnTo>
                      <a:pt x="2578" y="241"/>
                    </a:lnTo>
                    <a:lnTo>
                      <a:pt x="0" y="1460"/>
                    </a:lnTo>
                    <a:lnTo>
                      <a:pt x="12" y="3378"/>
                    </a:lnTo>
                    <a:lnTo>
                      <a:pt x="2171" y="4584"/>
                    </a:lnTo>
                    <a:lnTo>
                      <a:pt x="10972" y="4597"/>
                    </a:lnTo>
                    <a:lnTo>
                      <a:pt x="12674" y="3048"/>
                    </a:lnTo>
                    <a:lnTo>
                      <a:pt x="12661" y="1333"/>
                    </a:lnTo>
                    <a:lnTo>
                      <a:pt x="10261" y="0"/>
                    </a:lnTo>
                    <a:close/>
                  </a:path>
                </a:pathLst>
              </a:custGeom>
              <a:solidFill>
                <a:srgbClr val="007C34"/>
              </a:solidFill>
            </p:spPr>
            <p:txBody>
              <a:bodyPr wrap="square" lIns="0" tIns="0" rIns="0" bIns="0" rtlCol="0"/>
              <a:lstStyle/>
              <a:p>
                <a:endParaRPr/>
              </a:p>
            </p:txBody>
          </p:sp>
          <p:sp>
            <p:nvSpPr>
              <p:cNvPr id="3035" name="object 160">
                <a:extLst>
                  <a:ext uri="{FF2B5EF4-FFF2-40B4-BE49-F238E27FC236}">
                    <a16:creationId xmlns:a16="http://schemas.microsoft.com/office/drawing/2014/main" id="{B817BAB4-CFD5-8A6B-CF95-D7B9E5FB31A5}"/>
                  </a:ext>
                </a:extLst>
              </p:cNvPr>
              <p:cNvSpPr/>
              <p:nvPr/>
            </p:nvSpPr>
            <p:spPr>
              <a:xfrm>
                <a:off x="6234721" y="8981063"/>
                <a:ext cx="21590" cy="8890"/>
              </a:xfrm>
              <a:custGeom>
                <a:avLst/>
                <a:gdLst/>
                <a:ahLst/>
                <a:cxnLst/>
                <a:rect l="l" t="t" r="r" b="b"/>
                <a:pathLst>
                  <a:path w="21589" h="8890">
                    <a:moveTo>
                      <a:pt x="16281" y="0"/>
                    </a:moveTo>
                    <a:lnTo>
                      <a:pt x="4686" y="190"/>
                    </a:lnTo>
                    <a:lnTo>
                      <a:pt x="0" y="2159"/>
                    </a:lnTo>
                    <a:lnTo>
                      <a:pt x="38" y="6858"/>
                    </a:lnTo>
                    <a:lnTo>
                      <a:pt x="4749" y="8686"/>
                    </a:lnTo>
                    <a:lnTo>
                      <a:pt x="16357" y="8509"/>
                    </a:lnTo>
                    <a:lnTo>
                      <a:pt x="21031" y="6527"/>
                    </a:lnTo>
                    <a:lnTo>
                      <a:pt x="21018" y="4191"/>
                    </a:lnTo>
                    <a:lnTo>
                      <a:pt x="21005" y="1841"/>
                    </a:lnTo>
                    <a:lnTo>
                      <a:pt x="16281" y="0"/>
                    </a:lnTo>
                    <a:close/>
                  </a:path>
                </a:pathLst>
              </a:custGeom>
              <a:solidFill>
                <a:srgbClr val="008739"/>
              </a:solidFill>
            </p:spPr>
            <p:txBody>
              <a:bodyPr wrap="square" lIns="0" tIns="0" rIns="0" bIns="0" rtlCol="0"/>
              <a:lstStyle/>
              <a:p>
                <a:endParaRPr/>
              </a:p>
            </p:txBody>
          </p:sp>
          <p:sp>
            <p:nvSpPr>
              <p:cNvPr id="3036" name="object 161">
                <a:extLst>
                  <a:ext uri="{FF2B5EF4-FFF2-40B4-BE49-F238E27FC236}">
                    <a16:creationId xmlns:a16="http://schemas.microsoft.com/office/drawing/2014/main" id="{8C5550DE-BB69-A9F7-9B3B-EA9738CC9BEC}"/>
                  </a:ext>
                </a:extLst>
              </p:cNvPr>
              <p:cNvSpPr/>
              <p:nvPr/>
            </p:nvSpPr>
            <p:spPr>
              <a:xfrm>
                <a:off x="6239169" y="8983087"/>
                <a:ext cx="12700" cy="5080"/>
              </a:xfrm>
              <a:custGeom>
                <a:avLst/>
                <a:gdLst/>
                <a:ahLst/>
                <a:cxnLst/>
                <a:rect l="l" t="t" r="r" b="b"/>
                <a:pathLst>
                  <a:path w="12700" h="5079">
                    <a:moveTo>
                      <a:pt x="10261" y="0"/>
                    </a:moveTo>
                    <a:lnTo>
                      <a:pt x="6007" y="127"/>
                    </a:lnTo>
                    <a:lnTo>
                      <a:pt x="2578" y="228"/>
                    </a:lnTo>
                    <a:lnTo>
                      <a:pt x="0" y="1460"/>
                    </a:lnTo>
                    <a:lnTo>
                      <a:pt x="12" y="3365"/>
                    </a:lnTo>
                    <a:lnTo>
                      <a:pt x="2159" y="4572"/>
                    </a:lnTo>
                    <a:lnTo>
                      <a:pt x="10972" y="4584"/>
                    </a:lnTo>
                    <a:lnTo>
                      <a:pt x="12674" y="3035"/>
                    </a:lnTo>
                    <a:lnTo>
                      <a:pt x="12661" y="1320"/>
                    </a:lnTo>
                    <a:lnTo>
                      <a:pt x="10261" y="0"/>
                    </a:lnTo>
                    <a:close/>
                  </a:path>
                </a:pathLst>
              </a:custGeom>
              <a:solidFill>
                <a:srgbClr val="007C34"/>
              </a:solidFill>
            </p:spPr>
            <p:txBody>
              <a:bodyPr wrap="square" lIns="0" tIns="0" rIns="0" bIns="0" rtlCol="0"/>
              <a:lstStyle/>
              <a:p>
                <a:endParaRPr/>
              </a:p>
            </p:txBody>
          </p:sp>
          <p:sp>
            <p:nvSpPr>
              <p:cNvPr id="3037" name="object 162">
                <a:extLst>
                  <a:ext uri="{FF2B5EF4-FFF2-40B4-BE49-F238E27FC236}">
                    <a16:creationId xmlns:a16="http://schemas.microsoft.com/office/drawing/2014/main" id="{0031DE89-FEDF-4CBB-1757-6F64014D4D61}"/>
                  </a:ext>
                </a:extLst>
              </p:cNvPr>
              <p:cNvSpPr/>
              <p:nvPr/>
            </p:nvSpPr>
            <p:spPr>
              <a:xfrm>
                <a:off x="6198629" y="8982809"/>
                <a:ext cx="21590" cy="8890"/>
              </a:xfrm>
              <a:custGeom>
                <a:avLst/>
                <a:gdLst/>
                <a:ahLst/>
                <a:cxnLst/>
                <a:rect l="l" t="t" r="r" b="b"/>
                <a:pathLst>
                  <a:path w="21589" h="8890">
                    <a:moveTo>
                      <a:pt x="16281" y="0"/>
                    </a:moveTo>
                    <a:lnTo>
                      <a:pt x="4686" y="177"/>
                    </a:lnTo>
                    <a:lnTo>
                      <a:pt x="0" y="2146"/>
                    </a:lnTo>
                    <a:lnTo>
                      <a:pt x="38" y="6845"/>
                    </a:lnTo>
                    <a:lnTo>
                      <a:pt x="4749" y="8674"/>
                    </a:lnTo>
                    <a:lnTo>
                      <a:pt x="16357" y="8496"/>
                    </a:lnTo>
                    <a:lnTo>
                      <a:pt x="21031" y="6527"/>
                    </a:lnTo>
                    <a:lnTo>
                      <a:pt x="21018" y="4178"/>
                    </a:lnTo>
                    <a:lnTo>
                      <a:pt x="21005" y="1828"/>
                    </a:lnTo>
                    <a:lnTo>
                      <a:pt x="16281" y="0"/>
                    </a:lnTo>
                    <a:close/>
                  </a:path>
                </a:pathLst>
              </a:custGeom>
              <a:solidFill>
                <a:srgbClr val="008739"/>
              </a:solidFill>
            </p:spPr>
            <p:txBody>
              <a:bodyPr wrap="square" lIns="0" tIns="0" rIns="0" bIns="0" rtlCol="0"/>
              <a:lstStyle/>
              <a:p>
                <a:endParaRPr/>
              </a:p>
            </p:txBody>
          </p:sp>
          <p:sp>
            <p:nvSpPr>
              <p:cNvPr id="3038" name="object 163">
                <a:extLst>
                  <a:ext uri="{FF2B5EF4-FFF2-40B4-BE49-F238E27FC236}">
                    <a16:creationId xmlns:a16="http://schemas.microsoft.com/office/drawing/2014/main" id="{89C965BC-359E-BEFA-8F58-727E24ADAE9E}"/>
                  </a:ext>
                </a:extLst>
              </p:cNvPr>
              <p:cNvSpPr/>
              <p:nvPr/>
            </p:nvSpPr>
            <p:spPr>
              <a:xfrm>
                <a:off x="6203077" y="8984822"/>
                <a:ext cx="12700" cy="5080"/>
              </a:xfrm>
              <a:custGeom>
                <a:avLst/>
                <a:gdLst/>
                <a:ahLst/>
                <a:cxnLst/>
                <a:rect l="l" t="t" r="r" b="b"/>
                <a:pathLst>
                  <a:path w="12700" h="5079">
                    <a:moveTo>
                      <a:pt x="10261" y="0"/>
                    </a:moveTo>
                    <a:lnTo>
                      <a:pt x="6007" y="126"/>
                    </a:lnTo>
                    <a:lnTo>
                      <a:pt x="2578" y="228"/>
                    </a:lnTo>
                    <a:lnTo>
                      <a:pt x="0" y="1460"/>
                    </a:lnTo>
                    <a:lnTo>
                      <a:pt x="12" y="3378"/>
                    </a:lnTo>
                    <a:lnTo>
                      <a:pt x="2171" y="4571"/>
                    </a:lnTo>
                    <a:lnTo>
                      <a:pt x="10972" y="4584"/>
                    </a:lnTo>
                    <a:lnTo>
                      <a:pt x="12674" y="3035"/>
                    </a:lnTo>
                    <a:lnTo>
                      <a:pt x="12661" y="1320"/>
                    </a:lnTo>
                    <a:lnTo>
                      <a:pt x="10261" y="0"/>
                    </a:lnTo>
                    <a:close/>
                  </a:path>
                </a:pathLst>
              </a:custGeom>
              <a:solidFill>
                <a:srgbClr val="007C34"/>
              </a:solidFill>
            </p:spPr>
            <p:txBody>
              <a:bodyPr wrap="square" lIns="0" tIns="0" rIns="0" bIns="0" rtlCol="0"/>
              <a:lstStyle/>
              <a:p>
                <a:endParaRPr/>
              </a:p>
            </p:txBody>
          </p:sp>
        </p:grpSp>
        <p:grpSp>
          <p:nvGrpSpPr>
            <p:cNvPr id="2879" name="object 164">
              <a:extLst>
                <a:ext uri="{FF2B5EF4-FFF2-40B4-BE49-F238E27FC236}">
                  <a16:creationId xmlns:a16="http://schemas.microsoft.com/office/drawing/2014/main" id="{34014B48-F6F8-D6FD-727D-FF54C932D903}"/>
                </a:ext>
              </a:extLst>
            </p:cNvPr>
            <p:cNvGrpSpPr/>
            <p:nvPr/>
          </p:nvGrpSpPr>
          <p:grpSpPr>
            <a:xfrm>
              <a:off x="5688228" y="8962104"/>
              <a:ext cx="316865" cy="153035"/>
              <a:chOff x="5688228" y="8962104"/>
              <a:chExt cx="316865" cy="153035"/>
            </a:xfrm>
          </p:grpSpPr>
          <p:sp>
            <p:nvSpPr>
              <p:cNvPr id="3011" name="object 165">
                <a:extLst>
                  <a:ext uri="{FF2B5EF4-FFF2-40B4-BE49-F238E27FC236}">
                    <a16:creationId xmlns:a16="http://schemas.microsoft.com/office/drawing/2014/main" id="{D3827C0A-FB6F-5593-93E7-23D6DD73AE40}"/>
                  </a:ext>
                </a:extLst>
              </p:cNvPr>
              <p:cNvSpPr/>
              <p:nvPr/>
            </p:nvSpPr>
            <p:spPr>
              <a:xfrm>
                <a:off x="5941022" y="9022359"/>
                <a:ext cx="64135" cy="53340"/>
              </a:xfrm>
              <a:custGeom>
                <a:avLst/>
                <a:gdLst/>
                <a:ahLst/>
                <a:cxnLst/>
                <a:rect l="l" t="t" r="r" b="b"/>
                <a:pathLst>
                  <a:path w="64135" h="53340">
                    <a:moveTo>
                      <a:pt x="41275" y="35966"/>
                    </a:moveTo>
                    <a:lnTo>
                      <a:pt x="2425" y="20294"/>
                    </a:lnTo>
                    <a:lnTo>
                      <a:pt x="444" y="24193"/>
                    </a:lnTo>
                    <a:lnTo>
                      <a:pt x="0" y="31292"/>
                    </a:lnTo>
                    <a:lnTo>
                      <a:pt x="444" y="39293"/>
                    </a:lnTo>
                    <a:lnTo>
                      <a:pt x="660" y="52819"/>
                    </a:lnTo>
                    <a:lnTo>
                      <a:pt x="40601" y="40627"/>
                    </a:lnTo>
                    <a:lnTo>
                      <a:pt x="41275" y="35966"/>
                    </a:lnTo>
                    <a:close/>
                  </a:path>
                  <a:path w="64135" h="53340">
                    <a:moveTo>
                      <a:pt x="63576" y="17132"/>
                    </a:moveTo>
                    <a:lnTo>
                      <a:pt x="63233" y="8051"/>
                    </a:lnTo>
                    <a:lnTo>
                      <a:pt x="55918" y="0"/>
                    </a:lnTo>
                    <a:lnTo>
                      <a:pt x="54051" y="1689"/>
                    </a:lnTo>
                    <a:lnTo>
                      <a:pt x="54203" y="9029"/>
                    </a:lnTo>
                    <a:lnTo>
                      <a:pt x="54330" y="16852"/>
                    </a:lnTo>
                    <a:lnTo>
                      <a:pt x="63576" y="17132"/>
                    </a:lnTo>
                    <a:close/>
                  </a:path>
                </a:pathLst>
              </a:custGeom>
              <a:solidFill>
                <a:srgbClr val="F8AC00"/>
              </a:solidFill>
            </p:spPr>
            <p:txBody>
              <a:bodyPr wrap="square" lIns="0" tIns="0" rIns="0" bIns="0" rtlCol="0"/>
              <a:lstStyle/>
              <a:p>
                <a:endParaRPr/>
              </a:p>
            </p:txBody>
          </p:sp>
          <p:sp>
            <p:nvSpPr>
              <p:cNvPr id="3012" name="object 166">
                <a:extLst>
                  <a:ext uri="{FF2B5EF4-FFF2-40B4-BE49-F238E27FC236}">
                    <a16:creationId xmlns:a16="http://schemas.microsoft.com/office/drawing/2014/main" id="{06342FF7-1005-FFD1-4FD1-31C8C47F8CCF}"/>
                  </a:ext>
                </a:extLst>
              </p:cNvPr>
              <p:cNvSpPr/>
              <p:nvPr/>
            </p:nvSpPr>
            <p:spPr>
              <a:xfrm>
                <a:off x="5689240" y="8980271"/>
                <a:ext cx="299085" cy="134620"/>
              </a:xfrm>
              <a:custGeom>
                <a:avLst/>
                <a:gdLst/>
                <a:ahLst/>
                <a:cxnLst/>
                <a:rect l="l" t="t" r="r" b="b"/>
                <a:pathLst>
                  <a:path w="299085" h="134620">
                    <a:moveTo>
                      <a:pt x="185148" y="112915"/>
                    </a:moveTo>
                    <a:lnTo>
                      <a:pt x="132981" y="112915"/>
                    </a:lnTo>
                    <a:lnTo>
                      <a:pt x="145694" y="115176"/>
                    </a:lnTo>
                    <a:lnTo>
                      <a:pt x="150507" y="119214"/>
                    </a:lnTo>
                    <a:lnTo>
                      <a:pt x="156274" y="126301"/>
                    </a:lnTo>
                    <a:lnTo>
                      <a:pt x="158724" y="130314"/>
                    </a:lnTo>
                    <a:lnTo>
                      <a:pt x="167817" y="134353"/>
                    </a:lnTo>
                    <a:lnTo>
                      <a:pt x="176174" y="134061"/>
                    </a:lnTo>
                    <a:lnTo>
                      <a:pt x="186245" y="123507"/>
                    </a:lnTo>
                    <a:lnTo>
                      <a:pt x="185086" y="113779"/>
                    </a:lnTo>
                    <a:lnTo>
                      <a:pt x="185148" y="112915"/>
                    </a:lnTo>
                    <a:close/>
                  </a:path>
                  <a:path w="299085" h="134620">
                    <a:moveTo>
                      <a:pt x="246885" y="104508"/>
                    </a:moveTo>
                    <a:lnTo>
                      <a:pt x="68376" y="104508"/>
                    </a:lnTo>
                    <a:lnTo>
                      <a:pt x="75234" y="105168"/>
                    </a:lnTo>
                    <a:lnTo>
                      <a:pt x="76708" y="126301"/>
                    </a:lnTo>
                    <a:lnTo>
                      <a:pt x="76123" y="129730"/>
                    </a:lnTo>
                    <a:lnTo>
                      <a:pt x="89827" y="132016"/>
                    </a:lnTo>
                    <a:lnTo>
                      <a:pt x="92760" y="132575"/>
                    </a:lnTo>
                    <a:lnTo>
                      <a:pt x="101650" y="129844"/>
                    </a:lnTo>
                    <a:lnTo>
                      <a:pt x="110718" y="120243"/>
                    </a:lnTo>
                    <a:lnTo>
                      <a:pt x="124599" y="114680"/>
                    </a:lnTo>
                    <a:lnTo>
                      <a:pt x="132981" y="112915"/>
                    </a:lnTo>
                    <a:lnTo>
                      <a:pt x="185148" y="112915"/>
                    </a:lnTo>
                    <a:lnTo>
                      <a:pt x="188620" y="106375"/>
                    </a:lnTo>
                    <a:lnTo>
                      <a:pt x="212217" y="104978"/>
                    </a:lnTo>
                    <a:lnTo>
                      <a:pt x="246914" y="104978"/>
                    </a:lnTo>
                    <a:lnTo>
                      <a:pt x="246885" y="104508"/>
                    </a:lnTo>
                    <a:close/>
                  </a:path>
                  <a:path w="299085" h="134620">
                    <a:moveTo>
                      <a:pt x="246914" y="104978"/>
                    </a:moveTo>
                    <a:lnTo>
                      <a:pt x="212217" y="104978"/>
                    </a:lnTo>
                    <a:lnTo>
                      <a:pt x="218020" y="108546"/>
                    </a:lnTo>
                    <a:lnTo>
                      <a:pt x="231635" y="113779"/>
                    </a:lnTo>
                    <a:lnTo>
                      <a:pt x="235051" y="114846"/>
                    </a:lnTo>
                    <a:lnTo>
                      <a:pt x="242900" y="115036"/>
                    </a:lnTo>
                    <a:lnTo>
                      <a:pt x="247484" y="113944"/>
                    </a:lnTo>
                    <a:lnTo>
                      <a:pt x="246914" y="104978"/>
                    </a:lnTo>
                    <a:close/>
                  </a:path>
                  <a:path w="299085" h="134620">
                    <a:moveTo>
                      <a:pt x="253918" y="83184"/>
                    </a:moveTo>
                    <a:lnTo>
                      <a:pt x="17830" y="83184"/>
                    </a:lnTo>
                    <a:lnTo>
                      <a:pt x="18659" y="96578"/>
                    </a:lnTo>
                    <a:lnTo>
                      <a:pt x="26911" y="114325"/>
                    </a:lnTo>
                    <a:lnTo>
                      <a:pt x="34798" y="113042"/>
                    </a:lnTo>
                    <a:lnTo>
                      <a:pt x="41622" y="111271"/>
                    </a:lnTo>
                    <a:lnTo>
                      <a:pt x="56781" y="106106"/>
                    </a:lnTo>
                    <a:lnTo>
                      <a:pt x="62484" y="104863"/>
                    </a:lnTo>
                    <a:lnTo>
                      <a:pt x="68376" y="104508"/>
                    </a:lnTo>
                    <a:lnTo>
                      <a:pt x="246885" y="104508"/>
                    </a:lnTo>
                    <a:lnTo>
                      <a:pt x="246824" y="103555"/>
                    </a:lnTo>
                    <a:lnTo>
                      <a:pt x="249986" y="94792"/>
                    </a:lnTo>
                    <a:lnTo>
                      <a:pt x="253441" y="94551"/>
                    </a:lnTo>
                    <a:lnTo>
                      <a:pt x="253918" y="83184"/>
                    </a:lnTo>
                    <a:close/>
                  </a:path>
                  <a:path w="299085" h="134620">
                    <a:moveTo>
                      <a:pt x="69380" y="457"/>
                    </a:moveTo>
                    <a:lnTo>
                      <a:pt x="69545" y="14211"/>
                    </a:lnTo>
                    <a:lnTo>
                      <a:pt x="20751" y="22377"/>
                    </a:lnTo>
                    <a:lnTo>
                      <a:pt x="21310" y="40068"/>
                    </a:lnTo>
                    <a:lnTo>
                      <a:pt x="1524" y="46469"/>
                    </a:lnTo>
                    <a:lnTo>
                      <a:pt x="0" y="48399"/>
                    </a:lnTo>
                    <a:lnTo>
                      <a:pt x="685" y="61175"/>
                    </a:lnTo>
                    <a:lnTo>
                      <a:pt x="1257" y="78371"/>
                    </a:lnTo>
                    <a:lnTo>
                      <a:pt x="2171" y="81343"/>
                    </a:lnTo>
                    <a:lnTo>
                      <a:pt x="4572" y="83362"/>
                    </a:lnTo>
                    <a:lnTo>
                      <a:pt x="15367" y="83616"/>
                    </a:lnTo>
                    <a:lnTo>
                      <a:pt x="17830" y="83184"/>
                    </a:lnTo>
                    <a:lnTo>
                      <a:pt x="253918" y="83184"/>
                    </a:lnTo>
                    <a:lnTo>
                      <a:pt x="254012" y="80937"/>
                    </a:lnTo>
                    <a:lnTo>
                      <a:pt x="252222" y="74167"/>
                    </a:lnTo>
                    <a:lnTo>
                      <a:pt x="251345" y="65100"/>
                    </a:lnTo>
                    <a:lnTo>
                      <a:pt x="260375" y="57454"/>
                    </a:lnTo>
                    <a:lnTo>
                      <a:pt x="294827" y="57454"/>
                    </a:lnTo>
                    <a:lnTo>
                      <a:pt x="294843" y="56857"/>
                    </a:lnTo>
                    <a:lnTo>
                      <a:pt x="297815" y="55460"/>
                    </a:lnTo>
                    <a:lnTo>
                      <a:pt x="298615" y="23698"/>
                    </a:lnTo>
                    <a:lnTo>
                      <a:pt x="268973" y="18186"/>
                    </a:lnTo>
                    <a:lnTo>
                      <a:pt x="268805" y="4089"/>
                    </a:lnTo>
                    <a:lnTo>
                      <a:pt x="222453" y="4089"/>
                    </a:lnTo>
                    <a:lnTo>
                      <a:pt x="98285" y="3111"/>
                    </a:lnTo>
                    <a:lnTo>
                      <a:pt x="69380" y="457"/>
                    </a:lnTo>
                    <a:close/>
                  </a:path>
                  <a:path w="299085" h="134620">
                    <a:moveTo>
                      <a:pt x="294827" y="57454"/>
                    </a:moveTo>
                    <a:lnTo>
                      <a:pt x="260375" y="57454"/>
                    </a:lnTo>
                    <a:lnTo>
                      <a:pt x="264147" y="58534"/>
                    </a:lnTo>
                    <a:lnTo>
                      <a:pt x="273380" y="58762"/>
                    </a:lnTo>
                    <a:lnTo>
                      <a:pt x="283489" y="59537"/>
                    </a:lnTo>
                    <a:lnTo>
                      <a:pt x="294767" y="59804"/>
                    </a:lnTo>
                    <a:lnTo>
                      <a:pt x="294827" y="57454"/>
                    </a:lnTo>
                    <a:close/>
                  </a:path>
                  <a:path w="299085" h="134620">
                    <a:moveTo>
                      <a:pt x="268757" y="0"/>
                    </a:moveTo>
                    <a:lnTo>
                      <a:pt x="222453" y="4089"/>
                    </a:lnTo>
                    <a:lnTo>
                      <a:pt x="268805" y="4089"/>
                    </a:lnTo>
                    <a:lnTo>
                      <a:pt x="268757" y="0"/>
                    </a:lnTo>
                    <a:close/>
                  </a:path>
                </a:pathLst>
              </a:custGeom>
              <a:solidFill>
                <a:srgbClr val="C60C0E"/>
              </a:solidFill>
            </p:spPr>
            <p:txBody>
              <a:bodyPr wrap="square" lIns="0" tIns="0" rIns="0" bIns="0" rtlCol="0"/>
              <a:lstStyle/>
              <a:p>
                <a:endParaRPr/>
              </a:p>
            </p:txBody>
          </p:sp>
          <p:sp>
            <p:nvSpPr>
              <p:cNvPr id="3013" name="object 167">
                <a:extLst>
                  <a:ext uri="{FF2B5EF4-FFF2-40B4-BE49-F238E27FC236}">
                    <a16:creationId xmlns:a16="http://schemas.microsoft.com/office/drawing/2014/main" id="{91FC30D0-D006-675B-0835-D74FFA77EAD9}"/>
                  </a:ext>
                </a:extLst>
              </p:cNvPr>
              <p:cNvSpPr/>
              <p:nvPr/>
            </p:nvSpPr>
            <p:spPr>
              <a:xfrm>
                <a:off x="5688228" y="8962104"/>
                <a:ext cx="302260" cy="123825"/>
              </a:xfrm>
              <a:custGeom>
                <a:avLst/>
                <a:gdLst/>
                <a:ahLst/>
                <a:cxnLst/>
                <a:rect l="l" t="t" r="r" b="b"/>
                <a:pathLst>
                  <a:path w="302260" h="123825">
                    <a:moveTo>
                      <a:pt x="190249" y="97221"/>
                    </a:moveTo>
                    <a:lnTo>
                      <a:pt x="139526" y="97221"/>
                    </a:lnTo>
                    <a:lnTo>
                      <a:pt x="146035" y="98083"/>
                    </a:lnTo>
                    <a:lnTo>
                      <a:pt x="151904" y="100584"/>
                    </a:lnTo>
                    <a:lnTo>
                      <a:pt x="159156" y="105168"/>
                    </a:lnTo>
                    <a:lnTo>
                      <a:pt x="156781" y="112344"/>
                    </a:lnTo>
                    <a:lnTo>
                      <a:pt x="163182" y="121958"/>
                    </a:lnTo>
                    <a:lnTo>
                      <a:pt x="172948" y="123659"/>
                    </a:lnTo>
                    <a:lnTo>
                      <a:pt x="183299" y="113792"/>
                    </a:lnTo>
                    <a:lnTo>
                      <a:pt x="180848" y="108648"/>
                    </a:lnTo>
                    <a:lnTo>
                      <a:pt x="185750" y="101866"/>
                    </a:lnTo>
                    <a:lnTo>
                      <a:pt x="190249" y="97221"/>
                    </a:lnTo>
                    <a:close/>
                  </a:path>
                  <a:path w="302260" h="123825">
                    <a:moveTo>
                      <a:pt x="247102" y="86664"/>
                    </a:moveTo>
                    <a:lnTo>
                      <a:pt x="83007" y="86664"/>
                    </a:lnTo>
                    <a:lnTo>
                      <a:pt x="90855" y="86855"/>
                    </a:lnTo>
                    <a:lnTo>
                      <a:pt x="93192" y="91821"/>
                    </a:lnTo>
                    <a:lnTo>
                      <a:pt x="88099" y="99555"/>
                    </a:lnTo>
                    <a:lnTo>
                      <a:pt x="81114" y="104305"/>
                    </a:lnTo>
                    <a:lnTo>
                      <a:pt x="76047" y="111048"/>
                    </a:lnTo>
                    <a:lnTo>
                      <a:pt x="76860" y="115951"/>
                    </a:lnTo>
                    <a:lnTo>
                      <a:pt x="85636" y="121094"/>
                    </a:lnTo>
                    <a:lnTo>
                      <a:pt x="94970" y="120827"/>
                    </a:lnTo>
                    <a:lnTo>
                      <a:pt x="101981" y="114604"/>
                    </a:lnTo>
                    <a:lnTo>
                      <a:pt x="107166" y="110206"/>
                    </a:lnTo>
                    <a:lnTo>
                      <a:pt x="139526" y="97221"/>
                    </a:lnTo>
                    <a:lnTo>
                      <a:pt x="190249" y="97221"/>
                    </a:lnTo>
                    <a:lnTo>
                      <a:pt x="190462" y="97001"/>
                    </a:lnTo>
                    <a:lnTo>
                      <a:pt x="196238" y="93956"/>
                    </a:lnTo>
                    <a:lnTo>
                      <a:pt x="203079" y="92685"/>
                    </a:lnTo>
                    <a:lnTo>
                      <a:pt x="255535" y="92685"/>
                    </a:lnTo>
                    <a:lnTo>
                      <a:pt x="255727" y="90271"/>
                    </a:lnTo>
                    <a:lnTo>
                      <a:pt x="247102" y="86664"/>
                    </a:lnTo>
                    <a:close/>
                  </a:path>
                  <a:path w="302260" h="123825">
                    <a:moveTo>
                      <a:pt x="255535" y="92685"/>
                    </a:moveTo>
                    <a:lnTo>
                      <a:pt x="203079" y="92685"/>
                    </a:lnTo>
                    <a:lnTo>
                      <a:pt x="210985" y="93141"/>
                    </a:lnTo>
                    <a:lnTo>
                      <a:pt x="218519" y="95302"/>
                    </a:lnTo>
                    <a:lnTo>
                      <a:pt x="224701" y="98547"/>
                    </a:lnTo>
                    <a:lnTo>
                      <a:pt x="230216" y="101937"/>
                    </a:lnTo>
                    <a:lnTo>
                      <a:pt x="235750" y="104533"/>
                    </a:lnTo>
                    <a:lnTo>
                      <a:pt x="245491" y="107708"/>
                    </a:lnTo>
                    <a:lnTo>
                      <a:pt x="254520" y="105473"/>
                    </a:lnTo>
                    <a:lnTo>
                      <a:pt x="255535" y="92685"/>
                    </a:lnTo>
                    <a:close/>
                  </a:path>
                  <a:path w="302260" h="123825">
                    <a:moveTo>
                      <a:pt x="295140" y="67017"/>
                    </a:moveTo>
                    <a:lnTo>
                      <a:pt x="40767" y="67017"/>
                    </a:lnTo>
                    <a:lnTo>
                      <a:pt x="47142" y="67170"/>
                    </a:lnTo>
                    <a:lnTo>
                      <a:pt x="51536" y="68249"/>
                    </a:lnTo>
                    <a:lnTo>
                      <a:pt x="54368" y="73228"/>
                    </a:lnTo>
                    <a:lnTo>
                      <a:pt x="47358" y="78955"/>
                    </a:lnTo>
                    <a:lnTo>
                      <a:pt x="29552" y="84416"/>
                    </a:lnTo>
                    <a:lnTo>
                      <a:pt x="24091" y="87236"/>
                    </a:lnTo>
                    <a:lnTo>
                      <a:pt x="19062" y="92024"/>
                    </a:lnTo>
                    <a:lnTo>
                      <a:pt x="17716" y="97129"/>
                    </a:lnTo>
                    <a:lnTo>
                      <a:pt x="21888" y="98983"/>
                    </a:lnTo>
                    <a:lnTo>
                      <a:pt x="26347" y="100260"/>
                    </a:lnTo>
                    <a:lnTo>
                      <a:pt x="31573" y="100239"/>
                    </a:lnTo>
                    <a:lnTo>
                      <a:pt x="38212" y="98872"/>
                    </a:lnTo>
                    <a:lnTo>
                      <a:pt x="46951" y="96126"/>
                    </a:lnTo>
                    <a:lnTo>
                      <a:pt x="55446" y="93262"/>
                    </a:lnTo>
                    <a:lnTo>
                      <a:pt x="65560" y="90119"/>
                    </a:lnTo>
                    <a:lnTo>
                      <a:pt x="75384" y="87614"/>
                    </a:lnTo>
                    <a:lnTo>
                      <a:pt x="83007" y="86664"/>
                    </a:lnTo>
                    <a:lnTo>
                      <a:pt x="247102" y="86664"/>
                    </a:lnTo>
                    <a:lnTo>
                      <a:pt x="244551" y="85598"/>
                    </a:lnTo>
                    <a:lnTo>
                      <a:pt x="233934" y="77228"/>
                    </a:lnTo>
                    <a:lnTo>
                      <a:pt x="236537" y="71170"/>
                    </a:lnTo>
                    <a:lnTo>
                      <a:pt x="243484" y="68389"/>
                    </a:lnTo>
                    <a:lnTo>
                      <a:pt x="250169" y="67796"/>
                    </a:lnTo>
                    <a:lnTo>
                      <a:pt x="294948" y="67796"/>
                    </a:lnTo>
                    <a:lnTo>
                      <a:pt x="295140" y="67017"/>
                    </a:lnTo>
                    <a:close/>
                  </a:path>
                  <a:path w="302260" h="123825">
                    <a:moveTo>
                      <a:pt x="294948" y="67796"/>
                    </a:moveTo>
                    <a:lnTo>
                      <a:pt x="250169" y="67796"/>
                    </a:lnTo>
                    <a:lnTo>
                      <a:pt x="258921" y="69368"/>
                    </a:lnTo>
                    <a:lnTo>
                      <a:pt x="268387" y="71877"/>
                    </a:lnTo>
                    <a:lnTo>
                      <a:pt x="277215" y="74091"/>
                    </a:lnTo>
                    <a:lnTo>
                      <a:pt x="287959" y="76314"/>
                    </a:lnTo>
                    <a:lnTo>
                      <a:pt x="293420" y="73990"/>
                    </a:lnTo>
                    <a:lnTo>
                      <a:pt x="294948" y="67796"/>
                    </a:lnTo>
                    <a:close/>
                  </a:path>
                  <a:path w="302260" h="123825">
                    <a:moveTo>
                      <a:pt x="301417" y="41986"/>
                    </a:moveTo>
                    <a:lnTo>
                      <a:pt x="40868" y="41986"/>
                    </a:lnTo>
                    <a:lnTo>
                      <a:pt x="49686" y="44170"/>
                    </a:lnTo>
                    <a:lnTo>
                      <a:pt x="52082" y="45186"/>
                    </a:lnTo>
                    <a:lnTo>
                      <a:pt x="12547" y="56527"/>
                    </a:lnTo>
                    <a:lnTo>
                      <a:pt x="7124" y="57378"/>
                    </a:lnTo>
                    <a:lnTo>
                      <a:pt x="2108" y="62166"/>
                    </a:lnTo>
                    <a:lnTo>
                      <a:pt x="0" y="68008"/>
                    </a:lnTo>
                    <a:lnTo>
                      <a:pt x="7823" y="69176"/>
                    </a:lnTo>
                    <a:lnTo>
                      <a:pt x="15445" y="69312"/>
                    </a:lnTo>
                    <a:lnTo>
                      <a:pt x="25019" y="68483"/>
                    </a:lnTo>
                    <a:lnTo>
                      <a:pt x="34230" y="67460"/>
                    </a:lnTo>
                    <a:lnTo>
                      <a:pt x="40767" y="67017"/>
                    </a:lnTo>
                    <a:lnTo>
                      <a:pt x="295140" y="67017"/>
                    </a:lnTo>
                    <a:lnTo>
                      <a:pt x="295325" y="66268"/>
                    </a:lnTo>
                    <a:lnTo>
                      <a:pt x="292735" y="61696"/>
                    </a:lnTo>
                    <a:lnTo>
                      <a:pt x="273177" y="58293"/>
                    </a:lnTo>
                    <a:lnTo>
                      <a:pt x="262877" y="58051"/>
                    </a:lnTo>
                    <a:lnTo>
                      <a:pt x="257175" y="50063"/>
                    </a:lnTo>
                    <a:lnTo>
                      <a:pt x="263144" y="46761"/>
                    </a:lnTo>
                    <a:lnTo>
                      <a:pt x="271018" y="45961"/>
                    </a:lnTo>
                    <a:lnTo>
                      <a:pt x="277938" y="45885"/>
                    </a:lnTo>
                    <a:lnTo>
                      <a:pt x="293430" y="45885"/>
                    </a:lnTo>
                    <a:lnTo>
                      <a:pt x="298568" y="44157"/>
                    </a:lnTo>
                    <a:lnTo>
                      <a:pt x="301417" y="41986"/>
                    </a:lnTo>
                    <a:close/>
                  </a:path>
                  <a:path w="302260" h="123825">
                    <a:moveTo>
                      <a:pt x="293430" y="45885"/>
                    </a:moveTo>
                    <a:lnTo>
                      <a:pt x="277938" y="45885"/>
                    </a:lnTo>
                    <a:lnTo>
                      <a:pt x="285861" y="46199"/>
                    </a:lnTo>
                    <a:lnTo>
                      <a:pt x="293245" y="45947"/>
                    </a:lnTo>
                    <a:lnTo>
                      <a:pt x="293430" y="45885"/>
                    </a:lnTo>
                    <a:close/>
                  </a:path>
                  <a:path w="302260" h="123825">
                    <a:moveTo>
                      <a:pt x="32321" y="29997"/>
                    </a:moveTo>
                    <a:lnTo>
                      <a:pt x="27876" y="30873"/>
                    </a:lnTo>
                    <a:lnTo>
                      <a:pt x="22872" y="34683"/>
                    </a:lnTo>
                    <a:lnTo>
                      <a:pt x="20739" y="38963"/>
                    </a:lnTo>
                    <a:lnTo>
                      <a:pt x="24650" y="43065"/>
                    </a:lnTo>
                    <a:lnTo>
                      <a:pt x="40868" y="41986"/>
                    </a:lnTo>
                    <a:lnTo>
                      <a:pt x="301417" y="41986"/>
                    </a:lnTo>
                    <a:lnTo>
                      <a:pt x="301701" y="41770"/>
                    </a:lnTo>
                    <a:lnTo>
                      <a:pt x="298221" y="37287"/>
                    </a:lnTo>
                    <a:lnTo>
                      <a:pt x="291401" y="35153"/>
                    </a:lnTo>
                    <a:lnTo>
                      <a:pt x="288353" y="34657"/>
                    </a:lnTo>
                    <a:lnTo>
                      <a:pt x="273043" y="34657"/>
                    </a:lnTo>
                    <a:lnTo>
                      <a:pt x="265391" y="34544"/>
                    </a:lnTo>
                    <a:lnTo>
                      <a:pt x="256527" y="33934"/>
                    </a:lnTo>
                    <a:lnTo>
                      <a:pt x="247281" y="32143"/>
                    </a:lnTo>
                    <a:lnTo>
                      <a:pt x="248000" y="30361"/>
                    </a:lnTo>
                    <a:lnTo>
                      <a:pt x="59384" y="30361"/>
                    </a:lnTo>
                    <a:lnTo>
                      <a:pt x="37719" y="30124"/>
                    </a:lnTo>
                    <a:lnTo>
                      <a:pt x="32321" y="29997"/>
                    </a:lnTo>
                    <a:close/>
                  </a:path>
                  <a:path w="302260" h="123825">
                    <a:moveTo>
                      <a:pt x="285971" y="34268"/>
                    </a:moveTo>
                    <a:lnTo>
                      <a:pt x="279877" y="34334"/>
                    </a:lnTo>
                    <a:lnTo>
                      <a:pt x="273043" y="34657"/>
                    </a:lnTo>
                    <a:lnTo>
                      <a:pt x="288353" y="34657"/>
                    </a:lnTo>
                    <a:lnTo>
                      <a:pt x="285971" y="34268"/>
                    </a:lnTo>
                    <a:close/>
                  </a:path>
                  <a:path w="302260" h="123825">
                    <a:moveTo>
                      <a:pt x="82905" y="8623"/>
                    </a:moveTo>
                    <a:lnTo>
                      <a:pt x="76974" y="9944"/>
                    </a:lnTo>
                    <a:lnTo>
                      <a:pt x="70967" y="14719"/>
                    </a:lnTo>
                    <a:lnTo>
                      <a:pt x="69786" y="17259"/>
                    </a:lnTo>
                    <a:lnTo>
                      <a:pt x="74701" y="23152"/>
                    </a:lnTo>
                    <a:lnTo>
                      <a:pt x="84023" y="23241"/>
                    </a:lnTo>
                    <a:lnTo>
                      <a:pt x="83908" y="28270"/>
                    </a:lnTo>
                    <a:lnTo>
                      <a:pt x="77482" y="30086"/>
                    </a:lnTo>
                    <a:lnTo>
                      <a:pt x="66179" y="30314"/>
                    </a:lnTo>
                    <a:lnTo>
                      <a:pt x="59384" y="30361"/>
                    </a:lnTo>
                    <a:lnTo>
                      <a:pt x="248000" y="30361"/>
                    </a:lnTo>
                    <a:lnTo>
                      <a:pt x="250418" y="24371"/>
                    </a:lnTo>
                    <a:lnTo>
                      <a:pt x="264439" y="24371"/>
                    </a:lnTo>
                    <a:lnTo>
                      <a:pt x="272084" y="18910"/>
                    </a:lnTo>
                    <a:lnTo>
                      <a:pt x="271205" y="17551"/>
                    </a:lnTo>
                    <a:lnTo>
                      <a:pt x="231927" y="17551"/>
                    </a:lnTo>
                    <a:lnTo>
                      <a:pt x="222605" y="17322"/>
                    </a:lnTo>
                    <a:lnTo>
                      <a:pt x="216789" y="14249"/>
                    </a:lnTo>
                    <a:lnTo>
                      <a:pt x="217087" y="13881"/>
                    </a:lnTo>
                    <a:lnTo>
                      <a:pt x="97993" y="13881"/>
                    </a:lnTo>
                    <a:lnTo>
                      <a:pt x="93624" y="11811"/>
                    </a:lnTo>
                    <a:lnTo>
                      <a:pt x="82905" y="8623"/>
                    </a:lnTo>
                    <a:close/>
                  </a:path>
                  <a:path w="302260" h="123825">
                    <a:moveTo>
                      <a:pt x="264439" y="24371"/>
                    </a:moveTo>
                    <a:lnTo>
                      <a:pt x="250418" y="24371"/>
                    </a:lnTo>
                    <a:lnTo>
                      <a:pt x="262661" y="25641"/>
                    </a:lnTo>
                    <a:lnTo>
                      <a:pt x="264439" y="24371"/>
                    </a:lnTo>
                    <a:close/>
                  </a:path>
                  <a:path w="302260" h="123825">
                    <a:moveTo>
                      <a:pt x="252679" y="12153"/>
                    </a:moveTo>
                    <a:lnTo>
                      <a:pt x="245706" y="15913"/>
                    </a:lnTo>
                    <a:lnTo>
                      <a:pt x="231927" y="17551"/>
                    </a:lnTo>
                    <a:lnTo>
                      <a:pt x="271205" y="17551"/>
                    </a:lnTo>
                    <a:lnTo>
                      <a:pt x="267944" y="12509"/>
                    </a:lnTo>
                    <a:lnTo>
                      <a:pt x="252679" y="12153"/>
                    </a:lnTo>
                    <a:close/>
                  </a:path>
                  <a:path w="302260" h="123825">
                    <a:moveTo>
                      <a:pt x="216141" y="0"/>
                    </a:moveTo>
                    <a:lnTo>
                      <a:pt x="210197" y="2311"/>
                    </a:lnTo>
                    <a:lnTo>
                      <a:pt x="97993" y="13881"/>
                    </a:lnTo>
                    <a:lnTo>
                      <a:pt x="217087" y="13881"/>
                    </a:lnTo>
                    <a:lnTo>
                      <a:pt x="220624" y="9525"/>
                    </a:lnTo>
                    <a:lnTo>
                      <a:pt x="216141" y="0"/>
                    </a:lnTo>
                    <a:close/>
                  </a:path>
                </a:pathLst>
              </a:custGeom>
              <a:solidFill>
                <a:srgbClr val="D70911"/>
              </a:solidFill>
            </p:spPr>
            <p:txBody>
              <a:bodyPr wrap="square" lIns="0" tIns="0" rIns="0" bIns="0" rtlCol="0"/>
              <a:lstStyle/>
              <a:p>
                <a:endParaRPr/>
              </a:p>
            </p:txBody>
          </p:sp>
          <p:sp>
            <p:nvSpPr>
              <p:cNvPr id="3014" name="object 168">
                <a:extLst>
                  <a:ext uri="{FF2B5EF4-FFF2-40B4-BE49-F238E27FC236}">
                    <a16:creationId xmlns:a16="http://schemas.microsoft.com/office/drawing/2014/main" id="{5E76495A-9229-D0F2-2DB3-00A97DD695DD}"/>
                  </a:ext>
                </a:extLst>
              </p:cNvPr>
              <p:cNvSpPr/>
              <p:nvPr/>
            </p:nvSpPr>
            <p:spPr>
              <a:xfrm>
                <a:off x="5883828" y="8978061"/>
                <a:ext cx="27940" cy="17145"/>
              </a:xfrm>
              <a:custGeom>
                <a:avLst/>
                <a:gdLst/>
                <a:ahLst/>
                <a:cxnLst/>
                <a:rect l="l" t="t" r="r" b="b"/>
                <a:pathLst>
                  <a:path w="27939" h="17145">
                    <a:moveTo>
                      <a:pt x="27546" y="0"/>
                    </a:moveTo>
                    <a:lnTo>
                      <a:pt x="0" y="698"/>
                    </a:lnTo>
                    <a:lnTo>
                      <a:pt x="800" y="12547"/>
                    </a:lnTo>
                    <a:lnTo>
                      <a:pt x="6273" y="17018"/>
                    </a:lnTo>
                    <a:lnTo>
                      <a:pt x="23050" y="16598"/>
                    </a:lnTo>
                    <a:lnTo>
                      <a:pt x="27749" y="11861"/>
                    </a:lnTo>
                    <a:lnTo>
                      <a:pt x="27546" y="0"/>
                    </a:lnTo>
                    <a:close/>
                  </a:path>
                </a:pathLst>
              </a:custGeom>
              <a:solidFill>
                <a:srgbClr val="C60C0E"/>
              </a:solidFill>
            </p:spPr>
            <p:txBody>
              <a:bodyPr wrap="square" lIns="0" tIns="0" rIns="0" bIns="0" rtlCol="0"/>
              <a:lstStyle/>
              <a:p>
                <a:endParaRPr/>
              </a:p>
            </p:txBody>
          </p:sp>
          <p:sp>
            <p:nvSpPr>
              <p:cNvPr id="3015" name="object 169">
                <a:extLst>
                  <a:ext uri="{FF2B5EF4-FFF2-40B4-BE49-F238E27FC236}">
                    <a16:creationId xmlns:a16="http://schemas.microsoft.com/office/drawing/2014/main" id="{E691501D-933A-6D29-8F33-DEBFB010E333}"/>
                  </a:ext>
                </a:extLst>
              </p:cNvPr>
              <p:cNvSpPr/>
              <p:nvPr/>
            </p:nvSpPr>
            <p:spPr>
              <a:xfrm>
                <a:off x="5883780" y="8972942"/>
                <a:ext cx="27940" cy="11430"/>
              </a:xfrm>
              <a:custGeom>
                <a:avLst/>
                <a:gdLst/>
                <a:ahLst/>
                <a:cxnLst/>
                <a:rect l="l" t="t" r="r" b="b"/>
                <a:pathLst>
                  <a:path w="27939" h="11429">
                    <a:moveTo>
                      <a:pt x="21348" y="0"/>
                    </a:moveTo>
                    <a:lnTo>
                      <a:pt x="6134" y="381"/>
                    </a:lnTo>
                    <a:lnTo>
                      <a:pt x="0" y="2895"/>
                    </a:lnTo>
                    <a:lnTo>
                      <a:pt x="101" y="8724"/>
                    </a:lnTo>
                    <a:lnTo>
                      <a:pt x="6299" y="10934"/>
                    </a:lnTo>
                    <a:lnTo>
                      <a:pt x="21526" y="10541"/>
                    </a:lnTo>
                    <a:lnTo>
                      <a:pt x="27647" y="8026"/>
                    </a:lnTo>
                    <a:lnTo>
                      <a:pt x="27597" y="5118"/>
                    </a:lnTo>
                    <a:lnTo>
                      <a:pt x="27546" y="2209"/>
                    </a:lnTo>
                    <a:lnTo>
                      <a:pt x="21348" y="0"/>
                    </a:lnTo>
                    <a:close/>
                  </a:path>
                </a:pathLst>
              </a:custGeom>
              <a:solidFill>
                <a:srgbClr val="D70911"/>
              </a:solidFill>
            </p:spPr>
            <p:txBody>
              <a:bodyPr wrap="square" lIns="0" tIns="0" rIns="0" bIns="0" rtlCol="0"/>
              <a:lstStyle/>
              <a:p>
                <a:endParaRPr/>
              </a:p>
            </p:txBody>
          </p:sp>
          <p:sp>
            <p:nvSpPr>
              <p:cNvPr id="3016" name="object 170">
                <a:extLst>
                  <a:ext uri="{FF2B5EF4-FFF2-40B4-BE49-F238E27FC236}">
                    <a16:creationId xmlns:a16="http://schemas.microsoft.com/office/drawing/2014/main" id="{32126EBC-308E-8A3D-1A59-A099709F57FB}"/>
                  </a:ext>
                </a:extLst>
              </p:cNvPr>
              <p:cNvSpPr/>
              <p:nvPr/>
            </p:nvSpPr>
            <p:spPr>
              <a:xfrm>
                <a:off x="5902069" y="8992500"/>
                <a:ext cx="27940" cy="17145"/>
              </a:xfrm>
              <a:custGeom>
                <a:avLst/>
                <a:gdLst/>
                <a:ahLst/>
                <a:cxnLst/>
                <a:rect l="l" t="t" r="r" b="b"/>
                <a:pathLst>
                  <a:path w="27939" h="17145">
                    <a:moveTo>
                      <a:pt x="27546" y="0"/>
                    </a:moveTo>
                    <a:lnTo>
                      <a:pt x="0" y="698"/>
                    </a:lnTo>
                    <a:lnTo>
                      <a:pt x="800" y="12547"/>
                    </a:lnTo>
                    <a:lnTo>
                      <a:pt x="6273" y="17030"/>
                    </a:lnTo>
                    <a:lnTo>
                      <a:pt x="23050" y="16598"/>
                    </a:lnTo>
                    <a:lnTo>
                      <a:pt x="27749" y="11861"/>
                    </a:lnTo>
                    <a:lnTo>
                      <a:pt x="27546" y="0"/>
                    </a:lnTo>
                    <a:close/>
                  </a:path>
                </a:pathLst>
              </a:custGeom>
              <a:solidFill>
                <a:srgbClr val="C60C0E"/>
              </a:solidFill>
            </p:spPr>
            <p:txBody>
              <a:bodyPr wrap="square" lIns="0" tIns="0" rIns="0" bIns="0" rtlCol="0"/>
              <a:lstStyle/>
              <a:p>
                <a:endParaRPr/>
              </a:p>
            </p:txBody>
          </p:sp>
          <p:sp>
            <p:nvSpPr>
              <p:cNvPr id="3017" name="object 171">
                <a:extLst>
                  <a:ext uri="{FF2B5EF4-FFF2-40B4-BE49-F238E27FC236}">
                    <a16:creationId xmlns:a16="http://schemas.microsoft.com/office/drawing/2014/main" id="{934C9300-8B1B-A112-B46E-887145C1E472}"/>
                  </a:ext>
                </a:extLst>
              </p:cNvPr>
              <p:cNvSpPr/>
              <p:nvPr/>
            </p:nvSpPr>
            <p:spPr>
              <a:xfrm>
                <a:off x="5902021" y="8987380"/>
                <a:ext cx="27940" cy="11430"/>
              </a:xfrm>
              <a:custGeom>
                <a:avLst/>
                <a:gdLst/>
                <a:ahLst/>
                <a:cxnLst/>
                <a:rect l="l" t="t" r="r" b="b"/>
                <a:pathLst>
                  <a:path w="27939" h="11429">
                    <a:moveTo>
                      <a:pt x="21348" y="0"/>
                    </a:moveTo>
                    <a:lnTo>
                      <a:pt x="6134" y="393"/>
                    </a:lnTo>
                    <a:lnTo>
                      <a:pt x="0" y="2908"/>
                    </a:lnTo>
                    <a:lnTo>
                      <a:pt x="101" y="8724"/>
                    </a:lnTo>
                    <a:lnTo>
                      <a:pt x="6299" y="10934"/>
                    </a:lnTo>
                    <a:lnTo>
                      <a:pt x="21526" y="10553"/>
                    </a:lnTo>
                    <a:lnTo>
                      <a:pt x="27647" y="8026"/>
                    </a:lnTo>
                    <a:lnTo>
                      <a:pt x="27597" y="5118"/>
                    </a:lnTo>
                    <a:lnTo>
                      <a:pt x="27546" y="2209"/>
                    </a:lnTo>
                    <a:lnTo>
                      <a:pt x="21348" y="0"/>
                    </a:lnTo>
                    <a:close/>
                  </a:path>
                </a:pathLst>
              </a:custGeom>
              <a:solidFill>
                <a:srgbClr val="D70911"/>
              </a:solidFill>
            </p:spPr>
            <p:txBody>
              <a:bodyPr wrap="square" lIns="0" tIns="0" rIns="0" bIns="0" rtlCol="0"/>
              <a:lstStyle/>
              <a:p>
                <a:endParaRPr/>
              </a:p>
            </p:txBody>
          </p:sp>
          <p:sp>
            <p:nvSpPr>
              <p:cNvPr id="3018" name="object 172">
                <a:extLst>
                  <a:ext uri="{FF2B5EF4-FFF2-40B4-BE49-F238E27FC236}">
                    <a16:creationId xmlns:a16="http://schemas.microsoft.com/office/drawing/2014/main" id="{990AE537-76D6-7B59-508D-7093E4F0980E}"/>
                  </a:ext>
                </a:extLst>
              </p:cNvPr>
              <p:cNvSpPr/>
              <p:nvPr/>
            </p:nvSpPr>
            <p:spPr>
              <a:xfrm>
                <a:off x="5889206" y="8975572"/>
                <a:ext cx="34925" cy="20320"/>
              </a:xfrm>
              <a:custGeom>
                <a:avLst/>
                <a:gdLst/>
                <a:ahLst/>
                <a:cxnLst/>
                <a:rect l="l" t="t" r="r" b="b"/>
                <a:pathLst>
                  <a:path w="34925" h="20320">
                    <a:moveTo>
                      <a:pt x="16268" y="3467"/>
                    </a:moveTo>
                    <a:lnTo>
                      <a:pt x="16243" y="1485"/>
                    </a:lnTo>
                    <a:lnTo>
                      <a:pt x="13144" y="0"/>
                    </a:lnTo>
                    <a:lnTo>
                      <a:pt x="7696" y="203"/>
                    </a:lnTo>
                    <a:lnTo>
                      <a:pt x="3302" y="368"/>
                    </a:lnTo>
                    <a:lnTo>
                      <a:pt x="0" y="1803"/>
                    </a:lnTo>
                    <a:lnTo>
                      <a:pt x="25" y="4000"/>
                    </a:lnTo>
                    <a:lnTo>
                      <a:pt x="2794" y="5346"/>
                    </a:lnTo>
                    <a:lnTo>
                      <a:pt x="14084" y="5257"/>
                    </a:lnTo>
                    <a:lnTo>
                      <a:pt x="16268" y="3467"/>
                    </a:lnTo>
                    <a:close/>
                  </a:path>
                  <a:path w="34925" h="20320">
                    <a:moveTo>
                      <a:pt x="34505" y="17907"/>
                    </a:moveTo>
                    <a:lnTo>
                      <a:pt x="34480" y="15925"/>
                    </a:lnTo>
                    <a:lnTo>
                      <a:pt x="31381" y="14427"/>
                    </a:lnTo>
                    <a:lnTo>
                      <a:pt x="25933" y="14643"/>
                    </a:lnTo>
                    <a:lnTo>
                      <a:pt x="21539" y="14808"/>
                    </a:lnTo>
                    <a:lnTo>
                      <a:pt x="18237" y="16243"/>
                    </a:lnTo>
                    <a:lnTo>
                      <a:pt x="18262" y="18440"/>
                    </a:lnTo>
                    <a:lnTo>
                      <a:pt x="21031" y="19773"/>
                    </a:lnTo>
                    <a:lnTo>
                      <a:pt x="32321" y="19697"/>
                    </a:lnTo>
                    <a:lnTo>
                      <a:pt x="34505" y="17907"/>
                    </a:lnTo>
                    <a:close/>
                  </a:path>
                </a:pathLst>
              </a:custGeom>
              <a:solidFill>
                <a:srgbClr val="C60C0E"/>
              </a:solidFill>
            </p:spPr>
            <p:txBody>
              <a:bodyPr wrap="square" lIns="0" tIns="0" rIns="0" bIns="0" rtlCol="0"/>
              <a:lstStyle/>
              <a:p>
                <a:endParaRPr/>
              </a:p>
            </p:txBody>
          </p:sp>
        </p:grpSp>
        <p:grpSp>
          <p:nvGrpSpPr>
            <p:cNvPr id="2880" name="object 173">
              <a:extLst>
                <a:ext uri="{FF2B5EF4-FFF2-40B4-BE49-F238E27FC236}">
                  <a16:creationId xmlns:a16="http://schemas.microsoft.com/office/drawing/2014/main" id="{193DB3F3-D8D1-FC68-EAB7-381495C3B642}"/>
                </a:ext>
              </a:extLst>
            </p:cNvPr>
            <p:cNvGrpSpPr/>
            <p:nvPr/>
          </p:nvGrpSpPr>
          <p:grpSpPr>
            <a:xfrm>
              <a:off x="5935003" y="8525790"/>
              <a:ext cx="135890" cy="285115"/>
              <a:chOff x="5935003" y="8525790"/>
              <a:chExt cx="135890" cy="285115"/>
            </a:xfrm>
          </p:grpSpPr>
          <p:pic>
            <p:nvPicPr>
              <p:cNvPr id="3009" name="object 174">
                <a:extLst>
                  <a:ext uri="{FF2B5EF4-FFF2-40B4-BE49-F238E27FC236}">
                    <a16:creationId xmlns:a16="http://schemas.microsoft.com/office/drawing/2014/main" id="{63C25321-B254-4DD9-B58C-B87BEF89E067}"/>
                  </a:ext>
                </a:extLst>
              </p:cNvPr>
              <p:cNvPicPr/>
              <p:nvPr/>
            </p:nvPicPr>
            <p:blipFill>
              <a:blip r:embed="rId14" cstate="print"/>
              <a:stretch>
                <a:fillRect/>
              </a:stretch>
            </p:blipFill>
            <p:spPr>
              <a:xfrm>
                <a:off x="5965848" y="8637998"/>
                <a:ext cx="104571" cy="172364"/>
              </a:xfrm>
              <a:prstGeom prst="rect">
                <a:avLst/>
              </a:prstGeom>
            </p:spPr>
          </p:pic>
          <p:sp>
            <p:nvSpPr>
              <p:cNvPr id="3010" name="object 175">
                <a:extLst>
                  <a:ext uri="{FF2B5EF4-FFF2-40B4-BE49-F238E27FC236}">
                    <a16:creationId xmlns:a16="http://schemas.microsoft.com/office/drawing/2014/main" id="{0D394069-AFD8-F02C-9931-82D4A3277123}"/>
                  </a:ext>
                </a:extLst>
              </p:cNvPr>
              <p:cNvSpPr/>
              <p:nvPr/>
            </p:nvSpPr>
            <p:spPr>
              <a:xfrm>
                <a:off x="5935003" y="8525790"/>
                <a:ext cx="86360" cy="72390"/>
              </a:xfrm>
              <a:custGeom>
                <a:avLst/>
                <a:gdLst/>
                <a:ahLst/>
                <a:cxnLst/>
                <a:rect l="l" t="t" r="r" b="b"/>
                <a:pathLst>
                  <a:path w="86360" h="72390">
                    <a:moveTo>
                      <a:pt x="49695" y="0"/>
                    </a:moveTo>
                    <a:lnTo>
                      <a:pt x="36647" y="6175"/>
                    </a:lnTo>
                    <a:lnTo>
                      <a:pt x="29132" y="9967"/>
                    </a:lnTo>
                    <a:lnTo>
                      <a:pt x="24300" y="12939"/>
                    </a:lnTo>
                    <a:lnTo>
                      <a:pt x="11277" y="22771"/>
                    </a:lnTo>
                    <a:lnTo>
                      <a:pt x="1727" y="25692"/>
                    </a:lnTo>
                    <a:lnTo>
                      <a:pt x="0" y="31965"/>
                    </a:lnTo>
                    <a:lnTo>
                      <a:pt x="62" y="37690"/>
                    </a:lnTo>
                    <a:lnTo>
                      <a:pt x="2465" y="44654"/>
                    </a:lnTo>
                    <a:lnTo>
                      <a:pt x="31465" y="70844"/>
                    </a:lnTo>
                    <a:lnTo>
                      <a:pt x="36931" y="72301"/>
                    </a:lnTo>
                    <a:lnTo>
                      <a:pt x="44152" y="69441"/>
                    </a:lnTo>
                    <a:lnTo>
                      <a:pt x="55313" y="62679"/>
                    </a:lnTo>
                    <a:lnTo>
                      <a:pt x="68862" y="55086"/>
                    </a:lnTo>
                    <a:lnTo>
                      <a:pt x="83248" y="49733"/>
                    </a:lnTo>
                    <a:lnTo>
                      <a:pt x="86037" y="40156"/>
                    </a:lnTo>
                    <a:lnTo>
                      <a:pt x="73610" y="23261"/>
                    </a:lnTo>
                    <a:lnTo>
                      <a:pt x="57614" y="7168"/>
                    </a:lnTo>
                    <a:lnTo>
                      <a:pt x="49695" y="0"/>
                    </a:lnTo>
                    <a:close/>
                  </a:path>
                </a:pathLst>
              </a:custGeom>
              <a:solidFill>
                <a:srgbClr val="703013"/>
              </a:solidFill>
            </p:spPr>
            <p:txBody>
              <a:bodyPr wrap="square" lIns="0" tIns="0" rIns="0" bIns="0" rtlCol="0"/>
              <a:lstStyle/>
              <a:p>
                <a:endParaRPr/>
              </a:p>
            </p:txBody>
          </p:sp>
        </p:grpSp>
        <p:pic>
          <p:nvPicPr>
            <p:cNvPr id="2881" name="object 176">
              <a:extLst>
                <a:ext uri="{FF2B5EF4-FFF2-40B4-BE49-F238E27FC236}">
                  <a16:creationId xmlns:a16="http://schemas.microsoft.com/office/drawing/2014/main" id="{F0FA5D6B-9776-0221-BFB0-738BF5A23A9B}"/>
                </a:ext>
              </a:extLst>
            </p:cNvPr>
            <p:cNvPicPr/>
            <p:nvPr/>
          </p:nvPicPr>
          <p:blipFill>
            <a:blip r:embed="rId15" cstate="print"/>
            <a:stretch>
              <a:fillRect/>
            </a:stretch>
          </p:blipFill>
          <p:spPr>
            <a:xfrm>
              <a:off x="5631544" y="8559827"/>
              <a:ext cx="64193" cy="90652"/>
            </a:xfrm>
            <a:prstGeom prst="rect">
              <a:avLst/>
            </a:prstGeom>
          </p:spPr>
        </p:pic>
        <p:sp>
          <p:nvSpPr>
            <p:cNvPr id="2882" name="object 177">
              <a:extLst>
                <a:ext uri="{FF2B5EF4-FFF2-40B4-BE49-F238E27FC236}">
                  <a16:creationId xmlns:a16="http://schemas.microsoft.com/office/drawing/2014/main" id="{1206F69E-AF5E-0F7F-97CA-8EF458BEDC93}"/>
                </a:ext>
              </a:extLst>
            </p:cNvPr>
            <p:cNvSpPr/>
            <p:nvPr/>
          </p:nvSpPr>
          <p:spPr>
            <a:xfrm>
              <a:off x="5929017" y="8522522"/>
              <a:ext cx="69850" cy="90170"/>
            </a:xfrm>
            <a:custGeom>
              <a:avLst/>
              <a:gdLst/>
              <a:ahLst/>
              <a:cxnLst/>
              <a:rect l="l" t="t" r="r" b="b"/>
              <a:pathLst>
                <a:path w="69850" h="90170">
                  <a:moveTo>
                    <a:pt x="10795" y="0"/>
                  </a:moveTo>
                  <a:lnTo>
                    <a:pt x="8679" y="3303"/>
                  </a:lnTo>
                  <a:lnTo>
                    <a:pt x="5235" y="12468"/>
                  </a:lnTo>
                  <a:lnTo>
                    <a:pt x="1872" y="25713"/>
                  </a:lnTo>
                  <a:lnTo>
                    <a:pt x="0" y="41262"/>
                  </a:lnTo>
                  <a:lnTo>
                    <a:pt x="742" y="53610"/>
                  </a:lnTo>
                  <a:lnTo>
                    <a:pt x="23332" y="85391"/>
                  </a:lnTo>
                  <a:lnTo>
                    <a:pt x="40942" y="89668"/>
                  </a:lnTo>
                  <a:lnTo>
                    <a:pt x="49428" y="89039"/>
                  </a:lnTo>
                  <a:lnTo>
                    <a:pt x="58661" y="86969"/>
                  </a:lnTo>
                  <a:lnTo>
                    <a:pt x="69659" y="81356"/>
                  </a:lnTo>
                  <a:lnTo>
                    <a:pt x="68440" y="78308"/>
                  </a:lnTo>
                  <a:lnTo>
                    <a:pt x="63104" y="70680"/>
                  </a:lnTo>
                  <a:lnTo>
                    <a:pt x="47450" y="70680"/>
                  </a:lnTo>
                  <a:lnTo>
                    <a:pt x="36540" y="70283"/>
                  </a:lnTo>
                  <a:lnTo>
                    <a:pt x="26047" y="64833"/>
                  </a:lnTo>
                  <a:lnTo>
                    <a:pt x="19521" y="50752"/>
                  </a:lnTo>
                  <a:lnTo>
                    <a:pt x="21670" y="35132"/>
                  </a:lnTo>
                  <a:lnTo>
                    <a:pt x="27113" y="22272"/>
                  </a:lnTo>
                  <a:lnTo>
                    <a:pt x="30467" y="16471"/>
                  </a:lnTo>
                  <a:lnTo>
                    <a:pt x="27954" y="13462"/>
                  </a:lnTo>
                  <a:lnTo>
                    <a:pt x="21583" y="7950"/>
                  </a:lnTo>
                  <a:lnTo>
                    <a:pt x="14736" y="2580"/>
                  </a:lnTo>
                  <a:lnTo>
                    <a:pt x="10795" y="0"/>
                  </a:lnTo>
                  <a:close/>
                </a:path>
                <a:path w="69850" h="90170">
                  <a:moveTo>
                    <a:pt x="60604" y="67106"/>
                  </a:moveTo>
                  <a:lnTo>
                    <a:pt x="56297" y="68721"/>
                  </a:lnTo>
                  <a:lnTo>
                    <a:pt x="47450" y="70680"/>
                  </a:lnTo>
                  <a:lnTo>
                    <a:pt x="63104" y="70680"/>
                  </a:lnTo>
                  <a:lnTo>
                    <a:pt x="60604" y="67106"/>
                  </a:lnTo>
                  <a:close/>
                </a:path>
              </a:pathLst>
            </a:custGeom>
            <a:solidFill>
              <a:srgbClr val="E30613"/>
            </a:solidFill>
          </p:spPr>
          <p:txBody>
            <a:bodyPr wrap="square" lIns="0" tIns="0" rIns="0" bIns="0" rtlCol="0"/>
            <a:lstStyle/>
            <a:p>
              <a:endParaRPr/>
            </a:p>
          </p:txBody>
        </p:sp>
        <p:grpSp>
          <p:nvGrpSpPr>
            <p:cNvPr id="2883" name="object 178">
              <a:extLst>
                <a:ext uri="{FF2B5EF4-FFF2-40B4-BE49-F238E27FC236}">
                  <a16:creationId xmlns:a16="http://schemas.microsoft.com/office/drawing/2014/main" id="{69D2EACF-82A7-C84C-6BDC-55DA76BD014C}"/>
                </a:ext>
              </a:extLst>
            </p:cNvPr>
            <p:cNvGrpSpPr/>
            <p:nvPr/>
          </p:nvGrpSpPr>
          <p:grpSpPr>
            <a:xfrm>
              <a:off x="6399794" y="8797149"/>
              <a:ext cx="435609" cy="304165"/>
              <a:chOff x="6399794" y="8797149"/>
              <a:chExt cx="435609" cy="304165"/>
            </a:xfrm>
          </p:grpSpPr>
          <p:sp>
            <p:nvSpPr>
              <p:cNvPr id="3007" name="object 179">
                <a:extLst>
                  <a:ext uri="{FF2B5EF4-FFF2-40B4-BE49-F238E27FC236}">
                    <a16:creationId xmlns:a16="http://schemas.microsoft.com/office/drawing/2014/main" id="{3AE73FCC-4A3D-1958-AE7D-30958187F456}"/>
                  </a:ext>
                </a:extLst>
              </p:cNvPr>
              <p:cNvSpPr/>
              <p:nvPr/>
            </p:nvSpPr>
            <p:spPr>
              <a:xfrm>
                <a:off x="6653677" y="9031562"/>
                <a:ext cx="23495" cy="52069"/>
              </a:xfrm>
              <a:custGeom>
                <a:avLst/>
                <a:gdLst/>
                <a:ahLst/>
                <a:cxnLst/>
                <a:rect l="l" t="t" r="r" b="b"/>
                <a:pathLst>
                  <a:path w="23495" h="52070">
                    <a:moveTo>
                      <a:pt x="4267" y="0"/>
                    </a:moveTo>
                    <a:lnTo>
                      <a:pt x="0" y="6845"/>
                    </a:lnTo>
                    <a:lnTo>
                      <a:pt x="22352" y="51841"/>
                    </a:lnTo>
                    <a:lnTo>
                      <a:pt x="22850" y="50035"/>
                    </a:lnTo>
                    <a:lnTo>
                      <a:pt x="23364" y="44459"/>
                    </a:lnTo>
                    <a:lnTo>
                      <a:pt x="22427" y="34878"/>
                    </a:lnTo>
                    <a:lnTo>
                      <a:pt x="4267" y="0"/>
                    </a:lnTo>
                    <a:close/>
                  </a:path>
                </a:pathLst>
              </a:custGeom>
              <a:solidFill>
                <a:srgbClr val="BA0A7E"/>
              </a:solidFill>
            </p:spPr>
            <p:txBody>
              <a:bodyPr wrap="square" lIns="0" tIns="0" rIns="0" bIns="0" rtlCol="0"/>
              <a:lstStyle/>
              <a:p>
                <a:endParaRPr/>
              </a:p>
            </p:txBody>
          </p:sp>
          <p:pic>
            <p:nvPicPr>
              <p:cNvPr id="3008" name="object 180">
                <a:extLst>
                  <a:ext uri="{FF2B5EF4-FFF2-40B4-BE49-F238E27FC236}">
                    <a16:creationId xmlns:a16="http://schemas.microsoft.com/office/drawing/2014/main" id="{9555B7E9-FFFE-46D8-BAED-490A65E35926}"/>
                  </a:ext>
                </a:extLst>
              </p:cNvPr>
              <p:cNvPicPr/>
              <p:nvPr/>
            </p:nvPicPr>
            <p:blipFill>
              <a:blip r:embed="rId16" cstate="print"/>
              <a:stretch>
                <a:fillRect/>
              </a:stretch>
            </p:blipFill>
            <p:spPr>
              <a:xfrm>
                <a:off x="6399794" y="8797149"/>
                <a:ext cx="435409" cy="303747"/>
              </a:xfrm>
              <a:prstGeom prst="rect">
                <a:avLst/>
              </a:prstGeom>
            </p:spPr>
          </p:pic>
        </p:grpSp>
        <p:pic>
          <p:nvPicPr>
            <p:cNvPr id="2884" name="object 181">
              <a:extLst>
                <a:ext uri="{FF2B5EF4-FFF2-40B4-BE49-F238E27FC236}">
                  <a16:creationId xmlns:a16="http://schemas.microsoft.com/office/drawing/2014/main" id="{2BAC8147-74CE-64BA-ACA6-8FFEF52DF591}"/>
                </a:ext>
              </a:extLst>
            </p:cNvPr>
            <p:cNvPicPr/>
            <p:nvPr/>
          </p:nvPicPr>
          <p:blipFill>
            <a:blip r:embed="rId17" cstate="print"/>
            <a:stretch>
              <a:fillRect/>
            </a:stretch>
          </p:blipFill>
          <p:spPr>
            <a:xfrm>
              <a:off x="6569278" y="9202846"/>
              <a:ext cx="185737" cy="157725"/>
            </a:xfrm>
            <a:prstGeom prst="rect">
              <a:avLst/>
            </a:prstGeom>
          </p:spPr>
        </p:pic>
        <p:grpSp>
          <p:nvGrpSpPr>
            <p:cNvPr id="2885" name="object 182">
              <a:extLst>
                <a:ext uri="{FF2B5EF4-FFF2-40B4-BE49-F238E27FC236}">
                  <a16:creationId xmlns:a16="http://schemas.microsoft.com/office/drawing/2014/main" id="{3F61F4C0-1D5D-AC39-0681-73EE6A87571F}"/>
                </a:ext>
              </a:extLst>
            </p:cNvPr>
            <p:cNvGrpSpPr/>
            <p:nvPr/>
          </p:nvGrpSpPr>
          <p:grpSpPr>
            <a:xfrm>
              <a:off x="5758802" y="8097315"/>
              <a:ext cx="739140" cy="553720"/>
              <a:chOff x="5758802" y="8097315"/>
              <a:chExt cx="739140" cy="553720"/>
            </a:xfrm>
          </p:grpSpPr>
          <p:sp>
            <p:nvSpPr>
              <p:cNvPr id="2996" name="object 183">
                <a:extLst>
                  <a:ext uri="{FF2B5EF4-FFF2-40B4-BE49-F238E27FC236}">
                    <a16:creationId xmlns:a16="http://schemas.microsoft.com/office/drawing/2014/main" id="{0236215C-30F5-8795-9A97-3BE9C070DF17}"/>
                  </a:ext>
                </a:extLst>
              </p:cNvPr>
              <p:cNvSpPr/>
              <p:nvPr/>
            </p:nvSpPr>
            <p:spPr>
              <a:xfrm>
                <a:off x="6239941" y="8388286"/>
                <a:ext cx="149225" cy="236854"/>
              </a:xfrm>
              <a:custGeom>
                <a:avLst/>
                <a:gdLst/>
                <a:ahLst/>
                <a:cxnLst/>
                <a:rect l="l" t="t" r="r" b="b"/>
                <a:pathLst>
                  <a:path w="149225" h="236854">
                    <a:moveTo>
                      <a:pt x="123802" y="0"/>
                    </a:moveTo>
                    <a:lnTo>
                      <a:pt x="86717" y="38452"/>
                    </a:lnTo>
                    <a:lnTo>
                      <a:pt x="56653" y="70948"/>
                    </a:lnTo>
                    <a:lnTo>
                      <a:pt x="20692" y="116038"/>
                    </a:lnTo>
                    <a:lnTo>
                      <a:pt x="7206" y="153010"/>
                    </a:lnTo>
                    <a:lnTo>
                      <a:pt x="0" y="196833"/>
                    </a:lnTo>
                    <a:lnTo>
                      <a:pt x="2710" y="213056"/>
                    </a:lnTo>
                    <a:lnTo>
                      <a:pt x="13261" y="229272"/>
                    </a:lnTo>
                    <a:lnTo>
                      <a:pt x="36592" y="236626"/>
                    </a:lnTo>
                    <a:lnTo>
                      <a:pt x="58416" y="235991"/>
                    </a:lnTo>
                    <a:lnTo>
                      <a:pt x="70358" y="231640"/>
                    </a:lnTo>
                    <a:lnTo>
                      <a:pt x="76618" y="219847"/>
                    </a:lnTo>
                    <a:lnTo>
                      <a:pt x="81397" y="196888"/>
                    </a:lnTo>
                    <a:lnTo>
                      <a:pt x="86046" y="197496"/>
                    </a:lnTo>
                    <a:lnTo>
                      <a:pt x="124501" y="185674"/>
                    </a:lnTo>
                    <a:lnTo>
                      <a:pt x="149147" y="146853"/>
                    </a:lnTo>
                    <a:lnTo>
                      <a:pt x="141623" y="129413"/>
                    </a:lnTo>
                    <a:lnTo>
                      <a:pt x="120348" y="102946"/>
                    </a:lnTo>
                    <a:lnTo>
                      <a:pt x="123802" y="0"/>
                    </a:lnTo>
                    <a:close/>
                  </a:path>
                </a:pathLst>
              </a:custGeom>
              <a:solidFill>
                <a:srgbClr val="000000"/>
              </a:solidFill>
            </p:spPr>
            <p:txBody>
              <a:bodyPr wrap="square" lIns="0" tIns="0" rIns="0" bIns="0" rtlCol="0"/>
              <a:lstStyle/>
              <a:p>
                <a:endParaRPr/>
              </a:p>
            </p:txBody>
          </p:sp>
          <p:pic>
            <p:nvPicPr>
              <p:cNvPr id="2997" name="object 184">
                <a:extLst>
                  <a:ext uri="{FF2B5EF4-FFF2-40B4-BE49-F238E27FC236}">
                    <a16:creationId xmlns:a16="http://schemas.microsoft.com/office/drawing/2014/main" id="{399C7E94-408F-331D-0B68-AAA29FA7EC00}"/>
                  </a:ext>
                </a:extLst>
              </p:cNvPr>
              <p:cNvPicPr/>
              <p:nvPr/>
            </p:nvPicPr>
            <p:blipFill>
              <a:blip r:embed="rId18" cstate="print"/>
              <a:stretch>
                <a:fillRect/>
              </a:stretch>
            </p:blipFill>
            <p:spPr>
              <a:xfrm>
                <a:off x="5951778" y="8219325"/>
                <a:ext cx="435152" cy="431325"/>
              </a:xfrm>
              <a:prstGeom prst="rect">
                <a:avLst/>
              </a:prstGeom>
            </p:spPr>
          </p:pic>
          <p:sp>
            <p:nvSpPr>
              <p:cNvPr id="2998" name="object 185">
                <a:extLst>
                  <a:ext uri="{FF2B5EF4-FFF2-40B4-BE49-F238E27FC236}">
                    <a16:creationId xmlns:a16="http://schemas.microsoft.com/office/drawing/2014/main" id="{7BE425E7-603E-3E32-85EB-B31C756F803B}"/>
                  </a:ext>
                </a:extLst>
              </p:cNvPr>
              <p:cNvSpPr/>
              <p:nvPr/>
            </p:nvSpPr>
            <p:spPr>
              <a:xfrm>
                <a:off x="6089574" y="8365006"/>
                <a:ext cx="223520" cy="169545"/>
              </a:xfrm>
              <a:custGeom>
                <a:avLst/>
                <a:gdLst/>
                <a:ahLst/>
                <a:cxnLst/>
                <a:rect l="l" t="t" r="r" b="b"/>
                <a:pathLst>
                  <a:path w="223520" h="169545">
                    <a:moveTo>
                      <a:pt x="93421" y="37414"/>
                    </a:moveTo>
                    <a:lnTo>
                      <a:pt x="85725" y="17449"/>
                    </a:lnTo>
                    <a:lnTo>
                      <a:pt x="69062" y="3873"/>
                    </a:lnTo>
                    <a:lnTo>
                      <a:pt x="52806" y="0"/>
                    </a:lnTo>
                    <a:lnTo>
                      <a:pt x="37287" y="2044"/>
                    </a:lnTo>
                    <a:lnTo>
                      <a:pt x="23101" y="9740"/>
                    </a:lnTo>
                    <a:lnTo>
                      <a:pt x="10896" y="22758"/>
                    </a:lnTo>
                    <a:lnTo>
                      <a:pt x="1282" y="43307"/>
                    </a:lnTo>
                    <a:lnTo>
                      <a:pt x="0" y="60337"/>
                    </a:lnTo>
                    <a:lnTo>
                      <a:pt x="2527" y="71958"/>
                    </a:lnTo>
                    <a:lnTo>
                      <a:pt x="4381" y="76250"/>
                    </a:lnTo>
                    <a:lnTo>
                      <a:pt x="5715" y="83324"/>
                    </a:lnTo>
                    <a:lnTo>
                      <a:pt x="45288" y="102704"/>
                    </a:lnTo>
                    <a:lnTo>
                      <a:pt x="51460" y="102362"/>
                    </a:lnTo>
                    <a:lnTo>
                      <a:pt x="53708" y="101930"/>
                    </a:lnTo>
                    <a:lnTo>
                      <a:pt x="62865" y="101447"/>
                    </a:lnTo>
                    <a:lnTo>
                      <a:pt x="69049" y="99034"/>
                    </a:lnTo>
                    <a:lnTo>
                      <a:pt x="75095" y="92659"/>
                    </a:lnTo>
                    <a:lnTo>
                      <a:pt x="83832" y="80289"/>
                    </a:lnTo>
                    <a:lnTo>
                      <a:pt x="92633" y="59702"/>
                    </a:lnTo>
                    <a:lnTo>
                      <a:pt x="93421" y="37414"/>
                    </a:lnTo>
                    <a:close/>
                  </a:path>
                  <a:path w="223520" h="169545">
                    <a:moveTo>
                      <a:pt x="223164" y="107632"/>
                    </a:moveTo>
                    <a:lnTo>
                      <a:pt x="218274" y="91960"/>
                    </a:lnTo>
                    <a:lnTo>
                      <a:pt x="206273" y="78549"/>
                    </a:lnTo>
                    <a:lnTo>
                      <a:pt x="189433" y="70612"/>
                    </a:lnTo>
                    <a:lnTo>
                      <a:pt x="171653" y="70332"/>
                    </a:lnTo>
                    <a:lnTo>
                      <a:pt x="154889" y="77406"/>
                    </a:lnTo>
                    <a:lnTo>
                      <a:pt x="141058" y="91490"/>
                    </a:lnTo>
                    <a:lnTo>
                      <a:pt x="133070" y="107429"/>
                    </a:lnTo>
                    <a:lnTo>
                      <a:pt x="129921" y="120980"/>
                    </a:lnTo>
                    <a:lnTo>
                      <a:pt x="129552" y="130378"/>
                    </a:lnTo>
                    <a:lnTo>
                      <a:pt x="129882" y="133896"/>
                    </a:lnTo>
                    <a:lnTo>
                      <a:pt x="156972" y="165112"/>
                    </a:lnTo>
                    <a:lnTo>
                      <a:pt x="171881" y="169011"/>
                    </a:lnTo>
                    <a:lnTo>
                      <a:pt x="179806" y="168910"/>
                    </a:lnTo>
                    <a:lnTo>
                      <a:pt x="215023" y="141909"/>
                    </a:lnTo>
                    <a:lnTo>
                      <a:pt x="223164" y="107632"/>
                    </a:lnTo>
                    <a:close/>
                  </a:path>
                </a:pathLst>
              </a:custGeom>
              <a:solidFill>
                <a:srgbClr val="FFFFFF"/>
              </a:solidFill>
            </p:spPr>
            <p:txBody>
              <a:bodyPr wrap="square" lIns="0" tIns="0" rIns="0" bIns="0" rtlCol="0"/>
              <a:lstStyle/>
              <a:p>
                <a:endParaRPr/>
              </a:p>
            </p:txBody>
          </p:sp>
          <p:sp>
            <p:nvSpPr>
              <p:cNvPr id="2999" name="object 186">
                <a:extLst>
                  <a:ext uri="{FF2B5EF4-FFF2-40B4-BE49-F238E27FC236}">
                    <a16:creationId xmlns:a16="http://schemas.microsoft.com/office/drawing/2014/main" id="{224E03DE-DA51-4D3F-2084-A6718A7BAB16}"/>
                  </a:ext>
                </a:extLst>
              </p:cNvPr>
              <p:cNvSpPr/>
              <p:nvPr/>
            </p:nvSpPr>
            <p:spPr>
              <a:xfrm>
                <a:off x="6105423" y="8323223"/>
                <a:ext cx="222250" cy="198755"/>
              </a:xfrm>
              <a:custGeom>
                <a:avLst/>
                <a:gdLst/>
                <a:ahLst/>
                <a:cxnLst/>
                <a:rect l="l" t="t" r="r" b="b"/>
                <a:pathLst>
                  <a:path w="222250" h="198754">
                    <a:moveTo>
                      <a:pt x="65201" y="118389"/>
                    </a:moveTo>
                    <a:lnTo>
                      <a:pt x="64008" y="108000"/>
                    </a:lnTo>
                    <a:lnTo>
                      <a:pt x="59270" y="99237"/>
                    </a:lnTo>
                    <a:lnTo>
                      <a:pt x="51333" y="93268"/>
                    </a:lnTo>
                    <a:lnTo>
                      <a:pt x="41592" y="91363"/>
                    </a:lnTo>
                    <a:lnTo>
                      <a:pt x="31902" y="93700"/>
                    </a:lnTo>
                    <a:lnTo>
                      <a:pt x="23355" y="99758"/>
                    </a:lnTo>
                    <a:lnTo>
                      <a:pt x="17081" y="109029"/>
                    </a:lnTo>
                    <a:lnTo>
                      <a:pt x="14376" y="119888"/>
                    </a:lnTo>
                    <a:lnTo>
                      <a:pt x="15570" y="130289"/>
                    </a:lnTo>
                    <a:lnTo>
                      <a:pt x="20307" y="139039"/>
                    </a:lnTo>
                    <a:lnTo>
                      <a:pt x="28244" y="145008"/>
                    </a:lnTo>
                    <a:lnTo>
                      <a:pt x="37985" y="146913"/>
                    </a:lnTo>
                    <a:lnTo>
                      <a:pt x="47675" y="144589"/>
                    </a:lnTo>
                    <a:lnTo>
                      <a:pt x="56222" y="138531"/>
                    </a:lnTo>
                    <a:lnTo>
                      <a:pt x="62496" y="129247"/>
                    </a:lnTo>
                    <a:lnTo>
                      <a:pt x="65201" y="118389"/>
                    </a:lnTo>
                    <a:close/>
                  </a:path>
                  <a:path w="222250" h="198754">
                    <a:moveTo>
                      <a:pt x="72644" y="29984"/>
                    </a:moveTo>
                    <a:lnTo>
                      <a:pt x="71970" y="25057"/>
                    </a:lnTo>
                    <a:lnTo>
                      <a:pt x="65024" y="15595"/>
                    </a:lnTo>
                    <a:lnTo>
                      <a:pt x="52489" y="5842"/>
                    </a:lnTo>
                    <a:lnTo>
                      <a:pt x="35013" y="0"/>
                    </a:lnTo>
                    <a:lnTo>
                      <a:pt x="20294" y="330"/>
                    </a:lnTo>
                    <a:lnTo>
                      <a:pt x="8597" y="4203"/>
                    </a:lnTo>
                    <a:lnTo>
                      <a:pt x="1358" y="9918"/>
                    </a:lnTo>
                    <a:lnTo>
                      <a:pt x="0" y="15786"/>
                    </a:lnTo>
                    <a:lnTo>
                      <a:pt x="5080" y="18796"/>
                    </a:lnTo>
                    <a:lnTo>
                      <a:pt x="14249" y="17284"/>
                    </a:lnTo>
                    <a:lnTo>
                      <a:pt x="25615" y="14643"/>
                    </a:lnTo>
                    <a:lnTo>
                      <a:pt x="37274" y="14262"/>
                    </a:lnTo>
                    <a:lnTo>
                      <a:pt x="48590" y="18008"/>
                    </a:lnTo>
                    <a:lnTo>
                      <a:pt x="59207" y="23685"/>
                    </a:lnTo>
                    <a:lnTo>
                      <a:pt x="67716" y="28575"/>
                    </a:lnTo>
                    <a:lnTo>
                      <a:pt x="72644" y="29984"/>
                    </a:lnTo>
                    <a:close/>
                  </a:path>
                  <a:path w="222250" h="198754">
                    <a:moveTo>
                      <a:pt x="161874" y="164439"/>
                    </a:moveTo>
                    <a:lnTo>
                      <a:pt x="158711" y="155308"/>
                    </a:lnTo>
                    <a:lnTo>
                      <a:pt x="152031" y="148424"/>
                    </a:lnTo>
                    <a:lnTo>
                      <a:pt x="142951" y="145211"/>
                    </a:lnTo>
                    <a:lnTo>
                      <a:pt x="133248" y="146088"/>
                    </a:lnTo>
                    <a:lnTo>
                      <a:pt x="124079" y="150736"/>
                    </a:lnTo>
                    <a:lnTo>
                      <a:pt x="116560" y="158813"/>
                    </a:lnTo>
                    <a:lnTo>
                      <a:pt x="112217" y="168922"/>
                    </a:lnTo>
                    <a:lnTo>
                      <a:pt x="111721" y="179133"/>
                    </a:lnTo>
                    <a:lnTo>
                      <a:pt x="114884" y="188264"/>
                    </a:lnTo>
                    <a:lnTo>
                      <a:pt x="121577" y="195148"/>
                    </a:lnTo>
                    <a:lnTo>
                      <a:pt x="130644" y="198361"/>
                    </a:lnTo>
                    <a:lnTo>
                      <a:pt x="140347" y="197485"/>
                    </a:lnTo>
                    <a:lnTo>
                      <a:pt x="149517" y="192836"/>
                    </a:lnTo>
                    <a:lnTo>
                      <a:pt x="157048" y="184759"/>
                    </a:lnTo>
                    <a:lnTo>
                      <a:pt x="161378" y="174637"/>
                    </a:lnTo>
                    <a:lnTo>
                      <a:pt x="161874" y="164439"/>
                    </a:lnTo>
                    <a:close/>
                  </a:path>
                  <a:path w="222250" h="198754">
                    <a:moveTo>
                      <a:pt x="221703" y="131254"/>
                    </a:moveTo>
                    <a:lnTo>
                      <a:pt x="199682" y="95465"/>
                    </a:lnTo>
                    <a:lnTo>
                      <a:pt x="173088" y="91033"/>
                    </a:lnTo>
                    <a:lnTo>
                      <a:pt x="168427" y="93357"/>
                    </a:lnTo>
                    <a:lnTo>
                      <a:pt x="171310" y="95453"/>
                    </a:lnTo>
                    <a:lnTo>
                      <a:pt x="178358" y="97688"/>
                    </a:lnTo>
                    <a:lnTo>
                      <a:pt x="188036" y="102323"/>
                    </a:lnTo>
                    <a:lnTo>
                      <a:pt x="198831" y="111633"/>
                    </a:lnTo>
                    <a:lnTo>
                      <a:pt x="208495" y="126009"/>
                    </a:lnTo>
                    <a:lnTo>
                      <a:pt x="212153" y="136982"/>
                    </a:lnTo>
                    <a:lnTo>
                      <a:pt x="213309" y="143776"/>
                    </a:lnTo>
                    <a:lnTo>
                      <a:pt x="215468" y="145580"/>
                    </a:lnTo>
                    <a:lnTo>
                      <a:pt x="219862" y="140931"/>
                    </a:lnTo>
                    <a:lnTo>
                      <a:pt x="221703" y="131254"/>
                    </a:lnTo>
                    <a:close/>
                  </a:path>
                </a:pathLst>
              </a:custGeom>
              <a:solidFill>
                <a:srgbClr val="000000"/>
              </a:solidFill>
            </p:spPr>
            <p:txBody>
              <a:bodyPr wrap="square" lIns="0" tIns="0" rIns="0" bIns="0" rtlCol="0"/>
              <a:lstStyle/>
              <a:p>
                <a:endParaRPr/>
              </a:p>
            </p:txBody>
          </p:sp>
          <p:sp>
            <p:nvSpPr>
              <p:cNvPr id="3000" name="object 187">
                <a:extLst>
                  <a:ext uri="{FF2B5EF4-FFF2-40B4-BE49-F238E27FC236}">
                    <a16:creationId xmlns:a16="http://schemas.microsoft.com/office/drawing/2014/main" id="{194C3DDF-6808-A3B9-2048-703D78B5AD8D}"/>
                  </a:ext>
                </a:extLst>
              </p:cNvPr>
              <p:cNvSpPr/>
              <p:nvPr/>
            </p:nvSpPr>
            <p:spPr>
              <a:xfrm>
                <a:off x="6166981" y="8478599"/>
                <a:ext cx="82550" cy="86995"/>
              </a:xfrm>
              <a:custGeom>
                <a:avLst/>
                <a:gdLst/>
                <a:ahLst/>
                <a:cxnLst/>
                <a:rect l="l" t="t" r="r" b="b"/>
                <a:pathLst>
                  <a:path w="82550" h="86995">
                    <a:moveTo>
                      <a:pt x="0" y="13195"/>
                    </a:moveTo>
                    <a:lnTo>
                      <a:pt x="9774" y="51531"/>
                    </a:lnTo>
                    <a:lnTo>
                      <a:pt x="44551" y="86956"/>
                    </a:lnTo>
                    <a:lnTo>
                      <a:pt x="58412" y="86615"/>
                    </a:lnTo>
                    <a:lnTo>
                      <a:pt x="74544" y="78624"/>
                    </a:lnTo>
                    <a:lnTo>
                      <a:pt x="76322" y="75426"/>
                    </a:lnTo>
                    <a:lnTo>
                      <a:pt x="51293" y="75426"/>
                    </a:lnTo>
                    <a:lnTo>
                      <a:pt x="43229" y="73144"/>
                    </a:lnTo>
                    <a:lnTo>
                      <a:pt x="14905" y="44072"/>
                    </a:lnTo>
                    <a:lnTo>
                      <a:pt x="8318" y="19583"/>
                    </a:lnTo>
                    <a:lnTo>
                      <a:pt x="0" y="13195"/>
                    </a:lnTo>
                    <a:close/>
                  </a:path>
                  <a:path w="82550" h="86995">
                    <a:moveTo>
                      <a:pt x="36360" y="0"/>
                    </a:moveTo>
                    <a:lnTo>
                      <a:pt x="54152" y="39395"/>
                    </a:lnTo>
                    <a:lnTo>
                      <a:pt x="62887" y="49537"/>
                    </a:lnTo>
                    <a:lnTo>
                      <a:pt x="67098" y="59356"/>
                    </a:lnTo>
                    <a:lnTo>
                      <a:pt x="66059" y="67856"/>
                    </a:lnTo>
                    <a:lnTo>
                      <a:pt x="59042" y="74040"/>
                    </a:lnTo>
                    <a:lnTo>
                      <a:pt x="51293" y="75426"/>
                    </a:lnTo>
                    <a:lnTo>
                      <a:pt x="76322" y="75426"/>
                    </a:lnTo>
                    <a:lnTo>
                      <a:pt x="82429" y="64448"/>
                    </a:lnTo>
                    <a:lnTo>
                      <a:pt x="71551" y="45554"/>
                    </a:lnTo>
                    <a:lnTo>
                      <a:pt x="58357" y="31109"/>
                    </a:lnTo>
                    <a:lnTo>
                      <a:pt x="48159" y="16114"/>
                    </a:lnTo>
                    <a:lnTo>
                      <a:pt x="40860" y="4451"/>
                    </a:lnTo>
                    <a:lnTo>
                      <a:pt x="36360" y="0"/>
                    </a:lnTo>
                    <a:close/>
                  </a:path>
                </a:pathLst>
              </a:custGeom>
              <a:solidFill>
                <a:srgbClr val="703013"/>
              </a:solidFill>
            </p:spPr>
            <p:txBody>
              <a:bodyPr wrap="square" lIns="0" tIns="0" rIns="0" bIns="0" rtlCol="0"/>
              <a:lstStyle/>
              <a:p>
                <a:endParaRPr/>
              </a:p>
            </p:txBody>
          </p:sp>
          <p:sp>
            <p:nvSpPr>
              <p:cNvPr id="3001" name="object 188">
                <a:extLst>
                  <a:ext uri="{FF2B5EF4-FFF2-40B4-BE49-F238E27FC236}">
                    <a16:creationId xmlns:a16="http://schemas.microsoft.com/office/drawing/2014/main" id="{85234B33-CAFF-8C91-46FE-0720F777671C}"/>
                  </a:ext>
                </a:extLst>
              </p:cNvPr>
              <p:cNvSpPr/>
              <p:nvPr/>
            </p:nvSpPr>
            <p:spPr>
              <a:xfrm>
                <a:off x="5891358" y="8097315"/>
                <a:ext cx="606425" cy="419100"/>
              </a:xfrm>
              <a:custGeom>
                <a:avLst/>
                <a:gdLst/>
                <a:ahLst/>
                <a:cxnLst/>
                <a:rect l="l" t="t" r="r" b="b"/>
                <a:pathLst>
                  <a:path w="606425" h="419100">
                    <a:moveTo>
                      <a:pt x="285686" y="0"/>
                    </a:moveTo>
                    <a:lnTo>
                      <a:pt x="255132" y="693"/>
                    </a:lnTo>
                    <a:lnTo>
                      <a:pt x="239377" y="6594"/>
                    </a:lnTo>
                    <a:lnTo>
                      <a:pt x="233406" y="22806"/>
                    </a:lnTo>
                    <a:lnTo>
                      <a:pt x="232206" y="54432"/>
                    </a:lnTo>
                    <a:lnTo>
                      <a:pt x="229604" y="47379"/>
                    </a:lnTo>
                    <a:lnTo>
                      <a:pt x="220503" y="32504"/>
                    </a:lnTo>
                    <a:lnTo>
                      <a:pt x="202963" y="19226"/>
                    </a:lnTo>
                    <a:lnTo>
                      <a:pt x="175044" y="16967"/>
                    </a:lnTo>
                    <a:lnTo>
                      <a:pt x="149204" y="22656"/>
                    </a:lnTo>
                    <a:lnTo>
                      <a:pt x="137063" y="30527"/>
                    </a:lnTo>
                    <a:lnTo>
                      <a:pt x="135444" y="45956"/>
                    </a:lnTo>
                    <a:lnTo>
                      <a:pt x="141173" y="74320"/>
                    </a:lnTo>
                    <a:lnTo>
                      <a:pt x="136595" y="69280"/>
                    </a:lnTo>
                    <a:lnTo>
                      <a:pt x="124336" y="59340"/>
                    </a:lnTo>
                    <a:lnTo>
                      <a:pt x="106604" y="52267"/>
                    </a:lnTo>
                    <a:lnTo>
                      <a:pt x="85610" y="55829"/>
                    </a:lnTo>
                    <a:lnTo>
                      <a:pt x="67411" y="66310"/>
                    </a:lnTo>
                    <a:lnTo>
                      <a:pt x="61647" y="75907"/>
                    </a:lnTo>
                    <a:lnTo>
                      <a:pt x="68592" y="90115"/>
                    </a:lnTo>
                    <a:lnTo>
                      <a:pt x="88518" y="114426"/>
                    </a:lnTo>
                    <a:lnTo>
                      <a:pt x="82319" y="110902"/>
                    </a:lnTo>
                    <a:lnTo>
                      <a:pt x="66962" y="105113"/>
                    </a:lnTo>
                    <a:lnTo>
                      <a:pt x="47312" y="104231"/>
                    </a:lnTo>
                    <a:lnTo>
                      <a:pt x="28232" y="115430"/>
                    </a:lnTo>
                    <a:lnTo>
                      <a:pt x="16993" y="129134"/>
                    </a:lnTo>
                    <a:lnTo>
                      <a:pt x="14096" y="138433"/>
                    </a:lnTo>
                    <a:lnTo>
                      <a:pt x="20306" y="147584"/>
                    </a:lnTo>
                    <a:lnTo>
                      <a:pt x="36385" y="160845"/>
                    </a:lnTo>
                    <a:lnTo>
                      <a:pt x="32919" y="161446"/>
                    </a:lnTo>
                    <a:lnTo>
                      <a:pt x="24782" y="164409"/>
                    </a:lnTo>
                    <a:lnTo>
                      <a:pt x="15366" y="171470"/>
                    </a:lnTo>
                    <a:lnTo>
                      <a:pt x="8064" y="184365"/>
                    </a:lnTo>
                    <a:lnTo>
                      <a:pt x="4653" y="197212"/>
                    </a:lnTo>
                    <a:lnTo>
                      <a:pt x="6396" y="205125"/>
                    </a:lnTo>
                    <a:lnTo>
                      <a:pt x="15885" y="211374"/>
                    </a:lnTo>
                    <a:lnTo>
                      <a:pt x="35712" y="219227"/>
                    </a:lnTo>
                    <a:lnTo>
                      <a:pt x="30073" y="219494"/>
                    </a:lnTo>
                    <a:lnTo>
                      <a:pt x="17699" y="222164"/>
                    </a:lnTo>
                    <a:lnTo>
                      <a:pt x="5403" y="230039"/>
                    </a:lnTo>
                    <a:lnTo>
                      <a:pt x="0" y="245922"/>
                    </a:lnTo>
                    <a:lnTo>
                      <a:pt x="941" y="267132"/>
                    </a:lnTo>
                    <a:lnTo>
                      <a:pt x="5386" y="277250"/>
                    </a:lnTo>
                    <a:lnTo>
                      <a:pt x="17053" y="279019"/>
                    </a:lnTo>
                    <a:lnTo>
                      <a:pt x="39662" y="275183"/>
                    </a:lnTo>
                    <a:lnTo>
                      <a:pt x="36671" y="277847"/>
                    </a:lnTo>
                    <a:lnTo>
                      <a:pt x="29871" y="285178"/>
                    </a:lnTo>
                    <a:lnTo>
                      <a:pt x="22522" y="296186"/>
                    </a:lnTo>
                    <a:lnTo>
                      <a:pt x="17881" y="309879"/>
                    </a:lnTo>
                    <a:lnTo>
                      <a:pt x="20361" y="325509"/>
                    </a:lnTo>
                    <a:lnTo>
                      <a:pt x="29945" y="341349"/>
                    </a:lnTo>
                    <a:lnTo>
                      <a:pt x="43307" y="354519"/>
                    </a:lnTo>
                    <a:lnTo>
                      <a:pt x="57124" y="362140"/>
                    </a:lnTo>
                    <a:lnTo>
                      <a:pt x="66161" y="362799"/>
                    </a:lnTo>
                    <a:lnTo>
                      <a:pt x="75585" y="360222"/>
                    </a:lnTo>
                    <a:lnTo>
                      <a:pt x="83154" y="354864"/>
                    </a:lnTo>
                    <a:lnTo>
                      <a:pt x="86626" y="347179"/>
                    </a:lnTo>
                    <a:lnTo>
                      <a:pt x="88256" y="333001"/>
                    </a:lnTo>
                    <a:lnTo>
                      <a:pt x="90881" y="316647"/>
                    </a:lnTo>
                    <a:lnTo>
                      <a:pt x="93934" y="301100"/>
                    </a:lnTo>
                    <a:lnTo>
                      <a:pt x="96850" y="289344"/>
                    </a:lnTo>
                    <a:lnTo>
                      <a:pt x="89367" y="278847"/>
                    </a:lnTo>
                    <a:lnTo>
                      <a:pt x="79702" y="261566"/>
                    </a:lnTo>
                    <a:lnTo>
                      <a:pt x="72650" y="239927"/>
                    </a:lnTo>
                    <a:lnTo>
                      <a:pt x="73012" y="216357"/>
                    </a:lnTo>
                    <a:lnTo>
                      <a:pt x="81768" y="200654"/>
                    </a:lnTo>
                    <a:lnTo>
                      <a:pt x="93200" y="187953"/>
                    </a:lnTo>
                    <a:lnTo>
                      <a:pt x="105996" y="179520"/>
                    </a:lnTo>
                    <a:lnTo>
                      <a:pt x="118846" y="176618"/>
                    </a:lnTo>
                    <a:lnTo>
                      <a:pt x="131540" y="177515"/>
                    </a:lnTo>
                    <a:lnTo>
                      <a:pt x="139057" y="181883"/>
                    </a:lnTo>
                    <a:lnTo>
                      <a:pt x="144351" y="193385"/>
                    </a:lnTo>
                    <a:lnTo>
                      <a:pt x="150380" y="215684"/>
                    </a:lnTo>
                    <a:lnTo>
                      <a:pt x="149134" y="221276"/>
                    </a:lnTo>
                    <a:lnTo>
                      <a:pt x="147945" y="234227"/>
                    </a:lnTo>
                    <a:lnTo>
                      <a:pt x="150637" y="248800"/>
                    </a:lnTo>
                    <a:lnTo>
                      <a:pt x="161035" y="259257"/>
                    </a:lnTo>
                    <a:lnTo>
                      <a:pt x="178783" y="265351"/>
                    </a:lnTo>
                    <a:lnTo>
                      <a:pt x="191095" y="261240"/>
                    </a:lnTo>
                    <a:lnTo>
                      <a:pt x="203728" y="241396"/>
                    </a:lnTo>
                    <a:lnTo>
                      <a:pt x="222440" y="200291"/>
                    </a:lnTo>
                    <a:lnTo>
                      <a:pt x="223558" y="204234"/>
                    </a:lnTo>
                    <a:lnTo>
                      <a:pt x="227757" y="213142"/>
                    </a:lnTo>
                    <a:lnTo>
                      <a:pt x="236301" y="222639"/>
                    </a:lnTo>
                    <a:lnTo>
                      <a:pt x="250456" y="228345"/>
                    </a:lnTo>
                    <a:lnTo>
                      <a:pt x="265721" y="229953"/>
                    </a:lnTo>
                    <a:lnTo>
                      <a:pt x="274654" y="227966"/>
                    </a:lnTo>
                    <a:lnTo>
                      <a:pt x="280719" y="220114"/>
                    </a:lnTo>
                    <a:lnTo>
                      <a:pt x="287375" y="204127"/>
                    </a:lnTo>
                    <a:lnTo>
                      <a:pt x="288236" y="210728"/>
                    </a:lnTo>
                    <a:lnTo>
                      <a:pt x="322249" y="258089"/>
                    </a:lnTo>
                    <a:lnTo>
                      <a:pt x="354220" y="266499"/>
                    </a:lnTo>
                    <a:lnTo>
                      <a:pt x="365892" y="260846"/>
                    </a:lnTo>
                    <a:lnTo>
                      <a:pt x="382181" y="247268"/>
                    </a:lnTo>
                    <a:lnTo>
                      <a:pt x="381038" y="254651"/>
                    </a:lnTo>
                    <a:lnTo>
                      <a:pt x="386703" y="297144"/>
                    </a:lnTo>
                    <a:lnTo>
                      <a:pt x="422186" y="338080"/>
                    </a:lnTo>
                    <a:lnTo>
                      <a:pt x="435117" y="344978"/>
                    </a:lnTo>
                    <a:lnTo>
                      <a:pt x="448168" y="343048"/>
                    </a:lnTo>
                    <a:lnTo>
                      <a:pt x="467334" y="333438"/>
                    </a:lnTo>
                    <a:lnTo>
                      <a:pt x="465399" y="336451"/>
                    </a:lnTo>
                    <a:lnTo>
                      <a:pt x="461322" y="345149"/>
                    </a:lnTo>
                    <a:lnTo>
                      <a:pt x="457695" y="359022"/>
                    </a:lnTo>
                    <a:lnTo>
                      <a:pt x="457111" y="377558"/>
                    </a:lnTo>
                    <a:lnTo>
                      <a:pt x="463097" y="394341"/>
                    </a:lnTo>
                    <a:lnTo>
                      <a:pt x="477510" y="409862"/>
                    </a:lnTo>
                    <a:lnTo>
                      <a:pt x="499091" y="418508"/>
                    </a:lnTo>
                    <a:lnTo>
                      <a:pt x="526580" y="414667"/>
                    </a:lnTo>
                    <a:lnTo>
                      <a:pt x="558353" y="401009"/>
                    </a:lnTo>
                    <a:lnTo>
                      <a:pt x="572215" y="388458"/>
                    </a:lnTo>
                    <a:lnTo>
                      <a:pt x="571112" y="369815"/>
                    </a:lnTo>
                    <a:lnTo>
                      <a:pt x="557987" y="337883"/>
                    </a:lnTo>
                    <a:lnTo>
                      <a:pt x="565539" y="336600"/>
                    </a:lnTo>
                    <a:lnTo>
                      <a:pt x="582128" y="330646"/>
                    </a:lnTo>
                    <a:lnTo>
                      <a:pt x="598647" y="316864"/>
                    </a:lnTo>
                    <a:lnTo>
                      <a:pt x="605993" y="292099"/>
                    </a:lnTo>
                    <a:lnTo>
                      <a:pt x="605320" y="267930"/>
                    </a:lnTo>
                    <a:lnTo>
                      <a:pt x="601946" y="255338"/>
                    </a:lnTo>
                    <a:lnTo>
                      <a:pt x="593036" y="250239"/>
                    </a:lnTo>
                    <a:lnTo>
                      <a:pt x="575754" y="248551"/>
                    </a:lnTo>
                    <a:lnTo>
                      <a:pt x="580358" y="243632"/>
                    </a:lnTo>
                    <a:lnTo>
                      <a:pt x="589556" y="230879"/>
                    </a:lnTo>
                    <a:lnTo>
                      <a:pt x="596424" y="213297"/>
                    </a:lnTo>
                    <a:lnTo>
                      <a:pt x="594042" y="193890"/>
                    </a:lnTo>
                    <a:lnTo>
                      <a:pt x="586187" y="179040"/>
                    </a:lnTo>
                    <a:lnTo>
                      <a:pt x="577781" y="171721"/>
                    </a:lnTo>
                    <a:lnTo>
                      <a:pt x="563615" y="169800"/>
                    </a:lnTo>
                    <a:lnTo>
                      <a:pt x="538479" y="171145"/>
                    </a:lnTo>
                    <a:lnTo>
                      <a:pt x="541893" y="165648"/>
                    </a:lnTo>
                    <a:lnTo>
                      <a:pt x="547692" y="151899"/>
                    </a:lnTo>
                    <a:lnTo>
                      <a:pt x="549211" y="134010"/>
                    </a:lnTo>
                    <a:lnTo>
                      <a:pt x="539788" y="116090"/>
                    </a:lnTo>
                    <a:lnTo>
                      <a:pt x="524169" y="102061"/>
                    </a:lnTo>
                    <a:lnTo>
                      <a:pt x="512041" y="97964"/>
                    </a:lnTo>
                    <a:lnTo>
                      <a:pt x="497175" y="104321"/>
                    </a:lnTo>
                    <a:lnTo>
                      <a:pt x="473341" y="121653"/>
                    </a:lnTo>
                    <a:lnTo>
                      <a:pt x="477101" y="116654"/>
                    </a:lnTo>
                    <a:lnTo>
                      <a:pt x="482990" y="103712"/>
                    </a:lnTo>
                    <a:lnTo>
                      <a:pt x="482921" y="85911"/>
                    </a:lnTo>
                    <a:lnTo>
                      <a:pt x="468807" y="66332"/>
                    </a:lnTo>
                    <a:lnTo>
                      <a:pt x="453984" y="55126"/>
                    </a:lnTo>
                    <a:lnTo>
                      <a:pt x="443517" y="52890"/>
                    </a:lnTo>
                    <a:lnTo>
                      <a:pt x="432433" y="60972"/>
                    </a:lnTo>
                    <a:lnTo>
                      <a:pt x="415759" y="80721"/>
                    </a:lnTo>
                    <a:lnTo>
                      <a:pt x="416621" y="73561"/>
                    </a:lnTo>
                    <a:lnTo>
                      <a:pt x="416099" y="56764"/>
                    </a:lnTo>
                    <a:lnTo>
                      <a:pt x="409534" y="37349"/>
                    </a:lnTo>
                    <a:lnTo>
                      <a:pt x="392264" y="22339"/>
                    </a:lnTo>
                    <a:lnTo>
                      <a:pt x="371168" y="14099"/>
                    </a:lnTo>
                    <a:lnTo>
                      <a:pt x="358320" y="14762"/>
                    </a:lnTo>
                    <a:lnTo>
                      <a:pt x="348487" y="27395"/>
                    </a:lnTo>
                    <a:lnTo>
                      <a:pt x="336435" y="55067"/>
                    </a:lnTo>
                    <a:lnTo>
                      <a:pt x="335937" y="46502"/>
                    </a:lnTo>
                    <a:lnTo>
                      <a:pt x="330877" y="27638"/>
                    </a:lnTo>
                    <a:lnTo>
                      <a:pt x="315909" y="8722"/>
                    </a:lnTo>
                    <a:lnTo>
                      <a:pt x="285686" y="0"/>
                    </a:lnTo>
                    <a:close/>
                  </a:path>
                </a:pathLst>
              </a:custGeom>
              <a:solidFill>
                <a:srgbClr val="000000"/>
              </a:solidFill>
            </p:spPr>
            <p:txBody>
              <a:bodyPr wrap="square" lIns="0" tIns="0" rIns="0" bIns="0" rtlCol="0"/>
              <a:lstStyle/>
              <a:p>
                <a:endParaRPr/>
              </a:p>
            </p:txBody>
          </p:sp>
          <p:sp>
            <p:nvSpPr>
              <p:cNvPr id="3002" name="object 189">
                <a:extLst>
                  <a:ext uri="{FF2B5EF4-FFF2-40B4-BE49-F238E27FC236}">
                    <a16:creationId xmlns:a16="http://schemas.microsoft.com/office/drawing/2014/main" id="{4846A024-C871-6DFA-7AE4-D7B4D750CDC5}"/>
                  </a:ext>
                </a:extLst>
              </p:cNvPr>
              <p:cNvSpPr/>
              <p:nvPr/>
            </p:nvSpPr>
            <p:spPr>
              <a:xfrm>
                <a:off x="6131877" y="8419083"/>
                <a:ext cx="118745" cy="67310"/>
              </a:xfrm>
              <a:custGeom>
                <a:avLst/>
                <a:gdLst/>
                <a:ahLst/>
                <a:cxnLst/>
                <a:rect l="l" t="t" r="r" b="b"/>
                <a:pathLst>
                  <a:path w="118745" h="67309">
                    <a:moveTo>
                      <a:pt x="19532" y="2463"/>
                    </a:moveTo>
                    <a:lnTo>
                      <a:pt x="16141" y="0"/>
                    </a:lnTo>
                    <a:lnTo>
                      <a:pt x="6197" y="927"/>
                    </a:lnTo>
                    <a:lnTo>
                      <a:pt x="1536" y="4152"/>
                    </a:lnTo>
                    <a:lnTo>
                      <a:pt x="0" y="11163"/>
                    </a:lnTo>
                    <a:lnTo>
                      <a:pt x="3403" y="13627"/>
                    </a:lnTo>
                    <a:lnTo>
                      <a:pt x="8369" y="13157"/>
                    </a:lnTo>
                    <a:lnTo>
                      <a:pt x="13335" y="12700"/>
                    </a:lnTo>
                    <a:lnTo>
                      <a:pt x="17995" y="9474"/>
                    </a:lnTo>
                    <a:lnTo>
                      <a:pt x="19532" y="2463"/>
                    </a:lnTo>
                    <a:close/>
                  </a:path>
                  <a:path w="118745" h="67309">
                    <a:moveTo>
                      <a:pt x="118579" y="56083"/>
                    </a:moveTo>
                    <a:lnTo>
                      <a:pt x="115176" y="53619"/>
                    </a:lnTo>
                    <a:lnTo>
                      <a:pt x="105244" y="54546"/>
                    </a:lnTo>
                    <a:lnTo>
                      <a:pt x="100584" y="57772"/>
                    </a:lnTo>
                    <a:lnTo>
                      <a:pt x="99047" y="64782"/>
                    </a:lnTo>
                    <a:lnTo>
                      <a:pt x="102450" y="67246"/>
                    </a:lnTo>
                    <a:lnTo>
                      <a:pt x="107416" y="66776"/>
                    </a:lnTo>
                    <a:lnTo>
                      <a:pt x="112382" y="66319"/>
                    </a:lnTo>
                    <a:lnTo>
                      <a:pt x="117043" y="63093"/>
                    </a:lnTo>
                    <a:lnTo>
                      <a:pt x="118579" y="56083"/>
                    </a:lnTo>
                    <a:close/>
                  </a:path>
                </a:pathLst>
              </a:custGeom>
              <a:solidFill>
                <a:srgbClr val="F5F5F5"/>
              </a:solidFill>
            </p:spPr>
            <p:txBody>
              <a:bodyPr wrap="square" lIns="0" tIns="0" rIns="0" bIns="0" rtlCol="0"/>
              <a:lstStyle/>
              <a:p>
                <a:endParaRPr/>
              </a:p>
            </p:txBody>
          </p:sp>
          <p:sp>
            <p:nvSpPr>
              <p:cNvPr id="3003" name="object 190">
                <a:extLst>
                  <a:ext uri="{FF2B5EF4-FFF2-40B4-BE49-F238E27FC236}">
                    <a16:creationId xmlns:a16="http://schemas.microsoft.com/office/drawing/2014/main" id="{DA7AFF8A-6841-F268-CAD6-3EA3AEBC7453}"/>
                  </a:ext>
                </a:extLst>
              </p:cNvPr>
              <p:cNvSpPr/>
              <p:nvPr/>
            </p:nvSpPr>
            <p:spPr>
              <a:xfrm>
                <a:off x="6027171" y="8387496"/>
                <a:ext cx="201930" cy="219710"/>
              </a:xfrm>
              <a:custGeom>
                <a:avLst/>
                <a:gdLst/>
                <a:ahLst/>
                <a:cxnLst/>
                <a:rect l="l" t="t" r="r" b="b"/>
                <a:pathLst>
                  <a:path w="201929" h="219709">
                    <a:moveTo>
                      <a:pt x="16532" y="0"/>
                    </a:moveTo>
                    <a:lnTo>
                      <a:pt x="11123" y="32950"/>
                    </a:lnTo>
                    <a:lnTo>
                      <a:pt x="4586" y="80214"/>
                    </a:lnTo>
                    <a:lnTo>
                      <a:pt x="0" y="133272"/>
                    </a:lnTo>
                    <a:lnTo>
                      <a:pt x="2270" y="172808"/>
                    </a:lnTo>
                    <a:lnTo>
                      <a:pt x="14763" y="196963"/>
                    </a:lnTo>
                    <a:lnTo>
                      <a:pt x="32931" y="211348"/>
                    </a:lnTo>
                    <a:lnTo>
                      <a:pt x="52694" y="218144"/>
                    </a:lnTo>
                    <a:lnTo>
                      <a:pt x="69974" y="219532"/>
                    </a:lnTo>
                    <a:lnTo>
                      <a:pt x="124249" y="213918"/>
                    </a:lnTo>
                    <a:lnTo>
                      <a:pt x="164084" y="204693"/>
                    </a:lnTo>
                    <a:lnTo>
                      <a:pt x="189017" y="195852"/>
                    </a:lnTo>
                    <a:lnTo>
                      <a:pt x="200479" y="190360"/>
                    </a:lnTo>
                    <a:lnTo>
                      <a:pt x="201736" y="188506"/>
                    </a:lnTo>
                    <a:lnTo>
                      <a:pt x="198752" y="187617"/>
                    </a:lnTo>
                    <a:lnTo>
                      <a:pt x="186013" y="183452"/>
                    </a:lnTo>
                    <a:lnTo>
                      <a:pt x="120949" y="149724"/>
                    </a:lnTo>
                    <a:lnTo>
                      <a:pt x="84236" y="117220"/>
                    </a:lnTo>
                    <a:lnTo>
                      <a:pt x="53901" y="76240"/>
                    </a:lnTo>
                    <a:lnTo>
                      <a:pt x="34661" y="39628"/>
                    </a:lnTo>
                    <a:lnTo>
                      <a:pt x="19301" y="1765"/>
                    </a:lnTo>
                    <a:lnTo>
                      <a:pt x="16532" y="0"/>
                    </a:lnTo>
                    <a:close/>
                  </a:path>
                </a:pathLst>
              </a:custGeom>
              <a:solidFill>
                <a:srgbClr val="703013"/>
              </a:solidFill>
            </p:spPr>
            <p:txBody>
              <a:bodyPr wrap="square" lIns="0" tIns="0" rIns="0" bIns="0" rtlCol="0"/>
              <a:lstStyle/>
              <a:p>
                <a:endParaRPr/>
              </a:p>
            </p:txBody>
          </p:sp>
          <p:sp>
            <p:nvSpPr>
              <p:cNvPr id="3004" name="object 191">
                <a:extLst>
                  <a:ext uri="{FF2B5EF4-FFF2-40B4-BE49-F238E27FC236}">
                    <a16:creationId xmlns:a16="http://schemas.microsoft.com/office/drawing/2014/main" id="{7DDC6CE0-E654-2DA1-01E8-12F0B732FF3E}"/>
                  </a:ext>
                </a:extLst>
              </p:cNvPr>
              <p:cNvSpPr/>
              <p:nvPr/>
            </p:nvSpPr>
            <p:spPr>
              <a:xfrm>
                <a:off x="6035603" y="8458509"/>
                <a:ext cx="151130" cy="141605"/>
              </a:xfrm>
              <a:custGeom>
                <a:avLst/>
                <a:gdLst/>
                <a:ahLst/>
                <a:cxnLst/>
                <a:rect l="l" t="t" r="r" b="b"/>
                <a:pathLst>
                  <a:path w="151129" h="141604">
                    <a:moveTo>
                      <a:pt x="5845" y="0"/>
                    </a:moveTo>
                    <a:lnTo>
                      <a:pt x="3806" y="14632"/>
                    </a:lnTo>
                    <a:lnTo>
                      <a:pt x="468" y="48372"/>
                    </a:lnTo>
                    <a:lnTo>
                      <a:pt x="0" y="85987"/>
                    </a:lnTo>
                    <a:lnTo>
                      <a:pt x="6569" y="112242"/>
                    </a:lnTo>
                    <a:lnTo>
                      <a:pt x="15217" y="122846"/>
                    </a:lnTo>
                    <a:lnTo>
                      <a:pt x="26384" y="132097"/>
                    </a:lnTo>
                    <a:lnTo>
                      <a:pt x="41995" y="138669"/>
                    </a:lnTo>
                    <a:lnTo>
                      <a:pt x="63973" y="141236"/>
                    </a:lnTo>
                    <a:lnTo>
                      <a:pt x="82144" y="141109"/>
                    </a:lnTo>
                    <a:lnTo>
                      <a:pt x="97280" y="139696"/>
                    </a:lnTo>
                    <a:lnTo>
                      <a:pt x="117553" y="135764"/>
                    </a:lnTo>
                    <a:lnTo>
                      <a:pt x="151133" y="128079"/>
                    </a:lnTo>
                    <a:lnTo>
                      <a:pt x="139324" y="120732"/>
                    </a:lnTo>
                    <a:lnTo>
                      <a:pt x="111695" y="102752"/>
                    </a:lnTo>
                    <a:lnTo>
                      <a:pt x="79944" y="80234"/>
                    </a:lnTo>
                    <a:lnTo>
                      <a:pt x="41780" y="43807"/>
                    </a:lnTo>
                    <a:lnTo>
                      <a:pt x="21498" y="19728"/>
                    </a:lnTo>
                    <a:lnTo>
                      <a:pt x="5845" y="0"/>
                    </a:lnTo>
                    <a:close/>
                  </a:path>
                </a:pathLst>
              </a:custGeom>
              <a:solidFill>
                <a:srgbClr val="883D3D"/>
              </a:solidFill>
            </p:spPr>
            <p:txBody>
              <a:bodyPr wrap="square" lIns="0" tIns="0" rIns="0" bIns="0" rtlCol="0"/>
              <a:lstStyle/>
              <a:p>
                <a:endParaRPr/>
              </a:p>
            </p:txBody>
          </p:sp>
          <p:sp>
            <p:nvSpPr>
              <p:cNvPr id="3005" name="object 192">
                <a:extLst>
                  <a:ext uri="{FF2B5EF4-FFF2-40B4-BE49-F238E27FC236}">
                    <a16:creationId xmlns:a16="http://schemas.microsoft.com/office/drawing/2014/main" id="{66F0BD8D-56E7-09FA-FE08-A9AEEF71E786}"/>
                  </a:ext>
                </a:extLst>
              </p:cNvPr>
              <p:cNvSpPr/>
              <p:nvPr/>
            </p:nvSpPr>
            <p:spPr>
              <a:xfrm>
                <a:off x="6040845" y="8411285"/>
                <a:ext cx="171450" cy="175895"/>
              </a:xfrm>
              <a:custGeom>
                <a:avLst/>
                <a:gdLst/>
                <a:ahLst/>
                <a:cxnLst/>
                <a:rect l="l" t="t" r="r" b="b"/>
                <a:pathLst>
                  <a:path w="171450" h="175895">
                    <a:moveTo>
                      <a:pt x="6591" y="0"/>
                    </a:moveTo>
                    <a:lnTo>
                      <a:pt x="0" y="48894"/>
                    </a:lnTo>
                    <a:lnTo>
                      <a:pt x="1738" y="54451"/>
                    </a:lnTo>
                    <a:lnTo>
                      <a:pt x="8123" y="69199"/>
                    </a:lnTo>
                    <a:lnTo>
                      <a:pt x="41859" y="114744"/>
                    </a:lnTo>
                    <a:lnTo>
                      <a:pt x="88958" y="156184"/>
                    </a:lnTo>
                    <a:lnTo>
                      <a:pt x="144183" y="175831"/>
                    </a:lnTo>
                    <a:lnTo>
                      <a:pt x="170980" y="166979"/>
                    </a:lnTo>
                    <a:lnTo>
                      <a:pt x="160185" y="163215"/>
                    </a:lnTo>
                    <a:lnTo>
                      <a:pt x="133162" y="151080"/>
                    </a:lnTo>
                    <a:lnTo>
                      <a:pt x="97953" y="129308"/>
                    </a:lnTo>
                    <a:lnTo>
                      <a:pt x="62598" y="96634"/>
                    </a:lnTo>
                    <a:lnTo>
                      <a:pt x="30822" y="55379"/>
                    </a:lnTo>
                    <a:lnTo>
                      <a:pt x="20389" y="33985"/>
                    </a:lnTo>
                    <a:lnTo>
                      <a:pt x="6591" y="0"/>
                    </a:lnTo>
                    <a:close/>
                  </a:path>
                </a:pathLst>
              </a:custGeom>
              <a:solidFill>
                <a:srgbClr val="EEEEEE"/>
              </a:solidFill>
            </p:spPr>
            <p:txBody>
              <a:bodyPr wrap="square" lIns="0" tIns="0" rIns="0" bIns="0" rtlCol="0"/>
              <a:lstStyle/>
              <a:p>
                <a:endParaRPr/>
              </a:p>
            </p:txBody>
          </p:sp>
          <p:pic>
            <p:nvPicPr>
              <p:cNvPr id="3006" name="object 193">
                <a:extLst>
                  <a:ext uri="{FF2B5EF4-FFF2-40B4-BE49-F238E27FC236}">
                    <a16:creationId xmlns:a16="http://schemas.microsoft.com/office/drawing/2014/main" id="{DD05FEC7-1065-730E-74A4-CC14D5185BA8}"/>
                  </a:ext>
                </a:extLst>
              </p:cNvPr>
              <p:cNvPicPr/>
              <p:nvPr/>
            </p:nvPicPr>
            <p:blipFill>
              <a:blip r:embed="rId19" cstate="print"/>
              <a:stretch>
                <a:fillRect/>
              </a:stretch>
            </p:blipFill>
            <p:spPr>
              <a:xfrm>
                <a:off x="5758802" y="8379970"/>
                <a:ext cx="168446" cy="166497"/>
              </a:xfrm>
              <a:prstGeom prst="rect">
                <a:avLst/>
              </a:prstGeom>
            </p:spPr>
          </p:pic>
        </p:grpSp>
        <p:sp>
          <p:nvSpPr>
            <p:cNvPr id="2886" name="object 194">
              <a:extLst>
                <a:ext uri="{FF2B5EF4-FFF2-40B4-BE49-F238E27FC236}">
                  <a16:creationId xmlns:a16="http://schemas.microsoft.com/office/drawing/2014/main" id="{AC7DAAFB-4B81-AACB-281E-9DE6C0E651FA}"/>
                </a:ext>
              </a:extLst>
            </p:cNvPr>
            <p:cNvSpPr/>
            <p:nvPr/>
          </p:nvSpPr>
          <p:spPr>
            <a:xfrm>
              <a:off x="5988118" y="8776493"/>
              <a:ext cx="92710" cy="55880"/>
            </a:xfrm>
            <a:custGeom>
              <a:avLst/>
              <a:gdLst/>
              <a:ahLst/>
              <a:cxnLst/>
              <a:rect l="l" t="t" r="r" b="b"/>
              <a:pathLst>
                <a:path w="92710" h="55879">
                  <a:moveTo>
                    <a:pt x="83698" y="0"/>
                  </a:moveTo>
                  <a:lnTo>
                    <a:pt x="78858" y="382"/>
                  </a:lnTo>
                  <a:lnTo>
                    <a:pt x="69276" y="3554"/>
                  </a:lnTo>
                  <a:lnTo>
                    <a:pt x="56929" y="8124"/>
                  </a:lnTo>
                  <a:lnTo>
                    <a:pt x="43795" y="12700"/>
                  </a:lnTo>
                  <a:lnTo>
                    <a:pt x="28529" y="16808"/>
                  </a:lnTo>
                  <a:lnTo>
                    <a:pt x="5517" y="21276"/>
                  </a:lnTo>
                  <a:lnTo>
                    <a:pt x="945" y="22783"/>
                  </a:lnTo>
                  <a:lnTo>
                    <a:pt x="0" y="27967"/>
                  </a:lnTo>
                  <a:lnTo>
                    <a:pt x="724" y="37107"/>
                  </a:lnTo>
                  <a:lnTo>
                    <a:pt x="2919" y="46502"/>
                  </a:lnTo>
                  <a:lnTo>
                    <a:pt x="6381" y="52451"/>
                  </a:lnTo>
                  <a:lnTo>
                    <a:pt x="12133" y="54434"/>
                  </a:lnTo>
                  <a:lnTo>
                    <a:pt x="22497" y="55499"/>
                  </a:lnTo>
                  <a:lnTo>
                    <a:pt x="36167" y="55001"/>
                  </a:lnTo>
                  <a:lnTo>
                    <a:pt x="75973" y="43803"/>
                  </a:lnTo>
                  <a:lnTo>
                    <a:pt x="92431" y="26680"/>
                  </a:lnTo>
                  <a:lnTo>
                    <a:pt x="90029" y="15806"/>
                  </a:lnTo>
                  <a:lnTo>
                    <a:pt x="86579" y="5497"/>
                  </a:lnTo>
                  <a:lnTo>
                    <a:pt x="83698" y="0"/>
                  </a:lnTo>
                  <a:close/>
                </a:path>
              </a:pathLst>
            </a:custGeom>
            <a:solidFill>
              <a:srgbClr val="E30613"/>
            </a:solidFill>
          </p:spPr>
          <p:txBody>
            <a:bodyPr wrap="square" lIns="0" tIns="0" rIns="0" bIns="0" rtlCol="0"/>
            <a:lstStyle/>
            <a:p>
              <a:endParaRPr/>
            </a:p>
          </p:txBody>
        </p:sp>
        <p:pic>
          <p:nvPicPr>
            <p:cNvPr id="2887" name="object 195">
              <a:extLst>
                <a:ext uri="{FF2B5EF4-FFF2-40B4-BE49-F238E27FC236}">
                  <a16:creationId xmlns:a16="http://schemas.microsoft.com/office/drawing/2014/main" id="{5338C21A-9C40-3B64-1CE9-0A14B808B3DD}"/>
                </a:ext>
              </a:extLst>
            </p:cNvPr>
            <p:cNvPicPr/>
            <p:nvPr/>
          </p:nvPicPr>
          <p:blipFill>
            <a:blip r:embed="rId20" cstate="print"/>
            <a:stretch>
              <a:fillRect/>
            </a:stretch>
          </p:blipFill>
          <p:spPr>
            <a:xfrm>
              <a:off x="5773418" y="8733526"/>
              <a:ext cx="129936" cy="299497"/>
            </a:xfrm>
            <a:prstGeom prst="rect">
              <a:avLst/>
            </a:prstGeom>
          </p:spPr>
        </p:pic>
        <p:grpSp>
          <p:nvGrpSpPr>
            <p:cNvPr id="2888" name="object 196">
              <a:extLst>
                <a:ext uri="{FF2B5EF4-FFF2-40B4-BE49-F238E27FC236}">
                  <a16:creationId xmlns:a16="http://schemas.microsoft.com/office/drawing/2014/main" id="{1FEDED0E-9AB8-2B8E-1608-63D290A8CB17}"/>
                </a:ext>
              </a:extLst>
            </p:cNvPr>
            <p:cNvGrpSpPr/>
            <p:nvPr/>
          </p:nvGrpSpPr>
          <p:grpSpPr>
            <a:xfrm>
              <a:off x="6254078" y="9044202"/>
              <a:ext cx="66675" cy="13335"/>
              <a:chOff x="6254078" y="9044202"/>
              <a:chExt cx="66675" cy="13335"/>
            </a:xfrm>
          </p:grpSpPr>
          <p:sp>
            <p:nvSpPr>
              <p:cNvPr id="2993" name="object 197">
                <a:extLst>
                  <a:ext uri="{FF2B5EF4-FFF2-40B4-BE49-F238E27FC236}">
                    <a16:creationId xmlns:a16="http://schemas.microsoft.com/office/drawing/2014/main" id="{0D9CAC12-6962-5247-4976-AA6AAF443C01}"/>
                  </a:ext>
                </a:extLst>
              </p:cNvPr>
              <p:cNvSpPr/>
              <p:nvPr/>
            </p:nvSpPr>
            <p:spPr>
              <a:xfrm>
                <a:off x="6254078" y="9046632"/>
                <a:ext cx="26034" cy="10795"/>
              </a:xfrm>
              <a:custGeom>
                <a:avLst/>
                <a:gdLst/>
                <a:ahLst/>
                <a:cxnLst/>
                <a:rect l="l" t="t" r="r" b="b"/>
                <a:pathLst>
                  <a:path w="26035" h="10795">
                    <a:moveTo>
                      <a:pt x="20154" y="0"/>
                    </a:moveTo>
                    <a:lnTo>
                      <a:pt x="5791" y="228"/>
                    </a:lnTo>
                    <a:lnTo>
                      <a:pt x="0" y="2667"/>
                    </a:lnTo>
                    <a:lnTo>
                      <a:pt x="50"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2994" name="object 198">
                <a:extLst>
                  <a:ext uri="{FF2B5EF4-FFF2-40B4-BE49-F238E27FC236}">
                    <a16:creationId xmlns:a16="http://schemas.microsoft.com/office/drawing/2014/main" id="{6F1C9C3F-66D6-5ACF-100E-78E74EE5DE69}"/>
                  </a:ext>
                </a:extLst>
              </p:cNvPr>
              <p:cNvSpPr/>
              <p:nvPr/>
            </p:nvSpPr>
            <p:spPr>
              <a:xfrm>
                <a:off x="6259586" y="9049129"/>
                <a:ext cx="15875" cy="5715"/>
              </a:xfrm>
              <a:custGeom>
                <a:avLst/>
                <a:gdLst/>
                <a:ahLst/>
                <a:cxnLst/>
                <a:rect l="l" t="t" r="r" b="b"/>
                <a:pathLst>
                  <a:path w="15875" h="5715">
                    <a:moveTo>
                      <a:pt x="12687" y="0"/>
                    </a:moveTo>
                    <a:lnTo>
                      <a:pt x="7429" y="165"/>
                    </a:lnTo>
                    <a:lnTo>
                      <a:pt x="3200" y="292"/>
                    </a:lnTo>
                    <a:lnTo>
                      <a:pt x="0" y="1803"/>
                    </a:lnTo>
                    <a:lnTo>
                      <a:pt x="0" y="4178"/>
                    </a:lnTo>
                    <a:lnTo>
                      <a:pt x="2666" y="5664"/>
                    </a:lnTo>
                    <a:lnTo>
                      <a:pt x="13563" y="5676"/>
                    </a:lnTo>
                    <a:lnTo>
                      <a:pt x="15671" y="3759"/>
                    </a:lnTo>
                    <a:lnTo>
                      <a:pt x="15671" y="1638"/>
                    </a:lnTo>
                    <a:lnTo>
                      <a:pt x="12687" y="0"/>
                    </a:lnTo>
                    <a:close/>
                  </a:path>
                </a:pathLst>
              </a:custGeom>
              <a:solidFill>
                <a:srgbClr val="007C34"/>
              </a:solidFill>
            </p:spPr>
            <p:txBody>
              <a:bodyPr wrap="square" lIns="0" tIns="0" rIns="0" bIns="0" rtlCol="0"/>
              <a:lstStyle/>
              <a:p>
                <a:endParaRPr/>
              </a:p>
            </p:txBody>
          </p:sp>
          <p:sp>
            <p:nvSpPr>
              <p:cNvPr id="2995" name="object 199">
                <a:extLst>
                  <a:ext uri="{FF2B5EF4-FFF2-40B4-BE49-F238E27FC236}">
                    <a16:creationId xmlns:a16="http://schemas.microsoft.com/office/drawing/2014/main" id="{E2816C82-D325-21E6-948C-3B7DE81683A5}"/>
                  </a:ext>
                </a:extLst>
              </p:cNvPr>
              <p:cNvSpPr/>
              <p:nvPr/>
            </p:nvSpPr>
            <p:spPr>
              <a:xfrm>
                <a:off x="6294684" y="9044202"/>
                <a:ext cx="26034" cy="10795"/>
              </a:xfrm>
              <a:custGeom>
                <a:avLst/>
                <a:gdLst/>
                <a:ahLst/>
                <a:cxnLst/>
                <a:rect l="l" t="t" r="r" b="b"/>
                <a:pathLst>
                  <a:path w="26035" h="10795">
                    <a:moveTo>
                      <a:pt x="20154" y="0"/>
                    </a:moveTo>
                    <a:lnTo>
                      <a:pt x="5791" y="228"/>
                    </a:lnTo>
                    <a:lnTo>
                      <a:pt x="0" y="2666"/>
                    </a:lnTo>
                    <a:lnTo>
                      <a:pt x="38" y="8483"/>
                    </a:lnTo>
                    <a:lnTo>
                      <a:pt x="5880" y="10744"/>
                    </a:lnTo>
                    <a:lnTo>
                      <a:pt x="20231"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grpSp>
        <p:pic>
          <p:nvPicPr>
            <p:cNvPr id="2889" name="object 200">
              <a:extLst>
                <a:ext uri="{FF2B5EF4-FFF2-40B4-BE49-F238E27FC236}">
                  <a16:creationId xmlns:a16="http://schemas.microsoft.com/office/drawing/2014/main" id="{8D9A87E9-36EB-58BA-0291-786563668F7D}"/>
                </a:ext>
              </a:extLst>
            </p:cNvPr>
            <p:cNvPicPr/>
            <p:nvPr/>
          </p:nvPicPr>
          <p:blipFill>
            <a:blip r:embed="rId21" cstate="print"/>
            <a:stretch>
              <a:fillRect/>
            </a:stretch>
          </p:blipFill>
          <p:spPr>
            <a:xfrm>
              <a:off x="6235968" y="8720728"/>
              <a:ext cx="112990" cy="184029"/>
            </a:xfrm>
            <a:prstGeom prst="rect">
              <a:avLst/>
            </a:prstGeom>
          </p:spPr>
        </p:pic>
        <p:grpSp>
          <p:nvGrpSpPr>
            <p:cNvPr id="2890" name="object 201">
              <a:extLst>
                <a:ext uri="{FF2B5EF4-FFF2-40B4-BE49-F238E27FC236}">
                  <a16:creationId xmlns:a16="http://schemas.microsoft.com/office/drawing/2014/main" id="{C4EF312B-1A37-1D69-F5F8-2305D742E139}"/>
                </a:ext>
              </a:extLst>
            </p:cNvPr>
            <p:cNvGrpSpPr/>
            <p:nvPr/>
          </p:nvGrpSpPr>
          <p:grpSpPr>
            <a:xfrm>
              <a:off x="6051408" y="8960043"/>
              <a:ext cx="558800" cy="209550"/>
              <a:chOff x="6051408" y="8960043"/>
              <a:chExt cx="558800" cy="209550"/>
            </a:xfrm>
          </p:grpSpPr>
          <p:sp>
            <p:nvSpPr>
              <p:cNvPr id="2960" name="object 202">
                <a:extLst>
                  <a:ext uri="{FF2B5EF4-FFF2-40B4-BE49-F238E27FC236}">
                    <a16:creationId xmlns:a16="http://schemas.microsoft.com/office/drawing/2014/main" id="{1ABB3905-E196-3223-BD9E-2B61C6528074}"/>
                  </a:ext>
                </a:extLst>
              </p:cNvPr>
              <p:cNvSpPr/>
              <p:nvPr/>
            </p:nvSpPr>
            <p:spPr>
              <a:xfrm>
                <a:off x="6300189" y="9046697"/>
                <a:ext cx="15875" cy="5715"/>
              </a:xfrm>
              <a:custGeom>
                <a:avLst/>
                <a:gdLst/>
                <a:ahLst/>
                <a:cxnLst/>
                <a:rect l="l" t="t" r="r" b="b"/>
                <a:pathLst>
                  <a:path w="15875" h="5715">
                    <a:moveTo>
                      <a:pt x="12687" y="0"/>
                    </a:moveTo>
                    <a:lnTo>
                      <a:pt x="7429" y="165"/>
                    </a:lnTo>
                    <a:lnTo>
                      <a:pt x="3187" y="292"/>
                    </a:lnTo>
                    <a:lnTo>
                      <a:pt x="0" y="1816"/>
                    </a:lnTo>
                    <a:lnTo>
                      <a:pt x="12" y="4191"/>
                    </a:lnTo>
                    <a:lnTo>
                      <a:pt x="2666" y="5664"/>
                    </a:lnTo>
                    <a:lnTo>
                      <a:pt x="13563" y="5676"/>
                    </a:lnTo>
                    <a:lnTo>
                      <a:pt x="15671" y="3771"/>
                    </a:lnTo>
                    <a:lnTo>
                      <a:pt x="15671" y="1638"/>
                    </a:lnTo>
                    <a:lnTo>
                      <a:pt x="12687" y="0"/>
                    </a:lnTo>
                    <a:close/>
                  </a:path>
                </a:pathLst>
              </a:custGeom>
              <a:solidFill>
                <a:srgbClr val="007C34"/>
              </a:solidFill>
            </p:spPr>
            <p:txBody>
              <a:bodyPr wrap="square" lIns="0" tIns="0" rIns="0" bIns="0" rtlCol="0"/>
              <a:lstStyle/>
              <a:p>
                <a:endParaRPr/>
              </a:p>
            </p:txBody>
          </p:sp>
          <p:sp>
            <p:nvSpPr>
              <p:cNvPr id="2961" name="object 203">
                <a:extLst>
                  <a:ext uri="{FF2B5EF4-FFF2-40B4-BE49-F238E27FC236}">
                    <a16:creationId xmlns:a16="http://schemas.microsoft.com/office/drawing/2014/main" id="{52DCA8F6-E1B8-7535-E1B6-A6D31CA86BC1}"/>
                  </a:ext>
                </a:extLst>
              </p:cNvPr>
              <p:cNvSpPr/>
              <p:nvPr/>
            </p:nvSpPr>
            <p:spPr>
              <a:xfrm>
                <a:off x="6237420" y="9028240"/>
                <a:ext cx="26034" cy="10795"/>
              </a:xfrm>
              <a:custGeom>
                <a:avLst/>
                <a:gdLst/>
                <a:ahLst/>
                <a:cxnLst/>
                <a:rect l="l" t="t" r="r" b="b"/>
                <a:pathLst>
                  <a:path w="26035" h="10795">
                    <a:moveTo>
                      <a:pt x="20154" y="0"/>
                    </a:moveTo>
                    <a:lnTo>
                      <a:pt x="5791" y="215"/>
                    </a:lnTo>
                    <a:lnTo>
                      <a:pt x="0" y="2667"/>
                    </a:lnTo>
                    <a:lnTo>
                      <a:pt x="38"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2962" name="object 204">
                <a:extLst>
                  <a:ext uri="{FF2B5EF4-FFF2-40B4-BE49-F238E27FC236}">
                    <a16:creationId xmlns:a16="http://schemas.microsoft.com/office/drawing/2014/main" id="{C356A882-83F7-2996-D0CC-0E3F5AC18FA8}"/>
                  </a:ext>
                </a:extLst>
              </p:cNvPr>
              <p:cNvSpPr/>
              <p:nvPr/>
            </p:nvSpPr>
            <p:spPr>
              <a:xfrm>
                <a:off x="6242927" y="9030733"/>
                <a:ext cx="15875" cy="5715"/>
              </a:xfrm>
              <a:custGeom>
                <a:avLst/>
                <a:gdLst/>
                <a:ahLst/>
                <a:cxnLst/>
                <a:rect l="l" t="t" r="r" b="b"/>
                <a:pathLst>
                  <a:path w="15875" h="5715">
                    <a:moveTo>
                      <a:pt x="12687" y="0"/>
                    </a:moveTo>
                    <a:lnTo>
                      <a:pt x="7429" y="165"/>
                    </a:lnTo>
                    <a:lnTo>
                      <a:pt x="3200" y="292"/>
                    </a:lnTo>
                    <a:lnTo>
                      <a:pt x="0" y="1803"/>
                    </a:lnTo>
                    <a:lnTo>
                      <a:pt x="12" y="4190"/>
                    </a:lnTo>
                    <a:lnTo>
                      <a:pt x="2666" y="5664"/>
                    </a:lnTo>
                    <a:lnTo>
                      <a:pt x="13563" y="5676"/>
                    </a:lnTo>
                    <a:lnTo>
                      <a:pt x="15671" y="3771"/>
                    </a:lnTo>
                    <a:lnTo>
                      <a:pt x="15671" y="1638"/>
                    </a:lnTo>
                    <a:lnTo>
                      <a:pt x="12687" y="0"/>
                    </a:lnTo>
                    <a:close/>
                  </a:path>
                </a:pathLst>
              </a:custGeom>
              <a:solidFill>
                <a:srgbClr val="007C34"/>
              </a:solidFill>
            </p:spPr>
            <p:txBody>
              <a:bodyPr wrap="square" lIns="0" tIns="0" rIns="0" bIns="0" rtlCol="0"/>
              <a:lstStyle/>
              <a:p>
                <a:endParaRPr/>
              </a:p>
            </p:txBody>
          </p:sp>
          <p:sp>
            <p:nvSpPr>
              <p:cNvPr id="2963" name="object 205">
                <a:extLst>
                  <a:ext uri="{FF2B5EF4-FFF2-40B4-BE49-F238E27FC236}">
                    <a16:creationId xmlns:a16="http://schemas.microsoft.com/office/drawing/2014/main" id="{9467D822-2B9A-4787-0001-507D95E55422}"/>
                  </a:ext>
                </a:extLst>
              </p:cNvPr>
              <p:cNvSpPr/>
              <p:nvPr/>
            </p:nvSpPr>
            <p:spPr>
              <a:xfrm>
                <a:off x="6277677" y="9026850"/>
                <a:ext cx="26034" cy="10795"/>
              </a:xfrm>
              <a:custGeom>
                <a:avLst/>
                <a:gdLst/>
                <a:ahLst/>
                <a:cxnLst/>
                <a:rect l="l" t="t" r="r" b="b"/>
                <a:pathLst>
                  <a:path w="26035" h="10795">
                    <a:moveTo>
                      <a:pt x="20154" y="0"/>
                    </a:moveTo>
                    <a:lnTo>
                      <a:pt x="5791" y="228"/>
                    </a:lnTo>
                    <a:lnTo>
                      <a:pt x="0" y="2666"/>
                    </a:lnTo>
                    <a:lnTo>
                      <a:pt x="50" y="8483"/>
                    </a:lnTo>
                    <a:lnTo>
                      <a:pt x="5880" y="10744"/>
                    </a:lnTo>
                    <a:lnTo>
                      <a:pt x="20243"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2964" name="object 206">
                <a:extLst>
                  <a:ext uri="{FF2B5EF4-FFF2-40B4-BE49-F238E27FC236}">
                    <a16:creationId xmlns:a16="http://schemas.microsoft.com/office/drawing/2014/main" id="{5E7A521D-D2B1-9342-A23F-473246C8A1C0}"/>
                  </a:ext>
                </a:extLst>
              </p:cNvPr>
              <p:cNvSpPr/>
              <p:nvPr/>
            </p:nvSpPr>
            <p:spPr>
              <a:xfrm>
                <a:off x="6283185" y="9029345"/>
                <a:ext cx="15875" cy="5715"/>
              </a:xfrm>
              <a:custGeom>
                <a:avLst/>
                <a:gdLst/>
                <a:ahLst/>
                <a:cxnLst/>
                <a:rect l="l" t="t" r="r" b="b"/>
                <a:pathLst>
                  <a:path w="15875" h="5715">
                    <a:moveTo>
                      <a:pt x="12687" y="0"/>
                    </a:moveTo>
                    <a:lnTo>
                      <a:pt x="7429" y="165"/>
                    </a:lnTo>
                    <a:lnTo>
                      <a:pt x="3200" y="292"/>
                    </a:lnTo>
                    <a:lnTo>
                      <a:pt x="0" y="1816"/>
                    </a:lnTo>
                    <a:lnTo>
                      <a:pt x="12" y="4191"/>
                    </a:lnTo>
                    <a:lnTo>
                      <a:pt x="2666" y="5664"/>
                    </a:lnTo>
                    <a:lnTo>
                      <a:pt x="13563" y="5676"/>
                    </a:lnTo>
                    <a:lnTo>
                      <a:pt x="15671" y="3771"/>
                    </a:lnTo>
                    <a:lnTo>
                      <a:pt x="15671" y="1638"/>
                    </a:lnTo>
                    <a:lnTo>
                      <a:pt x="12687" y="0"/>
                    </a:lnTo>
                    <a:close/>
                  </a:path>
                </a:pathLst>
              </a:custGeom>
              <a:solidFill>
                <a:srgbClr val="007C34"/>
              </a:solidFill>
            </p:spPr>
            <p:txBody>
              <a:bodyPr wrap="square" lIns="0" tIns="0" rIns="0" bIns="0" rtlCol="0"/>
              <a:lstStyle/>
              <a:p>
                <a:endParaRPr/>
              </a:p>
            </p:txBody>
          </p:sp>
          <p:sp>
            <p:nvSpPr>
              <p:cNvPr id="2965" name="object 207">
                <a:extLst>
                  <a:ext uri="{FF2B5EF4-FFF2-40B4-BE49-F238E27FC236}">
                    <a16:creationId xmlns:a16="http://schemas.microsoft.com/office/drawing/2014/main" id="{538CC684-4CBD-45B1-FEA0-06BFBD3BF47F}"/>
                  </a:ext>
                </a:extLst>
              </p:cNvPr>
              <p:cNvSpPr/>
              <p:nvPr/>
            </p:nvSpPr>
            <p:spPr>
              <a:xfrm>
                <a:off x="6315853" y="9024422"/>
                <a:ext cx="26034" cy="10795"/>
              </a:xfrm>
              <a:custGeom>
                <a:avLst/>
                <a:gdLst/>
                <a:ahLst/>
                <a:cxnLst/>
                <a:rect l="l" t="t" r="r" b="b"/>
                <a:pathLst>
                  <a:path w="26035" h="10795">
                    <a:moveTo>
                      <a:pt x="20154" y="0"/>
                    </a:moveTo>
                    <a:lnTo>
                      <a:pt x="5791" y="228"/>
                    </a:lnTo>
                    <a:lnTo>
                      <a:pt x="0" y="2666"/>
                    </a:lnTo>
                    <a:lnTo>
                      <a:pt x="38" y="8483"/>
                    </a:lnTo>
                    <a:lnTo>
                      <a:pt x="5880" y="10744"/>
                    </a:lnTo>
                    <a:lnTo>
                      <a:pt x="20231"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2966" name="object 208">
                <a:extLst>
                  <a:ext uri="{FF2B5EF4-FFF2-40B4-BE49-F238E27FC236}">
                    <a16:creationId xmlns:a16="http://schemas.microsoft.com/office/drawing/2014/main" id="{05722887-C670-24AB-9E25-DCA2FACCAAF6}"/>
                  </a:ext>
                </a:extLst>
              </p:cNvPr>
              <p:cNvSpPr/>
              <p:nvPr/>
            </p:nvSpPr>
            <p:spPr>
              <a:xfrm>
                <a:off x="6321358" y="9026915"/>
                <a:ext cx="15875" cy="5715"/>
              </a:xfrm>
              <a:custGeom>
                <a:avLst/>
                <a:gdLst/>
                <a:ahLst/>
                <a:cxnLst/>
                <a:rect l="l" t="t" r="r" b="b"/>
                <a:pathLst>
                  <a:path w="15875" h="5715">
                    <a:moveTo>
                      <a:pt x="12687" y="0"/>
                    </a:moveTo>
                    <a:lnTo>
                      <a:pt x="7429" y="165"/>
                    </a:lnTo>
                    <a:lnTo>
                      <a:pt x="3187" y="292"/>
                    </a:lnTo>
                    <a:lnTo>
                      <a:pt x="0" y="1803"/>
                    </a:lnTo>
                    <a:lnTo>
                      <a:pt x="12" y="4191"/>
                    </a:lnTo>
                    <a:lnTo>
                      <a:pt x="2666" y="5664"/>
                    </a:lnTo>
                    <a:lnTo>
                      <a:pt x="13563" y="5676"/>
                    </a:lnTo>
                    <a:lnTo>
                      <a:pt x="15671" y="3771"/>
                    </a:lnTo>
                    <a:lnTo>
                      <a:pt x="15671" y="1638"/>
                    </a:lnTo>
                    <a:lnTo>
                      <a:pt x="12687" y="0"/>
                    </a:lnTo>
                    <a:close/>
                  </a:path>
                </a:pathLst>
              </a:custGeom>
              <a:solidFill>
                <a:srgbClr val="007C34"/>
              </a:solidFill>
            </p:spPr>
            <p:txBody>
              <a:bodyPr wrap="square" lIns="0" tIns="0" rIns="0" bIns="0" rtlCol="0"/>
              <a:lstStyle/>
              <a:p>
                <a:endParaRPr/>
              </a:p>
            </p:txBody>
          </p:sp>
          <p:sp>
            <p:nvSpPr>
              <p:cNvPr id="2967" name="object 209">
                <a:extLst>
                  <a:ext uri="{FF2B5EF4-FFF2-40B4-BE49-F238E27FC236}">
                    <a16:creationId xmlns:a16="http://schemas.microsoft.com/office/drawing/2014/main" id="{308CE9B7-FCB7-BBAA-9D77-F6D1B8614267}"/>
                  </a:ext>
                </a:extLst>
              </p:cNvPr>
              <p:cNvSpPr/>
              <p:nvPr/>
            </p:nvSpPr>
            <p:spPr>
              <a:xfrm>
                <a:off x="6372844" y="9006566"/>
                <a:ext cx="23495" cy="10160"/>
              </a:xfrm>
              <a:custGeom>
                <a:avLst/>
                <a:gdLst/>
                <a:ahLst/>
                <a:cxnLst/>
                <a:rect l="l" t="t" r="r" b="b"/>
                <a:pathLst>
                  <a:path w="23495" h="10159">
                    <a:moveTo>
                      <a:pt x="17894" y="0"/>
                    </a:moveTo>
                    <a:lnTo>
                      <a:pt x="5143" y="190"/>
                    </a:lnTo>
                    <a:lnTo>
                      <a:pt x="0" y="2374"/>
                    </a:lnTo>
                    <a:lnTo>
                      <a:pt x="38" y="7531"/>
                    </a:lnTo>
                    <a:lnTo>
                      <a:pt x="5219" y="9537"/>
                    </a:lnTo>
                    <a:lnTo>
                      <a:pt x="17970" y="9347"/>
                    </a:lnTo>
                    <a:lnTo>
                      <a:pt x="23101" y="7175"/>
                    </a:lnTo>
                    <a:lnTo>
                      <a:pt x="23088" y="4597"/>
                    </a:lnTo>
                    <a:lnTo>
                      <a:pt x="23063" y="2019"/>
                    </a:lnTo>
                    <a:lnTo>
                      <a:pt x="17894" y="0"/>
                    </a:lnTo>
                    <a:close/>
                  </a:path>
                </a:pathLst>
              </a:custGeom>
              <a:solidFill>
                <a:srgbClr val="008739"/>
              </a:solidFill>
            </p:spPr>
            <p:txBody>
              <a:bodyPr wrap="square" lIns="0" tIns="0" rIns="0" bIns="0" rtlCol="0"/>
              <a:lstStyle/>
              <a:p>
                <a:endParaRPr/>
              </a:p>
            </p:txBody>
          </p:sp>
          <p:sp>
            <p:nvSpPr>
              <p:cNvPr id="2968" name="object 210">
                <a:extLst>
                  <a:ext uri="{FF2B5EF4-FFF2-40B4-BE49-F238E27FC236}">
                    <a16:creationId xmlns:a16="http://schemas.microsoft.com/office/drawing/2014/main" id="{764AE8CB-290A-BB68-82C1-BC0EE6AC6BB1}"/>
                  </a:ext>
                </a:extLst>
              </p:cNvPr>
              <p:cNvSpPr/>
              <p:nvPr/>
            </p:nvSpPr>
            <p:spPr>
              <a:xfrm>
                <a:off x="6377735" y="9008774"/>
                <a:ext cx="13970" cy="5080"/>
              </a:xfrm>
              <a:custGeom>
                <a:avLst/>
                <a:gdLst/>
                <a:ahLst/>
                <a:cxnLst/>
                <a:rect l="l" t="t" r="r" b="b"/>
                <a:pathLst>
                  <a:path w="13970" h="5079">
                    <a:moveTo>
                      <a:pt x="11264" y="0"/>
                    </a:moveTo>
                    <a:lnTo>
                      <a:pt x="6591" y="152"/>
                    </a:lnTo>
                    <a:lnTo>
                      <a:pt x="2832" y="266"/>
                    </a:lnTo>
                    <a:lnTo>
                      <a:pt x="0" y="1612"/>
                    </a:lnTo>
                    <a:lnTo>
                      <a:pt x="0" y="3721"/>
                    </a:lnTo>
                    <a:lnTo>
                      <a:pt x="2374" y="5029"/>
                    </a:lnTo>
                    <a:lnTo>
                      <a:pt x="12039" y="5054"/>
                    </a:lnTo>
                    <a:lnTo>
                      <a:pt x="13906" y="3352"/>
                    </a:lnTo>
                    <a:lnTo>
                      <a:pt x="13906" y="1460"/>
                    </a:lnTo>
                    <a:lnTo>
                      <a:pt x="11264" y="0"/>
                    </a:lnTo>
                    <a:close/>
                  </a:path>
                </a:pathLst>
              </a:custGeom>
              <a:solidFill>
                <a:srgbClr val="007C34"/>
              </a:solidFill>
            </p:spPr>
            <p:txBody>
              <a:bodyPr wrap="square" lIns="0" tIns="0" rIns="0" bIns="0" rtlCol="0"/>
              <a:lstStyle/>
              <a:p>
                <a:endParaRPr/>
              </a:p>
            </p:txBody>
          </p:sp>
          <p:sp>
            <p:nvSpPr>
              <p:cNvPr id="2969" name="object 211">
                <a:extLst>
                  <a:ext uri="{FF2B5EF4-FFF2-40B4-BE49-F238E27FC236}">
                    <a16:creationId xmlns:a16="http://schemas.microsoft.com/office/drawing/2014/main" id="{24B61EF4-2B24-E996-06E9-410B9103AFA6}"/>
                  </a:ext>
                </a:extLst>
              </p:cNvPr>
              <p:cNvSpPr/>
              <p:nvPr/>
            </p:nvSpPr>
            <p:spPr>
              <a:xfrm>
                <a:off x="6336752" y="9007610"/>
                <a:ext cx="23495" cy="10160"/>
              </a:xfrm>
              <a:custGeom>
                <a:avLst/>
                <a:gdLst/>
                <a:ahLst/>
                <a:cxnLst/>
                <a:rect l="l" t="t" r="r" b="b"/>
                <a:pathLst>
                  <a:path w="23495" h="10159">
                    <a:moveTo>
                      <a:pt x="17894" y="0"/>
                    </a:moveTo>
                    <a:lnTo>
                      <a:pt x="5143" y="190"/>
                    </a:lnTo>
                    <a:lnTo>
                      <a:pt x="0" y="2374"/>
                    </a:lnTo>
                    <a:lnTo>
                      <a:pt x="38" y="7531"/>
                    </a:lnTo>
                    <a:lnTo>
                      <a:pt x="5219" y="9537"/>
                    </a:lnTo>
                    <a:lnTo>
                      <a:pt x="17970" y="9334"/>
                    </a:lnTo>
                    <a:lnTo>
                      <a:pt x="23101" y="7175"/>
                    </a:lnTo>
                    <a:lnTo>
                      <a:pt x="23088" y="4597"/>
                    </a:lnTo>
                    <a:lnTo>
                      <a:pt x="23063" y="2019"/>
                    </a:lnTo>
                    <a:lnTo>
                      <a:pt x="17894" y="0"/>
                    </a:lnTo>
                    <a:close/>
                  </a:path>
                </a:pathLst>
              </a:custGeom>
              <a:solidFill>
                <a:srgbClr val="008739"/>
              </a:solidFill>
            </p:spPr>
            <p:txBody>
              <a:bodyPr wrap="square" lIns="0" tIns="0" rIns="0" bIns="0" rtlCol="0"/>
              <a:lstStyle/>
              <a:p>
                <a:endParaRPr/>
              </a:p>
            </p:txBody>
          </p:sp>
          <p:sp>
            <p:nvSpPr>
              <p:cNvPr id="2970" name="object 212">
                <a:extLst>
                  <a:ext uri="{FF2B5EF4-FFF2-40B4-BE49-F238E27FC236}">
                    <a16:creationId xmlns:a16="http://schemas.microsoft.com/office/drawing/2014/main" id="{63B2019B-F36F-26ED-9C6D-6BA274276B84}"/>
                  </a:ext>
                </a:extLst>
              </p:cNvPr>
              <p:cNvSpPr/>
              <p:nvPr/>
            </p:nvSpPr>
            <p:spPr>
              <a:xfrm>
                <a:off x="6341645" y="9009815"/>
                <a:ext cx="13970" cy="5080"/>
              </a:xfrm>
              <a:custGeom>
                <a:avLst/>
                <a:gdLst/>
                <a:ahLst/>
                <a:cxnLst/>
                <a:rect l="l" t="t" r="r" b="b"/>
                <a:pathLst>
                  <a:path w="13970" h="5079">
                    <a:moveTo>
                      <a:pt x="11252" y="0"/>
                    </a:moveTo>
                    <a:lnTo>
                      <a:pt x="6591" y="152"/>
                    </a:lnTo>
                    <a:lnTo>
                      <a:pt x="2832" y="266"/>
                    </a:lnTo>
                    <a:lnTo>
                      <a:pt x="0" y="1612"/>
                    </a:lnTo>
                    <a:lnTo>
                      <a:pt x="0" y="3721"/>
                    </a:lnTo>
                    <a:lnTo>
                      <a:pt x="2374" y="5029"/>
                    </a:lnTo>
                    <a:lnTo>
                      <a:pt x="12039" y="5054"/>
                    </a:lnTo>
                    <a:lnTo>
                      <a:pt x="13906" y="3352"/>
                    </a:lnTo>
                    <a:lnTo>
                      <a:pt x="13906" y="1460"/>
                    </a:lnTo>
                    <a:lnTo>
                      <a:pt x="11252" y="0"/>
                    </a:lnTo>
                    <a:close/>
                  </a:path>
                </a:pathLst>
              </a:custGeom>
              <a:solidFill>
                <a:srgbClr val="007C34"/>
              </a:solidFill>
            </p:spPr>
            <p:txBody>
              <a:bodyPr wrap="square" lIns="0" tIns="0" rIns="0" bIns="0" rtlCol="0"/>
              <a:lstStyle/>
              <a:p>
                <a:endParaRPr/>
              </a:p>
            </p:txBody>
          </p:sp>
          <p:sp>
            <p:nvSpPr>
              <p:cNvPr id="2971" name="object 213">
                <a:extLst>
                  <a:ext uri="{FF2B5EF4-FFF2-40B4-BE49-F238E27FC236}">
                    <a16:creationId xmlns:a16="http://schemas.microsoft.com/office/drawing/2014/main" id="{BC56598F-587E-6707-6A5B-29935E8DF34B}"/>
                  </a:ext>
                </a:extLst>
              </p:cNvPr>
              <p:cNvSpPr/>
              <p:nvPr/>
            </p:nvSpPr>
            <p:spPr>
              <a:xfrm>
                <a:off x="6299965" y="9009689"/>
                <a:ext cx="23495" cy="10160"/>
              </a:xfrm>
              <a:custGeom>
                <a:avLst/>
                <a:gdLst/>
                <a:ahLst/>
                <a:cxnLst/>
                <a:rect l="l" t="t" r="r" b="b"/>
                <a:pathLst>
                  <a:path w="23495" h="10159">
                    <a:moveTo>
                      <a:pt x="17894" y="0"/>
                    </a:moveTo>
                    <a:lnTo>
                      <a:pt x="5143" y="190"/>
                    </a:lnTo>
                    <a:lnTo>
                      <a:pt x="0" y="2374"/>
                    </a:lnTo>
                    <a:lnTo>
                      <a:pt x="38" y="7531"/>
                    </a:lnTo>
                    <a:lnTo>
                      <a:pt x="5219" y="9537"/>
                    </a:lnTo>
                    <a:lnTo>
                      <a:pt x="17970" y="9347"/>
                    </a:lnTo>
                    <a:lnTo>
                      <a:pt x="23113" y="7175"/>
                    </a:lnTo>
                    <a:lnTo>
                      <a:pt x="23088" y="4597"/>
                    </a:lnTo>
                    <a:lnTo>
                      <a:pt x="23063" y="2019"/>
                    </a:lnTo>
                    <a:lnTo>
                      <a:pt x="17894" y="0"/>
                    </a:lnTo>
                    <a:close/>
                  </a:path>
                </a:pathLst>
              </a:custGeom>
              <a:solidFill>
                <a:srgbClr val="008739"/>
              </a:solidFill>
            </p:spPr>
            <p:txBody>
              <a:bodyPr wrap="square" lIns="0" tIns="0" rIns="0" bIns="0" rtlCol="0"/>
              <a:lstStyle/>
              <a:p>
                <a:endParaRPr/>
              </a:p>
            </p:txBody>
          </p:sp>
          <p:sp>
            <p:nvSpPr>
              <p:cNvPr id="2972" name="object 214">
                <a:extLst>
                  <a:ext uri="{FF2B5EF4-FFF2-40B4-BE49-F238E27FC236}">
                    <a16:creationId xmlns:a16="http://schemas.microsoft.com/office/drawing/2014/main" id="{40A0CF35-76BA-E432-A89A-D80A98FDE918}"/>
                  </a:ext>
                </a:extLst>
              </p:cNvPr>
              <p:cNvSpPr/>
              <p:nvPr/>
            </p:nvSpPr>
            <p:spPr>
              <a:xfrm>
                <a:off x="6304859" y="9011897"/>
                <a:ext cx="13970" cy="5080"/>
              </a:xfrm>
              <a:custGeom>
                <a:avLst/>
                <a:gdLst/>
                <a:ahLst/>
                <a:cxnLst/>
                <a:rect l="l" t="t" r="r" b="b"/>
                <a:pathLst>
                  <a:path w="13970" h="5079">
                    <a:moveTo>
                      <a:pt x="11252" y="0"/>
                    </a:moveTo>
                    <a:lnTo>
                      <a:pt x="6591" y="152"/>
                    </a:lnTo>
                    <a:lnTo>
                      <a:pt x="2832" y="266"/>
                    </a:lnTo>
                    <a:lnTo>
                      <a:pt x="0" y="1612"/>
                    </a:lnTo>
                    <a:lnTo>
                      <a:pt x="0" y="3721"/>
                    </a:lnTo>
                    <a:lnTo>
                      <a:pt x="2374" y="5029"/>
                    </a:lnTo>
                    <a:lnTo>
                      <a:pt x="12039" y="5054"/>
                    </a:lnTo>
                    <a:lnTo>
                      <a:pt x="13906" y="3352"/>
                    </a:lnTo>
                    <a:lnTo>
                      <a:pt x="13906" y="1460"/>
                    </a:lnTo>
                    <a:lnTo>
                      <a:pt x="11252" y="0"/>
                    </a:lnTo>
                    <a:close/>
                  </a:path>
                </a:pathLst>
              </a:custGeom>
              <a:solidFill>
                <a:srgbClr val="007C34"/>
              </a:solidFill>
            </p:spPr>
            <p:txBody>
              <a:bodyPr wrap="square" lIns="0" tIns="0" rIns="0" bIns="0" rtlCol="0"/>
              <a:lstStyle/>
              <a:p>
                <a:endParaRPr/>
              </a:p>
            </p:txBody>
          </p:sp>
          <p:sp>
            <p:nvSpPr>
              <p:cNvPr id="2973" name="object 215">
                <a:extLst>
                  <a:ext uri="{FF2B5EF4-FFF2-40B4-BE49-F238E27FC236}">
                    <a16:creationId xmlns:a16="http://schemas.microsoft.com/office/drawing/2014/main" id="{4D36C8FE-E149-075D-63C2-4F253E6C6DB4}"/>
                  </a:ext>
                </a:extLst>
              </p:cNvPr>
              <p:cNvSpPr/>
              <p:nvPr/>
            </p:nvSpPr>
            <p:spPr>
              <a:xfrm>
                <a:off x="6262486" y="9011078"/>
                <a:ext cx="23495" cy="10160"/>
              </a:xfrm>
              <a:custGeom>
                <a:avLst/>
                <a:gdLst/>
                <a:ahLst/>
                <a:cxnLst/>
                <a:rect l="l" t="t" r="r" b="b"/>
                <a:pathLst>
                  <a:path w="23495" h="10159">
                    <a:moveTo>
                      <a:pt x="17894" y="0"/>
                    </a:moveTo>
                    <a:lnTo>
                      <a:pt x="5143" y="203"/>
                    </a:lnTo>
                    <a:lnTo>
                      <a:pt x="0" y="2374"/>
                    </a:lnTo>
                    <a:lnTo>
                      <a:pt x="38" y="7531"/>
                    </a:lnTo>
                    <a:lnTo>
                      <a:pt x="5219" y="9537"/>
                    </a:lnTo>
                    <a:lnTo>
                      <a:pt x="17970" y="9334"/>
                    </a:lnTo>
                    <a:lnTo>
                      <a:pt x="23113" y="7175"/>
                    </a:lnTo>
                    <a:lnTo>
                      <a:pt x="23088" y="4597"/>
                    </a:lnTo>
                    <a:lnTo>
                      <a:pt x="23063" y="2019"/>
                    </a:lnTo>
                    <a:lnTo>
                      <a:pt x="17894" y="0"/>
                    </a:lnTo>
                    <a:close/>
                  </a:path>
                </a:pathLst>
              </a:custGeom>
              <a:solidFill>
                <a:srgbClr val="008739"/>
              </a:solidFill>
            </p:spPr>
            <p:txBody>
              <a:bodyPr wrap="square" lIns="0" tIns="0" rIns="0" bIns="0" rtlCol="0"/>
              <a:lstStyle/>
              <a:p>
                <a:endParaRPr/>
              </a:p>
            </p:txBody>
          </p:sp>
          <p:sp>
            <p:nvSpPr>
              <p:cNvPr id="2974" name="object 216">
                <a:extLst>
                  <a:ext uri="{FF2B5EF4-FFF2-40B4-BE49-F238E27FC236}">
                    <a16:creationId xmlns:a16="http://schemas.microsoft.com/office/drawing/2014/main" id="{7BEC0C12-3871-4D44-6C99-B3E9ADAF881E}"/>
                  </a:ext>
                </a:extLst>
              </p:cNvPr>
              <p:cNvSpPr/>
              <p:nvPr/>
            </p:nvSpPr>
            <p:spPr>
              <a:xfrm>
                <a:off x="6267380" y="9013287"/>
                <a:ext cx="13970" cy="5080"/>
              </a:xfrm>
              <a:custGeom>
                <a:avLst/>
                <a:gdLst/>
                <a:ahLst/>
                <a:cxnLst/>
                <a:rect l="l" t="t" r="r" b="b"/>
                <a:pathLst>
                  <a:path w="13970" h="5079">
                    <a:moveTo>
                      <a:pt x="11252" y="0"/>
                    </a:moveTo>
                    <a:lnTo>
                      <a:pt x="6591" y="152"/>
                    </a:lnTo>
                    <a:lnTo>
                      <a:pt x="2832" y="266"/>
                    </a:lnTo>
                    <a:lnTo>
                      <a:pt x="0" y="1612"/>
                    </a:lnTo>
                    <a:lnTo>
                      <a:pt x="0" y="3721"/>
                    </a:lnTo>
                    <a:lnTo>
                      <a:pt x="2374" y="5029"/>
                    </a:lnTo>
                    <a:lnTo>
                      <a:pt x="12039" y="5041"/>
                    </a:lnTo>
                    <a:lnTo>
                      <a:pt x="13906" y="3340"/>
                    </a:lnTo>
                    <a:lnTo>
                      <a:pt x="13906" y="1460"/>
                    </a:lnTo>
                    <a:lnTo>
                      <a:pt x="11252" y="0"/>
                    </a:lnTo>
                    <a:close/>
                  </a:path>
                </a:pathLst>
              </a:custGeom>
              <a:solidFill>
                <a:srgbClr val="007C34"/>
              </a:solidFill>
            </p:spPr>
            <p:txBody>
              <a:bodyPr wrap="square" lIns="0" tIns="0" rIns="0" bIns="0" rtlCol="0"/>
              <a:lstStyle/>
              <a:p>
                <a:endParaRPr/>
              </a:p>
            </p:txBody>
          </p:sp>
          <p:sp>
            <p:nvSpPr>
              <p:cNvPr id="2975" name="object 217">
                <a:extLst>
                  <a:ext uri="{FF2B5EF4-FFF2-40B4-BE49-F238E27FC236}">
                    <a16:creationId xmlns:a16="http://schemas.microsoft.com/office/drawing/2014/main" id="{ABA09E9C-F88A-A097-BD5C-43849E3B52F2}"/>
                  </a:ext>
                </a:extLst>
              </p:cNvPr>
              <p:cNvSpPr/>
              <p:nvPr/>
            </p:nvSpPr>
            <p:spPr>
              <a:xfrm>
                <a:off x="6335980" y="9041774"/>
                <a:ext cx="26034" cy="10795"/>
              </a:xfrm>
              <a:custGeom>
                <a:avLst/>
                <a:gdLst/>
                <a:ahLst/>
                <a:cxnLst/>
                <a:rect l="l" t="t" r="r" b="b"/>
                <a:pathLst>
                  <a:path w="26035" h="10795">
                    <a:moveTo>
                      <a:pt x="20154" y="0"/>
                    </a:moveTo>
                    <a:lnTo>
                      <a:pt x="5791" y="228"/>
                    </a:lnTo>
                    <a:lnTo>
                      <a:pt x="0" y="2666"/>
                    </a:lnTo>
                    <a:lnTo>
                      <a:pt x="38" y="8483"/>
                    </a:lnTo>
                    <a:lnTo>
                      <a:pt x="5880" y="10744"/>
                    </a:lnTo>
                    <a:lnTo>
                      <a:pt x="20231" y="10528"/>
                    </a:lnTo>
                    <a:lnTo>
                      <a:pt x="26035" y="8077"/>
                    </a:lnTo>
                    <a:lnTo>
                      <a:pt x="26009" y="5181"/>
                    </a:lnTo>
                    <a:lnTo>
                      <a:pt x="25984" y="2273"/>
                    </a:lnTo>
                    <a:lnTo>
                      <a:pt x="20154" y="0"/>
                    </a:lnTo>
                    <a:close/>
                  </a:path>
                </a:pathLst>
              </a:custGeom>
              <a:solidFill>
                <a:srgbClr val="008739"/>
              </a:solidFill>
            </p:spPr>
            <p:txBody>
              <a:bodyPr wrap="square" lIns="0" tIns="0" rIns="0" bIns="0" rtlCol="0"/>
              <a:lstStyle/>
              <a:p>
                <a:endParaRPr/>
              </a:p>
            </p:txBody>
          </p:sp>
          <p:sp>
            <p:nvSpPr>
              <p:cNvPr id="2976" name="object 218">
                <a:extLst>
                  <a:ext uri="{FF2B5EF4-FFF2-40B4-BE49-F238E27FC236}">
                    <a16:creationId xmlns:a16="http://schemas.microsoft.com/office/drawing/2014/main" id="{FAB4E8FD-A296-0E82-F57A-A82F94B86499}"/>
                  </a:ext>
                </a:extLst>
              </p:cNvPr>
              <p:cNvSpPr/>
              <p:nvPr/>
            </p:nvSpPr>
            <p:spPr>
              <a:xfrm>
                <a:off x="6341485" y="9044267"/>
                <a:ext cx="15875" cy="5715"/>
              </a:xfrm>
              <a:custGeom>
                <a:avLst/>
                <a:gdLst/>
                <a:ahLst/>
                <a:cxnLst/>
                <a:rect l="l" t="t" r="r" b="b"/>
                <a:pathLst>
                  <a:path w="15875" h="5715">
                    <a:moveTo>
                      <a:pt x="12687" y="0"/>
                    </a:moveTo>
                    <a:lnTo>
                      <a:pt x="7429" y="165"/>
                    </a:lnTo>
                    <a:lnTo>
                      <a:pt x="3200" y="292"/>
                    </a:lnTo>
                    <a:lnTo>
                      <a:pt x="0" y="1816"/>
                    </a:lnTo>
                    <a:lnTo>
                      <a:pt x="12" y="4191"/>
                    </a:lnTo>
                    <a:lnTo>
                      <a:pt x="2666" y="5664"/>
                    </a:lnTo>
                    <a:lnTo>
                      <a:pt x="13563" y="5676"/>
                    </a:lnTo>
                    <a:lnTo>
                      <a:pt x="15671" y="3771"/>
                    </a:lnTo>
                    <a:lnTo>
                      <a:pt x="15671" y="1638"/>
                    </a:lnTo>
                    <a:lnTo>
                      <a:pt x="12687" y="0"/>
                    </a:lnTo>
                    <a:close/>
                  </a:path>
                </a:pathLst>
              </a:custGeom>
              <a:solidFill>
                <a:srgbClr val="007C34"/>
              </a:solidFill>
            </p:spPr>
            <p:txBody>
              <a:bodyPr wrap="square" lIns="0" tIns="0" rIns="0" bIns="0" rtlCol="0"/>
              <a:lstStyle/>
              <a:p>
                <a:endParaRPr/>
              </a:p>
            </p:txBody>
          </p:sp>
          <p:sp>
            <p:nvSpPr>
              <p:cNvPr id="2977" name="object 219">
                <a:extLst>
                  <a:ext uri="{FF2B5EF4-FFF2-40B4-BE49-F238E27FC236}">
                    <a16:creationId xmlns:a16="http://schemas.microsoft.com/office/drawing/2014/main" id="{55AC8969-5FB3-F25D-031B-FAF42010D4C0}"/>
                  </a:ext>
                </a:extLst>
              </p:cNvPr>
              <p:cNvSpPr/>
              <p:nvPr/>
            </p:nvSpPr>
            <p:spPr>
              <a:xfrm>
                <a:off x="6185703" y="9072084"/>
                <a:ext cx="27940" cy="11430"/>
              </a:xfrm>
              <a:custGeom>
                <a:avLst/>
                <a:gdLst/>
                <a:ahLst/>
                <a:cxnLst/>
                <a:rect l="l" t="t" r="r" b="b"/>
                <a:pathLst>
                  <a:path w="27939" h="11429">
                    <a:moveTo>
                      <a:pt x="21335" y="0"/>
                    </a:moveTo>
                    <a:lnTo>
                      <a:pt x="6146" y="228"/>
                    </a:lnTo>
                    <a:lnTo>
                      <a:pt x="0" y="2819"/>
                    </a:lnTo>
                    <a:lnTo>
                      <a:pt x="50" y="8966"/>
                    </a:lnTo>
                    <a:lnTo>
                      <a:pt x="6235" y="11366"/>
                    </a:lnTo>
                    <a:lnTo>
                      <a:pt x="21437" y="11125"/>
                    </a:lnTo>
                    <a:lnTo>
                      <a:pt x="27571" y="8547"/>
                    </a:lnTo>
                    <a:lnTo>
                      <a:pt x="27546" y="5473"/>
                    </a:lnTo>
                    <a:lnTo>
                      <a:pt x="27520" y="2400"/>
                    </a:lnTo>
                    <a:lnTo>
                      <a:pt x="21335" y="0"/>
                    </a:lnTo>
                    <a:close/>
                  </a:path>
                </a:pathLst>
              </a:custGeom>
              <a:solidFill>
                <a:srgbClr val="008739"/>
              </a:solidFill>
            </p:spPr>
            <p:txBody>
              <a:bodyPr wrap="square" lIns="0" tIns="0" rIns="0" bIns="0" rtlCol="0"/>
              <a:lstStyle/>
              <a:p>
                <a:endParaRPr/>
              </a:p>
            </p:txBody>
          </p:sp>
          <p:sp>
            <p:nvSpPr>
              <p:cNvPr id="2978" name="object 220">
                <a:extLst>
                  <a:ext uri="{FF2B5EF4-FFF2-40B4-BE49-F238E27FC236}">
                    <a16:creationId xmlns:a16="http://schemas.microsoft.com/office/drawing/2014/main" id="{FB4D4057-E597-A2EA-9DE4-21D327C91A66}"/>
                  </a:ext>
                </a:extLst>
              </p:cNvPr>
              <p:cNvSpPr/>
              <p:nvPr/>
            </p:nvSpPr>
            <p:spPr>
              <a:xfrm>
                <a:off x="6191548" y="9074709"/>
                <a:ext cx="17145" cy="6350"/>
              </a:xfrm>
              <a:custGeom>
                <a:avLst/>
                <a:gdLst/>
                <a:ahLst/>
                <a:cxnLst/>
                <a:rect l="l" t="t" r="r" b="b"/>
                <a:pathLst>
                  <a:path w="17145" h="6350">
                    <a:moveTo>
                      <a:pt x="13423" y="0"/>
                    </a:moveTo>
                    <a:lnTo>
                      <a:pt x="7861" y="177"/>
                    </a:lnTo>
                    <a:lnTo>
                      <a:pt x="3378" y="317"/>
                    </a:lnTo>
                    <a:lnTo>
                      <a:pt x="0" y="1917"/>
                    </a:lnTo>
                    <a:lnTo>
                      <a:pt x="0" y="4432"/>
                    </a:lnTo>
                    <a:lnTo>
                      <a:pt x="2819" y="6007"/>
                    </a:lnTo>
                    <a:lnTo>
                      <a:pt x="14363" y="6019"/>
                    </a:lnTo>
                    <a:lnTo>
                      <a:pt x="16586" y="4000"/>
                    </a:lnTo>
                    <a:lnTo>
                      <a:pt x="16586" y="1739"/>
                    </a:lnTo>
                    <a:lnTo>
                      <a:pt x="13423" y="0"/>
                    </a:lnTo>
                    <a:close/>
                  </a:path>
                </a:pathLst>
              </a:custGeom>
              <a:solidFill>
                <a:srgbClr val="007C34"/>
              </a:solidFill>
            </p:spPr>
            <p:txBody>
              <a:bodyPr wrap="square" lIns="0" tIns="0" rIns="0" bIns="0" rtlCol="0"/>
              <a:lstStyle/>
              <a:p>
                <a:endParaRPr/>
              </a:p>
            </p:txBody>
          </p:sp>
          <p:sp>
            <p:nvSpPr>
              <p:cNvPr id="2979" name="object 221">
                <a:extLst>
                  <a:ext uri="{FF2B5EF4-FFF2-40B4-BE49-F238E27FC236}">
                    <a16:creationId xmlns:a16="http://schemas.microsoft.com/office/drawing/2014/main" id="{A9E6A4BB-E583-2F23-4B35-9C12F2DDC752}"/>
                  </a:ext>
                </a:extLst>
              </p:cNvPr>
              <p:cNvSpPr/>
              <p:nvPr/>
            </p:nvSpPr>
            <p:spPr>
              <a:xfrm>
                <a:off x="6228737" y="9069656"/>
                <a:ext cx="27940" cy="11430"/>
              </a:xfrm>
              <a:custGeom>
                <a:avLst/>
                <a:gdLst/>
                <a:ahLst/>
                <a:cxnLst/>
                <a:rect l="l" t="t" r="r" b="b"/>
                <a:pathLst>
                  <a:path w="27939" h="11429">
                    <a:moveTo>
                      <a:pt x="21348" y="0"/>
                    </a:moveTo>
                    <a:lnTo>
                      <a:pt x="6146" y="228"/>
                    </a:lnTo>
                    <a:lnTo>
                      <a:pt x="0" y="2819"/>
                    </a:lnTo>
                    <a:lnTo>
                      <a:pt x="50" y="8966"/>
                    </a:lnTo>
                    <a:lnTo>
                      <a:pt x="6235" y="11366"/>
                    </a:lnTo>
                    <a:lnTo>
                      <a:pt x="21437" y="11125"/>
                    </a:lnTo>
                    <a:lnTo>
                      <a:pt x="27571" y="8547"/>
                    </a:lnTo>
                    <a:lnTo>
                      <a:pt x="27546" y="5473"/>
                    </a:lnTo>
                    <a:lnTo>
                      <a:pt x="27520" y="2400"/>
                    </a:lnTo>
                    <a:lnTo>
                      <a:pt x="21348" y="0"/>
                    </a:lnTo>
                    <a:close/>
                  </a:path>
                </a:pathLst>
              </a:custGeom>
              <a:solidFill>
                <a:srgbClr val="008739"/>
              </a:solidFill>
            </p:spPr>
            <p:txBody>
              <a:bodyPr wrap="square" lIns="0" tIns="0" rIns="0" bIns="0" rtlCol="0"/>
              <a:lstStyle/>
              <a:p>
                <a:endParaRPr/>
              </a:p>
            </p:txBody>
          </p:sp>
          <p:sp>
            <p:nvSpPr>
              <p:cNvPr id="2980" name="object 222">
                <a:extLst>
                  <a:ext uri="{FF2B5EF4-FFF2-40B4-BE49-F238E27FC236}">
                    <a16:creationId xmlns:a16="http://schemas.microsoft.com/office/drawing/2014/main" id="{FC2FDC8E-3C33-4139-6B8E-6238BE021E76}"/>
                  </a:ext>
                </a:extLst>
              </p:cNvPr>
              <p:cNvSpPr/>
              <p:nvPr/>
            </p:nvSpPr>
            <p:spPr>
              <a:xfrm>
                <a:off x="6234579" y="9072281"/>
                <a:ext cx="17145" cy="6350"/>
              </a:xfrm>
              <a:custGeom>
                <a:avLst/>
                <a:gdLst/>
                <a:ahLst/>
                <a:cxnLst/>
                <a:rect l="l" t="t" r="r" b="b"/>
                <a:pathLst>
                  <a:path w="17145" h="6350">
                    <a:moveTo>
                      <a:pt x="13423" y="0"/>
                    </a:moveTo>
                    <a:lnTo>
                      <a:pt x="7861" y="177"/>
                    </a:lnTo>
                    <a:lnTo>
                      <a:pt x="3378" y="317"/>
                    </a:lnTo>
                    <a:lnTo>
                      <a:pt x="0" y="1917"/>
                    </a:lnTo>
                    <a:lnTo>
                      <a:pt x="0" y="4432"/>
                    </a:lnTo>
                    <a:lnTo>
                      <a:pt x="2819" y="6007"/>
                    </a:lnTo>
                    <a:lnTo>
                      <a:pt x="14363" y="6019"/>
                    </a:lnTo>
                    <a:lnTo>
                      <a:pt x="16598" y="3987"/>
                    </a:lnTo>
                    <a:lnTo>
                      <a:pt x="16586" y="1739"/>
                    </a:lnTo>
                    <a:lnTo>
                      <a:pt x="13423" y="0"/>
                    </a:lnTo>
                    <a:close/>
                  </a:path>
                </a:pathLst>
              </a:custGeom>
              <a:solidFill>
                <a:srgbClr val="007C34"/>
              </a:solidFill>
            </p:spPr>
            <p:txBody>
              <a:bodyPr wrap="square" lIns="0" tIns="0" rIns="0" bIns="0" rtlCol="0"/>
              <a:lstStyle/>
              <a:p>
                <a:endParaRPr/>
              </a:p>
            </p:txBody>
          </p:sp>
          <p:pic>
            <p:nvPicPr>
              <p:cNvPr id="2981" name="object 223">
                <a:extLst>
                  <a:ext uri="{FF2B5EF4-FFF2-40B4-BE49-F238E27FC236}">
                    <a16:creationId xmlns:a16="http://schemas.microsoft.com/office/drawing/2014/main" id="{1042CBC3-3DE2-ACA2-E52C-CC87DC7DB599}"/>
                  </a:ext>
                </a:extLst>
              </p:cNvPr>
              <p:cNvPicPr/>
              <p:nvPr/>
            </p:nvPicPr>
            <p:blipFill>
              <a:blip r:embed="rId22" cstate="print"/>
              <a:stretch>
                <a:fillRect/>
              </a:stretch>
            </p:blipFill>
            <p:spPr>
              <a:xfrm>
                <a:off x="6387952" y="9072587"/>
                <a:ext cx="221817" cy="96697"/>
              </a:xfrm>
              <a:prstGeom prst="rect">
                <a:avLst/>
              </a:prstGeom>
            </p:spPr>
          </p:pic>
          <p:sp>
            <p:nvSpPr>
              <p:cNvPr id="2982" name="object 224">
                <a:extLst>
                  <a:ext uri="{FF2B5EF4-FFF2-40B4-BE49-F238E27FC236}">
                    <a16:creationId xmlns:a16="http://schemas.microsoft.com/office/drawing/2014/main" id="{3FF9B325-BD38-8998-D081-8DD6DDCDEBE6}"/>
                  </a:ext>
                </a:extLst>
              </p:cNvPr>
              <p:cNvSpPr/>
              <p:nvPr/>
            </p:nvSpPr>
            <p:spPr>
              <a:xfrm>
                <a:off x="6052532" y="8966661"/>
                <a:ext cx="188595" cy="104775"/>
              </a:xfrm>
              <a:custGeom>
                <a:avLst/>
                <a:gdLst/>
                <a:ahLst/>
                <a:cxnLst/>
                <a:rect l="l" t="t" r="r" b="b"/>
                <a:pathLst>
                  <a:path w="188595" h="104775">
                    <a:moveTo>
                      <a:pt x="7835" y="12572"/>
                    </a:moveTo>
                    <a:lnTo>
                      <a:pt x="6794" y="15481"/>
                    </a:lnTo>
                    <a:lnTo>
                      <a:pt x="6635" y="22028"/>
                    </a:lnTo>
                    <a:lnTo>
                      <a:pt x="6527" y="33083"/>
                    </a:lnTo>
                    <a:lnTo>
                      <a:pt x="368" y="38811"/>
                    </a:lnTo>
                    <a:lnTo>
                      <a:pt x="0" y="42354"/>
                    </a:lnTo>
                    <a:lnTo>
                      <a:pt x="38" y="60769"/>
                    </a:lnTo>
                    <a:lnTo>
                      <a:pt x="14541" y="66713"/>
                    </a:lnTo>
                    <a:lnTo>
                      <a:pt x="56756" y="81406"/>
                    </a:lnTo>
                    <a:lnTo>
                      <a:pt x="99148" y="88290"/>
                    </a:lnTo>
                    <a:lnTo>
                      <a:pt x="101904" y="89331"/>
                    </a:lnTo>
                    <a:lnTo>
                      <a:pt x="107353" y="93370"/>
                    </a:lnTo>
                    <a:lnTo>
                      <a:pt x="111137" y="98844"/>
                    </a:lnTo>
                    <a:lnTo>
                      <a:pt x="120484" y="103301"/>
                    </a:lnTo>
                    <a:lnTo>
                      <a:pt x="124206" y="104533"/>
                    </a:lnTo>
                    <a:lnTo>
                      <a:pt x="133680" y="104101"/>
                    </a:lnTo>
                    <a:lnTo>
                      <a:pt x="137134" y="102552"/>
                    </a:lnTo>
                    <a:lnTo>
                      <a:pt x="139166" y="99339"/>
                    </a:lnTo>
                    <a:lnTo>
                      <a:pt x="139915" y="81914"/>
                    </a:lnTo>
                    <a:lnTo>
                      <a:pt x="142049" y="81140"/>
                    </a:lnTo>
                    <a:lnTo>
                      <a:pt x="186638" y="81140"/>
                    </a:lnTo>
                    <a:lnTo>
                      <a:pt x="186995" y="77380"/>
                    </a:lnTo>
                    <a:lnTo>
                      <a:pt x="187727" y="66713"/>
                    </a:lnTo>
                    <a:lnTo>
                      <a:pt x="188506" y="54368"/>
                    </a:lnTo>
                    <a:lnTo>
                      <a:pt x="183451" y="47396"/>
                    </a:lnTo>
                    <a:lnTo>
                      <a:pt x="184988" y="31127"/>
                    </a:lnTo>
                    <a:lnTo>
                      <a:pt x="185102" y="25907"/>
                    </a:lnTo>
                    <a:lnTo>
                      <a:pt x="183362" y="23914"/>
                    </a:lnTo>
                    <a:lnTo>
                      <a:pt x="164090" y="22488"/>
                    </a:lnTo>
                    <a:lnTo>
                      <a:pt x="159348" y="22028"/>
                    </a:lnTo>
                    <a:lnTo>
                      <a:pt x="145935" y="20421"/>
                    </a:lnTo>
                    <a:lnTo>
                      <a:pt x="138023" y="16967"/>
                    </a:lnTo>
                    <a:lnTo>
                      <a:pt x="138015" y="12953"/>
                    </a:lnTo>
                    <a:lnTo>
                      <a:pt x="9944" y="12953"/>
                    </a:lnTo>
                    <a:lnTo>
                      <a:pt x="7835" y="12572"/>
                    </a:lnTo>
                    <a:close/>
                  </a:path>
                  <a:path w="188595" h="104775">
                    <a:moveTo>
                      <a:pt x="186638" y="81140"/>
                    </a:moveTo>
                    <a:lnTo>
                      <a:pt x="142049" y="81140"/>
                    </a:lnTo>
                    <a:lnTo>
                      <a:pt x="155727" y="81800"/>
                    </a:lnTo>
                    <a:lnTo>
                      <a:pt x="165430" y="85293"/>
                    </a:lnTo>
                    <a:lnTo>
                      <a:pt x="177139" y="86867"/>
                    </a:lnTo>
                    <a:lnTo>
                      <a:pt x="178269" y="87058"/>
                    </a:lnTo>
                    <a:lnTo>
                      <a:pt x="184188" y="85242"/>
                    </a:lnTo>
                    <a:lnTo>
                      <a:pt x="186194" y="83337"/>
                    </a:lnTo>
                    <a:lnTo>
                      <a:pt x="186537" y="82207"/>
                    </a:lnTo>
                    <a:lnTo>
                      <a:pt x="186638" y="81140"/>
                    </a:lnTo>
                    <a:close/>
                  </a:path>
                  <a:path w="188595" h="104775">
                    <a:moveTo>
                      <a:pt x="55257" y="0"/>
                    </a:moveTo>
                    <a:lnTo>
                      <a:pt x="55156" y="11252"/>
                    </a:lnTo>
                    <a:lnTo>
                      <a:pt x="26462" y="12730"/>
                    </a:lnTo>
                    <a:lnTo>
                      <a:pt x="20996" y="12914"/>
                    </a:lnTo>
                    <a:lnTo>
                      <a:pt x="9944" y="12953"/>
                    </a:lnTo>
                    <a:lnTo>
                      <a:pt x="138015" y="12953"/>
                    </a:lnTo>
                    <a:lnTo>
                      <a:pt x="138011" y="10769"/>
                    </a:lnTo>
                    <a:lnTo>
                      <a:pt x="96913" y="10769"/>
                    </a:lnTo>
                    <a:lnTo>
                      <a:pt x="83595" y="9065"/>
                    </a:lnTo>
                    <a:lnTo>
                      <a:pt x="70032" y="5365"/>
                    </a:lnTo>
                    <a:lnTo>
                      <a:pt x="59496" y="1675"/>
                    </a:lnTo>
                    <a:lnTo>
                      <a:pt x="55257" y="0"/>
                    </a:lnTo>
                    <a:close/>
                  </a:path>
                  <a:path w="188595" h="104775">
                    <a:moveTo>
                      <a:pt x="137998" y="4406"/>
                    </a:moveTo>
                    <a:lnTo>
                      <a:pt x="126072" y="5587"/>
                    </a:lnTo>
                    <a:lnTo>
                      <a:pt x="118294" y="8619"/>
                    </a:lnTo>
                    <a:lnTo>
                      <a:pt x="112664" y="10169"/>
                    </a:lnTo>
                    <a:lnTo>
                      <a:pt x="106449" y="10724"/>
                    </a:lnTo>
                    <a:lnTo>
                      <a:pt x="96913" y="10769"/>
                    </a:lnTo>
                    <a:lnTo>
                      <a:pt x="138011" y="10769"/>
                    </a:lnTo>
                    <a:lnTo>
                      <a:pt x="137998" y="4406"/>
                    </a:lnTo>
                    <a:close/>
                  </a:path>
                </a:pathLst>
              </a:custGeom>
              <a:solidFill>
                <a:srgbClr val="1AABC4"/>
              </a:solidFill>
            </p:spPr>
            <p:txBody>
              <a:bodyPr wrap="square" lIns="0" tIns="0" rIns="0" bIns="0" rtlCol="0"/>
              <a:lstStyle/>
              <a:p>
                <a:endParaRPr/>
              </a:p>
            </p:txBody>
          </p:sp>
          <p:sp>
            <p:nvSpPr>
              <p:cNvPr id="2983" name="object 225">
                <a:extLst>
                  <a:ext uri="{FF2B5EF4-FFF2-40B4-BE49-F238E27FC236}">
                    <a16:creationId xmlns:a16="http://schemas.microsoft.com/office/drawing/2014/main" id="{52170AF4-66F8-5E4B-F89C-1F499AC7489C}"/>
                  </a:ext>
                </a:extLst>
              </p:cNvPr>
              <p:cNvSpPr/>
              <p:nvPr/>
            </p:nvSpPr>
            <p:spPr>
              <a:xfrm>
                <a:off x="6051408" y="8960043"/>
                <a:ext cx="191135" cy="84455"/>
              </a:xfrm>
              <a:custGeom>
                <a:avLst/>
                <a:gdLst/>
                <a:ahLst/>
                <a:cxnLst/>
                <a:rect l="l" t="t" r="r" b="b"/>
                <a:pathLst>
                  <a:path w="191135" h="84454">
                    <a:moveTo>
                      <a:pt x="65290" y="0"/>
                    </a:moveTo>
                    <a:lnTo>
                      <a:pt x="57276" y="2044"/>
                    </a:lnTo>
                    <a:lnTo>
                      <a:pt x="55778" y="5727"/>
                    </a:lnTo>
                    <a:lnTo>
                      <a:pt x="57365" y="11480"/>
                    </a:lnTo>
                    <a:lnTo>
                      <a:pt x="60680" y="12445"/>
                    </a:lnTo>
                    <a:lnTo>
                      <a:pt x="57188" y="18287"/>
                    </a:lnTo>
                    <a:lnTo>
                      <a:pt x="47053" y="17411"/>
                    </a:lnTo>
                    <a:lnTo>
                      <a:pt x="29654" y="14947"/>
                    </a:lnTo>
                    <a:lnTo>
                      <a:pt x="22745" y="11747"/>
                    </a:lnTo>
                    <a:lnTo>
                      <a:pt x="8712" y="15481"/>
                    </a:lnTo>
                    <a:lnTo>
                      <a:pt x="7480" y="20624"/>
                    </a:lnTo>
                    <a:lnTo>
                      <a:pt x="12801" y="28181"/>
                    </a:lnTo>
                    <a:lnTo>
                      <a:pt x="22631" y="27787"/>
                    </a:lnTo>
                    <a:lnTo>
                      <a:pt x="28549" y="28295"/>
                    </a:lnTo>
                    <a:lnTo>
                      <a:pt x="32880" y="28435"/>
                    </a:lnTo>
                    <a:lnTo>
                      <a:pt x="34899" y="29349"/>
                    </a:lnTo>
                    <a:lnTo>
                      <a:pt x="36918" y="30251"/>
                    </a:lnTo>
                    <a:lnTo>
                      <a:pt x="36372" y="33667"/>
                    </a:lnTo>
                    <a:lnTo>
                      <a:pt x="22948" y="36436"/>
                    </a:lnTo>
                    <a:lnTo>
                      <a:pt x="12712" y="36626"/>
                    </a:lnTo>
                    <a:lnTo>
                      <a:pt x="3365" y="40512"/>
                    </a:lnTo>
                    <a:lnTo>
                      <a:pt x="0" y="43789"/>
                    </a:lnTo>
                    <a:lnTo>
                      <a:pt x="5181" y="53060"/>
                    </a:lnTo>
                    <a:lnTo>
                      <a:pt x="13969" y="53378"/>
                    </a:lnTo>
                    <a:lnTo>
                      <a:pt x="23240" y="52577"/>
                    </a:lnTo>
                    <a:lnTo>
                      <a:pt x="40301" y="49569"/>
                    </a:lnTo>
                    <a:lnTo>
                      <a:pt x="48620" y="48825"/>
                    </a:lnTo>
                    <a:lnTo>
                      <a:pt x="54495" y="50457"/>
                    </a:lnTo>
                    <a:lnTo>
                      <a:pt x="58369" y="53593"/>
                    </a:lnTo>
                    <a:lnTo>
                      <a:pt x="51854" y="59626"/>
                    </a:lnTo>
                    <a:lnTo>
                      <a:pt x="44246" y="67602"/>
                    </a:lnTo>
                    <a:lnTo>
                      <a:pt x="42684" y="71742"/>
                    </a:lnTo>
                    <a:lnTo>
                      <a:pt x="45592" y="79006"/>
                    </a:lnTo>
                    <a:lnTo>
                      <a:pt x="54851" y="82257"/>
                    </a:lnTo>
                    <a:lnTo>
                      <a:pt x="69164" y="74980"/>
                    </a:lnTo>
                    <a:lnTo>
                      <a:pt x="73444" y="65227"/>
                    </a:lnTo>
                    <a:lnTo>
                      <a:pt x="79324" y="61188"/>
                    </a:lnTo>
                    <a:lnTo>
                      <a:pt x="85093" y="58618"/>
                    </a:lnTo>
                    <a:lnTo>
                      <a:pt x="91852" y="57783"/>
                    </a:lnTo>
                    <a:lnTo>
                      <a:pt x="98783" y="58707"/>
                    </a:lnTo>
                    <a:lnTo>
                      <a:pt x="105067" y="61417"/>
                    </a:lnTo>
                    <a:lnTo>
                      <a:pt x="112661" y="66217"/>
                    </a:lnTo>
                    <a:lnTo>
                      <a:pt x="115315" y="73977"/>
                    </a:lnTo>
                    <a:lnTo>
                      <a:pt x="127431" y="82473"/>
                    </a:lnTo>
                    <a:lnTo>
                      <a:pt x="138137" y="84010"/>
                    </a:lnTo>
                    <a:lnTo>
                      <a:pt x="142455" y="72707"/>
                    </a:lnTo>
                    <a:lnTo>
                      <a:pt x="136893" y="69113"/>
                    </a:lnTo>
                    <a:lnTo>
                      <a:pt x="132778" y="58064"/>
                    </a:lnTo>
                    <a:lnTo>
                      <a:pt x="136728" y="53073"/>
                    </a:lnTo>
                    <a:lnTo>
                      <a:pt x="142570" y="52311"/>
                    </a:lnTo>
                    <a:lnTo>
                      <a:pt x="149333" y="53496"/>
                    </a:lnTo>
                    <a:lnTo>
                      <a:pt x="157616" y="57210"/>
                    </a:lnTo>
                    <a:lnTo>
                      <a:pt x="165865" y="61519"/>
                    </a:lnTo>
                    <a:lnTo>
                      <a:pt x="172529" y="64490"/>
                    </a:lnTo>
                    <a:lnTo>
                      <a:pt x="179666" y="66725"/>
                    </a:lnTo>
                    <a:lnTo>
                      <a:pt x="186410" y="67678"/>
                    </a:lnTo>
                    <a:lnTo>
                      <a:pt x="190677" y="60007"/>
                    </a:lnTo>
                    <a:lnTo>
                      <a:pt x="188429" y="55041"/>
                    </a:lnTo>
                    <a:lnTo>
                      <a:pt x="180809" y="51358"/>
                    </a:lnTo>
                    <a:lnTo>
                      <a:pt x="168033" y="48526"/>
                    </a:lnTo>
                    <a:lnTo>
                      <a:pt x="156883" y="42100"/>
                    </a:lnTo>
                    <a:lnTo>
                      <a:pt x="156286" y="38366"/>
                    </a:lnTo>
                    <a:lnTo>
                      <a:pt x="161378" y="35267"/>
                    </a:lnTo>
                    <a:lnTo>
                      <a:pt x="170624" y="36499"/>
                    </a:lnTo>
                    <a:lnTo>
                      <a:pt x="182321" y="36131"/>
                    </a:lnTo>
                    <a:lnTo>
                      <a:pt x="185839" y="33286"/>
                    </a:lnTo>
                    <a:lnTo>
                      <a:pt x="183832" y="27660"/>
                    </a:lnTo>
                    <a:lnTo>
                      <a:pt x="178257" y="24942"/>
                    </a:lnTo>
                    <a:lnTo>
                      <a:pt x="162839" y="25615"/>
                    </a:lnTo>
                    <a:lnTo>
                      <a:pt x="155676" y="26136"/>
                    </a:lnTo>
                    <a:lnTo>
                      <a:pt x="138163" y="23228"/>
                    </a:lnTo>
                    <a:lnTo>
                      <a:pt x="133769" y="18173"/>
                    </a:lnTo>
                    <a:lnTo>
                      <a:pt x="138709" y="15963"/>
                    </a:lnTo>
                    <a:lnTo>
                      <a:pt x="139560" y="7429"/>
                    </a:lnTo>
                    <a:lnTo>
                      <a:pt x="132181" y="4305"/>
                    </a:lnTo>
                    <a:lnTo>
                      <a:pt x="120332" y="7137"/>
                    </a:lnTo>
                    <a:lnTo>
                      <a:pt x="116585" y="11061"/>
                    </a:lnTo>
                    <a:lnTo>
                      <a:pt x="103835" y="14274"/>
                    </a:lnTo>
                    <a:lnTo>
                      <a:pt x="84594" y="10909"/>
                    </a:lnTo>
                    <a:lnTo>
                      <a:pt x="79514" y="7086"/>
                    </a:lnTo>
                    <a:lnTo>
                      <a:pt x="70396" y="1041"/>
                    </a:lnTo>
                    <a:lnTo>
                      <a:pt x="65290" y="0"/>
                    </a:lnTo>
                    <a:close/>
                  </a:path>
                </a:pathLst>
              </a:custGeom>
              <a:solidFill>
                <a:srgbClr val="19B8D3"/>
              </a:solidFill>
            </p:spPr>
            <p:txBody>
              <a:bodyPr wrap="square" lIns="0" tIns="0" rIns="0" bIns="0" rtlCol="0"/>
              <a:lstStyle/>
              <a:p>
                <a:endParaRPr/>
              </a:p>
            </p:txBody>
          </p:sp>
          <p:sp>
            <p:nvSpPr>
              <p:cNvPr id="2984" name="object 226">
                <a:extLst>
                  <a:ext uri="{FF2B5EF4-FFF2-40B4-BE49-F238E27FC236}">
                    <a16:creationId xmlns:a16="http://schemas.microsoft.com/office/drawing/2014/main" id="{E269E863-5377-4BB9-5215-F9E3D7028228}"/>
                  </a:ext>
                </a:extLst>
              </p:cNvPr>
              <p:cNvSpPr/>
              <p:nvPr/>
            </p:nvSpPr>
            <p:spPr>
              <a:xfrm>
                <a:off x="6114275" y="8977146"/>
                <a:ext cx="66675" cy="28575"/>
              </a:xfrm>
              <a:custGeom>
                <a:avLst/>
                <a:gdLst/>
                <a:ahLst/>
                <a:cxnLst/>
                <a:rect l="l" t="t" r="r" b="b"/>
                <a:pathLst>
                  <a:path w="66675" h="28575">
                    <a:moveTo>
                      <a:pt x="24815" y="12026"/>
                    </a:moveTo>
                    <a:lnTo>
                      <a:pt x="0" y="11963"/>
                    </a:lnTo>
                    <a:lnTo>
                      <a:pt x="419" y="23876"/>
                    </a:lnTo>
                    <a:lnTo>
                      <a:pt x="5219" y="28511"/>
                    </a:lnTo>
                    <a:lnTo>
                      <a:pt x="20320" y="28549"/>
                    </a:lnTo>
                    <a:lnTo>
                      <a:pt x="24688" y="23926"/>
                    </a:lnTo>
                    <a:lnTo>
                      <a:pt x="24815" y="12026"/>
                    </a:lnTo>
                    <a:close/>
                  </a:path>
                  <a:path w="66675" h="28575">
                    <a:moveTo>
                      <a:pt x="66268" y="50"/>
                    </a:moveTo>
                    <a:lnTo>
                      <a:pt x="42379" y="0"/>
                    </a:lnTo>
                    <a:lnTo>
                      <a:pt x="42773" y="11645"/>
                    </a:lnTo>
                    <a:lnTo>
                      <a:pt x="47396" y="16179"/>
                    </a:lnTo>
                    <a:lnTo>
                      <a:pt x="61937" y="16217"/>
                    </a:lnTo>
                    <a:lnTo>
                      <a:pt x="66141" y="11696"/>
                    </a:lnTo>
                    <a:lnTo>
                      <a:pt x="66268" y="50"/>
                    </a:lnTo>
                    <a:close/>
                  </a:path>
                </a:pathLst>
              </a:custGeom>
              <a:solidFill>
                <a:srgbClr val="1AABC4"/>
              </a:solidFill>
            </p:spPr>
            <p:txBody>
              <a:bodyPr wrap="square" lIns="0" tIns="0" rIns="0" bIns="0" rtlCol="0"/>
              <a:lstStyle/>
              <a:p>
                <a:endParaRPr/>
              </a:p>
            </p:txBody>
          </p:sp>
          <p:sp>
            <p:nvSpPr>
              <p:cNvPr id="2985" name="object 227">
                <a:extLst>
                  <a:ext uri="{FF2B5EF4-FFF2-40B4-BE49-F238E27FC236}">
                    <a16:creationId xmlns:a16="http://schemas.microsoft.com/office/drawing/2014/main" id="{23918D65-7013-4852-C4F4-1CFDE1D56A6D}"/>
                  </a:ext>
                </a:extLst>
              </p:cNvPr>
              <p:cNvSpPr/>
              <p:nvPr/>
            </p:nvSpPr>
            <p:spPr>
              <a:xfrm>
                <a:off x="6156632" y="8971971"/>
                <a:ext cx="24130" cy="10795"/>
              </a:xfrm>
              <a:custGeom>
                <a:avLst/>
                <a:gdLst/>
                <a:ahLst/>
                <a:cxnLst/>
                <a:rect l="l" t="t" r="r" b="b"/>
                <a:pathLst>
                  <a:path w="24129" h="10795">
                    <a:moveTo>
                      <a:pt x="5448" y="0"/>
                    </a:moveTo>
                    <a:lnTo>
                      <a:pt x="63" y="2311"/>
                    </a:lnTo>
                    <a:lnTo>
                      <a:pt x="0" y="8026"/>
                    </a:lnTo>
                    <a:lnTo>
                      <a:pt x="5334" y="10363"/>
                    </a:lnTo>
                    <a:lnTo>
                      <a:pt x="18529" y="10388"/>
                    </a:lnTo>
                    <a:lnTo>
                      <a:pt x="23901" y="8077"/>
                    </a:lnTo>
                    <a:lnTo>
                      <a:pt x="23926" y="5219"/>
                    </a:lnTo>
                    <a:lnTo>
                      <a:pt x="23964" y="2362"/>
                    </a:lnTo>
                    <a:lnTo>
                      <a:pt x="18643" y="25"/>
                    </a:lnTo>
                    <a:lnTo>
                      <a:pt x="5448" y="0"/>
                    </a:lnTo>
                    <a:close/>
                  </a:path>
                </a:pathLst>
              </a:custGeom>
              <a:solidFill>
                <a:srgbClr val="19B8D3"/>
              </a:solidFill>
            </p:spPr>
            <p:txBody>
              <a:bodyPr wrap="square" lIns="0" tIns="0" rIns="0" bIns="0" rtlCol="0"/>
              <a:lstStyle/>
              <a:p>
                <a:endParaRPr/>
              </a:p>
            </p:txBody>
          </p:sp>
          <p:sp>
            <p:nvSpPr>
              <p:cNvPr id="2986" name="object 228">
                <a:extLst>
                  <a:ext uri="{FF2B5EF4-FFF2-40B4-BE49-F238E27FC236}">
                    <a16:creationId xmlns:a16="http://schemas.microsoft.com/office/drawing/2014/main" id="{42BB17CD-155F-1F11-5E9B-D40F336FFB81}"/>
                  </a:ext>
                </a:extLst>
              </p:cNvPr>
              <p:cNvSpPr/>
              <p:nvPr/>
            </p:nvSpPr>
            <p:spPr>
              <a:xfrm>
                <a:off x="6115875" y="8973705"/>
                <a:ext cx="60325" cy="16510"/>
              </a:xfrm>
              <a:custGeom>
                <a:avLst/>
                <a:gdLst/>
                <a:ahLst/>
                <a:cxnLst/>
                <a:rect l="l" t="t" r="r" b="b"/>
                <a:pathLst>
                  <a:path w="60325" h="16509">
                    <a:moveTo>
                      <a:pt x="23888" y="50"/>
                    </a:moveTo>
                    <a:lnTo>
                      <a:pt x="0" y="0"/>
                    </a:lnTo>
                    <a:lnTo>
                      <a:pt x="393" y="11645"/>
                    </a:lnTo>
                    <a:lnTo>
                      <a:pt x="5016" y="16179"/>
                    </a:lnTo>
                    <a:lnTo>
                      <a:pt x="19558" y="16217"/>
                    </a:lnTo>
                    <a:lnTo>
                      <a:pt x="23761" y="11696"/>
                    </a:lnTo>
                    <a:lnTo>
                      <a:pt x="23888" y="50"/>
                    </a:lnTo>
                    <a:close/>
                  </a:path>
                  <a:path w="60325" h="16509">
                    <a:moveTo>
                      <a:pt x="60223" y="2362"/>
                    </a:moveTo>
                    <a:lnTo>
                      <a:pt x="57518" y="685"/>
                    </a:lnTo>
                    <a:lnTo>
                      <a:pt x="52679" y="774"/>
                    </a:lnTo>
                    <a:lnTo>
                      <a:pt x="48780" y="838"/>
                    </a:lnTo>
                    <a:lnTo>
                      <a:pt x="45821" y="2260"/>
                    </a:lnTo>
                    <a:lnTo>
                      <a:pt x="45783" y="4597"/>
                    </a:lnTo>
                    <a:lnTo>
                      <a:pt x="48209" y="6096"/>
                    </a:lnTo>
                    <a:lnTo>
                      <a:pt x="58216" y="6299"/>
                    </a:lnTo>
                    <a:lnTo>
                      <a:pt x="60185" y="4457"/>
                    </a:lnTo>
                    <a:lnTo>
                      <a:pt x="60223" y="2362"/>
                    </a:lnTo>
                    <a:close/>
                  </a:path>
                </a:pathLst>
              </a:custGeom>
              <a:solidFill>
                <a:srgbClr val="1AABC4"/>
              </a:solidFill>
            </p:spPr>
            <p:txBody>
              <a:bodyPr wrap="square" lIns="0" tIns="0" rIns="0" bIns="0" rtlCol="0"/>
              <a:lstStyle/>
              <a:p>
                <a:endParaRPr/>
              </a:p>
            </p:txBody>
          </p:sp>
          <p:sp>
            <p:nvSpPr>
              <p:cNvPr id="2987" name="object 229">
                <a:extLst>
                  <a:ext uri="{FF2B5EF4-FFF2-40B4-BE49-F238E27FC236}">
                    <a16:creationId xmlns:a16="http://schemas.microsoft.com/office/drawing/2014/main" id="{4EE1B311-A708-F0A0-665F-C497683454E7}"/>
                  </a:ext>
                </a:extLst>
              </p:cNvPr>
              <p:cNvSpPr/>
              <p:nvPr/>
            </p:nvSpPr>
            <p:spPr>
              <a:xfrm>
                <a:off x="6115846" y="8968529"/>
                <a:ext cx="24130" cy="10795"/>
              </a:xfrm>
              <a:custGeom>
                <a:avLst/>
                <a:gdLst/>
                <a:ahLst/>
                <a:cxnLst/>
                <a:rect l="l" t="t" r="r" b="b"/>
                <a:pathLst>
                  <a:path w="24129" h="10795">
                    <a:moveTo>
                      <a:pt x="5448" y="0"/>
                    </a:moveTo>
                    <a:lnTo>
                      <a:pt x="63" y="2311"/>
                    </a:lnTo>
                    <a:lnTo>
                      <a:pt x="0" y="8026"/>
                    </a:lnTo>
                    <a:lnTo>
                      <a:pt x="5334" y="10363"/>
                    </a:lnTo>
                    <a:lnTo>
                      <a:pt x="18529" y="10388"/>
                    </a:lnTo>
                    <a:lnTo>
                      <a:pt x="23901" y="8077"/>
                    </a:lnTo>
                    <a:lnTo>
                      <a:pt x="23926" y="5219"/>
                    </a:lnTo>
                    <a:lnTo>
                      <a:pt x="23964" y="2362"/>
                    </a:lnTo>
                    <a:lnTo>
                      <a:pt x="18643" y="25"/>
                    </a:lnTo>
                    <a:lnTo>
                      <a:pt x="5448" y="0"/>
                    </a:lnTo>
                    <a:close/>
                  </a:path>
                </a:pathLst>
              </a:custGeom>
              <a:solidFill>
                <a:srgbClr val="19B8D3"/>
              </a:solidFill>
            </p:spPr>
            <p:txBody>
              <a:bodyPr wrap="square" lIns="0" tIns="0" rIns="0" bIns="0" rtlCol="0"/>
              <a:lstStyle/>
              <a:p>
                <a:endParaRPr/>
              </a:p>
            </p:txBody>
          </p:sp>
          <p:sp>
            <p:nvSpPr>
              <p:cNvPr id="2988" name="object 230">
                <a:extLst>
                  <a:ext uri="{FF2B5EF4-FFF2-40B4-BE49-F238E27FC236}">
                    <a16:creationId xmlns:a16="http://schemas.microsoft.com/office/drawing/2014/main" id="{1718B920-D494-464A-8189-960E1AE68FBE}"/>
                  </a:ext>
                </a:extLst>
              </p:cNvPr>
              <p:cNvSpPr/>
              <p:nvPr/>
            </p:nvSpPr>
            <p:spPr>
              <a:xfrm>
                <a:off x="6120866" y="8970961"/>
                <a:ext cx="60325" cy="38100"/>
              </a:xfrm>
              <a:custGeom>
                <a:avLst/>
                <a:gdLst/>
                <a:ahLst/>
                <a:cxnLst/>
                <a:rect l="l" t="t" r="r" b="b"/>
                <a:pathLst>
                  <a:path w="60325" h="38100">
                    <a:moveTo>
                      <a:pt x="14439" y="1663"/>
                    </a:moveTo>
                    <a:lnTo>
                      <a:pt x="11734" y="0"/>
                    </a:lnTo>
                    <a:lnTo>
                      <a:pt x="6896" y="76"/>
                    </a:lnTo>
                    <a:lnTo>
                      <a:pt x="2997" y="139"/>
                    </a:lnTo>
                    <a:lnTo>
                      <a:pt x="38" y="1562"/>
                    </a:lnTo>
                    <a:lnTo>
                      <a:pt x="0" y="3898"/>
                    </a:lnTo>
                    <a:lnTo>
                      <a:pt x="2413" y="5397"/>
                    </a:lnTo>
                    <a:lnTo>
                      <a:pt x="12433" y="5613"/>
                    </a:lnTo>
                    <a:lnTo>
                      <a:pt x="14401" y="3759"/>
                    </a:lnTo>
                    <a:lnTo>
                      <a:pt x="14439" y="1663"/>
                    </a:lnTo>
                    <a:close/>
                  </a:path>
                  <a:path w="60325" h="38100">
                    <a:moveTo>
                      <a:pt x="59944" y="21374"/>
                    </a:moveTo>
                    <a:lnTo>
                      <a:pt x="35128" y="21310"/>
                    </a:lnTo>
                    <a:lnTo>
                      <a:pt x="35547" y="33223"/>
                    </a:lnTo>
                    <a:lnTo>
                      <a:pt x="40347" y="37858"/>
                    </a:lnTo>
                    <a:lnTo>
                      <a:pt x="55448" y="37884"/>
                    </a:lnTo>
                    <a:lnTo>
                      <a:pt x="59817" y="33274"/>
                    </a:lnTo>
                    <a:lnTo>
                      <a:pt x="59944" y="21374"/>
                    </a:lnTo>
                    <a:close/>
                  </a:path>
                </a:pathLst>
              </a:custGeom>
              <a:solidFill>
                <a:srgbClr val="1AABC4"/>
              </a:solidFill>
            </p:spPr>
            <p:txBody>
              <a:bodyPr wrap="square" lIns="0" tIns="0" rIns="0" bIns="0" rtlCol="0"/>
              <a:lstStyle/>
              <a:p>
                <a:endParaRPr/>
              </a:p>
            </p:txBody>
          </p:sp>
          <p:sp>
            <p:nvSpPr>
              <p:cNvPr id="2989" name="object 231">
                <a:extLst>
                  <a:ext uri="{FF2B5EF4-FFF2-40B4-BE49-F238E27FC236}">
                    <a16:creationId xmlns:a16="http://schemas.microsoft.com/office/drawing/2014/main" id="{6E67C708-9570-2BF1-4D20-E724B6711FFB}"/>
                  </a:ext>
                </a:extLst>
              </p:cNvPr>
              <p:cNvSpPr/>
              <p:nvPr/>
            </p:nvSpPr>
            <p:spPr>
              <a:xfrm>
                <a:off x="6155960" y="8986985"/>
                <a:ext cx="25400" cy="10795"/>
              </a:xfrm>
              <a:custGeom>
                <a:avLst/>
                <a:gdLst/>
                <a:ahLst/>
                <a:cxnLst/>
                <a:rect l="l" t="t" r="r" b="b"/>
                <a:pathLst>
                  <a:path w="25400" h="10795">
                    <a:moveTo>
                      <a:pt x="5651" y="0"/>
                    </a:moveTo>
                    <a:lnTo>
                      <a:pt x="76" y="2349"/>
                    </a:lnTo>
                    <a:lnTo>
                      <a:pt x="0" y="8191"/>
                    </a:lnTo>
                    <a:lnTo>
                      <a:pt x="5537" y="10579"/>
                    </a:lnTo>
                    <a:lnTo>
                      <a:pt x="19240" y="10604"/>
                    </a:lnTo>
                    <a:lnTo>
                      <a:pt x="24828" y="8255"/>
                    </a:lnTo>
                    <a:lnTo>
                      <a:pt x="24853" y="5334"/>
                    </a:lnTo>
                    <a:lnTo>
                      <a:pt x="24891" y="2413"/>
                    </a:lnTo>
                    <a:lnTo>
                      <a:pt x="19367" y="25"/>
                    </a:lnTo>
                    <a:lnTo>
                      <a:pt x="5651" y="0"/>
                    </a:lnTo>
                    <a:close/>
                  </a:path>
                </a:pathLst>
              </a:custGeom>
              <a:solidFill>
                <a:srgbClr val="19B8D3"/>
              </a:solidFill>
            </p:spPr>
            <p:txBody>
              <a:bodyPr wrap="square" lIns="0" tIns="0" rIns="0" bIns="0" rtlCol="0"/>
              <a:lstStyle/>
              <a:p>
                <a:endParaRPr/>
              </a:p>
            </p:txBody>
          </p:sp>
          <p:sp>
            <p:nvSpPr>
              <p:cNvPr id="2990" name="object 232">
                <a:extLst>
                  <a:ext uri="{FF2B5EF4-FFF2-40B4-BE49-F238E27FC236}">
                    <a16:creationId xmlns:a16="http://schemas.microsoft.com/office/drawing/2014/main" id="{3B175E33-17C5-79B8-192B-F708EA5F4FBA}"/>
                  </a:ext>
                </a:extLst>
              </p:cNvPr>
              <p:cNvSpPr/>
              <p:nvPr/>
            </p:nvSpPr>
            <p:spPr>
              <a:xfrm>
                <a:off x="6161186" y="8989460"/>
                <a:ext cx="15240" cy="6350"/>
              </a:xfrm>
              <a:custGeom>
                <a:avLst/>
                <a:gdLst/>
                <a:ahLst/>
                <a:cxnLst/>
                <a:rect l="l" t="t" r="r" b="b"/>
                <a:pathLst>
                  <a:path w="15239" h="6350">
                    <a:moveTo>
                      <a:pt x="12179" y="0"/>
                    </a:moveTo>
                    <a:lnTo>
                      <a:pt x="7162" y="76"/>
                    </a:lnTo>
                    <a:lnTo>
                      <a:pt x="3124" y="139"/>
                    </a:lnTo>
                    <a:lnTo>
                      <a:pt x="38" y="1600"/>
                    </a:lnTo>
                    <a:lnTo>
                      <a:pt x="0" y="3987"/>
                    </a:lnTo>
                    <a:lnTo>
                      <a:pt x="2514" y="5524"/>
                    </a:lnTo>
                    <a:lnTo>
                      <a:pt x="12915" y="5727"/>
                    </a:lnTo>
                    <a:lnTo>
                      <a:pt x="14960" y="3848"/>
                    </a:lnTo>
                    <a:lnTo>
                      <a:pt x="14998" y="1701"/>
                    </a:lnTo>
                    <a:lnTo>
                      <a:pt x="12179" y="0"/>
                    </a:lnTo>
                    <a:close/>
                  </a:path>
                </a:pathLst>
              </a:custGeom>
              <a:solidFill>
                <a:srgbClr val="1AABC4"/>
              </a:solidFill>
            </p:spPr>
            <p:txBody>
              <a:bodyPr wrap="square" lIns="0" tIns="0" rIns="0" bIns="0" rtlCol="0"/>
              <a:lstStyle/>
              <a:p>
                <a:endParaRPr/>
              </a:p>
            </p:txBody>
          </p:sp>
          <p:sp>
            <p:nvSpPr>
              <p:cNvPr id="2991" name="object 233">
                <a:extLst>
                  <a:ext uri="{FF2B5EF4-FFF2-40B4-BE49-F238E27FC236}">
                    <a16:creationId xmlns:a16="http://schemas.microsoft.com/office/drawing/2014/main" id="{27E0CBAA-5C24-2C9C-7504-5DB55610F715}"/>
                  </a:ext>
                </a:extLst>
              </p:cNvPr>
              <p:cNvSpPr/>
              <p:nvPr/>
            </p:nvSpPr>
            <p:spPr>
              <a:xfrm>
                <a:off x="6114237" y="8983825"/>
                <a:ext cx="25400" cy="10795"/>
              </a:xfrm>
              <a:custGeom>
                <a:avLst/>
                <a:gdLst/>
                <a:ahLst/>
                <a:cxnLst/>
                <a:rect l="l" t="t" r="r" b="b"/>
                <a:pathLst>
                  <a:path w="25400" h="10795">
                    <a:moveTo>
                      <a:pt x="5651" y="0"/>
                    </a:moveTo>
                    <a:lnTo>
                      <a:pt x="76" y="2362"/>
                    </a:lnTo>
                    <a:lnTo>
                      <a:pt x="0" y="8191"/>
                    </a:lnTo>
                    <a:lnTo>
                      <a:pt x="5537" y="10579"/>
                    </a:lnTo>
                    <a:lnTo>
                      <a:pt x="19240" y="10617"/>
                    </a:lnTo>
                    <a:lnTo>
                      <a:pt x="24828" y="8254"/>
                    </a:lnTo>
                    <a:lnTo>
                      <a:pt x="24853" y="5333"/>
                    </a:lnTo>
                    <a:lnTo>
                      <a:pt x="24891" y="2412"/>
                    </a:lnTo>
                    <a:lnTo>
                      <a:pt x="19367" y="25"/>
                    </a:lnTo>
                    <a:lnTo>
                      <a:pt x="5651" y="0"/>
                    </a:lnTo>
                    <a:close/>
                  </a:path>
                </a:pathLst>
              </a:custGeom>
              <a:solidFill>
                <a:srgbClr val="19B8D3"/>
              </a:solidFill>
            </p:spPr>
            <p:txBody>
              <a:bodyPr wrap="square" lIns="0" tIns="0" rIns="0" bIns="0" rtlCol="0"/>
              <a:lstStyle/>
              <a:p>
                <a:endParaRPr/>
              </a:p>
            </p:txBody>
          </p:sp>
          <p:sp>
            <p:nvSpPr>
              <p:cNvPr id="2992" name="object 234">
                <a:extLst>
                  <a:ext uri="{FF2B5EF4-FFF2-40B4-BE49-F238E27FC236}">
                    <a16:creationId xmlns:a16="http://schemas.microsoft.com/office/drawing/2014/main" id="{6DFA34D8-9A7F-3961-A828-3D690C0015AA}"/>
                  </a:ext>
                </a:extLst>
              </p:cNvPr>
              <p:cNvSpPr/>
              <p:nvPr/>
            </p:nvSpPr>
            <p:spPr>
              <a:xfrm>
                <a:off x="6119464" y="8986301"/>
                <a:ext cx="15240" cy="6350"/>
              </a:xfrm>
              <a:custGeom>
                <a:avLst/>
                <a:gdLst/>
                <a:ahLst/>
                <a:cxnLst/>
                <a:rect l="l" t="t" r="r" b="b"/>
                <a:pathLst>
                  <a:path w="15239" h="6350">
                    <a:moveTo>
                      <a:pt x="12192" y="0"/>
                    </a:moveTo>
                    <a:lnTo>
                      <a:pt x="7162" y="76"/>
                    </a:lnTo>
                    <a:lnTo>
                      <a:pt x="3124" y="139"/>
                    </a:lnTo>
                    <a:lnTo>
                      <a:pt x="50" y="1600"/>
                    </a:lnTo>
                    <a:lnTo>
                      <a:pt x="0" y="3987"/>
                    </a:lnTo>
                    <a:lnTo>
                      <a:pt x="2514" y="5524"/>
                    </a:lnTo>
                    <a:lnTo>
                      <a:pt x="12915" y="5727"/>
                    </a:lnTo>
                    <a:lnTo>
                      <a:pt x="14960" y="3848"/>
                    </a:lnTo>
                    <a:lnTo>
                      <a:pt x="14998" y="1701"/>
                    </a:lnTo>
                    <a:lnTo>
                      <a:pt x="12192" y="0"/>
                    </a:lnTo>
                    <a:close/>
                  </a:path>
                </a:pathLst>
              </a:custGeom>
              <a:solidFill>
                <a:srgbClr val="1AABC4"/>
              </a:solidFill>
            </p:spPr>
            <p:txBody>
              <a:bodyPr wrap="square" lIns="0" tIns="0" rIns="0" bIns="0" rtlCol="0"/>
              <a:lstStyle/>
              <a:p>
                <a:endParaRPr/>
              </a:p>
            </p:txBody>
          </p:sp>
        </p:grpSp>
        <p:sp>
          <p:nvSpPr>
            <p:cNvPr id="2891" name="object 235">
              <a:extLst>
                <a:ext uri="{FF2B5EF4-FFF2-40B4-BE49-F238E27FC236}">
                  <a16:creationId xmlns:a16="http://schemas.microsoft.com/office/drawing/2014/main" id="{FFE73EE0-988A-820B-7B08-87ECE9B6743F}"/>
                </a:ext>
              </a:extLst>
            </p:cNvPr>
            <p:cNvSpPr/>
            <p:nvPr/>
          </p:nvSpPr>
          <p:spPr>
            <a:xfrm>
              <a:off x="6038823" y="8543338"/>
              <a:ext cx="73025" cy="56515"/>
            </a:xfrm>
            <a:custGeom>
              <a:avLst/>
              <a:gdLst/>
              <a:ahLst/>
              <a:cxnLst/>
              <a:rect l="l" t="t" r="r" b="b"/>
              <a:pathLst>
                <a:path w="73025" h="56515">
                  <a:moveTo>
                    <a:pt x="18656" y="0"/>
                  </a:moveTo>
                  <a:lnTo>
                    <a:pt x="8597" y="2261"/>
                  </a:lnTo>
                  <a:lnTo>
                    <a:pt x="2755" y="8308"/>
                  </a:lnTo>
                  <a:lnTo>
                    <a:pt x="200" y="15151"/>
                  </a:lnTo>
                  <a:lnTo>
                    <a:pt x="0" y="19799"/>
                  </a:lnTo>
                  <a:lnTo>
                    <a:pt x="1134" y="23417"/>
                  </a:lnTo>
                  <a:lnTo>
                    <a:pt x="40289" y="53873"/>
                  </a:lnTo>
                  <a:lnTo>
                    <a:pt x="57505" y="56388"/>
                  </a:lnTo>
                  <a:lnTo>
                    <a:pt x="61379" y="55994"/>
                  </a:lnTo>
                  <a:lnTo>
                    <a:pt x="68074" y="53868"/>
                  </a:lnTo>
                  <a:lnTo>
                    <a:pt x="70739" y="48018"/>
                  </a:lnTo>
                  <a:lnTo>
                    <a:pt x="72528" y="41849"/>
                  </a:lnTo>
                  <a:lnTo>
                    <a:pt x="72282" y="35429"/>
                  </a:lnTo>
                  <a:lnTo>
                    <a:pt x="69663" y="29205"/>
                  </a:lnTo>
                  <a:lnTo>
                    <a:pt x="64338" y="23622"/>
                  </a:lnTo>
                  <a:lnTo>
                    <a:pt x="60537" y="20751"/>
                  </a:lnTo>
                  <a:lnTo>
                    <a:pt x="42811" y="20751"/>
                  </a:lnTo>
                  <a:lnTo>
                    <a:pt x="41376" y="17625"/>
                  </a:lnTo>
                  <a:lnTo>
                    <a:pt x="36972" y="10685"/>
                  </a:lnTo>
                  <a:lnTo>
                    <a:pt x="29449" y="3590"/>
                  </a:lnTo>
                  <a:lnTo>
                    <a:pt x="18656" y="0"/>
                  </a:lnTo>
                  <a:close/>
                </a:path>
                <a:path w="73025" h="56515">
                  <a:moveTo>
                    <a:pt x="55308" y="16802"/>
                  </a:moveTo>
                  <a:lnTo>
                    <a:pt x="42811" y="20751"/>
                  </a:lnTo>
                  <a:lnTo>
                    <a:pt x="60537" y="20751"/>
                  </a:lnTo>
                  <a:lnTo>
                    <a:pt x="55308" y="16802"/>
                  </a:lnTo>
                  <a:close/>
                </a:path>
              </a:pathLst>
            </a:custGeom>
            <a:solidFill>
              <a:srgbClr val="9C4D57"/>
            </a:solidFill>
          </p:spPr>
          <p:txBody>
            <a:bodyPr wrap="square" lIns="0" tIns="0" rIns="0" bIns="0" rtlCol="0"/>
            <a:lstStyle/>
            <a:p>
              <a:endParaRPr/>
            </a:p>
          </p:txBody>
        </p:sp>
        <p:pic>
          <p:nvPicPr>
            <p:cNvPr id="2892" name="object 236">
              <a:extLst>
                <a:ext uri="{FF2B5EF4-FFF2-40B4-BE49-F238E27FC236}">
                  <a16:creationId xmlns:a16="http://schemas.microsoft.com/office/drawing/2014/main" id="{7441051A-86EE-68FB-5F45-4337027CE5D5}"/>
                </a:ext>
              </a:extLst>
            </p:cNvPr>
            <p:cNvPicPr/>
            <p:nvPr/>
          </p:nvPicPr>
          <p:blipFill>
            <a:blip r:embed="rId23" cstate="print"/>
            <a:stretch>
              <a:fillRect/>
            </a:stretch>
          </p:blipFill>
          <p:spPr>
            <a:xfrm>
              <a:off x="6806772" y="9036061"/>
              <a:ext cx="131190" cy="108186"/>
            </a:xfrm>
            <a:prstGeom prst="rect">
              <a:avLst/>
            </a:prstGeom>
          </p:spPr>
        </p:pic>
        <p:grpSp>
          <p:nvGrpSpPr>
            <p:cNvPr id="2893" name="object 237">
              <a:extLst>
                <a:ext uri="{FF2B5EF4-FFF2-40B4-BE49-F238E27FC236}">
                  <a16:creationId xmlns:a16="http://schemas.microsoft.com/office/drawing/2014/main" id="{217E0EAB-2451-6D9E-A88A-C80B90417A59}"/>
                </a:ext>
              </a:extLst>
            </p:cNvPr>
            <p:cNvGrpSpPr/>
            <p:nvPr/>
          </p:nvGrpSpPr>
          <p:grpSpPr>
            <a:xfrm>
              <a:off x="5470065" y="9037239"/>
              <a:ext cx="407670" cy="365125"/>
              <a:chOff x="5470065" y="9037239"/>
              <a:chExt cx="407670" cy="365125"/>
            </a:xfrm>
          </p:grpSpPr>
          <p:sp>
            <p:nvSpPr>
              <p:cNvPr id="2950" name="object 238">
                <a:extLst>
                  <a:ext uri="{FF2B5EF4-FFF2-40B4-BE49-F238E27FC236}">
                    <a16:creationId xmlns:a16="http://schemas.microsoft.com/office/drawing/2014/main" id="{DB088298-95A7-FB9F-F31B-528BB1CC980F}"/>
                  </a:ext>
                </a:extLst>
              </p:cNvPr>
              <p:cNvSpPr/>
              <p:nvPr/>
            </p:nvSpPr>
            <p:spPr>
              <a:xfrm>
                <a:off x="5470065" y="9304948"/>
                <a:ext cx="407670" cy="97790"/>
              </a:xfrm>
              <a:custGeom>
                <a:avLst/>
                <a:gdLst/>
                <a:ahLst/>
                <a:cxnLst/>
                <a:rect l="l" t="t" r="r" b="b"/>
                <a:pathLst>
                  <a:path w="407670" h="97790">
                    <a:moveTo>
                      <a:pt x="121905" y="0"/>
                    </a:moveTo>
                    <a:lnTo>
                      <a:pt x="29932" y="15773"/>
                    </a:lnTo>
                    <a:lnTo>
                      <a:pt x="11742" y="31087"/>
                    </a:lnTo>
                    <a:lnTo>
                      <a:pt x="2668" y="39751"/>
                    </a:lnTo>
                    <a:lnTo>
                      <a:pt x="0" y="44966"/>
                    </a:lnTo>
                    <a:lnTo>
                      <a:pt x="1027" y="49936"/>
                    </a:lnTo>
                    <a:lnTo>
                      <a:pt x="63893" y="61392"/>
                    </a:lnTo>
                    <a:lnTo>
                      <a:pt x="127462" y="69753"/>
                    </a:lnTo>
                    <a:lnTo>
                      <a:pt x="200423" y="78514"/>
                    </a:lnTo>
                    <a:lnTo>
                      <a:pt x="273753" y="86659"/>
                    </a:lnTo>
                    <a:lnTo>
                      <a:pt x="338429" y="93173"/>
                    </a:lnTo>
                    <a:lnTo>
                      <a:pt x="385428" y="97040"/>
                    </a:lnTo>
                    <a:lnTo>
                      <a:pt x="405725" y="97243"/>
                    </a:lnTo>
                    <a:lnTo>
                      <a:pt x="407450" y="84144"/>
                    </a:lnTo>
                    <a:lnTo>
                      <a:pt x="402033" y="30351"/>
                    </a:lnTo>
                    <a:lnTo>
                      <a:pt x="352516" y="11090"/>
                    </a:lnTo>
                    <a:lnTo>
                      <a:pt x="257906" y="5915"/>
                    </a:lnTo>
                    <a:lnTo>
                      <a:pt x="121905" y="0"/>
                    </a:lnTo>
                    <a:close/>
                  </a:path>
                </a:pathLst>
              </a:custGeom>
              <a:solidFill>
                <a:srgbClr val="EACD97"/>
              </a:solidFill>
            </p:spPr>
            <p:txBody>
              <a:bodyPr wrap="square" lIns="0" tIns="0" rIns="0" bIns="0" rtlCol="0"/>
              <a:lstStyle/>
              <a:p>
                <a:endParaRPr/>
              </a:p>
            </p:txBody>
          </p:sp>
          <p:sp>
            <p:nvSpPr>
              <p:cNvPr id="2951" name="object 239">
                <a:extLst>
                  <a:ext uri="{FF2B5EF4-FFF2-40B4-BE49-F238E27FC236}">
                    <a16:creationId xmlns:a16="http://schemas.microsoft.com/office/drawing/2014/main" id="{920C2DD4-CC99-73A7-5258-413D65F8CC42}"/>
                  </a:ext>
                </a:extLst>
              </p:cNvPr>
              <p:cNvSpPr/>
              <p:nvPr/>
            </p:nvSpPr>
            <p:spPr>
              <a:xfrm>
                <a:off x="5557847" y="9037239"/>
                <a:ext cx="313690" cy="261620"/>
              </a:xfrm>
              <a:custGeom>
                <a:avLst/>
                <a:gdLst/>
                <a:ahLst/>
                <a:cxnLst/>
                <a:rect l="l" t="t" r="r" b="b"/>
                <a:pathLst>
                  <a:path w="313689" h="261620">
                    <a:moveTo>
                      <a:pt x="5976" y="0"/>
                    </a:moveTo>
                    <a:lnTo>
                      <a:pt x="3111" y="357"/>
                    </a:lnTo>
                    <a:lnTo>
                      <a:pt x="825" y="1271"/>
                    </a:lnTo>
                    <a:lnTo>
                      <a:pt x="381" y="6275"/>
                    </a:lnTo>
                    <a:lnTo>
                      <a:pt x="0" y="39879"/>
                    </a:lnTo>
                    <a:lnTo>
                      <a:pt x="4275" y="42903"/>
                    </a:lnTo>
                    <a:lnTo>
                      <a:pt x="16513" y="50716"/>
                    </a:lnTo>
                    <a:lnTo>
                      <a:pt x="35833" y="61429"/>
                    </a:lnTo>
                    <a:lnTo>
                      <a:pt x="61353" y="73153"/>
                    </a:lnTo>
                    <a:lnTo>
                      <a:pt x="90063" y="90855"/>
                    </a:lnTo>
                    <a:lnTo>
                      <a:pt x="118732" y="117469"/>
                    </a:lnTo>
                    <a:lnTo>
                      <a:pt x="146125" y="148090"/>
                    </a:lnTo>
                    <a:lnTo>
                      <a:pt x="171005" y="177814"/>
                    </a:lnTo>
                    <a:lnTo>
                      <a:pt x="196179" y="204162"/>
                    </a:lnTo>
                    <a:lnTo>
                      <a:pt x="252331" y="244226"/>
                    </a:lnTo>
                    <a:lnTo>
                      <a:pt x="298979" y="259578"/>
                    </a:lnTo>
                    <a:lnTo>
                      <a:pt x="308778" y="261294"/>
                    </a:lnTo>
                    <a:lnTo>
                      <a:pt x="311609" y="259929"/>
                    </a:lnTo>
                    <a:lnTo>
                      <a:pt x="310388" y="255564"/>
                    </a:lnTo>
                    <a:lnTo>
                      <a:pt x="312508" y="232869"/>
                    </a:lnTo>
                    <a:lnTo>
                      <a:pt x="313423" y="230595"/>
                    </a:lnTo>
                    <a:lnTo>
                      <a:pt x="313423" y="226036"/>
                    </a:lnTo>
                    <a:lnTo>
                      <a:pt x="312508" y="225134"/>
                    </a:lnTo>
                    <a:lnTo>
                      <a:pt x="308864" y="223318"/>
                    </a:lnTo>
                    <a:lnTo>
                      <a:pt x="299313" y="223318"/>
                    </a:lnTo>
                    <a:lnTo>
                      <a:pt x="287489" y="219216"/>
                    </a:lnTo>
                    <a:lnTo>
                      <a:pt x="251536" y="198744"/>
                    </a:lnTo>
                    <a:lnTo>
                      <a:pt x="213788" y="161375"/>
                    </a:lnTo>
                    <a:lnTo>
                      <a:pt x="187251" y="126076"/>
                    </a:lnTo>
                    <a:lnTo>
                      <a:pt x="169637" y="101655"/>
                    </a:lnTo>
                    <a:lnTo>
                      <a:pt x="125958" y="52681"/>
                    </a:lnTo>
                    <a:lnTo>
                      <a:pt x="80852" y="21458"/>
                    </a:lnTo>
                    <a:lnTo>
                      <a:pt x="39509" y="6275"/>
                    </a:lnTo>
                    <a:lnTo>
                      <a:pt x="12090" y="583"/>
                    </a:lnTo>
                    <a:lnTo>
                      <a:pt x="5976" y="0"/>
                    </a:lnTo>
                    <a:close/>
                  </a:path>
                </a:pathLst>
              </a:custGeom>
              <a:solidFill>
                <a:srgbClr val="19B8D3"/>
              </a:solidFill>
            </p:spPr>
            <p:txBody>
              <a:bodyPr wrap="square" lIns="0" tIns="0" rIns="0" bIns="0" rtlCol="0"/>
              <a:lstStyle/>
              <a:p>
                <a:endParaRPr/>
              </a:p>
            </p:txBody>
          </p:sp>
          <p:pic>
            <p:nvPicPr>
              <p:cNvPr id="2952" name="object 240">
                <a:extLst>
                  <a:ext uri="{FF2B5EF4-FFF2-40B4-BE49-F238E27FC236}">
                    <a16:creationId xmlns:a16="http://schemas.microsoft.com/office/drawing/2014/main" id="{441D2EC8-0084-C90B-3883-D3F1D8F51C75}"/>
                  </a:ext>
                </a:extLst>
              </p:cNvPr>
              <p:cNvPicPr/>
              <p:nvPr/>
            </p:nvPicPr>
            <p:blipFill>
              <a:blip r:embed="rId24" cstate="print"/>
              <a:stretch>
                <a:fillRect/>
              </a:stretch>
            </p:blipFill>
            <p:spPr>
              <a:xfrm>
                <a:off x="5480146" y="9094784"/>
                <a:ext cx="127862" cy="262514"/>
              </a:xfrm>
              <a:prstGeom prst="rect">
                <a:avLst/>
              </a:prstGeom>
            </p:spPr>
          </p:pic>
          <p:sp>
            <p:nvSpPr>
              <p:cNvPr id="2953" name="object 241">
                <a:extLst>
                  <a:ext uri="{FF2B5EF4-FFF2-40B4-BE49-F238E27FC236}">
                    <a16:creationId xmlns:a16="http://schemas.microsoft.com/office/drawing/2014/main" id="{AE721B7F-ABE3-6ED3-AD0C-B9107F067437}"/>
                  </a:ext>
                </a:extLst>
              </p:cNvPr>
              <p:cNvSpPr/>
              <p:nvPr/>
            </p:nvSpPr>
            <p:spPr>
              <a:xfrm>
                <a:off x="5589346" y="9125127"/>
                <a:ext cx="281940" cy="269240"/>
              </a:xfrm>
              <a:custGeom>
                <a:avLst/>
                <a:gdLst/>
                <a:ahLst/>
                <a:cxnLst/>
                <a:rect l="l" t="t" r="r" b="b"/>
                <a:pathLst>
                  <a:path w="281939" h="269240">
                    <a:moveTo>
                      <a:pt x="281330" y="231216"/>
                    </a:moveTo>
                    <a:lnTo>
                      <a:pt x="231101" y="219798"/>
                    </a:lnTo>
                    <a:lnTo>
                      <a:pt x="180378" y="176885"/>
                    </a:lnTo>
                    <a:lnTo>
                      <a:pt x="136855" y="124650"/>
                    </a:lnTo>
                    <a:lnTo>
                      <a:pt x="116357" y="96799"/>
                    </a:lnTo>
                    <a:lnTo>
                      <a:pt x="97764" y="73177"/>
                    </a:lnTo>
                    <a:lnTo>
                      <a:pt x="62420" y="37731"/>
                    </a:lnTo>
                    <a:lnTo>
                      <a:pt x="25920" y="11798"/>
                    </a:lnTo>
                    <a:lnTo>
                      <a:pt x="1054" y="0"/>
                    </a:lnTo>
                    <a:lnTo>
                      <a:pt x="0" y="23317"/>
                    </a:lnTo>
                    <a:lnTo>
                      <a:pt x="14058" y="28854"/>
                    </a:lnTo>
                    <a:lnTo>
                      <a:pt x="24371" y="34912"/>
                    </a:lnTo>
                    <a:lnTo>
                      <a:pt x="54038" y="63804"/>
                    </a:lnTo>
                    <a:lnTo>
                      <a:pt x="101688" y="120789"/>
                    </a:lnTo>
                    <a:lnTo>
                      <a:pt x="122250" y="147675"/>
                    </a:lnTo>
                    <a:lnTo>
                      <a:pt x="136525" y="165849"/>
                    </a:lnTo>
                    <a:lnTo>
                      <a:pt x="164998" y="195186"/>
                    </a:lnTo>
                    <a:lnTo>
                      <a:pt x="201904" y="225120"/>
                    </a:lnTo>
                    <a:lnTo>
                      <a:pt x="222669" y="236448"/>
                    </a:lnTo>
                    <a:lnTo>
                      <a:pt x="222669" y="261785"/>
                    </a:lnTo>
                    <a:lnTo>
                      <a:pt x="277050" y="269113"/>
                    </a:lnTo>
                    <a:lnTo>
                      <a:pt x="278879" y="250774"/>
                    </a:lnTo>
                    <a:lnTo>
                      <a:pt x="281228" y="231952"/>
                    </a:lnTo>
                    <a:lnTo>
                      <a:pt x="281330" y="231216"/>
                    </a:lnTo>
                    <a:close/>
                  </a:path>
                </a:pathLst>
              </a:custGeom>
              <a:solidFill>
                <a:srgbClr val="1AABC4"/>
              </a:solidFill>
            </p:spPr>
            <p:txBody>
              <a:bodyPr wrap="square" lIns="0" tIns="0" rIns="0" bIns="0" rtlCol="0"/>
              <a:lstStyle/>
              <a:p>
                <a:endParaRPr/>
              </a:p>
            </p:txBody>
          </p:sp>
          <p:sp>
            <p:nvSpPr>
              <p:cNvPr id="2954" name="object 242">
                <a:extLst>
                  <a:ext uri="{FF2B5EF4-FFF2-40B4-BE49-F238E27FC236}">
                    <a16:creationId xmlns:a16="http://schemas.microsoft.com/office/drawing/2014/main" id="{A52286A0-D75D-D996-3745-E65D4AC4B27E}"/>
                  </a:ext>
                </a:extLst>
              </p:cNvPr>
              <p:cNvSpPr/>
              <p:nvPr/>
            </p:nvSpPr>
            <p:spPr>
              <a:xfrm>
                <a:off x="5534168" y="9135577"/>
                <a:ext cx="55244" cy="17145"/>
              </a:xfrm>
              <a:custGeom>
                <a:avLst/>
                <a:gdLst/>
                <a:ahLst/>
                <a:cxnLst/>
                <a:rect l="l" t="t" r="r" b="b"/>
                <a:pathLst>
                  <a:path w="55245" h="17145">
                    <a:moveTo>
                      <a:pt x="0" y="0"/>
                    </a:moveTo>
                    <a:lnTo>
                      <a:pt x="50" y="1536"/>
                    </a:lnTo>
                    <a:lnTo>
                      <a:pt x="8713" y="2789"/>
                    </a:lnTo>
                    <a:lnTo>
                      <a:pt x="17511" y="4467"/>
                    </a:lnTo>
                    <a:lnTo>
                      <a:pt x="54978" y="17081"/>
                    </a:lnTo>
                    <a:lnTo>
                      <a:pt x="55168" y="12877"/>
                    </a:lnTo>
                    <a:lnTo>
                      <a:pt x="17934" y="2421"/>
                    </a:lnTo>
                    <a:lnTo>
                      <a:pt x="6552" y="523"/>
                    </a:lnTo>
                    <a:lnTo>
                      <a:pt x="0" y="0"/>
                    </a:lnTo>
                    <a:close/>
                  </a:path>
                </a:pathLst>
              </a:custGeom>
              <a:solidFill>
                <a:srgbClr val="199EB4"/>
              </a:solidFill>
            </p:spPr>
            <p:txBody>
              <a:bodyPr wrap="square" lIns="0" tIns="0" rIns="0" bIns="0" rtlCol="0"/>
              <a:lstStyle/>
              <a:p>
                <a:endParaRPr/>
              </a:p>
            </p:txBody>
          </p:sp>
          <p:sp>
            <p:nvSpPr>
              <p:cNvPr id="2955" name="object 243">
                <a:extLst>
                  <a:ext uri="{FF2B5EF4-FFF2-40B4-BE49-F238E27FC236}">
                    <a16:creationId xmlns:a16="http://schemas.microsoft.com/office/drawing/2014/main" id="{63976C60-59FF-A6B4-1729-DBF7B9B41204}"/>
                  </a:ext>
                </a:extLst>
              </p:cNvPr>
              <p:cNvSpPr/>
              <p:nvPr/>
            </p:nvSpPr>
            <p:spPr>
              <a:xfrm>
                <a:off x="5534166" y="9112789"/>
                <a:ext cx="60325" cy="17780"/>
              </a:xfrm>
              <a:custGeom>
                <a:avLst/>
                <a:gdLst/>
                <a:ahLst/>
                <a:cxnLst/>
                <a:rect l="l" t="t" r="r" b="b"/>
                <a:pathLst>
                  <a:path w="60325" h="17779">
                    <a:moveTo>
                      <a:pt x="1150" y="0"/>
                    </a:moveTo>
                    <a:lnTo>
                      <a:pt x="0" y="109"/>
                    </a:lnTo>
                    <a:lnTo>
                      <a:pt x="0" y="1709"/>
                    </a:lnTo>
                    <a:lnTo>
                      <a:pt x="8968" y="2709"/>
                    </a:lnTo>
                    <a:lnTo>
                      <a:pt x="15030" y="3611"/>
                    </a:lnTo>
                    <a:lnTo>
                      <a:pt x="54685" y="16670"/>
                    </a:lnTo>
                    <a:lnTo>
                      <a:pt x="56438" y="17648"/>
                    </a:lnTo>
                    <a:lnTo>
                      <a:pt x="59728" y="14435"/>
                    </a:lnTo>
                    <a:lnTo>
                      <a:pt x="14182" y="1347"/>
                    </a:lnTo>
                    <a:lnTo>
                      <a:pt x="5453" y="165"/>
                    </a:lnTo>
                    <a:lnTo>
                      <a:pt x="1150" y="0"/>
                    </a:lnTo>
                    <a:close/>
                  </a:path>
                </a:pathLst>
              </a:custGeom>
              <a:solidFill>
                <a:srgbClr val="1AABC4"/>
              </a:solidFill>
            </p:spPr>
            <p:txBody>
              <a:bodyPr wrap="square" lIns="0" tIns="0" rIns="0" bIns="0" rtlCol="0"/>
              <a:lstStyle/>
              <a:p>
                <a:endParaRPr/>
              </a:p>
            </p:txBody>
          </p:sp>
          <p:sp>
            <p:nvSpPr>
              <p:cNvPr id="2956" name="object 244">
                <a:extLst>
                  <a:ext uri="{FF2B5EF4-FFF2-40B4-BE49-F238E27FC236}">
                    <a16:creationId xmlns:a16="http://schemas.microsoft.com/office/drawing/2014/main" id="{BDD61374-48D3-BD18-7464-1BC441912D1F}"/>
                  </a:ext>
                </a:extLst>
              </p:cNvPr>
              <p:cNvSpPr/>
              <p:nvPr/>
            </p:nvSpPr>
            <p:spPr>
              <a:xfrm>
                <a:off x="5546391" y="9077119"/>
                <a:ext cx="322580" cy="272415"/>
              </a:xfrm>
              <a:custGeom>
                <a:avLst/>
                <a:gdLst/>
                <a:ahLst/>
                <a:cxnLst/>
                <a:rect l="l" t="t" r="r" b="b"/>
                <a:pathLst>
                  <a:path w="322579" h="272415">
                    <a:moveTo>
                      <a:pt x="11455" y="0"/>
                    </a:moveTo>
                    <a:lnTo>
                      <a:pt x="0" y="24180"/>
                    </a:lnTo>
                    <a:lnTo>
                      <a:pt x="5870" y="25292"/>
                    </a:lnTo>
                    <a:lnTo>
                      <a:pt x="21077" y="28698"/>
                    </a:lnTo>
                    <a:lnTo>
                      <a:pt x="65062" y="42837"/>
                    </a:lnTo>
                    <a:lnTo>
                      <a:pt x="104706" y="66100"/>
                    </a:lnTo>
                    <a:lnTo>
                      <a:pt x="148932" y="113652"/>
                    </a:lnTo>
                    <a:lnTo>
                      <a:pt x="203214" y="183378"/>
                    </a:lnTo>
                    <a:lnTo>
                      <a:pt x="231641" y="216150"/>
                    </a:lnTo>
                    <a:lnTo>
                      <a:pt x="262534" y="244398"/>
                    </a:lnTo>
                    <a:lnTo>
                      <a:pt x="287854" y="263597"/>
                    </a:lnTo>
                    <a:lnTo>
                      <a:pt x="302409" y="271970"/>
                    </a:lnTo>
                    <a:lnTo>
                      <a:pt x="311701" y="271295"/>
                    </a:lnTo>
                    <a:lnTo>
                      <a:pt x="321233" y="263347"/>
                    </a:lnTo>
                    <a:lnTo>
                      <a:pt x="322148" y="215734"/>
                    </a:lnTo>
                    <a:lnTo>
                      <a:pt x="311484" y="215347"/>
                    </a:lnTo>
                    <a:lnTo>
                      <a:pt x="301129" y="214427"/>
                    </a:lnTo>
                    <a:lnTo>
                      <a:pt x="254147" y="198245"/>
                    </a:lnTo>
                    <a:lnTo>
                      <a:pt x="216068" y="169073"/>
                    </a:lnTo>
                    <a:lnTo>
                      <a:pt x="181388" y="127643"/>
                    </a:lnTo>
                    <a:lnTo>
                      <a:pt x="167259" y="108153"/>
                    </a:lnTo>
                    <a:lnTo>
                      <a:pt x="151545" y="87002"/>
                    </a:lnTo>
                    <a:lnTo>
                      <a:pt x="106597" y="38294"/>
                    </a:lnTo>
                    <a:lnTo>
                      <a:pt x="58196" y="8251"/>
                    </a:lnTo>
                    <a:lnTo>
                      <a:pt x="30398" y="305"/>
                    </a:lnTo>
                    <a:lnTo>
                      <a:pt x="11455" y="0"/>
                    </a:lnTo>
                    <a:close/>
                  </a:path>
                </a:pathLst>
              </a:custGeom>
              <a:solidFill>
                <a:srgbClr val="74C9E3"/>
              </a:solidFill>
            </p:spPr>
            <p:txBody>
              <a:bodyPr wrap="square" lIns="0" tIns="0" rIns="0" bIns="0" rtlCol="0"/>
              <a:lstStyle/>
              <a:p>
                <a:endParaRPr/>
              </a:p>
            </p:txBody>
          </p:sp>
          <p:sp>
            <p:nvSpPr>
              <p:cNvPr id="2957" name="object 245">
                <a:extLst>
                  <a:ext uri="{FF2B5EF4-FFF2-40B4-BE49-F238E27FC236}">
                    <a16:creationId xmlns:a16="http://schemas.microsoft.com/office/drawing/2014/main" id="{48C0310F-4764-CEBC-7EF7-B394CEB4EA2F}"/>
                  </a:ext>
                </a:extLst>
              </p:cNvPr>
              <p:cNvSpPr/>
              <p:nvPr/>
            </p:nvSpPr>
            <p:spPr>
              <a:xfrm>
                <a:off x="5497538" y="9094850"/>
                <a:ext cx="375920" cy="262255"/>
              </a:xfrm>
              <a:custGeom>
                <a:avLst/>
                <a:gdLst/>
                <a:ahLst/>
                <a:cxnLst/>
                <a:rect l="l" t="t" r="r" b="b"/>
                <a:pathLst>
                  <a:path w="375920" h="262254">
                    <a:moveTo>
                      <a:pt x="30683" y="34721"/>
                    </a:moveTo>
                    <a:lnTo>
                      <a:pt x="0" y="34582"/>
                    </a:lnTo>
                    <a:lnTo>
                      <a:pt x="1143" y="48387"/>
                    </a:lnTo>
                    <a:lnTo>
                      <a:pt x="5295" y="54432"/>
                    </a:lnTo>
                    <a:lnTo>
                      <a:pt x="25984" y="54940"/>
                    </a:lnTo>
                    <a:lnTo>
                      <a:pt x="30568" y="47917"/>
                    </a:lnTo>
                    <a:lnTo>
                      <a:pt x="30683" y="34721"/>
                    </a:lnTo>
                    <a:close/>
                  </a:path>
                  <a:path w="375920" h="262254">
                    <a:moveTo>
                      <a:pt x="375589" y="247446"/>
                    </a:moveTo>
                    <a:lnTo>
                      <a:pt x="372376" y="245046"/>
                    </a:lnTo>
                    <a:lnTo>
                      <a:pt x="370700" y="243789"/>
                    </a:lnTo>
                    <a:lnTo>
                      <a:pt x="365188" y="245046"/>
                    </a:lnTo>
                    <a:lnTo>
                      <a:pt x="323862" y="232003"/>
                    </a:lnTo>
                    <a:lnTo>
                      <a:pt x="276860" y="191071"/>
                    </a:lnTo>
                    <a:lnTo>
                      <a:pt x="208102" y="102768"/>
                    </a:lnTo>
                    <a:lnTo>
                      <a:pt x="183984" y="74815"/>
                    </a:lnTo>
                    <a:lnTo>
                      <a:pt x="134391" y="32385"/>
                    </a:lnTo>
                    <a:lnTo>
                      <a:pt x="94526" y="10401"/>
                    </a:lnTo>
                    <a:lnTo>
                      <a:pt x="36474" y="0"/>
                    </a:lnTo>
                    <a:lnTo>
                      <a:pt x="33426" y="2438"/>
                    </a:lnTo>
                    <a:lnTo>
                      <a:pt x="33426" y="15875"/>
                    </a:lnTo>
                    <a:lnTo>
                      <a:pt x="35255" y="18326"/>
                    </a:lnTo>
                    <a:lnTo>
                      <a:pt x="40589" y="18630"/>
                    </a:lnTo>
                    <a:lnTo>
                      <a:pt x="54571" y="20307"/>
                    </a:lnTo>
                    <a:lnTo>
                      <a:pt x="96354" y="32385"/>
                    </a:lnTo>
                    <a:lnTo>
                      <a:pt x="134150" y="53746"/>
                    </a:lnTo>
                    <a:lnTo>
                      <a:pt x="169062" y="81876"/>
                    </a:lnTo>
                    <a:lnTo>
                      <a:pt x="214731" y="137020"/>
                    </a:lnTo>
                    <a:lnTo>
                      <a:pt x="238315" y="168821"/>
                    </a:lnTo>
                    <a:lnTo>
                      <a:pt x="259486" y="194906"/>
                    </a:lnTo>
                    <a:lnTo>
                      <a:pt x="289318" y="224561"/>
                    </a:lnTo>
                    <a:lnTo>
                      <a:pt x="327317" y="250507"/>
                    </a:lnTo>
                    <a:lnTo>
                      <a:pt x="368871" y="262077"/>
                    </a:lnTo>
                    <a:lnTo>
                      <a:pt x="373138" y="261505"/>
                    </a:lnTo>
                    <a:lnTo>
                      <a:pt x="374357" y="260286"/>
                    </a:lnTo>
                    <a:lnTo>
                      <a:pt x="375589" y="257835"/>
                    </a:lnTo>
                    <a:lnTo>
                      <a:pt x="375589" y="247446"/>
                    </a:lnTo>
                    <a:close/>
                  </a:path>
                </a:pathLst>
              </a:custGeom>
              <a:solidFill>
                <a:srgbClr val="19B8D3"/>
              </a:solidFill>
            </p:spPr>
            <p:txBody>
              <a:bodyPr wrap="square" lIns="0" tIns="0" rIns="0" bIns="0" rtlCol="0"/>
              <a:lstStyle/>
              <a:p>
                <a:endParaRPr/>
              </a:p>
            </p:txBody>
          </p:sp>
          <p:sp>
            <p:nvSpPr>
              <p:cNvPr id="2958" name="object 246">
                <a:extLst>
                  <a:ext uri="{FF2B5EF4-FFF2-40B4-BE49-F238E27FC236}">
                    <a16:creationId xmlns:a16="http://schemas.microsoft.com/office/drawing/2014/main" id="{F684705C-3AA6-DE0A-A225-3F683461CF52}"/>
                  </a:ext>
                </a:extLst>
              </p:cNvPr>
              <p:cNvSpPr/>
              <p:nvPr/>
            </p:nvSpPr>
            <p:spPr>
              <a:xfrm>
                <a:off x="5497240" y="9120626"/>
                <a:ext cx="32384" cy="15875"/>
              </a:xfrm>
              <a:custGeom>
                <a:avLst/>
                <a:gdLst/>
                <a:ahLst/>
                <a:cxnLst/>
                <a:rect l="l" t="t" r="r" b="b"/>
                <a:pathLst>
                  <a:path w="32385" h="15875">
                    <a:moveTo>
                      <a:pt x="8547" y="0"/>
                    </a:moveTo>
                    <a:lnTo>
                      <a:pt x="990" y="3644"/>
                    </a:lnTo>
                    <a:lnTo>
                      <a:pt x="0" y="11379"/>
                    </a:lnTo>
                    <a:lnTo>
                      <a:pt x="5816" y="15367"/>
                    </a:lnTo>
                    <a:lnTo>
                      <a:pt x="23571" y="15811"/>
                    </a:lnTo>
                    <a:lnTo>
                      <a:pt x="30035" y="12712"/>
                    </a:lnTo>
                    <a:lnTo>
                      <a:pt x="31000" y="9232"/>
                    </a:lnTo>
                    <a:lnTo>
                      <a:pt x="31940" y="5880"/>
                    </a:lnTo>
                    <a:lnTo>
                      <a:pt x="28168" y="558"/>
                    </a:lnTo>
                    <a:lnTo>
                      <a:pt x="8547" y="0"/>
                    </a:lnTo>
                    <a:close/>
                  </a:path>
                </a:pathLst>
              </a:custGeom>
              <a:solidFill>
                <a:srgbClr val="74C9E3"/>
              </a:solidFill>
            </p:spPr>
            <p:txBody>
              <a:bodyPr wrap="square" lIns="0" tIns="0" rIns="0" bIns="0" rtlCol="0"/>
              <a:lstStyle/>
              <a:p>
                <a:endParaRPr/>
              </a:p>
            </p:txBody>
          </p:sp>
          <p:sp>
            <p:nvSpPr>
              <p:cNvPr id="2959" name="object 247">
                <a:extLst>
                  <a:ext uri="{FF2B5EF4-FFF2-40B4-BE49-F238E27FC236}">
                    <a16:creationId xmlns:a16="http://schemas.microsoft.com/office/drawing/2014/main" id="{143BEBDF-ADE4-0FD9-52A9-465918C8E1FE}"/>
                  </a:ext>
                </a:extLst>
              </p:cNvPr>
              <p:cNvSpPr/>
              <p:nvPr/>
            </p:nvSpPr>
            <p:spPr>
              <a:xfrm>
                <a:off x="5503132" y="9123842"/>
                <a:ext cx="20955" cy="8890"/>
              </a:xfrm>
              <a:custGeom>
                <a:avLst/>
                <a:gdLst/>
                <a:ahLst/>
                <a:cxnLst/>
                <a:rect l="l" t="t" r="r" b="b"/>
                <a:pathLst>
                  <a:path w="20954" h="8890">
                    <a:moveTo>
                      <a:pt x="16205" y="0"/>
                    </a:moveTo>
                    <a:lnTo>
                      <a:pt x="9436" y="330"/>
                    </a:lnTo>
                    <a:lnTo>
                      <a:pt x="3987" y="596"/>
                    </a:lnTo>
                    <a:lnTo>
                      <a:pt x="0" y="2933"/>
                    </a:lnTo>
                    <a:lnTo>
                      <a:pt x="253" y="6553"/>
                    </a:lnTo>
                    <a:lnTo>
                      <a:pt x="3835" y="8788"/>
                    </a:lnTo>
                    <a:lnTo>
                      <a:pt x="17906" y="8674"/>
                    </a:lnTo>
                    <a:lnTo>
                      <a:pt x="20434" y="5727"/>
                    </a:lnTo>
                    <a:lnTo>
                      <a:pt x="20218" y="2476"/>
                    </a:lnTo>
                    <a:lnTo>
                      <a:pt x="16205" y="0"/>
                    </a:lnTo>
                    <a:close/>
                  </a:path>
                </a:pathLst>
              </a:custGeom>
              <a:solidFill>
                <a:srgbClr val="19B8D3"/>
              </a:solidFill>
            </p:spPr>
            <p:txBody>
              <a:bodyPr wrap="square" lIns="0" tIns="0" rIns="0" bIns="0" rtlCol="0"/>
              <a:lstStyle/>
              <a:p>
                <a:endParaRPr/>
              </a:p>
            </p:txBody>
          </p:sp>
        </p:grpSp>
        <p:sp>
          <p:nvSpPr>
            <p:cNvPr id="2894" name="object 248">
              <a:extLst>
                <a:ext uri="{FF2B5EF4-FFF2-40B4-BE49-F238E27FC236}">
                  <a16:creationId xmlns:a16="http://schemas.microsoft.com/office/drawing/2014/main" id="{43F5B4C1-596C-D169-1A13-2162C03A5006}"/>
                </a:ext>
              </a:extLst>
            </p:cNvPr>
            <p:cNvSpPr/>
            <p:nvPr/>
          </p:nvSpPr>
          <p:spPr>
            <a:xfrm>
              <a:off x="5028416" y="9222231"/>
              <a:ext cx="382270" cy="131445"/>
            </a:xfrm>
            <a:custGeom>
              <a:avLst/>
              <a:gdLst/>
              <a:ahLst/>
              <a:cxnLst/>
              <a:rect l="l" t="t" r="r" b="b"/>
              <a:pathLst>
                <a:path w="382270" h="131445">
                  <a:moveTo>
                    <a:pt x="61874" y="0"/>
                  </a:moveTo>
                  <a:lnTo>
                    <a:pt x="44018" y="10182"/>
                  </a:lnTo>
                  <a:lnTo>
                    <a:pt x="20016" y="29575"/>
                  </a:lnTo>
                  <a:lnTo>
                    <a:pt x="1475" y="49649"/>
                  </a:lnTo>
                  <a:lnTo>
                    <a:pt x="0" y="61874"/>
                  </a:lnTo>
                  <a:lnTo>
                    <a:pt x="22952" y="68192"/>
                  </a:lnTo>
                  <a:lnTo>
                    <a:pt x="72203" y="79411"/>
                  </a:lnTo>
                  <a:lnTo>
                    <a:pt x="137055" y="93304"/>
                  </a:lnTo>
                  <a:lnTo>
                    <a:pt x="206809" y="107642"/>
                  </a:lnTo>
                  <a:lnTo>
                    <a:pt x="270770" y="120195"/>
                  </a:lnTo>
                  <a:lnTo>
                    <a:pt x="318239" y="128737"/>
                  </a:lnTo>
                  <a:lnTo>
                    <a:pt x="338518" y="131038"/>
                  </a:lnTo>
                  <a:lnTo>
                    <a:pt x="351000" y="117549"/>
                  </a:lnTo>
                  <a:lnTo>
                    <a:pt x="368120" y="92355"/>
                  </a:lnTo>
                  <a:lnTo>
                    <a:pt x="381361" y="67393"/>
                  </a:lnTo>
                  <a:lnTo>
                    <a:pt x="382206" y="54597"/>
                  </a:lnTo>
                  <a:lnTo>
                    <a:pt x="327546" y="44534"/>
                  </a:lnTo>
                  <a:lnTo>
                    <a:pt x="217944" y="25936"/>
                  </a:lnTo>
                  <a:lnTo>
                    <a:pt x="61874" y="0"/>
                  </a:lnTo>
                  <a:close/>
                </a:path>
              </a:pathLst>
            </a:custGeom>
            <a:solidFill>
              <a:srgbClr val="EACD97"/>
            </a:solidFill>
          </p:spPr>
          <p:txBody>
            <a:bodyPr wrap="square" lIns="0" tIns="0" rIns="0" bIns="0" rtlCol="0"/>
            <a:lstStyle/>
            <a:p>
              <a:endParaRPr/>
            </a:p>
          </p:txBody>
        </p:sp>
        <p:sp>
          <p:nvSpPr>
            <p:cNvPr id="2895" name="object 249">
              <a:extLst>
                <a:ext uri="{FF2B5EF4-FFF2-40B4-BE49-F238E27FC236}">
                  <a16:creationId xmlns:a16="http://schemas.microsoft.com/office/drawing/2014/main" id="{EA0E8DE6-CD76-4C65-A054-7C515BF7E899}"/>
                </a:ext>
              </a:extLst>
            </p:cNvPr>
            <p:cNvSpPr/>
            <p:nvPr/>
          </p:nvSpPr>
          <p:spPr>
            <a:xfrm>
              <a:off x="5017036" y="9026583"/>
              <a:ext cx="52705" cy="58419"/>
            </a:xfrm>
            <a:custGeom>
              <a:avLst/>
              <a:gdLst/>
              <a:ahLst/>
              <a:cxnLst/>
              <a:rect l="l" t="t" r="r" b="b"/>
              <a:pathLst>
                <a:path w="52704" h="58420">
                  <a:moveTo>
                    <a:pt x="52324" y="0"/>
                  </a:moveTo>
                  <a:lnTo>
                    <a:pt x="0" y="43903"/>
                  </a:lnTo>
                  <a:lnTo>
                    <a:pt x="47777" y="58242"/>
                  </a:lnTo>
                  <a:lnTo>
                    <a:pt x="52324" y="0"/>
                  </a:lnTo>
                  <a:close/>
                </a:path>
              </a:pathLst>
            </a:custGeom>
            <a:solidFill>
              <a:srgbClr val="FFCE00"/>
            </a:solidFill>
          </p:spPr>
          <p:txBody>
            <a:bodyPr wrap="square" lIns="0" tIns="0" rIns="0" bIns="0" rtlCol="0"/>
            <a:lstStyle/>
            <a:p>
              <a:endParaRPr/>
            </a:p>
          </p:txBody>
        </p:sp>
        <p:grpSp>
          <p:nvGrpSpPr>
            <p:cNvPr id="2896" name="object 250">
              <a:extLst>
                <a:ext uri="{FF2B5EF4-FFF2-40B4-BE49-F238E27FC236}">
                  <a16:creationId xmlns:a16="http://schemas.microsoft.com/office/drawing/2014/main" id="{1D771C61-15F6-51C5-46CD-7A7F7DF9F21F}"/>
                </a:ext>
              </a:extLst>
            </p:cNvPr>
            <p:cNvGrpSpPr/>
            <p:nvPr/>
          </p:nvGrpSpPr>
          <p:grpSpPr>
            <a:xfrm>
              <a:off x="5015677" y="8665474"/>
              <a:ext cx="422275" cy="649605"/>
              <a:chOff x="5015677" y="8665474"/>
              <a:chExt cx="422275" cy="649605"/>
            </a:xfrm>
          </p:grpSpPr>
          <p:pic>
            <p:nvPicPr>
              <p:cNvPr id="2922" name="object 251">
                <a:extLst>
                  <a:ext uri="{FF2B5EF4-FFF2-40B4-BE49-F238E27FC236}">
                    <a16:creationId xmlns:a16="http://schemas.microsoft.com/office/drawing/2014/main" id="{2EBCB4B5-91BE-096A-6152-68CB3992ED2F}"/>
                  </a:ext>
                </a:extLst>
              </p:cNvPr>
              <p:cNvPicPr/>
              <p:nvPr/>
            </p:nvPicPr>
            <p:blipFill>
              <a:blip r:embed="rId25" cstate="print"/>
              <a:stretch>
                <a:fillRect/>
              </a:stretch>
            </p:blipFill>
            <p:spPr>
              <a:xfrm>
                <a:off x="5158543" y="9002433"/>
                <a:ext cx="278925" cy="187487"/>
              </a:xfrm>
              <a:prstGeom prst="rect">
                <a:avLst/>
              </a:prstGeom>
            </p:spPr>
          </p:pic>
          <p:sp>
            <p:nvSpPr>
              <p:cNvPr id="2923" name="object 252">
                <a:extLst>
                  <a:ext uri="{FF2B5EF4-FFF2-40B4-BE49-F238E27FC236}">
                    <a16:creationId xmlns:a16="http://schemas.microsoft.com/office/drawing/2014/main" id="{97BDD2AD-E526-537C-DC13-A8EEF38B255C}"/>
                  </a:ext>
                </a:extLst>
              </p:cNvPr>
              <p:cNvSpPr/>
              <p:nvPr/>
            </p:nvSpPr>
            <p:spPr>
              <a:xfrm>
                <a:off x="5072095" y="8943770"/>
                <a:ext cx="312420" cy="119380"/>
              </a:xfrm>
              <a:custGeom>
                <a:avLst/>
                <a:gdLst/>
                <a:ahLst/>
                <a:cxnLst/>
                <a:rect l="l" t="t" r="r" b="b"/>
                <a:pathLst>
                  <a:path w="312420" h="119379">
                    <a:moveTo>
                      <a:pt x="1816" y="0"/>
                    </a:moveTo>
                    <a:lnTo>
                      <a:pt x="0" y="30035"/>
                    </a:lnTo>
                    <a:lnTo>
                      <a:pt x="305765" y="119214"/>
                    </a:lnTo>
                    <a:lnTo>
                      <a:pt x="312127" y="90995"/>
                    </a:lnTo>
                    <a:lnTo>
                      <a:pt x="1816" y="0"/>
                    </a:lnTo>
                    <a:close/>
                  </a:path>
                </a:pathLst>
              </a:custGeom>
              <a:solidFill>
                <a:srgbClr val="FFCE00"/>
              </a:solidFill>
            </p:spPr>
            <p:txBody>
              <a:bodyPr wrap="square" lIns="0" tIns="0" rIns="0" bIns="0" rtlCol="0"/>
              <a:lstStyle/>
              <a:p>
                <a:endParaRPr/>
              </a:p>
            </p:txBody>
          </p:sp>
          <p:pic>
            <p:nvPicPr>
              <p:cNvPr id="2924" name="object 253">
                <a:extLst>
                  <a:ext uri="{FF2B5EF4-FFF2-40B4-BE49-F238E27FC236}">
                    <a16:creationId xmlns:a16="http://schemas.microsoft.com/office/drawing/2014/main" id="{86951AC4-2F82-C271-4B9E-E31F2C025C66}"/>
                  </a:ext>
                </a:extLst>
              </p:cNvPr>
              <p:cNvPicPr/>
              <p:nvPr/>
            </p:nvPicPr>
            <p:blipFill>
              <a:blip r:embed="rId26" cstate="print"/>
              <a:stretch>
                <a:fillRect/>
              </a:stretch>
            </p:blipFill>
            <p:spPr>
              <a:xfrm>
                <a:off x="5073911" y="8720110"/>
                <a:ext cx="343271" cy="342866"/>
              </a:xfrm>
              <a:prstGeom prst="rect">
                <a:avLst/>
              </a:prstGeom>
            </p:spPr>
          </p:pic>
          <p:sp>
            <p:nvSpPr>
              <p:cNvPr id="2925" name="object 254">
                <a:extLst>
                  <a:ext uri="{FF2B5EF4-FFF2-40B4-BE49-F238E27FC236}">
                    <a16:creationId xmlns:a16="http://schemas.microsoft.com/office/drawing/2014/main" id="{EDB6886D-BA4A-AA5E-92B7-962D2FC16C23}"/>
                  </a:ext>
                </a:extLst>
              </p:cNvPr>
              <p:cNvSpPr/>
              <p:nvPr/>
            </p:nvSpPr>
            <p:spPr>
              <a:xfrm>
                <a:off x="5059765" y="9134703"/>
                <a:ext cx="291465" cy="114300"/>
              </a:xfrm>
              <a:custGeom>
                <a:avLst/>
                <a:gdLst/>
                <a:ahLst/>
                <a:cxnLst/>
                <a:rect l="l" t="t" r="r" b="b"/>
                <a:pathLst>
                  <a:path w="291464" h="114300">
                    <a:moveTo>
                      <a:pt x="2692" y="0"/>
                    </a:moveTo>
                    <a:lnTo>
                      <a:pt x="0" y="26479"/>
                    </a:lnTo>
                    <a:lnTo>
                      <a:pt x="284848" y="114287"/>
                    </a:lnTo>
                    <a:lnTo>
                      <a:pt x="290906" y="87871"/>
                    </a:lnTo>
                    <a:lnTo>
                      <a:pt x="2692" y="0"/>
                    </a:lnTo>
                    <a:close/>
                  </a:path>
                </a:pathLst>
              </a:custGeom>
              <a:solidFill>
                <a:srgbClr val="DC6E00"/>
              </a:solidFill>
            </p:spPr>
            <p:txBody>
              <a:bodyPr wrap="square" lIns="0" tIns="0" rIns="0" bIns="0" rtlCol="0"/>
              <a:lstStyle/>
              <a:p>
                <a:endParaRPr/>
              </a:p>
            </p:txBody>
          </p:sp>
          <p:sp>
            <p:nvSpPr>
              <p:cNvPr id="2926" name="object 255">
                <a:extLst>
                  <a:ext uri="{FF2B5EF4-FFF2-40B4-BE49-F238E27FC236}">
                    <a16:creationId xmlns:a16="http://schemas.microsoft.com/office/drawing/2014/main" id="{AA175C61-4FF3-65C3-0EF0-ADF9D9F26DA5}"/>
                  </a:ext>
                </a:extLst>
              </p:cNvPr>
              <p:cNvSpPr/>
              <p:nvPr/>
            </p:nvSpPr>
            <p:spPr>
              <a:xfrm>
                <a:off x="5042519" y="9161187"/>
                <a:ext cx="302895" cy="153670"/>
              </a:xfrm>
              <a:custGeom>
                <a:avLst/>
                <a:gdLst/>
                <a:ahLst/>
                <a:cxnLst/>
                <a:rect l="l" t="t" r="r" b="b"/>
                <a:pathLst>
                  <a:path w="302895" h="153670">
                    <a:moveTo>
                      <a:pt x="17246" y="0"/>
                    </a:moveTo>
                    <a:lnTo>
                      <a:pt x="0" y="52781"/>
                    </a:lnTo>
                    <a:lnTo>
                      <a:pt x="28126" y="89585"/>
                    </a:lnTo>
                    <a:lnTo>
                      <a:pt x="74411" y="125045"/>
                    </a:lnTo>
                    <a:lnTo>
                      <a:pt x="113931" y="140068"/>
                    </a:lnTo>
                    <a:lnTo>
                      <a:pt x="176664" y="153485"/>
                    </a:lnTo>
                    <a:lnTo>
                      <a:pt x="231601" y="152939"/>
                    </a:lnTo>
                    <a:lnTo>
                      <a:pt x="270563" y="146611"/>
                    </a:lnTo>
                    <a:lnTo>
                      <a:pt x="285369" y="142684"/>
                    </a:lnTo>
                    <a:lnTo>
                      <a:pt x="302615" y="87807"/>
                    </a:lnTo>
                    <a:lnTo>
                      <a:pt x="17246" y="0"/>
                    </a:lnTo>
                    <a:close/>
                  </a:path>
                </a:pathLst>
              </a:custGeom>
              <a:solidFill>
                <a:srgbClr val="EE7601"/>
              </a:solidFill>
            </p:spPr>
            <p:txBody>
              <a:bodyPr wrap="square" lIns="0" tIns="0" rIns="0" bIns="0" rtlCol="0"/>
              <a:lstStyle/>
              <a:p>
                <a:endParaRPr/>
              </a:p>
            </p:txBody>
          </p:sp>
          <p:sp>
            <p:nvSpPr>
              <p:cNvPr id="2927" name="object 256">
                <a:extLst>
                  <a:ext uri="{FF2B5EF4-FFF2-40B4-BE49-F238E27FC236}">
                    <a16:creationId xmlns:a16="http://schemas.microsoft.com/office/drawing/2014/main" id="{7F11D4BF-C791-DA36-B27D-CF5767ADE5D4}"/>
                  </a:ext>
                </a:extLst>
              </p:cNvPr>
              <p:cNvSpPr/>
              <p:nvPr/>
            </p:nvSpPr>
            <p:spPr>
              <a:xfrm>
                <a:off x="5328410" y="9222576"/>
                <a:ext cx="39370" cy="81280"/>
              </a:xfrm>
              <a:custGeom>
                <a:avLst/>
                <a:gdLst/>
                <a:ahLst/>
                <a:cxnLst/>
                <a:rect l="l" t="t" r="r" b="b"/>
                <a:pathLst>
                  <a:path w="39370" h="81279">
                    <a:moveTo>
                      <a:pt x="22072" y="0"/>
                    </a:moveTo>
                    <a:lnTo>
                      <a:pt x="0" y="80771"/>
                    </a:lnTo>
                    <a:lnTo>
                      <a:pt x="9931" y="54114"/>
                    </a:lnTo>
                    <a:lnTo>
                      <a:pt x="38900" y="4978"/>
                    </a:lnTo>
                    <a:lnTo>
                      <a:pt x="22072" y="0"/>
                    </a:lnTo>
                    <a:close/>
                  </a:path>
                </a:pathLst>
              </a:custGeom>
              <a:solidFill>
                <a:srgbClr val="CA6600"/>
              </a:solidFill>
            </p:spPr>
            <p:txBody>
              <a:bodyPr wrap="square" lIns="0" tIns="0" rIns="0" bIns="0" rtlCol="0"/>
              <a:lstStyle/>
              <a:p>
                <a:endParaRPr/>
              </a:p>
            </p:txBody>
          </p:sp>
          <p:sp>
            <p:nvSpPr>
              <p:cNvPr id="2928" name="object 257">
                <a:extLst>
                  <a:ext uri="{FF2B5EF4-FFF2-40B4-BE49-F238E27FC236}">
                    <a16:creationId xmlns:a16="http://schemas.microsoft.com/office/drawing/2014/main" id="{2ACD9C0F-98C2-D627-4BAD-86420DD7B708}"/>
                  </a:ext>
                </a:extLst>
              </p:cNvPr>
              <p:cNvSpPr/>
              <p:nvPr/>
            </p:nvSpPr>
            <p:spPr>
              <a:xfrm>
                <a:off x="5015674" y="9070491"/>
                <a:ext cx="392430" cy="167005"/>
              </a:xfrm>
              <a:custGeom>
                <a:avLst/>
                <a:gdLst/>
                <a:ahLst/>
                <a:cxnLst/>
                <a:rect l="l" t="t" r="r" b="b"/>
                <a:pathLst>
                  <a:path w="392429" h="167004">
                    <a:moveTo>
                      <a:pt x="392430" y="119443"/>
                    </a:moveTo>
                    <a:lnTo>
                      <a:pt x="193827" y="58699"/>
                    </a:lnTo>
                    <a:lnTo>
                      <a:pt x="143433" y="43599"/>
                    </a:lnTo>
                    <a:lnTo>
                      <a:pt x="49301" y="14287"/>
                    </a:lnTo>
                    <a:lnTo>
                      <a:pt x="1358" y="0"/>
                    </a:lnTo>
                    <a:lnTo>
                      <a:pt x="0" y="49822"/>
                    </a:lnTo>
                    <a:lnTo>
                      <a:pt x="185750" y="107264"/>
                    </a:lnTo>
                    <a:lnTo>
                      <a:pt x="185775" y="107086"/>
                    </a:lnTo>
                    <a:lnTo>
                      <a:pt x="382879" y="166535"/>
                    </a:lnTo>
                    <a:lnTo>
                      <a:pt x="392430" y="119443"/>
                    </a:lnTo>
                    <a:close/>
                  </a:path>
                </a:pathLst>
              </a:custGeom>
              <a:solidFill>
                <a:srgbClr val="FDC500"/>
              </a:solidFill>
            </p:spPr>
            <p:txBody>
              <a:bodyPr wrap="square" lIns="0" tIns="0" rIns="0" bIns="0" rtlCol="0"/>
              <a:lstStyle/>
              <a:p>
                <a:endParaRPr/>
              </a:p>
            </p:txBody>
          </p:sp>
          <p:sp>
            <p:nvSpPr>
              <p:cNvPr id="2929" name="object 258">
                <a:extLst>
                  <a:ext uri="{FF2B5EF4-FFF2-40B4-BE49-F238E27FC236}">
                    <a16:creationId xmlns:a16="http://schemas.microsoft.com/office/drawing/2014/main" id="{D676A239-6DCB-5381-AB3A-68F9F7F96FAD}"/>
                  </a:ext>
                </a:extLst>
              </p:cNvPr>
              <p:cNvSpPr/>
              <p:nvPr/>
            </p:nvSpPr>
            <p:spPr>
              <a:xfrm>
                <a:off x="5398561" y="9137373"/>
                <a:ext cx="39370" cy="99695"/>
              </a:xfrm>
              <a:custGeom>
                <a:avLst/>
                <a:gdLst/>
                <a:ahLst/>
                <a:cxnLst/>
                <a:rect l="l" t="t" r="r" b="b"/>
                <a:pathLst>
                  <a:path w="39370" h="99695">
                    <a:moveTo>
                      <a:pt x="38900" y="0"/>
                    </a:moveTo>
                    <a:lnTo>
                      <a:pt x="9550" y="52552"/>
                    </a:lnTo>
                    <a:lnTo>
                      <a:pt x="0" y="99644"/>
                    </a:lnTo>
                    <a:lnTo>
                      <a:pt x="30022" y="45046"/>
                    </a:lnTo>
                    <a:lnTo>
                      <a:pt x="38900" y="0"/>
                    </a:lnTo>
                    <a:close/>
                  </a:path>
                </a:pathLst>
              </a:custGeom>
              <a:solidFill>
                <a:srgbClr val="F8AC00"/>
              </a:solidFill>
            </p:spPr>
            <p:txBody>
              <a:bodyPr wrap="square" lIns="0" tIns="0" rIns="0" bIns="0" rtlCol="0"/>
              <a:lstStyle/>
              <a:p>
                <a:endParaRPr/>
              </a:p>
            </p:txBody>
          </p:sp>
          <p:pic>
            <p:nvPicPr>
              <p:cNvPr id="2930" name="object 259">
                <a:extLst>
                  <a:ext uri="{FF2B5EF4-FFF2-40B4-BE49-F238E27FC236}">
                    <a16:creationId xmlns:a16="http://schemas.microsoft.com/office/drawing/2014/main" id="{24BC61C9-0350-6FE5-90EF-F658769F430C}"/>
                  </a:ext>
                </a:extLst>
              </p:cNvPr>
              <p:cNvPicPr/>
              <p:nvPr/>
            </p:nvPicPr>
            <p:blipFill>
              <a:blip r:embed="rId27" cstate="print"/>
              <a:stretch>
                <a:fillRect/>
              </a:stretch>
            </p:blipFill>
            <p:spPr>
              <a:xfrm>
                <a:off x="5062797" y="8665474"/>
                <a:ext cx="91227" cy="168922"/>
              </a:xfrm>
              <a:prstGeom prst="rect">
                <a:avLst/>
              </a:prstGeom>
            </p:spPr>
          </p:pic>
          <p:sp>
            <p:nvSpPr>
              <p:cNvPr id="2931" name="object 260">
                <a:extLst>
                  <a:ext uri="{FF2B5EF4-FFF2-40B4-BE49-F238E27FC236}">
                    <a16:creationId xmlns:a16="http://schemas.microsoft.com/office/drawing/2014/main" id="{FA2D8CFA-EC7E-D396-5609-E7287C920671}"/>
                  </a:ext>
                </a:extLst>
              </p:cNvPr>
              <p:cNvSpPr/>
              <p:nvPr/>
            </p:nvSpPr>
            <p:spPr>
              <a:xfrm>
                <a:off x="5036784" y="9051661"/>
                <a:ext cx="31750" cy="24765"/>
              </a:xfrm>
              <a:custGeom>
                <a:avLst/>
                <a:gdLst/>
                <a:ahLst/>
                <a:cxnLst/>
                <a:rect l="l" t="t" r="r" b="b"/>
                <a:pathLst>
                  <a:path w="31750" h="24765">
                    <a:moveTo>
                      <a:pt x="914" y="0"/>
                    </a:moveTo>
                    <a:lnTo>
                      <a:pt x="0" y="14579"/>
                    </a:lnTo>
                    <a:lnTo>
                      <a:pt x="2895" y="21437"/>
                    </a:lnTo>
                    <a:lnTo>
                      <a:pt x="23926" y="24320"/>
                    </a:lnTo>
                    <a:lnTo>
                      <a:pt x="29756" y="18643"/>
                    </a:lnTo>
                    <a:lnTo>
                      <a:pt x="31318" y="4152"/>
                    </a:lnTo>
                    <a:lnTo>
                      <a:pt x="914" y="0"/>
                    </a:lnTo>
                    <a:close/>
                  </a:path>
                </a:pathLst>
              </a:custGeom>
              <a:solidFill>
                <a:srgbClr val="F8AC00"/>
              </a:solidFill>
            </p:spPr>
            <p:txBody>
              <a:bodyPr wrap="square" lIns="0" tIns="0" rIns="0" bIns="0" rtlCol="0"/>
              <a:lstStyle/>
              <a:p>
                <a:endParaRPr/>
              </a:p>
            </p:txBody>
          </p:sp>
          <p:sp>
            <p:nvSpPr>
              <p:cNvPr id="2932" name="object 261">
                <a:extLst>
                  <a:ext uri="{FF2B5EF4-FFF2-40B4-BE49-F238E27FC236}">
                    <a16:creationId xmlns:a16="http://schemas.microsoft.com/office/drawing/2014/main" id="{6E0385A1-690F-91E2-CF9B-A7F2A84B65BB}"/>
                  </a:ext>
                </a:extLst>
              </p:cNvPr>
              <p:cNvSpPr/>
              <p:nvPr/>
            </p:nvSpPr>
            <p:spPr>
              <a:xfrm>
                <a:off x="5037370" y="9046391"/>
                <a:ext cx="31115" cy="15875"/>
              </a:xfrm>
              <a:custGeom>
                <a:avLst/>
                <a:gdLst/>
                <a:ahLst/>
                <a:cxnLst/>
                <a:rect l="l" t="t" r="r" b="b"/>
                <a:pathLst>
                  <a:path w="31114" h="15875">
                    <a:moveTo>
                      <a:pt x="8559" y="0"/>
                    </a:moveTo>
                    <a:lnTo>
                      <a:pt x="660" y="1892"/>
                    </a:lnTo>
                    <a:lnTo>
                      <a:pt x="0" y="8648"/>
                    </a:lnTo>
                    <a:lnTo>
                      <a:pt x="5740" y="12738"/>
                    </a:lnTo>
                    <a:lnTo>
                      <a:pt x="23291" y="15455"/>
                    </a:lnTo>
                    <a:lnTo>
                      <a:pt x="30403" y="12788"/>
                    </a:lnTo>
                    <a:lnTo>
                      <a:pt x="30734" y="9423"/>
                    </a:lnTo>
                    <a:lnTo>
                      <a:pt x="31064" y="6057"/>
                    </a:lnTo>
                    <a:lnTo>
                      <a:pt x="25361" y="2298"/>
                    </a:lnTo>
                    <a:lnTo>
                      <a:pt x="8559" y="0"/>
                    </a:lnTo>
                    <a:close/>
                  </a:path>
                </a:pathLst>
              </a:custGeom>
              <a:solidFill>
                <a:srgbClr val="FFCE00"/>
              </a:solidFill>
            </p:spPr>
            <p:txBody>
              <a:bodyPr wrap="square" lIns="0" tIns="0" rIns="0" bIns="0" rtlCol="0"/>
              <a:lstStyle/>
              <a:p>
                <a:endParaRPr/>
              </a:p>
            </p:txBody>
          </p:sp>
          <p:sp>
            <p:nvSpPr>
              <p:cNvPr id="2933" name="object 262">
                <a:extLst>
                  <a:ext uri="{FF2B5EF4-FFF2-40B4-BE49-F238E27FC236}">
                    <a16:creationId xmlns:a16="http://schemas.microsoft.com/office/drawing/2014/main" id="{6DBC2086-0A10-DEF0-D7AA-1A96456087AD}"/>
                  </a:ext>
                </a:extLst>
              </p:cNvPr>
              <p:cNvSpPr/>
              <p:nvPr/>
            </p:nvSpPr>
            <p:spPr>
              <a:xfrm>
                <a:off x="5043603" y="9049839"/>
                <a:ext cx="19685" cy="8255"/>
              </a:xfrm>
              <a:custGeom>
                <a:avLst/>
                <a:gdLst/>
                <a:ahLst/>
                <a:cxnLst/>
                <a:rect l="l" t="t" r="r" b="b"/>
                <a:pathLst>
                  <a:path w="19685" h="8254">
                    <a:moveTo>
                      <a:pt x="4292" y="0"/>
                    </a:moveTo>
                    <a:lnTo>
                      <a:pt x="228" y="1346"/>
                    </a:lnTo>
                    <a:lnTo>
                      <a:pt x="0" y="4216"/>
                    </a:lnTo>
                    <a:lnTo>
                      <a:pt x="3124" y="6438"/>
                    </a:lnTo>
                    <a:lnTo>
                      <a:pt x="16484" y="8153"/>
                    </a:lnTo>
                    <a:lnTo>
                      <a:pt x="19253" y="6146"/>
                    </a:lnTo>
                    <a:lnTo>
                      <a:pt x="19456" y="3555"/>
                    </a:lnTo>
                    <a:lnTo>
                      <a:pt x="15963" y="1104"/>
                    </a:lnTo>
                    <a:lnTo>
                      <a:pt x="9499" y="495"/>
                    </a:lnTo>
                    <a:lnTo>
                      <a:pt x="4292" y="0"/>
                    </a:lnTo>
                    <a:close/>
                  </a:path>
                </a:pathLst>
              </a:custGeom>
              <a:solidFill>
                <a:srgbClr val="F8AC00"/>
              </a:solidFill>
            </p:spPr>
            <p:txBody>
              <a:bodyPr wrap="square" lIns="0" tIns="0" rIns="0" bIns="0" rtlCol="0"/>
              <a:lstStyle/>
              <a:p>
                <a:endParaRPr/>
              </a:p>
            </p:txBody>
          </p:sp>
          <p:sp>
            <p:nvSpPr>
              <p:cNvPr id="2934" name="object 263">
                <a:extLst>
                  <a:ext uri="{FF2B5EF4-FFF2-40B4-BE49-F238E27FC236}">
                    <a16:creationId xmlns:a16="http://schemas.microsoft.com/office/drawing/2014/main" id="{01C38F5D-FB32-E5B2-3422-AB1BA8BD0971}"/>
                  </a:ext>
                </a:extLst>
              </p:cNvPr>
              <p:cNvSpPr/>
              <p:nvPr/>
            </p:nvSpPr>
            <p:spPr>
              <a:xfrm>
                <a:off x="5064814" y="8973799"/>
                <a:ext cx="106045" cy="140335"/>
              </a:xfrm>
              <a:custGeom>
                <a:avLst/>
                <a:gdLst/>
                <a:ahLst/>
                <a:cxnLst/>
                <a:rect l="l" t="t" r="r" b="b"/>
                <a:pathLst>
                  <a:path w="106045" h="140334">
                    <a:moveTo>
                      <a:pt x="7277" y="0"/>
                    </a:moveTo>
                    <a:lnTo>
                      <a:pt x="0" y="111023"/>
                    </a:lnTo>
                    <a:lnTo>
                      <a:pt x="93725" y="140144"/>
                    </a:lnTo>
                    <a:lnTo>
                      <a:pt x="105740" y="28752"/>
                    </a:lnTo>
                    <a:lnTo>
                      <a:pt x="7277" y="0"/>
                    </a:lnTo>
                    <a:close/>
                  </a:path>
                </a:pathLst>
              </a:custGeom>
              <a:solidFill>
                <a:srgbClr val="A2C019"/>
              </a:solidFill>
            </p:spPr>
            <p:txBody>
              <a:bodyPr wrap="square" lIns="0" tIns="0" rIns="0" bIns="0" rtlCol="0"/>
              <a:lstStyle/>
              <a:p>
                <a:endParaRPr/>
              </a:p>
            </p:txBody>
          </p:sp>
          <p:sp>
            <p:nvSpPr>
              <p:cNvPr id="2935" name="object 264">
                <a:extLst>
                  <a:ext uri="{FF2B5EF4-FFF2-40B4-BE49-F238E27FC236}">
                    <a16:creationId xmlns:a16="http://schemas.microsoft.com/office/drawing/2014/main" id="{D1538B7B-5053-4A2D-FAA6-E3C72555E8A0}"/>
                  </a:ext>
                </a:extLst>
              </p:cNvPr>
              <p:cNvSpPr/>
              <p:nvPr/>
            </p:nvSpPr>
            <p:spPr>
              <a:xfrm>
                <a:off x="5204353" y="9069715"/>
                <a:ext cx="31115" cy="23495"/>
              </a:xfrm>
              <a:custGeom>
                <a:avLst/>
                <a:gdLst/>
                <a:ahLst/>
                <a:cxnLst/>
                <a:rect l="l" t="t" r="r" b="b"/>
                <a:pathLst>
                  <a:path w="31114" h="23495">
                    <a:moveTo>
                      <a:pt x="546" y="0"/>
                    </a:moveTo>
                    <a:lnTo>
                      <a:pt x="0" y="13830"/>
                    </a:lnTo>
                    <a:lnTo>
                      <a:pt x="2946" y="20662"/>
                    </a:lnTo>
                    <a:lnTo>
                      <a:pt x="24003" y="23342"/>
                    </a:lnTo>
                    <a:lnTo>
                      <a:pt x="29781" y="17614"/>
                    </a:lnTo>
                    <a:lnTo>
                      <a:pt x="30988" y="3873"/>
                    </a:lnTo>
                    <a:lnTo>
                      <a:pt x="546" y="0"/>
                    </a:lnTo>
                    <a:close/>
                  </a:path>
                </a:pathLst>
              </a:custGeom>
              <a:solidFill>
                <a:srgbClr val="F8AC00"/>
              </a:solidFill>
            </p:spPr>
            <p:txBody>
              <a:bodyPr wrap="square" lIns="0" tIns="0" rIns="0" bIns="0" rtlCol="0"/>
              <a:lstStyle/>
              <a:p>
                <a:endParaRPr/>
              </a:p>
            </p:txBody>
          </p:sp>
          <p:sp>
            <p:nvSpPr>
              <p:cNvPr id="2936" name="object 265">
                <a:extLst>
                  <a:ext uri="{FF2B5EF4-FFF2-40B4-BE49-F238E27FC236}">
                    <a16:creationId xmlns:a16="http://schemas.microsoft.com/office/drawing/2014/main" id="{876643E4-AC56-B86F-E845-77DAC49CD8D1}"/>
                  </a:ext>
                </a:extLst>
              </p:cNvPr>
              <p:cNvSpPr/>
              <p:nvPr/>
            </p:nvSpPr>
            <p:spPr>
              <a:xfrm>
                <a:off x="5204594" y="9064375"/>
                <a:ext cx="31115" cy="15875"/>
              </a:xfrm>
              <a:custGeom>
                <a:avLst/>
                <a:gdLst/>
                <a:ahLst/>
                <a:cxnLst/>
                <a:rect l="l" t="t" r="r" b="b"/>
                <a:pathLst>
                  <a:path w="31114" h="15875">
                    <a:moveTo>
                      <a:pt x="8483" y="0"/>
                    </a:moveTo>
                    <a:lnTo>
                      <a:pt x="609" y="1968"/>
                    </a:lnTo>
                    <a:lnTo>
                      <a:pt x="0" y="8712"/>
                    </a:lnTo>
                    <a:lnTo>
                      <a:pt x="5791" y="12750"/>
                    </a:lnTo>
                    <a:lnTo>
                      <a:pt x="23355" y="15316"/>
                    </a:lnTo>
                    <a:lnTo>
                      <a:pt x="30454" y="12572"/>
                    </a:lnTo>
                    <a:lnTo>
                      <a:pt x="30746" y="9207"/>
                    </a:lnTo>
                    <a:lnTo>
                      <a:pt x="31038" y="5829"/>
                    </a:lnTo>
                    <a:lnTo>
                      <a:pt x="25298" y="2133"/>
                    </a:lnTo>
                    <a:lnTo>
                      <a:pt x="8483" y="0"/>
                    </a:lnTo>
                    <a:close/>
                  </a:path>
                </a:pathLst>
              </a:custGeom>
              <a:solidFill>
                <a:srgbClr val="FFCE00"/>
              </a:solidFill>
            </p:spPr>
            <p:txBody>
              <a:bodyPr wrap="square" lIns="0" tIns="0" rIns="0" bIns="0" rtlCol="0"/>
              <a:lstStyle/>
              <a:p>
                <a:endParaRPr/>
              </a:p>
            </p:txBody>
          </p:sp>
          <p:sp>
            <p:nvSpPr>
              <p:cNvPr id="2937" name="object 266">
                <a:extLst>
                  <a:ext uri="{FF2B5EF4-FFF2-40B4-BE49-F238E27FC236}">
                    <a16:creationId xmlns:a16="http://schemas.microsoft.com/office/drawing/2014/main" id="{47558A58-C2DD-C79F-7B2A-2B3A9CB52E14}"/>
                  </a:ext>
                </a:extLst>
              </p:cNvPr>
              <p:cNvSpPr/>
              <p:nvPr/>
            </p:nvSpPr>
            <p:spPr>
              <a:xfrm>
                <a:off x="5181130" y="9067659"/>
                <a:ext cx="49530" cy="50800"/>
              </a:xfrm>
              <a:custGeom>
                <a:avLst/>
                <a:gdLst/>
                <a:ahLst/>
                <a:cxnLst/>
                <a:rect l="l" t="t" r="r" b="b"/>
                <a:pathLst>
                  <a:path w="49529" h="50800">
                    <a:moveTo>
                      <a:pt x="31318" y="30480"/>
                    </a:moveTo>
                    <a:lnTo>
                      <a:pt x="914" y="26327"/>
                    </a:lnTo>
                    <a:lnTo>
                      <a:pt x="0" y="40906"/>
                    </a:lnTo>
                    <a:lnTo>
                      <a:pt x="2895" y="47764"/>
                    </a:lnTo>
                    <a:lnTo>
                      <a:pt x="23926" y="50647"/>
                    </a:lnTo>
                    <a:lnTo>
                      <a:pt x="29756" y="44970"/>
                    </a:lnTo>
                    <a:lnTo>
                      <a:pt x="31318" y="30480"/>
                    </a:lnTo>
                    <a:close/>
                  </a:path>
                  <a:path w="49529" h="50800">
                    <a:moveTo>
                      <a:pt x="49149" y="3810"/>
                    </a:moveTo>
                    <a:lnTo>
                      <a:pt x="45694" y="1295"/>
                    </a:lnTo>
                    <a:lnTo>
                      <a:pt x="39243" y="584"/>
                    </a:lnTo>
                    <a:lnTo>
                      <a:pt x="34048" y="0"/>
                    </a:lnTo>
                    <a:lnTo>
                      <a:pt x="29959" y="1282"/>
                    </a:lnTo>
                    <a:lnTo>
                      <a:pt x="29692" y="4165"/>
                    </a:lnTo>
                    <a:lnTo>
                      <a:pt x="32778" y="6426"/>
                    </a:lnTo>
                    <a:lnTo>
                      <a:pt x="46113" y="8343"/>
                    </a:lnTo>
                    <a:lnTo>
                      <a:pt x="48907" y="6388"/>
                    </a:lnTo>
                    <a:lnTo>
                      <a:pt x="49149" y="3810"/>
                    </a:lnTo>
                    <a:close/>
                  </a:path>
                </a:pathLst>
              </a:custGeom>
              <a:solidFill>
                <a:srgbClr val="F8AC00"/>
              </a:solidFill>
            </p:spPr>
            <p:txBody>
              <a:bodyPr wrap="square" lIns="0" tIns="0" rIns="0" bIns="0" rtlCol="0"/>
              <a:lstStyle/>
              <a:p>
                <a:endParaRPr/>
              </a:p>
            </p:txBody>
          </p:sp>
          <p:sp>
            <p:nvSpPr>
              <p:cNvPr id="2938" name="object 267">
                <a:extLst>
                  <a:ext uri="{FF2B5EF4-FFF2-40B4-BE49-F238E27FC236}">
                    <a16:creationId xmlns:a16="http://schemas.microsoft.com/office/drawing/2014/main" id="{B57E795F-2CF3-AFD0-BC10-39A896FAA295}"/>
                  </a:ext>
                </a:extLst>
              </p:cNvPr>
              <p:cNvSpPr/>
              <p:nvPr/>
            </p:nvSpPr>
            <p:spPr>
              <a:xfrm>
                <a:off x="5181720" y="9088708"/>
                <a:ext cx="31115" cy="15875"/>
              </a:xfrm>
              <a:custGeom>
                <a:avLst/>
                <a:gdLst/>
                <a:ahLst/>
                <a:cxnLst/>
                <a:rect l="l" t="t" r="r" b="b"/>
                <a:pathLst>
                  <a:path w="31114" h="15875">
                    <a:moveTo>
                      <a:pt x="8559" y="0"/>
                    </a:moveTo>
                    <a:lnTo>
                      <a:pt x="660" y="1892"/>
                    </a:lnTo>
                    <a:lnTo>
                      <a:pt x="0" y="8648"/>
                    </a:lnTo>
                    <a:lnTo>
                      <a:pt x="5740" y="12738"/>
                    </a:lnTo>
                    <a:lnTo>
                      <a:pt x="23291" y="15455"/>
                    </a:lnTo>
                    <a:lnTo>
                      <a:pt x="30403" y="12788"/>
                    </a:lnTo>
                    <a:lnTo>
                      <a:pt x="30734" y="9423"/>
                    </a:lnTo>
                    <a:lnTo>
                      <a:pt x="31064" y="6057"/>
                    </a:lnTo>
                    <a:lnTo>
                      <a:pt x="25361" y="2298"/>
                    </a:lnTo>
                    <a:lnTo>
                      <a:pt x="8559" y="0"/>
                    </a:lnTo>
                    <a:close/>
                  </a:path>
                </a:pathLst>
              </a:custGeom>
              <a:solidFill>
                <a:srgbClr val="FFCE00"/>
              </a:solidFill>
            </p:spPr>
            <p:txBody>
              <a:bodyPr wrap="square" lIns="0" tIns="0" rIns="0" bIns="0" rtlCol="0"/>
              <a:lstStyle/>
              <a:p>
                <a:endParaRPr/>
              </a:p>
            </p:txBody>
          </p:sp>
          <p:sp>
            <p:nvSpPr>
              <p:cNvPr id="2939" name="object 268">
                <a:extLst>
                  <a:ext uri="{FF2B5EF4-FFF2-40B4-BE49-F238E27FC236}">
                    <a16:creationId xmlns:a16="http://schemas.microsoft.com/office/drawing/2014/main" id="{377BBD60-1FAD-99D0-0878-409974E47CDF}"/>
                  </a:ext>
                </a:extLst>
              </p:cNvPr>
              <p:cNvSpPr/>
              <p:nvPr/>
            </p:nvSpPr>
            <p:spPr>
              <a:xfrm>
                <a:off x="5063744" y="9031871"/>
                <a:ext cx="144145" cy="68580"/>
              </a:xfrm>
              <a:custGeom>
                <a:avLst/>
                <a:gdLst/>
                <a:ahLst/>
                <a:cxnLst/>
                <a:rect l="l" t="t" r="r" b="b"/>
                <a:pathLst>
                  <a:path w="144145" h="68579">
                    <a:moveTo>
                      <a:pt x="4216" y="4965"/>
                    </a:moveTo>
                    <a:lnTo>
                      <a:pt x="3327" y="2006"/>
                    </a:lnTo>
                    <a:lnTo>
                      <a:pt x="914" y="0"/>
                    </a:lnTo>
                    <a:lnTo>
                      <a:pt x="0" y="14579"/>
                    </a:lnTo>
                    <a:lnTo>
                      <a:pt x="825" y="16586"/>
                    </a:lnTo>
                    <a:lnTo>
                      <a:pt x="3276" y="18643"/>
                    </a:lnTo>
                    <a:lnTo>
                      <a:pt x="4216" y="4965"/>
                    </a:lnTo>
                    <a:close/>
                  </a:path>
                  <a:path w="144145" h="68579">
                    <a:moveTo>
                      <a:pt x="143662" y="63842"/>
                    </a:moveTo>
                    <a:lnTo>
                      <a:pt x="140169" y="61391"/>
                    </a:lnTo>
                    <a:lnTo>
                      <a:pt x="133705" y="60782"/>
                    </a:lnTo>
                    <a:lnTo>
                      <a:pt x="128498" y="60286"/>
                    </a:lnTo>
                    <a:lnTo>
                      <a:pt x="124434" y="61633"/>
                    </a:lnTo>
                    <a:lnTo>
                      <a:pt x="124206" y="64503"/>
                    </a:lnTo>
                    <a:lnTo>
                      <a:pt x="127330" y="66725"/>
                    </a:lnTo>
                    <a:lnTo>
                      <a:pt x="140690" y="68427"/>
                    </a:lnTo>
                    <a:lnTo>
                      <a:pt x="143459" y="66433"/>
                    </a:lnTo>
                    <a:lnTo>
                      <a:pt x="143662" y="63842"/>
                    </a:lnTo>
                    <a:close/>
                  </a:path>
                </a:pathLst>
              </a:custGeom>
              <a:solidFill>
                <a:srgbClr val="F8AC00"/>
              </a:solidFill>
            </p:spPr>
            <p:txBody>
              <a:bodyPr wrap="square" lIns="0" tIns="0" rIns="0" bIns="0" rtlCol="0"/>
              <a:lstStyle/>
              <a:p>
                <a:endParaRPr/>
              </a:p>
            </p:txBody>
          </p:sp>
          <p:sp>
            <p:nvSpPr>
              <p:cNvPr id="2940" name="object 269">
                <a:extLst>
                  <a:ext uri="{FF2B5EF4-FFF2-40B4-BE49-F238E27FC236}">
                    <a16:creationId xmlns:a16="http://schemas.microsoft.com/office/drawing/2014/main" id="{28F9A659-9707-655E-9A23-ADC6390CC484}"/>
                  </a:ext>
                </a:extLst>
              </p:cNvPr>
              <p:cNvSpPr/>
              <p:nvPr/>
            </p:nvSpPr>
            <p:spPr>
              <a:xfrm>
                <a:off x="5064502" y="9028510"/>
                <a:ext cx="4445" cy="8890"/>
              </a:xfrm>
              <a:custGeom>
                <a:avLst/>
                <a:gdLst/>
                <a:ahLst/>
                <a:cxnLst/>
                <a:rect l="l" t="t" r="r" b="b"/>
                <a:pathLst>
                  <a:path w="4445" h="8890">
                    <a:moveTo>
                      <a:pt x="4000" y="0"/>
                    </a:moveTo>
                    <a:lnTo>
                      <a:pt x="1790" y="787"/>
                    </a:lnTo>
                    <a:lnTo>
                      <a:pt x="292" y="1968"/>
                    </a:lnTo>
                    <a:lnTo>
                      <a:pt x="0" y="5003"/>
                    </a:lnTo>
                    <a:lnTo>
                      <a:pt x="1092" y="6756"/>
                    </a:lnTo>
                    <a:lnTo>
                      <a:pt x="3467" y="8343"/>
                    </a:lnTo>
                    <a:lnTo>
                      <a:pt x="4000" y="0"/>
                    </a:lnTo>
                    <a:close/>
                  </a:path>
                </a:pathLst>
              </a:custGeom>
              <a:solidFill>
                <a:srgbClr val="FFCE00"/>
              </a:solidFill>
            </p:spPr>
            <p:txBody>
              <a:bodyPr wrap="square" lIns="0" tIns="0" rIns="0" bIns="0" rtlCol="0"/>
              <a:lstStyle/>
              <a:p>
                <a:endParaRPr/>
              </a:p>
            </p:txBody>
          </p:sp>
          <p:sp>
            <p:nvSpPr>
              <p:cNvPr id="2941" name="object 270">
                <a:extLst>
                  <a:ext uri="{FF2B5EF4-FFF2-40B4-BE49-F238E27FC236}">
                    <a16:creationId xmlns:a16="http://schemas.microsoft.com/office/drawing/2014/main" id="{4096A2B5-5C4C-321D-05AC-12A2B51DEB48}"/>
                  </a:ext>
                </a:extLst>
              </p:cNvPr>
              <p:cNvSpPr/>
              <p:nvPr/>
            </p:nvSpPr>
            <p:spPr>
              <a:xfrm>
                <a:off x="5230023" y="9109558"/>
                <a:ext cx="31115" cy="24130"/>
              </a:xfrm>
              <a:custGeom>
                <a:avLst/>
                <a:gdLst/>
                <a:ahLst/>
                <a:cxnLst/>
                <a:rect l="l" t="t" r="r" b="b"/>
                <a:pathLst>
                  <a:path w="31114" h="24129">
                    <a:moveTo>
                      <a:pt x="685" y="0"/>
                    </a:moveTo>
                    <a:lnTo>
                      <a:pt x="0" y="13830"/>
                    </a:lnTo>
                    <a:lnTo>
                      <a:pt x="3340" y="20383"/>
                    </a:lnTo>
                    <a:lnTo>
                      <a:pt x="23787" y="23596"/>
                    </a:lnTo>
                    <a:lnTo>
                      <a:pt x="29248" y="17221"/>
                    </a:lnTo>
                    <a:lnTo>
                      <a:pt x="31089" y="4152"/>
                    </a:lnTo>
                    <a:lnTo>
                      <a:pt x="685" y="0"/>
                    </a:lnTo>
                    <a:close/>
                  </a:path>
                </a:pathLst>
              </a:custGeom>
              <a:solidFill>
                <a:srgbClr val="F8AC00"/>
              </a:solidFill>
            </p:spPr>
            <p:txBody>
              <a:bodyPr wrap="square" lIns="0" tIns="0" rIns="0" bIns="0" rtlCol="0"/>
              <a:lstStyle/>
              <a:p>
                <a:endParaRPr/>
              </a:p>
            </p:txBody>
          </p:sp>
          <p:sp>
            <p:nvSpPr>
              <p:cNvPr id="2942" name="object 271">
                <a:extLst>
                  <a:ext uri="{FF2B5EF4-FFF2-40B4-BE49-F238E27FC236}">
                    <a16:creationId xmlns:a16="http://schemas.microsoft.com/office/drawing/2014/main" id="{FF767AB0-39ED-73C7-4DFE-AE4E8EE1F1C9}"/>
                  </a:ext>
                </a:extLst>
              </p:cNvPr>
              <p:cNvSpPr/>
              <p:nvPr/>
            </p:nvSpPr>
            <p:spPr>
              <a:xfrm>
                <a:off x="5230068" y="9101906"/>
                <a:ext cx="32384" cy="17780"/>
              </a:xfrm>
              <a:custGeom>
                <a:avLst/>
                <a:gdLst/>
                <a:ahLst/>
                <a:cxnLst/>
                <a:rect l="l" t="t" r="r" b="b"/>
                <a:pathLst>
                  <a:path w="32385" h="17779">
                    <a:moveTo>
                      <a:pt x="9956" y="0"/>
                    </a:moveTo>
                    <a:lnTo>
                      <a:pt x="1993" y="2628"/>
                    </a:lnTo>
                    <a:lnTo>
                      <a:pt x="0" y="10172"/>
                    </a:lnTo>
                    <a:lnTo>
                      <a:pt x="5245" y="14884"/>
                    </a:lnTo>
                    <a:lnTo>
                      <a:pt x="22796" y="17640"/>
                    </a:lnTo>
                    <a:lnTo>
                      <a:pt x="29591" y="15430"/>
                    </a:lnTo>
                    <a:lnTo>
                      <a:pt x="31013" y="12103"/>
                    </a:lnTo>
                    <a:lnTo>
                      <a:pt x="32385" y="8890"/>
                    </a:lnTo>
                    <a:lnTo>
                      <a:pt x="29349" y="3136"/>
                    </a:lnTo>
                    <a:lnTo>
                      <a:pt x="9956" y="0"/>
                    </a:lnTo>
                    <a:close/>
                  </a:path>
                </a:pathLst>
              </a:custGeom>
              <a:solidFill>
                <a:srgbClr val="FFCE00"/>
              </a:solidFill>
            </p:spPr>
            <p:txBody>
              <a:bodyPr wrap="square" lIns="0" tIns="0" rIns="0" bIns="0" rtlCol="0"/>
              <a:lstStyle/>
              <a:p>
                <a:endParaRPr/>
              </a:p>
            </p:txBody>
          </p:sp>
          <p:sp>
            <p:nvSpPr>
              <p:cNvPr id="2943" name="object 272">
                <a:extLst>
                  <a:ext uri="{FF2B5EF4-FFF2-40B4-BE49-F238E27FC236}">
                    <a16:creationId xmlns:a16="http://schemas.microsoft.com/office/drawing/2014/main" id="{8E52E304-3E30-1C16-17DF-BB9288BF7150}"/>
                  </a:ext>
                </a:extLst>
              </p:cNvPr>
              <p:cNvSpPr/>
              <p:nvPr/>
            </p:nvSpPr>
            <p:spPr>
              <a:xfrm>
                <a:off x="5236350" y="9105861"/>
                <a:ext cx="173990" cy="72390"/>
              </a:xfrm>
              <a:custGeom>
                <a:avLst/>
                <a:gdLst/>
                <a:ahLst/>
                <a:cxnLst/>
                <a:rect l="l" t="t" r="r" b="b"/>
                <a:pathLst>
                  <a:path w="173989" h="72390">
                    <a:moveTo>
                      <a:pt x="20345" y="4000"/>
                    </a:moveTo>
                    <a:lnTo>
                      <a:pt x="16687" y="1016"/>
                    </a:lnTo>
                    <a:lnTo>
                      <a:pt x="9931" y="457"/>
                    </a:lnTo>
                    <a:lnTo>
                      <a:pt x="4483" y="0"/>
                    </a:lnTo>
                    <a:lnTo>
                      <a:pt x="241" y="1816"/>
                    </a:lnTo>
                    <a:lnTo>
                      <a:pt x="0" y="5435"/>
                    </a:lnTo>
                    <a:lnTo>
                      <a:pt x="3263" y="8102"/>
                    </a:lnTo>
                    <a:lnTo>
                      <a:pt x="17233" y="9842"/>
                    </a:lnTo>
                    <a:lnTo>
                      <a:pt x="20129" y="7239"/>
                    </a:lnTo>
                    <a:lnTo>
                      <a:pt x="20345" y="4000"/>
                    </a:lnTo>
                    <a:close/>
                  </a:path>
                  <a:path w="173989" h="72390">
                    <a:moveTo>
                      <a:pt x="173545" y="52565"/>
                    </a:moveTo>
                    <a:lnTo>
                      <a:pt x="143141" y="48412"/>
                    </a:lnTo>
                    <a:lnTo>
                      <a:pt x="142455" y="62242"/>
                    </a:lnTo>
                    <a:lnTo>
                      <a:pt x="145796" y="68795"/>
                    </a:lnTo>
                    <a:lnTo>
                      <a:pt x="166243" y="72009"/>
                    </a:lnTo>
                    <a:lnTo>
                      <a:pt x="171704" y="65633"/>
                    </a:lnTo>
                    <a:lnTo>
                      <a:pt x="173545" y="52565"/>
                    </a:lnTo>
                    <a:close/>
                  </a:path>
                </a:pathLst>
              </a:custGeom>
              <a:solidFill>
                <a:srgbClr val="F8AC00"/>
              </a:solidFill>
            </p:spPr>
            <p:txBody>
              <a:bodyPr wrap="square" lIns="0" tIns="0" rIns="0" bIns="0" rtlCol="0"/>
              <a:lstStyle/>
              <a:p>
                <a:endParaRPr/>
              </a:p>
            </p:txBody>
          </p:sp>
          <p:sp>
            <p:nvSpPr>
              <p:cNvPr id="2944" name="object 273">
                <a:extLst>
                  <a:ext uri="{FF2B5EF4-FFF2-40B4-BE49-F238E27FC236}">
                    <a16:creationId xmlns:a16="http://schemas.microsoft.com/office/drawing/2014/main" id="{DA39F9D9-D0B3-6465-EAFF-394E2A8A94FD}"/>
                  </a:ext>
                </a:extLst>
              </p:cNvPr>
              <p:cNvSpPr/>
              <p:nvPr/>
            </p:nvSpPr>
            <p:spPr>
              <a:xfrm>
                <a:off x="5378855" y="9146606"/>
                <a:ext cx="32384" cy="17780"/>
              </a:xfrm>
              <a:custGeom>
                <a:avLst/>
                <a:gdLst/>
                <a:ahLst/>
                <a:cxnLst/>
                <a:rect l="l" t="t" r="r" b="b"/>
                <a:pathLst>
                  <a:path w="32385" h="17779">
                    <a:moveTo>
                      <a:pt x="9956" y="0"/>
                    </a:moveTo>
                    <a:lnTo>
                      <a:pt x="1993" y="2628"/>
                    </a:lnTo>
                    <a:lnTo>
                      <a:pt x="0" y="10172"/>
                    </a:lnTo>
                    <a:lnTo>
                      <a:pt x="5245" y="14897"/>
                    </a:lnTo>
                    <a:lnTo>
                      <a:pt x="22796" y="17640"/>
                    </a:lnTo>
                    <a:lnTo>
                      <a:pt x="29591" y="15430"/>
                    </a:lnTo>
                    <a:lnTo>
                      <a:pt x="31013" y="12103"/>
                    </a:lnTo>
                    <a:lnTo>
                      <a:pt x="32385" y="8889"/>
                    </a:lnTo>
                    <a:lnTo>
                      <a:pt x="29349" y="3136"/>
                    </a:lnTo>
                    <a:lnTo>
                      <a:pt x="9956" y="0"/>
                    </a:lnTo>
                    <a:close/>
                  </a:path>
                </a:pathLst>
              </a:custGeom>
              <a:solidFill>
                <a:srgbClr val="FFCE00"/>
              </a:solidFill>
            </p:spPr>
            <p:txBody>
              <a:bodyPr wrap="square" lIns="0" tIns="0" rIns="0" bIns="0" rtlCol="0"/>
              <a:lstStyle/>
              <a:p>
                <a:endParaRPr/>
              </a:p>
            </p:txBody>
          </p:sp>
          <p:sp>
            <p:nvSpPr>
              <p:cNvPr id="2945" name="object 274">
                <a:extLst>
                  <a:ext uri="{FF2B5EF4-FFF2-40B4-BE49-F238E27FC236}">
                    <a16:creationId xmlns:a16="http://schemas.microsoft.com/office/drawing/2014/main" id="{93AD07D9-9F38-0568-B815-AAA339E00B97}"/>
                  </a:ext>
                </a:extLst>
              </p:cNvPr>
              <p:cNvSpPr/>
              <p:nvPr/>
            </p:nvSpPr>
            <p:spPr>
              <a:xfrm>
                <a:off x="5385143" y="9127845"/>
                <a:ext cx="40640" cy="33020"/>
              </a:xfrm>
              <a:custGeom>
                <a:avLst/>
                <a:gdLst/>
                <a:ahLst/>
                <a:cxnLst/>
                <a:rect l="l" t="t" r="r" b="b"/>
                <a:pathLst>
                  <a:path w="40639" h="33020">
                    <a:moveTo>
                      <a:pt x="20345" y="26720"/>
                    </a:moveTo>
                    <a:lnTo>
                      <a:pt x="16687" y="23736"/>
                    </a:lnTo>
                    <a:lnTo>
                      <a:pt x="9931" y="23177"/>
                    </a:lnTo>
                    <a:lnTo>
                      <a:pt x="4483" y="22720"/>
                    </a:lnTo>
                    <a:lnTo>
                      <a:pt x="241" y="24536"/>
                    </a:lnTo>
                    <a:lnTo>
                      <a:pt x="0" y="28155"/>
                    </a:lnTo>
                    <a:lnTo>
                      <a:pt x="3263" y="30822"/>
                    </a:lnTo>
                    <a:lnTo>
                      <a:pt x="17233" y="32562"/>
                    </a:lnTo>
                    <a:lnTo>
                      <a:pt x="20129" y="29959"/>
                    </a:lnTo>
                    <a:lnTo>
                      <a:pt x="20345" y="26720"/>
                    </a:lnTo>
                    <a:close/>
                  </a:path>
                  <a:path w="40639" h="33020">
                    <a:moveTo>
                      <a:pt x="40449" y="4051"/>
                    </a:moveTo>
                    <a:lnTo>
                      <a:pt x="11049" y="0"/>
                    </a:lnTo>
                    <a:lnTo>
                      <a:pt x="10388" y="13500"/>
                    </a:lnTo>
                    <a:lnTo>
                      <a:pt x="13614" y="19888"/>
                    </a:lnTo>
                    <a:lnTo>
                      <a:pt x="33375" y="23025"/>
                    </a:lnTo>
                    <a:lnTo>
                      <a:pt x="38658" y="16802"/>
                    </a:lnTo>
                    <a:lnTo>
                      <a:pt x="40449" y="4051"/>
                    </a:lnTo>
                    <a:close/>
                  </a:path>
                </a:pathLst>
              </a:custGeom>
              <a:solidFill>
                <a:srgbClr val="F8AC00"/>
              </a:solidFill>
            </p:spPr>
            <p:txBody>
              <a:bodyPr wrap="square" lIns="0" tIns="0" rIns="0" bIns="0" rtlCol="0"/>
              <a:lstStyle/>
              <a:p>
                <a:endParaRPr/>
              </a:p>
            </p:txBody>
          </p:sp>
          <p:sp>
            <p:nvSpPr>
              <p:cNvPr id="2946" name="object 275">
                <a:extLst>
                  <a:ext uri="{FF2B5EF4-FFF2-40B4-BE49-F238E27FC236}">
                    <a16:creationId xmlns:a16="http://schemas.microsoft.com/office/drawing/2014/main" id="{3EC8E9D4-4D66-8762-7373-F635113B5F34}"/>
                  </a:ext>
                </a:extLst>
              </p:cNvPr>
              <p:cNvSpPr/>
              <p:nvPr/>
            </p:nvSpPr>
            <p:spPr>
              <a:xfrm>
                <a:off x="5395579" y="9120364"/>
                <a:ext cx="31750" cy="17780"/>
              </a:xfrm>
              <a:custGeom>
                <a:avLst/>
                <a:gdLst/>
                <a:ahLst/>
                <a:cxnLst/>
                <a:rect l="l" t="t" r="r" b="b"/>
                <a:pathLst>
                  <a:path w="31750" h="17779">
                    <a:moveTo>
                      <a:pt x="9626" y="0"/>
                    </a:moveTo>
                    <a:lnTo>
                      <a:pt x="1930" y="2565"/>
                    </a:lnTo>
                    <a:lnTo>
                      <a:pt x="0" y="9931"/>
                    </a:lnTo>
                    <a:lnTo>
                      <a:pt x="5067" y="14541"/>
                    </a:lnTo>
                    <a:lnTo>
                      <a:pt x="22034" y="17221"/>
                    </a:lnTo>
                    <a:lnTo>
                      <a:pt x="28613" y="15049"/>
                    </a:lnTo>
                    <a:lnTo>
                      <a:pt x="29984" y="11811"/>
                    </a:lnTo>
                    <a:lnTo>
                      <a:pt x="31305" y="8674"/>
                    </a:lnTo>
                    <a:lnTo>
                      <a:pt x="28371" y="3060"/>
                    </a:lnTo>
                    <a:lnTo>
                      <a:pt x="9626" y="0"/>
                    </a:lnTo>
                    <a:close/>
                  </a:path>
                </a:pathLst>
              </a:custGeom>
              <a:solidFill>
                <a:srgbClr val="FFCE00"/>
              </a:solidFill>
            </p:spPr>
            <p:txBody>
              <a:bodyPr wrap="square" lIns="0" tIns="0" rIns="0" bIns="0" rtlCol="0"/>
              <a:lstStyle/>
              <a:p>
                <a:endParaRPr/>
              </a:p>
            </p:txBody>
          </p:sp>
          <p:sp>
            <p:nvSpPr>
              <p:cNvPr id="2947" name="object 276">
                <a:extLst>
                  <a:ext uri="{FF2B5EF4-FFF2-40B4-BE49-F238E27FC236}">
                    <a16:creationId xmlns:a16="http://schemas.microsoft.com/office/drawing/2014/main" id="{6737F529-DF1C-69CD-F2DD-5EAE0B7CFAB4}"/>
                  </a:ext>
                </a:extLst>
              </p:cNvPr>
              <p:cNvSpPr/>
              <p:nvPr/>
            </p:nvSpPr>
            <p:spPr>
              <a:xfrm>
                <a:off x="5252212" y="9084868"/>
                <a:ext cx="169545" cy="49530"/>
              </a:xfrm>
              <a:custGeom>
                <a:avLst/>
                <a:gdLst/>
                <a:ahLst/>
                <a:cxnLst/>
                <a:rect l="l" t="t" r="r" b="b"/>
                <a:pathLst>
                  <a:path w="169545" h="49529">
                    <a:moveTo>
                      <a:pt x="17246" y="2641"/>
                    </a:moveTo>
                    <a:lnTo>
                      <a:pt x="927" y="0"/>
                    </a:lnTo>
                    <a:lnTo>
                      <a:pt x="0" y="13830"/>
                    </a:lnTo>
                    <a:lnTo>
                      <a:pt x="3403" y="20053"/>
                    </a:lnTo>
                    <a:lnTo>
                      <a:pt x="14084" y="21678"/>
                    </a:lnTo>
                    <a:lnTo>
                      <a:pt x="17246" y="2641"/>
                    </a:lnTo>
                    <a:close/>
                  </a:path>
                  <a:path w="169545" h="49529">
                    <a:moveTo>
                      <a:pt x="169113" y="43256"/>
                    </a:moveTo>
                    <a:lnTo>
                      <a:pt x="165582" y="40347"/>
                    </a:lnTo>
                    <a:lnTo>
                      <a:pt x="159042" y="39801"/>
                    </a:lnTo>
                    <a:lnTo>
                      <a:pt x="153784" y="39357"/>
                    </a:lnTo>
                    <a:lnTo>
                      <a:pt x="149669" y="41122"/>
                    </a:lnTo>
                    <a:lnTo>
                      <a:pt x="149440" y="44653"/>
                    </a:lnTo>
                    <a:lnTo>
                      <a:pt x="152603" y="47269"/>
                    </a:lnTo>
                    <a:lnTo>
                      <a:pt x="166103" y="48958"/>
                    </a:lnTo>
                    <a:lnTo>
                      <a:pt x="168897" y="46431"/>
                    </a:lnTo>
                    <a:lnTo>
                      <a:pt x="169113" y="43256"/>
                    </a:lnTo>
                    <a:close/>
                  </a:path>
                </a:pathLst>
              </a:custGeom>
              <a:solidFill>
                <a:srgbClr val="F8AC00"/>
              </a:solidFill>
            </p:spPr>
            <p:txBody>
              <a:bodyPr wrap="square" lIns="0" tIns="0" rIns="0" bIns="0" rtlCol="0"/>
              <a:lstStyle/>
              <a:p>
                <a:endParaRPr/>
              </a:p>
            </p:txBody>
          </p:sp>
          <p:sp>
            <p:nvSpPr>
              <p:cNvPr id="2948" name="object 277">
                <a:extLst>
                  <a:ext uri="{FF2B5EF4-FFF2-40B4-BE49-F238E27FC236}">
                    <a16:creationId xmlns:a16="http://schemas.microsoft.com/office/drawing/2014/main" id="{C89CC7FF-90D1-684B-5125-C684F9B920B3}"/>
                  </a:ext>
                </a:extLst>
              </p:cNvPr>
              <p:cNvSpPr/>
              <p:nvPr/>
            </p:nvSpPr>
            <p:spPr>
              <a:xfrm>
                <a:off x="5252299" y="9078118"/>
                <a:ext cx="18415" cy="15875"/>
              </a:xfrm>
              <a:custGeom>
                <a:avLst/>
                <a:gdLst/>
                <a:ahLst/>
                <a:cxnLst/>
                <a:rect l="l" t="t" r="r" b="b"/>
                <a:pathLst>
                  <a:path w="18414" h="15875">
                    <a:moveTo>
                      <a:pt x="9969" y="0"/>
                    </a:moveTo>
                    <a:lnTo>
                      <a:pt x="1943" y="2438"/>
                    </a:lnTo>
                    <a:lnTo>
                      <a:pt x="0" y="9410"/>
                    </a:lnTo>
                    <a:lnTo>
                      <a:pt x="5194" y="13881"/>
                    </a:lnTo>
                    <a:lnTo>
                      <a:pt x="14617" y="15214"/>
                    </a:lnTo>
                    <a:lnTo>
                      <a:pt x="16179" y="15367"/>
                    </a:lnTo>
                    <a:lnTo>
                      <a:pt x="18262" y="1282"/>
                    </a:lnTo>
                    <a:lnTo>
                      <a:pt x="9969" y="0"/>
                    </a:lnTo>
                    <a:close/>
                  </a:path>
                </a:pathLst>
              </a:custGeom>
              <a:solidFill>
                <a:srgbClr val="FFCE00"/>
              </a:solidFill>
            </p:spPr>
            <p:txBody>
              <a:bodyPr wrap="square" lIns="0" tIns="0" rIns="0" bIns="0" rtlCol="0"/>
              <a:lstStyle/>
              <a:p>
                <a:endParaRPr/>
              </a:p>
            </p:txBody>
          </p:sp>
          <p:sp>
            <p:nvSpPr>
              <p:cNvPr id="2949" name="object 278">
                <a:extLst>
                  <a:ext uri="{FF2B5EF4-FFF2-40B4-BE49-F238E27FC236}">
                    <a16:creationId xmlns:a16="http://schemas.microsoft.com/office/drawing/2014/main" id="{AA5B3DF9-2CA1-3988-7C2F-F86FABA64E06}"/>
                  </a:ext>
                </a:extLst>
              </p:cNvPr>
              <p:cNvSpPr/>
              <p:nvPr/>
            </p:nvSpPr>
            <p:spPr>
              <a:xfrm>
                <a:off x="5258499" y="9081921"/>
                <a:ext cx="12065" cy="8890"/>
              </a:xfrm>
              <a:custGeom>
                <a:avLst/>
                <a:gdLst/>
                <a:ahLst/>
                <a:cxnLst/>
                <a:rect l="l" t="t" r="r" b="b"/>
                <a:pathLst>
                  <a:path w="12064" h="8890">
                    <a:moveTo>
                      <a:pt x="4432" y="0"/>
                    </a:moveTo>
                    <a:lnTo>
                      <a:pt x="228" y="1651"/>
                    </a:lnTo>
                    <a:lnTo>
                      <a:pt x="0" y="5003"/>
                    </a:lnTo>
                    <a:lnTo>
                      <a:pt x="3111" y="7480"/>
                    </a:lnTo>
                    <a:lnTo>
                      <a:pt x="10452" y="8343"/>
                    </a:lnTo>
                    <a:lnTo>
                      <a:pt x="11595" y="596"/>
                    </a:lnTo>
                    <a:lnTo>
                      <a:pt x="11061" y="520"/>
                    </a:lnTo>
                    <a:lnTo>
                      <a:pt x="9829" y="431"/>
                    </a:lnTo>
                    <a:lnTo>
                      <a:pt x="4432" y="0"/>
                    </a:lnTo>
                    <a:close/>
                  </a:path>
                </a:pathLst>
              </a:custGeom>
              <a:solidFill>
                <a:srgbClr val="F8AC00"/>
              </a:solidFill>
            </p:spPr>
            <p:txBody>
              <a:bodyPr wrap="square" lIns="0" tIns="0" rIns="0" bIns="0" rtlCol="0"/>
              <a:lstStyle/>
              <a:p>
                <a:endParaRPr/>
              </a:p>
            </p:txBody>
          </p:sp>
        </p:grpSp>
        <p:grpSp>
          <p:nvGrpSpPr>
            <p:cNvPr id="2897" name="object 279">
              <a:extLst>
                <a:ext uri="{FF2B5EF4-FFF2-40B4-BE49-F238E27FC236}">
                  <a16:creationId xmlns:a16="http://schemas.microsoft.com/office/drawing/2014/main" id="{F13E5E5B-D684-499E-0FDA-5932896D0757}"/>
                </a:ext>
              </a:extLst>
            </p:cNvPr>
            <p:cNvGrpSpPr/>
            <p:nvPr/>
          </p:nvGrpSpPr>
          <p:grpSpPr>
            <a:xfrm>
              <a:off x="5754829" y="8995907"/>
              <a:ext cx="403225" cy="158115"/>
              <a:chOff x="5754829" y="8995907"/>
              <a:chExt cx="403225" cy="158115"/>
            </a:xfrm>
          </p:grpSpPr>
          <p:sp>
            <p:nvSpPr>
              <p:cNvPr id="2912" name="object 280">
                <a:extLst>
                  <a:ext uri="{FF2B5EF4-FFF2-40B4-BE49-F238E27FC236}">
                    <a16:creationId xmlns:a16="http://schemas.microsoft.com/office/drawing/2014/main" id="{198852F6-DC08-F9DE-7265-DD5C216E0DEB}"/>
                  </a:ext>
                </a:extLst>
              </p:cNvPr>
              <p:cNvSpPr/>
              <p:nvPr/>
            </p:nvSpPr>
            <p:spPr>
              <a:xfrm>
                <a:off x="5754875" y="9001226"/>
                <a:ext cx="29209" cy="17780"/>
              </a:xfrm>
              <a:custGeom>
                <a:avLst/>
                <a:gdLst/>
                <a:ahLst/>
                <a:cxnLst/>
                <a:rect l="l" t="t" r="r" b="b"/>
                <a:pathLst>
                  <a:path w="29210" h="17779">
                    <a:moveTo>
                      <a:pt x="28701" y="0"/>
                    </a:moveTo>
                    <a:lnTo>
                      <a:pt x="0" y="723"/>
                    </a:lnTo>
                    <a:lnTo>
                      <a:pt x="838" y="13042"/>
                    </a:lnTo>
                    <a:lnTo>
                      <a:pt x="6527" y="17691"/>
                    </a:lnTo>
                    <a:lnTo>
                      <a:pt x="24015" y="17246"/>
                    </a:lnTo>
                    <a:lnTo>
                      <a:pt x="28917" y="12331"/>
                    </a:lnTo>
                    <a:lnTo>
                      <a:pt x="28701" y="0"/>
                    </a:lnTo>
                    <a:close/>
                  </a:path>
                </a:pathLst>
              </a:custGeom>
              <a:solidFill>
                <a:srgbClr val="C60C0E"/>
              </a:solidFill>
            </p:spPr>
            <p:txBody>
              <a:bodyPr wrap="square" lIns="0" tIns="0" rIns="0" bIns="0" rtlCol="0"/>
              <a:lstStyle/>
              <a:p>
                <a:endParaRPr/>
              </a:p>
            </p:txBody>
          </p:sp>
          <p:sp>
            <p:nvSpPr>
              <p:cNvPr id="2913" name="object 281">
                <a:extLst>
                  <a:ext uri="{FF2B5EF4-FFF2-40B4-BE49-F238E27FC236}">
                    <a16:creationId xmlns:a16="http://schemas.microsoft.com/office/drawing/2014/main" id="{E0A39C5F-0426-06DD-29EB-0C401898AB24}"/>
                  </a:ext>
                </a:extLst>
              </p:cNvPr>
              <p:cNvSpPr/>
              <p:nvPr/>
            </p:nvSpPr>
            <p:spPr>
              <a:xfrm>
                <a:off x="5754829" y="8995907"/>
                <a:ext cx="29209" cy="11430"/>
              </a:xfrm>
              <a:custGeom>
                <a:avLst/>
                <a:gdLst/>
                <a:ahLst/>
                <a:cxnLst/>
                <a:rect l="l" t="t" r="r" b="b"/>
                <a:pathLst>
                  <a:path w="29210" h="11429">
                    <a:moveTo>
                      <a:pt x="22237" y="0"/>
                    </a:moveTo>
                    <a:lnTo>
                      <a:pt x="6388" y="406"/>
                    </a:lnTo>
                    <a:lnTo>
                      <a:pt x="0" y="3022"/>
                    </a:lnTo>
                    <a:lnTo>
                      <a:pt x="101" y="9067"/>
                    </a:lnTo>
                    <a:lnTo>
                      <a:pt x="6565" y="11353"/>
                    </a:lnTo>
                    <a:lnTo>
                      <a:pt x="22428" y="10960"/>
                    </a:lnTo>
                    <a:lnTo>
                      <a:pt x="28803" y="8343"/>
                    </a:lnTo>
                    <a:lnTo>
                      <a:pt x="28752" y="5321"/>
                    </a:lnTo>
                    <a:lnTo>
                      <a:pt x="28702" y="2298"/>
                    </a:lnTo>
                    <a:lnTo>
                      <a:pt x="22237" y="0"/>
                    </a:lnTo>
                    <a:close/>
                  </a:path>
                </a:pathLst>
              </a:custGeom>
              <a:solidFill>
                <a:srgbClr val="D70911"/>
              </a:solidFill>
            </p:spPr>
            <p:txBody>
              <a:bodyPr wrap="square" lIns="0" tIns="0" rIns="0" bIns="0" rtlCol="0"/>
              <a:lstStyle/>
              <a:p>
                <a:endParaRPr/>
              </a:p>
            </p:txBody>
          </p:sp>
          <p:sp>
            <p:nvSpPr>
              <p:cNvPr id="2914" name="object 282">
                <a:extLst>
                  <a:ext uri="{FF2B5EF4-FFF2-40B4-BE49-F238E27FC236}">
                    <a16:creationId xmlns:a16="http://schemas.microsoft.com/office/drawing/2014/main" id="{2C3A570B-97C5-D332-F2A5-69BD2D957E9E}"/>
                  </a:ext>
                </a:extLst>
              </p:cNvPr>
              <p:cNvSpPr/>
              <p:nvPr/>
            </p:nvSpPr>
            <p:spPr>
              <a:xfrm>
                <a:off x="5760478" y="8998635"/>
                <a:ext cx="46355" cy="50800"/>
              </a:xfrm>
              <a:custGeom>
                <a:avLst/>
                <a:gdLst/>
                <a:ahLst/>
                <a:cxnLst/>
                <a:rect l="l" t="t" r="r" b="b"/>
                <a:pathLst>
                  <a:path w="46354" h="50800">
                    <a:moveTo>
                      <a:pt x="16967" y="3606"/>
                    </a:moveTo>
                    <a:lnTo>
                      <a:pt x="16941" y="1549"/>
                    </a:lnTo>
                    <a:lnTo>
                      <a:pt x="13716" y="0"/>
                    </a:lnTo>
                    <a:lnTo>
                      <a:pt x="8026" y="215"/>
                    </a:lnTo>
                    <a:lnTo>
                      <a:pt x="3454" y="381"/>
                    </a:lnTo>
                    <a:lnTo>
                      <a:pt x="0" y="1866"/>
                    </a:lnTo>
                    <a:lnTo>
                      <a:pt x="25" y="4152"/>
                    </a:lnTo>
                    <a:lnTo>
                      <a:pt x="2921" y="5562"/>
                    </a:lnTo>
                    <a:lnTo>
                      <a:pt x="14693" y="5473"/>
                    </a:lnTo>
                    <a:lnTo>
                      <a:pt x="16967" y="3606"/>
                    </a:lnTo>
                    <a:close/>
                  </a:path>
                  <a:path w="46354" h="50800">
                    <a:moveTo>
                      <a:pt x="46316" y="44284"/>
                    </a:moveTo>
                    <a:lnTo>
                      <a:pt x="45821" y="31965"/>
                    </a:lnTo>
                    <a:lnTo>
                      <a:pt x="17132" y="33375"/>
                    </a:lnTo>
                    <a:lnTo>
                      <a:pt x="18262" y="45669"/>
                    </a:lnTo>
                    <a:lnTo>
                      <a:pt x="24066" y="50190"/>
                    </a:lnTo>
                    <a:lnTo>
                      <a:pt x="41529" y="49326"/>
                    </a:lnTo>
                    <a:lnTo>
                      <a:pt x="46316" y="44284"/>
                    </a:lnTo>
                    <a:close/>
                  </a:path>
                </a:pathLst>
              </a:custGeom>
              <a:solidFill>
                <a:srgbClr val="C60C0E"/>
              </a:solidFill>
            </p:spPr>
            <p:txBody>
              <a:bodyPr wrap="square" lIns="0" tIns="0" rIns="0" bIns="0" rtlCol="0"/>
              <a:lstStyle/>
              <a:p>
                <a:endParaRPr/>
              </a:p>
            </p:txBody>
          </p:sp>
          <p:sp>
            <p:nvSpPr>
              <p:cNvPr id="2915" name="object 283">
                <a:extLst>
                  <a:ext uri="{FF2B5EF4-FFF2-40B4-BE49-F238E27FC236}">
                    <a16:creationId xmlns:a16="http://schemas.microsoft.com/office/drawing/2014/main" id="{C998777B-08BF-C52A-4F3F-C7ED2830DBFD}"/>
                  </a:ext>
                </a:extLst>
              </p:cNvPr>
              <p:cNvSpPr/>
              <p:nvPr/>
            </p:nvSpPr>
            <p:spPr>
              <a:xfrm>
                <a:off x="5777496" y="9025442"/>
                <a:ext cx="29209" cy="12065"/>
              </a:xfrm>
              <a:custGeom>
                <a:avLst/>
                <a:gdLst/>
                <a:ahLst/>
                <a:cxnLst/>
                <a:rect l="l" t="t" r="r" b="b"/>
                <a:pathLst>
                  <a:path w="29210" h="12065">
                    <a:moveTo>
                      <a:pt x="22161" y="0"/>
                    </a:moveTo>
                    <a:lnTo>
                      <a:pt x="6324" y="762"/>
                    </a:lnTo>
                    <a:lnTo>
                      <a:pt x="0" y="3530"/>
                    </a:lnTo>
                    <a:lnTo>
                      <a:pt x="241" y="9588"/>
                    </a:lnTo>
                    <a:lnTo>
                      <a:pt x="6769" y="11722"/>
                    </a:lnTo>
                    <a:lnTo>
                      <a:pt x="22605" y="10947"/>
                    </a:lnTo>
                    <a:lnTo>
                      <a:pt x="28930" y="8178"/>
                    </a:lnTo>
                    <a:lnTo>
                      <a:pt x="28803" y="5156"/>
                    </a:lnTo>
                    <a:lnTo>
                      <a:pt x="28676" y="2133"/>
                    </a:lnTo>
                    <a:lnTo>
                      <a:pt x="22161" y="0"/>
                    </a:lnTo>
                    <a:close/>
                  </a:path>
                </a:pathLst>
              </a:custGeom>
              <a:solidFill>
                <a:srgbClr val="D70911"/>
              </a:solidFill>
            </p:spPr>
            <p:txBody>
              <a:bodyPr wrap="square" lIns="0" tIns="0" rIns="0" bIns="0" rtlCol="0"/>
              <a:lstStyle/>
              <a:p>
                <a:endParaRPr/>
              </a:p>
            </p:txBody>
          </p:sp>
          <p:sp>
            <p:nvSpPr>
              <p:cNvPr id="2916" name="object 284">
                <a:extLst>
                  <a:ext uri="{FF2B5EF4-FFF2-40B4-BE49-F238E27FC236}">
                    <a16:creationId xmlns:a16="http://schemas.microsoft.com/office/drawing/2014/main" id="{0246C8C3-4279-A13C-ADD4-0A659AC7E097}"/>
                  </a:ext>
                </a:extLst>
              </p:cNvPr>
              <p:cNvSpPr/>
              <p:nvPr/>
            </p:nvSpPr>
            <p:spPr>
              <a:xfrm>
                <a:off x="5783186" y="9028226"/>
                <a:ext cx="86995" cy="29209"/>
              </a:xfrm>
              <a:custGeom>
                <a:avLst/>
                <a:gdLst/>
                <a:ahLst/>
                <a:cxnLst/>
                <a:rect l="l" t="t" r="r" b="b"/>
                <a:pathLst>
                  <a:path w="86995" h="29209">
                    <a:moveTo>
                      <a:pt x="16979" y="3530"/>
                    </a:moveTo>
                    <a:lnTo>
                      <a:pt x="16916" y="1473"/>
                    </a:lnTo>
                    <a:lnTo>
                      <a:pt x="13652" y="0"/>
                    </a:lnTo>
                    <a:lnTo>
                      <a:pt x="7975" y="355"/>
                    </a:lnTo>
                    <a:lnTo>
                      <a:pt x="3403" y="635"/>
                    </a:lnTo>
                    <a:lnTo>
                      <a:pt x="0" y="2197"/>
                    </a:lnTo>
                    <a:lnTo>
                      <a:pt x="63" y="4483"/>
                    </a:lnTo>
                    <a:lnTo>
                      <a:pt x="2997" y="5816"/>
                    </a:lnTo>
                    <a:lnTo>
                      <a:pt x="14757" y="5448"/>
                    </a:lnTo>
                    <a:lnTo>
                      <a:pt x="16979" y="3530"/>
                    </a:lnTo>
                    <a:close/>
                  </a:path>
                  <a:path w="86995" h="29209">
                    <a:moveTo>
                      <a:pt x="86499" y="22567"/>
                    </a:moveTo>
                    <a:lnTo>
                      <a:pt x="85991" y="9969"/>
                    </a:lnTo>
                    <a:lnTo>
                      <a:pt x="57594" y="11404"/>
                    </a:lnTo>
                    <a:lnTo>
                      <a:pt x="58712" y="23977"/>
                    </a:lnTo>
                    <a:lnTo>
                      <a:pt x="64465" y="28600"/>
                    </a:lnTo>
                    <a:lnTo>
                      <a:pt x="81749" y="27724"/>
                    </a:lnTo>
                    <a:lnTo>
                      <a:pt x="86499" y="22567"/>
                    </a:lnTo>
                    <a:close/>
                  </a:path>
                </a:pathLst>
              </a:custGeom>
              <a:solidFill>
                <a:srgbClr val="C60C0E"/>
              </a:solidFill>
            </p:spPr>
            <p:txBody>
              <a:bodyPr wrap="square" lIns="0" tIns="0" rIns="0" bIns="0" rtlCol="0"/>
              <a:lstStyle/>
              <a:p>
                <a:endParaRPr/>
              </a:p>
            </p:txBody>
          </p:sp>
          <p:sp>
            <p:nvSpPr>
              <p:cNvPr id="2917" name="object 285">
                <a:extLst>
                  <a:ext uri="{FF2B5EF4-FFF2-40B4-BE49-F238E27FC236}">
                    <a16:creationId xmlns:a16="http://schemas.microsoft.com/office/drawing/2014/main" id="{D6103BC4-64B2-9BAC-996D-C9237283AD9E}"/>
                  </a:ext>
                </a:extLst>
              </p:cNvPr>
              <p:cNvSpPr/>
              <p:nvPr/>
            </p:nvSpPr>
            <p:spPr>
              <a:xfrm>
                <a:off x="5840658" y="9032911"/>
                <a:ext cx="29209" cy="12065"/>
              </a:xfrm>
              <a:custGeom>
                <a:avLst/>
                <a:gdLst/>
                <a:ahLst/>
                <a:cxnLst/>
                <a:rect l="l" t="t" r="r" b="b"/>
                <a:pathLst>
                  <a:path w="29210" h="12065">
                    <a:moveTo>
                      <a:pt x="21945" y="0"/>
                    </a:moveTo>
                    <a:lnTo>
                      <a:pt x="6261" y="787"/>
                    </a:lnTo>
                    <a:lnTo>
                      <a:pt x="0" y="3619"/>
                    </a:lnTo>
                    <a:lnTo>
                      <a:pt x="253" y="9817"/>
                    </a:lnTo>
                    <a:lnTo>
                      <a:pt x="6705" y="12001"/>
                    </a:lnTo>
                    <a:lnTo>
                      <a:pt x="22390" y="11201"/>
                    </a:lnTo>
                    <a:lnTo>
                      <a:pt x="28651" y="8369"/>
                    </a:lnTo>
                    <a:lnTo>
                      <a:pt x="28524" y="5283"/>
                    </a:lnTo>
                    <a:lnTo>
                      <a:pt x="28409" y="2184"/>
                    </a:lnTo>
                    <a:lnTo>
                      <a:pt x="21945" y="0"/>
                    </a:lnTo>
                    <a:close/>
                  </a:path>
                </a:pathLst>
              </a:custGeom>
              <a:solidFill>
                <a:srgbClr val="D70911"/>
              </a:solidFill>
            </p:spPr>
            <p:txBody>
              <a:bodyPr wrap="square" lIns="0" tIns="0" rIns="0" bIns="0" rtlCol="0"/>
              <a:lstStyle/>
              <a:p>
                <a:endParaRPr/>
              </a:p>
            </p:txBody>
          </p:sp>
          <p:sp>
            <p:nvSpPr>
              <p:cNvPr id="2918" name="object 286">
                <a:extLst>
                  <a:ext uri="{FF2B5EF4-FFF2-40B4-BE49-F238E27FC236}">
                    <a16:creationId xmlns:a16="http://schemas.microsoft.com/office/drawing/2014/main" id="{91C1C33C-32EA-78C5-FB54-E838777ED3EF}"/>
                  </a:ext>
                </a:extLst>
              </p:cNvPr>
              <p:cNvSpPr/>
              <p:nvPr/>
            </p:nvSpPr>
            <p:spPr>
              <a:xfrm>
                <a:off x="5846292" y="9027337"/>
                <a:ext cx="68580" cy="19050"/>
              </a:xfrm>
              <a:custGeom>
                <a:avLst/>
                <a:gdLst/>
                <a:ahLst/>
                <a:cxnLst/>
                <a:rect l="l" t="t" r="r" b="b"/>
                <a:pathLst>
                  <a:path w="68579" h="19050">
                    <a:moveTo>
                      <a:pt x="16814" y="12039"/>
                    </a:moveTo>
                    <a:lnTo>
                      <a:pt x="16751" y="9944"/>
                    </a:lnTo>
                    <a:lnTo>
                      <a:pt x="13525" y="8432"/>
                    </a:lnTo>
                    <a:lnTo>
                      <a:pt x="7899" y="8788"/>
                    </a:lnTo>
                    <a:lnTo>
                      <a:pt x="3378" y="9067"/>
                    </a:lnTo>
                    <a:lnTo>
                      <a:pt x="0" y="10680"/>
                    </a:lnTo>
                    <a:lnTo>
                      <a:pt x="76" y="13017"/>
                    </a:lnTo>
                    <a:lnTo>
                      <a:pt x="2959" y="14376"/>
                    </a:lnTo>
                    <a:lnTo>
                      <a:pt x="14617" y="13995"/>
                    </a:lnTo>
                    <a:lnTo>
                      <a:pt x="16814" y="12039"/>
                    </a:lnTo>
                    <a:close/>
                  </a:path>
                  <a:path w="68579" h="19050">
                    <a:moveTo>
                      <a:pt x="67983" y="12598"/>
                    </a:moveTo>
                    <a:lnTo>
                      <a:pt x="67475" y="0"/>
                    </a:lnTo>
                    <a:lnTo>
                      <a:pt x="39077" y="1435"/>
                    </a:lnTo>
                    <a:lnTo>
                      <a:pt x="40195" y="14008"/>
                    </a:lnTo>
                    <a:lnTo>
                      <a:pt x="45948" y="18630"/>
                    </a:lnTo>
                    <a:lnTo>
                      <a:pt x="63233" y="17754"/>
                    </a:lnTo>
                    <a:lnTo>
                      <a:pt x="67983" y="12598"/>
                    </a:lnTo>
                    <a:close/>
                  </a:path>
                </a:pathLst>
              </a:custGeom>
              <a:solidFill>
                <a:srgbClr val="C60C0E"/>
              </a:solidFill>
            </p:spPr>
            <p:txBody>
              <a:bodyPr wrap="square" lIns="0" tIns="0" rIns="0" bIns="0" rtlCol="0"/>
              <a:lstStyle/>
              <a:p>
                <a:endParaRPr/>
              </a:p>
            </p:txBody>
          </p:sp>
          <p:sp>
            <p:nvSpPr>
              <p:cNvPr id="2919" name="object 287">
                <a:extLst>
                  <a:ext uri="{FF2B5EF4-FFF2-40B4-BE49-F238E27FC236}">
                    <a16:creationId xmlns:a16="http://schemas.microsoft.com/office/drawing/2014/main" id="{70D65E8E-189A-45F8-30F9-B833A51A2805}"/>
                  </a:ext>
                </a:extLst>
              </p:cNvPr>
              <p:cNvSpPr/>
              <p:nvPr/>
            </p:nvSpPr>
            <p:spPr>
              <a:xfrm>
                <a:off x="5885248" y="9022049"/>
                <a:ext cx="29209" cy="12065"/>
              </a:xfrm>
              <a:custGeom>
                <a:avLst/>
                <a:gdLst/>
                <a:ahLst/>
                <a:cxnLst/>
                <a:rect l="l" t="t" r="r" b="b"/>
                <a:pathLst>
                  <a:path w="29210" h="12065">
                    <a:moveTo>
                      <a:pt x="21945" y="0"/>
                    </a:moveTo>
                    <a:lnTo>
                      <a:pt x="6261" y="787"/>
                    </a:lnTo>
                    <a:lnTo>
                      <a:pt x="0" y="3632"/>
                    </a:lnTo>
                    <a:lnTo>
                      <a:pt x="241" y="9817"/>
                    </a:lnTo>
                    <a:lnTo>
                      <a:pt x="6705" y="12001"/>
                    </a:lnTo>
                    <a:lnTo>
                      <a:pt x="22390" y="11201"/>
                    </a:lnTo>
                    <a:lnTo>
                      <a:pt x="28638" y="8382"/>
                    </a:lnTo>
                    <a:lnTo>
                      <a:pt x="28524" y="5283"/>
                    </a:lnTo>
                    <a:lnTo>
                      <a:pt x="28409" y="2184"/>
                    </a:lnTo>
                    <a:lnTo>
                      <a:pt x="21945" y="0"/>
                    </a:lnTo>
                    <a:close/>
                  </a:path>
                </a:pathLst>
              </a:custGeom>
              <a:solidFill>
                <a:srgbClr val="D70911"/>
              </a:solidFill>
            </p:spPr>
            <p:txBody>
              <a:bodyPr wrap="square" lIns="0" tIns="0" rIns="0" bIns="0" rtlCol="0"/>
              <a:lstStyle/>
              <a:p>
                <a:endParaRPr/>
              </a:p>
            </p:txBody>
          </p:sp>
          <p:sp>
            <p:nvSpPr>
              <p:cNvPr id="2920" name="object 288">
                <a:extLst>
                  <a:ext uri="{FF2B5EF4-FFF2-40B4-BE49-F238E27FC236}">
                    <a16:creationId xmlns:a16="http://schemas.microsoft.com/office/drawing/2014/main" id="{E0BDA36E-F88C-D1CA-A35E-79BCBF7DC6B9}"/>
                  </a:ext>
                </a:extLst>
              </p:cNvPr>
              <p:cNvSpPr/>
              <p:nvPr/>
            </p:nvSpPr>
            <p:spPr>
              <a:xfrm>
                <a:off x="5890889" y="9024910"/>
                <a:ext cx="17145" cy="6350"/>
              </a:xfrm>
              <a:custGeom>
                <a:avLst/>
                <a:gdLst/>
                <a:ahLst/>
                <a:cxnLst/>
                <a:rect l="l" t="t" r="r" b="b"/>
                <a:pathLst>
                  <a:path w="17145" h="6350">
                    <a:moveTo>
                      <a:pt x="13525" y="0"/>
                    </a:moveTo>
                    <a:lnTo>
                      <a:pt x="7899" y="355"/>
                    </a:lnTo>
                    <a:lnTo>
                      <a:pt x="3378" y="634"/>
                    </a:lnTo>
                    <a:lnTo>
                      <a:pt x="0" y="2247"/>
                    </a:lnTo>
                    <a:lnTo>
                      <a:pt x="76" y="4584"/>
                    </a:lnTo>
                    <a:lnTo>
                      <a:pt x="2959" y="5943"/>
                    </a:lnTo>
                    <a:lnTo>
                      <a:pt x="14617" y="5562"/>
                    </a:lnTo>
                    <a:lnTo>
                      <a:pt x="16814" y="3594"/>
                    </a:lnTo>
                    <a:lnTo>
                      <a:pt x="16751" y="1498"/>
                    </a:lnTo>
                    <a:lnTo>
                      <a:pt x="13525" y="0"/>
                    </a:lnTo>
                    <a:close/>
                  </a:path>
                </a:pathLst>
              </a:custGeom>
              <a:solidFill>
                <a:srgbClr val="C60C0E"/>
              </a:solidFill>
            </p:spPr>
            <p:txBody>
              <a:bodyPr wrap="square" lIns="0" tIns="0" rIns="0" bIns="0" rtlCol="0"/>
              <a:lstStyle/>
              <a:p>
                <a:endParaRPr/>
              </a:p>
            </p:txBody>
          </p:sp>
          <p:pic>
            <p:nvPicPr>
              <p:cNvPr id="2921" name="object 289">
                <a:extLst>
                  <a:ext uri="{FF2B5EF4-FFF2-40B4-BE49-F238E27FC236}">
                    <a16:creationId xmlns:a16="http://schemas.microsoft.com/office/drawing/2014/main" id="{73736435-E4C2-4552-6668-1839B26B44F9}"/>
                  </a:ext>
                </a:extLst>
              </p:cNvPr>
              <p:cNvPicPr/>
              <p:nvPr/>
            </p:nvPicPr>
            <p:blipFill>
              <a:blip r:embed="rId28" cstate="print"/>
              <a:stretch>
                <a:fillRect/>
              </a:stretch>
            </p:blipFill>
            <p:spPr>
              <a:xfrm>
                <a:off x="5936362" y="9015951"/>
                <a:ext cx="221199" cy="137788"/>
              </a:xfrm>
              <a:prstGeom prst="rect">
                <a:avLst/>
              </a:prstGeom>
            </p:spPr>
          </p:pic>
        </p:grpSp>
        <p:pic>
          <p:nvPicPr>
            <p:cNvPr id="2898" name="object 290">
              <a:extLst>
                <a:ext uri="{FF2B5EF4-FFF2-40B4-BE49-F238E27FC236}">
                  <a16:creationId xmlns:a16="http://schemas.microsoft.com/office/drawing/2014/main" id="{4C00034C-D7F9-9392-F03F-5349A7D0288C}"/>
                </a:ext>
              </a:extLst>
            </p:cNvPr>
            <p:cNvPicPr/>
            <p:nvPr/>
          </p:nvPicPr>
          <p:blipFill>
            <a:blip r:embed="rId29" cstate="print"/>
            <a:stretch>
              <a:fillRect/>
            </a:stretch>
          </p:blipFill>
          <p:spPr>
            <a:xfrm>
              <a:off x="6231262" y="8841301"/>
              <a:ext cx="228168" cy="154199"/>
            </a:xfrm>
            <a:prstGeom prst="rect">
              <a:avLst/>
            </a:prstGeom>
          </p:spPr>
        </p:pic>
        <p:pic>
          <p:nvPicPr>
            <p:cNvPr id="2899" name="object 291">
              <a:extLst>
                <a:ext uri="{FF2B5EF4-FFF2-40B4-BE49-F238E27FC236}">
                  <a16:creationId xmlns:a16="http://schemas.microsoft.com/office/drawing/2014/main" id="{F91F3372-A58C-0F21-5527-4BF8942CA01D}"/>
                </a:ext>
              </a:extLst>
            </p:cNvPr>
            <p:cNvPicPr/>
            <p:nvPr/>
          </p:nvPicPr>
          <p:blipFill>
            <a:blip r:embed="rId30" cstate="print"/>
            <a:stretch>
              <a:fillRect/>
            </a:stretch>
          </p:blipFill>
          <p:spPr>
            <a:xfrm>
              <a:off x="5732172" y="8630594"/>
              <a:ext cx="203100" cy="108277"/>
            </a:xfrm>
            <a:prstGeom prst="rect">
              <a:avLst/>
            </a:prstGeom>
          </p:spPr>
        </p:pic>
        <p:sp>
          <p:nvSpPr>
            <p:cNvPr id="2900" name="object 292">
              <a:extLst>
                <a:ext uri="{FF2B5EF4-FFF2-40B4-BE49-F238E27FC236}">
                  <a16:creationId xmlns:a16="http://schemas.microsoft.com/office/drawing/2014/main" id="{A42BC5D6-A6D4-A444-D888-12DCC687E2CE}"/>
                </a:ext>
              </a:extLst>
            </p:cNvPr>
            <p:cNvSpPr/>
            <p:nvPr/>
          </p:nvSpPr>
          <p:spPr>
            <a:xfrm>
              <a:off x="6203950" y="9308718"/>
              <a:ext cx="396240" cy="40640"/>
            </a:xfrm>
            <a:custGeom>
              <a:avLst/>
              <a:gdLst/>
              <a:ahLst/>
              <a:cxnLst/>
              <a:rect l="l" t="t" r="r" b="b"/>
              <a:pathLst>
                <a:path w="396240" h="40640">
                  <a:moveTo>
                    <a:pt x="351028" y="9969"/>
                  </a:moveTo>
                  <a:lnTo>
                    <a:pt x="349440" y="0"/>
                  </a:lnTo>
                  <a:lnTo>
                    <a:pt x="343001" y="1854"/>
                  </a:lnTo>
                  <a:lnTo>
                    <a:pt x="329323" y="2832"/>
                  </a:lnTo>
                  <a:lnTo>
                    <a:pt x="257238" y="6870"/>
                  </a:lnTo>
                  <a:lnTo>
                    <a:pt x="139103" y="11201"/>
                  </a:lnTo>
                  <a:lnTo>
                    <a:pt x="119303" y="12827"/>
                  </a:lnTo>
                  <a:lnTo>
                    <a:pt x="133985" y="14566"/>
                  </a:lnTo>
                  <a:lnTo>
                    <a:pt x="176479" y="15481"/>
                  </a:lnTo>
                  <a:lnTo>
                    <a:pt x="244017" y="14503"/>
                  </a:lnTo>
                  <a:lnTo>
                    <a:pt x="341147" y="10109"/>
                  </a:lnTo>
                  <a:lnTo>
                    <a:pt x="351028" y="9969"/>
                  </a:lnTo>
                  <a:close/>
                </a:path>
                <a:path w="396240" h="40640">
                  <a:moveTo>
                    <a:pt x="396125" y="30251"/>
                  </a:moveTo>
                  <a:lnTo>
                    <a:pt x="394423" y="18364"/>
                  </a:lnTo>
                  <a:lnTo>
                    <a:pt x="388010" y="20777"/>
                  </a:lnTo>
                  <a:lnTo>
                    <a:pt x="374345" y="22009"/>
                  </a:lnTo>
                  <a:lnTo>
                    <a:pt x="315391" y="26123"/>
                  </a:lnTo>
                  <a:lnTo>
                    <a:pt x="247078" y="29210"/>
                  </a:lnTo>
                  <a:lnTo>
                    <a:pt x="176098" y="31496"/>
                  </a:lnTo>
                  <a:lnTo>
                    <a:pt x="53047" y="34467"/>
                  </a:lnTo>
                  <a:lnTo>
                    <a:pt x="14414" y="35572"/>
                  </a:lnTo>
                  <a:lnTo>
                    <a:pt x="0" y="36715"/>
                  </a:lnTo>
                  <a:lnTo>
                    <a:pt x="8521" y="37858"/>
                  </a:lnTo>
                  <a:lnTo>
                    <a:pt x="32689" y="38963"/>
                  </a:lnTo>
                  <a:lnTo>
                    <a:pt x="70243" y="39814"/>
                  </a:lnTo>
                  <a:lnTo>
                    <a:pt x="118884" y="40132"/>
                  </a:lnTo>
                  <a:lnTo>
                    <a:pt x="176352" y="39674"/>
                  </a:lnTo>
                  <a:lnTo>
                    <a:pt x="240360" y="38188"/>
                  </a:lnTo>
                  <a:lnTo>
                    <a:pt x="308635" y="35420"/>
                  </a:lnTo>
                  <a:lnTo>
                    <a:pt x="386245" y="30607"/>
                  </a:lnTo>
                  <a:lnTo>
                    <a:pt x="396125" y="30251"/>
                  </a:lnTo>
                  <a:close/>
                </a:path>
              </a:pathLst>
            </a:custGeom>
            <a:solidFill>
              <a:srgbClr val="F7F7F8">
                <a:alpha val="64999"/>
              </a:srgbClr>
            </a:solidFill>
          </p:spPr>
          <p:txBody>
            <a:bodyPr wrap="square" lIns="0" tIns="0" rIns="0" bIns="0" rtlCol="0"/>
            <a:lstStyle/>
            <a:p>
              <a:endParaRPr/>
            </a:p>
          </p:txBody>
        </p:sp>
        <p:grpSp>
          <p:nvGrpSpPr>
            <p:cNvPr id="2901" name="object 293">
              <a:extLst>
                <a:ext uri="{FF2B5EF4-FFF2-40B4-BE49-F238E27FC236}">
                  <a16:creationId xmlns:a16="http://schemas.microsoft.com/office/drawing/2014/main" id="{C2D5BA98-2575-C4F2-B389-220DA0BAFD93}"/>
                </a:ext>
              </a:extLst>
            </p:cNvPr>
            <p:cNvGrpSpPr/>
            <p:nvPr/>
          </p:nvGrpSpPr>
          <p:grpSpPr>
            <a:xfrm>
              <a:off x="5677865" y="8561844"/>
              <a:ext cx="349250" cy="180340"/>
              <a:chOff x="5677865" y="8561844"/>
              <a:chExt cx="349250" cy="180340"/>
            </a:xfrm>
          </p:grpSpPr>
          <p:pic>
            <p:nvPicPr>
              <p:cNvPr id="2910" name="object 294">
                <a:extLst>
                  <a:ext uri="{FF2B5EF4-FFF2-40B4-BE49-F238E27FC236}">
                    <a16:creationId xmlns:a16="http://schemas.microsoft.com/office/drawing/2014/main" id="{F9E3E3A9-C39D-BC47-3874-C8DA542F7E83}"/>
                  </a:ext>
                </a:extLst>
              </p:cNvPr>
              <p:cNvPicPr/>
              <p:nvPr/>
            </p:nvPicPr>
            <p:blipFill>
              <a:blip r:embed="rId31" cstate="print"/>
              <a:stretch>
                <a:fillRect/>
              </a:stretch>
            </p:blipFill>
            <p:spPr>
              <a:xfrm>
                <a:off x="5677865" y="8561844"/>
                <a:ext cx="165507" cy="180174"/>
              </a:xfrm>
              <a:prstGeom prst="rect">
                <a:avLst/>
              </a:prstGeom>
            </p:spPr>
          </p:pic>
          <p:pic>
            <p:nvPicPr>
              <p:cNvPr id="2911" name="object 295">
                <a:extLst>
                  <a:ext uri="{FF2B5EF4-FFF2-40B4-BE49-F238E27FC236}">
                    <a16:creationId xmlns:a16="http://schemas.microsoft.com/office/drawing/2014/main" id="{7C01B6EE-F0D0-CD14-BB42-7DA27136BA7C}"/>
                  </a:ext>
                </a:extLst>
              </p:cNvPr>
              <p:cNvPicPr/>
              <p:nvPr/>
            </p:nvPicPr>
            <p:blipFill>
              <a:blip r:embed="rId32" cstate="print"/>
              <a:stretch>
                <a:fillRect/>
              </a:stretch>
            </p:blipFill>
            <p:spPr>
              <a:xfrm>
                <a:off x="5770788" y="8670183"/>
                <a:ext cx="255828" cy="64510"/>
              </a:xfrm>
              <a:prstGeom prst="rect">
                <a:avLst/>
              </a:prstGeom>
            </p:spPr>
          </p:pic>
        </p:grpSp>
        <p:pic>
          <p:nvPicPr>
            <p:cNvPr id="2902" name="object 296">
              <a:extLst>
                <a:ext uri="{FF2B5EF4-FFF2-40B4-BE49-F238E27FC236}">
                  <a16:creationId xmlns:a16="http://schemas.microsoft.com/office/drawing/2014/main" id="{3D27C2A5-7111-1C23-E629-0BA38E543A32}"/>
                </a:ext>
              </a:extLst>
            </p:cNvPr>
            <p:cNvPicPr/>
            <p:nvPr/>
          </p:nvPicPr>
          <p:blipFill>
            <a:blip r:embed="rId33" cstate="print"/>
            <a:stretch>
              <a:fillRect/>
            </a:stretch>
          </p:blipFill>
          <p:spPr>
            <a:xfrm>
              <a:off x="5885507" y="9076434"/>
              <a:ext cx="195324" cy="69744"/>
            </a:xfrm>
            <a:prstGeom prst="rect">
              <a:avLst/>
            </a:prstGeom>
          </p:spPr>
        </p:pic>
        <p:pic>
          <p:nvPicPr>
            <p:cNvPr id="2903" name="object 297">
              <a:extLst>
                <a:ext uri="{FF2B5EF4-FFF2-40B4-BE49-F238E27FC236}">
                  <a16:creationId xmlns:a16="http://schemas.microsoft.com/office/drawing/2014/main" id="{8B01F0EC-BEA7-BB1C-607E-517AF99544E9}"/>
                </a:ext>
              </a:extLst>
            </p:cNvPr>
            <p:cNvPicPr/>
            <p:nvPr/>
          </p:nvPicPr>
          <p:blipFill>
            <a:blip r:embed="rId34" cstate="print"/>
            <a:stretch>
              <a:fillRect/>
            </a:stretch>
          </p:blipFill>
          <p:spPr>
            <a:xfrm>
              <a:off x="6171167" y="8987148"/>
              <a:ext cx="119882" cy="73096"/>
            </a:xfrm>
            <a:prstGeom prst="rect">
              <a:avLst/>
            </a:prstGeom>
          </p:spPr>
        </p:pic>
        <p:sp>
          <p:nvSpPr>
            <p:cNvPr id="2904" name="object 298">
              <a:extLst>
                <a:ext uri="{FF2B5EF4-FFF2-40B4-BE49-F238E27FC236}">
                  <a16:creationId xmlns:a16="http://schemas.microsoft.com/office/drawing/2014/main" id="{D2A0B7A2-4B83-B384-4029-1B5132788A50}"/>
                </a:ext>
              </a:extLst>
            </p:cNvPr>
            <p:cNvSpPr/>
            <p:nvPr/>
          </p:nvSpPr>
          <p:spPr>
            <a:xfrm>
              <a:off x="5962193" y="8986494"/>
              <a:ext cx="59055" cy="34290"/>
            </a:xfrm>
            <a:custGeom>
              <a:avLst/>
              <a:gdLst/>
              <a:ahLst/>
              <a:cxnLst/>
              <a:rect l="l" t="t" r="r" b="b"/>
              <a:pathLst>
                <a:path w="59054" h="34290">
                  <a:moveTo>
                    <a:pt x="40119" y="15633"/>
                  </a:moveTo>
                  <a:lnTo>
                    <a:pt x="39319" y="10566"/>
                  </a:lnTo>
                  <a:lnTo>
                    <a:pt x="35547" y="3949"/>
                  </a:lnTo>
                  <a:lnTo>
                    <a:pt x="12255" y="50"/>
                  </a:lnTo>
                  <a:lnTo>
                    <a:pt x="0" y="0"/>
                  </a:lnTo>
                  <a:lnTo>
                    <a:pt x="165" y="1346"/>
                  </a:lnTo>
                  <a:lnTo>
                    <a:pt x="4889" y="2959"/>
                  </a:lnTo>
                  <a:lnTo>
                    <a:pt x="15151" y="5067"/>
                  </a:lnTo>
                  <a:lnTo>
                    <a:pt x="25666" y="9144"/>
                  </a:lnTo>
                  <a:lnTo>
                    <a:pt x="31203" y="16637"/>
                  </a:lnTo>
                  <a:lnTo>
                    <a:pt x="32423" y="26009"/>
                  </a:lnTo>
                  <a:lnTo>
                    <a:pt x="27241" y="32994"/>
                  </a:lnTo>
                  <a:lnTo>
                    <a:pt x="27990" y="34175"/>
                  </a:lnTo>
                  <a:lnTo>
                    <a:pt x="30416" y="33070"/>
                  </a:lnTo>
                  <a:lnTo>
                    <a:pt x="34886" y="28752"/>
                  </a:lnTo>
                  <a:lnTo>
                    <a:pt x="38938" y="22517"/>
                  </a:lnTo>
                  <a:lnTo>
                    <a:pt x="40119" y="15633"/>
                  </a:lnTo>
                  <a:close/>
                </a:path>
                <a:path w="59054" h="34290">
                  <a:moveTo>
                    <a:pt x="58915" y="19138"/>
                  </a:moveTo>
                  <a:lnTo>
                    <a:pt x="58153" y="12877"/>
                  </a:lnTo>
                  <a:lnTo>
                    <a:pt x="53746" y="5930"/>
                  </a:lnTo>
                  <a:lnTo>
                    <a:pt x="45415" y="2197"/>
                  </a:lnTo>
                  <a:lnTo>
                    <a:pt x="37325" y="914"/>
                  </a:lnTo>
                  <a:lnTo>
                    <a:pt x="33604" y="1320"/>
                  </a:lnTo>
                  <a:lnTo>
                    <a:pt x="33451" y="2324"/>
                  </a:lnTo>
                  <a:lnTo>
                    <a:pt x="48729" y="5219"/>
                  </a:lnTo>
                  <a:lnTo>
                    <a:pt x="51498" y="19392"/>
                  </a:lnTo>
                  <a:lnTo>
                    <a:pt x="48602" y="22364"/>
                  </a:lnTo>
                  <a:lnTo>
                    <a:pt x="49415" y="22821"/>
                  </a:lnTo>
                  <a:lnTo>
                    <a:pt x="50546" y="23456"/>
                  </a:lnTo>
                  <a:lnTo>
                    <a:pt x="58915" y="19138"/>
                  </a:lnTo>
                  <a:close/>
                </a:path>
              </a:pathLst>
            </a:custGeom>
            <a:solidFill>
              <a:srgbClr val="FFFFFF">
                <a:alpha val="64999"/>
              </a:srgbClr>
            </a:solidFill>
          </p:spPr>
          <p:txBody>
            <a:bodyPr wrap="square" lIns="0" tIns="0" rIns="0" bIns="0" rtlCol="0"/>
            <a:lstStyle/>
            <a:p>
              <a:endParaRPr/>
            </a:p>
          </p:txBody>
        </p:sp>
        <p:pic>
          <p:nvPicPr>
            <p:cNvPr id="2905" name="object 299">
              <a:extLst>
                <a:ext uri="{FF2B5EF4-FFF2-40B4-BE49-F238E27FC236}">
                  <a16:creationId xmlns:a16="http://schemas.microsoft.com/office/drawing/2014/main" id="{5817F585-C1F2-EFA6-1A72-9D4EE3051E16}"/>
                </a:ext>
              </a:extLst>
            </p:cNvPr>
            <p:cNvPicPr/>
            <p:nvPr/>
          </p:nvPicPr>
          <p:blipFill>
            <a:blip r:embed="rId35" cstate="print"/>
            <a:stretch>
              <a:fillRect/>
            </a:stretch>
          </p:blipFill>
          <p:spPr>
            <a:xfrm>
              <a:off x="6271674" y="8759596"/>
              <a:ext cx="164764" cy="202158"/>
            </a:xfrm>
            <a:prstGeom prst="rect">
              <a:avLst/>
            </a:prstGeom>
          </p:spPr>
        </p:pic>
        <p:pic>
          <p:nvPicPr>
            <p:cNvPr id="2906" name="object 300">
              <a:extLst>
                <a:ext uri="{FF2B5EF4-FFF2-40B4-BE49-F238E27FC236}">
                  <a16:creationId xmlns:a16="http://schemas.microsoft.com/office/drawing/2014/main" id="{BA086458-B951-E09E-5C6D-CF151FE217C4}"/>
                </a:ext>
              </a:extLst>
            </p:cNvPr>
            <p:cNvPicPr/>
            <p:nvPr/>
          </p:nvPicPr>
          <p:blipFill>
            <a:blip r:embed="rId36" cstate="print"/>
            <a:stretch>
              <a:fillRect/>
            </a:stretch>
          </p:blipFill>
          <p:spPr>
            <a:xfrm>
              <a:off x="6946106" y="8910518"/>
              <a:ext cx="238504" cy="436101"/>
            </a:xfrm>
            <a:prstGeom prst="rect">
              <a:avLst/>
            </a:prstGeom>
          </p:spPr>
        </p:pic>
        <p:grpSp>
          <p:nvGrpSpPr>
            <p:cNvPr id="2907" name="object 301">
              <a:extLst>
                <a:ext uri="{FF2B5EF4-FFF2-40B4-BE49-F238E27FC236}">
                  <a16:creationId xmlns:a16="http://schemas.microsoft.com/office/drawing/2014/main" id="{37240AF6-C3F2-E713-90C9-D851D658E9C9}"/>
                </a:ext>
              </a:extLst>
            </p:cNvPr>
            <p:cNvGrpSpPr/>
            <p:nvPr/>
          </p:nvGrpSpPr>
          <p:grpSpPr>
            <a:xfrm>
              <a:off x="6622410" y="9028720"/>
              <a:ext cx="53975" cy="68580"/>
              <a:chOff x="6622410" y="9028720"/>
              <a:chExt cx="53975" cy="68580"/>
            </a:xfrm>
          </p:grpSpPr>
          <p:sp>
            <p:nvSpPr>
              <p:cNvPr id="2908" name="object 302">
                <a:extLst>
                  <a:ext uri="{FF2B5EF4-FFF2-40B4-BE49-F238E27FC236}">
                    <a16:creationId xmlns:a16="http://schemas.microsoft.com/office/drawing/2014/main" id="{5F641CCC-4185-298E-5F21-48C36428B91F}"/>
                  </a:ext>
                </a:extLst>
              </p:cNvPr>
              <p:cNvSpPr/>
              <p:nvPr/>
            </p:nvSpPr>
            <p:spPr>
              <a:xfrm>
                <a:off x="6622410" y="9028720"/>
                <a:ext cx="53975" cy="68580"/>
              </a:xfrm>
              <a:custGeom>
                <a:avLst/>
                <a:gdLst/>
                <a:ahLst/>
                <a:cxnLst/>
                <a:rect l="l" t="t" r="r" b="b"/>
                <a:pathLst>
                  <a:path w="53975" h="68579">
                    <a:moveTo>
                      <a:pt x="33245" y="0"/>
                    </a:moveTo>
                    <a:lnTo>
                      <a:pt x="0" y="32356"/>
                    </a:lnTo>
                    <a:lnTo>
                      <a:pt x="4604" y="49275"/>
                    </a:lnTo>
                    <a:lnTo>
                      <a:pt x="11746" y="62252"/>
                    </a:lnTo>
                    <a:lnTo>
                      <a:pt x="19148" y="68160"/>
                    </a:lnTo>
                    <a:lnTo>
                      <a:pt x="28071" y="67356"/>
                    </a:lnTo>
                    <a:lnTo>
                      <a:pt x="39418" y="63553"/>
                    </a:lnTo>
                    <a:lnTo>
                      <a:pt x="49316" y="58470"/>
                    </a:lnTo>
                    <a:lnTo>
                      <a:pt x="53896" y="53822"/>
                    </a:lnTo>
                    <a:lnTo>
                      <a:pt x="53383" y="51538"/>
                    </a:lnTo>
                    <a:lnTo>
                      <a:pt x="51198" y="47926"/>
                    </a:lnTo>
                    <a:lnTo>
                      <a:pt x="47568" y="40642"/>
                    </a:lnTo>
                    <a:lnTo>
                      <a:pt x="42720" y="27343"/>
                    </a:lnTo>
                    <a:lnTo>
                      <a:pt x="38109" y="12725"/>
                    </a:lnTo>
                    <a:lnTo>
                      <a:pt x="38198" y="4508"/>
                    </a:lnTo>
                    <a:lnTo>
                      <a:pt x="36674" y="3124"/>
                    </a:lnTo>
                    <a:lnTo>
                      <a:pt x="33245" y="0"/>
                    </a:lnTo>
                    <a:close/>
                  </a:path>
                </a:pathLst>
              </a:custGeom>
              <a:solidFill>
                <a:srgbClr val="DE007E"/>
              </a:solidFill>
            </p:spPr>
            <p:txBody>
              <a:bodyPr wrap="square" lIns="0" tIns="0" rIns="0" bIns="0" rtlCol="0"/>
              <a:lstStyle/>
              <a:p>
                <a:endParaRPr/>
              </a:p>
            </p:txBody>
          </p:sp>
          <p:sp>
            <p:nvSpPr>
              <p:cNvPr id="2909" name="object 303">
                <a:extLst>
                  <a:ext uri="{FF2B5EF4-FFF2-40B4-BE49-F238E27FC236}">
                    <a16:creationId xmlns:a16="http://schemas.microsoft.com/office/drawing/2014/main" id="{FBF8F15A-8309-3945-B1D6-307100EAD622}"/>
                  </a:ext>
                </a:extLst>
              </p:cNvPr>
              <p:cNvSpPr/>
              <p:nvPr/>
            </p:nvSpPr>
            <p:spPr>
              <a:xfrm>
                <a:off x="6629946" y="9052471"/>
                <a:ext cx="36830" cy="36830"/>
              </a:xfrm>
              <a:custGeom>
                <a:avLst/>
                <a:gdLst/>
                <a:ahLst/>
                <a:cxnLst/>
                <a:rect l="l" t="t" r="r" b="b"/>
                <a:pathLst>
                  <a:path w="36829" h="36829">
                    <a:moveTo>
                      <a:pt x="36614" y="14706"/>
                    </a:moveTo>
                    <a:lnTo>
                      <a:pt x="27101" y="13893"/>
                    </a:lnTo>
                    <a:lnTo>
                      <a:pt x="32334" y="6375"/>
                    </a:lnTo>
                    <a:lnTo>
                      <a:pt x="24079" y="495"/>
                    </a:lnTo>
                    <a:lnTo>
                      <a:pt x="18808" y="7886"/>
                    </a:lnTo>
                    <a:lnTo>
                      <a:pt x="14439" y="0"/>
                    </a:lnTo>
                    <a:lnTo>
                      <a:pt x="5524" y="4826"/>
                    </a:lnTo>
                    <a:lnTo>
                      <a:pt x="9588" y="12357"/>
                    </a:lnTo>
                    <a:lnTo>
                      <a:pt x="990" y="11607"/>
                    </a:lnTo>
                    <a:lnTo>
                      <a:pt x="0" y="21704"/>
                    </a:lnTo>
                    <a:lnTo>
                      <a:pt x="8369" y="22529"/>
                    </a:lnTo>
                    <a:lnTo>
                      <a:pt x="3327" y="29616"/>
                    </a:lnTo>
                    <a:lnTo>
                      <a:pt x="11912" y="35725"/>
                    </a:lnTo>
                    <a:lnTo>
                      <a:pt x="17716" y="27393"/>
                    </a:lnTo>
                    <a:lnTo>
                      <a:pt x="22529" y="36271"/>
                    </a:lnTo>
                    <a:lnTo>
                      <a:pt x="31800" y="31254"/>
                    </a:lnTo>
                    <a:lnTo>
                      <a:pt x="28016" y="24447"/>
                    </a:lnTo>
                    <a:lnTo>
                      <a:pt x="35585" y="25184"/>
                    </a:lnTo>
                    <a:lnTo>
                      <a:pt x="36614" y="14706"/>
                    </a:lnTo>
                    <a:close/>
                  </a:path>
                </a:pathLst>
              </a:custGeom>
              <a:solidFill>
                <a:srgbClr val="F8C9DF"/>
              </a:solidFill>
            </p:spPr>
            <p:txBody>
              <a:bodyPr wrap="square" lIns="0" tIns="0" rIns="0" bIns="0" rtlCol="0"/>
              <a:lstStyle/>
              <a:p>
                <a:endParaRPr/>
              </a:p>
            </p:txBody>
          </p:sp>
        </p:grpSp>
      </p:grpSp>
      <p:grpSp>
        <p:nvGrpSpPr>
          <p:cNvPr id="3161" name="object 2">
            <a:extLst>
              <a:ext uri="{FF2B5EF4-FFF2-40B4-BE49-F238E27FC236}">
                <a16:creationId xmlns:a16="http://schemas.microsoft.com/office/drawing/2014/main" id="{AA2563A9-416D-EDF0-D4F2-C5945D04CD59}"/>
              </a:ext>
            </a:extLst>
          </p:cNvPr>
          <p:cNvGrpSpPr/>
          <p:nvPr/>
        </p:nvGrpSpPr>
        <p:grpSpPr>
          <a:xfrm>
            <a:off x="7254501" y="2045353"/>
            <a:ext cx="1489408" cy="2328167"/>
            <a:chOff x="3960012" y="1152003"/>
            <a:chExt cx="3067050" cy="6113780"/>
          </a:xfrm>
        </p:grpSpPr>
        <p:pic>
          <p:nvPicPr>
            <p:cNvPr id="3162" name="object 3">
              <a:extLst>
                <a:ext uri="{FF2B5EF4-FFF2-40B4-BE49-F238E27FC236}">
                  <a16:creationId xmlns:a16="http://schemas.microsoft.com/office/drawing/2014/main" id="{E0972460-3152-A0B7-F27F-204BC89BDAF0}"/>
                </a:ext>
              </a:extLst>
            </p:cNvPr>
            <p:cNvPicPr/>
            <p:nvPr/>
          </p:nvPicPr>
          <p:blipFill>
            <a:blip r:embed="rId37" cstate="hqprint">
              <a:extLst>
                <a:ext uri="{28A0092B-C50C-407E-A947-70E740481C1C}">
                  <a14:useLocalDpi xmlns:a14="http://schemas.microsoft.com/office/drawing/2010/main"/>
                </a:ext>
              </a:extLst>
            </a:blip>
            <a:stretch>
              <a:fillRect/>
            </a:stretch>
          </p:blipFill>
          <p:spPr>
            <a:xfrm>
              <a:off x="3960012" y="1152003"/>
              <a:ext cx="3059989" cy="6113488"/>
            </a:xfrm>
            <a:prstGeom prst="rect">
              <a:avLst/>
            </a:prstGeom>
          </p:spPr>
        </p:pic>
        <p:pic>
          <p:nvPicPr>
            <p:cNvPr id="3163" name="object 4">
              <a:extLst>
                <a:ext uri="{FF2B5EF4-FFF2-40B4-BE49-F238E27FC236}">
                  <a16:creationId xmlns:a16="http://schemas.microsoft.com/office/drawing/2014/main" id="{6A2418C6-6C4E-AA8E-F955-930152A916CF}"/>
                </a:ext>
              </a:extLst>
            </p:cNvPr>
            <p:cNvPicPr/>
            <p:nvPr/>
          </p:nvPicPr>
          <p:blipFill>
            <a:blip r:embed="rId38" cstate="hqprint">
              <a:extLst>
                <a:ext uri="{28A0092B-C50C-407E-A947-70E740481C1C}">
                  <a14:useLocalDpi xmlns:a14="http://schemas.microsoft.com/office/drawing/2010/main"/>
                </a:ext>
              </a:extLst>
            </a:blip>
            <a:stretch>
              <a:fillRect/>
            </a:stretch>
          </p:blipFill>
          <p:spPr>
            <a:xfrm>
              <a:off x="4968354" y="2478024"/>
              <a:ext cx="10286" cy="12674"/>
            </a:xfrm>
            <a:prstGeom prst="rect">
              <a:avLst/>
            </a:prstGeom>
          </p:spPr>
        </p:pic>
        <p:pic>
          <p:nvPicPr>
            <p:cNvPr id="3164" name="object 5">
              <a:extLst>
                <a:ext uri="{FF2B5EF4-FFF2-40B4-BE49-F238E27FC236}">
                  <a16:creationId xmlns:a16="http://schemas.microsoft.com/office/drawing/2014/main" id="{2A1C03CA-3D12-E905-10B1-3F0E60016616}"/>
                </a:ext>
              </a:extLst>
            </p:cNvPr>
            <p:cNvPicPr/>
            <p:nvPr/>
          </p:nvPicPr>
          <p:blipFill>
            <a:blip r:embed="rId39" cstate="print">
              <a:extLst>
                <a:ext uri="{28A0092B-C50C-407E-A947-70E740481C1C}">
                  <a14:useLocalDpi xmlns:a14="http://schemas.microsoft.com/office/drawing/2010/main"/>
                </a:ext>
              </a:extLst>
            </a:blip>
            <a:stretch>
              <a:fillRect/>
            </a:stretch>
          </p:blipFill>
          <p:spPr>
            <a:xfrm>
              <a:off x="4847881" y="2551239"/>
              <a:ext cx="132981" cy="75564"/>
            </a:xfrm>
            <a:prstGeom prst="rect">
              <a:avLst/>
            </a:prstGeom>
          </p:spPr>
        </p:pic>
        <p:pic>
          <p:nvPicPr>
            <p:cNvPr id="3165" name="object 6">
              <a:extLst>
                <a:ext uri="{FF2B5EF4-FFF2-40B4-BE49-F238E27FC236}">
                  <a16:creationId xmlns:a16="http://schemas.microsoft.com/office/drawing/2014/main" id="{369899E3-91DE-106A-FD4B-B73893C2D442}"/>
                </a:ext>
              </a:extLst>
            </p:cNvPr>
            <p:cNvPicPr/>
            <p:nvPr/>
          </p:nvPicPr>
          <p:blipFill>
            <a:blip r:embed="rId40" cstate="print">
              <a:extLst>
                <a:ext uri="{28A0092B-C50C-407E-A947-70E740481C1C}">
                  <a14:useLocalDpi xmlns:a14="http://schemas.microsoft.com/office/drawing/2010/main"/>
                </a:ext>
              </a:extLst>
            </a:blip>
            <a:stretch>
              <a:fillRect/>
            </a:stretch>
          </p:blipFill>
          <p:spPr>
            <a:xfrm>
              <a:off x="4863134" y="2426678"/>
              <a:ext cx="115150" cy="62496"/>
            </a:xfrm>
            <a:prstGeom prst="rect">
              <a:avLst/>
            </a:prstGeom>
          </p:spPr>
        </p:pic>
        <p:pic>
          <p:nvPicPr>
            <p:cNvPr id="3166" name="object 7">
              <a:extLst>
                <a:ext uri="{FF2B5EF4-FFF2-40B4-BE49-F238E27FC236}">
                  <a16:creationId xmlns:a16="http://schemas.microsoft.com/office/drawing/2014/main" id="{9A93F103-9BC1-30B8-C75B-41E04EAC233F}"/>
                </a:ext>
              </a:extLst>
            </p:cNvPr>
            <p:cNvPicPr/>
            <p:nvPr/>
          </p:nvPicPr>
          <p:blipFill>
            <a:blip r:embed="rId41" cstate="print">
              <a:extLst>
                <a:ext uri="{28A0092B-C50C-407E-A947-70E740481C1C}">
                  <a14:useLocalDpi xmlns:a14="http://schemas.microsoft.com/office/drawing/2010/main"/>
                </a:ext>
              </a:extLst>
            </a:blip>
            <a:stretch>
              <a:fillRect/>
            </a:stretch>
          </p:blipFill>
          <p:spPr>
            <a:xfrm>
              <a:off x="4919675" y="2259101"/>
              <a:ext cx="57289" cy="23329"/>
            </a:xfrm>
            <a:prstGeom prst="rect">
              <a:avLst/>
            </a:prstGeom>
          </p:spPr>
        </p:pic>
        <p:pic>
          <p:nvPicPr>
            <p:cNvPr id="3167" name="object 8">
              <a:extLst>
                <a:ext uri="{FF2B5EF4-FFF2-40B4-BE49-F238E27FC236}">
                  <a16:creationId xmlns:a16="http://schemas.microsoft.com/office/drawing/2014/main" id="{0E7CDB2F-EBFB-C1A3-1448-A5A3997CECB5}"/>
                </a:ext>
              </a:extLst>
            </p:cNvPr>
            <p:cNvPicPr/>
            <p:nvPr/>
          </p:nvPicPr>
          <p:blipFill>
            <a:blip r:embed="rId42" cstate="print">
              <a:extLst>
                <a:ext uri="{28A0092B-C50C-407E-A947-70E740481C1C}">
                  <a14:useLocalDpi xmlns:a14="http://schemas.microsoft.com/office/drawing/2010/main"/>
                </a:ext>
              </a:extLst>
            </a:blip>
            <a:stretch>
              <a:fillRect/>
            </a:stretch>
          </p:blipFill>
          <p:spPr>
            <a:xfrm>
              <a:off x="4831587" y="2591511"/>
              <a:ext cx="44361" cy="25565"/>
            </a:xfrm>
            <a:prstGeom prst="rect">
              <a:avLst/>
            </a:prstGeom>
          </p:spPr>
        </p:pic>
        <p:pic>
          <p:nvPicPr>
            <p:cNvPr id="3168" name="object 9">
              <a:extLst>
                <a:ext uri="{FF2B5EF4-FFF2-40B4-BE49-F238E27FC236}">
                  <a16:creationId xmlns:a16="http://schemas.microsoft.com/office/drawing/2014/main" id="{898CC66E-CFB9-A5E4-1765-6EF81041FC0C}"/>
                </a:ext>
              </a:extLst>
            </p:cNvPr>
            <p:cNvPicPr/>
            <p:nvPr/>
          </p:nvPicPr>
          <p:blipFill>
            <a:blip r:embed="rId43" cstate="print">
              <a:extLst>
                <a:ext uri="{28A0092B-C50C-407E-A947-70E740481C1C}">
                  <a14:useLocalDpi xmlns:a14="http://schemas.microsoft.com/office/drawing/2010/main"/>
                </a:ext>
              </a:extLst>
            </a:blip>
            <a:stretch>
              <a:fillRect/>
            </a:stretch>
          </p:blipFill>
          <p:spPr>
            <a:xfrm>
              <a:off x="4905387" y="2577896"/>
              <a:ext cx="44856" cy="12242"/>
            </a:xfrm>
            <a:prstGeom prst="rect">
              <a:avLst/>
            </a:prstGeom>
          </p:spPr>
        </p:pic>
        <p:pic>
          <p:nvPicPr>
            <p:cNvPr id="3169" name="object 10">
              <a:extLst>
                <a:ext uri="{FF2B5EF4-FFF2-40B4-BE49-F238E27FC236}">
                  <a16:creationId xmlns:a16="http://schemas.microsoft.com/office/drawing/2014/main" id="{A46994F6-6D9D-D40D-63FA-2B4FA06AF5A8}"/>
                </a:ext>
              </a:extLst>
            </p:cNvPr>
            <p:cNvPicPr/>
            <p:nvPr/>
          </p:nvPicPr>
          <p:blipFill>
            <a:blip r:embed="rId44" cstate="print">
              <a:extLst>
                <a:ext uri="{28A0092B-C50C-407E-A947-70E740481C1C}">
                  <a14:useLocalDpi xmlns:a14="http://schemas.microsoft.com/office/drawing/2010/main"/>
                </a:ext>
              </a:extLst>
            </a:blip>
            <a:stretch>
              <a:fillRect/>
            </a:stretch>
          </p:blipFill>
          <p:spPr>
            <a:xfrm>
              <a:off x="4840147" y="2473058"/>
              <a:ext cx="124980" cy="100698"/>
            </a:xfrm>
            <a:prstGeom prst="rect">
              <a:avLst/>
            </a:prstGeom>
          </p:spPr>
        </p:pic>
        <p:pic>
          <p:nvPicPr>
            <p:cNvPr id="3170" name="object 11">
              <a:extLst>
                <a:ext uri="{FF2B5EF4-FFF2-40B4-BE49-F238E27FC236}">
                  <a16:creationId xmlns:a16="http://schemas.microsoft.com/office/drawing/2014/main" id="{14CC0C33-55CC-2314-650C-989E3B1C0162}"/>
                </a:ext>
              </a:extLst>
            </p:cNvPr>
            <p:cNvPicPr/>
            <p:nvPr/>
          </p:nvPicPr>
          <p:blipFill>
            <a:blip r:embed="rId45" cstate="print">
              <a:extLst>
                <a:ext uri="{28A0092B-C50C-407E-A947-70E740481C1C}">
                  <a14:useLocalDpi xmlns:a14="http://schemas.microsoft.com/office/drawing/2010/main"/>
                </a:ext>
              </a:extLst>
            </a:blip>
            <a:stretch>
              <a:fillRect/>
            </a:stretch>
          </p:blipFill>
          <p:spPr>
            <a:xfrm>
              <a:off x="4878311" y="2370886"/>
              <a:ext cx="99415" cy="67182"/>
            </a:xfrm>
            <a:prstGeom prst="rect">
              <a:avLst/>
            </a:prstGeom>
          </p:spPr>
        </p:pic>
        <p:pic>
          <p:nvPicPr>
            <p:cNvPr id="3171" name="object 12">
              <a:extLst>
                <a:ext uri="{FF2B5EF4-FFF2-40B4-BE49-F238E27FC236}">
                  <a16:creationId xmlns:a16="http://schemas.microsoft.com/office/drawing/2014/main" id="{F311D0F5-A5A7-C1BF-C2B9-97B6924C40CB}"/>
                </a:ext>
              </a:extLst>
            </p:cNvPr>
            <p:cNvPicPr/>
            <p:nvPr/>
          </p:nvPicPr>
          <p:blipFill>
            <a:blip r:embed="rId46" cstate="print">
              <a:extLst>
                <a:ext uri="{28A0092B-C50C-407E-A947-70E740481C1C}">
                  <a14:useLocalDpi xmlns:a14="http://schemas.microsoft.com/office/drawing/2010/main"/>
                </a:ext>
              </a:extLst>
            </a:blip>
            <a:stretch>
              <a:fillRect/>
            </a:stretch>
          </p:blipFill>
          <p:spPr>
            <a:xfrm>
              <a:off x="4812893" y="2641917"/>
              <a:ext cx="170332" cy="112255"/>
            </a:xfrm>
            <a:prstGeom prst="rect">
              <a:avLst/>
            </a:prstGeom>
          </p:spPr>
        </p:pic>
        <p:pic>
          <p:nvPicPr>
            <p:cNvPr id="3172" name="object 13">
              <a:extLst>
                <a:ext uri="{FF2B5EF4-FFF2-40B4-BE49-F238E27FC236}">
                  <a16:creationId xmlns:a16="http://schemas.microsoft.com/office/drawing/2014/main" id="{D7CBCB1E-D3A0-6F5B-C56B-946F75AB5663}"/>
                </a:ext>
              </a:extLst>
            </p:cNvPr>
            <p:cNvPicPr/>
            <p:nvPr/>
          </p:nvPicPr>
          <p:blipFill>
            <a:blip r:embed="rId47" cstate="print">
              <a:extLst>
                <a:ext uri="{28A0092B-C50C-407E-A947-70E740481C1C}">
                  <a14:useLocalDpi xmlns:a14="http://schemas.microsoft.com/office/drawing/2010/main"/>
                </a:ext>
              </a:extLst>
            </a:blip>
            <a:stretch>
              <a:fillRect/>
            </a:stretch>
          </p:blipFill>
          <p:spPr>
            <a:xfrm>
              <a:off x="4924361" y="2523210"/>
              <a:ext cx="54829" cy="13766"/>
            </a:xfrm>
            <a:prstGeom prst="rect">
              <a:avLst/>
            </a:prstGeom>
          </p:spPr>
        </p:pic>
        <p:pic>
          <p:nvPicPr>
            <p:cNvPr id="3173" name="object 14">
              <a:extLst>
                <a:ext uri="{FF2B5EF4-FFF2-40B4-BE49-F238E27FC236}">
                  <a16:creationId xmlns:a16="http://schemas.microsoft.com/office/drawing/2014/main" id="{587DA45E-B637-F38C-B890-C4E337A8667E}"/>
                </a:ext>
              </a:extLst>
            </p:cNvPr>
            <p:cNvPicPr/>
            <p:nvPr/>
          </p:nvPicPr>
          <p:blipFill>
            <a:blip r:embed="rId48" cstate="print">
              <a:extLst>
                <a:ext uri="{28A0092B-C50C-407E-A947-70E740481C1C}">
                  <a14:useLocalDpi xmlns:a14="http://schemas.microsoft.com/office/drawing/2010/main"/>
                </a:ext>
              </a:extLst>
            </a:blip>
            <a:stretch>
              <a:fillRect/>
            </a:stretch>
          </p:blipFill>
          <p:spPr>
            <a:xfrm>
              <a:off x="4825034" y="2619375"/>
              <a:ext cx="122605" cy="30772"/>
            </a:xfrm>
            <a:prstGeom prst="rect">
              <a:avLst/>
            </a:prstGeom>
          </p:spPr>
        </p:pic>
        <p:pic>
          <p:nvPicPr>
            <p:cNvPr id="3174" name="object 15">
              <a:extLst>
                <a:ext uri="{FF2B5EF4-FFF2-40B4-BE49-F238E27FC236}">
                  <a16:creationId xmlns:a16="http://schemas.microsoft.com/office/drawing/2014/main" id="{AFB5B6B1-8A06-4A08-2EB3-6015073FF318}"/>
                </a:ext>
              </a:extLst>
            </p:cNvPr>
            <p:cNvPicPr/>
            <p:nvPr/>
          </p:nvPicPr>
          <p:blipFill>
            <a:blip r:embed="rId49" cstate="print">
              <a:extLst>
                <a:ext uri="{28A0092B-C50C-407E-A947-70E740481C1C}">
                  <a14:useLocalDpi xmlns:a14="http://schemas.microsoft.com/office/drawing/2010/main"/>
                </a:ext>
              </a:extLst>
            </a:blip>
            <a:stretch>
              <a:fillRect/>
            </a:stretch>
          </p:blipFill>
          <p:spPr>
            <a:xfrm>
              <a:off x="4848910" y="2502789"/>
              <a:ext cx="21843" cy="26542"/>
            </a:xfrm>
            <a:prstGeom prst="rect">
              <a:avLst/>
            </a:prstGeom>
          </p:spPr>
        </p:pic>
        <p:pic>
          <p:nvPicPr>
            <p:cNvPr id="3175" name="object 16">
              <a:extLst>
                <a:ext uri="{FF2B5EF4-FFF2-40B4-BE49-F238E27FC236}">
                  <a16:creationId xmlns:a16="http://schemas.microsoft.com/office/drawing/2014/main" id="{5847466B-33E4-5A53-E196-EBA61577CFBB}"/>
                </a:ext>
              </a:extLst>
            </p:cNvPr>
            <p:cNvPicPr/>
            <p:nvPr/>
          </p:nvPicPr>
          <p:blipFill>
            <a:blip r:embed="rId50" cstate="print"/>
            <a:stretch>
              <a:fillRect/>
            </a:stretch>
          </p:blipFill>
          <p:spPr>
            <a:xfrm>
              <a:off x="5555271" y="2395804"/>
              <a:ext cx="13728" cy="9905"/>
            </a:xfrm>
            <a:prstGeom prst="rect">
              <a:avLst/>
            </a:prstGeom>
          </p:spPr>
        </p:pic>
        <p:pic>
          <p:nvPicPr>
            <p:cNvPr id="3176" name="object 17">
              <a:extLst>
                <a:ext uri="{FF2B5EF4-FFF2-40B4-BE49-F238E27FC236}">
                  <a16:creationId xmlns:a16="http://schemas.microsoft.com/office/drawing/2014/main" id="{8BA2F6F1-6395-36CB-034D-62AF6D9BD5DF}"/>
                </a:ext>
              </a:extLst>
            </p:cNvPr>
            <p:cNvPicPr/>
            <p:nvPr/>
          </p:nvPicPr>
          <p:blipFill>
            <a:blip r:embed="rId51" cstate="print">
              <a:extLst>
                <a:ext uri="{28A0092B-C50C-407E-A947-70E740481C1C}">
                  <a14:useLocalDpi xmlns:a14="http://schemas.microsoft.com/office/drawing/2010/main"/>
                </a:ext>
              </a:extLst>
            </a:blip>
            <a:stretch>
              <a:fillRect/>
            </a:stretch>
          </p:blipFill>
          <p:spPr>
            <a:xfrm>
              <a:off x="4886972" y="2318931"/>
              <a:ext cx="90398" cy="48285"/>
            </a:xfrm>
            <a:prstGeom prst="rect">
              <a:avLst/>
            </a:prstGeom>
          </p:spPr>
        </p:pic>
        <p:pic>
          <p:nvPicPr>
            <p:cNvPr id="3177" name="object 18">
              <a:extLst>
                <a:ext uri="{FF2B5EF4-FFF2-40B4-BE49-F238E27FC236}">
                  <a16:creationId xmlns:a16="http://schemas.microsoft.com/office/drawing/2014/main" id="{7A2655FC-95E3-3B86-81A9-085D23B275EE}"/>
                </a:ext>
              </a:extLst>
            </p:cNvPr>
            <p:cNvPicPr/>
            <p:nvPr/>
          </p:nvPicPr>
          <p:blipFill>
            <a:blip r:embed="rId52" cstate="hqprint">
              <a:extLst>
                <a:ext uri="{28A0092B-C50C-407E-A947-70E740481C1C}">
                  <a14:useLocalDpi xmlns:a14="http://schemas.microsoft.com/office/drawing/2010/main"/>
                </a:ext>
              </a:extLst>
            </a:blip>
            <a:stretch>
              <a:fillRect/>
            </a:stretch>
          </p:blipFill>
          <p:spPr>
            <a:xfrm>
              <a:off x="3960012" y="1156792"/>
              <a:ext cx="3059989" cy="6108699"/>
            </a:xfrm>
            <a:prstGeom prst="rect">
              <a:avLst/>
            </a:prstGeom>
          </p:spPr>
        </p:pic>
        <p:pic>
          <p:nvPicPr>
            <p:cNvPr id="3178" name="object 19">
              <a:extLst>
                <a:ext uri="{FF2B5EF4-FFF2-40B4-BE49-F238E27FC236}">
                  <a16:creationId xmlns:a16="http://schemas.microsoft.com/office/drawing/2014/main" id="{DFDBA355-2778-BCA0-B38F-BDA70ECD7328}"/>
                </a:ext>
              </a:extLst>
            </p:cNvPr>
            <p:cNvPicPr/>
            <p:nvPr/>
          </p:nvPicPr>
          <p:blipFill>
            <a:blip r:embed="rId53" cstate="print">
              <a:extLst>
                <a:ext uri="{28A0092B-C50C-407E-A947-70E740481C1C}">
                  <a14:useLocalDpi xmlns:a14="http://schemas.microsoft.com/office/drawing/2010/main"/>
                </a:ext>
              </a:extLst>
            </a:blip>
            <a:stretch>
              <a:fillRect/>
            </a:stretch>
          </p:blipFill>
          <p:spPr>
            <a:xfrm>
              <a:off x="6575615" y="4164088"/>
              <a:ext cx="68320" cy="114439"/>
            </a:xfrm>
            <a:prstGeom prst="rect">
              <a:avLst/>
            </a:prstGeom>
          </p:spPr>
        </p:pic>
        <p:pic>
          <p:nvPicPr>
            <p:cNvPr id="3179" name="object 20">
              <a:extLst>
                <a:ext uri="{FF2B5EF4-FFF2-40B4-BE49-F238E27FC236}">
                  <a16:creationId xmlns:a16="http://schemas.microsoft.com/office/drawing/2014/main" id="{60EA9278-C926-9353-C64D-31AAF4AE542E}"/>
                </a:ext>
              </a:extLst>
            </p:cNvPr>
            <p:cNvPicPr/>
            <p:nvPr/>
          </p:nvPicPr>
          <p:blipFill>
            <a:blip r:embed="rId54" cstate="print"/>
            <a:stretch>
              <a:fillRect/>
            </a:stretch>
          </p:blipFill>
          <p:spPr>
            <a:xfrm>
              <a:off x="6751599" y="3236937"/>
              <a:ext cx="11760" cy="54787"/>
            </a:xfrm>
            <a:prstGeom prst="rect">
              <a:avLst/>
            </a:prstGeom>
          </p:spPr>
        </p:pic>
        <p:pic>
          <p:nvPicPr>
            <p:cNvPr id="3180" name="object 21">
              <a:extLst>
                <a:ext uri="{FF2B5EF4-FFF2-40B4-BE49-F238E27FC236}">
                  <a16:creationId xmlns:a16="http://schemas.microsoft.com/office/drawing/2014/main" id="{B0F1E394-13CC-B2DF-A510-6F8A4381D539}"/>
                </a:ext>
              </a:extLst>
            </p:cNvPr>
            <p:cNvPicPr/>
            <p:nvPr/>
          </p:nvPicPr>
          <p:blipFill>
            <a:blip r:embed="rId55" cstate="print">
              <a:extLst>
                <a:ext uri="{28A0092B-C50C-407E-A947-70E740481C1C}">
                  <a14:useLocalDpi xmlns:a14="http://schemas.microsoft.com/office/drawing/2010/main"/>
                </a:ext>
              </a:extLst>
            </a:blip>
            <a:stretch>
              <a:fillRect/>
            </a:stretch>
          </p:blipFill>
          <p:spPr>
            <a:xfrm>
              <a:off x="6645910" y="3727259"/>
              <a:ext cx="78955" cy="104063"/>
            </a:xfrm>
            <a:prstGeom prst="rect">
              <a:avLst/>
            </a:prstGeom>
          </p:spPr>
        </p:pic>
        <p:pic>
          <p:nvPicPr>
            <p:cNvPr id="3181" name="object 22">
              <a:extLst>
                <a:ext uri="{FF2B5EF4-FFF2-40B4-BE49-F238E27FC236}">
                  <a16:creationId xmlns:a16="http://schemas.microsoft.com/office/drawing/2014/main" id="{EF77781A-D394-BBE3-C036-353D1ABAF1C4}"/>
                </a:ext>
              </a:extLst>
            </p:cNvPr>
            <p:cNvPicPr/>
            <p:nvPr/>
          </p:nvPicPr>
          <p:blipFill>
            <a:blip r:embed="rId56" cstate="print">
              <a:extLst>
                <a:ext uri="{28A0092B-C50C-407E-A947-70E740481C1C}">
                  <a14:useLocalDpi xmlns:a14="http://schemas.microsoft.com/office/drawing/2010/main"/>
                </a:ext>
              </a:extLst>
            </a:blip>
            <a:stretch>
              <a:fillRect/>
            </a:stretch>
          </p:blipFill>
          <p:spPr>
            <a:xfrm>
              <a:off x="6792226" y="2793517"/>
              <a:ext cx="42506" cy="113296"/>
            </a:xfrm>
            <a:prstGeom prst="rect">
              <a:avLst/>
            </a:prstGeom>
          </p:spPr>
        </p:pic>
        <p:pic>
          <p:nvPicPr>
            <p:cNvPr id="3182" name="object 23">
              <a:extLst>
                <a:ext uri="{FF2B5EF4-FFF2-40B4-BE49-F238E27FC236}">
                  <a16:creationId xmlns:a16="http://schemas.microsoft.com/office/drawing/2014/main" id="{B8C1B731-2648-D7AE-F521-92EC54EA577D}"/>
                </a:ext>
              </a:extLst>
            </p:cNvPr>
            <p:cNvPicPr/>
            <p:nvPr/>
          </p:nvPicPr>
          <p:blipFill>
            <a:blip r:embed="rId57" cstate="print">
              <a:extLst>
                <a:ext uri="{28A0092B-C50C-407E-A947-70E740481C1C}">
                  <a14:useLocalDpi xmlns:a14="http://schemas.microsoft.com/office/drawing/2010/main"/>
                </a:ext>
              </a:extLst>
            </a:blip>
            <a:stretch>
              <a:fillRect/>
            </a:stretch>
          </p:blipFill>
          <p:spPr>
            <a:xfrm>
              <a:off x="6738556" y="3289871"/>
              <a:ext cx="54457" cy="139585"/>
            </a:xfrm>
            <a:prstGeom prst="rect">
              <a:avLst/>
            </a:prstGeom>
          </p:spPr>
        </p:pic>
        <p:pic>
          <p:nvPicPr>
            <p:cNvPr id="3183" name="object 24">
              <a:extLst>
                <a:ext uri="{FF2B5EF4-FFF2-40B4-BE49-F238E27FC236}">
                  <a16:creationId xmlns:a16="http://schemas.microsoft.com/office/drawing/2014/main" id="{08BD9A17-FF4B-92C0-D2C0-27CFB03905F9}"/>
                </a:ext>
              </a:extLst>
            </p:cNvPr>
            <p:cNvPicPr/>
            <p:nvPr/>
          </p:nvPicPr>
          <p:blipFill>
            <a:blip r:embed="rId58" cstate="print">
              <a:extLst>
                <a:ext uri="{28A0092B-C50C-407E-A947-70E740481C1C}">
                  <a14:useLocalDpi xmlns:a14="http://schemas.microsoft.com/office/drawing/2010/main"/>
                </a:ext>
              </a:extLst>
            </a:blip>
            <a:stretch>
              <a:fillRect/>
            </a:stretch>
          </p:blipFill>
          <p:spPr>
            <a:xfrm>
              <a:off x="6595186" y="3497630"/>
              <a:ext cx="66332" cy="129400"/>
            </a:xfrm>
            <a:prstGeom prst="rect">
              <a:avLst/>
            </a:prstGeom>
          </p:spPr>
        </p:pic>
        <p:pic>
          <p:nvPicPr>
            <p:cNvPr id="3184" name="object 25">
              <a:extLst>
                <a:ext uri="{FF2B5EF4-FFF2-40B4-BE49-F238E27FC236}">
                  <a16:creationId xmlns:a16="http://schemas.microsoft.com/office/drawing/2014/main" id="{7811A1CA-872F-1ED8-5E19-44CB9202E975}"/>
                </a:ext>
              </a:extLst>
            </p:cNvPr>
            <p:cNvPicPr/>
            <p:nvPr/>
          </p:nvPicPr>
          <p:blipFill>
            <a:blip r:embed="rId59" cstate="print">
              <a:extLst>
                <a:ext uri="{28A0092B-C50C-407E-A947-70E740481C1C}">
                  <a14:useLocalDpi xmlns:a14="http://schemas.microsoft.com/office/drawing/2010/main"/>
                </a:ext>
              </a:extLst>
            </a:blip>
            <a:stretch>
              <a:fillRect/>
            </a:stretch>
          </p:blipFill>
          <p:spPr>
            <a:xfrm>
              <a:off x="6541299" y="4502518"/>
              <a:ext cx="39840" cy="92316"/>
            </a:xfrm>
            <a:prstGeom prst="rect">
              <a:avLst/>
            </a:prstGeom>
          </p:spPr>
        </p:pic>
        <p:pic>
          <p:nvPicPr>
            <p:cNvPr id="3185" name="object 26">
              <a:extLst>
                <a:ext uri="{FF2B5EF4-FFF2-40B4-BE49-F238E27FC236}">
                  <a16:creationId xmlns:a16="http://schemas.microsoft.com/office/drawing/2014/main" id="{04E5928F-F05D-5609-8D55-01ACA3C656F2}"/>
                </a:ext>
              </a:extLst>
            </p:cNvPr>
            <p:cNvPicPr/>
            <p:nvPr/>
          </p:nvPicPr>
          <p:blipFill>
            <a:blip r:embed="rId60" cstate="print">
              <a:extLst>
                <a:ext uri="{28A0092B-C50C-407E-A947-70E740481C1C}">
                  <a14:useLocalDpi xmlns:a14="http://schemas.microsoft.com/office/drawing/2010/main"/>
                </a:ext>
              </a:extLst>
            </a:blip>
            <a:stretch>
              <a:fillRect/>
            </a:stretch>
          </p:blipFill>
          <p:spPr>
            <a:xfrm>
              <a:off x="6616776" y="3624110"/>
              <a:ext cx="39818" cy="92329"/>
            </a:xfrm>
            <a:prstGeom prst="rect">
              <a:avLst/>
            </a:prstGeom>
          </p:spPr>
        </p:pic>
        <p:pic>
          <p:nvPicPr>
            <p:cNvPr id="3186" name="object 27">
              <a:extLst>
                <a:ext uri="{FF2B5EF4-FFF2-40B4-BE49-F238E27FC236}">
                  <a16:creationId xmlns:a16="http://schemas.microsoft.com/office/drawing/2014/main" id="{DF0EBE85-D8DD-8082-A2BE-1DD264C22909}"/>
                </a:ext>
              </a:extLst>
            </p:cNvPr>
            <p:cNvPicPr/>
            <p:nvPr/>
          </p:nvPicPr>
          <p:blipFill>
            <a:blip r:embed="rId61" cstate="print">
              <a:extLst>
                <a:ext uri="{28A0092B-C50C-407E-A947-70E740481C1C}">
                  <a14:useLocalDpi xmlns:a14="http://schemas.microsoft.com/office/drawing/2010/main"/>
                </a:ext>
              </a:extLst>
            </a:blip>
            <a:stretch>
              <a:fillRect/>
            </a:stretch>
          </p:blipFill>
          <p:spPr>
            <a:xfrm>
              <a:off x="4392497" y="4639894"/>
              <a:ext cx="39844" cy="125234"/>
            </a:xfrm>
            <a:prstGeom prst="rect">
              <a:avLst/>
            </a:prstGeom>
          </p:spPr>
        </p:pic>
        <p:pic>
          <p:nvPicPr>
            <p:cNvPr id="3187" name="object 28">
              <a:extLst>
                <a:ext uri="{FF2B5EF4-FFF2-40B4-BE49-F238E27FC236}">
                  <a16:creationId xmlns:a16="http://schemas.microsoft.com/office/drawing/2014/main" id="{347C1603-F2BB-0FCF-A798-786B300D5587}"/>
                </a:ext>
              </a:extLst>
            </p:cNvPr>
            <p:cNvPicPr/>
            <p:nvPr/>
          </p:nvPicPr>
          <p:blipFill>
            <a:blip r:embed="rId62" cstate="hqprint">
              <a:extLst>
                <a:ext uri="{28A0092B-C50C-407E-A947-70E740481C1C}">
                  <a14:useLocalDpi xmlns:a14="http://schemas.microsoft.com/office/drawing/2010/main"/>
                </a:ext>
              </a:extLst>
            </a:blip>
            <a:stretch>
              <a:fillRect/>
            </a:stretch>
          </p:blipFill>
          <p:spPr>
            <a:xfrm>
              <a:off x="4390422" y="3235696"/>
              <a:ext cx="76276" cy="115874"/>
            </a:xfrm>
            <a:prstGeom prst="rect">
              <a:avLst/>
            </a:prstGeom>
          </p:spPr>
        </p:pic>
        <p:sp>
          <p:nvSpPr>
            <p:cNvPr id="3188" name="object 29">
              <a:extLst>
                <a:ext uri="{FF2B5EF4-FFF2-40B4-BE49-F238E27FC236}">
                  <a16:creationId xmlns:a16="http://schemas.microsoft.com/office/drawing/2014/main" id="{208893AC-8C42-A64E-3C98-9D451DCDA99D}"/>
                </a:ext>
              </a:extLst>
            </p:cNvPr>
            <p:cNvSpPr/>
            <p:nvPr/>
          </p:nvSpPr>
          <p:spPr>
            <a:xfrm>
              <a:off x="6691558" y="2906557"/>
              <a:ext cx="76835" cy="116205"/>
            </a:xfrm>
            <a:custGeom>
              <a:avLst/>
              <a:gdLst/>
              <a:ahLst/>
              <a:cxnLst/>
              <a:rect l="l" t="t" r="r" b="b"/>
              <a:pathLst>
                <a:path w="76834" h="116205">
                  <a:moveTo>
                    <a:pt x="49479" y="0"/>
                  </a:moveTo>
                  <a:lnTo>
                    <a:pt x="46507" y="2463"/>
                  </a:lnTo>
                  <a:lnTo>
                    <a:pt x="46324" y="4652"/>
                  </a:lnTo>
                  <a:lnTo>
                    <a:pt x="48933" y="8315"/>
                  </a:lnTo>
                  <a:lnTo>
                    <a:pt x="52150" y="14783"/>
                  </a:lnTo>
                  <a:lnTo>
                    <a:pt x="53797" y="25387"/>
                  </a:lnTo>
                  <a:lnTo>
                    <a:pt x="53822" y="27609"/>
                  </a:lnTo>
                  <a:lnTo>
                    <a:pt x="48539" y="22110"/>
                  </a:lnTo>
                  <a:lnTo>
                    <a:pt x="46075" y="17081"/>
                  </a:lnTo>
                  <a:lnTo>
                    <a:pt x="47358" y="13246"/>
                  </a:lnTo>
                  <a:lnTo>
                    <a:pt x="43332" y="12560"/>
                  </a:lnTo>
                  <a:lnTo>
                    <a:pt x="43738" y="17094"/>
                  </a:lnTo>
                  <a:lnTo>
                    <a:pt x="41846" y="18605"/>
                  </a:lnTo>
                  <a:lnTo>
                    <a:pt x="40030" y="16306"/>
                  </a:lnTo>
                  <a:lnTo>
                    <a:pt x="36042" y="19176"/>
                  </a:lnTo>
                  <a:lnTo>
                    <a:pt x="41198" y="21247"/>
                  </a:lnTo>
                  <a:lnTo>
                    <a:pt x="47955" y="25666"/>
                  </a:lnTo>
                  <a:lnTo>
                    <a:pt x="52273" y="28943"/>
                  </a:lnTo>
                  <a:lnTo>
                    <a:pt x="57734" y="33921"/>
                  </a:lnTo>
                  <a:lnTo>
                    <a:pt x="56019" y="41122"/>
                  </a:lnTo>
                  <a:lnTo>
                    <a:pt x="50152" y="52920"/>
                  </a:lnTo>
                  <a:lnTo>
                    <a:pt x="47180" y="61848"/>
                  </a:lnTo>
                  <a:lnTo>
                    <a:pt x="42925" y="70383"/>
                  </a:lnTo>
                  <a:lnTo>
                    <a:pt x="37363" y="83540"/>
                  </a:lnTo>
                  <a:lnTo>
                    <a:pt x="34188" y="83578"/>
                  </a:lnTo>
                  <a:lnTo>
                    <a:pt x="29248" y="76326"/>
                  </a:lnTo>
                  <a:lnTo>
                    <a:pt x="31445" y="68630"/>
                  </a:lnTo>
                  <a:lnTo>
                    <a:pt x="32893" y="62661"/>
                  </a:lnTo>
                  <a:lnTo>
                    <a:pt x="36512" y="58394"/>
                  </a:lnTo>
                  <a:lnTo>
                    <a:pt x="42862" y="55625"/>
                  </a:lnTo>
                  <a:lnTo>
                    <a:pt x="42176" y="50711"/>
                  </a:lnTo>
                  <a:lnTo>
                    <a:pt x="35674" y="52654"/>
                  </a:lnTo>
                  <a:lnTo>
                    <a:pt x="36537" y="44361"/>
                  </a:lnTo>
                  <a:lnTo>
                    <a:pt x="34861" y="42189"/>
                  </a:lnTo>
                  <a:lnTo>
                    <a:pt x="31102" y="42202"/>
                  </a:lnTo>
                  <a:lnTo>
                    <a:pt x="30378" y="48615"/>
                  </a:lnTo>
                  <a:lnTo>
                    <a:pt x="29806" y="51244"/>
                  </a:lnTo>
                  <a:lnTo>
                    <a:pt x="28956" y="72567"/>
                  </a:lnTo>
                  <a:lnTo>
                    <a:pt x="25107" y="72199"/>
                  </a:lnTo>
                  <a:lnTo>
                    <a:pt x="20688" y="65252"/>
                  </a:lnTo>
                  <a:lnTo>
                    <a:pt x="18453" y="60680"/>
                  </a:lnTo>
                  <a:lnTo>
                    <a:pt x="17348" y="57899"/>
                  </a:lnTo>
                  <a:lnTo>
                    <a:pt x="16967" y="49085"/>
                  </a:lnTo>
                  <a:lnTo>
                    <a:pt x="21183" y="46888"/>
                  </a:lnTo>
                  <a:lnTo>
                    <a:pt x="26555" y="40614"/>
                  </a:lnTo>
                  <a:lnTo>
                    <a:pt x="30632" y="37528"/>
                  </a:lnTo>
                  <a:lnTo>
                    <a:pt x="30530" y="33019"/>
                  </a:lnTo>
                  <a:lnTo>
                    <a:pt x="24828" y="36893"/>
                  </a:lnTo>
                  <a:lnTo>
                    <a:pt x="21564" y="36042"/>
                  </a:lnTo>
                  <a:lnTo>
                    <a:pt x="22313" y="29514"/>
                  </a:lnTo>
                  <a:lnTo>
                    <a:pt x="16624" y="36042"/>
                  </a:lnTo>
                  <a:lnTo>
                    <a:pt x="17411" y="46558"/>
                  </a:lnTo>
                  <a:lnTo>
                    <a:pt x="13322" y="46405"/>
                  </a:lnTo>
                  <a:lnTo>
                    <a:pt x="16332" y="36182"/>
                  </a:lnTo>
                  <a:lnTo>
                    <a:pt x="17449" y="31102"/>
                  </a:lnTo>
                  <a:lnTo>
                    <a:pt x="13893" y="25653"/>
                  </a:lnTo>
                  <a:lnTo>
                    <a:pt x="12344" y="32702"/>
                  </a:lnTo>
                  <a:lnTo>
                    <a:pt x="8128" y="32905"/>
                  </a:lnTo>
                  <a:lnTo>
                    <a:pt x="7353" y="25565"/>
                  </a:lnTo>
                  <a:lnTo>
                    <a:pt x="533" y="25565"/>
                  </a:lnTo>
                  <a:lnTo>
                    <a:pt x="1511" y="31673"/>
                  </a:lnTo>
                  <a:lnTo>
                    <a:pt x="7391" y="43218"/>
                  </a:lnTo>
                  <a:lnTo>
                    <a:pt x="14071" y="55194"/>
                  </a:lnTo>
                  <a:lnTo>
                    <a:pt x="12052" y="60350"/>
                  </a:lnTo>
                  <a:lnTo>
                    <a:pt x="10896" y="61810"/>
                  </a:lnTo>
                  <a:lnTo>
                    <a:pt x="8394" y="51574"/>
                  </a:lnTo>
                  <a:lnTo>
                    <a:pt x="4178" y="53162"/>
                  </a:lnTo>
                  <a:lnTo>
                    <a:pt x="5054" y="57861"/>
                  </a:lnTo>
                  <a:lnTo>
                    <a:pt x="3708" y="58839"/>
                  </a:lnTo>
                  <a:lnTo>
                    <a:pt x="2362" y="56299"/>
                  </a:lnTo>
                  <a:lnTo>
                    <a:pt x="0" y="57784"/>
                  </a:lnTo>
                  <a:lnTo>
                    <a:pt x="9652" y="65341"/>
                  </a:lnTo>
                  <a:lnTo>
                    <a:pt x="12852" y="65150"/>
                  </a:lnTo>
                  <a:lnTo>
                    <a:pt x="16840" y="66636"/>
                  </a:lnTo>
                  <a:lnTo>
                    <a:pt x="37960" y="106324"/>
                  </a:lnTo>
                  <a:lnTo>
                    <a:pt x="37858" y="113436"/>
                  </a:lnTo>
                  <a:lnTo>
                    <a:pt x="37719" y="113004"/>
                  </a:lnTo>
                  <a:lnTo>
                    <a:pt x="37973" y="115874"/>
                  </a:lnTo>
                  <a:lnTo>
                    <a:pt x="40233" y="115176"/>
                  </a:lnTo>
                  <a:lnTo>
                    <a:pt x="40980" y="110273"/>
                  </a:lnTo>
                  <a:lnTo>
                    <a:pt x="41779" y="102009"/>
                  </a:lnTo>
                  <a:lnTo>
                    <a:pt x="41564" y="94598"/>
                  </a:lnTo>
                  <a:lnTo>
                    <a:pt x="39116" y="92963"/>
                  </a:lnTo>
                  <a:lnTo>
                    <a:pt x="38798" y="93192"/>
                  </a:lnTo>
                  <a:lnTo>
                    <a:pt x="38912" y="87401"/>
                  </a:lnTo>
                  <a:lnTo>
                    <a:pt x="41402" y="80441"/>
                  </a:lnTo>
                  <a:lnTo>
                    <a:pt x="49403" y="65049"/>
                  </a:lnTo>
                  <a:lnTo>
                    <a:pt x="58216" y="64300"/>
                  </a:lnTo>
                  <a:lnTo>
                    <a:pt x="66662" y="65214"/>
                  </a:lnTo>
                  <a:lnTo>
                    <a:pt x="68313" y="61734"/>
                  </a:lnTo>
                  <a:lnTo>
                    <a:pt x="64757" y="61061"/>
                  </a:lnTo>
                  <a:lnTo>
                    <a:pt x="62776" y="57048"/>
                  </a:lnTo>
                  <a:lnTo>
                    <a:pt x="63715" y="54013"/>
                  </a:lnTo>
                  <a:lnTo>
                    <a:pt x="59258" y="56578"/>
                  </a:lnTo>
                  <a:lnTo>
                    <a:pt x="54343" y="63385"/>
                  </a:lnTo>
                  <a:lnTo>
                    <a:pt x="50139" y="60490"/>
                  </a:lnTo>
                  <a:lnTo>
                    <a:pt x="57746" y="44602"/>
                  </a:lnTo>
                  <a:lnTo>
                    <a:pt x="64554" y="34201"/>
                  </a:lnTo>
                  <a:lnTo>
                    <a:pt x="73088" y="38684"/>
                  </a:lnTo>
                  <a:lnTo>
                    <a:pt x="76276" y="30886"/>
                  </a:lnTo>
                  <a:lnTo>
                    <a:pt x="70205" y="30924"/>
                  </a:lnTo>
                  <a:lnTo>
                    <a:pt x="69151" y="29032"/>
                  </a:lnTo>
                  <a:lnTo>
                    <a:pt x="68719" y="28282"/>
                  </a:lnTo>
                  <a:lnTo>
                    <a:pt x="70510" y="19862"/>
                  </a:lnTo>
                  <a:lnTo>
                    <a:pt x="63830" y="20929"/>
                  </a:lnTo>
                  <a:lnTo>
                    <a:pt x="61480" y="32613"/>
                  </a:lnTo>
                  <a:lnTo>
                    <a:pt x="58597" y="32042"/>
                  </a:lnTo>
                  <a:lnTo>
                    <a:pt x="56565" y="22186"/>
                  </a:lnTo>
                  <a:lnTo>
                    <a:pt x="57683" y="11455"/>
                  </a:lnTo>
                  <a:lnTo>
                    <a:pt x="58508" y="8851"/>
                  </a:lnTo>
                  <a:lnTo>
                    <a:pt x="57365" y="850"/>
                  </a:lnTo>
                  <a:lnTo>
                    <a:pt x="55346" y="850"/>
                  </a:lnTo>
                  <a:lnTo>
                    <a:pt x="52590" y="7531"/>
                  </a:lnTo>
                  <a:lnTo>
                    <a:pt x="49479" y="0"/>
                  </a:lnTo>
                  <a:close/>
                </a:path>
              </a:pathLst>
            </a:custGeom>
            <a:solidFill>
              <a:srgbClr val="51A2C0"/>
            </a:solidFill>
          </p:spPr>
          <p:txBody>
            <a:bodyPr wrap="square" lIns="0" tIns="0" rIns="0" bIns="0" rtlCol="0"/>
            <a:lstStyle/>
            <a:p>
              <a:endParaRPr/>
            </a:p>
          </p:txBody>
        </p:sp>
        <p:pic>
          <p:nvPicPr>
            <p:cNvPr id="3189" name="object 30">
              <a:extLst>
                <a:ext uri="{FF2B5EF4-FFF2-40B4-BE49-F238E27FC236}">
                  <a16:creationId xmlns:a16="http://schemas.microsoft.com/office/drawing/2014/main" id="{00DF59EB-982F-BB73-2D57-B1603302D23D}"/>
                </a:ext>
              </a:extLst>
            </p:cNvPr>
            <p:cNvPicPr/>
            <p:nvPr/>
          </p:nvPicPr>
          <p:blipFill>
            <a:blip r:embed="rId63" cstate="print">
              <a:extLst>
                <a:ext uri="{28A0092B-C50C-407E-A947-70E740481C1C}">
                  <a14:useLocalDpi xmlns:a14="http://schemas.microsoft.com/office/drawing/2010/main"/>
                </a:ext>
              </a:extLst>
            </a:blip>
            <a:stretch>
              <a:fillRect/>
            </a:stretch>
          </p:blipFill>
          <p:spPr>
            <a:xfrm>
              <a:off x="6724327" y="3479304"/>
              <a:ext cx="72115" cy="106959"/>
            </a:xfrm>
            <a:prstGeom prst="rect">
              <a:avLst/>
            </a:prstGeom>
          </p:spPr>
        </p:pic>
        <p:pic>
          <p:nvPicPr>
            <p:cNvPr id="3190" name="object 31">
              <a:extLst>
                <a:ext uri="{FF2B5EF4-FFF2-40B4-BE49-F238E27FC236}">
                  <a16:creationId xmlns:a16="http://schemas.microsoft.com/office/drawing/2014/main" id="{99E718A5-9648-1C79-C8A9-D2C3417B09C9}"/>
                </a:ext>
              </a:extLst>
            </p:cNvPr>
            <p:cNvPicPr/>
            <p:nvPr/>
          </p:nvPicPr>
          <p:blipFill>
            <a:blip r:embed="rId64" cstate="hqprint">
              <a:extLst>
                <a:ext uri="{28A0092B-C50C-407E-A947-70E740481C1C}">
                  <a14:useLocalDpi xmlns:a14="http://schemas.microsoft.com/office/drawing/2010/main"/>
                </a:ext>
              </a:extLst>
            </a:blip>
            <a:stretch>
              <a:fillRect/>
            </a:stretch>
          </p:blipFill>
          <p:spPr>
            <a:xfrm>
              <a:off x="6627871" y="1915938"/>
              <a:ext cx="233242" cy="449000"/>
            </a:xfrm>
            <a:prstGeom prst="rect">
              <a:avLst/>
            </a:prstGeom>
          </p:spPr>
        </p:pic>
        <p:pic>
          <p:nvPicPr>
            <p:cNvPr id="3191" name="object 32">
              <a:extLst>
                <a:ext uri="{FF2B5EF4-FFF2-40B4-BE49-F238E27FC236}">
                  <a16:creationId xmlns:a16="http://schemas.microsoft.com/office/drawing/2014/main" id="{D52D741E-5404-7A55-2F0B-5CF447C8714E}"/>
                </a:ext>
              </a:extLst>
            </p:cNvPr>
            <p:cNvPicPr/>
            <p:nvPr/>
          </p:nvPicPr>
          <p:blipFill>
            <a:blip r:embed="rId65" cstate="print">
              <a:extLst>
                <a:ext uri="{28A0092B-C50C-407E-A947-70E740481C1C}">
                  <a14:useLocalDpi xmlns:a14="http://schemas.microsoft.com/office/drawing/2010/main"/>
                </a:ext>
              </a:extLst>
            </a:blip>
            <a:stretch>
              <a:fillRect/>
            </a:stretch>
          </p:blipFill>
          <p:spPr>
            <a:xfrm>
              <a:off x="6601625" y="4585030"/>
              <a:ext cx="146710" cy="328955"/>
            </a:xfrm>
            <a:prstGeom prst="rect">
              <a:avLst/>
            </a:prstGeom>
          </p:spPr>
        </p:pic>
        <p:pic>
          <p:nvPicPr>
            <p:cNvPr id="3192" name="object 33">
              <a:extLst>
                <a:ext uri="{FF2B5EF4-FFF2-40B4-BE49-F238E27FC236}">
                  <a16:creationId xmlns:a16="http://schemas.microsoft.com/office/drawing/2014/main" id="{4118E5A8-C816-CD2F-3D6A-5A7D9AB003F4}"/>
                </a:ext>
              </a:extLst>
            </p:cNvPr>
            <p:cNvPicPr/>
            <p:nvPr/>
          </p:nvPicPr>
          <p:blipFill>
            <a:blip r:embed="rId66" cstate="hqprint">
              <a:extLst>
                <a:ext uri="{28A0092B-C50C-407E-A947-70E740481C1C}">
                  <a14:useLocalDpi xmlns:a14="http://schemas.microsoft.com/office/drawing/2010/main"/>
                </a:ext>
              </a:extLst>
            </a:blip>
            <a:stretch>
              <a:fillRect/>
            </a:stretch>
          </p:blipFill>
          <p:spPr>
            <a:xfrm>
              <a:off x="4117976" y="2307850"/>
              <a:ext cx="220586" cy="463503"/>
            </a:xfrm>
            <a:prstGeom prst="rect">
              <a:avLst/>
            </a:prstGeom>
          </p:spPr>
        </p:pic>
        <p:pic>
          <p:nvPicPr>
            <p:cNvPr id="3193" name="object 34">
              <a:extLst>
                <a:ext uri="{FF2B5EF4-FFF2-40B4-BE49-F238E27FC236}">
                  <a16:creationId xmlns:a16="http://schemas.microsoft.com/office/drawing/2014/main" id="{8AE441F4-7046-9D08-4242-57995E941ED3}"/>
                </a:ext>
              </a:extLst>
            </p:cNvPr>
            <p:cNvPicPr/>
            <p:nvPr/>
          </p:nvPicPr>
          <p:blipFill>
            <a:blip r:embed="rId67" cstate="hqprint">
              <a:extLst>
                <a:ext uri="{28A0092B-C50C-407E-A947-70E740481C1C}">
                  <a14:useLocalDpi xmlns:a14="http://schemas.microsoft.com/office/drawing/2010/main"/>
                </a:ext>
              </a:extLst>
            </a:blip>
            <a:stretch>
              <a:fillRect/>
            </a:stretch>
          </p:blipFill>
          <p:spPr>
            <a:xfrm>
              <a:off x="6613378" y="1152007"/>
              <a:ext cx="256203" cy="454825"/>
            </a:xfrm>
            <a:prstGeom prst="rect">
              <a:avLst/>
            </a:prstGeom>
          </p:spPr>
        </p:pic>
        <p:pic>
          <p:nvPicPr>
            <p:cNvPr id="3194" name="object 35">
              <a:extLst>
                <a:ext uri="{FF2B5EF4-FFF2-40B4-BE49-F238E27FC236}">
                  <a16:creationId xmlns:a16="http://schemas.microsoft.com/office/drawing/2014/main" id="{72E6A13E-FF83-A8AC-4A9C-809070BD1A28}"/>
                </a:ext>
              </a:extLst>
            </p:cNvPr>
            <p:cNvPicPr/>
            <p:nvPr/>
          </p:nvPicPr>
          <p:blipFill>
            <a:blip r:embed="rId68" cstate="hqprint">
              <a:extLst>
                <a:ext uri="{28A0092B-C50C-407E-A947-70E740481C1C}">
                  <a14:useLocalDpi xmlns:a14="http://schemas.microsoft.com/office/drawing/2010/main"/>
                </a:ext>
              </a:extLst>
            </a:blip>
            <a:stretch>
              <a:fillRect/>
            </a:stretch>
          </p:blipFill>
          <p:spPr>
            <a:xfrm>
              <a:off x="4203225" y="1152007"/>
              <a:ext cx="195059" cy="304558"/>
            </a:xfrm>
            <a:prstGeom prst="rect">
              <a:avLst/>
            </a:prstGeom>
          </p:spPr>
        </p:pic>
        <p:pic>
          <p:nvPicPr>
            <p:cNvPr id="3195" name="object 36">
              <a:extLst>
                <a:ext uri="{FF2B5EF4-FFF2-40B4-BE49-F238E27FC236}">
                  <a16:creationId xmlns:a16="http://schemas.microsoft.com/office/drawing/2014/main" id="{40C0A300-88DE-A7EC-B449-21EF186B7B13}"/>
                </a:ext>
              </a:extLst>
            </p:cNvPr>
            <p:cNvPicPr/>
            <p:nvPr/>
          </p:nvPicPr>
          <p:blipFill>
            <a:blip r:embed="rId69" cstate="hqprint">
              <a:extLst>
                <a:ext uri="{28A0092B-C50C-407E-A947-70E740481C1C}">
                  <a14:useLocalDpi xmlns:a14="http://schemas.microsoft.com/office/drawing/2010/main"/>
                </a:ext>
              </a:extLst>
            </a:blip>
            <a:stretch>
              <a:fillRect/>
            </a:stretch>
          </p:blipFill>
          <p:spPr>
            <a:xfrm>
              <a:off x="4313521" y="1566755"/>
              <a:ext cx="95288" cy="103619"/>
            </a:xfrm>
            <a:prstGeom prst="rect">
              <a:avLst/>
            </a:prstGeom>
          </p:spPr>
        </p:pic>
        <p:pic>
          <p:nvPicPr>
            <p:cNvPr id="3196" name="object 37">
              <a:extLst>
                <a:ext uri="{FF2B5EF4-FFF2-40B4-BE49-F238E27FC236}">
                  <a16:creationId xmlns:a16="http://schemas.microsoft.com/office/drawing/2014/main" id="{A1AAB4D3-CCE2-7863-A762-34CAAF84B2B0}"/>
                </a:ext>
              </a:extLst>
            </p:cNvPr>
            <p:cNvPicPr/>
            <p:nvPr/>
          </p:nvPicPr>
          <p:blipFill>
            <a:blip r:embed="rId70" cstate="print">
              <a:extLst>
                <a:ext uri="{28A0092B-C50C-407E-A947-70E740481C1C}">
                  <a14:useLocalDpi xmlns:a14="http://schemas.microsoft.com/office/drawing/2010/main"/>
                </a:ext>
              </a:extLst>
            </a:blip>
            <a:stretch>
              <a:fillRect/>
            </a:stretch>
          </p:blipFill>
          <p:spPr>
            <a:xfrm>
              <a:off x="6600202" y="4315866"/>
              <a:ext cx="102946" cy="129539"/>
            </a:xfrm>
            <a:prstGeom prst="rect">
              <a:avLst/>
            </a:prstGeom>
          </p:spPr>
        </p:pic>
        <p:pic>
          <p:nvPicPr>
            <p:cNvPr id="3197" name="object 38">
              <a:extLst>
                <a:ext uri="{FF2B5EF4-FFF2-40B4-BE49-F238E27FC236}">
                  <a16:creationId xmlns:a16="http://schemas.microsoft.com/office/drawing/2014/main" id="{17A5BB19-15AB-7052-7A0F-B00A4891EDDE}"/>
                </a:ext>
              </a:extLst>
            </p:cNvPr>
            <p:cNvPicPr/>
            <p:nvPr/>
          </p:nvPicPr>
          <p:blipFill>
            <a:blip r:embed="rId71" cstate="hqprint">
              <a:extLst>
                <a:ext uri="{28A0092B-C50C-407E-A947-70E740481C1C}">
                  <a14:useLocalDpi xmlns:a14="http://schemas.microsoft.com/office/drawing/2010/main"/>
                </a:ext>
              </a:extLst>
            </a:blip>
            <a:stretch>
              <a:fillRect/>
            </a:stretch>
          </p:blipFill>
          <p:spPr>
            <a:xfrm>
              <a:off x="4190723" y="1164075"/>
              <a:ext cx="227967" cy="189905"/>
            </a:xfrm>
            <a:prstGeom prst="rect">
              <a:avLst/>
            </a:prstGeom>
          </p:spPr>
        </p:pic>
        <p:pic>
          <p:nvPicPr>
            <p:cNvPr id="3198" name="object 39">
              <a:extLst>
                <a:ext uri="{FF2B5EF4-FFF2-40B4-BE49-F238E27FC236}">
                  <a16:creationId xmlns:a16="http://schemas.microsoft.com/office/drawing/2014/main" id="{9BD2C2BB-B6AC-B060-8F61-836D09172CB5}"/>
                </a:ext>
              </a:extLst>
            </p:cNvPr>
            <p:cNvPicPr/>
            <p:nvPr/>
          </p:nvPicPr>
          <p:blipFill>
            <a:blip r:embed="rId72" cstate="hqprint">
              <a:extLst>
                <a:ext uri="{28A0092B-C50C-407E-A947-70E740481C1C}">
                  <a14:useLocalDpi xmlns:a14="http://schemas.microsoft.com/office/drawing/2010/main"/>
                </a:ext>
              </a:extLst>
            </a:blip>
            <a:stretch>
              <a:fillRect/>
            </a:stretch>
          </p:blipFill>
          <p:spPr>
            <a:xfrm>
              <a:off x="4205571" y="1824221"/>
              <a:ext cx="167790" cy="207451"/>
            </a:xfrm>
            <a:prstGeom prst="rect">
              <a:avLst/>
            </a:prstGeom>
          </p:spPr>
        </p:pic>
        <p:pic>
          <p:nvPicPr>
            <p:cNvPr id="3199" name="object 40">
              <a:extLst>
                <a:ext uri="{FF2B5EF4-FFF2-40B4-BE49-F238E27FC236}">
                  <a16:creationId xmlns:a16="http://schemas.microsoft.com/office/drawing/2014/main" id="{B7A0B1A8-7568-0966-6BD8-697B995C1392}"/>
                </a:ext>
              </a:extLst>
            </p:cNvPr>
            <p:cNvPicPr/>
            <p:nvPr/>
          </p:nvPicPr>
          <p:blipFill>
            <a:blip r:embed="rId73" cstate="hqprint">
              <a:extLst>
                <a:ext uri="{28A0092B-C50C-407E-A947-70E740481C1C}">
                  <a14:useLocalDpi xmlns:a14="http://schemas.microsoft.com/office/drawing/2010/main"/>
                </a:ext>
              </a:extLst>
            </a:blip>
            <a:stretch>
              <a:fillRect/>
            </a:stretch>
          </p:blipFill>
          <p:spPr>
            <a:xfrm>
              <a:off x="4162465" y="2114416"/>
              <a:ext cx="159991" cy="217709"/>
            </a:xfrm>
            <a:prstGeom prst="rect">
              <a:avLst/>
            </a:prstGeom>
          </p:spPr>
        </p:pic>
        <p:pic>
          <p:nvPicPr>
            <p:cNvPr id="3200" name="object 41">
              <a:extLst>
                <a:ext uri="{FF2B5EF4-FFF2-40B4-BE49-F238E27FC236}">
                  <a16:creationId xmlns:a16="http://schemas.microsoft.com/office/drawing/2014/main" id="{B3DBA5EF-F4F3-B38E-94BD-C1805CEE74D6}"/>
                </a:ext>
              </a:extLst>
            </p:cNvPr>
            <p:cNvPicPr/>
            <p:nvPr/>
          </p:nvPicPr>
          <p:blipFill>
            <a:blip r:embed="rId74" cstate="hqprint">
              <a:extLst>
                <a:ext uri="{28A0092B-C50C-407E-A947-70E740481C1C}">
                  <a14:useLocalDpi xmlns:a14="http://schemas.microsoft.com/office/drawing/2010/main"/>
                </a:ext>
              </a:extLst>
            </a:blip>
            <a:stretch>
              <a:fillRect/>
            </a:stretch>
          </p:blipFill>
          <p:spPr>
            <a:xfrm>
              <a:off x="6547408" y="1698963"/>
              <a:ext cx="149697" cy="202967"/>
            </a:xfrm>
            <a:prstGeom prst="rect">
              <a:avLst/>
            </a:prstGeom>
          </p:spPr>
        </p:pic>
        <p:pic>
          <p:nvPicPr>
            <p:cNvPr id="3201" name="object 42">
              <a:extLst>
                <a:ext uri="{FF2B5EF4-FFF2-40B4-BE49-F238E27FC236}">
                  <a16:creationId xmlns:a16="http://schemas.microsoft.com/office/drawing/2014/main" id="{199099D9-5CFE-4333-1F7E-8972F6E3AC65}"/>
                </a:ext>
              </a:extLst>
            </p:cNvPr>
            <p:cNvPicPr/>
            <p:nvPr/>
          </p:nvPicPr>
          <p:blipFill>
            <a:blip r:embed="rId75" cstate="hqprint">
              <a:extLst>
                <a:ext uri="{28A0092B-C50C-407E-A947-70E740481C1C}">
                  <a14:useLocalDpi xmlns:a14="http://schemas.microsoft.com/office/drawing/2010/main"/>
                </a:ext>
              </a:extLst>
            </a:blip>
            <a:stretch>
              <a:fillRect/>
            </a:stretch>
          </p:blipFill>
          <p:spPr>
            <a:xfrm>
              <a:off x="6641512" y="1415875"/>
              <a:ext cx="118363" cy="151027"/>
            </a:xfrm>
            <a:prstGeom prst="rect">
              <a:avLst/>
            </a:prstGeom>
          </p:spPr>
        </p:pic>
        <p:pic>
          <p:nvPicPr>
            <p:cNvPr id="3202" name="object 43">
              <a:extLst>
                <a:ext uri="{FF2B5EF4-FFF2-40B4-BE49-F238E27FC236}">
                  <a16:creationId xmlns:a16="http://schemas.microsoft.com/office/drawing/2014/main" id="{1F179BF8-511A-6655-82C7-E2DF4F328862}"/>
                </a:ext>
              </a:extLst>
            </p:cNvPr>
            <p:cNvPicPr/>
            <p:nvPr/>
          </p:nvPicPr>
          <p:blipFill>
            <a:blip r:embed="rId76" cstate="print">
              <a:extLst>
                <a:ext uri="{28A0092B-C50C-407E-A947-70E740481C1C}">
                  <a14:useLocalDpi xmlns:a14="http://schemas.microsoft.com/office/drawing/2010/main"/>
                </a:ext>
              </a:extLst>
            </a:blip>
            <a:stretch>
              <a:fillRect/>
            </a:stretch>
          </p:blipFill>
          <p:spPr>
            <a:xfrm>
              <a:off x="6597167" y="1430744"/>
              <a:ext cx="38163" cy="71208"/>
            </a:xfrm>
            <a:prstGeom prst="rect">
              <a:avLst/>
            </a:prstGeom>
          </p:spPr>
        </p:pic>
        <p:pic>
          <p:nvPicPr>
            <p:cNvPr id="3203" name="object 44">
              <a:extLst>
                <a:ext uri="{FF2B5EF4-FFF2-40B4-BE49-F238E27FC236}">
                  <a16:creationId xmlns:a16="http://schemas.microsoft.com/office/drawing/2014/main" id="{285BF968-6FCC-8353-16B7-C898678B3F7E}"/>
                </a:ext>
              </a:extLst>
            </p:cNvPr>
            <p:cNvPicPr/>
            <p:nvPr/>
          </p:nvPicPr>
          <p:blipFill>
            <a:blip r:embed="rId77" cstate="hqprint">
              <a:extLst>
                <a:ext uri="{28A0092B-C50C-407E-A947-70E740481C1C}">
                  <a14:useLocalDpi xmlns:a14="http://schemas.microsoft.com/office/drawing/2010/main"/>
                </a:ext>
              </a:extLst>
            </a:blip>
            <a:stretch>
              <a:fillRect/>
            </a:stretch>
          </p:blipFill>
          <p:spPr>
            <a:xfrm>
              <a:off x="6604298" y="1152004"/>
              <a:ext cx="172878" cy="453444"/>
            </a:xfrm>
            <a:prstGeom prst="rect">
              <a:avLst/>
            </a:prstGeom>
          </p:spPr>
        </p:pic>
        <p:pic>
          <p:nvPicPr>
            <p:cNvPr id="3204" name="object 45">
              <a:extLst>
                <a:ext uri="{FF2B5EF4-FFF2-40B4-BE49-F238E27FC236}">
                  <a16:creationId xmlns:a16="http://schemas.microsoft.com/office/drawing/2014/main" id="{0F3CCCD6-1DE9-9C28-AB0A-C933C8014E52}"/>
                </a:ext>
              </a:extLst>
            </p:cNvPr>
            <p:cNvPicPr/>
            <p:nvPr/>
          </p:nvPicPr>
          <p:blipFill>
            <a:blip r:embed="rId78" cstate="hqprint">
              <a:extLst>
                <a:ext uri="{28A0092B-C50C-407E-A947-70E740481C1C}">
                  <a14:useLocalDpi xmlns:a14="http://schemas.microsoft.com/office/drawing/2010/main"/>
                </a:ext>
              </a:extLst>
            </a:blip>
            <a:stretch>
              <a:fillRect/>
            </a:stretch>
          </p:blipFill>
          <p:spPr>
            <a:xfrm>
              <a:off x="6615130" y="2644397"/>
              <a:ext cx="253205" cy="335727"/>
            </a:xfrm>
            <a:prstGeom prst="rect">
              <a:avLst/>
            </a:prstGeom>
          </p:spPr>
        </p:pic>
        <p:pic>
          <p:nvPicPr>
            <p:cNvPr id="3205" name="object 46">
              <a:extLst>
                <a:ext uri="{FF2B5EF4-FFF2-40B4-BE49-F238E27FC236}">
                  <a16:creationId xmlns:a16="http://schemas.microsoft.com/office/drawing/2014/main" id="{D5500F2C-AF2D-FFBF-03A6-E9EA425885E9}"/>
                </a:ext>
              </a:extLst>
            </p:cNvPr>
            <p:cNvPicPr/>
            <p:nvPr/>
          </p:nvPicPr>
          <p:blipFill>
            <a:blip r:embed="rId79" cstate="hqprint">
              <a:extLst>
                <a:ext uri="{28A0092B-C50C-407E-A947-70E740481C1C}">
                  <a14:useLocalDpi xmlns:a14="http://schemas.microsoft.com/office/drawing/2010/main"/>
                </a:ext>
              </a:extLst>
            </a:blip>
            <a:stretch>
              <a:fillRect/>
            </a:stretch>
          </p:blipFill>
          <p:spPr>
            <a:xfrm>
              <a:off x="4216881" y="2035173"/>
              <a:ext cx="89785" cy="134358"/>
            </a:xfrm>
            <a:prstGeom prst="rect">
              <a:avLst/>
            </a:prstGeom>
          </p:spPr>
        </p:pic>
        <p:pic>
          <p:nvPicPr>
            <p:cNvPr id="3206" name="object 47">
              <a:extLst>
                <a:ext uri="{FF2B5EF4-FFF2-40B4-BE49-F238E27FC236}">
                  <a16:creationId xmlns:a16="http://schemas.microsoft.com/office/drawing/2014/main" id="{84FB076E-1E80-E08E-BEB2-D9AD8E9AB2A5}"/>
                </a:ext>
              </a:extLst>
            </p:cNvPr>
            <p:cNvPicPr/>
            <p:nvPr/>
          </p:nvPicPr>
          <p:blipFill>
            <a:blip r:embed="rId80" cstate="hqprint">
              <a:extLst>
                <a:ext uri="{28A0092B-C50C-407E-A947-70E740481C1C}">
                  <a14:useLocalDpi xmlns:a14="http://schemas.microsoft.com/office/drawing/2010/main"/>
                </a:ext>
              </a:extLst>
            </a:blip>
            <a:stretch>
              <a:fillRect/>
            </a:stretch>
          </p:blipFill>
          <p:spPr>
            <a:xfrm>
              <a:off x="3960012" y="2947492"/>
              <a:ext cx="3059988" cy="4317999"/>
            </a:xfrm>
            <a:prstGeom prst="rect">
              <a:avLst/>
            </a:prstGeom>
          </p:spPr>
        </p:pic>
        <p:pic>
          <p:nvPicPr>
            <p:cNvPr id="3207" name="object 48">
              <a:extLst>
                <a:ext uri="{FF2B5EF4-FFF2-40B4-BE49-F238E27FC236}">
                  <a16:creationId xmlns:a16="http://schemas.microsoft.com/office/drawing/2014/main" id="{52ED1134-3D94-722F-058C-B9BB928B5D6C}"/>
                </a:ext>
              </a:extLst>
            </p:cNvPr>
            <p:cNvPicPr/>
            <p:nvPr/>
          </p:nvPicPr>
          <p:blipFill>
            <a:blip r:embed="rId81" cstate="hqprint">
              <a:extLst>
                <a:ext uri="{28A0092B-C50C-407E-A947-70E740481C1C}">
                  <a14:useLocalDpi xmlns:a14="http://schemas.microsoft.com/office/drawing/2010/main"/>
                </a:ext>
              </a:extLst>
            </a:blip>
            <a:stretch>
              <a:fillRect/>
            </a:stretch>
          </p:blipFill>
          <p:spPr>
            <a:xfrm>
              <a:off x="4556226" y="5523001"/>
              <a:ext cx="25323" cy="42468"/>
            </a:xfrm>
            <a:prstGeom prst="rect">
              <a:avLst/>
            </a:prstGeom>
          </p:spPr>
        </p:pic>
        <p:pic>
          <p:nvPicPr>
            <p:cNvPr id="3208" name="object 49">
              <a:extLst>
                <a:ext uri="{FF2B5EF4-FFF2-40B4-BE49-F238E27FC236}">
                  <a16:creationId xmlns:a16="http://schemas.microsoft.com/office/drawing/2014/main" id="{CDFBC63F-84D4-0B47-A762-D61301D5EE25}"/>
                </a:ext>
              </a:extLst>
            </p:cNvPr>
            <p:cNvPicPr/>
            <p:nvPr/>
          </p:nvPicPr>
          <p:blipFill>
            <a:blip r:embed="rId82" cstate="hqprint">
              <a:extLst>
                <a:ext uri="{28A0092B-C50C-407E-A947-70E740481C1C}">
                  <a14:useLocalDpi xmlns:a14="http://schemas.microsoft.com/office/drawing/2010/main"/>
                </a:ext>
              </a:extLst>
            </a:blip>
            <a:stretch>
              <a:fillRect/>
            </a:stretch>
          </p:blipFill>
          <p:spPr>
            <a:xfrm>
              <a:off x="4590910" y="5950203"/>
              <a:ext cx="37960" cy="35255"/>
            </a:xfrm>
            <a:prstGeom prst="rect">
              <a:avLst/>
            </a:prstGeom>
          </p:spPr>
        </p:pic>
        <p:sp>
          <p:nvSpPr>
            <p:cNvPr id="3209" name="object 50">
              <a:extLst>
                <a:ext uri="{FF2B5EF4-FFF2-40B4-BE49-F238E27FC236}">
                  <a16:creationId xmlns:a16="http://schemas.microsoft.com/office/drawing/2014/main" id="{2C7FDF4A-D19B-A1EF-4768-99C939045097}"/>
                </a:ext>
              </a:extLst>
            </p:cNvPr>
            <p:cNvSpPr/>
            <p:nvPr/>
          </p:nvSpPr>
          <p:spPr>
            <a:xfrm>
              <a:off x="4622363" y="5978232"/>
              <a:ext cx="5715" cy="0"/>
            </a:xfrm>
            <a:custGeom>
              <a:avLst/>
              <a:gdLst/>
              <a:ahLst/>
              <a:cxnLst/>
              <a:rect l="l" t="t" r="r" b="b"/>
              <a:pathLst>
                <a:path w="5714">
                  <a:moveTo>
                    <a:pt x="4241" y="0"/>
                  </a:moveTo>
                  <a:lnTo>
                    <a:pt x="5716" y="0"/>
                  </a:lnTo>
                </a:path>
                <a:path w="5714">
                  <a:moveTo>
                    <a:pt x="0" y="0"/>
                  </a:moveTo>
                  <a:lnTo>
                    <a:pt x="1402" y="0"/>
                  </a:lnTo>
                </a:path>
              </a:pathLst>
            </a:custGeom>
            <a:ln w="3175">
              <a:solidFill>
                <a:srgbClr val="004F70"/>
              </a:solidFill>
            </a:ln>
          </p:spPr>
          <p:txBody>
            <a:bodyPr wrap="square" lIns="0" tIns="0" rIns="0" bIns="0" rtlCol="0"/>
            <a:lstStyle/>
            <a:p>
              <a:endParaRPr/>
            </a:p>
          </p:txBody>
        </p:sp>
        <p:pic>
          <p:nvPicPr>
            <p:cNvPr id="3210" name="object 51">
              <a:extLst>
                <a:ext uri="{FF2B5EF4-FFF2-40B4-BE49-F238E27FC236}">
                  <a16:creationId xmlns:a16="http://schemas.microsoft.com/office/drawing/2014/main" id="{EAF20B0A-77CB-EE5A-72D7-05FFF08F3DF3}"/>
                </a:ext>
              </a:extLst>
            </p:cNvPr>
            <p:cNvPicPr/>
            <p:nvPr/>
          </p:nvPicPr>
          <p:blipFill>
            <a:blip r:embed="rId83" cstate="hqprint">
              <a:extLst>
                <a:ext uri="{28A0092B-C50C-407E-A947-70E740481C1C}">
                  <a14:useLocalDpi xmlns:a14="http://schemas.microsoft.com/office/drawing/2010/main"/>
                </a:ext>
              </a:extLst>
            </a:blip>
            <a:stretch>
              <a:fillRect/>
            </a:stretch>
          </p:blipFill>
          <p:spPr>
            <a:xfrm>
              <a:off x="4559033" y="5958293"/>
              <a:ext cx="68771" cy="147916"/>
            </a:xfrm>
            <a:prstGeom prst="rect">
              <a:avLst/>
            </a:prstGeom>
          </p:spPr>
        </p:pic>
        <p:pic>
          <p:nvPicPr>
            <p:cNvPr id="3211" name="object 52">
              <a:extLst>
                <a:ext uri="{FF2B5EF4-FFF2-40B4-BE49-F238E27FC236}">
                  <a16:creationId xmlns:a16="http://schemas.microsoft.com/office/drawing/2014/main" id="{45E51311-C2CD-BC82-68BE-C9399838B7D3}"/>
                </a:ext>
              </a:extLst>
            </p:cNvPr>
            <p:cNvPicPr/>
            <p:nvPr/>
          </p:nvPicPr>
          <p:blipFill>
            <a:blip r:embed="rId84" cstate="hqprint">
              <a:extLst>
                <a:ext uri="{28A0092B-C50C-407E-A947-70E740481C1C}">
                  <a14:useLocalDpi xmlns:a14="http://schemas.microsoft.com/office/drawing/2010/main"/>
                </a:ext>
              </a:extLst>
            </a:blip>
            <a:stretch>
              <a:fillRect/>
            </a:stretch>
          </p:blipFill>
          <p:spPr>
            <a:xfrm>
              <a:off x="4545279" y="5610923"/>
              <a:ext cx="42151" cy="47828"/>
            </a:xfrm>
            <a:prstGeom prst="rect">
              <a:avLst/>
            </a:prstGeom>
          </p:spPr>
        </p:pic>
        <p:sp>
          <p:nvSpPr>
            <p:cNvPr id="3212" name="object 53">
              <a:extLst>
                <a:ext uri="{FF2B5EF4-FFF2-40B4-BE49-F238E27FC236}">
                  <a16:creationId xmlns:a16="http://schemas.microsoft.com/office/drawing/2014/main" id="{F114FF82-7DEA-2DE8-1A1A-52C7B6D0CC85}"/>
                </a:ext>
              </a:extLst>
            </p:cNvPr>
            <p:cNvSpPr/>
            <p:nvPr/>
          </p:nvSpPr>
          <p:spPr>
            <a:xfrm>
              <a:off x="4570738" y="6079489"/>
              <a:ext cx="5715" cy="0"/>
            </a:xfrm>
            <a:custGeom>
              <a:avLst/>
              <a:gdLst/>
              <a:ahLst/>
              <a:cxnLst/>
              <a:rect l="l" t="t" r="r" b="b"/>
              <a:pathLst>
                <a:path w="5714">
                  <a:moveTo>
                    <a:pt x="4216" y="0"/>
                  </a:moveTo>
                  <a:lnTo>
                    <a:pt x="5661" y="0"/>
                  </a:lnTo>
                </a:path>
                <a:path w="5714">
                  <a:moveTo>
                    <a:pt x="0" y="0"/>
                  </a:moveTo>
                  <a:lnTo>
                    <a:pt x="1429" y="0"/>
                  </a:lnTo>
                </a:path>
              </a:pathLst>
            </a:custGeom>
            <a:ln w="3175">
              <a:solidFill>
                <a:srgbClr val="004E6F"/>
              </a:solidFill>
            </a:ln>
          </p:spPr>
          <p:txBody>
            <a:bodyPr wrap="square" lIns="0" tIns="0" rIns="0" bIns="0" rtlCol="0"/>
            <a:lstStyle/>
            <a:p>
              <a:endParaRPr/>
            </a:p>
          </p:txBody>
        </p:sp>
        <p:pic>
          <p:nvPicPr>
            <p:cNvPr id="3213" name="object 54">
              <a:extLst>
                <a:ext uri="{FF2B5EF4-FFF2-40B4-BE49-F238E27FC236}">
                  <a16:creationId xmlns:a16="http://schemas.microsoft.com/office/drawing/2014/main" id="{1FEF5DEC-1A9B-D93F-FF48-591274E52AA9}"/>
                </a:ext>
              </a:extLst>
            </p:cNvPr>
            <p:cNvPicPr/>
            <p:nvPr/>
          </p:nvPicPr>
          <p:blipFill>
            <a:blip r:embed="rId85" cstate="print"/>
            <a:stretch>
              <a:fillRect/>
            </a:stretch>
          </p:blipFill>
          <p:spPr>
            <a:xfrm>
              <a:off x="4597666" y="5868834"/>
              <a:ext cx="10071" cy="6858"/>
            </a:xfrm>
            <a:prstGeom prst="rect">
              <a:avLst/>
            </a:prstGeom>
          </p:spPr>
        </p:pic>
        <p:sp>
          <p:nvSpPr>
            <p:cNvPr id="3214" name="object 55">
              <a:extLst>
                <a:ext uri="{FF2B5EF4-FFF2-40B4-BE49-F238E27FC236}">
                  <a16:creationId xmlns:a16="http://schemas.microsoft.com/office/drawing/2014/main" id="{6170B285-735E-6124-D18E-DA8E3D51F6EF}"/>
                </a:ext>
              </a:extLst>
            </p:cNvPr>
            <p:cNvSpPr/>
            <p:nvPr/>
          </p:nvSpPr>
          <p:spPr>
            <a:xfrm>
              <a:off x="4603356" y="5870003"/>
              <a:ext cx="1905" cy="0"/>
            </a:xfrm>
            <a:custGeom>
              <a:avLst/>
              <a:gdLst/>
              <a:ahLst/>
              <a:cxnLst/>
              <a:rect l="l" t="t" r="r" b="b"/>
              <a:pathLst>
                <a:path w="1904">
                  <a:moveTo>
                    <a:pt x="0" y="0"/>
                  </a:moveTo>
                  <a:lnTo>
                    <a:pt x="1308" y="0"/>
                  </a:lnTo>
                </a:path>
              </a:pathLst>
            </a:custGeom>
            <a:ln w="3175">
              <a:solidFill>
                <a:srgbClr val="0A5C7C"/>
              </a:solidFill>
            </a:ln>
          </p:spPr>
          <p:txBody>
            <a:bodyPr wrap="square" lIns="0" tIns="0" rIns="0" bIns="0" rtlCol="0"/>
            <a:lstStyle/>
            <a:p>
              <a:endParaRPr/>
            </a:p>
          </p:txBody>
        </p:sp>
        <p:pic>
          <p:nvPicPr>
            <p:cNvPr id="3215" name="object 56">
              <a:extLst>
                <a:ext uri="{FF2B5EF4-FFF2-40B4-BE49-F238E27FC236}">
                  <a16:creationId xmlns:a16="http://schemas.microsoft.com/office/drawing/2014/main" id="{64317576-DA62-3EDF-B2C3-AC7832E49408}"/>
                </a:ext>
              </a:extLst>
            </p:cNvPr>
            <p:cNvPicPr/>
            <p:nvPr/>
          </p:nvPicPr>
          <p:blipFill>
            <a:blip r:embed="rId86" cstate="hqprint">
              <a:extLst>
                <a:ext uri="{28A0092B-C50C-407E-A947-70E740481C1C}">
                  <a14:useLocalDpi xmlns:a14="http://schemas.microsoft.com/office/drawing/2010/main"/>
                </a:ext>
              </a:extLst>
            </a:blip>
            <a:stretch>
              <a:fillRect/>
            </a:stretch>
          </p:blipFill>
          <p:spPr>
            <a:xfrm>
              <a:off x="4562005" y="5876023"/>
              <a:ext cx="76009" cy="205854"/>
            </a:xfrm>
            <a:prstGeom prst="rect">
              <a:avLst/>
            </a:prstGeom>
          </p:spPr>
        </p:pic>
        <p:sp>
          <p:nvSpPr>
            <p:cNvPr id="3216" name="object 57">
              <a:extLst>
                <a:ext uri="{FF2B5EF4-FFF2-40B4-BE49-F238E27FC236}">
                  <a16:creationId xmlns:a16="http://schemas.microsoft.com/office/drawing/2014/main" id="{A8669B04-BB44-B310-4668-ED4F7A62BA6B}"/>
                </a:ext>
              </a:extLst>
            </p:cNvPr>
            <p:cNvSpPr/>
            <p:nvPr/>
          </p:nvSpPr>
          <p:spPr>
            <a:xfrm>
              <a:off x="4215892" y="4927383"/>
              <a:ext cx="991235" cy="1300480"/>
            </a:xfrm>
            <a:custGeom>
              <a:avLst/>
              <a:gdLst/>
              <a:ahLst/>
              <a:cxnLst/>
              <a:rect l="l" t="t" r="r" b="b"/>
              <a:pathLst>
                <a:path w="991235" h="1300479">
                  <a:moveTo>
                    <a:pt x="666038" y="122339"/>
                  </a:moveTo>
                  <a:lnTo>
                    <a:pt x="531571" y="36004"/>
                  </a:lnTo>
                  <a:lnTo>
                    <a:pt x="463219" y="7442"/>
                  </a:lnTo>
                  <a:lnTo>
                    <a:pt x="425030" y="0"/>
                  </a:lnTo>
                  <a:lnTo>
                    <a:pt x="392417" y="5397"/>
                  </a:lnTo>
                  <a:lnTo>
                    <a:pt x="340614" y="23977"/>
                  </a:lnTo>
                  <a:lnTo>
                    <a:pt x="301828" y="46990"/>
                  </a:lnTo>
                  <a:lnTo>
                    <a:pt x="277520" y="66573"/>
                  </a:lnTo>
                  <a:lnTo>
                    <a:pt x="269087" y="74841"/>
                  </a:lnTo>
                  <a:lnTo>
                    <a:pt x="414299" y="73406"/>
                  </a:lnTo>
                  <a:lnTo>
                    <a:pt x="389737" y="96418"/>
                  </a:lnTo>
                  <a:lnTo>
                    <a:pt x="377609" y="110782"/>
                  </a:lnTo>
                  <a:lnTo>
                    <a:pt x="374408" y="122504"/>
                  </a:lnTo>
                  <a:lnTo>
                    <a:pt x="376567" y="137617"/>
                  </a:lnTo>
                  <a:lnTo>
                    <a:pt x="462546" y="111315"/>
                  </a:lnTo>
                  <a:lnTo>
                    <a:pt x="441718" y="135216"/>
                  </a:lnTo>
                  <a:lnTo>
                    <a:pt x="431990" y="150253"/>
                  </a:lnTo>
                  <a:lnTo>
                    <a:pt x="430860" y="162788"/>
                  </a:lnTo>
                  <a:lnTo>
                    <a:pt x="435813" y="179197"/>
                  </a:lnTo>
                  <a:lnTo>
                    <a:pt x="522605" y="133248"/>
                  </a:lnTo>
                  <a:lnTo>
                    <a:pt x="572554" y="112649"/>
                  </a:lnTo>
                  <a:lnTo>
                    <a:pt x="604570" y="112649"/>
                  </a:lnTo>
                  <a:lnTo>
                    <a:pt x="637590" y="128485"/>
                  </a:lnTo>
                  <a:lnTo>
                    <a:pt x="662660" y="135572"/>
                  </a:lnTo>
                  <a:lnTo>
                    <a:pt x="666038" y="122339"/>
                  </a:lnTo>
                  <a:close/>
                </a:path>
                <a:path w="991235" h="1300479">
                  <a:moveTo>
                    <a:pt x="721512" y="395782"/>
                  </a:moveTo>
                  <a:lnTo>
                    <a:pt x="637590" y="128485"/>
                  </a:lnTo>
                  <a:lnTo>
                    <a:pt x="572541" y="158584"/>
                  </a:lnTo>
                  <a:lnTo>
                    <a:pt x="539394" y="180924"/>
                  </a:lnTo>
                  <a:lnTo>
                    <a:pt x="527799" y="206590"/>
                  </a:lnTo>
                  <a:lnTo>
                    <a:pt x="527443" y="246659"/>
                  </a:lnTo>
                  <a:lnTo>
                    <a:pt x="527723" y="302641"/>
                  </a:lnTo>
                  <a:lnTo>
                    <a:pt x="524167" y="362800"/>
                  </a:lnTo>
                  <a:lnTo>
                    <a:pt x="515747" y="418376"/>
                  </a:lnTo>
                  <a:lnTo>
                    <a:pt x="501357" y="460629"/>
                  </a:lnTo>
                  <a:lnTo>
                    <a:pt x="453275" y="526097"/>
                  </a:lnTo>
                  <a:lnTo>
                    <a:pt x="415213" y="568286"/>
                  </a:lnTo>
                  <a:lnTo>
                    <a:pt x="371678" y="610552"/>
                  </a:lnTo>
                  <a:lnTo>
                    <a:pt x="325564" y="648220"/>
                  </a:lnTo>
                  <a:lnTo>
                    <a:pt x="279755" y="676630"/>
                  </a:lnTo>
                  <a:lnTo>
                    <a:pt x="238201" y="699770"/>
                  </a:lnTo>
                  <a:lnTo>
                    <a:pt x="192290" y="729665"/>
                  </a:lnTo>
                  <a:lnTo>
                    <a:pt x="145338" y="764146"/>
                  </a:lnTo>
                  <a:lnTo>
                    <a:pt x="100672" y="801103"/>
                  </a:lnTo>
                  <a:lnTo>
                    <a:pt x="61595" y="838365"/>
                  </a:lnTo>
                  <a:lnTo>
                    <a:pt x="31432" y="873810"/>
                  </a:lnTo>
                  <a:lnTo>
                    <a:pt x="3822" y="943076"/>
                  </a:lnTo>
                  <a:lnTo>
                    <a:pt x="0" y="987564"/>
                  </a:lnTo>
                  <a:lnTo>
                    <a:pt x="2209" y="1036154"/>
                  </a:lnTo>
                  <a:lnTo>
                    <a:pt x="10617" y="1086269"/>
                  </a:lnTo>
                  <a:lnTo>
                    <a:pt x="25400" y="1135341"/>
                  </a:lnTo>
                  <a:lnTo>
                    <a:pt x="46748" y="1180782"/>
                  </a:lnTo>
                  <a:lnTo>
                    <a:pt x="96037" y="1239266"/>
                  </a:lnTo>
                  <a:lnTo>
                    <a:pt x="129413" y="1262862"/>
                  </a:lnTo>
                  <a:lnTo>
                    <a:pt x="168198" y="1281493"/>
                  </a:lnTo>
                  <a:lnTo>
                    <a:pt x="212090" y="1294206"/>
                  </a:lnTo>
                  <a:lnTo>
                    <a:pt x="260794" y="1300099"/>
                  </a:lnTo>
                  <a:lnTo>
                    <a:pt x="314007" y="1298232"/>
                  </a:lnTo>
                  <a:lnTo>
                    <a:pt x="371411" y="1287703"/>
                  </a:lnTo>
                  <a:lnTo>
                    <a:pt x="200774" y="1249845"/>
                  </a:lnTo>
                  <a:lnTo>
                    <a:pt x="98196" y="1084605"/>
                  </a:lnTo>
                  <a:lnTo>
                    <a:pt x="664845" y="650011"/>
                  </a:lnTo>
                  <a:lnTo>
                    <a:pt x="721512" y="395782"/>
                  </a:lnTo>
                  <a:close/>
                </a:path>
                <a:path w="991235" h="1300479">
                  <a:moveTo>
                    <a:pt x="991184" y="488670"/>
                  </a:moveTo>
                  <a:lnTo>
                    <a:pt x="987602" y="410095"/>
                  </a:lnTo>
                  <a:lnTo>
                    <a:pt x="933208" y="316395"/>
                  </a:lnTo>
                  <a:lnTo>
                    <a:pt x="814590" y="167817"/>
                  </a:lnTo>
                  <a:lnTo>
                    <a:pt x="792924" y="139509"/>
                  </a:lnTo>
                  <a:lnTo>
                    <a:pt x="756132" y="94538"/>
                  </a:lnTo>
                  <a:lnTo>
                    <a:pt x="746506" y="92837"/>
                  </a:lnTo>
                  <a:lnTo>
                    <a:pt x="806386" y="194322"/>
                  </a:lnTo>
                  <a:lnTo>
                    <a:pt x="889762" y="329641"/>
                  </a:lnTo>
                  <a:lnTo>
                    <a:pt x="929830" y="411530"/>
                  </a:lnTo>
                  <a:lnTo>
                    <a:pt x="937653" y="473113"/>
                  </a:lnTo>
                  <a:lnTo>
                    <a:pt x="924255" y="547471"/>
                  </a:lnTo>
                  <a:lnTo>
                    <a:pt x="920394" y="578561"/>
                  </a:lnTo>
                  <a:lnTo>
                    <a:pt x="916698" y="634072"/>
                  </a:lnTo>
                  <a:lnTo>
                    <a:pt x="925055" y="657390"/>
                  </a:lnTo>
                  <a:lnTo>
                    <a:pt x="957300" y="591883"/>
                  </a:lnTo>
                  <a:lnTo>
                    <a:pt x="991184" y="488670"/>
                  </a:lnTo>
                  <a:close/>
                </a:path>
              </a:pathLst>
            </a:custGeom>
            <a:solidFill>
              <a:srgbClr val="384A5E"/>
            </a:solidFill>
          </p:spPr>
          <p:txBody>
            <a:bodyPr wrap="square" lIns="0" tIns="0" rIns="0" bIns="0" rtlCol="0"/>
            <a:lstStyle/>
            <a:p>
              <a:endParaRPr/>
            </a:p>
          </p:txBody>
        </p:sp>
        <p:sp>
          <p:nvSpPr>
            <p:cNvPr id="3217" name="object 58">
              <a:extLst>
                <a:ext uri="{FF2B5EF4-FFF2-40B4-BE49-F238E27FC236}">
                  <a16:creationId xmlns:a16="http://schemas.microsoft.com/office/drawing/2014/main" id="{F7A9367B-9BA3-EC83-1FB9-71BC017CE8ED}"/>
                </a:ext>
              </a:extLst>
            </p:cNvPr>
            <p:cNvSpPr/>
            <p:nvPr/>
          </p:nvSpPr>
          <p:spPr>
            <a:xfrm>
              <a:off x="4269177" y="4955806"/>
              <a:ext cx="787400" cy="1262380"/>
            </a:xfrm>
            <a:custGeom>
              <a:avLst/>
              <a:gdLst/>
              <a:ahLst/>
              <a:cxnLst/>
              <a:rect l="l" t="t" r="r" b="b"/>
              <a:pathLst>
                <a:path w="787400" h="1262379">
                  <a:moveTo>
                    <a:pt x="671674" y="0"/>
                  </a:moveTo>
                  <a:lnTo>
                    <a:pt x="634371" y="26624"/>
                  </a:lnTo>
                  <a:lnTo>
                    <a:pt x="605422" y="60458"/>
                  </a:lnTo>
                  <a:lnTo>
                    <a:pt x="578413" y="107229"/>
                  </a:lnTo>
                  <a:lnTo>
                    <a:pt x="559950" y="166379"/>
                  </a:lnTo>
                  <a:lnTo>
                    <a:pt x="556638" y="237350"/>
                  </a:lnTo>
                  <a:lnTo>
                    <a:pt x="560150" y="286894"/>
                  </a:lnTo>
                  <a:lnTo>
                    <a:pt x="561243" y="333687"/>
                  </a:lnTo>
                  <a:lnTo>
                    <a:pt x="558677" y="378344"/>
                  </a:lnTo>
                  <a:lnTo>
                    <a:pt x="551213" y="421480"/>
                  </a:lnTo>
                  <a:lnTo>
                    <a:pt x="537612" y="463712"/>
                  </a:lnTo>
                  <a:lnTo>
                    <a:pt x="516634" y="505656"/>
                  </a:lnTo>
                  <a:lnTo>
                    <a:pt x="487040" y="547927"/>
                  </a:lnTo>
                  <a:lnTo>
                    <a:pt x="447592" y="591141"/>
                  </a:lnTo>
                  <a:lnTo>
                    <a:pt x="397050" y="635914"/>
                  </a:lnTo>
                  <a:lnTo>
                    <a:pt x="359493" y="664062"/>
                  </a:lnTo>
                  <a:lnTo>
                    <a:pt x="320033" y="690038"/>
                  </a:lnTo>
                  <a:lnTo>
                    <a:pt x="279508" y="714403"/>
                  </a:lnTo>
                  <a:lnTo>
                    <a:pt x="198612" y="760541"/>
                  </a:lnTo>
                  <a:lnTo>
                    <a:pt x="159918" y="783436"/>
                  </a:lnTo>
                  <a:lnTo>
                    <a:pt x="123511" y="806962"/>
                  </a:lnTo>
                  <a:lnTo>
                    <a:pt x="90227" y="831682"/>
                  </a:lnTo>
                  <a:lnTo>
                    <a:pt x="60906" y="858154"/>
                  </a:lnTo>
                  <a:lnTo>
                    <a:pt x="17501" y="918603"/>
                  </a:lnTo>
                  <a:lnTo>
                    <a:pt x="0" y="992795"/>
                  </a:lnTo>
                  <a:lnTo>
                    <a:pt x="3057" y="1036447"/>
                  </a:lnTo>
                  <a:lnTo>
                    <a:pt x="17607" y="1095345"/>
                  </a:lnTo>
                  <a:lnTo>
                    <a:pt x="39598" y="1143557"/>
                  </a:lnTo>
                  <a:lnTo>
                    <a:pt x="67651" y="1182039"/>
                  </a:lnTo>
                  <a:lnTo>
                    <a:pt x="100391" y="1211747"/>
                  </a:lnTo>
                  <a:lnTo>
                    <a:pt x="136441" y="1233636"/>
                  </a:lnTo>
                  <a:lnTo>
                    <a:pt x="174423" y="1248664"/>
                  </a:lnTo>
                  <a:lnTo>
                    <a:pt x="212962" y="1257786"/>
                  </a:lnTo>
                  <a:lnTo>
                    <a:pt x="286199" y="1262138"/>
                  </a:lnTo>
                  <a:lnTo>
                    <a:pt x="318144" y="1259281"/>
                  </a:lnTo>
                  <a:lnTo>
                    <a:pt x="165031" y="1213821"/>
                  </a:lnTo>
                  <a:lnTo>
                    <a:pt x="94026" y="1173445"/>
                  </a:lnTo>
                  <a:lnTo>
                    <a:pt x="87160" y="1115452"/>
                  </a:lnTo>
                  <a:lnTo>
                    <a:pt x="126463" y="1017142"/>
                  </a:lnTo>
                  <a:lnTo>
                    <a:pt x="168994" y="978466"/>
                  </a:lnTo>
                  <a:lnTo>
                    <a:pt x="205068" y="960942"/>
                  </a:lnTo>
                  <a:lnTo>
                    <a:pt x="248390" y="943940"/>
                  </a:lnTo>
                  <a:lnTo>
                    <a:pt x="296991" y="926946"/>
                  </a:lnTo>
                  <a:lnTo>
                    <a:pt x="348903" y="909444"/>
                  </a:lnTo>
                  <a:lnTo>
                    <a:pt x="402158" y="890920"/>
                  </a:lnTo>
                  <a:lnTo>
                    <a:pt x="454788" y="870859"/>
                  </a:lnTo>
                  <a:lnTo>
                    <a:pt x="504823" y="848746"/>
                  </a:lnTo>
                  <a:lnTo>
                    <a:pt x="550296" y="824065"/>
                  </a:lnTo>
                  <a:lnTo>
                    <a:pt x="589239" y="796302"/>
                  </a:lnTo>
                  <a:lnTo>
                    <a:pt x="623379" y="765965"/>
                  </a:lnTo>
                  <a:lnTo>
                    <a:pt x="654402" y="734793"/>
                  </a:lnTo>
                  <a:lnTo>
                    <a:pt x="682272" y="702427"/>
                  </a:lnTo>
                  <a:lnTo>
                    <a:pt x="706952" y="668508"/>
                  </a:lnTo>
                  <a:lnTo>
                    <a:pt x="728406" y="632676"/>
                  </a:lnTo>
                  <a:lnTo>
                    <a:pt x="746596" y="594572"/>
                  </a:lnTo>
                  <a:lnTo>
                    <a:pt x="761486" y="553837"/>
                  </a:lnTo>
                  <a:lnTo>
                    <a:pt x="773039" y="510112"/>
                  </a:lnTo>
                  <a:lnTo>
                    <a:pt x="781218" y="463038"/>
                  </a:lnTo>
                  <a:lnTo>
                    <a:pt x="785987" y="412256"/>
                  </a:lnTo>
                  <a:lnTo>
                    <a:pt x="787309" y="357406"/>
                  </a:lnTo>
                  <a:lnTo>
                    <a:pt x="785148" y="298129"/>
                  </a:lnTo>
                  <a:lnTo>
                    <a:pt x="779466" y="234066"/>
                  </a:lnTo>
                  <a:lnTo>
                    <a:pt x="770226" y="164858"/>
                  </a:lnTo>
                  <a:lnTo>
                    <a:pt x="762139" y="94209"/>
                  </a:lnTo>
                  <a:lnTo>
                    <a:pt x="756250" y="56343"/>
                  </a:lnTo>
                  <a:lnTo>
                    <a:pt x="723177" y="16780"/>
                  </a:lnTo>
                  <a:lnTo>
                    <a:pt x="684237" y="2851"/>
                  </a:lnTo>
                  <a:lnTo>
                    <a:pt x="671674" y="0"/>
                  </a:lnTo>
                  <a:close/>
                </a:path>
              </a:pathLst>
            </a:custGeom>
            <a:solidFill>
              <a:srgbClr val="3C7998"/>
            </a:solidFill>
          </p:spPr>
          <p:txBody>
            <a:bodyPr wrap="square" lIns="0" tIns="0" rIns="0" bIns="0" rtlCol="0"/>
            <a:lstStyle/>
            <a:p>
              <a:endParaRPr/>
            </a:p>
          </p:txBody>
        </p:sp>
        <p:pic>
          <p:nvPicPr>
            <p:cNvPr id="3218" name="object 59">
              <a:extLst>
                <a:ext uri="{FF2B5EF4-FFF2-40B4-BE49-F238E27FC236}">
                  <a16:creationId xmlns:a16="http://schemas.microsoft.com/office/drawing/2014/main" id="{AD9D582F-55F6-9C46-EB3A-8DD20B2EB060}"/>
                </a:ext>
              </a:extLst>
            </p:cNvPr>
            <p:cNvPicPr/>
            <p:nvPr/>
          </p:nvPicPr>
          <p:blipFill>
            <a:blip r:embed="rId87" cstate="hqprint">
              <a:extLst>
                <a:ext uri="{28A0092B-C50C-407E-A947-70E740481C1C}">
                  <a14:useLocalDpi xmlns:a14="http://schemas.microsoft.com/office/drawing/2010/main"/>
                </a:ext>
              </a:extLst>
            </a:blip>
            <a:stretch>
              <a:fillRect/>
            </a:stretch>
          </p:blipFill>
          <p:spPr>
            <a:xfrm>
              <a:off x="4895045" y="5011823"/>
              <a:ext cx="104682" cy="65997"/>
            </a:xfrm>
            <a:prstGeom prst="rect">
              <a:avLst/>
            </a:prstGeom>
          </p:spPr>
        </p:pic>
        <p:pic>
          <p:nvPicPr>
            <p:cNvPr id="3219" name="object 60">
              <a:extLst>
                <a:ext uri="{FF2B5EF4-FFF2-40B4-BE49-F238E27FC236}">
                  <a16:creationId xmlns:a16="http://schemas.microsoft.com/office/drawing/2014/main" id="{6173A8D5-F5A4-A086-6763-E95B4A5B6540}"/>
                </a:ext>
              </a:extLst>
            </p:cNvPr>
            <p:cNvPicPr/>
            <p:nvPr/>
          </p:nvPicPr>
          <p:blipFill>
            <a:blip r:embed="rId88" cstate="hqprint">
              <a:extLst>
                <a:ext uri="{28A0092B-C50C-407E-A947-70E740481C1C}">
                  <a14:useLocalDpi xmlns:a14="http://schemas.microsoft.com/office/drawing/2010/main"/>
                </a:ext>
              </a:extLst>
            </a:blip>
            <a:stretch>
              <a:fillRect/>
            </a:stretch>
          </p:blipFill>
          <p:spPr>
            <a:xfrm>
              <a:off x="4878858" y="5140439"/>
              <a:ext cx="119443" cy="86370"/>
            </a:xfrm>
            <a:prstGeom prst="rect">
              <a:avLst/>
            </a:prstGeom>
          </p:spPr>
        </p:pic>
        <p:pic>
          <p:nvPicPr>
            <p:cNvPr id="3220" name="object 61">
              <a:extLst>
                <a:ext uri="{FF2B5EF4-FFF2-40B4-BE49-F238E27FC236}">
                  <a16:creationId xmlns:a16="http://schemas.microsoft.com/office/drawing/2014/main" id="{BD84EA65-2F77-1489-B1CF-28FB3F2967B0}"/>
                </a:ext>
              </a:extLst>
            </p:cNvPr>
            <p:cNvPicPr/>
            <p:nvPr/>
          </p:nvPicPr>
          <p:blipFill>
            <a:blip r:embed="rId89" cstate="hqprint">
              <a:extLst>
                <a:ext uri="{28A0092B-C50C-407E-A947-70E740481C1C}">
                  <a14:useLocalDpi xmlns:a14="http://schemas.microsoft.com/office/drawing/2010/main"/>
                </a:ext>
              </a:extLst>
            </a:blip>
            <a:stretch>
              <a:fillRect/>
            </a:stretch>
          </p:blipFill>
          <p:spPr>
            <a:xfrm>
              <a:off x="6307277" y="5227281"/>
              <a:ext cx="29006" cy="48602"/>
            </a:xfrm>
            <a:prstGeom prst="rect">
              <a:avLst/>
            </a:prstGeom>
          </p:spPr>
        </p:pic>
        <p:pic>
          <p:nvPicPr>
            <p:cNvPr id="3221" name="object 62">
              <a:extLst>
                <a:ext uri="{FF2B5EF4-FFF2-40B4-BE49-F238E27FC236}">
                  <a16:creationId xmlns:a16="http://schemas.microsoft.com/office/drawing/2014/main" id="{987E3C58-189D-267E-2A8C-7DB86EC8CA4F}"/>
                </a:ext>
              </a:extLst>
            </p:cNvPr>
            <p:cNvPicPr/>
            <p:nvPr/>
          </p:nvPicPr>
          <p:blipFill>
            <a:blip r:embed="rId90" cstate="print"/>
            <a:stretch>
              <a:fillRect/>
            </a:stretch>
          </p:blipFill>
          <p:spPr>
            <a:xfrm>
              <a:off x="6279578" y="5487479"/>
              <a:ext cx="8451" cy="7200"/>
            </a:xfrm>
            <a:prstGeom prst="rect">
              <a:avLst/>
            </a:prstGeom>
          </p:spPr>
        </p:pic>
        <p:sp>
          <p:nvSpPr>
            <p:cNvPr id="3222" name="object 63">
              <a:extLst>
                <a:ext uri="{FF2B5EF4-FFF2-40B4-BE49-F238E27FC236}">
                  <a16:creationId xmlns:a16="http://schemas.microsoft.com/office/drawing/2014/main" id="{59A2B40A-F99B-2433-EBA6-B2A6C0AFB9E5}"/>
                </a:ext>
              </a:extLst>
            </p:cNvPr>
            <p:cNvSpPr/>
            <p:nvPr/>
          </p:nvSpPr>
          <p:spPr>
            <a:xfrm>
              <a:off x="6281796" y="5489739"/>
              <a:ext cx="635" cy="0"/>
            </a:xfrm>
            <a:custGeom>
              <a:avLst/>
              <a:gdLst/>
              <a:ahLst/>
              <a:cxnLst/>
              <a:rect l="l" t="t" r="r" b="b"/>
              <a:pathLst>
                <a:path w="635">
                  <a:moveTo>
                    <a:pt x="0" y="0"/>
                  </a:moveTo>
                  <a:lnTo>
                    <a:pt x="393" y="0"/>
                  </a:lnTo>
                </a:path>
              </a:pathLst>
            </a:custGeom>
            <a:ln w="3175">
              <a:solidFill>
                <a:srgbClr val="1A6B89"/>
              </a:solidFill>
            </a:ln>
          </p:spPr>
          <p:txBody>
            <a:bodyPr wrap="square" lIns="0" tIns="0" rIns="0" bIns="0" rtlCol="0"/>
            <a:lstStyle/>
            <a:p>
              <a:endParaRPr/>
            </a:p>
          </p:txBody>
        </p:sp>
        <p:pic>
          <p:nvPicPr>
            <p:cNvPr id="3223" name="object 64">
              <a:extLst>
                <a:ext uri="{FF2B5EF4-FFF2-40B4-BE49-F238E27FC236}">
                  <a16:creationId xmlns:a16="http://schemas.microsoft.com/office/drawing/2014/main" id="{1921D838-5583-92A8-3F03-2C27B6A6E267}"/>
                </a:ext>
              </a:extLst>
            </p:cNvPr>
            <p:cNvPicPr/>
            <p:nvPr/>
          </p:nvPicPr>
          <p:blipFill>
            <a:blip r:embed="rId91" cstate="hqprint">
              <a:extLst>
                <a:ext uri="{28A0092B-C50C-407E-A947-70E740481C1C}">
                  <a14:useLocalDpi xmlns:a14="http://schemas.microsoft.com/office/drawing/2010/main"/>
                </a:ext>
              </a:extLst>
            </a:blip>
            <a:stretch>
              <a:fillRect/>
            </a:stretch>
          </p:blipFill>
          <p:spPr>
            <a:xfrm>
              <a:off x="6280543" y="5330050"/>
              <a:ext cx="103174" cy="204787"/>
            </a:xfrm>
            <a:prstGeom prst="rect">
              <a:avLst/>
            </a:prstGeom>
          </p:spPr>
        </p:pic>
        <p:pic>
          <p:nvPicPr>
            <p:cNvPr id="3224" name="object 65">
              <a:extLst>
                <a:ext uri="{FF2B5EF4-FFF2-40B4-BE49-F238E27FC236}">
                  <a16:creationId xmlns:a16="http://schemas.microsoft.com/office/drawing/2014/main" id="{89DC07AE-9F2C-F37E-D292-21E1F7D12166}"/>
                </a:ext>
              </a:extLst>
            </p:cNvPr>
            <p:cNvPicPr/>
            <p:nvPr/>
          </p:nvPicPr>
          <p:blipFill>
            <a:blip r:embed="rId92" cstate="print"/>
            <a:stretch>
              <a:fillRect/>
            </a:stretch>
          </p:blipFill>
          <p:spPr>
            <a:xfrm>
              <a:off x="6321407" y="5330367"/>
              <a:ext cx="6621" cy="2476"/>
            </a:xfrm>
            <a:prstGeom prst="rect">
              <a:avLst/>
            </a:prstGeom>
          </p:spPr>
        </p:pic>
        <p:pic>
          <p:nvPicPr>
            <p:cNvPr id="3225" name="object 66">
              <a:extLst>
                <a:ext uri="{FF2B5EF4-FFF2-40B4-BE49-F238E27FC236}">
                  <a16:creationId xmlns:a16="http://schemas.microsoft.com/office/drawing/2014/main" id="{425D2C9A-4A99-EB1F-A76C-A333AFD4B693}"/>
                </a:ext>
              </a:extLst>
            </p:cNvPr>
            <p:cNvPicPr/>
            <p:nvPr/>
          </p:nvPicPr>
          <p:blipFill>
            <a:blip r:embed="rId93" cstate="print"/>
            <a:stretch>
              <a:fillRect/>
            </a:stretch>
          </p:blipFill>
          <p:spPr>
            <a:xfrm>
              <a:off x="6320853" y="5327891"/>
              <a:ext cx="6400" cy="3238"/>
            </a:xfrm>
            <a:prstGeom prst="rect">
              <a:avLst/>
            </a:prstGeom>
          </p:spPr>
        </p:pic>
        <p:sp>
          <p:nvSpPr>
            <p:cNvPr id="3226" name="object 67">
              <a:extLst>
                <a:ext uri="{FF2B5EF4-FFF2-40B4-BE49-F238E27FC236}">
                  <a16:creationId xmlns:a16="http://schemas.microsoft.com/office/drawing/2014/main" id="{83F80E6C-76D0-D364-5E93-1B47DCBF9CC5}"/>
                </a:ext>
              </a:extLst>
            </p:cNvPr>
            <p:cNvSpPr/>
            <p:nvPr/>
          </p:nvSpPr>
          <p:spPr>
            <a:xfrm>
              <a:off x="6321244" y="5329815"/>
              <a:ext cx="635" cy="0"/>
            </a:xfrm>
            <a:custGeom>
              <a:avLst/>
              <a:gdLst/>
              <a:ahLst/>
              <a:cxnLst/>
              <a:rect l="l" t="t" r="r" b="b"/>
              <a:pathLst>
                <a:path w="635">
                  <a:moveTo>
                    <a:pt x="0" y="0"/>
                  </a:moveTo>
                  <a:lnTo>
                    <a:pt x="516" y="0"/>
                  </a:lnTo>
                </a:path>
              </a:pathLst>
            </a:custGeom>
            <a:ln w="3175">
              <a:solidFill>
                <a:srgbClr val="5488A4"/>
              </a:solidFill>
            </a:ln>
          </p:spPr>
          <p:txBody>
            <a:bodyPr wrap="square" lIns="0" tIns="0" rIns="0" bIns="0" rtlCol="0"/>
            <a:lstStyle/>
            <a:p>
              <a:endParaRPr/>
            </a:p>
          </p:txBody>
        </p:sp>
        <p:pic>
          <p:nvPicPr>
            <p:cNvPr id="3227" name="object 68">
              <a:extLst>
                <a:ext uri="{FF2B5EF4-FFF2-40B4-BE49-F238E27FC236}">
                  <a16:creationId xmlns:a16="http://schemas.microsoft.com/office/drawing/2014/main" id="{26A544B4-68AF-089D-E448-D04D4E30F22C}"/>
                </a:ext>
              </a:extLst>
            </p:cNvPr>
            <p:cNvPicPr/>
            <p:nvPr/>
          </p:nvPicPr>
          <p:blipFill>
            <a:blip r:embed="rId94" cstate="hqprint">
              <a:extLst>
                <a:ext uri="{28A0092B-C50C-407E-A947-70E740481C1C}">
                  <a14:useLocalDpi xmlns:a14="http://schemas.microsoft.com/office/drawing/2010/main"/>
                </a:ext>
              </a:extLst>
            </a:blip>
            <a:stretch>
              <a:fillRect/>
            </a:stretch>
          </p:blipFill>
          <p:spPr>
            <a:xfrm>
              <a:off x="6323905" y="5536653"/>
              <a:ext cx="31238" cy="50609"/>
            </a:xfrm>
            <a:prstGeom prst="rect">
              <a:avLst/>
            </a:prstGeom>
          </p:spPr>
        </p:pic>
        <p:sp>
          <p:nvSpPr>
            <p:cNvPr id="3228" name="object 69">
              <a:extLst>
                <a:ext uri="{FF2B5EF4-FFF2-40B4-BE49-F238E27FC236}">
                  <a16:creationId xmlns:a16="http://schemas.microsoft.com/office/drawing/2014/main" id="{8D8FD403-C3F8-37E1-AC14-D7233B12BA93}"/>
                </a:ext>
              </a:extLst>
            </p:cNvPr>
            <p:cNvSpPr/>
            <p:nvPr/>
          </p:nvSpPr>
          <p:spPr>
            <a:xfrm>
              <a:off x="6347266" y="5570543"/>
              <a:ext cx="1270" cy="0"/>
            </a:xfrm>
            <a:custGeom>
              <a:avLst/>
              <a:gdLst/>
              <a:ahLst/>
              <a:cxnLst/>
              <a:rect l="l" t="t" r="r" b="b"/>
              <a:pathLst>
                <a:path w="1270">
                  <a:moveTo>
                    <a:pt x="0" y="0"/>
                  </a:moveTo>
                  <a:lnTo>
                    <a:pt x="1239" y="0"/>
                  </a:lnTo>
                </a:path>
              </a:pathLst>
            </a:custGeom>
            <a:ln w="3175">
              <a:solidFill>
                <a:srgbClr val="5583A2"/>
              </a:solidFill>
            </a:ln>
          </p:spPr>
          <p:txBody>
            <a:bodyPr wrap="square" lIns="0" tIns="0" rIns="0" bIns="0" rtlCol="0"/>
            <a:lstStyle/>
            <a:p>
              <a:endParaRPr/>
            </a:p>
          </p:txBody>
        </p:sp>
        <p:pic>
          <p:nvPicPr>
            <p:cNvPr id="3229" name="object 70">
              <a:extLst>
                <a:ext uri="{FF2B5EF4-FFF2-40B4-BE49-F238E27FC236}">
                  <a16:creationId xmlns:a16="http://schemas.microsoft.com/office/drawing/2014/main" id="{0A85D6B6-FF49-2CAD-F2D6-50D3EBB13AE8}"/>
                </a:ext>
              </a:extLst>
            </p:cNvPr>
            <p:cNvPicPr/>
            <p:nvPr/>
          </p:nvPicPr>
          <p:blipFill>
            <a:blip r:embed="rId95" cstate="hqprint">
              <a:extLst>
                <a:ext uri="{28A0092B-C50C-407E-A947-70E740481C1C}">
                  <a14:useLocalDpi xmlns:a14="http://schemas.microsoft.com/office/drawing/2010/main"/>
                </a:ext>
              </a:extLst>
            </a:blip>
            <a:stretch>
              <a:fillRect/>
            </a:stretch>
          </p:blipFill>
          <p:spPr>
            <a:xfrm>
              <a:off x="6294742" y="5328805"/>
              <a:ext cx="57886" cy="171170"/>
            </a:xfrm>
            <a:prstGeom prst="rect">
              <a:avLst/>
            </a:prstGeom>
          </p:spPr>
        </p:pic>
        <p:pic>
          <p:nvPicPr>
            <p:cNvPr id="3230" name="object 71">
              <a:extLst>
                <a:ext uri="{FF2B5EF4-FFF2-40B4-BE49-F238E27FC236}">
                  <a16:creationId xmlns:a16="http://schemas.microsoft.com/office/drawing/2014/main" id="{2ADEE2C7-5B8A-64F1-7953-01EA1AB757BC}"/>
                </a:ext>
              </a:extLst>
            </p:cNvPr>
            <p:cNvPicPr/>
            <p:nvPr/>
          </p:nvPicPr>
          <p:blipFill>
            <a:blip r:embed="rId96" cstate="hqprint">
              <a:extLst>
                <a:ext uri="{28A0092B-C50C-407E-A947-70E740481C1C}">
                  <a14:useLocalDpi xmlns:a14="http://schemas.microsoft.com/office/drawing/2010/main"/>
                </a:ext>
              </a:extLst>
            </a:blip>
            <a:stretch>
              <a:fillRect/>
            </a:stretch>
          </p:blipFill>
          <p:spPr>
            <a:xfrm>
              <a:off x="6292862" y="5570804"/>
              <a:ext cx="68300" cy="156984"/>
            </a:xfrm>
            <a:prstGeom prst="rect">
              <a:avLst/>
            </a:prstGeom>
          </p:spPr>
        </p:pic>
        <p:sp>
          <p:nvSpPr>
            <p:cNvPr id="3231" name="object 72">
              <a:extLst>
                <a:ext uri="{FF2B5EF4-FFF2-40B4-BE49-F238E27FC236}">
                  <a16:creationId xmlns:a16="http://schemas.microsoft.com/office/drawing/2014/main" id="{6A4483AC-D1F3-418F-8E3C-335B6213DDF8}"/>
                </a:ext>
              </a:extLst>
            </p:cNvPr>
            <p:cNvSpPr/>
            <p:nvPr/>
          </p:nvSpPr>
          <p:spPr>
            <a:xfrm>
              <a:off x="6541891" y="5810587"/>
              <a:ext cx="189230" cy="344170"/>
            </a:xfrm>
            <a:custGeom>
              <a:avLst/>
              <a:gdLst/>
              <a:ahLst/>
              <a:cxnLst/>
              <a:rect l="l" t="t" r="r" b="b"/>
              <a:pathLst>
                <a:path w="189229" h="344170">
                  <a:moveTo>
                    <a:pt x="137839" y="0"/>
                  </a:moveTo>
                  <a:lnTo>
                    <a:pt x="103034" y="40590"/>
                  </a:lnTo>
                  <a:lnTo>
                    <a:pt x="4356" y="301840"/>
                  </a:lnTo>
                  <a:lnTo>
                    <a:pt x="0" y="314020"/>
                  </a:lnTo>
                  <a:lnTo>
                    <a:pt x="3682" y="325221"/>
                  </a:lnTo>
                  <a:lnTo>
                    <a:pt x="12788" y="332384"/>
                  </a:lnTo>
                  <a:lnTo>
                    <a:pt x="22379" y="338521"/>
                  </a:lnTo>
                  <a:lnTo>
                    <a:pt x="33326" y="342782"/>
                  </a:lnTo>
                  <a:lnTo>
                    <a:pt x="44951" y="344028"/>
                  </a:lnTo>
                  <a:lnTo>
                    <a:pt x="56578" y="341122"/>
                  </a:lnTo>
                  <a:lnTo>
                    <a:pt x="65493" y="336943"/>
                  </a:lnTo>
                  <a:lnTo>
                    <a:pt x="69418" y="331876"/>
                  </a:lnTo>
                  <a:lnTo>
                    <a:pt x="72694" y="323265"/>
                  </a:lnTo>
                  <a:lnTo>
                    <a:pt x="78271" y="310945"/>
                  </a:lnTo>
                  <a:lnTo>
                    <a:pt x="80676" y="305047"/>
                  </a:lnTo>
                  <a:lnTo>
                    <a:pt x="82410" y="298234"/>
                  </a:lnTo>
                  <a:lnTo>
                    <a:pt x="83362" y="287749"/>
                  </a:lnTo>
                  <a:lnTo>
                    <a:pt x="83904" y="276639"/>
                  </a:lnTo>
                  <a:lnTo>
                    <a:pt x="85591" y="266046"/>
                  </a:lnTo>
                  <a:lnTo>
                    <a:pt x="89979" y="257111"/>
                  </a:lnTo>
                  <a:lnTo>
                    <a:pt x="94894" y="251066"/>
                  </a:lnTo>
                  <a:lnTo>
                    <a:pt x="101917" y="246989"/>
                  </a:lnTo>
                  <a:lnTo>
                    <a:pt x="106895" y="240995"/>
                  </a:lnTo>
                  <a:lnTo>
                    <a:pt x="114882" y="224132"/>
                  </a:lnTo>
                  <a:lnTo>
                    <a:pt x="117438" y="204766"/>
                  </a:lnTo>
                  <a:lnTo>
                    <a:pt x="119577" y="185093"/>
                  </a:lnTo>
                  <a:lnTo>
                    <a:pt x="126314" y="167309"/>
                  </a:lnTo>
                  <a:lnTo>
                    <a:pt x="131037" y="161452"/>
                  </a:lnTo>
                  <a:lnTo>
                    <a:pt x="136494" y="156210"/>
                  </a:lnTo>
                  <a:lnTo>
                    <a:pt x="142192" y="151157"/>
                  </a:lnTo>
                  <a:lnTo>
                    <a:pt x="147637" y="145872"/>
                  </a:lnTo>
                  <a:lnTo>
                    <a:pt x="154789" y="136274"/>
                  </a:lnTo>
                  <a:lnTo>
                    <a:pt x="159792" y="125406"/>
                  </a:lnTo>
                  <a:lnTo>
                    <a:pt x="162483" y="113746"/>
                  </a:lnTo>
                  <a:lnTo>
                    <a:pt x="162699" y="101777"/>
                  </a:lnTo>
                  <a:lnTo>
                    <a:pt x="162191" y="96037"/>
                  </a:lnTo>
                  <a:lnTo>
                    <a:pt x="160807" y="90246"/>
                  </a:lnTo>
                  <a:lnTo>
                    <a:pt x="161747" y="84569"/>
                  </a:lnTo>
                  <a:lnTo>
                    <a:pt x="166876" y="72961"/>
                  </a:lnTo>
                  <a:lnTo>
                    <a:pt x="184175" y="52742"/>
                  </a:lnTo>
                  <a:lnTo>
                    <a:pt x="188975" y="41084"/>
                  </a:lnTo>
                  <a:lnTo>
                    <a:pt x="152319" y="2838"/>
                  </a:lnTo>
                  <a:lnTo>
                    <a:pt x="137839" y="0"/>
                  </a:lnTo>
                  <a:close/>
                </a:path>
              </a:pathLst>
            </a:custGeom>
            <a:solidFill>
              <a:srgbClr val="00314C"/>
            </a:solidFill>
          </p:spPr>
          <p:txBody>
            <a:bodyPr wrap="square" lIns="0" tIns="0" rIns="0" bIns="0" rtlCol="0"/>
            <a:lstStyle/>
            <a:p>
              <a:endParaRPr/>
            </a:p>
          </p:txBody>
        </p:sp>
        <p:pic>
          <p:nvPicPr>
            <p:cNvPr id="3232" name="object 73">
              <a:extLst>
                <a:ext uri="{FF2B5EF4-FFF2-40B4-BE49-F238E27FC236}">
                  <a16:creationId xmlns:a16="http://schemas.microsoft.com/office/drawing/2014/main" id="{94E9A461-A6D8-7CBB-B2E7-A24A22AD4A1F}"/>
                </a:ext>
              </a:extLst>
            </p:cNvPr>
            <p:cNvPicPr/>
            <p:nvPr/>
          </p:nvPicPr>
          <p:blipFill>
            <a:blip r:embed="rId97" cstate="hqprint">
              <a:extLst>
                <a:ext uri="{28A0092B-C50C-407E-A947-70E740481C1C}">
                  <a14:useLocalDpi xmlns:a14="http://schemas.microsoft.com/office/drawing/2010/main"/>
                </a:ext>
              </a:extLst>
            </a:blip>
            <a:stretch>
              <a:fillRect/>
            </a:stretch>
          </p:blipFill>
          <p:spPr>
            <a:xfrm>
              <a:off x="6540025" y="5700561"/>
              <a:ext cx="159321" cy="140360"/>
            </a:xfrm>
            <a:prstGeom prst="rect">
              <a:avLst/>
            </a:prstGeom>
          </p:spPr>
        </p:pic>
        <p:pic>
          <p:nvPicPr>
            <p:cNvPr id="3233" name="object 74">
              <a:extLst>
                <a:ext uri="{FF2B5EF4-FFF2-40B4-BE49-F238E27FC236}">
                  <a16:creationId xmlns:a16="http://schemas.microsoft.com/office/drawing/2014/main" id="{89EB5677-0331-2889-7669-BB1334DD92E5}"/>
                </a:ext>
              </a:extLst>
            </p:cNvPr>
            <p:cNvPicPr/>
            <p:nvPr/>
          </p:nvPicPr>
          <p:blipFill>
            <a:blip r:embed="rId98" cstate="hqprint">
              <a:extLst>
                <a:ext uri="{28A0092B-C50C-407E-A947-70E740481C1C}">
                  <a14:useLocalDpi xmlns:a14="http://schemas.microsoft.com/office/drawing/2010/main"/>
                </a:ext>
              </a:extLst>
            </a:blip>
            <a:stretch>
              <a:fillRect/>
            </a:stretch>
          </p:blipFill>
          <p:spPr>
            <a:xfrm>
              <a:off x="6437084" y="6066589"/>
              <a:ext cx="124714" cy="167614"/>
            </a:xfrm>
            <a:prstGeom prst="rect">
              <a:avLst/>
            </a:prstGeom>
          </p:spPr>
        </p:pic>
        <p:sp>
          <p:nvSpPr>
            <p:cNvPr id="3234" name="object 75">
              <a:extLst>
                <a:ext uri="{FF2B5EF4-FFF2-40B4-BE49-F238E27FC236}">
                  <a16:creationId xmlns:a16="http://schemas.microsoft.com/office/drawing/2014/main" id="{A528B059-348C-116B-BBC4-0EF9F12D0B8A}"/>
                </a:ext>
              </a:extLst>
            </p:cNvPr>
            <p:cNvSpPr/>
            <p:nvPr/>
          </p:nvSpPr>
          <p:spPr>
            <a:xfrm>
              <a:off x="6203142" y="5709475"/>
              <a:ext cx="473075" cy="431800"/>
            </a:xfrm>
            <a:custGeom>
              <a:avLst/>
              <a:gdLst/>
              <a:ahLst/>
              <a:cxnLst/>
              <a:rect l="l" t="t" r="r" b="b"/>
              <a:pathLst>
                <a:path w="473075" h="431800">
                  <a:moveTo>
                    <a:pt x="175318" y="0"/>
                  </a:moveTo>
                  <a:lnTo>
                    <a:pt x="137058" y="4451"/>
                  </a:lnTo>
                  <a:lnTo>
                    <a:pt x="72621" y="34276"/>
                  </a:lnTo>
                  <a:lnTo>
                    <a:pt x="26863" y="85163"/>
                  </a:lnTo>
                  <a:lnTo>
                    <a:pt x="2870" y="148920"/>
                  </a:lnTo>
                  <a:lnTo>
                    <a:pt x="0" y="183062"/>
                  </a:lnTo>
                  <a:lnTo>
                    <a:pt x="3727" y="217349"/>
                  </a:lnTo>
                  <a:lnTo>
                    <a:pt x="32517" y="282256"/>
                  </a:lnTo>
                  <a:lnTo>
                    <a:pt x="58352" y="310828"/>
                  </a:lnTo>
                  <a:lnTo>
                    <a:pt x="92327" y="335446"/>
                  </a:lnTo>
                  <a:lnTo>
                    <a:pt x="348295" y="431762"/>
                  </a:lnTo>
                  <a:lnTo>
                    <a:pt x="473047" y="100216"/>
                  </a:lnTo>
                  <a:lnTo>
                    <a:pt x="217092" y="3887"/>
                  </a:lnTo>
                  <a:lnTo>
                    <a:pt x="175318" y="0"/>
                  </a:lnTo>
                  <a:close/>
                </a:path>
              </a:pathLst>
            </a:custGeom>
            <a:solidFill>
              <a:srgbClr val="196D8A"/>
            </a:solidFill>
          </p:spPr>
          <p:txBody>
            <a:bodyPr wrap="square" lIns="0" tIns="0" rIns="0" bIns="0" rtlCol="0"/>
            <a:lstStyle/>
            <a:p>
              <a:endParaRPr/>
            </a:p>
          </p:txBody>
        </p:sp>
        <p:sp>
          <p:nvSpPr>
            <p:cNvPr id="3235" name="object 76">
              <a:extLst>
                <a:ext uri="{FF2B5EF4-FFF2-40B4-BE49-F238E27FC236}">
                  <a16:creationId xmlns:a16="http://schemas.microsoft.com/office/drawing/2014/main" id="{F8138785-5398-B8C9-E147-7C3B603BB158}"/>
                </a:ext>
              </a:extLst>
            </p:cNvPr>
            <p:cNvSpPr/>
            <p:nvPr/>
          </p:nvSpPr>
          <p:spPr>
            <a:xfrm>
              <a:off x="6364490" y="5832360"/>
              <a:ext cx="260985" cy="254000"/>
            </a:xfrm>
            <a:custGeom>
              <a:avLst/>
              <a:gdLst/>
              <a:ahLst/>
              <a:cxnLst/>
              <a:rect l="l" t="t" r="r" b="b"/>
              <a:pathLst>
                <a:path w="260984" h="254000">
                  <a:moveTo>
                    <a:pt x="35598" y="188874"/>
                  </a:moveTo>
                  <a:lnTo>
                    <a:pt x="5397" y="175247"/>
                  </a:lnTo>
                  <a:lnTo>
                    <a:pt x="1854" y="176187"/>
                  </a:lnTo>
                  <a:lnTo>
                    <a:pt x="32029" y="189826"/>
                  </a:lnTo>
                  <a:lnTo>
                    <a:pt x="35598" y="188874"/>
                  </a:lnTo>
                  <a:close/>
                </a:path>
                <a:path w="260984" h="254000">
                  <a:moveTo>
                    <a:pt x="43421" y="168097"/>
                  </a:moveTo>
                  <a:lnTo>
                    <a:pt x="13246" y="154457"/>
                  </a:lnTo>
                  <a:lnTo>
                    <a:pt x="9677" y="155397"/>
                  </a:lnTo>
                  <a:lnTo>
                    <a:pt x="39852" y="169037"/>
                  </a:lnTo>
                  <a:lnTo>
                    <a:pt x="43421" y="168097"/>
                  </a:lnTo>
                  <a:close/>
                </a:path>
                <a:path w="260984" h="254000">
                  <a:moveTo>
                    <a:pt x="67792" y="182181"/>
                  </a:moveTo>
                  <a:lnTo>
                    <a:pt x="46202" y="145021"/>
                  </a:lnTo>
                  <a:lnTo>
                    <a:pt x="24193" y="136588"/>
                  </a:lnTo>
                  <a:lnTo>
                    <a:pt x="29159" y="139661"/>
                  </a:lnTo>
                  <a:lnTo>
                    <a:pt x="33883" y="142824"/>
                  </a:lnTo>
                  <a:lnTo>
                    <a:pt x="58051" y="176491"/>
                  </a:lnTo>
                  <a:lnTo>
                    <a:pt x="58051" y="181241"/>
                  </a:lnTo>
                  <a:lnTo>
                    <a:pt x="22580" y="202768"/>
                  </a:lnTo>
                  <a:lnTo>
                    <a:pt x="11430" y="202539"/>
                  </a:lnTo>
                  <a:lnTo>
                    <a:pt x="5765" y="201803"/>
                  </a:lnTo>
                  <a:lnTo>
                    <a:pt x="0" y="200850"/>
                  </a:lnTo>
                  <a:lnTo>
                    <a:pt x="4991" y="203885"/>
                  </a:lnTo>
                  <a:lnTo>
                    <a:pt x="10528" y="206146"/>
                  </a:lnTo>
                  <a:lnTo>
                    <a:pt x="22123" y="209029"/>
                  </a:lnTo>
                  <a:lnTo>
                    <a:pt x="28206" y="209689"/>
                  </a:lnTo>
                  <a:lnTo>
                    <a:pt x="40525" y="208826"/>
                  </a:lnTo>
                  <a:lnTo>
                    <a:pt x="67195" y="185699"/>
                  </a:lnTo>
                  <a:lnTo>
                    <a:pt x="67792" y="182181"/>
                  </a:lnTo>
                  <a:close/>
                </a:path>
                <a:path w="260984" h="254000">
                  <a:moveTo>
                    <a:pt x="167538" y="153047"/>
                  </a:moveTo>
                  <a:lnTo>
                    <a:pt x="166433" y="144767"/>
                  </a:lnTo>
                  <a:lnTo>
                    <a:pt x="162687" y="138061"/>
                  </a:lnTo>
                  <a:lnTo>
                    <a:pt x="156591" y="133832"/>
                  </a:lnTo>
                  <a:lnTo>
                    <a:pt x="149237" y="133007"/>
                  </a:lnTo>
                  <a:lnTo>
                    <a:pt x="141998" y="135585"/>
                  </a:lnTo>
                  <a:lnTo>
                    <a:pt x="135699" y="141071"/>
                  </a:lnTo>
                  <a:lnTo>
                    <a:pt x="131165" y="148983"/>
                  </a:lnTo>
                  <a:lnTo>
                    <a:pt x="129362" y="157937"/>
                  </a:lnTo>
                  <a:lnTo>
                    <a:pt x="130467" y="166204"/>
                  </a:lnTo>
                  <a:lnTo>
                    <a:pt x="134213" y="172923"/>
                  </a:lnTo>
                  <a:lnTo>
                    <a:pt x="140296" y="177139"/>
                  </a:lnTo>
                  <a:lnTo>
                    <a:pt x="147662" y="177977"/>
                  </a:lnTo>
                  <a:lnTo>
                    <a:pt x="154901" y="175399"/>
                  </a:lnTo>
                  <a:lnTo>
                    <a:pt x="161201" y="169913"/>
                  </a:lnTo>
                  <a:lnTo>
                    <a:pt x="165722" y="161988"/>
                  </a:lnTo>
                  <a:lnTo>
                    <a:pt x="167538" y="153047"/>
                  </a:lnTo>
                  <a:close/>
                </a:path>
                <a:path w="260984" h="254000">
                  <a:moveTo>
                    <a:pt x="179730" y="60617"/>
                  </a:moveTo>
                  <a:lnTo>
                    <a:pt x="178790" y="53644"/>
                  </a:lnTo>
                  <a:lnTo>
                    <a:pt x="175641" y="48006"/>
                  </a:lnTo>
                  <a:lnTo>
                    <a:pt x="170510" y="44450"/>
                  </a:lnTo>
                  <a:lnTo>
                    <a:pt x="164312" y="43751"/>
                  </a:lnTo>
                  <a:lnTo>
                    <a:pt x="158229" y="45910"/>
                  </a:lnTo>
                  <a:lnTo>
                    <a:pt x="152933" y="50533"/>
                  </a:lnTo>
                  <a:lnTo>
                    <a:pt x="149110" y="57200"/>
                  </a:lnTo>
                  <a:lnTo>
                    <a:pt x="147586" y="64719"/>
                  </a:lnTo>
                  <a:lnTo>
                    <a:pt x="148526" y="71691"/>
                  </a:lnTo>
                  <a:lnTo>
                    <a:pt x="151676" y="77330"/>
                  </a:lnTo>
                  <a:lnTo>
                    <a:pt x="156794" y="80899"/>
                  </a:lnTo>
                  <a:lnTo>
                    <a:pt x="162991" y="81597"/>
                  </a:lnTo>
                  <a:lnTo>
                    <a:pt x="169087" y="79425"/>
                  </a:lnTo>
                  <a:lnTo>
                    <a:pt x="174383" y="74803"/>
                  </a:lnTo>
                  <a:lnTo>
                    <a:pt x="178193" y="68148"/>
                  </a:lnTo>
                  <a:lnTo>
                    <a:pt x="179730" y="60617"/>
                  </a:lnTo>
                  <a:close/>
                </a:path>
                <a:path w="260984" h="254000">
                  <a:moveTo>
                    <a:pt x="192163" y="231038"/>
                  </a:moveTo>
                  <a:lnTo>
                    <a:pt x="191147" y="223456"/>
                  </a:lnTo>
                  <a:lnTo>
                    <a:pt x="187718" y="217309"/>
                  </a:lnTo>
                  <a:lnTo>
                    <a:pt x="182143" y="213436"/>
                  </a:lnTo>
                  <a:lnTo>
                    <a:pt x="175399" y="212674"/>
                  </a:lnTo>
                  <a:lnTo>
                    <a:pt x="168770" y="215036"/>
                  </a:lnTo>
                  <a:lnTo>
                    <a:pt x="163004" y="220065"/>
                  </a:lnTo>
                  <a:lnTo>
                    <a:pt x="158851" y="227317"/>
                  </a:lnTo>
                  <a:lnTo>
                    <a:pt x="157200" y="235508"/>
                  </a:lnTo>
                  <a:lnTo>
                    <a:pt x="158216" y="243090"/>
                  </a:lnTo>
                  <a:lnTo>
                    <a:pt x="161645" y="249237"/>
                  </a:lnTo>
                  <a:lnTo>
                    <a:pt x="167208" y="253111"/>
                  </a:lnTo>
                  <a:lnTo>
                    <a:pt x="173964" y="253860"/>
                  </a:lnTo>
                  <a:lnTo>
                    <a:pt x="180594" y="251510"/>
                  </a:lnTo>
                  <a:lnTo>
                    <a:pt x="186347" y="246481"/>
                  </a:lnTo>
                  <a:lnTo>
                    <a:pt x="190500" y="239229"/>
                  </a:lnTo>
                  <a:lnTo>
                    <a:pt x="192163" y="231038"/>
                  </a:lnTo>
                  <a:close/>
                </a:path>
                <a:path w="260984" h="254000">
                  <a:moveTo>
                    <a:pt x="236347" y="136448"/>
                  </a:moveTo>
                  <a:lnTo>
                    <a:pt x="235470" y="129844"/>
                  </a:lnTo>
                  <a:lnTo>
                    <a:pt x="232473" y="124485"/>
                  </a:lnTo>
                  <a:lnTo>
                    <a:pt x="227622" y="121107"/>
                  </a:lnTo>
                  <a:lnTo>
                    <a:pt x="221754" y="120446"/>
                  </a:lnTo>
                  <a:lnTo>
                    <a:pt x="215976" y="122504"/>
                  </a:lnTo>
                  <a:lnTo>
                    <a:pt x="210959" y="126885"/>
                  </a:lnTo>
                  <a:lnTo>
                    <a:pt x="207340" y="133197"/>
                  </a:lnTo>
                  <a:lnTo>
                    <a:pt x="205892" y="140335"/>
                  </a:lnTo>
                  <a:lnTo>
                    <a:pt x="206781" y="146939"/>
                  </a:lnTo>
                  <a:lnTo>
                    <a:pt x="209765" y="152298"/>
                  </a:lnTo>
                  <a:lnTo>
                    <a:pt x="214617" y="155663"/>
                  </a:lnTo>
                  <a:lnTo>
                    <a:pt x="220497" y="156324"/>
                  </a:lnTo>
                  <a:lnTo>
                    <a:pt x="226263" y="154279"/>
                  </a:lnTo>
                  <a:lnTo>
                    <a:pt x="231292" y="149898"/>
                  </a:lnTo>
                  <a:lnTo>
                    <a:pt x="234899" y="143573"/>
                  </a:lnTo>
                  <a:lnTo>
                    <a:pt x="236347" y="136448"/>
                  </a:lnTo>
                  <a:close/>
                </a:path>
                <a:path w="260984" h="254000">
                  <a:moveTo>
                    <a:pt x="260858" y="17310"/>
                  </a:moveTo>
                  <a:lnTo>
                    <a:pt x="259892" y="10160"/>
                  </a:lnTo>
                  <a:lnTo>
                    <a:pt x="256667" y="4368"/>
                  </a:lnTo>
                  <a:lnTo>
                    <a:pt x="251409" y="723"/>
                  </a:lnTo>
                  <a:lnTo>
                    <a:pt x="245046" y="0"/>
                  </a:lnTo>
                  <a:lnTo>
                    <a:pt x="238798" y="2222"/>
                  </a:lnTo>
                  <a:lnTo>
                    <a:pt x="233375" y="6959"/>
                  </a:lnTo>
                  <a:lnTo>
                    <a:pt x="229463" y="13804"/>
                  </a:lnTo>
                  <a:lnTo>
                    <a:pt x="227901" y="21513"/>
                  </a:lnTo>
                  <a:lnTo>
                    <a:pt x="228854" y="28663"/>
                  </a:lnTo>
                  <a:lnTo>
                    <a:pt x="232092" y="34455"/>
                  </a:lnTo>
                  <a:lnTo>
                    <a:pt x="237337" y="38112"/>
                  </a:lnTo>
                  <a:lnTo>
                    <a:pt x="243700" y="38823"/>
                  </a:lnTo>
                  <a:lnTo>
                    <a:pt x="249948" y="36601"/>
                  </a:lnTo>
                  <a:lnTo>
                    <a:pt x="255371" y="31864"/>
                  </a:lnTo>
                  <a:lnTo>
                    <a:pt x="259283" y="25031"/>
                  </a:lnTo>
                  <a:lnTo>
                    <a:pt x="260858" y="17310"/>
                  </a:lnTo>
                  <a:close/>
                </a:path>
              </a:pathLst>
            </a:custGeom>
            <a:solidFill>
              <a:srgbClr val="0D3859"/>
            </a:solidFill>
          </p:spPr>
          <p:txBody>
            <a:bodyPr wrap="square" lIns="0" tIns="0" rIns="0" bIns="0" rtlCol="0"/>
            <a:lstStyle/>
            <a:p>
              <a:endParaRPr/>
            </a:p>
          </p:txBody>
        </p:sp>
        <p:pic>
          <p:nvPicPr>
            <p:cNvPr id="3236" name="object 77">
              <a:extLst>
                <a:ext uri="{FF2B5EF4-FFF2-40B4-BE49-F238E27FC236}">
                  <a16:creationId xmlns:a16="http://schemas.microsoft.com/office/drawing/2014/main" id="{806149E4-C3E3-D3CB-FE83-823A277E0290}"/>
                </a:ext>
              </a:extLst>
            </p:cNvPr>
            <p:cNvPicPr/>
            <p:nvPr/>
          </p:nvPicPr>
          <p:blipFill>
            <a:blip r:embed="rId99" cstate="hqprint">
              <a:extLst>
                <a:ext uri="{28A0092B-C50C-407E-A947-70E740481C1C}">
                  <a14:useLocalDpi xmlns:a14="http://schemas.microsoft.com/office/drawing/2010/main"/>
                </a:ext>
              </a:extLst>
            </a:blip>
            <a:stretch>
              <a:fillRect/>
            </a:stretch>
          </p:blipFill>
          <p:spPr>
            <a:xfrm>
              <a:off x="6221486" y="5799309"/>
              <a:ext cx="91800" cy="83437"/>
            </a:xfrm>
            <a:prstGeom prst="rect">
              <a:avLst/>
            </a:prstGeom>
          </p:spPr>
        </p:pic>
        <p:pic>
          <p:nvPicPr>
            <p:cNvPr id="3237" name="object 78">
              <a:extLst>
                <a:ext uri="{FF2B5EF4-FFF2-40B4-BE49-F238E27FC236}">
                  <a16:creationId xmlns:a16="http://schemas.microsoft.com/office/drawing/2014/main" id="{3D1D12CF-F97E-C294-2A7A-305E930BF867}"/>
                </a:ext>
              </a:extLst>
            </p:cNvPr>
            <p:cNvPicPr/>
            <p:nvPr/>
          </p:nvPicPr>
          <p:blipFill>
            <a:blip r:embed="rId100" cstate="hqprint">
              <a:extLst>
                <a:ext uri="{28A0092B-C50C-407E-A947-70E740481C1C}">
                  <a14:useLocalDpi xmlns:a14="http://schemas.microsoft.com/office/drawing/2010/main"/>
                </a:ext>
              </a:extLst>
            </a:blip>
            <a:stretch>
              <a:fillRect/>
            </a:stretch>
          </p:blipFill>
          <p:spPr>
            <a:xfrm>
              <a:off x="3960012" y="1156792"/>
              <a:ext cx="3059988" cy="6108699"/>
            </a:xfrm>
            <a:prstGeom prst="rect">
              <a:avLst/>
            </a:prstGeom>
          </p:spPr>
        </p:pic>
        <p:pic>
          <p:nvPicPr>
            <p:cNvPr id="3238" name="object 79">
              <a:extLst>
                <a:ext uri="{FF2B5EF4-FFF2-40B4-BE49-F238E27FC236}">
                  <a16:creationId xmlns:a16="http://schemas.microsoft.com/office/drawing/2014/main" id="{B69607E9-5158-83FD-19E4-ACAC454A389E}"/>
                </a:ext>
              </a:extLst>
            </p:cNvPr>
            <p:cNvPicPr/>
            <p:nvPr/>
          </p:nvPicPr>
          <p:blipFill>
            <a:blip r:embed="rId101" cstate="print">
              <a:extLst>
                <a:ext uri="{28A0092B-C50C-407E-A947-70E740481C1C}">
                  <a14:useLocalDpi xmlns:a14="http://schemas.microsoft.com/office/drawing/2010/main"/>
                </a:ext>
              </a:extLst>
            </a:blip>
            <a:stretch>
              <a:fillRect/>
            </a:stretch>
          </p:blipFill>
          <p:spPr>
            <a:xfrm>
              <a:off x="5565343" y="1152004"/>
              <a:ext cx="29819" cy="196837"/>
            </a:xfrm>
            <a:prstGeom prst="rect">
              <a:avLst/>
            </a:prstGeom>
          </p:spPr>
        </p:pic>
        <p:pic>
          <p:nvPicPr>
            <p:cNvPr id="3239" name="object 80">
              <a:extLst>
                <a:ext uri="{FF2B5EF4-FFF2-40B4-BE49-F238E27FC236}">
                  <a16:creationId xmlns:a16="http://schemas.microsoft.com/office/drawing/2014/main" id="{4BB71B42-459B-458C-BC90-D866ABE374FE}"/>
                </a:ext>
              </a:extLst>
            </p:cNvPr>
            <p:cNvPicPr/>
            <p:nvPr/>
          </p:nvPicPr>
          <p:blipFill>
            <a:blip r:embed="rId102" cstate="hqprint">
              <a:extLst>
                <a:ext uri="{28A0092B-C50C-407E-A947-70E740481C1C}">
                  <a14:useLocalDpi xmlns:a14="http://schemas.microsoft.com/office/drawing/2010/main"/>
                </a:ext>
              </a:extLst>
            </a:blip>
            <a:stretch>
              <a:fillRect/>
            </a:stretch>
          </p:blipFill>
          <p:spPr>
            <a:xfrm>
              <a:off x="5595162" y="1348473"/>
              <a:ext cx="294157" cy="732276"/>
            </a:xfrm>
            <a:prstGeom prst="rect">
              <a:avLst/>
            </a:prstGeom>
          </p:spPr>
        </p:pic>
        <p:pic>
          <p:nvPicPr>
            <p:cNvPr id="3240" name="object 81">
              <a:extLst>
                <a:ext uri="{FF2B5EF4-FFF2-40B4-BE49-F238E27FC236}">
                  <a16:creationId xmlns:a16="http://schemas.microsoft.com/office/drawing/2014/main" id="{7193A1B4-0726-2D03-1586-52427712FB63}"/>
                </a:ext>
              </a:extLst>
            </p:cNvPr>
            <p:cNvPicPr/>
            <p:nvPr/>
          </p:nvPicPr>
          <p:blipFill>
            <a:blip r:embed="rId103" cstate="hqprint">
              <a:extLst>
                <a:ext uri="{28A0092B-C50C-407E-A947-70E740481C1C}">
                  <a14:useLocalDpi xmlns:a14="http://schemas.microsoft.com/office/drawing/2010/main"/>
                </a:ext>
              </a:extLst>
            </a:blip>
            <a:stretch>
              <a:fillRect/>
            </a:stretch>
          </p:blipFill>
          <p:spPr>
            <a:xfrm>
              <a:off x="5676747" y="2079099"/>
              <a:ext cx="346925" cy="569853"/>
            </a:xfrm>
            <a:prstGeom prst="rect">
              <a:avLst/>
            </a:prstGeom>
          </p:spPr>
        </p:pic>
        <p:pic>
          <p:nvPicPr>
            <p:cNvPr id="3241" name="object 82">
              <a:extLst>
                <a:ext uri="{FF2B5EF4-FFF2-40B4-BE49-F238E27FC236}">
                  <a16:creationId xmlns:a16="http://schemas.microsoft.com/office/drawing/2014/main" id="{54DF136E-C2F9-29AE-762F-140C783970D9}"/>
                </a:ext>
              </a:extLst>
            </p:cNvPr>
            <p:cNvPicPr/>
            <p:nvPr/>
          </p:nvPicPr>
          <p:blipFill>
            <a:blip r:embed="rId104" cstate="hqprint">
              <a:extLst>
                <a:ext uri="{28A0092B-C50C-407E-A947-70E740481C1C}">
                  <a14:useLocalDpi xmlns:a14="http://schemas.microsoft.com/office/drawing/2010/main"/>
                </a:ext>
              </a:extLst>
            </a:blip>
            <a:stretch>
              <a:fillRect/>
            </a:stretch>
          </p:blipFill>
          <p:spPr>
            <a:xfrm>
              <a:off x="5743333" y="2647314"/>
              <a:ext cx="292856" cy="651814"/>
            </a:xfrm>
            <a:prstGeom prst="rect">
              <a:avLst/>
            </a:prstGeom>
          </p:spPr>
        </p:pic>
        <p:pic>
          <p:nvPicPr>
            <p:cNvPr id="3242" name="object 83">
              <a:extLst>
                <a:ext uri="{FF2B5EF4-FFF2-40B4-BE49-F238E27FC236}">
                  <a16:creationId xmlns:a16="http://schemas.microsoft.com/office/drawing/2014/main" id="{7B0B605D-E408-E26B-5E31-ABFC6630790B}"/>
                </a:ext>
              </a:extLst>
            </p:cNvPr>
            <p:cNvPicPr/>
            <p:nvPr/>
          </p:nvPicPr>
          <p:blipFill>
            <a:blip r:embed="rId105" cstate="hqprint">
              <a:extLst>
                <a:ext uri="{28A0092B-C50C-407E-A947-70E740481C1C}">
                  <a14:useLocalDpi xmlns:a14="http://schemas.microsoft.com/office/drawing/2010/main"/>
                </a:ext>
              </a:extLst>
            </a:blip>
            <a:stretch>
              <a:fillRect/>
            </a:stretch>
          </p:blipFill>
          <p:spPr>
            <a:xfrm>
              <a:off x="5833910" y="3297491"/>
              <a:ext cx="255358" cy="488999"/>
            </a:xfrm>
            <a:prstGeom prst="rect">
              <a:avLst/>
            </a:prstGeom>
          </p:spPr>
        </p:pic>
        <p:pic>
          <p:nvPicPr>
            <p:cNvPr id="3243" name="object 84">
              <a:extLst>
                <a:ext uri="{FF2B5EF4-FFF2-40B4-BE49-F238E27FC236}">
                  <a16:creationId xmlns:a16="http://schemas.microsoft.com/office/drawing/2014/main" id="{039038DC-FCCD-D331-F20A-DA576EEAB66D}"/>
                </a:ext>
              </a:extLst>
            </p:cNvPr>
            <p:cNvPicPr/>
            <p:nvPr/>
          </p:nvPicPr>
          <p:blipFill>
            <a:blip r:embed="rId106" cstate="hqprint">
              <a:extLst>
                <a:ext uri="{28A0092B-C50C-407E-A947-70E740481C1C}">
                  <a14:useLocalDpi xmlns:a14="http://schemas.microsoft.com/office/drawing/2010/main"/>
                </a:ext>
              </a:extLst>
            </a:blip>
            <a:stretch>
              <a:fillRect/>
            </a:stretch>
          </p:blipFill>
          <p:spPr>
            <a:xfrm>
              <a:off x="5887673" y="1609229"/>
              <a:ext cx="96756" cy="471520"/>
            </a:xfrm>
            <a:prstGeom prst="rect">
              <a:avLst/>
            </a:prstGeom>
          </p:spPr>
        </p:pic>
        <p:pic>
          <p:nvPicPr>
            <p:cNvPr id="3244" name="object 85">
              <a:extLst>
                <a:ext uri="{FF2B5EF4-FFF2-40B4-BE49-F238E27FC236}">
                  <a16:creationId xmlns:a16="http://schemas.microsoft.com/office/drawing/2014/main" id="{A7E2D6AC-CF78-09D8-151C-91E75B5DB401}"/>
                </a:ext>
              </a:extLst>
            </p:cNvPr>
            <p:cNvPicPr/>
            <p:nvPr/>
          </p:nvPicPr>
          <p:blipFill>
            <a:blip r:embed="rId107" cstate="hqprint">
              <a:extLst>
                <a:ext uri="{28A0092B-C50C-407E-A947-70E740481C1C}">
                  <a14:useLocalDpi xmlns:a14="http://schemas.microsoft.com/office/drawing/2010/main"/>
                </a:ext>
              </a:extLst>
            </a:blip>
            <a:stretch>
              <a:fillRect/>
            </a:stretch>
          </p:blipFill>
          <p:spPr>
            <a:xfrm>
              <a:off x="5889587" y="3784841"/>
              <a:ext cx="216954" cy="489000"/>
            </a:xfrm>
            <a:prstGeom prst="rect">
              <a:avLst/>
            </a:prstGeom>
          </p:spPr>
        </p:pic>
        <p:pic>
          <p:nvPicPr>
            <p:cNvPr id="3245" name="object 86">
              <a:extLst>
                <a:ext uri="{FF2B5EF4-FFF2-40B4-BE49-F238E27FC236}">
                  <a16:creationId xmlns:a16="http://schemas.microsoft.com/office/drawing/2014/main" id="{A16C94C0-1474-6D67-4992-88D30FFB5DCB}"/>
                </a:ext>
              </a:extLst>
            </p:cNvPr>
            <p:cNvPicPr/>
            <p:nvPr/>
          </p:nvPicPr>
          <p:blipFill>
            <a:blip r:embed="rId108" cstate="hqprint">
              <a:extLst>
                <a:ext uri="{28A0092B-C50C-407E-A947-70E740481C1C}">
                  <a14:useLocalDpi xmlns:a14="http://schemas.microsoft.com/office/drawing/2010/main"/>
                </a:ext>
              </a:extLst>
            </a:blip>
            <a:stretch>
              <a:fillRect/>
            </a:stretch>
          </p:blipFill>
          <p:spPr>
            <a:xfrm>
              <a:off x="5963043" y="4272194"/>
              <a:ext cx="145605" cy="478163"/>
            </a:xfrm>
            <a:prstGeom prst="rect">
              <a:avLst/>
            </a:prstGeom>
          </p:spPr>
        </p:pic>
        <p:pic>
          <p:nvPicPr>
            <p:cNvPr id="3246" name="object 87">
              <a:extLst>
                <a:ext uri="{FF2B5EF4-FFF2-40B4-BE49-F238E27FC236}">
                  <a16:creationId xmlns:a16="http://schemas.microsoft.com/office/drawing/2014/main" id="{FC40DE6F-E16B-5D1B-DE4F-C1B927DDC6EE}"/>
                </a:ext>
              </a:extLst>
            </p:cNvPr>
            <p:cNvPicPr/>
            <p:nvPr/>
          </p:nvPicPr>
          <p:blipFill>
            <a:blip r:embed="rId109" cstate="print">
              <a:extLst>
                <a:ext uri="{28A0092B-C50C-407E-A947-70E740481C1C}">
                  <a14:useLocalDpi xmlns:a14="http://schemas.microsoft.com/office/drawing/2010/main"/>
                </a:ext>
              </a:extLst>
            </a:blip>
            <a:stretch>
              <a:fillRect/>
            </a:stretch>
          </p:blipFill>
          <p:spPr>
            <a:xfrm>
              <a:off x="6034540" y="2815526"/>
              <a:ext cx="29442" cy="483603"/>
            </a:xfrm>
            <a:prstGeom prst="rect">
              <a:avLst/>
            </a:prstGeom>
          </p:spPr>
        </p:pic>
        <p:pic>
          <p:nvPicPr>
            <p:cNvPr id="3247" name="object 88">
              <a:extLst>
                <a:ext uri="{FF2B5EF4-FFF2-40B4-BE49-F238E27FC236}">
                  <a16:creationId xmlns:a16="http://schemas.microsoft.com/office/drawing/2014/main" id="{28BD5D82-9802-98B1-8D57-0F5057E97365}"/>
                </a:ext>
              </a:extLst>
            </p:cNvPr>
            <p:cNvPicPr/>
            <p:nvPr/>
          </p:nvPicPr>
          <p:blipFill>
            <a:blip r:embed="rId110" cstate="hqprint">
              <a:extLst>
                <a:ext uri="{28A0092B-C50C-407E-A947-70E740481C1C}">
                  <a14:useLocalDpi xmlns:a14="http://schemas.microsoft.com/office/drawing/2010/main"/>
                </a:ext>
              </a:extLst>
            </a:blip>
            <a:stretch>
              <a:fillRect/>
            </a:stretch>
          </p:blipFill>
          <p:spPr>
            <a:xfrm>
              <a:off x="5513705" y="1152004"/>
              <a:ext cx="296430" cy="2120188"/>
            </a:xfrm>
            <a:prstGeom prst="rect">
              <a:avLst/>
            </a:prstGeom>
          </p:spPr>
        </p:pic>
        <p:pic>
          <p:nvPicPr>
            <p:cNvPr id="3248" name="object 89">
              <a:extLst>
                <a:ext uri="{FF2B5EF4-FFF2-40B4-BE49-F238E27FC236}">
                  <a16:creationId xmlns:a16="http://schemas.microsoft.com/office/drawing/2014/main" id="{CDEE2A8B-E2D7-15E3-8066-C71FA028E708}"/>
                </a:ext>
              </a:extLst>
            </p:cNvPr>
            <p:cNvPicPr/>
            <p:nvPr/>
          </p:nvPicPr>
          <p:blipFill>
            <a:blip r:embed="rId111" cstate="hqprint">
              <a:extLst>
                <a:ext uri="{28A0092B-C50C-407E-A947-70E740481C1C}">
                  <a14:useLocalDpi xmlns:a14="http://schemas.microsoft.com/office/drawing/2010/main"/>
                </a:ext>
              </a:extLst>
            </a:blip>
            <a:stretch>
              <a:fillRect/>
            </a:stretch>
          </p:blipFill>
          <p:spPr>
            <a:xfrm>
              <a:off x="5442458" y="4529124"/>
              <a:ext cx="83007" cy="878306"/>
            </a:xfrm>
            <a:prstGeom prst="rect">
              <a:avLst/>
            </a:prstGeom>
          </p:spPr>
        </p:pic>
        <p:pic>
          <p:nvPicPr>
            <p:cNvPr id="3249" name="object 90">
              <a:extLst>
                <a:ext uri="{FF2B5EF4-FFF2-40B4-BE49-F238E27FC236}">
                  <a16:creationId xmlns:a16="http://schemas.microsoft.com/office/drawing/2014/main" id="{93CB57A2-7F31-0C69-2C75-C0C733A90E8F}"/>
                </a:ext>
              </a:extLst>
            </p:cNvPr>
            <p:cNvPicPr/>
            <p:nvPr/>
          </p:nvPicPr>
          <p:blipFill>
            <a:blip r:embed="rId112" cstate="hqprint">
              <a:extLst>
                <a:ext uri="{28A0092B-C50C-407E-A947-70E740481C1C}">
                  <a14:useLocalDpi xmlns:a14="http://schemas.microsoft.com/office/drawing/2010/main"/>
                </a:ext>
              </a:extLst>
            </a:blip>
            <a:stretch>
              <a:fillRect/>
            </a:stretch>
          </p:blipFill>
          <p:spPr>
            <a:xfrm>
              <a:off x="6749808" y="2906712"/>
              <a:ext cx="72478" cy="169710"/>
            </a:xfrm>
            <a:prstGeom prst="rect">
              <a:avLst/>
            </a:prstGeom>
          </p:spPr>
        </p:pic>
        <p:sp>
          <p:nvSpPr>
            <p:cNvPr id="3250" name="object 91">
              <a:extLst>
                <a:ext uri="{FF2B5EF4-FFF2-40B4-BE49-F238E27FC236}">
                  <a16:creationId xmlns:a16="http://schemas.microsoft.com/office/drawing/2014/main" id="{05B45639-0C45-E713-784F-E2CCBC9DFAED}"/>
                </a:ext>
              </a:extLst>
            </p:cNvPr>
            <p:cNvSpPr/>
            <p:nvPr/>
          </p:nvSpPr>
          <p:spPr>
            <a:xfrm>
              <a:off x="6811511" y="2906750"/>
              <a:ext cx="635" cy="0"/>
            </a:xfrm>
            <a:custGeom>
              <a:avLst/>
              <a:gdLst/>
              <a:ahLst/>
              <a:cxnLst/>
              <a:rect l="l" t="t" r="r" b="b"/>
              <a:pathLst>
                <a:path w="634">
                  <a:moveTo>
                    <a:pt x="0" y="0"/>
                  </a:moveTo>
                  <a:lnTo>
                    <a:pt x="107" y="0"/>
                  </a:lnTo>
                </a:path>
                <a:path w="634">
                  <a:moveTo>
                    <a:pt x="0" y="0"/>
                  </a:moveTo>
                  <a:lnTo>
                    <a:pt x="120" y="0"/>
                  </a:lnTo>
                </a:path>
              </a:pathLst>
            </a:custGeom>
            <a:ln w="3175">
              <a:solidFill>
                <a:srgbClr val="4697B7"/>
              </a:solidFill>
            </a:ln>
          </p:spPr>
          <p:txBody>
            <a:bodyPr wrap="square" lIns="0" tIns="0" rIns="0" bIns="0" rtlCol="0"/>
            <a:lstStyle/>
            <a:p>
              <a:endParaRPr/>
            </a:p>
          </p:txBody>
        </p:sp>
        <p:sp>
          <p:nvSpPr>
            <p:cNvPr id="3251" name="object 92">
              <a:extLst>
                <a:ext uri="{FF2B5EF4-FFF2-40B4-BE49-F238E27FC236}">
                  <a16:creationId xmlns:a16="http://schemas.microsoft.com/office/drawing/2014/main" id="{D1D205EC-3D58-A5E9-979D-ACDAE6C55966}"/>
                </a:ext>
              </a:extLst>
            </p:cNvPr>
            <p:cNvSpPr/>
            <p:nvPr/>
          </p:nvSpPr>
          <p:spPr>
            <a:xfrm>
              <a:off x="6749118" y="2910380"/>
              <a:ext cx="0" cy="1270"/>
            </a:xfrm>
            <a:custGeom>
              <a:avLst/>
              <a:gdLst/>
              <a:ahLst/>
              <a:cxnLst/>
              <a:rect l="l" t="t" r="r" b="b"/>
              <a:pathLst>
                <a:path h="1269">
                  <a:moveTo>
                    <a:pt x="0" y="985"/>
                  </a:moveTo>
                  <a:lnTo>
                    <a:pt x="0" y="2"/>
                  </a:lnTo>
                </a:path>
                <a:path h="1269">
                  <a:moveTo>
                    <a:pt x="0" y="2"/>
                  </a:moveTo>
                  <a:lnTo>
                    <a:pt x="0" y="0"/>
                  </a:lnTo>
                </a:path>
              </a:pathLst>
            </a:custGeom>
            <a:ln w="3175">
              <a:solidFill>
                <a:srgbClr val="57A4C2"/>
              </a:solidFill>
            </a:ln>
          </p:spPr>
          <p:txBody>
            <a:bodyPr wrap="square" lIns="0" tIns="0" rIns="0" bIns="0" rtlCol="0"/>
            <a:lstStyle/>
            <a:p>
              <a:endParaRPr/>
            </a:p>
          </p:txBody>
        </p:sp>
        <p:pic>
          <p:nvPicPr>
            <p:cNvPr id="3252" name="object 93">
              <a:extLst>
                <a:ext uri="{FF2B5EF4-FFF2-40B4-BE49-F238E27FC236}">
                  <a16:creationId xmlns:a16="http://schemas.microsoft.com/office/drawing/2014/main" id="{0476AAA5-4839-4663-8D51-B76CAC16441E}"/>
                </a:ext>
              </a:extLst>
            </p:cNvPr>
            <p:cNvPicPr/>
            <p:nvPr/>
          </p:nvPicPr>
          <p:blipFill>
            <a:blip r:embed="rId113" cstate="hqprint">
              <a:extLst>
                <a:ext uri="{28A0092B-C50C-407E-A947-70E740481C1C}">
                  <a14:useLocalDpi xmlns:a14="http://schemas.microsoft.com/office/drawing/2010/main"/>
                </a:ext>
              </a:extLst>
            </a:blip>
            <a:stretch>
              <a:fillRect/>
            </a:stretch>
          </p:blipFill>
          <p:spPr>
            <a:xfrm>
              <a:off x="6753720" y="3222281"/>
              <a:ext cx="57937" cy="201726"/>
            </a:xfrm>
            <a:prstGeom prst="rect">
              <a:avLst/>
            </a:prstGeom>
          </p:spPr>
        </p:pic>
        <p:pic>
          <p:nvPicPr>
            <p:cNvPr id="3253" name="object 94">
              <a:extLst>
                <a:ext uri="{FF2B5EF4-FFF2-40B4-BE49-F238E27FC236}">
                  <a16:creationId xmlns:a16="http://schemas.microsoft.com/office/drawing/2014/main" id="{D4A7A559-F7BB-C5EF-7BF7-E774F3EB88F1}"/>
                </a:ext>
              </a:extLst>
            </p:cNvPr>
            <p:cNvPicPr/>
            <p:nvPr/>
          </p:nvPicPr>
          <p:blipFill>
            <a:blip r:embed="rId114" cstate="print">
              <a:extLst>
                <a:ext uri="{28A0092B-C50C-407E-A947-70E740481C1C}">
                  <a14:useLocalDpi xmlns:a14="http://schemas.microsoft.com/office/drawing/2010/main"/>
                </a:ext>
              </a:extLst>
            </a:blip>
            <a:stretch>
              <a:fillRect/>
            </a:stretch>
          </p:blipFill>
          <p:spPr>
            <a:xfrm>
              <a:off x="6759714" y="3244583"/>
              <a:ext cx="38252" cy="119113"/>
            </a:xfrm>
            <a:prstGeom prst="rect">
              <a:avLst/>
            </a:prstGeom>
          </p:spPr>
        </p:pic>
        <p:pic>
          <p:nvPicPr>
            <p:cNvPr id="3254" name="object 95">
              <a:extLst>
                <a:ext uri="{FF2B5EF4-FFF2-40B4-BE49-F238E27FC236}">
                  <a16:creationId xmlns:a16="http://schemas.microsoft.com/office/drawing/2014/main" id="{5F4EFF0E-B1E8-0BA3-360E-F3AAB715207B}"/>
                </a:ext>
              </a:extLst>
            </p:cNvPr>
            <p:cNvPicPr/>
            <p:nvPr/>
          </p:nvPicPr>
          <p:blipFill>
            <a:blip r:embed="rId115" cstate="hqprint">
              <a:extLst>
                <a:ext uri="{28A0092B-C50C-407E-A947-70E740481C1C}">
                  <a14:useLocalDpi xmlns:a14="http://schemas.microsoft.com/office/drawing/2010/main"/>
                </a:ext>
              </a:extLst>
            </a:blip>
            <a:stretch>
              <a:fillRect/>
            </a:stretch>
          </p:blipFill>
          <p:spPr>
            <a:xfrm>
              <a:off x="6744043" y="2829483"/>
              <a:ext cx="64858" cy="84315"/>
            </a:xfrm>
            <a:prstGeom prst="rect">
              <a:avLst/>
            </a:prstGeom>
          </p:spPr>
        </p:pic>
        <p:pic>
          <p:nvPicPr>
            <p:cNvPr id="3255" name="object 96">
              <a:extLst>
                <a:ext uri="{FF2B5EF4-FFF2-40B4-BE49-F238E27FC236}">
                  <a16:creationId xmlns:a16="http://schemas.microsoft.com/office/drawing/2014/main" id="{B42570A5-0F51-F982-9493-4032CC14D6AE}"/>
                </a:ext>
              </a:extLst>
            </p:cNvPr>
            <p:cNvPicPr/>
            <p:nvPr/>
          </p:nvPicPr>
          <p:blipFill>
            <a:blip r:embed="rId116" cstate="print">
              <a:extLst>
                <a:ext uri="{28A0092B-C50C-407E-A947-70E740481C1C}">
                  <a14:useLocalDpi xmlns:a14="http://schemas.microsoft.com/office/drawing/2010/main"/>
                </a:ext>
              </a:extLst>
            </a:blip>
            <a:stretch>
              <a:fillRect/>
            </a:stretch>
          </p:blipFill>
          <p:spPr>
            <a:xfrm>
              <a:off x="6737248" y="2738284"/>
              <a:ext cx="57670" cy="101053"/>
            </a:xfrm>
            <a:prstGeom prst="rect">
              <a:avLst/>
            </a:prstGeom>
          </p:spPr>
        </p:pic>
        <p:sp>
          <p:nvSpPr>
            <p:cNvPr id="3256" name="object 97">
              <a:extLst>
                <a:ext uri="{FF2B5EF4-FFF2-40B4-BE49-F238E27FC236}">
                  <a16:creationId xmlns:a16="http://schemas.microsoft.com/office/drawing/2014/main" id="{1941A0A9-55E7-3255-495E-093C05D0F9B6}"/>
                </a:ext>
              </a:extLst>
            </p:cNvPr>
            <p:cNvSpPr/>
            <p:nvPr/>
          </p:nvSpPr>
          <p:spPr>
            <a:xfrm>
              <a:off x="6772446" y="2757455"/>
              <a:ext cx="635" cy="0"/>
            </a:xfrm>
            <a:custGeom>
              <a:avLst/>
              <a:gdLst/>
              <a:ahLst/>
              <a:cxnLst/>
              <a:rect l="l" t="t" r="r" b="b"/>
              <a:pathLst>
                <a:path w="634">
                  <a:moveTo>
                    <a:pt x="0" y="0"/>
                  </a:moveTo>
                  <a:lnTo>
                    <a:pt x="558" y="0"/>
                  </a:lnTo>
                </a:path>
              </a:pathLst>
            </a:custGeom>
            <a:ln w="3175">
              <a:solidFill>
                <a:srgbClr val="00A8AB"/>
              </a:solidFill>
            </a:ln>
          </p:spPr>
          <p:txBody>
            <a:bodyPr wrap="square" lIns="0" tIns="0" rIns="0" bIns="0" rtlCol="0"/>
            <a:lstStyle/>
            <a:p>
              <a:endParaRPr/>
            </a:p>
          </p:txBody>
        </p:sp>
        <p:pic>
          <p:nvPicPr>
            <p:cNvPr id="3257" name="object 98">
              <a:extLst>
                <a:ext uri="{FF2B5EF4-FFF2-40B4-BE49-F238E27FC236}">
                  <a16:creationId xmlns:a16="http://schemas.microsoft.com/office/drawing/2014/main" id="{AEA4378A-DFAC-C053-4C9B-C30496E415F1}"/>
                </a:ext>
              </a:extLst>
            </p:cNvPr>
            <p:cNvPicPr/>
            <p:nvPr/>
          </p:nvPicPr>
          <p:blipFill>
            <a:blip r:embed="rId117" cstate="hqprint">
              <a:extLst>
                <a:ext uri="{28A0092B-C50C-407E-A947-70E740481C1C}">
                  <a14:useLocalDpi xmlns:a14="http://schemas.microsoft.com/office/drawing/2010/main"/>
                </a:ext>
              </a:extLst>
            </a:blip>
            <a:stretch>
              <a:fillRect/>
            </a:stretch>
          </p:blipFill>
          <p:spPr>
            <a:xfrm>
              <a:off x="5287175" y="3478466"/>
              <a:ext cx="256667" cy="930617"/>
            </a:xfrm>
            <a:prstGeom prst="rect">
              <a:avLst/>
            </a:prstGeom>
          </p:spPr>
        </p:pic>
        <p:pic>
          <p:nvPicPr>
            <p:cNvPr id="3258" name="object 99">
              <a:extLst>
                <a:ext uri="{FF2B5EF4-FFF2-40B4-BE49-F238E27FC236}">
                  <a16:creationId xmlns:a16="http://schemas.microsoft.com/office/drawing/2014/main" id="{97C7CFEA-D8CB-917B-9B93-C012383F1DF5}"/>
                </a:ext>
              </a:extLst>
            </p:cNvPr>
            <p:cNvPicPr/>
            <p:nvPr/>
          </p:nvPicPr>
          <p:blipFill>
            <a:blip r:embed="rId118" cstate="hqprint">
              <a:extLst>
                <a:ext uri="{28A0092B-C50C-407E-A947-70E740481C1C}">
                  <a14:useLocalDpi xmlns:a14="http://schemas.microsoft.com/office/drawing/2010/main"/>
                </a:ext>
              </a:extLst>
            </a:blip>
            <a:stretch>
              <a:fillRect/>
            </a:stretch>
          </p:blipFill>
          <p:spPr>
            <a:xfrm>
              <a:off x="6754533" y="3043669"/>
              <a:ext cx="59321" cy="114363"/>
            </a:xfrm>
            <a:prstGeom prst="rect">
              <a:avLst/>
            </a:prstGeom>
          </p:spPr>
        </p:pic>
        <p:sp>
          <p:nvSpPr>
            <p:cNvPr id="3259" name="object 100">
              <a:extLst>
                <a:ext uri="{FF2B5EF4-FFF2-40B4-BE49-F238E27FC236}">
                  <a16:creationId xmlns:a16="http://schemas.microsoft.com/office/drawing/2014/main" id="{26929400-6CC8-8594-86E9-A4D775422D7A}"/>
                </a:ext>
              </a:extLst>
            </p:cNvPr>
            <p:cNvSpPr/>
            <p:nvPr/>
          </p:nvSpPr>
          <p:spPr>
            <a:xfrm>
              <a:off x="6718223" y="2531338"/>
              <a:ext cx="3175" cy="11430"/>
            </a:xfrm>
            <a:custGeom>
              <a:avLst/>
              <a:gdLst/>
              <a:ahLst/>
              <a:cxnLst/>
              <a:rect l="l" t="t" r="r" b="b"/>
              <a:pathLst>
                <a:path w="3175" h="11430">
                  <a:moveTo>
                    <a:pt x="0" y="0"/>
                  </a:moveTo>
                  <a:lnTo>
                    <a:pt x="1079" y="10604"/>
                  </a:lnTo>
                  <a:lnTo>
                    <a:pt x="2768" y="11049"/>
                  </a:lnTo>
                  <a:lnTo>
                    <a:pt x="0" y="0"/>
                  </a:lnTo>
                  <a:close/>
                </a:path>
              </a:pathLst>
            </a:custGeom>
            <a:solidFill>
              <a:srgbClr val="649FB7"/>
            </a:solidFill>
          </p:spPr>
          <p:txBody>
            <a:bodyPr wrap="square" lIns="0" tIns="0" rIns="0" bIns="0" rtlCol="0"/>
            <a:lstStyle/>
            <a:p>
              <a:endParaRPr/>
            </a:p>
          </p:txBody>
        </p:sp>
        <p:sp>
          <p:nvSpPr>
            <p:cNvPr id="3260" name="object 101">
              <a:extLst>
                <a:ext uri="{FF2B5EF4-FFF2-40B4-BE49-F238E27FC236}">
                  <a16:creationId xmlns:a16="http://schemas.microsoft.com/office/drawing/2014/main" id="{67BD13A0-30A8-E7AE-FA99-4AD0596A855C}"/>
                </a:ext>
              </a:extLst>
            </p:cNvPr>
            <p:cNvSpPr/>
            <p:nvPr/>
          </p:nvSpPr>
          <p:spPr>
            <a:xfrm>
              <a:off x="6796328" y="2850533"/>
              <a:ext cx="1905" cy="0"/>
            </a:xfrm>
            <a:custGeom>
              <a:avLst/>
              <a:gdLst/>
              <a:ahLst/>
              <a:cxnLst/>
              <a:rect l="l" t="t" r="r" b="b"/>
              <a:pathLst>
                <a:path w="1904">
                  <a:moveTo>
                    <a:pt x="0" y="0"/>
                  </a:moveTo>
                  <a:lnTo>
                    <a:pt x="1409" y="0"/>
                  </a:lnTo>
                </a:path>
              </a:pathLst>
            </a:custGeom>
            <a:ln w="3175">
              <a:solidFill>
                <a:srgbClr val="3D8CAC"/>
              </a:solidFill>
            </a:ln>
          </p:spPr>
          <p:txBody>
            <a:bodyPr wrap="square" lIns="0" tIns="0" rIns="0" bIns="0" rtlCol="0"/>
            <a:lstStyle/>
            <a:p>
              <a:endParaRPr/>
            </a:p>
          </p:txBody>
        </p:sp>
        <p:pic>
          <p:nvPicPr>
            <p:cNvPr id="3261" name="object 102">
              <a:extLst>
                <a:ext uri="{FF2B5EF4-FFF2-40B4-BE49-F238E27FC236}">
                  <a16:creationId xmlns:a16="http://schemas.microsoft.com/office/drawing/2014/main" id="{69C07EC0-B098-1673-2DFB-F1BC4721D952}"/>
                </a:ext>
              </a:extLst>
            </p:cNvPr>
            <p:cNvPicPr/>
            <p:nvPr/>
          </p:nvPicPr>
          <p:blipFill>
            <a:blip r:embed="rId119" cstate="hqprint">
              <a:extLst>
                <a:ext uri="{28A0092B-C50C-407E-A947-70E740481C1C}">
                  <a14:useLocalDpi xmlns:a14="http://schemas.microsoft.com/office/drawing/2010/main"/>
                </a:ext>
              </a:extLst>
            </a:blip>
            <a:stretch>
              <a:fillRect/>
            </a:stretch>
          </p:blipFill>
          <p:spPr>
            <a:xfrm>
              <a:off x="6753860" y="2977425"/>
              <a:ext cx="154965" cy="613219"/>
            </a:xfrm>
            <a:prstGeom prst="rect">
              <a:avLst/>
            </a:prstGeom>
          </p:spPr>
        </p:pic>
        <p:pic>
          <p:nvPicPr>
            <p:cNvPr id="3262" name="object 103">
              <a:extLst>
                <a:ext uri="{FF2B5EF4-FFF2-40B4-BE49-F238E27FC236}">
                  <a16:creationId xmlns:a16="http://schemas.microsoft.com/office/drawing/2014/main" id="{7DE91A9A-0805-866D-6D14-289A1114D250}"/>
                </a:ext>
              </a:extLst>
            </p:cNvPr>
            <p:cNvPicPr/>
            <p:nvPr/>
          </p:nvPicPr>
          <p:blipFill>
            <a:blip r:embed="rId120" cstate="print"/>
            <a:stretch>
              <a:fillRect/>
            </a:stretch>
          </p:blipFill>
          <p:spPr>
            <a:xfrm>
              <a:off x="6977049" y="3989641"/>
              <a:ext cx="8458" cy="24891"/>
            </a:xfrm>
            <a:prstGeom prst="rect">
              <a:avLst/>
            </a:prstGeom>
          </p:spPr>
        </p:pic>
        <p:pic>
          <p:nvPicPr>
            <p:cNvPr id="3263" name="object 104">
              <a:extLst>
                <a:ext uri="{FF2B5EF4-FFF2-40B4-BE49-F238E27FC236}">
                  <a16:creationId xmlns:a16="http://schemas.microsoft.com/office/drawing/2014/main" id="{C904D8C9-CB74-D848-2D01-7C05A0A9B9FC}"/>
                </a:ext>
              </a:extLst>
            </p:cNvPr>
            <p:cNvPicPr/>
            <p:nvPr/>
          </p:nvPicPr>
          <p:blipFill>
            <a:blip r:embed="rId121" cstate="print">
              <a:extLst>
                <a:ext uri="{28A0092B-C50C-407E-A947-70E740481C1C}">
                  <a14:useLocalDpi xmlns:a14="http://schemas.microsoft.com/office/drawing/2010/main"/>
                </a:ext>
              </a:extLst>
            </a:blip>
            <a:stretch>
              <a:fillRect/>
            </a:stretch>
          </p:blipFill>
          <p:spPr>
            <a:xfrm>
              <a:off x="5301373" y="4632363"/>
              <a:ext cx="67041" cy="565150"/>
            </a:xfrm>
            <a:prstGeom prst="rect">
              <a:avLst/>
            </a:prstGeom>
          </p:spPr>
        </p:pic>
        <p:pic>
          <p:nvPicPr>
            <p:cNvPr id="3264" name="object 105">
              <a:extLst>
                <a:ext uri="{FF2B5EF4-FFF2-40B4-BE49-F238E27FC236}">
                  <a16:creationId xmlns:a16="http://schemas.microsoft.com/office/drawing/2014/main" id="{873F03DC-0A34-9B72-B6BE-6D874A1BC064}"/>
                </a:ext>
              </a:extLst>
            </p:cNvPr>
            <p:cNvPicPr/>
            <p:nvPr/>
          </p:nvPicPr>
          <p:blipFill>
            <a:blip r:embed="rId122" cstate="print">
              <a:extLst>
                <a:ext uri="{28A0092B-C50C-407E-A947-70E740481C1C}">
                  <a14:useLocalDpi xmlns:a14="http://schemas.microsoft.com/office/drawing/2010/main"/>
                </a:ext>
              </a:extLst>
            </a:blip>
            <a:stretch>
              <a:fillRect/>
            </a:stretch>
          </p:blipFill>
          <p:spPr>
            <a:xfrm>
              <a:off x="5366766" y="4641888"/>
              <a:ext cx="75692" cy="402589"/>
            </a:xfrm>
            <a:prstGeom prst="rect">
              <a:avLst/>
            </a:prstGeom>
          </p:spPr>
        </p:pic>
        <p:pic>
          <p:nvPicPr>
            <p:cNvPr id="3265" name="object 106">
              <a:extLst>
                <a:ext uri="{FF2B5EF4-FFF2-40B4-BE49-F238E27FC236}">
                  <a16:creationId xmlns:a16="http://schemas.microsoft.com/office/drawing/2014/main" id="{5F08A030-90CD-2BFA-EB81-12461950439E}"/>
                </a:ext>
              </a:extLst>
            </p:cNvPr>
            <p:cNvPicPr/>
            <p:nvPr/>
          </p:nvPicPr>
          <p:blipFill>
            <a:blip r:embed="rId123" cstate="hqprint">
              <a:extLst>
                <a:ext uri="{28A0092B-C50C-407E-A947-70E740481C1C}">
                  <a14:useLocalDpi xmlns:a14="http://schemas.microsoft.com/office/drawing/2010/main"/>
                </a:ext>
              </a:extLst>
            </a:blip>
            <a:stretch>
              <a:fillRect/>
            </a:stretch>
          </p:blipFill>
          <p:spPr>
            <a:xfrm>
              <a:off x="5366766" y="5042839"/>
              <a:ext cx="64922" cy="158775"/>
            </a:xfrm>
            <a:prstGeom prst="rect">
              <a:avLst/>
            </a:prstGeom>
          </p:spPr>
        </p:pic>
        <p:pic>
          <p:nvPicPr>
            <p:cNvPr id="3266" name="object 107">
              <a:extLst>
                <a:ext uri="{FF2B5EF4-FFF2-40B4-BE49-F238E27FC236}">
                  <a16:creationId xmlns:a16="http://schemas.microsoft.com/office/drawing/2014/main" id="{3F3E680C-8E56-6272-3C21-02DECEBDBA5E}"/>
                </a:ext>
              </a:extLst>
            </p:cNvPr>
            <p:cNvPicPr/>
            <p:nvPr/>
          </p:nvPicPr>
          <p:blipFill>
            <a:blip r:embed="rId124" cstate="hqprint">
              <a:extLst>
                <a:ext uri="{28A0092B-C50C-407E-A947-70E740481C1C}">
                  <a14:useLocalDpi xmlns:a14="http://schemas.microsoft.com/office/drawing/2010/main"/>
                </a:ext>
              </a:extLst>
            </a:blip>
            <a:stretch>
              <a:fillRect/>
            </a:stretch>
          </p:blipFill>
          <p:spPr>
            <a:xfrm>
              <a:off x="5311533" y="5012181"/>
              <a:ext cx="113537" cy="519671"/>
            </a:xfrm>
            <a:prstGeom prst="rect">
              <a:avLst/>
            </a:prstGeom>
          </p:spPr>
        </p:pic>
        <p:pic>
          <p:nvPicPr>
            <p:cNvPr id="3267" name="object 108">
              <a:extLst>
                <a:ext uri="{FF2B5EF4-FFF2-40B4-BE49-F238E27FC236}">
                  <a16:creationId xmlns:a16="http://schemas.microsoft.com/office/drawing/2014/main" id="{BD8A4E95-F36D-DB5E-4DC5-8E61689A7817}"/>
                </a:ext>
              </a:extLst>
            </p:cNvPr>
            <p:cNvPicPr/>
            <p:nvPr/>
          </p:nvPicPr>
          <p:blipFill>
            <a:blip r:embed="rId125" cstate="hqprint">
              <a:extLst>
                <a:ext uri="{28A0092B-C50C-407E-A947-70E740481C1C}">
                  <a14:useLocalDpi xmlns:a14="http://schemas.microsoft.com/office/drawing/2010/main"/>
                </a:ext>
              </a:extLst>
            </a:blip>
            <a:stretch>
              <a:fillRect/>
            </a:stretch>
          </p:blipFill>
          <p:spPr>
            <a:xfrm>
              <a:off x="5300992" y="2359329"/>
              <a:ext cx="104190" cy="663117"/>
            </a:xfrm>
            <a:prstGeom prst="rect">
              <a:avLst/>
            </a:prstGeom>
          </p:spPr>
        </p:pic>
        <p:pic>
          <p:nvPicPr>
            <p:cNvPr id="3268" name="object 109">
              <a:extLst>
                <a:ext uri="{FF2B5EF4-FFF2-40B4-BE49-F238E27FC236}">
                  <a16:creationId xmlns:a16="http://schemas.microsoft.com/office/drawing/2014/main" id="{FDE20D27-3F74-1F6D-30E7-8B12DE30B922}"/>
                </a:ext>
              </a:extLst>
            </p:cNvPr>
            <p:cNvPicPr/>
            <p:nvPr/>
          </p:nvPicPr>
          <p:blipFill>
            <a:blip r:embed="rId126" cstate="print">
              <a:extLst>
                <a:ext uri="{28A0092B-C50C-407E-A947-70E740481C1C}">
                  <a14:useLocalDpi xmlns:a14="http://schemas.microsoft.com/office/drawing/2010/main"/>
                </a:ext>
              </a:extLst>
            </a:blip>
            <a:stretch>
              <a:fillRect/>
            </a:stretch>
          </p:blipFill>
          <p:spPr>
            <a:xfrm>
              <a:off x="5375859" y="2399855"/>
              <a:ext cx="22567" cy="104241"/>
            </a:xfrm>
            <a:prstGeom prst="rect">
              <a:avLst/>
            </a:prstGeom>
          </p:spPr>
        </p:pic>
        <p:sp>
          <p:nvSpPr>
            <p:cNvPr id="3269" name="object 110">
              <a:extLst>
                <a:ext uri="{FF2B5EF4-FFF2-40B4-BE49-F238E27FC236}">
                  <a16:creationId xmlns:a16="http://schemas.microsoft.com/office/drawing/2014/main" id="{FA12BDEE-A89E-E622-627A-ABB6C18546CB}"/>
                </a:ext>
              </a:extLst>
            </p:cNvPr>
            <p:cNvSpPr/>
            <p:nvPr/>
          </p:nvSpPr>
          <p:spPr>
            <a:xfrm>
              <a:off x="5396230" y="2366297"/>
              <a:ext cx="0" cy="8255"/>
            </a:xfrm>
            <a:custGeom>
              <a:avLst/>
              <a:gdLst/>
              <a:ahLst/>
              <a:cxnLst/>
              <a:rect l="l" t="t" r="r" b="b"/>
              <a:pathLst>
                <a:path h="8255">
                  <a:moveTo>
                    <a:pt x="0" y="8054"/>
                  </a:moveTo>
                  <a:lnTo>
                    <a:pt x="0" y="0"/>
                  </a:lnTo>
                </a:path>
              </a:pathLst>
            </a:custGeom>
            <a:ln w="3175">
              <a:solidFill>
                <a:srgbClr val="5C97B2"/>
              </a:solidFill>
            </a:ln>
          </p:spPr>
          <p:txBody>
            <a:bodyPr wrap="square" lIns="0" tIns="0" rIns="0" bIns="0" rtlCol="0"/>
            <a:lstStyle/>
            <a:p>
              <a:endParaRPr/>
            </a:p>
          </p:txBody>
        </p:sp>
        <p:sp>
          <p:nvSpPr>
            <p:cNvPr id="3270" name="object 111">
              <a:extLst>
                <a:ext uri="{FF2B5EF4-FFF2-40B4-BE49-F238E27FC236}">
                  <a16:creationId xmlns:a16="http://schemas.microsoft.com/office/drawing/2014/main" id="{C7D2E96E-A3D7-7005-4671-4F9ECEA26560}"/>
                </a:ext>
              </a:extLst>
            </p:cNvPr>
            <p:cNvSpPr/>
            <p:nvPr/>
          </p:nvSpPr>
          <p:spPr>
            <a:xfrm>
              <a:off x="5392940" y="2383129"/>
              <a:ext cx="5080" cy="6350"/>
            </a:xfrm>
            <a:custGeom>
              <a:avLst/>
              <a:gdLst/>
              <a:ahLst/>
              <a:cxnLst/>
              <a:rect l="l" t="t" r="r" b="b"/>
              <a:pathLst>
                <a:path w="5079" h="6350">
                  <a:moveTo>
                    <a:pt x="850" y="0"/>
                  </a:moveTo>
                  <a:lnTo>
                    <a:pt x="0" y="5905"/>
                  </a:lnTo>
                  <a:lnTo>
                    <a:pt x="1765" y="5587"/>
                  </a:lnTo>
                  <a:lnTo>
                    <a:pt x="3340" y="5156"/>
                  </a:lnTo>
                  <a:lnTo>
                    <a:pt x="4610" y="4660"/>
                  </a:lnTo>
                  <a:lnTo>
                    <a:pt x="4571" y="914"/>
                  </a:lnTo>
                  <a:lnTo>
                    <a:pt x="3581" y="533"/>
                  </a:lnTo>
                  <a:lnTo>
                    <a:pt x="2349" y="190"/>
                  </a:lnTo>
                  <a:lnTo>
                    <a:pt x="850" y="0"/>
                  </a:lnTo>
                  <a:close/>
                </a:path>
              </a:pathLst>
            </a:custGeom>
            <a:solidFill>
              <a:srgbClr val="5C97B2"/>
            </a:solidFill>
          </p:spPr>
          <p:txBody>
            <a:bodyPr wrap="square" lIns="0" tIns="0" rIns="0" bIns="0" rtlCol="0"/>
            <a:lstStyle/>
            <a:p>
              <a:endParaRPr/>
            </a:p>
          </p:txBody>
        </p:sp>
        <p:pic>
          <p:nvPicPr>
            <p:cNvPr id="3271" name="object 112">
              <a:extLst>
                <a:ext uri="{FF2B5EF4-FFF2-40B4-BE49-F238E27FC236}">
                  <a16:creationId xmlns:a16="http://schemas.microsoft.com/office/drawing/2014/main" id="{428ECCF8-CE69-8F0A-86DF-D54EEEE98C8B}"/>
                </a:ext>
              </a:extLst>
            </p:cNvPr>
            <p:cNvPicPr/>
            <p:nvPr/>
          </p:nvPicPr>
          <p:blipFill>
            <a:blip r:embed="rId127" cstate="hqprint">
              <a:extLst>
                <a:ext uri="{28A0092B-C50C-407E-A947-70E740481C1C}">
                  <a14:useLocalDpi xmlns:a14="http://schemas.microsoft.com/office/drawing/2010/main"/>
                </a:ext>
              </a:extLst>
            </a:blip>
            <a:stretch>
              <a:fillRect/>
            </a:stretch>
          </p:blipFill>
          <p:spPr>
            <a:xfrm>
              <a:off x="5397296" y="1352753"/>
              <a:ext cx="165176" cy="1816100"/>
            </a:xfrm>
            <a:prstGeom prst="rect">
              <a:avLst/>
            </a:prstGeom>
          </p:spPr>
        </p:pic>
        <p:sp>
          <p:nvSpPr>
            <p:cNvPr id="3272" name="object 113">
              <a:extLst>
                <a:ext uri="{FF2B5EF4-FFF2-40B4-BE49-F238E27FC236}">
                  <a16:creationId xmlns:a16="http://schemas.microsoft.com/office/drawing/2014/main" id="{F02650A4-55B1-39ED-4049-726EB1BF77C0}"/>
                </a:ext>
              </a:extLst>
            </p:cNvPr>
            <p:cNvSpPr/>
            <p:nvPr/>
          </p:nvSpPr>
          <p:spPr>
            <a:xfrm>
              <a:off x="5406491" y="2287828"/>
              <a:ext cx="6985" cy="6985"/>
            </a:xfrm>
            <a:custGeom>
              <a:avLst/>
              <a:gdLst/>
              <a:ahLst/>
              <a:cxnLst/>
              <a:rect l="l" t="t" r="r" b="b"/>
              <a:pathLst>
                <a:path w="6985" h="6985">
                  <a:moveTo>
                    <a:pt x="952" y="0"/>
                  </a:moveTo>
                  <a:lnTo>
                    <a:pt x="0" y="6705"/>
                  </a:lnTo>
                  <a:lnTo>
                    <a:pt x="2946" y="5753"/>
                  </a:lnTo>
                  <a:lnTo>
                    <a:pt x="5168" y="4610"/>
                  </a:lnTo>
                  <a:lnTo>
                    <a:pt x="6375" y="3454"/>
                  </a:lnTo>
                  <a:lnTo>
                    <a:pt x="5486" y="2349"/>
                  </a:lnTo>
                  <a:lnTo>
                    <a:pt x="3771" y="1016"/>
                  </a:lnTo>
                  <a:lnTo>
                    <a:pt x="952" y="0"/>
                  </a:lnTo>
                  <a:close/>
                </a:path>
              </a:pathLst>
            </a:custGeom>
            <a:solidFill>
              <a:srgbClr val="6199B4"/>
            </a:solidFill>
          </p:spPr>
          <p:txBody>
            <a:bodyPr wrap="square" lIns="0" tIns="0" rIns="0" bIns="0" rtlCol="0"/>
            <a:lstStyle/>
            <a:p>
              <a:endParaRPr/>
            </a:p>
          </p:txBody>
        </p:sp>
        <p:pic>
          <p:nvPicPr>
            <p:cNvPr id="3273" name="object 114">
              <a:extLst>
                <a:ext uri="{FF2B5EF4-FFF2-40B4-BE49-F238E27FC236}">
                  <a16:creationId xmlns:a16="http://schemas.microsoft.com/office/drawing/2014/main" id="{CE3C111A-50A4-A86B-9739-21BF3A594B81}"/>
                </a:ext>
              </a:extLst>
            </p:cNvPr>
            <p:cNvPicPr/>
            <p:nvPr/>
          </p:nvPicPr>
          <p:blipFill>
            <a:blip r:embed="rId128" cstate="hqprint">
              <a:extLst>
                <a:ext uri="{28A0092B-C50C-407E-A947-70E740481C1C}">
                  <a14:useLocalDpi xmlns:a14="http://schemas.microsoft.com/office/drawing/2010/main"/>
                </a:ext>
              </a:extLst>
            </a:blip>
            <a:stretch>
              <a:fillRect/>
            </a:stretch>
          </p:blipFill>
          <p:spPr>
            <a:xfrm>
              <a:off x="5398008" y="2375877"/>
              <a:ext cx="127034" cy="68961"/>
            </a:xfrm>
            <a:prstGeom prst="rect">
              <a:avLst/>
            </a:prstGeom>
          </p:spPr>
        </p:pic>
        <p:pic>
          <p:nvPicPr>
            <p:cNvPr id="3274" name="object 115">
              <a:extLst>
                <a:ext uri="{FF2B5EF4-FFF2-40B4-BE49-F238E27FC236}">
                  <a16:creationId xmlns:a16="http://schemas.microsoft.com/office/drawing/2014/main" id="{9410E516-3082-910D-C837-5A2D9143AA5D}"/>
                </a:ext>
              </a:extLst>
            </p:cNvPr>
            <p:cNvPicPr/>
            <p:nvPr/>
          </p:nvPicPr>
          <p:blipFill>
            <a:blip r:embed="rId129" cstate="hqprint">
              <a:extLst>
                <a:ext uri="{28A0092B-C50C-407E-A947-70E740481C1C}">
                  <a14:useLocalDpi xmlns:a14="http://schemas.microsoft.com/office/drawing/2010/main"/>
                </a:ext>
              </a:extLst>
            </a:blip>
            <a:stretch>
              <a:fillRect/>
            </a:stretch>
          </p:blipFill>
          <p:spPr>
            <a:xfrm>
              <a:off x="5412359" y="3492118"/>
              <a:ext cx="90208" cy="895400"/>
            </a:xfrm>
            <a:prstGeom prst="rect">
              <a:avLst/>
            </a:prstGeom>
          </p:spPr>
        </p:pic>
        <p:pic>
          <p:nvPicPr>
            <p:cNvPr id="3275" name="object 116">
              <a:extLst>
                <a:ext uri="{FF2B5EF4-FFF2-40B4-BE49-F238E27FC236}">
                  <a16:creationId xmlns:a16="http://schemas.microsoft.com/office/drawing/2014/main" id="{FD40456D-5431-B44D-EAB1-F27E1AADF659}"/>
                </a:ext>
              </a:extLst>
            </p:cNvPr>
            <p:cNvPicPr/>
            <p:nvPr/>
          </p:nvPicPr>
          <p:blipFill>
            <a:blip r:embed="rId130" cstate="hqprint">
              <a:extLst>
                <a:ext uri="{28A0092B-C50C-407E-A947-70E740481C1C}">
                  <a14:useLocalDpi xmlns:a14="http://schemas.microsoft.com/office/drawing/2010/main"/>
                </a:ext>
              </a:extLst>
            </a:blip>
            <a:stretch>
              <a:fillRect/>
            </a:stretch>
          </p:blipFill>
          <p:spPr>
            <a:xfrm>
              <a:off x="5526176" y="1152004"/>
              <a:ext cx="37299" cy="194513"/>
            </a:xfrm>
            <a:prstGeom prst="rect">
              <a:avLst/>
            </a:prstGeom>
          </p:spPr>
        </p:pic>
        <p:pic>
          <p:nvPicPr>
            <p:cNvPr id="3276" name="object 117">
              <a:extLst>
                <a:ext uri="{FF2B5EF4-FFF2-40B4-BE49-F238E27FC236}">
                  <a16:creationId xmlns:a16="http://schemas.microsoft.com/office/drawing/2014/main" id="{C65A9BC8-9CD6-EEB2-B4FA-2071A4FEF29C}"/>
                </a:ext>
              </a:extLst>
            </p:cNvPr>
            <p:cNvPicPr/>
            <p:nvPr/>
          </p:nvPicPr>
          <p:blipFill>
            <a:blip r:embed="rId131" cstate="print">
              <a:extLst>
                <a:ext uri="{28A0092B-C50C-407E-A947-70E740481C1C}">
                  <a14:useLocalDpi xmlns:a14="http://schemas.microsoft.com/office/drawing/2010/main"/>
                </a:ext>
              </a:extLst>
            </a:blip>
            <a:stretch>
              <a:fillRect/>
            </a:stretch>
          </p:blipFill>
          <p:spPr>
            <a:xfrm>
              <a:off x="6880440" y="1897989"/>
              <a:ext cx="8686" cy="13169"/>
            </a:xfrm>
            <a:prstGeom prst="rect">
              <a:avLst/>
            </a:prstGeom>
          </p:spPr>
        </p:pic>
        <p:pic>
          <p:nvPicPr>
            <p:cNvPr id="3277" name="object 118">
              <a:extLst>
                <a:ext uri="{FF2B5EF4-FFF2-40B4-BE49-F238E27FC236}">
                  <a16:creationId xmlns:a16="http://schemas.microsoft.com/office/drawing/2014/main" id="{DE8D465B-F620-E8BD-FAC6-45E5AB194142}"/>
                </a:ext>
              </a:extLst>
            </p:cNvPr>
            <p:cNvPicPr/>
            <p:nvPr/>
          </p:nvPicPr>
          <p:blipFill>
            <a:blip r:embed="rId132" cstate="hqprint">
              <a:extLst>
                <a:ext uri="{28A0092B-C50C-407E-A947-70E740481C1C}">
                  <a14:useLocalDpi xmlns:a14="http://schemas.microsoft.com/office/drawing/2010/main"/>
                </a:ext>
              </a:extLst>
            </a:blip>
            <a:stretch>
              <a:fillRect/>
            </a:stretch>
          </p:blipFill>
          <p:spPr>
            <a:xfrm>
              <a:off x="4478985" y="3270532"/>
              <a:ext cx="208454" cy="407590"/>
            </a:xfrm>
            <a:prstGeom prst="rect">
              <a:avLst/>
            </a:prstGeom>
          </p:spPr>
        </p:pic>
        <p:pic>
          <p:nvPicPr>
            <p:cNvPr id="3278" name="object 119">
              <a:extLst>
                <a:ext uri="{FF2B5EF4-FFF2-40B4-BE49-F238E27FC236}">
                  <a16:creationId xmlns:a16="http://schemas.microsoft.com/office/drawing/2014/main" id="{9E2FB3F0-CED6-CB39-70C3-6E05C3BB83D7}"/>
                </a:ext>
              </a:extLst>
            </p:cNvPr>
            <p:cNvPicPr/>
            <p:nvPr/>
          </p:nvPicPr>
          <p:blipFill>
            <a:blip r:embed="rId133" cstate="hqprint">
              <a:extLst>
                <a:ext uri="{28A0092B-C50C-407E-A947-70E740481C1C}">
                  <a14:useLocalDpi xmlns:a14="http://schemas.microsoft.com/office/drawing/2010/main"/>
                </a:ext>
              </a:extLst>
            </a:blip>
            <a:stretch>
              <a:fillRect/>
            </a:stretch>
          </p:blipFill>
          <p:spPr>
            <a:xfrm>
              <a:off x="4501794" y="3676484"/>
              <a:ext cx="115760" cy="325488"/>
            </a:xfrm>
            <a:prstGeom prst="rect">
              <a:avLst/>
            </a:prstGeom>
          </p:spPr>
        </p:pic>
        <p:pic>
          <p:nvPicPr>
            <p:cNvPr id="3279" name="object 120">
              <a:extLst>
                <a:ext uri="{FF2B5EF4-FFF2-40B4-BE49-F238E27FC236}">
                  <a16:creationId xmlns:a16="http://schemas.microsoft.com/office/drawing/2014/main" id="{FDBFF283-02CF-8CCE-30EB-11DFFC8BCBA4}"/>
                </a:ext>
              </a:extLst>
            </p:cNvPr>
            <p:cNvPicPr/>
            <p:nvPr/>
          </p:nvPicPr>
          <p:blipFill>
            <a:blip r:embed="rId134" cstate="hqprint">
              <a:extLst>
                <a:ext uri="{28A0092B-C50C-407E-A947-70E740481C1C}">
                  <a14:useLocalDpi xmlns:a14="http://schemas.microsoft.com/office/drawing/2010/main"/>
                </a:ext>
              </a:extLst>
            </a:blip>
            <a:stretch>
              <a:fillRect/>
            </a:stretch>
          </p:blipFill>
          <p:spPr>
            <a:xfrm>
              <a:off x="4562652" y="3108265"/>
              <a:ext cx="170865" cy="163915"/>
            </a:xfrm>
            <a:prstGeom prst="rect">
              <a:avLst/>
            </a:prstGeom>
          </p:spPr>
        </p:pic>
        <p:pic>
          <p:nvPicPr>
            <p:cNvPr id="3280" name="object 121">
              <a:extLst>
                <a:ext uri="{FF2B5EF4-FFF2-40B4-BE49-F238E27FC236}">
                  <a16:creationId xmlns:a16="http://schemas.microsoft.com/office/drawing/2014/main" id="{96583F25-D454-98A5-127E-DFF8B45F5345}"/>
                </a:ext>
              </a:extLst>
            </p:cNvPr>
            <p:cNvPicPr/>
            <p:nvPr/>
          </p:nvPicPr>
          <p:blipFill>
            <a:blip r:embed="rId135" cstate="hqprint">
              <a:extLst>
                <a:ext uri="{28A0092B-C50C-407E-A947-70E740481C1C}">
                  <a14:useLocalDpi xmlns:a14="http://schemas.microsoft.com/office/drawing/2010/main"/>
                </a:ext>
              </a:extLst>
            </a:blip>
            <a:stretch>
              <a:fillRect/>
            </a:stretch>
          </p:blipFill>
          <p:spPr>
            <a:xfrm>
              <a:off x="4620514" y="2864587"/>
              <a:ext cx="136232" cy="245327"/>
            </a:xfrm>
            <a:prstGeom prst="rect">
              <a:avLst/>
            </a:prstGeom>
          </p:spPr>
        </p:pic>
        <p:pic>
          <p:nvPicPr>
            <p:cNvPr id="3281" name="object 122">
              <a:extLst>
                <a:ext uri="{FF2B5EF4-FFF2-40B4-BE49-F238E27FC236}">
                  <a16:creationId xmlns:a16="http://schemas.microsoft.com/office/drawing/2014/main" id="{3AAE341C-BB17-4C36-B91B-ED2AEAAB2CB2}"/>
                </a:ext>
              </a:extLst>
            </p:cNvPr>
            <p:cNvPicPr/>
            <p:nvPr/>
          </p:nvPicPr>
          <p:blipFill>
            <a:blip r:embed="rId136" cstate="print">
              <a:extLst>
                <a:ext uri="{28A0092B-C50C-407E-A947-70E740481C1C}">
                  <a14:useLocalDpi xmlns:a14="http://schemas.microsoft.com/office/drawing/2010/main"/>
                </a:ext>
              </a:extLst>
            </a:blip>
            <a:stretch>
              <a:fillRect/>
            </a:stretch>
          </p:blipFill>
          <p:spPr>
            <a:xfrm>
              <a:off x="4685792" y="3270532"/>
              <a:ext cx="14909" cy="73402"/>
            </a:xfrm>
            <a:prstGeom prst="rect">
              <a:avLst/>
            </a:prstGeom>
          </p:spPr>
        </p:pic>
        <p:pic>
          <p:nvPicPr>
            <p:cNvPr id="3282" name="object 123">
              <a:extLst>
                <a:ext uri="{FF2B5EF4-FFF2-40B4-BE49-F238E27FC236}">
                  <a16:creationId xmlns:a16="http://schemas.microsoft.com/office/drawing/2014/main" id="{8CFCDADC-A6A7-5EA9-05DD-F9134D987F60}"/>
                </a:ext>
              </a:extLst>
            </p:cNvPr>
            <p:cNvPicPr/>
            <p:nvPr/>
          </p:nvPicPr>
          <p:blipFill>
            <a:blip r:embed="rId137" cstate="hqprint">
              <a:extLst>
                <a:ext uri="{28A0092B-C50C-407E-A947-70E740481C1C}">
                  <a14:useLocalDpi xmlns:a14="http://schemas.microsoft.com/office/drawing/2010/main"/>
                </a:ext>
              </a:extLst>
            </a:blip>
            <a:stretch>
              <a:fillRect/>
            </a:stretch>
          </p:blipFill>
          <p:spPr>
            <a:xfrm>
              <a:off x="4705197" y="2297010"/>
              <a:ext cx="189369" cy="703986"/>
            </a:xfrm>
            <a:prstGeom prst="rect">
              <a:avLst/>
            </a:prstGeom>
          </p:spPr>
        </p:pic>
        <p:sp>
          <p:nvSpPr>
            <p:cNvPr id="3283" name="object 124">
              <a:extLst>
                <a:ext uri="{FF2B5EF4-FFF2-40B4-BE49-F238E27FC236}">
                  <a16:creationId xmlns:a16="http://schemas.microsoft.com/office/drawing/2014/main" id="{8941E23B-92FA-266A-A4D3-E0E3B9C4C5C0}"/>
                </a:ext>
              </a:extLst>
            </p:cNvPr>
            <p:cNvSpPr/>
            <p:nvPr/>
          </p:nvSpPr>
          <p:spPr>
            <a:xfrm>
              <a:off x="4776368" y="2656998"/>
              <a:ext cx="0" cy="2540"/>
            </a:xfrm>
            <a:custGeom>
              <a:avLst/>
              <a:gdLst/>
              <a:ahLst/>
              <a:cxnLst/>
              <a:rect l="l" t="t" r="r" b="b"/>
              <a:pathLst>
                <a:path h="2539">
                  <a:moveTo>
                    <a:pt x="0" y="2064"/>
                  </a:moveTo>
                  <a:lnTo>
                    <a:pt x="0" y="0"/>
                  </a:lnTo>
                </a:path>
              </a:pathLst>
            </a:custGeom>
            <a:ln w="3175">
              <a:solidFill>
                <a:srgbClr val="5090AB"/>
              </a:solidFill>
            </a:ln>
          </p:spPr>
          <p:txBody>
            <a:bodyPr wrap="square" lIns="0" tIns="0" rIns="0" bIns="0" rtlCol="0"/>
            <a:lstStyle/>
            <a:p>
              <a:endParaRPr/>
            </a:p>
          </p:txBody>
        </p:sp>
        <p:pic>
          <p:nvPicPr>
            <p:cNvPr id="3284" name="object 125">
              <a:extLst>
                <a:ext uri="{FF2B5EF4-FFF2-40B4-BE49-F238E27FC236}">
                  <a16:creationId xmlns:a16="http://schemas.microsoft.com/office/drawing/2014/main" id="{918D9816-7979-CD76-C9F0-A07885D3A7D1}"/>
                </a:ext>
              </a:extLst>
            </p:cNvPr>
            <p:cNvPicPr/>
            <p:nvPr/>
          </p:nvPicPr>
          <p:blipFill>
            <a:blip r:embed="rId138" cstate="print">
              <a:extLst>
                <a:ext uri="{28A0092B-C50C-407E-A947-70E740481C1C}">
                  <a14:useLocalDpi xmlns:a14="http://schemas.microsoft.com/office/drawing/2010/main"/>
                </a:ext>
              </a:extLst>
            </a:blip>
            <a:stretch>
              <a:fillRect/>
            </a:stretch>
          </p:blipFill>
          <p:spPr>
            <a:xfrm>
              <a:off x="4753597" y="2721419"/>
              <a:ext cx="42164" cy="11569"/>
            </a:xfrm>
            <a:prstGeom prst="rect">
              <a:avLst/>
            </a:prstGeom>
          </p:spPr>
        </p:pic>
        <p:pic>
          <p:nvPicPr>
            <p:cNvPr id="3285" name="object 126">
              <a:extLst>
                <a:ext uri="{FF2B5EF4-FFF2-40B4-BE49-F238E27FC236}">
                  <a16:creationId xmlns:a16="http://schemas.microsoft.com/office/drawing/2014/main" id="{303072F9-E45D-E077-9F26-EDEE9CB624AB}"/>
                </a:ext>
              </a:extLst>
            </p:cNvPr>
            <p:cNvPicPr/>
            <p:nvPr/>
          </p:nvPicPr>
          <p:blipFill>
            <a:blip r:embed="rId139" cstate="hqprint">
              <a:extLst>
                <a:ext uri="{28A0092B-C50C-407E-A947-70E740481C1C}">
                  <a14:useLocalDpi xmlns:a14="http://schemas.microsoft.com/office/drawing/2010/main"/>
                </a:ext>
              </a:extLst>
            </a:blip>
            <a:stretch>
              <a:fillRect/>
            </a:stretch>
          </p:blipFill>
          <p:spPr>
            <a:xfrm>
              <a:off x="4393692" y="3362337"/>
              <a:ext cx="185229" cy="1234440"/>
            </a:xfrm>
            <a:prstGeom prst="rect">
              <a:avLst/>
            </a:prstGeom>
          </p:spPr>
        </p:pic>
        <p:pic>
          <p:nvPicPr>
            <p:cNvPr id="3286" name="object 127">
              <a:extLst>
                <a:ext uri="{FF2B5EF4-FFF2-40B4-BE49-F238E27FC236}">
                  <a16:creationId xmlns:a16="http://schemas.microsoft.com/office/drawing/2014/main" id="{5242C792-F5C6-A86A-860F-0A79A4FE00A1}"/>
                </a:ext>
              </a:extLst>
            </p:cNvPr>
            <p:cNvPicPr/>
            <p:nvPr/>
          </p:nvPicPr>
          <p:blipFill>
            <a:blip r:embed="rId140" cstate="hqprint">
              <a:extLst>
                <a:ext uri="{28A0092B-C50C-407E-A947-70E740481C1C}">
                  <a14:useLocalDpi xmlns:a14="http://schemas.microsoft.com/office/drawing/2010/main"/>
                </a:ext>
              </a:extLst>
            </a:blip>
            <a:stretch>
              <a:fillRect/>
            </a:stretch>
          </p:blipFill>
          <p:spPr>
            <a:xfrm>
              <a:off x="4290390" y="3619868"/>
              <a:ext cx="180403" cy="1231900"/>
            </a:xfrm>
            <a:prstGeom prst="rect">
              <a:avLst/>
            </a:prstGeom>
          </p:spPr>
        </p:pic>
        <p:pic>
          <p:nvPicPr>
            <p:cNvPr id="3287" name="object 128">
              <a:extLst>
                <a:ext uri="{FF2B5EF4-FFF2-40B4-BE49-F238E27FC236}">
                  <a16:creationId xmlns:a16="http://schemas.microsoft.com/office/drawing/2014/main" id="{A540C0F0-688A-6206-0C7E-1CBAD2C67E14}"/>
                </a:ext>
              </a:extLst>
            </p:cNvPr>
            <p:cNvPicPr/>
            <p:nvPr/>
          </p:nvPicPr>
          <p:blipFill>
            <a:blip r:embed="rId141" cstate="print">
              <a:extLst>
                <a:ext uri="{28A0092B-C50C-407E-A947-70E740481C1C}">
                  <a14:useLocalDpi xmlns:a14="http://schemas.microsoft.com/office/drawing/2010/main"/>
                </a:ext>
              </a:extLst>
            </a:blip>
            <a:stretch>
              <a:fillRect/>
            </a:stretch>
          </p:blipFill>
          <p:spPr>
            <a:xfrm>
              <a:off x="4501400" y="3386873"/>
              <a:ext cx="26314" cy="70307"/>
            </a:xfrm>
            <a:prstGeom prst="rect">
              <a:avLst/>
            </a:prstGeom>
          </p:spPr>
        </p:pic>
        <p:pic>
          <p:nvPicPr>
            <p:cNvPr id="3288" name="object 129">
              <a:extLst>
                <a:ext uri="{FF2B5EF4-FFF2-40B4-BE49-F238E27FC236}">
                  <a16:creationId xmlns:a16="http://schemas.microsoft.com/office/drawing/2014/main" id="{E705DFCA-31C9-757D-4E92-6C57F6A645D9}"/>
                </a:ext>
              </a:extLst>
            </p:cNvPr>
            <p:cNvPicPr/>
            <p:nvPr/>
          </p:nvPicPr>
          <p:blipFill>
            <a:blip r:embed="rId142" cstate="hqprint">
              <a:extLst>
                <a:ext uri="{28A0092B-C50C-407E-A947-70E740481C1C}">
                  <a14:useLocalDpi xmlns:a14="http://schemas.microsoft.com/office/drawing/2010/main"/>
                </a:ext>
              </a:extLst>
            </a:blip>
            <a:stretch>
              <a:fillRect/>
            </a:stretch>
          </p:blipFill>
          <p:spPr>
            <a:xfrm>
              <a:off x="4415485" y="3605301"/>
              <a:ext cx="24574" cy="68033"/>
            </a:xfrm>
            <a:prstGeom prst="rect">
              <a:avLst/>
            </a:prstGeom>
          </p:spPr>
        </p:pic>
        <p:pic>
          <p:nvPicPr>
            <p:cNvPr id="3289" name="object 130">
              <a:extLst>
                <a:ext uri="{FF2B5EF4-FFF2-40B4-BE49-F238E27FC236}">
                  <a16:creationId xmlns:a16="http://schemas.microsoft.com/office/drawing/2014/main" id="{C2FFB06B-70AE-FE2A-9AAD-A1A4D349A00E}"/>
                </a:ext>
              </a:extLst>
            </p:cNvPr>
            <p:cNvPicPr/>
            <p:nvPr/>
          </p:nvPicPr>
          <p:blipFill>
            <a:blip r:embed="rId143" cstate="print">
              <a:extLst>
                <a:ext uri="{28A0092B-C50C-407E-A947-70E740481C1C}">
                  <a14:useLocalDpi xmlns:a14="http://schemas.microsoft.com/office/drawing/2010/main"/>
                </a:ext>
              </a:extLst>
            </a:blip>
            <a:stretch>
              <a:fillRect/>
            </a:stretch>
          </p:blipFill>
          <p:spPr>
            <a:xfrm>
              <a:off x="4465878" y="4130941"/>
              <a:ext cx="39852" cy="92316"/>
            </a:xfrm>
            <a:prstGeom prst="rect">
              <a:avLst/>
            </a:prstGeom>
          </p:spPr>
        </p:pic>
        <p:pic>
          <p:nvPicPr>
            <p:cNvPr id="3290" name="object 131">
              <a:extLst>
                <a:ext uri="{FF2B5EF4-FFF2-40B4-BE49-F238E27FC236}">
                  <a16:creationId xmlns:a16="http://schemas.microsoft.com/office/drawing/2014/main" id="{8D7E5774-B5FB-A4D8-D31C-EC3929DB38B2}"/>
                </a:ext>
              </a:extLst>
            </p:cNvPr>
            <p:cNvPicPr/>
            <p:nvPr/>
          </p:nvPicPr>
          <p:blipFill>
            <a:blip r:embed="rId144" cstate="print">
              <a:extLst>
                <a:ext uri="{28A0092B-C50C-407E-A947-70E740481C1C}">
                  <a14:useLocalDpi xmlns:a14="http://schemas.microsoft.com/office/drawing/2010/main"/>
                </a:ext>
              </a:extLst>
            </a:blip>
            <a:stretch>
              <a:fillRect/>
            </a:stretch>
          </p:blipFill>
          <p:spPr>
            <a:xfrm>
              <a:off x="4495736" y="3675506"/>
              <a:ext cx="39907" cy="92341"/>
            </a:xfrm>
            <a:prstGeom prst="rect">
              <a:avLst/>
            </a:prstGeom>
          </p:spPr>
        </p:pic>
        <p:pic>
          <p:nvPicPr>
            <p:cNvPr id="3291" name="object 132">
              <a:extLst>
                <a:ext uri="{FF2B5EF4-FFF2-40B4-BE49-F238E27FC236}">
                  <a16:creationId xmlns:a16="http://schemas.microsoft.com/office/drawing/2014/main" id="{E643C5A9-686C-9A1A-F2A1-73E3EB491BAB}"/>
                </a:ext>
              </a:extLst>
            </p:cNvPr>
            <p:cNvPicPr/>
            <p:nvPr/>
          </p:nvPicPr>
          <p:blipFill>
            <a:blip r:embed="rId145" cstate="print">
              <a:extLst>
                <a:ext uri="{28A0092B-C50C-407E-A947-70E740481C1C}">
                  <a14:useLocalDpi xmlns:a14="http://schemas.microsoft.com/office/drawing/2010/main"/>
                </a:ext>
              </a:extLst>
            </a:blip>
            <a:stretch>
              <a:fillRect/>
            </a:stretch>
          </p:blipFill>
          <p:spPr>
            <a:xfrm>
              <a:off x="4372746" y="4626622"/>
              <a:ext cx="39284" cy="92328"/>
            </a:xfrm>
            <a:prstGeom prst="rect">
              <a:avLst/>
            </a:prstGeom>
          </p:spPr>
        </p:pic>
        <p:pic>
          <p:nvPicPr>
            <p:cNvPr id="3292" name="object 133">
              <a:extLst>
                <a:ext uri="{FF2B5EF4-FFF2-40B4-BE49-F238E27FC236}">
                  <a16:creationId xmlns:a16="http://schemas.microsoft.com/office/drawing/2014/main" id="{14FF1365-9F9E-BA0D-FCF0-38B051FA7861}"/>
                </a:ext>
              </a:extLst>
            </p:cNvPr>
            <p:cNvPicPr/>
            <p:nvPr/>
          </p:nvPicPr>
          <p:blipFill>
            <a:blip r:embed="rId146" cstate="print">
              <a:extLst>
                <a:ext uri="{28A0092B-C50C-407E-A947-70E740481C1C}">
                  <a14:useLocalDpi xmlns:a14="http://schemas.microsoft.com/office/drawing/2010/main"/>
                </a:ext>
              </a:extLst>
            </a:blip>
            <a:stretch>
              <a:fillRect/>
            </a:stretch>
          </p:blipFill>
          <p:spPr>
            <a:xfrm>
              <a:off x="4336059" y="4290606"/>
              <a:ext cx="56565" cy="100495"/>
            </a:xfrm>
            <a:prstGeom prst="rect">
              <a:avLst/>
            </a:prstGeom>
          </p:spPr>
        </p:pic>
        <p:pic>
          <p:nvPicPr>
            <p:cNvPr id="3293" name="object 134">
              <a:extLst>
                <a:ext uri="{FF2B5EF4-FFF2-40B4-BE49-F238E27FC236}">
                  <a16:creationId xmlns:a16="http://schemas.microsoft.com/office/drawing/2014/main" id="{5D4AF10C-7114-03BA-9C8D-61713DB206AC}"/>
                </a:ext>
              </a:extLst>
            </p:cNvPr>
            <p:cNvPicPr/>
            <p:nvPr/>
          </p:nvPicPr>
          <p:blipFill>
            <a:blip r:embed="rId147" cstate="print">
              <a:extLst>
                <a:ext uri="{28A0092B-C50C-407E-A947-70E740481C1C}">
                  <a14:useLocalDpi xmlns:a14="http://schemas.microsoft.com/office/drawing/2010/main"/>
                </a:ext>
              </a:extLst>
            </a:blip>
            <a:stretch>
              <a:fillRect/>
            </a:stretch>
          </p:blipFill>
          <p:spPr>
            <a:xfrm>
              <a:off x="4362805" y="3746538"/>
              <a:ext cx="74587" cy="114439"/>
            </a:xfrm>
            <a:prstGeom prst="rect">
              <a:avLst/>
            </a:prstGeom>
          </p:spPr>
        </p:pic>
        <p:pic>
          <p:nvPicPr>
            <p:cNvPr id="3294" name="object 135">
              <a:extLst>
                <a:ext uri="{FF2B5EF4-FFF2-40B4-BE49-F238E27FC236}">
                  <a16:creationId xmlns:a16="http://schemas.microsoft.com/office/drawing/2014/main" id="{A9937FF3-EC83-29B1-AC8F-5B6489F33BAA}"/>
                </a:ext>
              </a:extLst>
            </p:cNvPr>
            <p:cNvPicPr/>
            <p:nvPr/>
          </p:nvPicPr>
          <p:blipFill>
            <a:blip r:embed="rId148" cstate="hqprint">
              <a:extLst>
                <a:ext uri="{28A0092B-C50C-407E-A947-70E740481C1C}">
                  <a14:useLocalDpi xmlns:a14="http://schemas.microsoft.com/office/drawing/2010/main"/>
                </a:ext>
              </a:extLst>
            </a:blip>
            <a:stretch>
              <a:fillRect/>
            </a:stretch>
          </p:blipFill>
          <p:spPr>
            <a:xfrm>
              <a:off x="4393895" y="3631780"/>
              <a:ext cx="106121" cy="129539"/>
            </a:xfrm>
            <a:prstGeom prst="rect">
              <a:avLst/>
            </a:prstGeom>
          </p:spPr>
        </p:pic>
        <p:pic>
          <p:nvPicPr>
            <p:cNvPr id="3295" name="object 136">
              <a:extLst>
                <a:ext uri="{FF2B5EF4-FFF2-40B4-BE49-F238E27FC236}">
                  <a16:creationId xmlns:a16="http://schemas.microsoft.com/office/drawing/2014/main" id="{BD9987A3-49B6-F5DD-DFE3-8C17550BEC79}"/>
                </a:ext>
              </a:extLst>
            </p:cNvPr>
            <p:cNvPicPr/>
            <p:nvPr/>
          </p:nvPicPr>
          <p:blipFill>
            <a:blip r:embed="rId149" cstate="hqprint">
              <a:extLst>
                <a:ext uri="{28A0092B-C50C-407E-A947-70E740481C1C}">
                  <a14:useLocalDpi xmlns:a14="http://schemas.microsoft.com/office/drawing/2010/main"/>
                </a:ext>
              </a:extLst>
            </a:blip>
            <a:stretch>
              <a:fillRect/>
            </a:stretch>
          </p:blipFill>
          <p:spPr>
            <a:xfrm>
              <a:off x="4316686" y="3941025"/>
              <a:ext cx="188549" cy="302755"/>
            </a:xfrm>
            <a:prstGeom prst="rect">
              <a:avLst/>
            </a:prstGeom>
          </p:spPr>
        </p:pic>
        <p:sp>
          <p:nvSpPr>
            <p:cNvPr id="3296" name="object 137">
              <a:extLst>
                <a:ext uri="{FF2B5EF4-FFF2-40B4-BE49-F238E27FC236}">
                  <a16:creationId xmlns:a16="http://schemas.microsoft.com/office/drawing/2014/main" id="{62234E0E-4781-DBA2-6664-6563F3948DCC}"/>
                </a:ext>
              </a:extLst>
            </p:cNvPr>
            <p:cNvSpPr/>
            <p:nvPr/>
          </p:nvSpPr>
          <p:spPr>
            <a:xfrm>
              <a:off x="4393069" y="4114114"/>
              <a:ext cx="635" cy="0"/>
            </a:xfrm>
            <a:custGeom>
              <a:avLst/>
              <a:gdLst/>
              <a:ahLst/>
              <a:cxnLst/>
              <a:rect l="l" t="t" r="r" b="b"/>
              <a:pathLst>
                <a:path w="635">
                  <a:moveTo>
                    <a:pt x="0" y="0"/>
                  </a:moveTo>
                  <a:lnTo>
                    <a:pt x="120" y="0"/>
                  </a:lnTo>
                </a:path>
              </a:pathLst>
            </a:custGeom>
            <a:ln w="3175">
              <a:solidFill>
                <a:srgbClr val="006287"/>
              </a:solidFill>
            </a:ln>
          </p:spPr>
          <p:txBody>
            <a:bodyPr wrap="square" lIns="0" tIns="0" rIns="0" bIns="0" rtlCol="0"/>
            <a:lstStyle/>
            <a:p>
              <a:endParaRPr/>
            </a:p>
          </p:txBody>
        </p:sp>
        <p:pic>
          <p:nvPicPr>
            <p:cNvPr id="3297" name="object 138">
              <a:extLst>
                <a:ext uri="{FF2B5EF4-FFF2-40B4-BE49-F238E27FC236}">
                  <a16:creationId xmlns:a16="http://schemas.microsoft.com/office/drawing/2014/main" id="{75368A46-8FD2-0461-6A75-6CDD7EA7EE8B}"/>
                </a:ext>
              </a:extLst>
            </p:cNvPr>
            <p:cNvPicPr/>
            <p:nvPr/>
          </p:nvPicPr>
          <p:blipFill>
            <a:blip r:embed="rId150" cstate="hqprint">
              <a:extLst>
                <a:ext uri="{28A0092B-C50C-407E-A947-70E740481C1C}">
                  <a14:useLocalDpi xmlns:a14="http://schemas.microsoft.com/office/drawing/2010/main"/>
                </a:ext>
              </a:extLst>
            </a:blip>
            <a:stretch>
              <a:fillRect/>
            </a:stretch>
          </p:blipFill>
          <p:spPr>
            <a:xfrm>
              <a:off x="4154068" y="4140542"/>
              <a:ext cx="238798" cy="967739"/>
            </a:xfrm>
            <a:prstGeom prst="rect">
              <a:avLst/>
            </a:prstGeom>
          </p:spPr>
        </p:pic>
        <p:pic>
          <p:nvPicPr>
            <p:cNvPr id="3298" name="object 139">
              <a:extLst>
                <a:ext uri="{FF2B5EF4-FFF2-40B4-BE49-F238E27FC236}">
                  <a16:creationId xmlns:a16="http://schemas.microsoft.com/office/drawing/2014/main" id="{57C43B9C-7EA3-ADD2-4EBB-04C4859CE4A8}"/>
                </a:ext>
              </a:extLst>
            </p:cNvPr>
            <p:cNvPicPr/>
            <p:nvPr/>
          </p:nvPicPr>
          <p:blipFill>
            <a:blip r:embed="rId151" cstate="hqprint">
              <a:extLst>
                <a:ext uri="{28A0092B-C50C-407E-A947-70E740481C1C}">
                  <a14:useLocalDpi xmlns:a14="http://schemas.microsoft.com/office/drawing/2010/main"/>
                </a:ext>
              </a:extLst>
            </a:blip>
            <a:stretch>
              <a:fillRect/>
            </a:stretch>
          </p:blipFill>
          <p:spPr>
            <a:xfrm>
              <a:off x="4155821" y="5423662"/>
              <a:ext cx="72224" cy="86347"/>
            </a:xfrm>
            <a:prstGeom prst="rect">
              <a:avLst/>
            </a:prstGeom>
          </p:spPr>
        </p:pic>
        <p:pic>
          <p:nvPicPr>
            <p:cNvPr id="3299" name="object 140">
              <a:extLst>
                <a:ext uri="{FF2B5EF4-FFF2-40B4-BE49-F238E27FC236}">
                  <a16:creationId xmlns:a16="http://schemas.microsoft.com/office/drawing/2014/main" id="{41806769-2AAE-D11A-583B-115EE5F6D240}"/>
                </a:ext>
              </a:extLst>
            </p:cNvPr>
            <p:cNvPicPr/>
            <p:nvPr/>
          </p:nvPicPr>
          <p:blipFill>
            <a:blip r:embed="rId152" cstate="hqprint">
              <a:extLst>
                <a:ext uri="{28A0092B-C50C-407E-A947-70E740481C1C}">
                  <a14:useLocalDpi xmlns:a14="http://schemas.microsoft.com/office/drawing/2010/main"/>
                </a:ext>
              </a:extLst>
            </a:blip>
            <a:stretch>
              <a:fillRect/>
            </a:stretch>
          </p:blipFill>
          <p:spPr>
            <a:xfrm>
              <a:off x="4233710" y="3819169"/>
              <a:ext cx="148831" cy="322656"/>
            </a:xfrm>
            <a:prstGeom prst="rect">
              <a:avLst/>
            </a:prstGeom>
          </p:spPr>
        </p:pic>
        <p:pic>
          <p:nvPicPr>
            <p:cNvPr id="3300" name="object 141">
              <a:extLst>
                <a:ext uri="{FF2B5EF4-FFF2-40B4-BE49-F238E27FC236}">
                  <a16:creationId xmlns:a16="http://schemas.microsoft.com/office/drawing/2014/main" id="{D6A146AA-8C54-CCA3-99C3-C39393301295}"/>
                </a:ext>
              </a:extLst>
            </p:cNvPr>
            <p:cNvPicPr/>
            <p:nvPr/>
          </p:nvPicPr>
          <p:blipFill>
            <a:blip r:embed="rId153" cstate="print">
              <a:extLst>
                <a:ext uri="{28A0092B-C50C-407E-A947-70E740481C1C}">
                  <a14:useLocalDpi xmlns:a14="http://schemas.microsoft.com/office/drawing/2010/main"/>
                </a:ext>
              </a:extLst>
            </a:blip>
            <a:stretch>
              <a:fillRect/>
            </a:stretch>
          </p:blipFill>
          <p:spPr>
            <a:xfrm>
              <a:off x="4255262" y="5106639"/>
              <a:ext cx="50304" cy="151478"/>
            </a:xfrm>
            <a:prstGeom prst="rect">
              <a:avLst/>
            </a:prstGeom>
          </p:spPr>
        </p:pic>
        <p:pic>
          <p:nvPicPr>
            <p:cNvPr id="3301" name="object 142">
              <a:extLst>
                <a:ext uri="{FF2B5EF4-FFF2-40B4-BE49-F238E27FC236}">
                  <a16:creationId xmlns:a16="http://schemas.microsoft.com/office/drawing/2014/main" id="{0F9BC124-E829-61DA-2455-27FFC590E03B}"/>
                </a:ext>
              </a:extLst>
            </p:cNvPr>
            <p:cNvPicPr/>
            <p:nvPr/>
          </p:nvPicPr>
          <p:blipFill>
            <a:blip r:embed="rId154" cstate="hqprint">
              <a:extLst>
                <a:ext uri="{28A0092B-C50C-407E-A947-70E740481C1C}">
                  <a14:useLocalDpi xmlns:a14="http://schemas.microsoft.com/office/drawing/2010/main"/>
                </a:ext>
              </a:extLst>
            </a:blip>
            <a:stretch>
              <a:fillRect/>
            </a:stretch>
          </p:blipFill>
          <p:spPr>
            <a:xfrm>
              <a:off x="4133926" y="4945113"/>
              <a:ext cx="24955" cy="46647"/>
            </a:xfrm>
            <a:prstGeom prst="rect">
              <a:avLst/>
            </a:prstGeom>
          </p:spPr>
        </p:pic>
        <p:pic>
          <p:nvPicPr>
            <p:cNvPr id="3302" name="object 143">
              <a:extLst>
                <a:ext uri="{FF2B5EF4-FFF2-40B4-BE49-F238E27FC236}">
                  <a16:creationId xmlns:a16="http://schemas.microsoft.com/office/drawing/2014/main" id="{A7112FED-E995-CF3F-0C89-8C236F3576AE}"/>
                </a:ext>
              </a:extLst>
            </p:cNvPr>
            <p:cNvPicPr/>
            <p:nvPr/>
          </p:nvPicPr>
          <p:blipFill>
            <a:blip r:embed="rId155" cstate="hqprint">
              <a:extLst>
                <a:ext uri="{28A0092B-C50C-407E-A947-70E740481C1C}">
                  <a14:useLocalDpi xmlns:a14="http://schemas.microsoft.com/office/drawing/2010/main"/>
                </a:ext>
              </a:extLst>
            </a:blip>
            <a:stretch>
              <a:fillRect/>
            </a:stretch>
          </p:blipFill>
          <p:spPr>
            <a:xfrm>
              <a:off x="4078922" y="4993309"/>
              <a:ext cx="193840" cy="496938"/>
            </a:xfrm>
            <a:prstGeom prst="rect">
              <a:avLst/>
            </a:prstGeom>
          </p:spPr>
        </p:pic>
        <p:pic>
          <p:nvPicPr>
            <p:cNvPr id="3303" name="object 144">
              <a:extLst>
                <a:ext uri="{FF2B5EF4-FFF2-40B4-BE49-F238E27FC236}">
                  <a16:creationId xmlns:a16="http://schemas.microsoft.com/office/drawing/2014/main" id="{5EBA61EC-DC92-7702-C53B-31AC70CE0335}"/>
                </a:ext>
              </a:extLst>
            </p:cNvPr>
            <p:cNvPicPr/>
            <p:nvPr/>
          </p:nvPicPr>
          <p:blipFill>
            <a:blip r:embed="rId156" cstate="hqprint">
              <a:extLst>
                <a:ext uri="{28A0092B-C50C-407E-A947-70E740481C1C}">
                  <a14:useLocalDpi xmlns:a14="http://schemas.microsoft.com/office/drawing/2010/main"/>
                </a:ext>
              </a:extLst>
            </a:blip>
            <a:stretch>
              <a:fillRect/>
            </a:stretch>
          </p:blipFill>
          <p:spPr>
            <a:xfrm>
              <a:off x="4116679" y="5495607"/>
              <a:ext cx="88950" cy="102628"/>
            </a:xfrm>
            <a:prstGeom prst="rect">
              <a:avLst/>
            </a:prstGeom>
          </p:spPr>
        </p:pic>
        <p:pic>
          <p:nvPicPr>
            <p:cNvPr id="3304" name="object 145">
              <a:extLst>
                <a:ext uri="{FF2B5EF4-FFF2-40B4-BE49-F238E27FC236}">
                  <a16:creationId xmlns:a16="http://schemas.microsoft.com/office/drawing/2014/main" id="{8F8EF573-7CC0-C782-00B5-87BBB97B097C}"/>
                </a:ext>
              </a:extLst>
            </p:cNvPr>
            <p:cNvPicPr/>
            <p:nvPr/>
          </p:nvPicPr>
          <p:blipFill>
            <a:blip r:embed="rId157" cstate="hqprint">
              <a:extLst>
                <a:ext uri="{28A0092B-C50C-407E-A947-70E740481C1C}">
                  <a14:useLocalDpi xmlns:a14="http://schemas.microsoft.com/office/drawing/2010/main"/>
                </a:ext>
              </a:extLst>
            </a:blip>
            <a:stretch>
              <a:fillRect/>
            </a:stretch>
          </p:blipFill>
          <p:spPr>
            <a:xfrm>
              <a:off x="4275556" y="2454624"/>
              <a:ext cx="17805" cy="31520"/>
            </a:xfrm>
            <a:prstGeom prst="rect">
              <a:avLst/>
            </a:prstGeom>
          </p:spPr>
        </p:pic>
        <p:pic>
          <p:nvPicPr>
            <p:cNvPr id="3305" name="object 146">
              <a:extLst>
                <a:ext uri="{FF2B5EF4-FFF2-40B4-BE49-F238E27FC236}">
                  <a16:creationId xmlns:a16="http://schemas.microsoft.com/office/drawing/2014/main" id="{8D7DEC70-8107-1FC4-FB80-8467B62DA9B3}"/>
                </a:ext>
              </a:extLst>
            </p:cNvPr>
            <p:cNvPicPr/>
            <p:nvPr/>
          </p:nvPicPr>
          <p:blipFill>
            <a:blip r:embed="rId158" cstate="hqprint">
              <a:extLst>
                <a:ext uri="{28A0092B-C50C-407E-A947-70E740481C1C}">
                  <a14:useLocalDpi xmlns:a14="http://schemas.microsoft.com/office/drawing/2010/main"/>
                </a:ext>
              </a:extLst>
            </a:blip>
            <a:stretch>
              <a:fillRect/>
            </a:stretch>
          </p:blipFill>
          <p:spPr>
            <a:xfrm>
              <a:off x="4250156" y="2001011"/>
              <a:ext cx="311315" cy="485133"/>
            </a:xfrm>
            <a:prstGeom prst="rect">
              <a:avLst/>
            </a:prstGeom>
          </p:spPr>
        </p:pic>
        <p:pic>
          <p:nvPicPr>
            <p:cNvPr id="3306" name="object 147">
              <a:extLst>
                <a:ext uri="{FF2B5EF4-FFF2-40B4-BE49-F238E27FC236}">
                  <a16:creationId xmlns:a16="http://schemas.microsoft.com/office/drawing/2014/main" id="{8ED173BF-9F6D-CA3F-3998-05E9CBD98307}"/>
                </a:ext>
              </a:extLst>
            </p:cNvPr>
            <p:cNvPicPr/>
            <p:nvPr/>
          </p:nvPicPr>
          <p:blipFill>
            <a:blip r:embed="rId159" cstate="hqprint">
              <a:extLst>
                <a:ext uri="{28A0092B-C50C-407E-A947-70E740481C1C}">
                  <a14:useLocalDpi xmlns:a14="http://schemas.microsoft.com/office/drawing/2010/main"/>
                </a:ext>
              </a:extLst>
            </a:blip>
            <a:stretch>
              <a:fillRect/>
            </a:stretch>
          </p:blipFill>
          <p:spPr>
            <a:xfrm>
              <a:off x="4274185" y="2485301"/>
              <a:ext cx="210070" cy="162559"/>
            </a:xfrm>
            <a:prstGeom prst="rect">
              <a:avLst/>
            </a:prstGeom>
          </p:spPr>
        </p:pic>
        <p:pic>
          <p:nvPicPr>
            <p:cNvPr id="3307" name="object 148">
              <a:extLst>
                <a:ext uri="{FF2B5EF4-FFF2-40B4-BE49-F238E27FC236}">
                  <a16:creationId xmlns:a16="http://schemas.microsoft.com/office/drawing/2014/main" id="{30D8E064-5F1C-8028-7073-7477680FFC6B}"/>
                </a:ext>
              </a:extLst>
            </p:cNvPr>
            <p:cNvPicPr/>
            <p:nvPr/>
          </p:nvPicPr>
          <p:blipFill>
            <a:blip r:embed="rId160" cstate="hqprint">
              <a:extLst>
                <a:ext uri="{28A0092B-C50C-407E-A947-70E740481C1C}">
                  <a14:useLocalDpi xmlns:a14="http://schemas.microsoft.com/office/drawing/2010/main"/>
                </a:ext>
              </a:extLst>
            </a:blip>
            <a:stretch>
              <a:fillRect/>
            </a:stretch>
          </p:blipFill>
          <p:spPr>
            <a:xfrm>
              <a:off x="4341571" y="1757870"/>
              <a:ext cx="252488" cy="244220"/>
            </a:xfrm>
            <a:prstGeom prst="rect">
              <a:avLst/>
            </a:prstGeom>
          </p:spPr>
        </p:pic>
        <p:pic>
          <p:nvPicPr>
            <p:cNvPr id="3308" name="object 149">
              <a:extLst>
                <a:ext uri="{FF2B5EF4-FFF2-40B4-BE49-F238E27FC236}">
                  <a16:creationId xmlns:a16="http://schemas.microsoft.com/office/drawing/2014/main" id="{B5EE15B1-5286-C72A-F7C6-571A14192F15}"/>
                </a:ext>
              </a:extLst>
            </p:cNvPr>
            <p:cNvPicPr/>
            <p:nvPr/>
          </p:nvPicPr>
          <p:blipFill>
            <a:blip r:embed="rId161" cstate="print">
              <a:extLst>
                <a:ext uri="{28A0092B-C50C-407E-A947-70E740481C1C}">
                  <a14:useLocalDpi xmlns:a14="http://schemas.microsoft.com/office/drawing/2010/main"/>
                </a:ext>
              </a:extLst>
            </a:blip>
            <a:stretch>
              <a:fillRect/>
            </a:stretch>
          </p:blipFill>
          <p:spPr>
            <a:xfrm>
              <a:off x="4867630" y="2242467"/>
              <a:ext cx="44551" cy="137435"/>
            </a:xfrm>
            <a:prstGeom prst="rect">
              <a:avLst/>
            </a:prstGeom>
          </p:spPr>
        </p:pic>
        <p:pic>
          <p:nvPicPr>
            <p:cNvPr id="3309" name="object 150">
              <a:extLst>
                <a:ext uri="{FF2B5EF4-FFF2-40B4-BE49-F238E27FC236}">
                  <a16:creationId xmlns:a16="http://schemas.microsoft.com/office/drawing/2014/main" id="{216C12EC-C79B-EF3F-7B55-2A0B4AFC1D91}"/>
                </a:ext>
              </a:extLst>
            </p:cNvPr>
            <p:cNvPicPr/>
            <p:nvPr/>
          </p:nvPicPr>
          <p:blipFill>
            <a:blip r:embed="rId162" cstate="hqprint">
              <a:extLst>
                <a:ext uri="{28A0092B-C50C-407E-A947-70E740481C1C}">
                  <a14:useLocalDpi xmlns:a14="http://schemas.microsoft.com/office/drawing/2010/main"/>
                </a:ext>
              </a:extLst>
            </a:blip>
            <a:stretch>
              <a:fillRect/>
            </a:stretch>
          </p:blipFill>
          <p:spPr>
            <a:xfrm>
              <a:off x="4375899" y="2887395"/>
              <a:ext cx="33439" cy="82550"/>
            </a:xfrm>
            <a:prstGeom prst="rect">
              <a:avLst/>
            </a:prstGeom>
          </p:spPr>
        </p:pic>
        <p:pic>
          <p:nvPicPr>
            <p:cNvPr id="3310" name="object 151">
              <a:extLst>
                <a:ext uri="{FF2B5EF4-FFF2-40B4-BE49-F238E27FC236}">
                  <a16:creationId xmlns:a16="http://schemas.microsoft.com/office/drawing/2014/main" id="{2702D521-742B-B408-31EE-F6E9831CC8FE}"/>
                </a:ext>
              </a:extLst>
            </p:cNvPr>
            <p:cNvPicPr/>
            <p:nvPr/>
          </p:nvPicPr>
          <p:blipFill>
            <a:blip r:embed="rId163" cstate="hqprint">
              <a:extLst>
                <a:ext uri="{28A0092B-C50C-407E-A947-70E740481C1C}">
                  <a14:useLocalDpi xmlns:a14="http://schemas.microsoft.com/office/drawing/2010/main"/>
                </a:ext>
              </a:extLst>
            </a:blip>
            <a:stretch>
              <a:fillRect/>
            </a:stretch>
          </p:blipFill>
          <p:spPr>
            <a:xfrm>
              <a:off x="4430445" y="1515836"/>
              <a:ext cx="209676" cy="243672"/>
            </a:xfrm>
            <a:prstGeom prst="rect">
              <a:avLst/>
            </a:prstGeom>
          </p:spPr>
        </p:pic>
        <p:pic>
          <p:nvPicPr>
            <p:cNvPr id="3311" name="object 152">
              <a:extLst>
                <a:ext uri="{FF2B5EF4-FFF2-40B4-BE49-F238E27FC236}">
                  <a16:creationId xmlns:a16="http://schemas.microsoft.com/office/drawing/2014/main" id="{9F52E8DD-C0DB-D078-1608-1896C5959978}"/>
                </a:ext>
              </a:extLst>
            </p:cNvPr>
            <p:cNvPicPr/>
            <p:nvPr/>
          </p:nvPicPr>
          <p:blipFill>
            <a:blip r:embed="rId164" cstate="hqprint">
              <a:extLst>
                <a:ext uri="{28A0092B-C50C-407E-A947-70E740481C1C}">
                  <a14:useLocalDpi xmlns:a14="http://schemas.microsoft.com/office/drawing/2010/main"/>
                </a:ext>
              </a:extLst>
            </a:blip>
            <a:stretch>
              <a:fillRect/>
            </a:stretch>
          </p:blipFill>
          <p:spPr>
            <a:xfrm>
              <a:off x="4332020" y="2646212"/>
              <a:ext cx="126771" cy="399729"/>
            </a:xfrm>
            <a:prstGeom prst="rect">
              <a:avLst/>
            </a:prstGeom>
          </p:spPr>
        </p:pic>
        <p:pic>
          <p:nvPicPr>
            <p:cNvPr id="3312" name="object 153">
              <a:extLst>
                <a:ext uri="{FF2B5EF4-FFF2-40B4-BE49-F238E27FC236}">
                  <a16:creationId xmlns:a16="http://schemas.microsoft.com/office/drawing/2014/main" id="{8078F791-8B4A-B89D-6BB2-B6D2F94E2A45}"/>
                </a:ext>
              </a:extLst>
            </p:cNvPr>
            <p:cNvPicPr/>
            <p:nvPr/>
          </p:nvPicPr>
          <p:blipFill>
            <a:blip r:embed="rId165" cstate="hqprint">
              <a:extLst>
                <a:ext uri="{28A0092B-C50C-407E-A947-70E740481C1C}">
                  <a14:useLocalDpi xmlns:a14="http://schemas.microsoft.com/office/drawing/2010/main"/>
                </a:ext>
              </a:extLst>
            </a:blip>
            <a:stretch>
              <a:fillRect/>
            </a:stretch>
          </p:blipFill>
          <p:spPr>
            <a:xfrm>
              <a:off x="4518698" y="1354670"/>
              <a:ext cx="136829" cy="162813"/>
            </a:xfrm>
            <a:prstGeom prst="rect">
              <a:avLst/>
            </a:prstGeom>
          </p:spPr>
        </p:pic>
        <p:pic>
          <p:nvPicPr>
            <p:cNvPr id="3313" name="object 154">
              <a:extLst>
                <a:ext uri="{FF2B5EF4-FFF2-40B4-BE49-F238E27FC236}">
                  <a16:creationId xmlns:a16="http://schemas.microsoft.com/office/drawing/2014/main" id="{FBA652D3-839F-AA13-15E6-EFBF744C6775}"/>
                </a:ext>
              </a:extLst>
            </p:cNvPr>
            <p:cNvPicPr/>
            <p:nvPr/>
          </p:nvPicPr>
          <p:blipFill>
            <a:blip r:embed="rId166" cstate="hqprint">
              <a:extLst>
                <a:ext uri="{28A0092B-C50C-407E-A947-70E740481C1C}">
                  <a14:useLocalDpi xmlns:a14="http://schemas.microsoft.com/office/drawing/2010/main"/>
                </a:ext>
              </a:extLst>
            </a:blip>
            <a:stretch>
              <a:fillRect/>
            </a:stretch>
          </p:blipFill>
          <p:spPr>
            <a:xfrm>
              <a:off x="4577245" y="1152004"/>
              <a:ext cx="122745" cy="279844"/>
            </a:xfrm>
            <a:prstGeom prst="rect">
              <a:avLst/>
            </a:prstGeom>
          </p:spPr>
        </p:pic>
        <p:pic>
          <p:nvPicPr>
            <p:cNvPr id="3314" name="object 155">
              <a:extLst>
                <a:ext uri="{FF2B5EF4-FFF2-40B4-BE49-F238E27FC236}">
                  <a16:creationId xmlns:a16="http://schemas.microsoft.com/office/drawing/2014/main" id="{2BB3FFBF-6AA9-9E31-886E-0E03FD624ED7}"/>
                </a:ext>
              </a:extLst>
            </p:cNvPr>
            <p:cNvPicPr/>
            <p:nvPr/>
          </p:nvPicPr>
          <p:blipFill>
            <a:blip r:embed="rId167" cstate="print">
              <a:extLst>
                <a:ext uri="{28A0092B-C50C-407E-A947-70E740481C1C}">
                  <a14:useLocalDpi xmlns:a14="http://schemas.microsoft.com/office/drawing/2010/main"/>
                </a:ext>
              </a:extLst>
            </a:blip>
            <a:stretch>
              <a:fillRect/>
            </a:stretch>
          </p:blipFill>
          <p:spPr>
            <a:xfrm>
              <a:off x="4904917" y="1864144"/>
              <a:ext cx="73825" cy="379971"/>
            </a:xfrm>
            <a:prstGeom prst="rect">
              <a:avLst/>
            </a:prstGeom>
          </p:spPr>
        </p:pic>
        <p:pic>
          <p:nvPicPr>
            <p:cNvPr id="3315" name="object 156">
              <a:extLst>
                <a:ext uri="{FF2B5EF4-FFF2-40B4-BE49-F238E27FC236}">
                  <a16:creationId xmlns:a16="http://schemas.microsoft.com/office/drawing/2014/main" id="{697CFA08-B6E5-872E-BB84-530D9C0F75AD}"/>
                </a:ext>
              </a:extLst>
            </p:cNvPr>
            <p:cNvPicPr/>
            <p:nvPr/>
          </p:nvPicPr>
          <p:blipFill>
            <a:blip r:embed="rId168" cstate="hqprint">
              <a:extLst>
                <a:ext uri="{28A0092B-C50C-407E-A947-70E740481C1C}">
                  <a14:useLocalDpi xmlns:a14="http://schemas.microsoft.com/office/drawing/2010/main"/>
                </a:ext>
              </a:extLst>
            </a:blip>
            <a:stretch>
              <a:fillRect/>
            </a:stretch>
          </p:blipFill>
          <p:spPr>
            <a:xfrm>
              <a:off x="4239494" y="2374366"/>
              <a:ext cx="39910" cy="185661"/>
            </a:xfrm>
            <a:prstGeom prst="rect">
              <a:avLst/>
            </a:prstGeom>
          </p:spPr>
        </p:pic>
        <p:pic>
          <p:nvPicPr>
            <p:cNvPr id="3316" name="object 157">
              <a:extLst>
                <a:ext uri="{FF2B5EF4-FFF2-40B4-BE49-F238E27FC236}">
                  <a16:creationId xmlns:a16="http://schemas.microsoft.com/office/drawing/2014/main" id="{71E0AF30-E1E6-AAA9-8EB1-62BD12DA68EE}"/>
                </a:ext>
              </a:extLst>
            </p:cNvPr>
            <p:cNvPicPr/>
            <p:nvPr/>
          </p:nvPicPr>
          <p:blipFill>
            <a:blip r:embed="rId169" cstate="hqprint">
              <a:extLst>
                <a:ext uri="{28A0092B-C50C-407E-A947-70E740481C1C}">
                  <a14:useLocalDpi xmlns:a14="http://schemas.microsoft.com/office/drawing/2010/main"/>
                </a:ext>
              </a:extLst>
            </a:blip>
            <a:stretch>
              <a:fillRect/>
            </a:stretch>
          </p:blipFill>
          <p:spPr>
            <a:xfrm>
              <a:off x="4218978" y="2555760"/>
              <a:ext cx="74129" cy="40919"/>
            </a:xfrm>
            <a:prstGeom prst="rect">
              <a:avLst/>
            </a:prstGeom>
          </p:spPr>
        </p:pic>
        <p:pic>
          <p:nvPicPr>
            <p:cNvPr id="3317" name="object 158">
              <a:extLst>
                <a:ext uri="{FF2B5EF4-FFF2-40B4-BE49-F238E27FC236}">
                  <a16:creationId xmlns:a16="http://schemas.microsoft.com/office/drawing/2014/main" id="{477E7ACA-EC23-C048-77C2-F8200073E251}"/>
                </a:ext>
              </a:extLst>
            </p:cNvPr>
            <p:cNvPicPr/>
            <p:nvPr/>
          </p:nvPicPr>
          <p:blipFill>
            <a:blip r:embed="rId170" cstate="hqprint">
              <a:extLst>
                <a:ext uri="{28A0092B-C50C-407E-A947-70E740481C1C}">
                  <a14:useLocalDpi xmlns:a14="http://schemas.microsoft.com/office/drawing/2010/main"/>
                </a:ext>
              </a:extLst>
            </a:blip>
            <a:stretch>
              <a:fillRect/>
            </a:stretch>
          </p:blipFill>
          <p:spPr>
            <a:xfrm>
              <a:off x="4223613" y="2510320"/>
              <a:ext cx="167386" cy="434555"/>
            </a:xfrm>
            <a:prstGeom prst="rect">
              <a:avLst/>
            </a:prstGeom>
          </p:spPr>
        </p:pic>
        <p:pic>
          <p:nvPicPr>
            <p:cNvPr id="3318" name="object 159">
              <a:extLst>
                <a:ext uri="{FF2B5EF4-FFF2-40B4-BE49-F238E27FC236}">
                  <a16:creationId xmlns:a16="http://schemas.microsoft.com/office/drawing/2014/main" id="{9099A2D1-2905-637F-7DE9-8B414B0DA682}"/>
                </a:ext>
              </a:extLst>
            </p:cNvPr>
            <p:cNvPicPr/>
            <p:nvPr/>
          </p:nvPicPr>
          <p:blipFill>
            <a:blip r:embed="rId171" cstate="hqprint">
              <a:extLst>
                <a:ext uri="{28A0092B-C50C-407E-A947-70E740481C1C}">
                  <a14:useLocalDpi xmlns:a14="http://schemas.microsoft.com/office/drawing/2010/main"/>
                </a:ext>
              </a:extLst>
            </a:blip>
            <a:stretch>
              <a:fillRect/>
            </a:stretch>
          </p:blipFill>
          <p:spPr>
            <a:xfrm>
              <a:off x="4202734" y="2170163"/>
              <a:ext cx="112979" cy="329857"/>
            </a:xfrm>
            <a:prstGeom prst="rect">
              <a:avLst/>
            </a:prstGeom>
          </p:spPr>
        </p:pic>
        <p:pic>
          <p:nvPicPr>
            <p:cNvPr id="3319" name="object 160">
              <a:extLst>
                <a:ext uri="{FF2B5EF4-FFF2-40B4-BE49-F238E27FC236}">
                  <a16:creationId xmlns:a16="http://schemas.microsoft.com/office/drawing/2014/main" id="{E934359F-A9CD-1DFB-57F5-05EBBC2A26CC}"/>
                </a:ext>
              </a:extLst>
            </p:cNvPr>
            <p:cNvPicPr/>
            <p:nvPr/>
          </p:nvPicPr>
          <p:blipFill>
            <a:blip r:embed="rId172" cstate="print">
              <a:extLst>
                <a:ext uri="{28A0092B-C50C-407E-A947-70E740481C1C}">
                  <a14:useLocalDpi xmlns:a14="http://schemas.microsoft.com/office/drawing/2010/main"/>
                </a:ext>
              </a:extLst>
            </a:blip>
            <a:stretch>
              <a:fillRect/>
            </a:stretch>
          </p:blipFill>
          <p:spPr>
            <a:xfrm>
              <a:off x="4286516" y="2596781"/>
              <a:ext cx="38557" cy="73482"/>
            </a:xfrm>
            <a:prstGeom prst="rect">
              <a:avLst/>
            </a:prstGeom>
          </p:spPr>
        </p:pic>
        <p:sp>
          <p:nvSpPr>
            <p:cNvPr id="3320" name="object 161">
              <a:extLst>
                <a:ext uri="{FF2B5EF4-FFF2-40B4-BE49-F238E27FC236}">
                  <a16:creationId xmlns:a16="http://schemas.microsoft.com/office/drawing/2014/main" id="{4189DA65-6438-2E09-26E4-494EF8CC9D05}"/>
                </a:ext>
              </a:extLst>
            </p:cNvPr>
            <p:cNvSpPr/>
            <p:nvPr/>
          </p:nvSpPr>
          <p:spPr>
            <a:xfrm>
              <a:off x="4293108" y="2591765"/>
              <a:ext cx="4445" cy="9525"/>
            </a:xfrm>
            <a:custGeom>
              <a:avLst/>
              <a:gdLst/>
              <a:ahLst/>
              <a:cxnLst/>
              <a:rect l="l" t="t" r="r" b="b"/>
              <a:pathLst>
                <a:path w="4445" h="9525">
                  <a:moveTo>
                    <a:pt x="2730" y="0"/>
                  </a:moveTo>
                  <a:lnTo>
                    <a:pt x="1892" y="914"/>
                  </a:lnTo>
                  <a:lnTo>
                    <a:pt x="1015" y="3124"/>
                  </a:lnTo>
                  <a:lnTo>
                    <a:pt x="0" y="4229"/>
                  </a:lnTo>
                  <a:lnTo>
                    <a:pt x="1320" y="5981"/>
                  </a:lnTo>
                  <a:lnTo>
                    <a:pt x="4038" y="9512"/>
                  </a:lnTo>
                  <a:lnTo>
                    <a:pt x="4024" y="5981"/>
                  </a:lnTo>
                  <a:lnTo>
                    <a:pt x="3759" y="3327"/>
                  </a:lnTo>
                  <a:lnTo>
                    <a:pt x="2730" y="0"/>
                  </a:lnTo>
                  <a:close/>
                </a:path>
              </a:pathLst>
            </a:custGeom>
            <a:solidFill>
              <a:srgbClr val="10A1B1"/>
            </a:solidFill>
          </p:spPr>
          <p:txBody>
            <a:bodyPr wrap="square" lIns="0" tIns="0" rIns="0" bIns="0" rtlCol="0"/>
            <a:lstStyle/>
            <a:p>
              <a:endParaRPr/>
            </a:p>
          </p:txBody>
        </p:sp>
        <p:pic>
          <p:nvPicPr>
            <p:cNvPr id="3321" name="object 162">
              <a:extLst>
                <a:ext uri="{FF2B5EF4-FFF2-40B4-BE49-F238E27FC236}">
                  <a16:creationId xmlns:a16="http://schemas.microsoft.com/office/drawing/2014/main" id="{D3F0F579-5A4F-5537-50C0-A0A2911311A6}"/>
                </a:ext>
              </a:extLst>
            </p:cNvPr>
            <p:cNvPicPr/>
            <p:nvPr/>
          </p:nvPicPr>
          <p:blipFill>
            <a:blip r:embed="rId173" cstate="hqprint">
              <a:extLst>
                <a:ext uri="{28A0092B-C50C-407E-A947-70E740481C1C}">
                  <a14:useLocalDpi xmlns:a14="http://schemas.microsoft.com/office/drawing/2010/main"/>
                </a:ext>
              </a:extLst>
            </a:blip>
            <a:stretch>
              <a:fillRect/>
            </a:stretch>
          </p:blipFill>
          <p:spPr>
            <a:xfrm>
              <a:off x="6675399" y="2360371"/>
              <a:ext cx="94081" cy="376491"/>
            </a:xfrm>
            <a:prstGeom prst="rect">
              <a:avLst/>
            </a:prstGeom>
          </p:spPr>
        </p:pic>
        <p:pic>
          <p:nvPicPr>
            <p:cNvPr id="3322" name="object 163">
              <a:extLst>
                <a:ext uri="{FF2B5EF4-FFF2-40B4-BE49-F238E27FC236}">
                  <a16:creationId xmlns:a16="http://schemas.microsoft.com/office/drawing/2014/main" id="{8D70D30C-D5EA-C87E-AE12-8003DC82A899}"/>
                </a:ext>
              </a:extLst>
            </p:cNvPr>
            <p:cNvPicPr/>
            <p:nvPr/>
          </p:nvPicPr>
          <p:blipFill>
            <a:blip r:embed="rId174" cstate="hqprint">
              <a:extLst>
                <a:ext uri="{28A0092B-C50C-407E-A947-70E740481C1C}">
                  <a14:useLocalDpi xmlns:a14="http://schemas.microsoft.com/office/drawing/2010/main"/>
                </a:ext>
              </a:extLst>
            </a:blip>
            <a:stretch>
              <a:fillRect/>
            </a:stretch>
          </p:blipFill>
          <p:spPr>
            <a:xfrm>
              <a:off x="4218000" y="2561907"/>
              <a:ext cx="186565" cy="205955"/>
            </a:xfrm>
            <a:prstGeom prst="rect">
              <a:avLst/>
            </a:prstGeom>
          </p:spPr>
        </p:pic>
        <p:sp>
          <p:nvSpPr>
            <p:cNvPr id="3323" name="object 164">
              <a:extLst>
                <a:ext uri="{FF2B5EF4-FFF2-40B4-BE49-F238E27FC236}">
                  <a16:creationId xmlns:a16="http://schemas.microsoft.com/office/drawing/2014/main" id="{646D2512-90D6-989A-9CA1-8CEF54F67D10}"/>
                </a:ext>
              </a:extLst>
            </p:cNvPr>
            <p:cNvSpPr/>
            <p:nvPr/>
          </p:nvSpPr>
          <p:spPr>
            <a:xfrm>
              <a:off x="4399241" y="3005404"/>
              <a:ext cx="3810" cy="19050"/>
            </a:xfrm>
            <a:custGeom>
              <a:avLst/>
              <a:gdLst/>
              <a:ahLst/>
              <a:cxnLst/>
              <a:rect l="l" t="t" r="r" b="b"/>
              <a:pathLst>
                <a:path w="3810" h="19050">
                  <a:moveTo>
                    <a:pt x="3657" y="0"/>
                  </a:moveTo>
                  <a:lnTo>
                    <a:pt x="0" y="14973"/>
                  </a:lnTo>
                  <a:lnTo>
                    <a:pt x="241" y="16751"/>
                  </a:lnTo>
                  <a:lnTo>
                    <a:pt x="800" y="18529"/>
                  </a:lnTo>
                  <a:lnTo>
                    <a:pt x="3657" y="0"/>
                  </a:lnTo>
                  <a:close/>
                </a:path>
              </a:pathLst>
            </a:custGeom>
            <a:solidFill>
              <a:srgbClr val="1E8599"/>
            </a:solidFill>
          </p:spPr>
          <p:txBody>
            <a:bodyPr wrap="square" lIns="0" tIns="0" rIns="0" bIns="0" rtlCol="0"/>
            <a:lstStyle/>
            <a:p>
              <a:endParaRPr/>
            </a:p>
          </p:txBody>
        </p:sp>
        <p:pic>
          <p:nvPicPr>
            <p:cNvPr id="3324" name="object 165">
              <a:extLst>
                <a:ext uri="{FF2B5EF4-FFF2-40B4-BE49-F238E27FC236}">
                  <a16:creationId xmlns:a16="http://schemas.microsoft.com/office/drawing/2014/main" id="{F3AD246C-28F2-03E5-D14A-0BF6FBF992CF}"/>
                </a:ext>
              </a:extLst>
            </p:cNvPr>
            <p:cNvPicPr/>
            <p:nvPr/>
          </p:nvPicPr>
          <p:blipFill>
            <a:blip r:embed="rId175" cstate="hqprint">
              <a:extLst>
                <a:ext uri="{28A0092B-C50C-407E-A947-70E740481C1C}">
                  <a14:useLocalDpi xmlns:a14="http://schemas.microsoft.com/office/drawing/2010/main"/>
                </a:ext>
              </a:extLst>
            </a:blip>
            <a:stretch>
              <a:fillRect/>
            </a:stretch>
          </p:blipFill>
          <p:spPr>
            <a:xfrm>
              <a:off x="4338525" y="2728188"/>
              <a:ext cx="73264" cy="199377"/>
            </a:xfrm>
            <a:prstGeom prst="rect">
              <a:avLst/>
            </a:prstGeom>
          </p:spPr>
        </p:pic>
        <p:pic>
          <p:nvPicPr>
            <p:cNvPr id="3325" name="object 166">
              <a:extLst>
                <a:ext uri="{FF2B5EF4-FFF2-40B4-BE49-F238E27FC236}">
                  <a16:creationId xmlns:a16="http://schemas.microsoft.com/office/drawing/2014/main" id="{C2786F95-F741-EFAA-28A2-86937C85D1F3}"/>
                </a:ext>
              </a:extLst>
            </p:cNvPr>
            <p:cNvPicPr/>
            <p:nvPr/>
          </p:nvPicPr>
          <p:blipFill>
            <a:blip r:embed="rId176" cstate="print">
              <a:extLst>
                <a:ext uri="{28A0092B-C50C-407E-A947-70E740481C1C}">
                  <a14:useLocalDpi xmlns:a14="http://schemas.microsoft.com/office/drawing/2010/main"/>
                </a:ext>
              </a:extLst>
            </a:blip>
            <a:stretch>
              <a:fillRect/>
            </a:stretch>
          </p:blipFill>
          <p:spPr>
            <a:xfrm>
              <a:off x="4259287" y="2561120"/>
              <a:ext cx="34886" cy="142455"/>
            </a:xfrm>
            <a:prstGeom prst="rect">
              <a:avLst/>
            </a:prstGeom>
          </p:spPr>
        </p:pic>
        <p:sp>
          <p:nvSpPr>
            <p:cNvPr id="3326" name="object 167">
              <a:extLst>
                <a:ext uri="{FF2B5EF4-FFF2-40B4-BE49-F238E27FC236}">
                  <a16:creationId xmlns:a16="http://schemas.microsoft.com/office/drawing/2014/main" id="{E8E0DE49-4F7A-6684-5FF0-7FED66812527}"/>
                </a:ext>
              </a:extLst>
            </p:cNvPr>
            <p:cNvSpPr/>
            <p:nvPr/>
          </p:nvSpPr>
          <p:spPr>
            <a:xfrm>
              <a:off x="4282365" y="2620924"/>
              <a:ext cx="13970" cy="5080"/>
            </a:xfrm>
            <a:custGeom>
              <a:avLst/>
              <a:gdLst/>
              <a:ahLst/>
              <a:cxnLst/>
              <a:rect l="l" t="t" r="r" b="b"/>
              <a:pathLst>
                <a:path w="13970" h="5080">
                  <a:moveTo>
                    <a:pt x="1510" y="0"/>
                  </a:moveTo>
                  <a:lnTo>
                    <a:pt x="684" y="0"/>
                  </a:lnTo>
                  <a:lnTo>
                    <a:pt x="417" y="76"/>
                  </a:lnTo>
                  <a:lnTo>
                    <a:pt x="0" y="342"/>
                  </a:lnTo>
                  <a:lnTo>
                    <a:pt x="13" y="1866"/>
                  </a:lnTo>
                  <a:lnTo>
                    <a:pt x="2030" y="3276"/>
                  </a:lnTo>
                  <a:lnTo>
                    <a:pt x="3808" y="4559"/>
                  </a:lnTo>
                  <a:lnTo>
                    <a:pt x="4151" y="4825"/>
                  </a:lnTo>
                  <a:lnTo>
                    <a:pt x="7999" y="3606"/>
                  </a:lnTo>
                  <a:lnTo>
                    <a:pt x="10930" y="3606"/>
                  </a:lnTo>
                  <a:lnTo>
                    <a:pt x="10445" y="2806"/>
                  </a:lnTo>
                  <a:lnTo>
                    <a:pt x="9821" y="1511"/>
                  </a:lnTo>
                  <a:lnTo>
                    <a:pt x="3491" y="1511"/>
                  </a:lnTo>
                  <a:lnTo>
                    <a:pt x="2917" y="1003"/>
                  </a:lnTo>
                  <a:lnTo>
                    <a:pt x="1510" y="0"/>
                  </a:lnTo>
                  <a:close/>
                </a:path>
                <a:path w="13970" h="5080">
                  <a:moveTo>
                    <a:pt x="10930" y="3606"/>
                  </a:moveTo>
                  <a:lnTo>
                    <a:pt x="7999" y="3606"/>
                  </a:lnTo>
                  <a:lnTo>
                    <a:pt x="12051" y="4495"/>
                  </a:lnTo>
                  <a:lnTo>
                    <a:pt x="12546" y="3797"/>
                  </a:lnTo>
                  <a:lnTo>
                    <a:pt x="11047" y="3797"/>
                  </a:lnTo>
                  <a:lnTo>
                    <a:pt x="10930" y="3606"/>
                  </a:lnTo>
                  <a:close/>
                </a:path>
                <a:path w="13970" h="5080">
                  <a:moveTo>
                    <a:pt x="11809" y="1727"/>
                  </a:moveTo>
                  <a:lnTo>
                    <a:pt x="11749" y="2298"/>
                  </a:lnTo>
                  <a:lnTo>
                    <a:pt x="11630" y="2844"/>
                  </a:lnTo>
                  <a:lnTo>
                    <a:pt x="11466" y="3276"/>
                  </a:lnTo>
                  <a:lnTo>
                    <a:pt x="11047" y="3797"/>
                  </a:lnTo>
                  <a:lnTo>
                    <a:pt x="12546" y="3797"/>
                  </a:lnTo>
                  <a:lnTo>
                    <a:pt x="13609" y="2298"/>
                  </a:lnTo>
                  <a:lnTo>
                    <a:pt x="13486" y="2019"/>
                  </a:lnTo>
                  <a:lnTo>
                    <a:pt x="13448" y="1816"/>
                  </a:lnTo>
                  <a:lnTo>
                    <a:pt x="12432" y="1790"/>
                  </a:lnTo>
                  <a:lnTo>
                    <a:pt x="11809" y="1727"/>
                  </a:lnTo>
                  <a:close/>
                </a:path>
                <a:path w="13970" h="5080">
                  <a:moveTo>
                    <a:pt x="4075" y="177"/>
                  </a:moveTo>
                  <a:lnTo>
                    <a:pt x="3961" y="1142"/>
                  </a:lnTo>
                  <a:lnTo>
                    <a:pt x="3491" y="1511"/>
                  </a:lnTo>
                  <a:lnTo>
                    <a:pt x="9821" y="1511"/>
                  </a:lnTo>
                  <a:lnTo>
                    <a:pt x="7352" y="1003"/>
                  </a:lnTo>
                  <a:lnTo>
                    <a:pt x="5662" y="609"/>
                  </a:lnTo>
                  <a:lnTo>
                    <a:pt x="4075" y="177"/>
                  </a:lnTo>
                  <a:close/>
                </a:path>
              </a:pathLst>
            </a:custGeom>
            <a:solidFill>
              <a:srgbClr val="009FA8"/>
            </a:solidFill>
          </p:spPr>
          <p:txBody>
            <a:bodyPr wrap="square" lIns="0" tIns="0" rIns="0" bIns="0" rtlCol="0"/>
            <a:lstStyle/>
            <a:p>
              <a:endParaRPr/>
            </a:p>
          </p:txBody>
        </p:sp>
        <p:sp>
          <p:nvSpPr>
            <p:cNvPr id="3327" name="object 168">
              <a:extLst>
                <a:ext uri="{FF2B5EF4-FFF2-40B4-BE49-F238E27FC236}">
                  <a16:creationId xmlns:a16="http://schemas.microsoft.com/office/drawing/2014/main" id="{107AF566-9E01-354A-AC2D-1FEF622A825B}"/>
                </a:ext>
              </a:extLst>
            </p:cNvPr>
            <p:cNvSpPr/>
            <p:nvPr/>
          </p:nvSpPr>
          <p:spPr>
            <a:xfrm>
              <a:off x="4295878" y="2622937"/>
              <a:ext cx="635" cy="0"/>
            </a:xfrm>
            <a:custGeom>
              <a:avLst/>
              <a:gdLst/>
              <a:ahLst/>
              <a:cxnLst/>
              <a:rect l="l" t="t" r="r" b="b"/>
              <a:pathLst>
                <a:path w="635">
                  <a:moveTo>
                    <a:pt x="0" y="0"/>
                  </a:moveTo>
                  <a:lnTo>
                    <a:pt x="294" y="0"/>
                  </a:lnTo>
                </a:path>
              </a:pathLst>
            </a:custGeom>
            <a:ln w="3175">
              <a:solidFill>
                <a:srgbClr val="009FA4"/>
              </a:solidFill>
            </a:ln>
          </p:spPr>
          <p:txBody>
            <a:bodyPr wrap="square" lIns="0" tIns="0" rIns="0" bIns="0" rtlCol="0"/>
            <a:lstStyle/>
            <a:p>
              <a:endParaRPr/>
            </a:p>
          </p:txBody>
        </p:sp>
        <p:sp>
          <p:nvSpPr>
            <p:cNvPr id="3328" name="object 169">
              <a:extLst>
                <a:ext uri="{FF2B5EF4-FFF2-40B4-BE49-F238E27FC236}">
                  <a16:creationId xmlns:a16="http://schemas.microsoft.com/office/drawing/2014/main" id="{689FDD9B-4F9A-2482-64A1-1CB956455106}"/>
                </a:ext>
              </a:extLst>
            </p:cNvPr>
            <p:cNvSpPr/>
            <p:nvPr/>
          </p:nvSpPr>
          <p:spPr>
            <a:xfrm>
              <a:off x="4288637" y="2650162"/>
              <a:ext cx="0" cy="1905"/>
            </a:xfrm>
            <a:custGeom>
              <a:avLst/>
              <a:gdLst/>
              <a:ahLst/>
              <a:cxnLst/>
              <a:rect l="l" t="t" r="r" b="b"/>
              <a:pathLst>
                <a:path h="1905">
                  <a:moveTo>
                    <a:pt x="0" y="1760"/>
                  </a:moveTo>
                  <a:lnTo>
                    <a:pt x="0" y="0"/>
                  </a:lnTo>
                </a:path>
              </a:pathLst>
            </a:custGeom>
            <a:ln w="3175">
              <a:solidFill>
                <a:srgbClr val="009EAC"/>
              </a:solidFill>
            </a:ln>
          </p:spPr>
          <p:txBody>
            <a:bodyPr wrap="square" lIns="0" tIns="0" rIns="0" bIns="0" rtlCol="0"/>
            <a:lstStyle/>
            <a:p>
              <a:endParaRPr/>
            </a:p>
          </p:txBody>
        </p:sp>
        <p:sp>
          <p:nvSpPr>
            <p:cNvPr id="3329" name="object 170">
              <a:extLst>
                <a:ext uri="{FF2B5EF4-FFF2-40B4-BE49-F238E27FC236}">
                  <a16:creationId xmlns:a16="http://schemas.microsoft.com/office/drawing/2014/main" id="{954A0CED-D131-B050-1948-12D7E5A87ABC}"/>
                </a:ext>
              </a:extLst>
            </p:cNvPr>
            <p:cNvSpPr/>
            <p:nvPr/>
          </p:nvSpPr>
          <p:spPr>
            <a:xfrm>
              <a:off x="4363923" y="2760814"/>
              <a:ext cx="3810" cy="5080"/>
            </a:xfrm>
            <a:custGeom>
              <a:avLst/>
              <a:gdLst/>
              <a:ahLst/>
              <a:cxnLst/>
              <a:rect l="l" t="t" r="r" b="b"/>
              <a:pathLst>
                <a:path w="3810" h="5080">
                  <a:moveTo>
                    <a:pt x="2819" y="0"/>
                  </a:moveTo>
                  <a:lnTo>
                    <a:pt x="1905" y="0"/>
                  </a:lnTo>
                  <a:lnTo>
                    <a:pt x="990" y="317"/>
                  </a:lnTo>
                  <a:lnTo>
                    <a:pt x="0" y="698"/>
                  </a:lnTo>
                  <a:lnTo>
                    <a:pt x="241" y="2654"/>
                  </a:lnTo>
                  <a:lnTo>
                    <a:pt x="469" y="4229"/>
                  </a:lnTo>
                  <a:lnTo>
                    <a:pt x="609" y="5054"/>
                  </a:lnTo>
                  <a:lnTo>
                    <a:pt x="1828" y="3771"/>
                  </a:lnTo>
                  <a:lnTo>
                    <a:pt x="2806" y="2603"/>
                  </a:lnTo>
                  <a:lnTo>
                    <a:pt x="3187" y="1574"/>
                  </a:lnTo>
                  <a:lnTo>
                    <a:pt x="3187" y="215"/>
                  </a:lnTo>
                  <a:lnTo>
                    <a:pt x="3048" y="50"/>
                  </a:lnTo>
                  <a:lnTo>
                    <a:pt x="2819" y="0"/>
                  </a:lnTo>
                  <a:close/>
                </a:path>
              </a:pathLst>
            </a:custGeom>
            <a:solidFill>
              <a:srgbClr val="6FACC8"/>
            </a:solidFill>
          </p:spPr>
          <p:txBody>
            <a:bodyPr wrap="square" lIns="0" tIns="0" rIns="0" bIns="0" rtlCol="0"/>
            <a:lstStyle/>
            <a:p>
              <a:endParaRPr/>
            </a:p>
          </p:txBody>
        </p:sp>
        <p:pic>
          <p:nvPicPr>
            <p:cNvPr id="3330" name="object 171">
              <a:extLst>
                <a:ext uri="{FF2B5EF4-FFF2-40B4-BE49-F238E27FC236}">
                  <a16:creationId xmlns:a16="http://schemas.microsoft.com/office/drawing/2014/main" id="{FA0850E7-33F7-EB0B-57E7-813C6719ECBA}"/>
                </a:ext>
              </a:extLst>
            </p:cNvPr>
            <p:cNvPicPr/>
            <p:nvPr/>
          </p:nvPicPr>
          <p:blipFill>
            <a:blip r:embed="rId177" cstate="hqprint">
              <a:extLst>
                <a:ext uri="{28A0092B-C50C-407E-A947-70E740481C1C}">
                  <a14:useLocalDpi xmlns:a14="http://schemas.microsoft.com/office/drawing/2010/main"/>
                </a:ext>
              </a:extLst>
            </a:blip>
            <a:stretch>
              <a:fillRect/>
            </a:stretch>
          </p:blipFill>
          <p:spPr>
            <a:xfrm>
              <a:off x="4270451" y="2640825"/>
              <a:ext cx="88607" cy="141389"/>
            </a:xfrm>
            <a:prstGeom prst="rect">
              <a:avLst/>
            </a:prstGeom>
          </p:spPr>
        </p:pic>
        <p:pic>
          <p:nvPicPr>
            <p:cNvPr id="3331" name="object 172">
              <a:extLst>
                <a:ext uri="{FF2B5EF4-FFF2-40B4-BE49-F238E27FC236}">
                  <a16:creationId xmlns:a16="http://schemas.microsoft.com/office/drawing/2014/main" id="{5812F6FE-E2D6-2A68-B1F6-1055C86400AA}"/>
                </a:ext>
              </a:extLst>
            </p:cNvPr>
            <p:cNvPicPr/>
            <p:nvPr/>
          </p:nvPicPr>
          <p:blipFill>
            <a:blip r:embed="rId178" cstate="hqprint">
              <a:extLst>
                <a:ext uri="{28A0092B-C50C-407E-A947-70E740481C1C}">
                  <a14:useLocalDpi xmlns:a14="http://schemas.microsoft.com/office/drawing/2010/main"/>
                </a:ext>
              </a:extLst>
            </a:blip>
            <a:stretch>
              <a:fillRect/>
            </a:stretch>
          </p:blipFill>
          <p:spPr>
            <a:xfrm>
              <a:off x="4345482" y="2599486"/>
              <a:ext cx="37388" cy="73456"/>
            </a:xfrm>
            <a:prstGeom prst="rect">
              <a:avLst/>
            </a:prstGeom>
          </p:spPr>
        </p:pic>
        <p:pic>
          <p:nvPicPr>
            <p:cNvPr id="3332" name="object 173">
              <a:extLst>
                <a:ext uri="{FF2B5EF4-FFF2-40B4-BE49-F238E27FC236}">
                  <a16:creationId xmlns:a16="http://schemas.microsoft.com/office/drawing/2014/main" id="{67A714C9-5192-8F33-D8FD-5AED2CFFA8BD}"/>
                </a:ext>
              </a:extLst>
            </p:cNvPr>
            <p:cNvPicPr/>
            <p:nvPr/>
          </p:nvPicPr>
          <p:blipFill>
            <a:blip r:embed="rId179" cstate="print">
              <a:extLst>
                <a:ext uri="{28A0092B-C50C-407E-A947-70E740481C1C}">
                  <a14:useLocalDpi xmlns:a14="http://schemas.microsoft.com/office/drawing/2010/main"/>
                </a:ext>
              </a:extLst>
            </a:blip>
            <a:stretch>
              <a:fillRect/>
            </a:stretch>
          </p:blipFill>
          <p:spPr>
            <a:xfrm>
              <a:off x="4320743" y="2633192"/>
              <a:ext cx="32029" cy="81318"/>
            </a:xfrm>
            <a:prstGeom prst="rect">
              <a:avLst/>
            </a:prstGeom>
          </p:spPr>
        </p:pic>
        <p:sp>
          <p:nvSpPr>
            <p:cNvPr id="3333" name="object 174">
              <a:extLst>
                <a:ext uri="{FF2B5EF4-FFF2-40B4-BE49-F238E27FC236}">
                  <a16:creationId xmlns:a16="http://schemas.microsoft.com/office/drawing/2014/main" id="{19068B22-A649-487F-43FE-387583D872BE}"/>
                </a:ext>
              </a:extLst>
            </p:cNvPr>
            <p:cNvSpPr/>
            <p:nvPr/>
          </p:nvSpPr>
          <p:spPr>
            <a:xfrm>
              <a:off x="4319549" y="2626143"/>
              <a:ext cx="5080" cy="9525"/>
            </a:xfrm>
            <a:custGeom>
              <a:avLst/>
              <a:gdLst/>
              <a:ahLst/>
              <a:cxnLst/>
              <a:rect l="l" t="t" r="r" b="b"/>
              <a:pathLst>
                <a:path w="5079" h="9525">
                  <a:moveTo>
                    <a:pt x="3187" y="0"/>
                  </a:moveTo>
                  <a:lnTo>
                    <a:pt x="2057" y="0"/>
                  </a:lnTo>
                  <a:lnTo>
                    <a:pt x="1092" y="2514"/>
                  </a:lnTo>
                  <a:lnTo>
                    <a:pt x="0" y="4064"/>
                  </a:lnTo>
                  <a:lnTo>
                    <a:pt x="1397" y="5892"/>
                  </a:lnTo>
                  <a:lnTo>
                    <a:pt x="4229" y="9499"/>
                  </a:lnTo>
                  <a:lnTo>
                    <a:pt x="4533" y="8000"/>
                  </a:lnTo>
                  <a:lnTo>
                    <a:pt x="4749" y="6464"/>
                  </a:lnTo>
                  <a:lnTo>
                    <a:pt x="4749" y="3327"/>
                  </a:lnTo>
                  <a:lnTo>
                    <a:pt x="4457" y="1752"/>
                  </a:lnTo>
                  <a:lnTo>
                    <a:pt x="3403" y="152"/>
                  </a:lnTo>
                  <a:lnTo>
                    <a:pt x="3187" y="0"/>
                  </a:lnTo>
                  <a:close/>
                </a:path>
              </a:pathLst>
            </a:custGeom>
            <a:solidFill>
              <a:srgbClr val="00A1AD"/>
            </a:solidFill>
          </p:spPr>
          <p:txBody>
            <a:bodyPr wrap="square" lIns="0" tIns="0" rIns="0" bIns="0" rtlCol="0"/>
            <a:lstStyle/>
            <a:p>
              <a:endParaRPr/>
            </a:p>
          </p:txBody>
        </p:sp>
        <p:pic>
          <p:nvPicPr>
            <p:cNvPr id="3334" name="object 175">
              <a:extLst>
                <a:ext uri="{FF2B5EF4-FFF2-40B4-BE49-F238E27FC236}">
                  <a16:creationId xmlns:a16="http://schemas.microsoft.com/office/drawing/2014/main" id="{F59F17CC-B9F3-2084-0ECA-9C1F3CD9AFAE}"/>
                </a:ext>
              </a:extLst>
            </p:cNvPr>
            <p:cNvPicPr/>
            <p:nvPr/>
          </p:nvPicPr>
          <p:blipFill>
            <a:blip r:embed="rId180" cstate="hqprint">
              <a:extLst>
                <a:ext uri="{28A0092B-C50C-407E-A947-70E740481C1C}">
                  <a14:useLocalDpi xmlns:a14="http://schemas.microsoft.com/office/drawing/2010/main"/>
                </a:ext>
              </a:extLst>
            </a:blip>
            <a:stretch>
              <a:fillRect/>
            </a:stretch>
          </p:blipFill>
          <p:spPr>
            <a:xfrm>
              <a:off x="4271111" y="2624200"/>
              <a:ext cx="69488" cy="117271"/>
            </a:xfrm>
            <a:prstGeom prst="rect">
              <a:avLst/>
            </a:prstGeom>
          </p:spPr>
        </p:pic>
        <p:sp>
          <p:nvSpPr>
            <p:cNvPr id="3335" name="object 176">
              <a:extLst>
                <a:ext uri="{FF2B5EF4-FFF2-40B4-BE49-F238E27FC236}">
                  <a16:creationId xmlns:a16="http://schemas.microsoft.com/office/drawing/2014/main" id="{84F1D314-4D3F-F0FE-C57B-DAAF098472FC}"/>
                </a:ext>
              </a:extLst>
            </p:cNvPr>
            <p:cNvSpPr/>
            <p:nvPr/>
          </p:nvSpPr>
          <p:spPr>
            <a:xfrm>
              <a:off x="4319422" y="2666326"/>
              <a:ext cx="3810" cy="13335"/>
            </a:xfrm>
            <a:custGeom>
              <a:avLst/>
              <a:gdLst/>
              <a:ahLst/>
              <a:cxnLst/>
              <a:rect l="l" t="t" r="r" b="b"/>
              <a:pathLst>
                <a:path w="3810" h="13335">
                  <a:moveTo>
                    <a:pt x="1295" y="0"/>
                  </a:moveTo>
                  <a:lnTo>
                    <a:pt x="495" y="0"/>
                  </a:lnTo>
                  <a:lnTo>
                    <a:pt x="215" y="355"/>
                  </a:lnTo>
                  <a:lnTo>
                    <a:pt x="0" y="889"/>
                  </a:lnTo>
                  <a:lnTo>
                    <a:pt x="158" y="2755"/>
                  </a:lnTo>
                  <a:lnTo>
                    <a:pt x="253" y="12522"/>
                  </a:lnTo>
                  <a:lnTo>
                    <a:pt x="622" y="12763"/>
                  </a:lnTo>
                  <a:lnTo>
                    <a:pt x="1079" y="12788"/>
                  </a:lnTo>
                  <a:lnTo>
                    <a:pt x="1955" y="12750"/>
                  </a:lnTo>
                  <a:lnTo>
                    <a:pt x="2654" y="12357"/>
                  </a:lnTo>
                  <a:lnTo>
                    <a:pt x="3340" y="8127"/>
                  </a:lnTo>
                  <a:lnTo>
                    <a:pt x="3759" y="3937"/>
                  </a:lnTo>
                  <a:lnTo>
                    <a:pt x="3467" y="2755"/>
                  </a:lnTo>
                  <a:lnTo>
                    <a:pt x="3073" y="1739"/>
                  </a:lnTo>
                  <a:lnTo>
                    <a:pt x="1816" y="317"/>
                  </a:lnTo>
                  <a:lnTo>
                    <a:pt x="1295" y="0"/>
                  </a:lnTo>
                  <a:close/>
                </a:path>
              </a:pathLst>
            </a:custGeom>
            <a:solidFill>
              <a:srgbClr val="009FA8"/>
            </a:solidFill>
          </p:spPr>
          <p:txBody>
            <a:bodyPr wrap="square" lIns="0" tIns="0" rIns="0" bIns="0" rtlCol="0"/>
            <a:lstStyle/>
            <a:p>
              <a:endParaRPr/>
            </a:p>
          </p:txBody>
        </p:sp>
        <p:sp>
          <p:nvSpPr>
            <p:cNvPr id="3336" name="object 177">
              <a:extLst>
                <a:ext uri="{FF2B5EF4-FFF2-40B4-BE49-F238E27FC236}">
                  <a16:creationId xmlns:a16="http://schemas.microsoft.com/office/drawing/2014/main" id="{22223BB8-655D-189E-B875-EBE221F8ACDD}"/>
                </a:ext>
              </a:extLst>
            </p:cNvPr>
            <p:cNvSpPr/>
            <p:nvPr/>
          </p:nvSpPr>
          <p:spPr>
            <a:xfrm>
              <a:off x="4287504" y="2649473"/>
              <a:ext cx="1270" cy="0"/>
            </a:xfrm>
            <a:custGeom>
              <a:avLst/>
              <a:gdLst/>
              <a:ahLst/>
              <a:cxnLst/>
              <a:rect l="l" t="t" r="r" b="b"/>
              <a:pathLst>
                <a:path w="1270">
                  <a:moveTo>
                    <a:pt x="0" y="0"/>
                  </a:moveTo>
                  <a:lnTo>
                    <a:pt x="1253" y="0"/>
                  </a:lnTo>
                </a:path>
              </a:pathLst>
            </a:custGeom>
            <a:ln w="3175">
              <a:solidFill>
                <a:srgbClr val="009EAC"/>
              </a:solidFill>
            </a:ln>
          </p:spPr>
          <p:txBody>
            <a:bodyPr wrap="square" lIns="0" tIns="0" rIns="0" bIns="0" rtlCol="0"/>
            <a:lstStyle/>
            <a:p>
              <a:endParaRPr/>
            </a:p>
          </p:txBody>
        </p:sp>
        <p:pic>
          <p:nvPicPr>
            <p:cNvPr id="3337" name="object 178">
              <a:extLst>
                <a:ext uri="{FF2B5EF4-FFF2-40B4-BE49-F238E27FC236}">
                  <a16:creationId xmlns:a16="http://schemas.microsoft.com/office/drawing/2014/main" id="{2118CAE2-008F-9E70-4DBE-1FAA20DE5B5B}"/>
                </a:ext>
              </a:extLst>
            </p:cNvPr>
            <p:cNvPicPr/>
            <p:nvPr/>
          </p:nvPicPr>
          <p:blipFill>
            <a:blip r:embed="rId181" cstate="print">
              <a:extLst>
                <a:ext uri="{28A0092B-C50C-407E-A947-70E740481C1C}">
                  <a14:useLocalDpi xmlns:a14="http://schemas.microsoft.com/office/drawing/2010/main"/>
                </a:ext>
              </a:extLst>
            </a:blip>
            <a:stretch>
              <a:fillRect/>
            </a:stretch>
          </p:blipFill>
          <p:spPr>
            <a:xfrm>
              <a:off x="4271111" y="2648597"/>
              <a:ext cx="67970" cy="84775"/>
            </a:xfrm>
            <a:prstGeom prst="rect">
              <a:avLst/>
            </a:prstGeom>
          </p:spPr>
        </p:pic>
        <p:sp>
          <p:nvSpPr>
            <p:cNvPr id="3338" name="object 179">
              <a:extLst>
                <a:ext uri="{FF2B5EF4-FFF2-40B4-BE49-F238E27FC236}">
                  <a16:creationId xmlns:a16="http://schemas.microsoft.com/office/drawing/2014/main" id="{866DAA3F-9B0B-DFE4-7FA3-6273416F0FC6}"/>
                </a:ext>
              </a:extLst>
            </p:cNvPr>
            <p:cNvSpPr/>
            <p:nvPr/>
          </p:nvSpPr>
          <p:spPr>
            <a:xfrm>
              <a:off x="4335697" y="2672181"/>
              <a:ext cx="0" cy="1270"/>
            </a:xfrm>
            <a:custGeom>
              <a:avLst/>
              <a:gdLst/>
              <a:ahLst/>
              <a:cxnLst/>
              <a:rect l="l" t="t" r="r" b="b"/>
              <a:pathLst>
                <a:path h="1269">
                  <a:moveTo>
                    <a:pt x="0" y="1256"/>
                  </a:moveTo>
                  <a:lnTo>
                    <a:pt x="0" y="0"/>
                  </a:lnTo>
                </a:path>
              </a:pathLst>
            </a:custGeom>
            <a:ln w="3175">
              <a:solidFill>
                <a:srgbClr val="00A0A7"/>
              </a:solidFill>
            </a:ln>
          </p:spPr>
          <p:txBody>
            <a:bodyPr wrap="square" lIns="0" tIns="0" rIns="0" bIns="0" rtlCol="0"/>
            <a:lstStyle/>
            <a:p>
              <a:endParaRPr/>
            </a:p>
          </p:txBody>
        </p:sp>
        <p:sp>
          <p:nvSpPr>
            <p:cNvPr id="3339" name="object 180">
              <a:extLst>
                <a:ext uri="{FF2B5EF4-FFF2-40B4-BE49-F238E27FC236}">
                  <a16:creationId xmlns:a16="http://schemas.microsoft.com/office/drawing/2014/main" id="{9AB16F21-1544-34F4-155E-D16D907AB2CF}"/>
                </a:ext>
              </a:extLst>
            </p:cNvPr>
            <p:cNvSpPr/>
            <p:nvPr/>
          </p:nvSpPr>
          <p:spPr>
            <a:xfrm>
              <a:off x="4279004" y="2475468"/>
              <a:ext cx="0" cy="4445"/>
            </a:xfrm>
            <a:custGeom>
              <a:avLst/>
              <a:gdLst/>
              <a:ahLst/>
              <a:cxnLst/>
              <a:rect l="l" t="t" r="r" b="b"/>
              <a:pathLst>
                <a:path h="4444">
                  <a:moveTo>
                    <a:pt x="0" y="3979"/>
                  </a:moveTo>
                  <a:lnTo>
                    <a:pt x="0" y="2398"/>
                  </a:lnTo>
                </a:path>
                <a:path h="4444">
                  <a:moveTo>
                    <a:pt x="0" y="1573"/>
                  </a:moveTo>
                  <a:lnTo>
                    <a:pt x="0" y="0"/>
                  </a:lnTo>
                </a:path>
              </a:pathLst>
            </a:custGeom>
            <a:ln w="3175">
              <a:solidFill>
                <a:srgbClr val="89C4B7"/>
              </a:solidFill>
            </a:ln>
          </p:spPr>
          <p:txBody>
            <a:bodyPr wrap="square" lIns="0" tIns="0" rIns="0" bIns="0" rtlCol="0"/>
            <a:lstStyle/>
            <a:p>
              <a:endParaRPr/>
            </a:p>
          </p:txBody>
        </p:sp>
        <p:sp>
          <p:nvSpPr>
            <p:cNvPr id="3340" name="object 181">
              <a:extLst>
                <a:ext uri="{FF2B5EF4-FFF2-40B4-BE49-F238E27FC236}">
                  <a16:creationId xmlns:a16="http://schemas.microsoft.com/office/drawing/2014/main" id="{8BDA45D3-3023-9402-DDA7-54E8CC903AD8}"/>
                </a:ext>
              </a:extLst>
            </p:cNvPr>
            <p:cNvSpPr/>
            <p:nvPr/>
          </p:nvSpPr>
          <p:spPr>
            <a:xfrm>
              <a:off x="4275988" y="2439530"/>
              <a:ext cx="3175" cy="8890"/>
            </a:xfrm>
            <a:custGeom>
              <a:avLst/>
              <a:gdLst/>
              <a:ahLst/>
              <a:cxnLst/>
              <a:rect l="l" t="t" r="r" b="b"/>
              <a:pathLst>
                <a:path w="3175" h="8889">
                  <a:moveTo>
                    <a:pt x="1879" y="0"/>
                  </a:moveTo>
                  <a:lnTo>
                    <a:pt x="1828" y="2730"/>
                  </a:lnTo>
                  <a:lnTo>
                    <a:pt x="1269" y="5118"/>
                  </a:lnTo>
                  <a:lnTo>
                    <a:pt x="457" y="7581"/>
                  </a:lnTo>
                  <a:lnTo>
                    <a:pt x="0" y="8712"/>
                  </a:lnTo>
                  <a:lnTo>
                    <a:pt x="635" y="7810"/>
                  </a:lnTo>
                  <a:lnTo>
                    <a:pt x="952" y="7111"/>
                  </a:lnTo>
                  <a:lnTo>
                    <a:pt x="1358" y="6286"/>
                  </a:lnTo>
                  <a:lnTo>
                    <a:pt x="1815" y="5118"/>
                  </a:lnTo>
                  <a:lnTo>
                    <a:pt x="2095" y="4267"/>
                  </a:lnTo>
                  <a:lnTo>
                    <a:pt x="2412" y="3416"/>
                  </a:lnTo>
                  <a:lnTo>
                    <a:pt x="2870" y="1676"/>
                  </a:lnTo>
                  <a:lnTo>
                    <a:pt x="1879" y="0"/>
                  </a:lnTo>
                  <a:close/>
                </a:path>
              </a:pathLst>
            </a:custGeom>
            <a:solidFill>
              <a:srgbClr val="89C4B7"/>
            </a:solidFill>
          </p:spPr>
          <p:txBody>
            <a:bodyPr wrap="square" lIns="0" tIns="0" rIns="0" bIns="0" rtlCol="0"/>
            <a:lstStyle/>
            <a:p>
              <a:endParaRPr/>
            </a:p>
          </p:txBody>
        </p:sp>
        <p:sp>
          <p:nvSpPr>
            <p:cNvPr id="3341" name="object 182">
              <a:extLst>
                <a:ext uri="{FF2B5EF4-FFF2-40B4-BE49-F238E27FC236}">
                  <a16:creationId xmlns:a16="http://schemas.microsoft.com/office/drawing/2014/main" id="{B7CEA5A2-9907-E7FB-E3EF-FD145FDE821E}"/>
                </a:ext>
              </a:extLst>
            </p:cNvPr>
            <p:cNvSpPr/>
            <p:nvPr/>
          </p:nvSpPr>
          <p:spPr>
            <a:xfrm>
              <a:off x="4254950" y="2418608"/>
              <a:ext cx="635" cy="0"/>
            </a:xfrm>
            <a:custGeom>
              <a:avLst/>
              <a:gdLst/>
              <a:ahLst/>
              <a:cxnLst/>
              <a:rect l="l" t="t" r="r" b="b"/>
              <a:pathLst>
                <a:path w="635">
                  <a:moveTo>
                    <a:pt x="0" y="0"/>
                  </a:moveTo>
                  <a:lnTo>
                    <a:pt x="25" y="0"/>
                  </a:lnTo>
                </a:path>
              </a:pathLst>
            </a:custGeom>
            <a:ln w="3175">
              <a:solidFill>
                <a:srgbClr val="C2DDEE"/>
              </a:solidFill>
            </a:ln>
          </p:spPr>
          <p:txBody>
            <a:bodyPr wrap="square" lIns="0" tIns="0" rIns="0" bIns="0" rtlCol="0"/>
            <a:lstStyle/>
            <a:p>
              <a:endParaRPr/>
            </a:p>
          </p:txBody>
        </p:sp>
        <p:pic>
          <p:nvPicPr>
            <p:cNvPr id="3342" name="object 183">
              <a:extLst>
                <a:ext uri="{FF2B5EF4-FFF2-40B4-BE49-F238E27FC236}">
                  <a16:creationId xmlns:a16="http://schemas.microsoft.com/office/drawing/2014/main" id="{C7644516-CEC8-A453-4DE5-FA1587796AC1}"/>
                </a:ext>
              </a:extLst>
            </p:cNvPr>
            <p:cNvPicPr/>
            <p:nvPr/>
          </p:nvPicPr>
          <p:blipFill>
            <a:blip r:embed="rId182" cstate="hqprint">
              <a:extLst>
                <a:ext uri="{28A0092B-C50C-407E-A947-70E740481C1C}">
                  <a14:useLocalDpi xmlns:a14="http://schemas.microsoft.com/office/drawing/2010/main"/>
                </a:ext>
              </a:extLst>
            </a:blip>
            <a:stretch>
              <a:fillRect/>
            </a:stretch>
          </p:blipFill>
          <p:spPr>
            <a:xfrm>
              <a:off x="4182389" y="2678721"/>
              <a:ext cx="135889" cy="130695"/>
            </a:xfrm>
            <a:prstGeom prst="rect">
              <a:avLst/>
            </a:prstGeom>
          </p:spPr>
        </p:pic>
        <p:pic>
          <p:nvPicPr>
            <p:cNvPr id="3343" name="object 184">
              <a:extLst>
                <a:ext uri="{FF2B5EF4-FFF2-40B4-BE49-F238E27FC236}">
                  <a16:creationId xmlns:a16="http://schemas.microsoft.com/office/drawing/2014/main" id="{DAB86C3B-B7DF-20EB-78ED-FED59325168A}"/>
                </a:ext>
              </a:extLst>
            </p:cNvPr>
            <p:cNvPicPr/>
            <p:nvPr/>
          </p:nvPicPr>
          <p:blipFill>
            <a:blip r:embed="rId183" cstate="hqprint">
              <a:extLst>
                <a:ext uri="{28A0092B-C50C-407E-A947-70E740481C1C}">
                  <a14:useLocalDpi xmlns:a14="http://schemas.microsoft.com/office/drawing/2010/main"/>
                </a:ext>
              </a:extLst>
            </a:blip>
            <a:stretch>
              <a:fillRect/>
            </a:stretch>
          </p:blipFill>
          <p:spPr>
            <a:xfrm>
              <a:off x="4222762" y="2309393"/>
              <a:ext cx="115326" cy="271462"/>
            </a:xfrm>
            <a:prstGeom prst="rect">
              <a:avLst/>
            </a:prstGeom>
          </p:spPr>
        </p:pic>
        <p:sp>
          <p:nvSpPr>
            <p:cNvPr id="3344" name="object 185">
              <a:extLst>
                <a:ext uri="{FF2B5EF4-FFF2-40B4-BE49-F238E27FC236}">
                  <a16:creationId xmlns:a16="http://schemas.microsoft.com/office/drawing/2014/main" id="{1E2D9A18-B1A3-7D31-A41D-3C13DFF0696E}"/>
                </a:ext>
              </a:extLst>
            </p:cNvPr>
            <p:cNvSpPr/>
            <p:nvPr/>
          </p:nvSpPr>
          <p:spPr>
            <a:xfrm>
              <a:off x="4242511" y="2493619"/>
              <a:ext cx="4445" cy="12065"/>
            </a:xfrm>
            <a:custGeom>
              <a:avLst/>
              <a:gdLst/>
              <a:ahLst/>
              <a:cxnLst/>
              <a:rect l="l" t="t" r="r" b="b"/>
              <a:pathLst>
                <a:path w="4445" h="12064">
                  <a:moveTo>
                    <a:pt x="4254" y="0"/>
                  </a:moveTo>
                  <a:lnTo>
                    <a:pt x="0" y="11468"/>
                  </a:lnTo>
                  <a:lnTo>
                    <a:pt x="2324" y="7848"/>
                  </a:lnTo>
                  <a:lnTo>
                    <a:pt x="3632" y="4457"/>
                  </a:lnTo>
                  <a:lnTo>
                    <a:pt x="4165" y="1130"/>
                  </a:lnTo>
                  <a:lnTo>
                    <a:pt x="4254" y="0"/>
                  </a:lnTo>
                  <a:close/>
                </a:path>
              </a:pathLst>
            </a:custGeom>
            <a:solidFill>
              <a:srgbClr val="63BBC4"/>
            </a:solidFill>
          </p:spPr>
          <p:txBody>
            <a:bodyPr wrap="square" lIns="0" tIns="0" rIns="0" bIns="0" rtlCol="0"/>
            <a:lstStyle/>
            <a:p>
              <a:endParaRPr/>
            </a:p>
          </p:txBody>
        </p:sp>
        <p:pic>
          <p:nvPicPr>
            <p:cNvPr id="3345" name="object 186">
              <a:extLst>
                <a:ext uri="{FF2B5EF4-FFF2-40B4-BE49-F238E27FC236}">
                  <a16:creationId xmlns:a16="http://schemas.microsoft.com/office/drawing/2014/main" id="{81C1DE03-CA29-FDDC-9A05-6C8F5755AC92}"/>
                </a:ext>
              </a:extLst>
            </p:cNvPr>
            <p:cNvPicPr/>
            <p:nvPr/>
          </p:nvPicPr>
          <p:blipFill>
            <a:blip r:embed="rId184" cstate="hqprint">
              <a:extLst>
                <a:ext uri="{28A0092B-C50C-407E-A947-70E740481C1C}">
                  <a14:useLocalDpi xmlns:a14="http://schemas.microsoft.com/office/drawing/2010/main"/>
                </a:ext>
              </a:extLst>
            </a:blip>
            <a:stretch>
              <a:fillRect/>
            </a:stretch>
          </p:blipFill>
          <p:spPr>
            <a:xfrm>
              <a:off x="4348314" y="2853385"/>
              <a:ext cx="70142" cy="191820"/>
            </a:xfrm>
            <a:prstGeom prst="rect">
              <a:avLst/>
            </a:prstGeom>
          </p:spPr>
        </p:pic>
        <p:pic>
          <p:nvPicPr>
            <p:cNvPr id="3346" name="object 187">
              <a:extLst>
                <a:ext uri="{FF2B5EF4-FFF2-40B4-BE49-F238E27FC236}">
                  <a16:creationId xmlns:a16="http://schemas.microsoft.com/office/drawing/2014/main" id="{343F2D66-A68A-1139-6AEB-D9A641563A15}"/>
                </a:ext>
              </a:extLst>
            </p:cNvPr>
            <p:cNvPicPr/>
            <p:nvPr/>
          </p:nvPicPr>
          <p:blipFill>
            <a:blip r:embed="rId185" cstate="print">
              <a:extLst>
                <a:ext uri="{28A0092B-C50C-407E-A947-70E740481C1C}">
                  <a14:useLocalDpi xmlns:a14="http://schemas.microsoft.com/office/drawing/2010/main"/>
                </a:ext>
              </a:extLst>
            </a:blip>
            <a:stretch>
              <a:fillRect/>
            </a:stretch>
          </p:blipFill>
          <p:spPr>
            <a:xfrm>
              <a:off x="4369995" y="2867126"/>
              <a:ext cx="43304" cy="89839"/>
            </a:xfrm>
            <a:prstGeom prst="rect">
              <a:avLst/>
            </a:prstGeom>
          </p:spPr>
        </p:pic>
        <p:sp>
          <p:nvSpPr>
            <p:cNvPr id="3347" name="object 188">
              <a:extLst>
                <a:ext uri="{FF2B5EF4-FFF2-40B4-BE49-F238E27FC236}">
                  <a16:creationId xmlns:a16="http://schemas.microsoft.com/office/drawing/2014/main" id="{8EF00E9B-1C0C-39E8-25B3-ED273FDA6EC8}"/>
                </a:ext>
              </a:extLst>
            </p:cNvPr>
            <p:cNvSpPr/>
            <p:nvPr/>
          </p:nvSpPr>
          <p:spPr>
            <a:xfrm>
              <a:off x="4393927" y="2904878"/>
              <a:ext cx="0" cy="4445"/>
            </a:xfrm>
            <a:custGeom>
              <a:avLst/>
              <a:gdLst/>
              <a:ahLst/>
              <a:cxnLst/>
              <a:rect l="l" t="t" r="r" b="b"/>
              <a:pathLst>
                <a:path h="4444">
                  <a:moveTo>
                    <a:pt x="0" y="4242"/>
                  </a:moveTo>
                  <a:lnTo>
                    <a:pt x="0" y="0"/>
                  </a:lnTo>
                </a:path>
              </a:pathLst>
            </a:custGeom>
            <a:ln w="3175">
              <a:solidFill>
                <a:srgbClr val="418661"/>
              </a:solidFill>
            </a:ln>
          </p:spPr>
          <p:txBody>
            <a:bodyPr wrap="square" lIns="0" tIns="0" rIns="0" bIns="0" rtlCol="0"/>
            <a:lstStyle/>
            <a:p>
              <a:endParaRPr/>
            </a:p>
          </p:txBody>
        </p:sp>
        <p:sp>
          <p:nvSpPr>
            <p:cNvPr id="3348" name="object 189">
              <a:extLst>
                <a:ext uri="{FF2B5EF4-FFF2-40B4-BE49-F238E27FC236}">
                  <a16:creationId xmlns:a16="http://schemas.microsoft.com/office/drawing/2014/main" id="{2860CBFD-0280-2339-BC6F-7001E649DE85}"/>
                </a:ext>
              </a:extLst>
            </p:cNvPr>
            <p:cNvSpPr/>
            <p:nvPr/>
          </p:nvSpPr>
          <p:spPr>
            <a:xfrm>
              <a:off x="4365459" y="2941503"/>
              <a:ext cx="0" cy="2540"/>
            </a:xfrm>
            <a:custGeom>
              <a:avLst/>
              <a:gdLst/>
              <a:ahLst/>
              <a:cxnLst/>
              <a:rect l="l" t="t" r="r" b="b"/>
              <a:pathLst>
                <a:path h="2539">
                  <a:moveTo>
                    <a:pt x="0" y="1941"/>
                  </a:moveTo>
                  <a:lnTo>
                    <a:pt x="0" y="0"/>
                  </a:lnTo>
                </a:path>
              </a:pathLst>
            </a:custGeom>
            <a:ln w="3175">
              <a:solidFill>
                <a:srgbClr val="3B8261"/>
              </a:solidFill>
            </a:ln>
          </p:spPr>
          <p:txBody>
            <a:bodyPr wrap="square" lIns="0" tIns="0" rIns="0" bIns="0" rtlCol="0"/>
            <a:lstStyle/>
            <a:p>
              <a:endParaRPr/>
            </a:p>
          </p:txBody>
        </p:sp>
        <p:sp>
          <p:nvSpPr>
            <p:cNvPr id="3349" name="object 190">
              <a:extLst>
                <a:ext uri="{FF2B5EF4-FFF2-40B4-BE49-F238E27FC236}">
                  <a16:creationId xmlns:a16="http://schemas.microsoft.com/office/drawing/2014/main" id="{6F78611A-53D9-0BBD-B52D-2862BC25019F}"/>
                </a:ext>
              </a:extLst>
            </p:cNvPr>
            <p:cNvSpPr/>
            <p:nvPr/>
          </p:nvSpPr>
          <p:spPr>
            <a:xfrm>
              <a:off x="4353052" y="3006635"/>
              <a:ext cx="0" cy="1905"/>
            </a:xfrm>
            <a:custGeom>
              <a:avLst/>
              <a:gdLst/>
              <a:ahLst/>
              <a:cxnLst/>
              <a:rect l="l" t="t" r="r" b="b"/>
              <a:pathLst>
                <a:path h="1905">
                  <a:moveTo>
                    <a:pt x="0" y="1308"/>
                  </a:moveTo>
                  <a:lnTo>
                    <a:pt x="0" y="0"/>
                  </a:lnTo>
                </a:path>
              </a:pathLst>
            </a:custGeom>
            <a:ln w="3175">
              <a:solidFill>
                <a:srgbClr val="4E91AF"/>
              </a:solidFill>
            </a:ln>
          </p:spPr>
          <p:txBody>
            <a:bodyPr wrap="square" lIns="0" tIns="0" rIns="0" bIns="0" rtlCol="0"/>
            <a:lstStyle/>
            <a:p>
              <a:endParaRPr/>
            </a:p>
          </p:txBody>
        </p:sp>
        <p:pic>
          <p:nvPicPr>
            <p:cNvPr id="3350" name="object 191">
              <a:extLst>
                <a:ext uri="{FF2B5EF4-FFF2-40B4-BE49-F238E27FC236}">
                  <a16:creationId xmlns:a16="http://schemas.microsoft.com/office/drawing/2014/main" id="{67B7B7AC-1FA0-7917-0589-7015913B2F8F}"/>
                </a:ext>
              </a:extLst>
            </p:cNvPr>
            <p:cNvPicPr/>
            <p:nvPr/>
          </p:nvPicPr>
          <p:blipFill>
            <a:blip r:embed="rId186" cstate="hqprint">
              <a:extLst>
                <a:ext uri="{28A0092B-C50C-407E-A947-70E740481C1C}">
                  <a14:useLocalDpi xmlns:a14="http://schemas.microsoft.com/office/drawing/2010/main"/>
                </a:ext>
              </a:extLst>
            </a:blip>
            <a:stretch>
              <a:fillRect/>
            </a:stretch>
          </p:blipFill>
          <p:spPr>
            <a:xfrm>
              <a:off x="4332135" y="3332416"/>
              <a:ext cx="19710" cy="30111"/>
            </a:xfrm>
            <a:prstGeom prst="rect">
              <a:avLst/>
            </a:prstGeom>
          </p:spPr>
        </p:pic>
        <p:pic>
          <p:nvPicPr>
            <p:cNvPr id="3351" name="object 192">
              <a:extLst>
                <a:ext uri="{FF2B5EF4-FFF2-40B4-BE49-F238E27FC236}">
                  <a16:creationId xmlns:a16="http://schemas.microsoft.com/office/drawing/2014/main" id="{ACCFC392-C103-33A9-4C2D-781723660670}"/>
                </a:ext>
              </a:extLst>
            </p:cNvPr>
            <p:cNvPicPr/>
            <p:nvPr/>
          </p:nvPicPr>
          <p:blipFill>
            <a:blip r:embed="rId187" cstate="hqprint">
              <a:extLst>
                <a:ext uri="{28A0092B-C50C-407E-A947-70E740481C1C}">
                  <a14:useLocalDpi xmlns:a14="http://schemas.microsoft.com/office/drawing/2010/main"/>
                </a:ext>
              </a:extLst>
            </a:blip>
            <a:stretch>
              <a:fillRect/>
            </a:stretch>
          </p:blipFill>
          <p:spPr>
            <a:xfrm>
              <a:off x="4124159" y="2757830"/>
              <a:ext cx="267436" cy="526872"/>
            </a:xfrm>
            <a:prstGeom prst="rect">
              <a:avLst/>
            </a:prstGeom>
          </p:spPr>
        </p:pic>
        <p:pic>
          <p:nvPicPr>
            <p:cNvPr id="3352" name="object 193">
              <a:extLst>
                <a:ext uri="{FF2B5EF4-FFF2-40B4-BE49-F238E27FC236}">
                  <a16:creationId xmlns:a16="http://schemas.microsoft.com/office/drawing/2014/main" id="{0172A6D4-9F0A-35F7-DA85-FF16CD0D8D40}"/>
                </a:ext>
              </a:extLst>
            </p:cNvPr>
            <p:cNvPicPr/>
            <p:nvPr/>
          </p:nvPicPr>
          <p:blipFill>
            <a:blip r:embed="rId188" cstate="hqprint">
              <a:extLst>
                <a:ext uri="{28A0092B-C50C-407E-A947-70E740481C1C}">
                  <a14:useLocalDpi xmlns:a14="http://schemas.microsoft.com/office/drawing/2010/main"/>
                </a:ext>
              </a:extLst>
            </a:blip>
            <a:stretch>
              <a:fillRect/>
            </a:stretch>
          </p:blipFill>
          <p:spPr>
            <a:xfrm>
              <a:off x="4158805" y="3393452"/>
              <a:ext cx="182245" cy="264629"/>
            </a:xfrm>
            <a:prstGeom prst="rect">
              <a:avLst/>
            </a:prstGeom>
          </p:spPr>
        </p:pic>
        <p:pic>
          <p:nvPicPr>
            <p:cNvPr id="3353" name="object 194">
              <a:extLst>
                <a:ext uri="{FF2B5EF4-FFF2-40B4-BE49-F238E27FC236}">
                  <a16:creationId xmlns:a16="http://schemas.microsoft.com/office/drawing/2014/main" id="{852CD197-C82B-5998-A5CA-6861A1032495}"/>
                </a:ext>
              </a:extLst>
            </p:cNvPr>
            <p:cNvPicPr/>
            <p:nvPr/>
          </p:nvPicPr>
          <p:blipFill>
            <a:blip r:embed="rId189" cstate="hqprint">
              <a:extLst>
                <a:ext uri="{28A0092B-C50C-407E-A947-70E740481C1C}">
                  <a14:useLocalDpi xmlns:a14="http://schemas.microsoft.com/office/drawing/2010/main"/>
                </a:ext>
              </a:extLst>
            </a:blip>
            <a:stretch>
              <a:fillRect/>
            </a:stretch>
          </p:blipFill>
          <p:spPr>
            <a:xfrm>
              <a:off x="4186643" y="2570518"/>
              <a:ext cx="106591" cy="121424"/>
            </a:xfrm>
            <a:prstGeom prst="rect">
              <a:avLst/>
            </a:prstGeom>
          </p:spPr>
        </p:pic>
        <p:pic>
          <p:nvPicPr>
            <p:cNvPr id="3354" name="object 195">
              <a:extLst>
                <a:ext uri="{FF2B5EF4-FFF2-40B4-BE49-F238E27FC236}">
                  <a16:creationId xmlns:a16="http://schemas.microsoft.com/office/drawing/2014/main" id="{C428F14B-EB29-6CCD-0D77-ED07396C7AF0}"/>
                </a:ext>
              </a:extLst>
            </p:cNvPr>
            <p:cNvPicPr/>
            <p:nvPr/>
          </p:nvPicPr>
          <p:blipFill>
            <a:blip r:embed="rId190" cstate="hqprint">
              <a:extLst>
                <a:ext uri="{28A0092B-C50C-407E-A947-70E740481C1C}">
                  <a14:useLocalDpi xmlns:a14="http://schemas.microsoft.com/office/drawing/2010/main"/>
                </a:ext>
              </a:extLst>
            </a:blip>
            <a:stretch>
              <a:fillRect/>
            </a:stretch>
          </p:blipFill>
          <p:spPr>
            <a:xfrm>
              <a:off x="4066260" y="3539261"/>
              <a:ext cx="237807" cy="760729"/>
            </a:xfrm>
            <a:prstGeom prst="rect">
              <a:avLst/>
            </a:prstGeom>
          </p:spPr>
        </p:pic>
        <p:pic>
          <p:nvPicPr>
            <p:cNvPr id="3355" name="object 196">
              <a:extLst>
                <a:ext uri="{FF2B5EF4-FFF2-40B4-BE49-F238E27FC236}">
                  <a16:creationId xmlns:a16="http://schemas.microsoft.com/office/drawing/2014/main" id="{FFA1B945-103A-67AF-C187-FCE35DE4C9F3}"/>
                </a:ext>
              </a:extLst>
            </p:cNvPr>
            <p:cNvPicPr/>
            <p:nvPr/>
          </p:nvPicPr>
          <p:blipFill>
            <a:blip r:embed="rId191" cstate="hqprint">
              <a:extLst>
                <a:ext uri="{28A0092B-C50C-407E-A947-70E740481C1C}">
                  <a14:useLocalDpi xmlns:a14="http://schemas.microsoft.com/office/drawing/2010/main"/>
                </a:ext>
              </a:extLst>
            </a:blip>
            <a:stretch>
              <a:fillRect/>
            </a:stretch>
          </p:blipFill>
          <p:spPr>
            <a:xfrm>
              <a:off x="4085297" y="2737573"/>
              <a:ext cx="312000" cy="325586"/>
            </a:xfrm>
            <a:prstGeom prst="rect">
              <a:avLst/>
            </a:prstGeom>
          </p:spPr>
        </p:pic>
        <p:pic>
          <p:nvPicPr>
            <p:cNvPr id="3356" name="object 197">
              <a:extLst>
                <a:ext uri="{FF2B5EF4-FFF2-40B4-BE49-F238E27FC236}">
                  <a16:creationId xmlns:a16="http://schemas.microsoft.com/office/drawing/2014/main" id="{1BDC555B-8D81-7A6A-844D-2F7A3498A246}"/>
                </a:ext>
              </a:extLst>
            </p:cNvPr>
            <p:cNvPicPr/>
            <p:nvPr/>
          </p:nvPicPr>
          <p:blipFill>
            <a:blip r:embed="rId192" cstate="hqprint">
              <a:extLst>
                <a:ext uri="{28A0092B-C50C-407E-A947-70E740481C1C}">
                  <a14:useLocalDpi xmlns:a14="http://schemas.microsoft.com/office/drawing/2010/main"/>
                </a:ext>
              </a:extLst>
            </a:blip>
            <a:stretch>
              <a:fillRect/>
            </a:stretch>
          </p:blipFill>
          <p:spPr>
            <a:xfrm>
              <a:off x="4069435" y="3419665"/>
              <a:ext cx="164753" cy="357924"/>
            </a:xfrm>
            <a:prstGeom prst="rect">
              <a:avLst/>
            </a:prstGeom>
          </p:spPr>
        </p:pic>
        <p:pic>
          <p:nvPicPr>
            <p:cNvPr id="3357" name="object 198">
              <a:extLst>
                <a:ext uri="{FF2B5EF4-FFF2-40B4-BE49-F238E27FC236}">
                  <a16:creationId xmlns:a16="http://schemas.microsoft.com/office/drawing/2014/main" id="{4F6E71E6-54DA-1485-97A2-7BE4C01FE0FE}"/>
                </a:ext>
              </a:extLst>
            </p:cNvPr>
            <p:cNvPicPr/>
            <p:nvPr/>
          </p:nvPicPr>
          <p:blipFill>
            <a:blip r:embed="rId193" cstate="hqprint">
              <a:extLst>
                <a:ext uri="{28A0092B-C50C-407E-A947-70E740481C1C}">
                  <a14:useLocalDpi xmlns:a14="http://schemas.microsoft.com/office/drawing/2010/main"/>
                </a:ext>
              </a:extLst>
            </a:blip>
            <a:stretch>
              <a:fillRect/>
            </a:stretch>
          </p:blipFill>
          <p:spPr>
            <a:xfrm>
              <a:off x="4161891" y="2507259"/>
              <a:ext cx="139039" cy="265137"/>
            </a:xfrm>
            <a:prstGeom prst="rect">
              <a:avLst/>
            </a:prstGeom>
          </p:spPr>
        </p:pic>
        <p:pic>
          <p:nvPicPr>
            <p:cNvPr id="3358" name="object 199">
              <a:extLst>
                <a:ext uri="{FF2B5EF4-FFF2-40B4-BE49-F238E27FC236}">
                  <a16:creationId xmlns:a16="http://schemas.microsoft.com/office/drawing/2014/main" id="{D05D47A3-F1E4-CC89-4E20-465A84D0CCFC}"/>
                </a:ext>
              </a:extLst>
            </p:cNvPr>
            <p:cNvPicPr/>
            <p:nvPr/>
          </p:nvPicPr>
          <p:blipFill>
            <a:blip r:embed="rId194" cstate="hqprint">
              <a:extLst>
                <a:ext uri="{28A0092B-C50C-407E-A947-70E740481C1C}">
                  <a14:useLocalDpi xmlns:a14="http://schemas.microsoft.com/office/drawing/2010/main"/>
                </a:ext>
              </a:extLst>
            </a:blip>
            <a:stretch>
              <a:fillRect/>
            </a:stretch>
          </p:blipFill>
          <p:spPr>
            <a:xfrm>
              <a:off x="4176509" y="3300285"/>
              <a:ext cx="181267" cy="160019"/>
            </a:xfrm>
            <a:prstGeom prst="rect">
              <a:avLst/>
            </a:prstGeom>
          </p:spPr>
        </p:pic>
        <p:pic>
          <p:nvPicPr>
            <p:cNvPr id="3359" name="object 200">
              <a:extLst>
                <a:ext uri="{FF2B5EF4-FFF2-40B4-BE49-F238E27FC236}">
                  <a16:creationId xmlns:a16="http://schemas.microsoft.com/office/drawing/2014/main" id="{D6696114-7647-31D5-65B0-9676D26DEB02}"/>
                </a:ext>
              </a:extLst>
            </p:cNvPr>
            <p:cNvPicPr/>
            <p:nvPr/>
          </p:nvPicPr>
          <p:blipFill>
            <a:blip r:embed="rId195" cstate="hqprint">
              <a:extLst>
                <a:ext uri="{28A0092B-C50C-407E-A947-70E740481C1C}">
                  <a14:useLocalDpi xmlns:a14="http://schemas.microsoft.com/office/drawing/2010/main"/>
                </a:ext>
              </a:extLst>
            </a:blip>
            <a:stretch>
              <a:fillRect/>
            </a:stretch>
          </p:blipFill>
          <p:spPr>
            <a:xfrm>
              <a:off x="4214279" y="3035680"/>
              <a:ext cx="179984" cy="266204"/>
            </a:xfrm>
            <a:prstGeom prst="rect">
              <a:avLst/>
            </a:prstGeom>
          </p:spPr>
        </p:pic>
        <p:pic>
          <p:nvPicPr>
            <p:cNvPr id="3360" name="object 201">
              <a:extLst>
                <a:ext uri="{FF2B5EF4-FFF2-40B4-BE49-F238E27FC236}">
                  <a16:creationId xmlns:a16="http://schemas.microsoft.com/office/drawing/2014/main" id="{CF5ACBC8-6CA9-3B31-7596-2F9BBF239F98}"/>
                </a:ext>
              </a:extLst>
            </p:cNvPr>
            <p:cNvPicPr/>
            <p:nvPr/>
          </p:nvPicPr>
          <p:blipFill>
            <a:blip r:embed="rId196" cstate="hqprint">
              <a:extLst>
                <a:ext uri="{28A0092B-C50C-407E-A947-70E740481C1C}">
                  <a14:useLocalDpi xmlns:a14="http://schemas.microsoft.com/office/drawing/2010/main"/>
                </a:ext>
              </a:extLst>
            </a:blip>
            <a:stretch>
              <a:fillRect/>
            </a:stretch>
          </p:blipFill>
          <p:spPr>
            <a:xfrm>
              <a:off x="4314497" y="2745523"/>
              <a:ext cx="43799" cy="107403"/>
            </a:xfrm>
            <a:prstGeom prst="rect">
              <a:avLst/>
            </a:prstGeom>
          </p:spPr>
        </p:pic>
        <p:pic>
          <p:nvPicPr>
            <p:cNvPr id="3361" name="object 202">
              <a:extLst>
                <a:ext uri="{FF2B5EF4-FFF2-40B4-BE49-F238E27FC236}">
                  <a16:creationId xmlns:a16="http://schemas.microsoft.com/office/drawing/2014/main" id="{BB5C08E4-3717-4921-35FB-587946B93622}"/>
                </a:ext>
              </a:extLst>
            </p:cNvPr>
            <p:cNvPicPr/>
            <p:nvPr/>
          </p:nvPicPr>
          <p:blipFill>
            <a:blip r:embed="rId197" cstate="hqprint">
              <a:extLst>
                <a:ext uri="{28A0092B-C50C-407E-A947-70E740481C1C}">
                  <a14:useLocalDpi xmlns:a14="http://schemas.microsoft.com/office/drawing/2010/main"/>
                </a:ext>
              </a:extLst>
            </a:blip>
            <a:stretch>
              <a:fillRect/>
            </a:stretch>
          </p:blipFill>
          <p:spPr>
            <a:xfrm>
              <a:off x="4222445" y="3413709"/>
              <a:ext cx="110807" cy="153784"/>
            </a:xfrm>
            <a:prstGeom prst="rect">
              <a:avLst/>
            </a:prstGeom>
          </p:spPr>
        </p:pic>
        <p:pic>
          <p:nvPicPr>
            <p:cNvPr id="3362" name="object 203">
              <a:extLst>
                <a:ext uri="{FF2B5EF4-FFF2-40B4-BE49-F238E27FC236}">
                  <a16:creationId xmlns:a16="http://schemas.microsoft.com/office/drawing/2014/main" id="{C72091F6-250D-97DE-C004-A1813F85D00B}"/>
                </a:ext>
              </a:extLst>
            </p:cNvPr>
            <p:cNvPicPr/>
            <p:nvPr/>
          </p:nvPicPr>
          <p:blipFill>
            <a:blip r:embed="rId198" cstate="hqprint">
              <a:extLst>
                <a:ext uri="{28A0092B-C50C-407E-A947-70E740481C1C}">
                  <a14:useLocalDpi xmlns:a14="http://schemas.microsoft.com/office/drawing/2010/main"/>
                </a:ext>
              </a:extLst>
            </a:blip>
            <a:stretch>
              <a:fillRect/>
            </a:stretch>
          </p:blipFill>
          <p:spPr>
            <a:xfrm>
              <a:off x="4314497" y="2856344"/>
              <a:ext cx="101203" cy="134289"/>
            </a:xfrm>
            <a:prstGeom prst="rect">
              <a:avLst/>
            </a:prstGeom>
          </p:spPr>
        </p:pic>
        <p:pic>
          <p:nvPicPr>
            <p:cNvPr id="3363" name="object 204">
              <a:extLst>
                <a:ext uri="{FF2B5EF4-FFF2-40B4-BE49-F238E27FC236}">
                  <a16:creationId xmlns:a16="http://schemas.microsoft.com/office/drawing/2014/main" id="{E4CFD517-F814-E791-690D-01DB3DB0C7E3}"/>
                </a:ext>
              </a:extLst>
            </p:cNvPr>
            <p:cNvPicPr/>
            <p:nvPr/>
          </p:nvPicPr>
          <p:blipFill>
            <a:blip r:embed="rId199" cstate="hqprint">
              <a:extLst>
                <a:ext uri="{28A0092B-C50C-407E-A947-70E740481C1C}">
                  <a14:useLocalDpi xmlns:a14="http://schemas.microsoft.com/office/drawing/2010/main"/>
                </a:ext>
              </a:extLst>
            </a:blip>
            <a:stretch>
              <a:fillRect/>
            </a:stretch>
          </p:blipFill>
          <p:spPr>
            <a:xfrm>
              <a:off x="4038206" y="4026547"/>
              <a:ext cx="111696" cy="391718"/>
            </a:xfrm>
            <a:prstGeom prst="rect">
              <a:avLst/>
            </a:prstGeom>
          </p:spPr>
        </p:pic>
        <p:pic>
          <p:nvPicPr>
            <p:cNvPr id="3364" name="object 205">
              <a:extLst>
                <a:ext uri="{FF2B5EF4-FFF2-40B4-BE49-F238E27FC236}">
                  <a16:creationId xmlns:a16="http://schemas.microsoft.com/office/drawing/2014/main" id="{6586E813-77B8-69BE-CB9C-3D2D0A6AF0C0}"/>
                </a:ext>
              </a:extLst>
            </p:cNvPr>
            <p:cNvPicPr/>
            <p:nvPr/>
          </p:nvPicPr>
          <p:blipFill>
            <a:blip r:embed="rId200" cstate="hqprint">
              <a:extLst>
                <a:ext uri="{28A0092B-C50C-407E-A947-70E740481C1C}">
                  <a14:useLocalDpi xmlns:a14="http://schemas.microsoft.com/office/drawing/2010/main"/>
                </a:ext>
              </a:extLst>
            </a:blip>
            <a:stretch>
              <a:fillRect/>
            </a:stretch>
          </p:blipFill>
          <p:spPr>
            <a:xfrm>
              <a:off x="4232780" y="1776069"/>
              <a:ext cx="182374" cy="556044"/>
            </a:xfrm>
            <a:prstGeom prst="rect">
              <a:avLst/>
            </a:prstGeom>
          </p:spPr>
        </p:pic>
        <p:pic>
          <p:nvPicPr>
            <p:cNvPr id="3365" name="object 206">
              <a:extLst>
                <a:ext uri="{FF2B5EF4-FFF2-40B4-BE49-F238E27FC236}">
                  <a16:creationId xmlns:a16="http://schemas.microsoft.com/office/drawing/2014/main" id="{2B05088E-7EA4-77DD-0899-F0EFC1B746E8}"/>
                </a:ext>
              </a:extLst>
            </p:cNvPr>
            <p:cNvPicPr/>
            <p:nvPr/>
          </p:nvPicPr>
          <p:blipFill>
            <a:blip r:embed="rId201" cstate="print"/>
            <a:stretch>
              <a:fillRect/>
            </a:stretch>
          </p:blipFill>
          <p:spPr>
            <a:xfrm>
              <a:off x="4116260" y="2816605"/>
              <a:ext cx="8216" cy="3962"/>
            </a:xfrm>
            <a:prstGeom prst="rect">
              <a:avLst/>
            </a:prstGeom>
          </p:spPr>
        </p:pic>
        <p:pic>
          <p:nvPicPr>
            <p:cNvPr id="3366" name="object 207">
              <a:extLst>
                <a:ext uri="{FF2B5EF4-FFF2-40B4-BE49-F238E27FC236}">
                  <a16:creationId xmlns:a16="http://schemas.microsoft.com/office/drawing/2014/main" id="{7A77E632-E697-E074-3AEE-FBCFDE1E29FC}"/>
                </a:ext>
              </a:extLst>
            </p:cNvPr>
            <p:cNvPicPr/>
            <p:nvPr/>
          </p:nvPicPr>
          <p:blipFill>
            <a:blip r:embed="rId202" cstate="hqprint">
              <a:extLst>
                <a:ext uri="{28A0092B-C50C-407E-A947-70E740481C1C}">
                  <a14:useLocalDpi xmlns:a14="http://schemas.microsoft.com/office/drawing/2010/main"/>
                </a:ext>
              </a:extLst>
            </a:blip>
            <a:stretch>
              <a:fillRect/>
            </a:stretch>
          </p:blipFill>
          <p:spPr>
            <a:xfrm>
              <a:off x="4209656" y="3062643"/>
              <a:ext cx="76200" cy="124066"/>
            </a:xfrm>
            <a:prstGeom prst="rect">
              <a:avLst/>
            </a:prstGeom>
          </p:spPr>
        </p:pic>
        <p:pic>
          <p:nvPicPr>
            <p:cNvPr id="3367" name="object 208">
              <a:extLst>
                <a:ext uri="{FF2B5EF4-FFF2-40B4-BE49-F238E27FC236}">
                  <a16:creationId xmlns:a16="http://schemas.microsoft.com/office/drawing/2014/main" id="{B326B404-18CF-792E-D927-AB100B993AA5}"/>
                </a:ext>
              </a:extLst>
            </p:cNvPr>
            <p:cNvPicPr/>
            <p:nvPr/>
          </p:nvPicPr>
          <p:blipFill>
            <a:blip r:embed="rId203" cstate="hqprint">
              <a:extLst>
                <a:ext uri="{28A0092B-C50C-407E-A947-70E740481C1C}">
                  <a14:useLocalDpi xmlns:a14="http://schemas.microsoft.com/office/drawing/2010/main"/>
                </a:ext>
              </a:extLst>
            </a:blip>
            <a:stretch>
              <a:fillRect/>
            </a:stretch>
          </p:blipFill>
          <p:spPr>
            <a:xfrm>
              <a:off x="4356417" y="1382725"/>
              <a:ext cx="211251" cy="237623"/>
            </a:xfrm>
            <a:prstGeom prst="rect">
              <a:avLst/>
            </a:prstGeom>
          </p:spPr>
        </p:pic>
        <p:pic>
          <p:nvPicPr>
            <p:cNvPr id="3368" name="object 209">
              <a:extLst>
                <a:ext uri="{FF2B5EF4-FFF2-40B4-BE49-F238E27FC236}">
                  <a16:creationId xmlns:a16="http://schemas.microsoft.com/office/drawing/2014/main" id="{709AB980-67E7-B86B-58D2-4BE3762AF698}"/>
                </a:ext>
              </a:extLst>
            </p:cNvPr>
            <p:cNvPicPr/>
            <p:nvPr/>
          </p:nvPicPr>
          <p:blipFill>
            <a:blip r:embed="rId204" cstate="hqprint">
              <a:extLst>
                <a:ext uri="{28A0092B-C50C-407E-A947-70E740481C1C}">
                  <a14:useLocalDpi xmlns:a14="http://schemas.microsoft.com/office/drawing/2010/main"/>
                </a:ext>
              </a:extLst>
            </a:blip>
            <a:stretch>
              <a:fillRect/>
            </a:stretch>
          </p:blipFill>
          <p:spPr>
            <a:xfrm>
              <a:off x="4351299" y="1618576"/>
              <a:ext cx="130543" cy="187261"/>
            </a:xfrm>
            <a:prstGeom prst="rect">
              <a:avLst/>
            </a:prstGeom>
          </p:spPr>
        </p:pic>
        <p:pic>
          <p:nvPicPr>
            <p:cNvPr id="3369" name="object 210">
              <a:extLst>
                <a:ext uri="{FF2B5EF4-FFF2-40B4-BE49-F238E27FC236}">
                  <a16:creationId xmlns:a16="http://schemas.microsoft.com/office/drawing/2014/main" id="{251C4EF8-F917-E65C-0538-059DCC9FC557}"/>
                </a:ext>
              </a:extLst>
            </p:cNvPr>
            <p:cNvPicPr/>
            <p:nvPr/>
          </p:nvPicPr>
          <p:blipFill>
            <a:blip r:embed="rId205" cstate="hqprint">
              <a:extLst>
                <a:ext uri="{28A0092B-C50C-407E-A947-70E740481C1C}">
                  <a14:useLocalDpi xmlns:a14="http://schemas.microsoft.com/office/drawing/2010/main"/>
                </a:ext>
              </a:extLst>
            </a:blip>
            <a:stretch>
              <a:fillRect/>
            </a:stretch>
          </p:blipFill>
          <p:spPr>
            <a:xfrm>
              <a:off x="4451565" y="1304062"/>
              <a:ext cx="144627" cy="80301"/>
            </a:xfrm>
            <a:prstGeom prst="rect">
              <a:avLst/>
            </a:prstGeom>
          </p:spPr>
        </p:pic>
        <p:pic>
          <p:nvPicPr>
            <p:cNvPr id="3370" name="object 211">
              <a:extLst>
                <a:ext uri="{FF2B5EF4-FFF2-40B4-BE49-F238E27FC236}">
                  <a16:creationId xmlns:a16="http://schemas.microsoft.com/office/drawing/2014/main" id="{36F8104F-AD04-2D19-18BC-B5BCF7BDAD0B}"/>
                </a:ext>
              </a:extLst>
            </p:cNvPr>
            <p:cNvPicPr/>
            <p:nvPr/>
          </p:nvPicPr>
          <p:blipFill>
            <a:blip r:embed="rId206" cstate="hqprint">
              <a:extLst>
                <a:ext uri="{28A0092B-C50C-407E-A947-70E740481C1C}">
                  <a14:useLocalDpi xmlns:a14="http://schemas.microsoft.com/office/drawing/2010/main"/>
                </a:ext>
              </a:extLst>
            </a:blip>
            <a:stretch>
              <a:fillRect/>
            </a:stretch>
          </p:blipFill>
          <p:spPr>
            <a:xfrm>
              <a:off x="4518825" y="1225403"/>
              <a:ext cx="105854" cy="80309"/>
            </a:xfrm>
            <a:prstGeom prst="rect">
              <a:avLst/>
            </a:prstGeom>
          </p:spPr>
        </p:pic>
        <p:pic>
          <p:nvPicPr>
            <p:cNvPr id="3371" name="object 212">
              <a:extLst>
                <a:ext uri="{FF2B5EF4-FFF2-40B4-BE49-F238E27FC236}">
                  <a16:creationId xmlns:a16="http://schemas.microsoft.com/office/drawing/2014/main" id="{B0FFF249-0BAC-954C-D0A2-8A57ED5930CE}"/>
                </a:ext>
              </a:extLst>
            </p:cNvPr>
            <p:cNvPicPr/>
            <p:nvPr/>
          </p:nvPicPr>
          <p:blipFill>
            <a:blip r:embed="rId207" cstate="hqprint">
              <a:extLst>
                <a:ext uri="{28A0092B-C50C-407E-A947-70E740481C1C}">
                  <a14:useLocalDpi xmlns:a14="http://schemas.microsoft.com/office/drawing/2010/main"/>
                </a:ext>
              </a:extLst>
            </a:blip>
            <a:stretch>
              <a:fillRect/>
            </a:stretch>
          </p:blipFill>
          <p:spPr>
            <a:xfrm>
              <a:off x="4585665" y="1152004"/>
              <a:ext cx="65570" cy="75049"/>
            </a:xfrm>
            <a:prstGeom prst="rect">
              <a:avLst/>
            </a:prstGeom>
          </p:spPr>
        </p:pic>
        <p:pic>
          <p:nvPicPr>
            <p:cNvPr id="3372" name="object 213">
              <a:extLst>
                <a:ext uri="{FF2B5EF4-FFF2-40B4-BE49-F238E27FC236}">
                  <a16:creationId xmlns:a16="http://schemas.microsoft.com/office/drawing/2014/main" id="{CEB0F9B7-BF21-C62A-C4C3-4ADF3E23697E}"/>
                </a:ext>
              </a:extLst>
            </p:cNvPr>
            <p:cNvPicPr/>
            <p:nvPr/>
          </p:nvPicPr>
          <p:blipFill>
            <a:blip r:embed="rId208" cstate="print">
              <a:extLst>
                <a:ext uri="{28A0092B-C50C-407E-A947-70E740481C1C}">
                  <a14:useLocalDpi xmlns:a14="http://schemas.microsoft.com/office/drawing/2010/main"/>
                </a:ext>
              </a:extLst>
            </a:blip>
            <a:stretch>
              <a:fillRect/>
            </a:stretch>
          </p:blipFill>
          <p:spPr>
            <a:xfrm>
              <a:off x="4384662" y="1451876"/>
              <a:ext cx="8813" cy="15328"/>
            </a:xfrm>
            <a:prstGeom prst="rect">
              <a:avLst/>
            </a:prstGeom>
          </p:spPr>
        </p:pic>
        <p:pic>
          <p:nvPicPr>
            <p:cNvPr id="3373" name="object 214">
              <a:extLst>
                <a:ext uri="{FF2B5EF4-FFF2-40B4-BE49-F238E27FC236}">
                  <a16:creationId xmlns:a16="http://schemas.microsoft.com/office/drawing/2014/main" id="{3C08C542-7B2F-B908-DDB6-DBBED4B687D0}"/>
                </a:ext>
              </a:extLst>
            </p:cNvPr>
            <p:cNvPicPr/>
            <p:nvPr/>
          </p:nvPicPr>
          <p:blipFill>
            <a:blip r:embed="rId209" cstate="hqprint">
              <a:extLst>
                <a:ext uri="{28A0092B-C50C-407E-A947-70E740481C1C}">
                  <a14:useLocalDpi xmlns:a14="http://schemas.microsoft.com/office/drawing/2010/main"/>
                </a:ext>
              </a:extLst>
            </a:blip>
            <a:stretch>
              <a:fillRect/>
            </a:stretch>
          </p:blipFill>
          <p:spPr>
            <a:xfrm>
              <a:off x="4189336" y="2137968"/>
              <a:ext cx="90462" cy="240550"/>
            </a:xfrm>
            <a:prstGeom prst="rect">
              <a:avLst/>
            </a:prstGeom>
          </p:spPr>
        </p:pic>
        <p:pic>
          <p:nvPicPr>
            <p:cNvPr id="3374" name="object 215">
              <a:extLst>
                <a:ext uri="{FF2B5EF4-FFF2-40B4-BE49-F238E27FC236}">
                  <a16:creationId xmlns:a16="http://schemas.microsoft.com/office/drawing/2014/main" id="{995C5E1C-3F98-AB32-2138-C36D9033B9D3}"/>
                </a:ext>
              </a:extLst>
            </p:cNvPr>
            <p:cNvPicPr/>
            <p:nvPr/>
          </p:nvPicPr>
          <p:blipFill>
            <a:blip r:embed="rId210" cstate="hqprint">
              <a:extLst>
                <a:ext uri="{28A0092B-C50C-407E-A947-70E740481C1C}">
                  <a14:useLocalDpi xmlns:a14="http://schemas.microsoft.com/office/drawing/2010/main"/>
                </a:ext>
              </a:extLst>
            </a:blip>
            <a:stretch>
              <a:fillRect/>
            </a:stretch>
          </p:blipFill>
          <p:spPr>
            <a:xfrm>
              <a:off x="4097058" y="1587461"/>
              <a:ext cx="311678" cy="710158"/>
            </a:xfrm>
            <a:prstGeom prst="rect">
              <a:avLst/>
            </a:prstGeom>
          </p:spPr>
        </p:pic>
        <p:sp>
          <p:nvSpPr>
            <p:cNvPr id="3375" name="object 216">
              <a:extLst>
                <a:ext uri="{FF2B5EF4-FFF2-40B4-BE49-F238E27FC236}">
                  <a16:creationId xmlns:a16="http://schemas.microsoft.com/office/drawing/2014/main" id="{7844337D-EAB3-A4A7-61CD-C7D80662E64F}"/>
                </a:ext>
              </a:extLst>
            </p:cNvPr>
            <p:cNvSpPr/>
            <p:nvPr/>
          </p:nvSpPr>
          <p:spPr>
            <a:xfrm>
              <a:off x="4208303" y="2271839"/>
              <a:ext cx="0" cy="1905"/>
            </a:xfrm>
            <a:custGeom>
              <a:avLst/>
              <a:gdLst/>
              <a:ahLst/>
              <a:cxnLst/>
              <a:rect l="l" t="t" r="r" b="b"/>
              <a:pathLst>
                <a:path h="1905">
                  <a:moveTo>
                    <a:pt x="0" y="1320"/>
                  </a:moveTo>
                  <a:lnTo>
                    <a:pt x="0" y="0"/>
                  </a:lnTo>
                </a:path>
              </a:pathLst>
            </a:custGeom>
            <a:ln w="3175">
              <a:solidFill>
                <a:srgbClr val="C0DDED"/>
              </a:solidFill>
            </a:ln>
          </p:spPr>
          <p:txBody>
            <a:bodyPr wrap="square" lIns="0" tIns="0" rIns="0" bIns="0" rtlCol="0"/>
            <a:lstStyle/>
            <a:p>
              <a:endParaRPr/>
            </a:p>
          </p:txBody>
        </p:sp>
        <p:sp>
          <p:nvSpPr>
            <p:cNvPr id="3376" name="object 217">
              <a:extLst>
                <a:ext uri="{FF2B5EF4-FFF2-40B4-BE49-F238E27FC236}">
                  <a16:creationId xmlns:a16="http://schemas.microsoft.com/office/drawing/2014/main" id="{B76D29A0-CFE6-00D2-3F54-2B743C5C5A42}"/>
                </a:ext>
              </a:extLst>
            </p:cNvPr>
            <p:cNvSpPr/>
            <p:nvPr/>
          </p:nvSpPr>
          <p:spPr>
            <a:xfrm>
              <a:off x="4207865" y="2270963"/>
              <a:ext cx="0" cy="1270"/>
            </a:xfrm>
            <a:custGeom>
              <a:avLst/>
              <a:gdLst/>
              <a:ahLst/>
              <a:cxnLst/>
              <a:rect l="l" t="t" r="r" b="b"/>
              <a:pathLst>
                <a:path h="1269">
                  <a:moveTo>
                    <a:pt x="0" y="1107"/>
                  </a:moveTo>
                  <a:lnTo>
                    <a:pt x="0" y="0"/>
                  </a:lnTo>
                </a:path>
              </a:pathLst>
            </a:custGeom>
            <a:ln w="3175">
              <a:solidFill>
                <a:srgbClr val="85C5D0"/>
              </a:solidFill>
            </a:ln>
          </p:spPr>
          <p:txBody>
            <a:bodyPr wrap="square" lIns="0" tIns="0" rIns="0" bIns="0" rtlCol="0"/>
            <a:lstStyle/>
            <a:p>
              <a:endParaRPr/>
            </a:p>
          </p:txBody>
        </p:sp>
        <p:pic>
          <p:nvPicPr>
            <p:cNvPr id="3377" name="object 218">
              <a:extLst>
                <a:ext uri="{FF2B5EF4-FFF2-40B4-BE49-F238E27FC236}">
                  <a16:creationId xmlns:a16="http://schemas.microsoft.com/office/drawing/2014/main" id="{2AA233E1-B386-F3D4-B652-2B7F4B7027F7}"/>
                </a:ext>
              </a:extLst>
            </p:cNvPr>
            <p:cNvPicPr/>
            <p:nvPr/>
          </p:nvPicPr>
          <p:blipFill>
            <a:blip r:embed="rId211" cstate="print">
              <a:extLst>
                <a:ext uri="{28A0092B-C50C-407E-A947-70E740481C1C}">
                  <a14:useLocalDpi xmlns:a14="http://schemas.microsoft.com/office/drawing/2010/main"/>
                </a:ext>
              </a:extLst>
            </a:blip>
            <a:stretch>
              <a:fillRect/>
            </a:stretch>
          </p:blipFill>
          <p:spPr>
            <a:xfrm>
              <a:off x="4325912" y="1516202"/>
              <a:ext cx="47396" cy="19964"/>
            </a:xfrm>
            <a:prstGeom prst="rect">
              <a:avLst/>
            </a:prstGeom>
          </p:spPr>
        </p:pic>
        <p:pic>
          <p:nvPicPr>
            <p:cNvPr id="3378" name="object 219">
              <a:extLst>
                <a:ext uri="{FF2B5EF4-FFF2-40B4-BE49-F238E27FC236}">
                  <a16:creationId xmlns:a16="http://schemas.microsoft.com/office/drawing/2014/main" id="{17A976DD-BC79-C92B-7FD4-B559E09811C1}"/>
                </a:ext>
              </a:extLst>
            </p:cNvPr>
            <p:cNvPicPr/>
            <p:nvPr/>
          </p:nvPicPr>
          <p:blipFill>
            <a:blip r:embed="rId212" cstate="hqprint">
              <a:extLst>
                <a:ext uri="{28A0092B-C50C-407E-A947-70E740481C1C}">
                  <a14:useLocalDpi xmlns:a14="http://schemas.microsoft.com/office/drawing/2010/main"/>
                </a:ext>
              </a:extLst>
            </a:blip>
            <a:stretch>
              <a:fillRect/>
            </a:stretch>
          </p:blipFill>
          <p:spPr>
            <a:xfrm>
              <a:off x="4186059" y="1595237"/>
              <a:ext cx="211480" cy="167640"/>
            </a:xfrm>
            <a:prstGeom prst="rect">
              <a:avLst/>
            </a:prstGeom>
          </p:spPr>
        </p:pic>
        <p:pic>
          <p:nvPicPr>
            <p:cNvPr id="3379" name="object 220">
              <a:extLst>
                <a:ext uri="{FF2B5EF4-FFF2-40B4-BE49-F238E27FC236}">
                  <a16:creationId xmlns:a16="http://schemas.microsoft.com/office/drawing/2014/main" id="{E73A54BF-C084-1F8F-ABE3-09E67052812E}"/>
                </a:ext>
              </a:extLst>
            </p:cNvPr>
            <p:cNvPicPr/>
            <p:nvPr/>
          </p:nvPicPr>
          <p:blipFill>
            <a:blip r:embed="rId213" cstate="hqprint">
              <a:extLst>
                <a:ext uri="{28A0092B-C50C-407E-A947-70E740481C1C}">
                  <a14:useLocalDpi xmlns:a14="http://schemas.microsoft.com/office/drawing/2010/main"/>
                </a:ext>
              </a:extLst>
            </a:blip>
            <a:stretch>
              <a:fillRect/>
            </a:stretch>
          </p:blipFill>
          <p:spPr>
            <a:xfrm>
              <a:off x="4598619" y="2317216"/>
              <a:ext cx="288264" cy="361543"/>
            </a:xfrm>
            <a:prstGeom prst="rect">
              <a:avLst/>
            </a:prstGeom>
          </p:spPr>
        </p:pic>
        <p:pic>
          <p:nvPicPr>
            <p:cNvPr id="3380" name="object 221">
              <a:extLst>
                <a:ext uri="{FF2B5EF4-FFF2-40B4-BE49-F238E27FC236}">
                  <a16:creationId xmlns:a16="http://schemas.microsoft.com/office/drawing/2014/main" id="{16B3FB13-6F0F-1BC6-1A9C-2CA7C575B423}"/>
                </a:ext>
              </a:extLst>
            </p:cNvPr>
            <p:cNvPicPr/>
            <p:nvPr/>
          </p:nvPicPr>
          <p:blipFill>
            <a:blip r:embed="rId214" cstate="print">
              <a:extLst>
                <a:ext uri="{28A0092B-C50C-407E-A947-70E740481C1C}">
                  <a14:useLocalDpi xmlns:a14="http://schemas.microsoft.com/office/drawing/2010/main"/>
                </a:ext>
              </a:extLst>
            </a:blip>
            <a:stretch>
              <a:fillRect/>
            </a:stretch>
          </p:blipFill>
          <p:spPr>
            <a:xfrm>
              <a:off x="4188269" y="1933765"/>
              <a:ext cx="52844" cy="106248"/>
            </a:xfrm>
            <a:prstGeom prst="rect">
              <a:avLst/>
            </a:prstGeom>
          </p:spPr>
        </p:pic>
        <p:pic>
          <p:nvPicPr>
            <p:cNvPr id="3381" name="object 222">
              <a:extLst>
                <a:ext uri="{FF2B5EF4-FFF2-40B4-BE49-F238E27FC236}">
                  <a16:creationId xmlns:a16="http://schemas.microsoft.com/office/drawing/2014/main" id="{812363EE-6941-12DA-D8AC-5B77E9BC0497}"/>
                </a:ext>
              </a:extLst>
            </p:cNvPr>
            <p:cNvPicPr/>
            <p:nvPr/>
          </p:nvPicPr>
          <p:blipFill>
            <a:blip r:embed="rId215" cstate="hqprint">
              <a:extLst>
                <a:ext uri="{28A0092B-C50C-407E-A947-70E740481C1C}">
                  <a14:useLocalDpi xmlns:a14="http://schemas.microsoft.com/office/drawing/2010/main"/>
                </a:ext>
              </a:extLst>
            </a:blip>
            <a:stretch>
              <a:fillRect/>
            </a:stretch>
          </p:blipFill>
          <p:spPr>
            <a:xfrm>
              <a:off x="4422140" y="2478506"/>
              <a:ext cx="352755" cy="402583"/>
            </a:xfrm>
            <a:prstGeom prst="rect">
              <a:avLst/>
            </a:prstGeom>
          </p:spPr>
        </p:pic>
        <p:pic>
          <p:nvPicPr>
            <p:cNvPr id="3382" name="object 223">
              <a:extLst>
                <a:ext uri="{FF2B5EF4-FFF2-40B4-BE49-F238E27FC236}">
                  <a16:creationId xmlns:a16="http://schemas.microsoft.com/office/drawing/2014/main" id="{297FC867-252F-6C24-FD70-3307B1734450}"/>
                </a:ext>
              </a:extLst>
            </p:cNvPr>
            <p:cNvPicPr/>
            <p:nvPr/>
          </p:nvPicPr>
          <p:blipFill>
            <a:blip r:embed="rId216" cstate="hqprint">
              <a:extLst>
                <a:ext uri="{28A0092B-C50C-407E-A947-70E740481C1C}">
                  <a14:useLocalDpi xmlns:a14="http://schemas.microsoft.com/office/drawing/2010/main"/>
                </a:ext>
              </a:extLst>
            </a:blip>
            <a:stretch>
              <a:fillRect/>
            </a:stretch>
          </p:blipFill>
          <p:spPr>
            <a:xfrm>
              <a:off x="4411637" y="2879737"/>
              <a:ext cx="218595" cy="322579"/>
            </a:xfrm>
            <a:prstGeom prst="rect">
              <a:avLst/>
            </a:prstGeom>
          </p:spPr>
        </p:pic>
        <p:pic>
          <p:nvPicPr>
            <p:cNvPr id="3383" name="object 224">
              <a:extLst>
                <a:ext uri="{FF2B5EF4-FFF2-40B4-BE49-F238E27FC236}">
                  <a16:creationId xmlns:a16="http://schemas.microsoft.com/office/drawing/2014/main" id="{B35A1D84-C158-DDEB-3805-71A4ADDCE058}"/>
                </a:ext>
              </a:extLst>
            </p:cNvPr>
            <p:cNvPicPr/>
            <p:nvPr/>
          </p:nvPicPr>
          <p:blipFill>
            <a:blip r:embed="rId217" cstate="hqprint">
              <a:extLst>
                <a:ext uri="{28A0092B-C50C-407E-A947-70E740481C1C}">
                  <a14:useLocalDpi xmlns:a14="http://schemas.microsoft.com/office/drawing/2010/main"/>
                </a:ext>
              </a:extLst>
            </a:blip>
            <a:stretch>
              <a:fillRect/>
            </a:stretch>
          </p:blipFill>
          <p:spPr>
            <a:xfrm>
              <a:off x="4485119" y="1996389"/>
              <a:ext cx="434987" cy="482600"/>
            </a:xfrm>
            <a:prstGeom prst="rect">
              <a:avLst/>
            </a:prstGeom>
          </p:spPr>
        </p:pic>
        <p:pic>
          <p:nvPicPr>
            <p:cNvPr id="3384" name="object 225">
              <a:extLst>
                <a:ext uri="{FF2B5EF4-FFF2-40B4-BE49-F238E27FC236}">
                  <a16:creationId xmlns:a16="http://schemas.microsoft.com/office/drawing/2014/main" id="{068BE5F8-35C3-C021-A667-82659EE32B1B}"/>
                </a:ext>
              </a:extLst>
            </p:cNvPr>
            <p:cNvPicPr/>
            <p:nvPr/>
          </p:nvPicPr>
          <p:blipFill>
            <a:blip r:embed="rId218" cstate="hqprint">
              <a:extLst>
                <a:ext uri="{28A0092B-C50C-407E-A947-70E740481C1C}">
                  <a14:useLocalDpi xmlns:a14="http://schemas.microsoft.com/office/drawing/2010/main"/>
                </a:ext>
              </a:extLst>
            </a:blip>
            <a:stretch>
              <a:fillRect/>
            </a:stretch>
          </p:blipFill>
          <p:spPr>
            <a:xfrm>
              <a:off x="4491748" y="3200679"/>
              <a:ext cx="96545" cy="161226"/>
            </a:xfrm>
            <a:prstGeom prst="rect">
              <a:avLst/>
            </a:prstGeom>
          </p:spPr>
        </p:pic>
        <p:pic>
          <p:nvPicPr>
            <p:cNvPr id="3385" name="object 226">
              <a:extLst>
                <a:ext uri="{FF2B5EF4-FFF2-40B4-BE49-F238E27FC236}">
                  <a16:creationId xmlns:a16="http://schemas.microsoft.com/office/drawing/2014/main" id="{AFA2F110-1FE1-339E-200D-7A1FE880F0AC}"/>
                </a:ext>
              </a:extLst>
            </p:cNvPr>
            <p:cNvPicPr/>
            <p:nvPr/>
          </p:nvPicPr>
          <p:blipFill>
            <a:blip r:embed="rId219" cstate="print">
              <a:extLst>
                <a:ext uri="{28A0092B-C50C-407E-A947-70E740481C1C}">
                  <a14:useLocalDpi xmlns:a14="http://schemas.microsoft.com/office/drawing/2010/main"/>
                </a:ext>
              </a:extLst>
            </a:blip>
            <a:stretch>
              <a:fillRect/>
            </a:stretch>
          </p:blipFill>
          <p:spPr>
            <a:xfrm>
              <a:off x="4608525" y="1513636"/>
              <a:ext cx="375793" cy="221272"/>
            </a:xfrm>
            <a:prstGeom prst="rect">
              <a:avLst/>
            </a:prstGeom>
          </p:spPr>
        </p:pic>
        <p:pic>
          <p:nvPicPr>
            <p:cNvPr id="3386" name="object 227">
              <a:extLst>
                <a:ext uri="{FF2B5EF4-FFF2-40B4-BE49-F238E27FC236}">
                  <a16:creationId xmlns:a16="http://schemas.microsoft.com/office/drawing/2014/main" id="{8AA6021F-FAEC-E64C-DA1A-1D19C1EC57B5}"/>
                </a:ext>
              </a:extLst>
            </p:cNvPr>
            <p:cNvPicPr/>
            <p:nvPr/>
          </p:nvPicPr>
          <p:blipFill>
            <a:blip r:embed="rId220" cstate="print">
              <a:extLst>
                <a:ext uri="{28A0092B-C50C-407E-A947-70E740481C1C}">
                  <a14:useLocalDpi xmlns:a14="http://schemas.microsoft.com/office/drawing/2010/main"/>
                </a:ext>
              </a:extLst>
            </a:blip>
            <a:stretch>
              <a:fillRect/>
            </a:stretch>
          </p:blipFill>
          <p:spPr>
            <a:xfrm>
              <a:off x="4561992" y="1749069"/>
              <a:ext cx="417957" cy="425653"/>
            </a:xfrm>
            <a:prstGeom prst="rect">
              <a:avLst/>
            </a:prstGeom>
          </p:spPr>
        </p:pic>
        <p:pic>
          <p:nvPicPr>
            <p:cNvPr id="3387" name="object 228">
              <a:extLst>
                <a:ext uri="{FF2B5EF4-FFF2-40B4-BE49-F238E27FC236}">
                  <a16:creationId xmlns:a16="http://schemas.microsoft.com/office/drawing/2014/main" id="{C1DDFA24-249E-E3BF-D02F-36C8324C0F27}"/>
                </a:ext>
              </a:extLst>
            </p:cNvPr>
            <p:cNvPicPr/>
            <p:nvPr/>
          </p:nvPicPr>
          <p:blipFill>
            <a:blip r:embed="rId221" cstate="hqprint">
              <a:extLst>
                <a:ext uri="{28A0092B-C50C-407E-A947-70E740481C1C}">
                  <a14:useLocalDpi xmlns:a14="http://schemas.microsoft.com/office/drawing/2010/main"/>
                </a:ext>
              </a:extLst>
            </a:blip>
            <a:stretch>
              <a:fillRect/>
            </a:stretch>
          </p:blipFill>
          <p:spPr>
            <a:xfrm>
              <a:off x="4628582" y="2879439"/>
              <a:ext cx="72068" cy="207549"/>
            </a:xfrm>
            <a:prstGeom prst="rect">
              <a:avLst/>
            </a:prstGeom>
          </p:spPr>
        </p:pic>
        <p:pic>
          <p:nvPicPr>
            <p:cNvPr id="3388" name="object 229">
              <a:extLst>
                <a:ext uri="{FF2B5EF4-FFF2-40B4-BE49-F238E27FC236}">
                  <a16:creationId xmlns:a16="http://schemas.microsoft.com/office/drawing/2014/main" id="{1B16F461-E239-FDBF-7582-CCCF67C765EE}"/>
                </a:ext>
              </a:extLst>
            </p:cNvPr>
            <p:cNvPicPr/>
            <p:nvPr/>
          </p:nvPicPr>
          <p:blipFill>
            <a:blip r:embed="rId222" cstate="print">
              <a:extLst>
                <a:ext uri="{28A0092B-C50C-407E-A947-70E740481C1C}">
                  <a14:useLocalDpi xmlns:a14="http://schemas.microsoft.com/office/drawing/2010/main"/>
                </a:ext>
              </a:extLst>
            </a:blip>
            <a:stretch>
              <a:fillRect/>
            </a:stretch>
          </p:blipFill>
          <p:spPr>
            <a:xfrm>
              <a:off x="4640211" y="1152004"/>
              <a:ext cx="352894" cy="363282"/>
            </a:xfrm>
            <a:prstGeom prst="rect">
              <a:avLst/>
            </a:prstGeom>
          </p:spPr>
        </p:pic>
        <p:sp>
          <p:nvSpPr>
            <p:cNvPr id="3389" name="object 230">
              <a:extLst>
                <a:ext uri="{FF2B5EF4-FFF2-40B4-BE49-F238E27FC236}">
                  <a16:creationId xmlns:a16="http://schemas.microsoft.com/office/drawing/2014/main" id="{7667213E-5A6A-5A7E-5B7D-F5FD32CC6C12}"/>
                </a:ext>
              </a:extLst>
            </p:cNvPr>
            <p:cNvSpPr/>
            <p:nvPr/>
          </p:nvSpPr>
          <p:spPr>
            <a:xfrm>
              <a:off x="4753470" y="2723819"/>
              <a:ext cx="0" cy="635"/>
            </a:xfrm>
            <a:custGeom>
              <a:avLst/>
              <a:gdLst/>
              <a:ahLst/>
              <a:cxnLst/>
              <a:rect l="l" t="t" r="r" b="b"/>
              <a:pathLst>
                <a:path h="635">
                  <a:moveTo>
                    <a:pt x="0" y="241"/>
                  </a:moveTo>
                  <a:lnTo>
                    <a:pt x="0" y="0"/>
                  </a:lnTo>
                </a:path>
              </a:pathLst>
            </a:custGeom>
            <a:ln w="3175">
              <a:solidFill>
                <a:srgbClr val="4F8FAB"/>
              </a:solidFill>
            </a:ln>
          </p:spPr>
          <p:txBody>
            <a:bodyPr wrap="square" lIns="0" tIns="0" rIns="0" bIns="0" rtlCol="0"/>
            <a:lstStyle/>
            <a:p>
              <a:endParaRPr/>
            </a:p>
          </p:txBody>
        </p:sp>
        <p:pic>
          <p:nvPicPr>
            <p:cNvPr id="3390" name="object 231">
              <a:extLst>
                <a:ext uri="{FF2B5EF4-FFF2-40B4-BE49-F238E27FC236}">
                  <a16:creationId xmlns:a16="http://schemas.microsoft.com/office/drawing/2014/main" id="{2AFF35AA-1EE3-ACA2-891C-3BBD6E2282A4}"/>
                </a:ext>
              </a:extLst>
            </p:cNvPr>
            <p:cNvPicPr/>
            <p:nvPr/>
          </p:nvPicPr>
          <p:blipFill>
            <a:blip r:embed="rId223" cstate="hqprint">
              <a:extLst>
                <a:ext uri="{28A0092B-C50C-407E-A947-70E740481C1C}">
                  <a14:useLocalDpi xmlns:a14="http://schemas.microsoft.com/office/drawing/2010/main"/>
                </a:ext>
              </a:extLst>
            </a:blip>
            <a:stretch>
              <a:fillRect/>
            </a:stretch>
          </p:blipFill>
          <p:spPr>
            <a:xfrm>
              <a:off x="4384751" y="2992437"/>
              <a:ext cx="145313" cy="618490"/>
            </a:xfrm>
            <a:prstGeom prst="rect">
              <a:avLst/>
            </a:prstGeom>
          </p:spPr>
        </p:pic>
        <p:pic>
          <p:nvPicPr>
            <p:cNvPr id="3391" name="object 232">
              <a:extLst>
                <a:ext uri="{FF2B5EF4-FFF2-40B4-BE49-F238E27FC236}">
                  <a16:creationId xmlns:a16="http://schemas.microsoft.com/office/drawing/2014/main" id="{94F426D6-CC97-0DCB-C200-8AC6E3BC5FC8}"/>
                </a:ext>
              </a:extLst>
            </p:cNvPr>
            <p:cNvPicPr/>
            <p:nvPr/>
          </p:nvPicPr>
          <p:blipFill>
            <a:blip r:embed="rId224" cstate="hqprint">
              <a:extLst>
                <a:ext uri="{28A0092B-C50C-407E-A947-70E740481C1C}">
                  <a14:useLocalDpi xmlns:a14="http://schemas.microsoft.com/office/drawing/2010/main"/>
                </a:ext>
              </a:extLst>
            </a:blip>
            <a:stretch>
              <a:fillRect/>
            </a:stretch>
          </p:blipFill>
          <p:spPr>
            <a:xfrm>
              <a:off x="4304068" y="2956851"/>
              <a:ext cx="216852" cy="862291"/>
            </a:xfrm>
            <a:prstGeom prst="rect">
              <a:avLst/>
            </a:prstGeom>
          </p:spPr>
        </p:pic>
        <p:pic>
          <p:nvPicPr>
            <p:cNvPr id="3392" name="object 233">
              <a:extLst>
                <a:ext uri="{FF2B5EF4-FFF2-40B4-BE49-F238E27FC236}">
                  <a16:creationId xmlns:a16="http://schemas.microsoft.com/office/drawing/2014/main" id="{0968308C-5054-CE21-05D4-0E46B048BA7D}"/>
                </a:ext>
              </a:extLst>
            </p:cNvPr>
            <p:cNvPicPr/>
            <p:nvPr/>
          </p:nvPicPr>
          <p:blipFill>
            <a:blip r:embed="rId225" cstate="hqprint">
              <a:extLst>
                <a:ext uri="{28A0092B-C50C-407E-A947-70E740481C1C}">
                  <a14:useLocalDpi xmlns:a14="http://schemas.microsoft.com/office/drawing/2010/main"/>
                </a:ext>
              </a:extLst>
            </a:blip>
            <a:stretch>
              <a:fillRect/>
            </a:stretch>
          </p:blipFill>
          <p:spPr>
            <a:xfrm>
              <a:off x="4258348" y="1219771"/>
              <a:ext cx="174612" cy="397055"/>
            </a:xfrm>
            <a:prstGeom prst="rect">
              <a:avLst/>
            </a:prstGeom>
          </p:spPr>
        </p:pic>
        <p:sp>
          <p:nvSpPr>
            <p:cNvPr id="3393" name="object 234">
              <a:extLst>
                <a:ext uri="{FF2B5EF4-FFF2-40B4-BE49-F238E27FC236}">
                  <a16:creationId xmlns:a16="http://schemas.microsoft.com/office/drawing/2014/main" id="{EDC23CBF-1E9C-F1C4-626E-BA29A4F312B8}"/>
                </a:ext>
              </a:extLst>
            </p:cNvPr>
            <p:cNvSpPr/>
            <p:nvPr/>
          </p:nvSpPr>
          <p:spPr>
            <a:xfrm>
              <a:off x="4459884" y="3150285"/>
              <a:ext cx="3175" cy="5080"/>
            </a:xfrm>
            <a:custGeom>
              <a:avLst/>
              <a:gdLst/>
              <a:ahLst/>
              <a:cxnLst/>
              <a:rect l="l" t="t" r="r" b="b"/>
              <a:pathLst>
                <a:path w="3175" h="5080">
                  <a:moveTo>
                    <a:pt x="88" y="4711"/>
                  </a:moveTo>
                  <a:close/>
                </a:path>
                <a:path w="3175" h="5080">
                  <a:moveTo>
                    <a:pt x="2362" y="0"/>
                  </a:moveTo>
                  <a:lnTo>
                    <a:pt x="1181" y="2654"/>
                  </a:lnTo>
                  <a:lnTo>
                    <a:pt x="0" y="4318"/>
                  </a:lnTo>
                  <a:lnTo>
                    <a:pt x="25" y="4711"/>
                  </a:lnTo>
                  <a:lnTo>
                    <a:pt x="1523" y="3225"/>
                  </a:lnTo>
                  <a:lnTo>
                    <a:pt x="3035" y="571"/>
                  </a:lnTo>
                  <a:lnTo>
                    <a:pt x="2578" y="139"/>
                  </a:lnTo>
                  <a:lnTo>
                    <a:pt x="2362" y="0"/>
                  </a:lnTo>
                  <a:close/>
                </a:path>
              </a:pathLst>
            </a:custGeom>
            <a:solidFill>
              <a:srgbClr val="286887"/>
            </a:solidFill>
          </p:spPr>
          <p:txBody>
            <a:bodyPr wrap="square" lIns="0" tIns="0" rIns="0" bIns="0" rtlCol="0"/>
            <a:lstStyle/>
            <a:p>
              <a:endParaRPr/>
            </a:p>
          </p:txBody>
        </p:sp>
        <p:pic>
          <p:nvPicPr>
            <p:cNvPr id="3394" name="object 235">
              <a:extLst>
                <a:ext uri="{FF2B5EF4-FFF2-40B4-BE49-F238E27FC236}">
                  <a16:creationId xmlns:a16="http://schemas.microsoft.com/office/drawing/2014/main" id="{F57F7FCC-359F-8317-3F74-9D81FD9CA942}"/>
                </a:ext>
              </a:extLst>
            </p:cNvPr>
            <p:cNvPicPr/>
            <p:nvPr/>
          </p:nvPicPr>
          <p:blipFill>
            <a:blip r:embed="rId226" cstate="hqprint">
              <a:extLst>
                <a:ext uri="{28A0092B-C50C-407E-A947-70E740481C1C}">
                  <a14:useLocalDpi xmlns:a14="http://schemas.microsoft.com/office/drawing/2010/main"/>
                </a:ext>
              </a:extLst>
            </a:blip>
            <a:stretch>
              <a:fillRect/>
            </a:stretch>
          </p:blipFill>
          <p:spPr>
            <a:xfrm>
              <a:off x="4367137" y="3478390"/>
              <a:ext cx="72427" cy="188950"/>
            </a:xfrm>
            <a:prstGeom prst="rect">
              <a:avLst/>
            </a:prstGeom>
          </p:spPr>
        </p:pic>
        <p:pic>
          <p:nvPicPr>
            <p:cNvPr id="3395" name="object 236">
              <a:extLst>
                <a:ext uri="{FF2B5EF4-FFF2-40B4-BE49-F238E27FC236}">
                  <a16:creationId xmlns:a16="http://schemas.microsoft.com/office/drawing/2014/main" id="{0FDE15A5-7FD9-D242-EE56-7C46667C1B0F}"/>
                </a:ext>
              </a:extLst>
            </p:cNvPr>
            <p:cNvPicPr/>
            <p:nvPr/>
          </p:nvPicPr>
          <p:blipFill>
            <a:blip r:embed="rId227" cstate="hqprint">
              <a:extLst>
                <a:ext uri="{28A0092B-C50C-407E-A947-70E740481C1C}">
                  <a14:useLocalDpi xmlns:a14="http://schemas.microsoft.com/office/drawing/2010/main"/>
                </a:ext>
              </a:extLst>
            </a:blip>
            <a:stretch>
              <a:fillRect/>
            </a:stretch>
          </p:blipFill>
          <p:spPr>
            <a:xfrm>
              <a:off x="4339907" y="3535972"/>
              <a:ext cx="66884" cy="186969"/>
            </a:xfrm>
            <a:prstGeom prst="rect">
              <a:avLst/>
            </a:prstGeom>
          </p:spPr>
        </p:pic>
        <p:pic>
          <p:nvPicPr>
            <p:cNvPr id="3396" name="object 237">
              <a:extLst>
                <a:ext uri="{FF2B5EF4-FFF2-40B4-BE49-F238E27FC236}">
                  <a16:creationId xmlns:a16="http://schemas.microsoft.com/office/drawing/2014/main" id="{A0676CCA-F059-65EA-8FA6-8EDF4E8CB536}"/>
                </a:ext>
              </a:extLst>
            </p:cNvPr>
            <p:cNvPicPr/>
            <p:nvPr/>
          </p:nvPicPr>
          <p:blipFill>
            <a:blip r:embed="rId228" cstate="print"/>
            <a:stretch>
              <a:fillRect/>
            </a:stretch>
          </p:blipFill>
          <p:spPr>
            <a:xfrm>
              <a:off x="4364316" y="3771264"/>
              <a:ext cx="7797" cy="15646"/>
            </a:xfrm>
            <a:prstGeom prst="rect">
              <a:avLst/>
            </a:prstGeom>
          </p:spPr>
        </p:pic>
        <p:pic>
          <p:nvPicPr>
            <p:cNvPr id="3397" name="object 238">
              <a:extLst>
                <a:ext uri="{FF2B5EF4-FFF2-40B4-BE49-F238E27FC236}">
                  <a16:creationId xmlns:a16="http://schemas.microsoft.com/office/drawing/2014/main" id="{59F2F978-3E66-CA55-88CE-A154200E2B31}"/>
                </a:ext>
              </a:extLst>
            </p:cNvPr>
            <p:cNvPicPr/>
            <p:nvPr/>
          </p:nvPicPr>
          <p:blipFill>
            <a:blip r:embed="rId229" cstate="hqprint">
              <a:extLst>
                <a:ext uri="{28A0092B-C50C-407E-A947-70E740481C1C}">
                  <a14:useLocalDpi xmlns:a14="http://schemas.microsoft.com/office/drawing/2010/main"/>
                </a:ext>
              </a:extLst>
            </a:blip>
            <a:stretch>
              <a:fillRect/>
            </a:stretch>
          </p:blipFill>
          <p:spPr>
            <a:xfrm>
              <a:off x="4360430" y="3041738"/>
              <a:ext cx="135369" cy="309829"/>
            </a:xfrm>
            <a:prstGeom prst="rect">
              <a:avLst/>
            </a:prstGeom>
          </p:spPr>
        </p:pic>
        <p:pic>
          <p:nvPicPr>
            <p:cNvPr id="3398" name="object 239">
              <a:extLst>
                <a:ext uri="{FF2B5EF4-FFF2-40B4-BE49-F238E27FC236}">
                  <a16:creationId xmlns:a16="http://schemas.microsoft.com/office/drawing/2014/main" id="{81DA7326-564C-35A8-E62E-0D51EDEA8A92}"/>
                </a:ext>
              </a:extLst>
            </p:cNvPr>
            <p:cNvPicPr/>
            <p:nvPr/>
          </p:nvPicPr>
          <p:blipFill>
            <a:blip r:embed="rId230" cstate="hqprint">
              <a:extLst>
                <a:ext uri="{28A0092B-C50C-407E-A947-70E740481C1C}">
                  <a14:useLocalDpi xmlns:a14="http://schemas.microsoft.com/office/drawing/2010/main"/>
                </a:ext>
              </a:extLst>
            </a:blip>
            <a:stretch>
              <a:fillRect/>
            </a:stretch>
          </p:blipFill>
          <p:spPr>
            <a:xfrm>
              <a:off x="4404283" y="2941954"/>
              <a:ext cx="22974" cy="54457"/>
            </a:xfrm>
            <a:prstGeom prst="rect">
              <a:avLst/>
            </a:prstGeom>
          </p:spPr>
        </p:pic>
        <p:pic>
          <p:nvPicPr>
            <p:cNvPr id="3399" name="object 240">
              <a:extLst>
                <a:ext uri="{FF2B5EF4-FFF2-40B4-BE49-F238E27FC236}">
                  <a16:creationId xmlns:a16="http://schemas.microsoft.com/office/drawing/2014/main" id="{BD99DBE7-9B37-8A99-3013-7668CF7F7BE3}"/>
                </a:ext>
              </a:extLst>
            </p:cNvPr>
            <p:cNvPicPr/>
            <p:nvPr/>
          </p:nvPicPr>
          <p:blipFill>
            <a:blip r:embed="rId231" cstate="print">
              <a:extLst>
                <a:ext uri="{28A0092B-C50C-407E-A947-70E740481C1C}">
                  <a14:useLocalDpi xmlns:a14="http://schemas.microsoft.com/office/drawing/2010/main"/>
                </a:ext>
              </a:extLst>
            </a:blip>
            <a:stretch>
              <a:fillRect/>
            </a:stretch>
          </p:blipFill>
          <p:spPr>
            <a:xfrm>
              <a:off x="4408182" y="2880194"/>
              <a:ext cx="42965" cy="106311"/>
            </a:xfrm>
            <a:prstGeom prst="rect">
              <a:avLst/>
            </a:prstGeom>
          </p:spPr>
        </p:pic>
        <p:sp>
          <p:nvSpPr>
            <p:cNvPr id="3400" name="object 241">
              <a:extLst>
                <a:ext uri="{FF2B5EF4-FFF2-40B4-BE49-F238E27FC236}">
                  <a16:creationId xmlns:a16="http://schemas.microsoft.com/office/drawing/2014/main" id="{3135B975-C349-AAD8-0569-A0C3E34AB9FC}"/>
                </a:ext>
              </a:extLst>
            </p:cNvPr>
            <p:cNvSpPr/>
            <p:nvPr/>
          </p:nvSpPr>
          <p:spPr>
            <a:xfrm>
              <a:off x="4412996" y="2940053"/>
              <a:ext cx="0" cy="2540"/>
            </a:xfrm>
            <a:custGeom>
              <a:avLst/>
              <a:gdLst/>
              <a:ahLst/>
              <a:cxnLst/>
              <a:rect l="l" t="t" r="r" b="b"/>
              <a:pathLst>
                <a:path h="2539">
                  <a:moveTo>
                    <a:pt x="0" y="1963"/>
                  </a:moveTo>
                  <a:lnTo>
                    <a:pt x="0" y="0"/>
                  </a:lnTo>
                </a:path>
              </a:pathLst>
            </a:custGeom>
            <a:ln w="3175">
              <a:solidFill>
                <a:srgbClr val="3F855F"/>
              </a:solidFill>
            </a:ln>
          </p:spPr>
          <p:txBody>
            <a:bodyPr wrap="square" lIns="0" tIns="0" rIns="0" bIns="0" rtlCol="0"/>
            <a:lstStyle/>
            <a:p>
              <a:endParaRPr/>
            </a:p>
          </p:txBody>
        </p:sp>
        <p:pic>
          <p:nvPicPr>
            <p:cNvPr id="3401" name="object 242">
              <a:extLst>
                <a:ext uri="{FF2B5EF4-FFF2-40B4-BE49-F238E27FC236}">
                  <a16:creationId xmlns:a16="http://schemas.microsoft.com/office/drawing/2014/main" id="{F1CC621A-B629-3D0F-11F0-11B9C1A390B0}"/>
                </a:ext>
              </a:extLst>
            </p:cNvPr>
            <p:cNvPicPr/>
            <p:nvPr/>
          </p:nvPicPr>
          <p:blipFill>
            <a:blip r:embed="rId232" cstate="print"/>
            <a:stretch>
              <a:fillRect/>
            </a:stretch>
          </p:blipFill>
          <p:spPr>
            <a:xfrm>
              <a:off x="4340136" y="3410876"/>
              <a:ext cx="2895" cy="6007"/>
            </a:xfrm>
            <a:prstGeom prst="rect">
              <a:avLst/>
            </a:prstGeom>
          </p:spPr>
        </p:pic>
        <p:pic>
          <p:nvPicPr>
            <p:cNvPr id="3402" name="object 243">
              <a:extLst>
                <a:ext uri="{FF2B5EF4-FFF2-40B4-BE49-F238E27FC236}">
                  <a16:creationId xmlns:a16="http://schemas.microsoft.com/office/drawing/2014/main" id="{0D039471-1975-1999-E779-0C8A28AA7E81}"/>
                </a:ext>
              </a:extLst>
            </p:cNvPr>
            <p:cNvPicPr/>
            <p:nvPr/>
          </p:nvPicPr>
          <p:blipFill>
            <a:blip r:embed="rId233" cstate="hqprint">
              <a:extLst>
                <a:ext uri="{28A0092B-C50C-407E-A947-70E740481C1C}">
                  <a14:useLocalDpi xmlns:a14="http://schemas.microsoft.com/office/drawing/2010/main"/>
                </a:ext>
              </a:extLst>
            </a:blip>
            <a:stretch>
              <a:fillRect/>
            </a:stretch>
          </p:blipFill>
          <p:spPr>
            <a:xfrm>
              <a:off x="4239806" y="3658082"/>
              <a:ext cx="116116" cy="440931"/>
            </a:xfrm>
            <a:prstGeom prst="rect">
              <a:avLst/>
            </a:prstGeom>
          </p:spPr>
        </p:pic>
        <p:pic>
          <p:nvPicPr>
            <p:cNvPr id="3403" name="object 244">
              <a:extLst>
                <a:ext uri="{FF2B5EF4-FFF2-40B4-BE49-F238E27FC236}">
                  <a16:creationId xmlns:a16="http://schemas.microsoft.com/office/drawing/2014/main" id="{84390D10-A443-4975-E21C-843836016ABA}"/>
                </a:ext>
              </a:extLst>
            </p:cNvPr>
            <p:cNvPicPr/>
            <p:nvPr/>
          </p:nvPicPr>
          <p:blipFill>
            <a:blip r:embed="rId234" cstate="hqprint">
              <a:extLst>
                <a:ext uri="{28A0092B-C50C-407E-A947-70E740481C1C}">
                  <a14:useLocalDpi xmlns:a14="http://schemas.microsoft.com/office/drawing/2010/main"/>
                </a:ext>
              </a:extLst>
            </a:blip>
            <a:stretch>
              <a:fillRect/>
            </a:stretch>
          </p:blipFill>
          <p:spPr>
            <a:xfrm>
              <a:off x="4351845" y="3204324"/>
              <a:ext cx="74002" cy="138328"/>
            </a:xfrm>
            <a:prstGeom prst="rect">
              <a:avLst/>
            </a:prstGeom>
          </p:spPr>
        </p:pic>
        <p:pic>
          <p:nvPicPr>
            <p:cNvPr id="3404" name="object 245">
              <a:extLst>
                <a:ext uri="{FF2B5EF4-FFF2-40B4-BE49-F238E27FC236}">
                  <a16:creationId xmlns:a16="http://schemas.microsoft.com/office/drawing/2014/main" id="{8E6A27E0-6DD8-FB33-A0B8-0D1166ABD935}"/>
                </a:ext>
              </a:extLst>
            </p:cNvPr>
            <p:cNvPicPr/>
            <p:nvPr/>
          </p:nvPicPr>
          <p:blipFill>
            <a:blip r:embed="rId235" cstate="hqprint">
              <a:extLst>
                <a:ext uri="{28A0092B-C50C-407E-A947-70E740481C1C}">
                  <a14:useLocalDpi xmlns:a14="http://schemas.microsoft.com/office/drawing/2010/main"/>
                </a:ext>
              </a:extLst>
            </a:blip>
            <a:stretch>
              <a:fillRect/>
            </a:stretch>
          </p:blipFill>
          <p:spPr>
            <a:xfrm>
              <a:off x="4324642" y="3345713"/>
              <a:ext cx="109905" cy="174332"/>
            </a:xfrm>
            <a:prstGeom prst="rect">
              <a:avLst/>
            </a:prstGeom>
          </p:spPr>
        </p:pic>
        <p:pic>
          <p:nvPicPr>
            <p:cNvPr id="3405" name="object 246">
              <a:extLst>
                <a:ext uri="{FF2B5EF4-FFF2-40B4-BE49-F238E27FC236}">
                  <a16:creationId xmlns:a16="http://schemas.microsoft.com/office/drawing/2014/main" id="{E453CB2A-31AD-7A5A-B0E0-151E3A42D4C1}"/>
                </a:ext>
              </a:extLst>
            </p:cNvPr>
            <p:cNvPicPr/>
            <p:nvPr/>
          </p:nvPicPr>
          <p:blipFill>
            <a:blip r:embed="rId236" cstate="print"/>
            <a:stretch>
              <a:fillRect/>
            </a:stretch>
          </p:blipFill>
          <p:spPr>
            <a:xfrm>
              <a:off x="3960012" y="1762036"/>
              <a:ext cx="1346" cy="3035"/>
            </a:xfrm>
            <a:prstGeom prst="rect">
              <a:avLst/>
            </a:prstGeom>
          </p:spPr>
        </p:pic>
        <p:pic>
          <p:nvPicPr>
            <p:cNvPr id="3406" name="object 247">
              <a:extLst>
                <a:ext uri="{FF2B5EF4-FFF2-40B4-BE49-F238E27FC236}">
                  <a16:creationId xmlns:a16="http://schemas.microsoft.com/office/drawing/2014/main" id="{62D20BEC-A7C0-CDD9-D8A8-F3E985FCBABC}"/>
                </a:ext>
              </a:extLst>
            </p:cNvPr>
            <p:cNvPicPr/>
            <p:nvPr/>
          </p:nvPicPr>
          <p:blipFill>
            <a:blip r:embed="rId237" cstate="hqprint">
              <a:extLst>
                <a:ext uri="{28A0092B-C50C-407E-A947-70E740481C1C}">
                  <a14:useLocalDpi xmlns:a14="http://schemas.microsoft.com/office/drawing/2010/main"/>
                </a:ext>
              </a:extLst>
            </a:blip>
            <a:stretch>
              <a:fillRect/>
            </a:stretch>
          </p:blipFill>
          <p:spPr>
            <a:xfrm>
              <a:off x="4284802" y="1152004"/>
              <a:ext cx="364261" cy="285927"/>
            </a:xfrm>
            <a:prstGeom prst="rect">
              <a:avLst/>
            </a:prstGeom>
          </p:spPr>
        </p:pic>
        <p:pic>
          <p:nvPicPr>
            <p:cNvPr id="3407" name="object 248">
              <a:extLst>
                <a:ext uri="{FF2B5EF4-FFF2-40B4-BE49-F238E27FC236}">
                  <a16:creationId xmlns:a16="http://schemas.microsoft.com/office/drawing/2014/main" id="{7349E4F2-C1B9-6573-D9BE-073A6576C1D3}"/>
                </a:ext>
              </a:extLst>
            </p:cNvPr>
            <p:cNvPicPr/>
            <p:nvPr/>
          </p:nvPicPr>
          <p:blipFill>
            <a:blip r:embed="rId238" cstate="hqprint">
              <a:extLst>
                <a:ext uri="{28A0092B-C50C-407E-A947-70E740481C1C}">
                  <a14:useLocalDpi xmlns:a14="http://schemas.microsoft.com/office/drawing/2010/main"/>
                </a:ext>
              </a:extLst>
            </a:blip>
            <a:stretch>
              <a:fillRect/>
            </a:stretch>
          </p:blipFill>
          <p:spPr>
            <a:xfrm>
              <a:off x="4076357" y="1389367"/>
              <a:ext cx="251282" cy="501789"/>
            </a:xfrm>
            <a:prstGeom prst="rect">
              <a:avLst/>
            </a:prstGeom>
          </p:spPr>
        </p:pic>
        <p:sp>
          <p:nvSpPr>
            <p:cNvPr id="3408" name="object 249">
              <a:extLst>
                <a:ext uri="{FF2B5EF4-FFF2-40B4-BE49-F238E27FC236}">
                  <a16:creationId xmlns:a16="http://schemas.microsoft.com/office/drawing/2014/main" id="{2A7540F2-3A6F-B58D-8714-2C0809B51DBF}"/>
                </a:ext>
              </a:extLst>
            </p:cNvPr>
            <p:cNvSpPr/>
            <p:nvPr/>
          </p:nvSpPr>
          <p:spPr>
            <a:xfrm>
              <a:off x="4337964" y="1319485"/>
              <a:ext cx="0" cy="635"/>
            </a:xfrm>
            <a:custGeom>
              <a:avLst/>
              <a:gdLst/>
              <a:ahLst/>
              <a:cxnLst/>
              <a:rect l="l" t="t" r="r" b="b"/>
              <a:pathLst>
                <a:path h="634">
                  <a:moveTo>
                    <a:pt x="0" y="481"/>
                  </a:moveTo>
                  <a:lnTo>
                    <a:pt x="0" y="0"/>
                  </a:lnTo>
                </a:path>
              </a:pathLst>
            </a:custGeom>
            <a:ln w="3175">
              <a:solidFill>
                <a:srgbClr val="97CAC0"/>
              </a:solidFill>
            </a:ln>
          </p:spPr>
          <p:txBody>
            <a:bodyPr wrap="square" lIns="0" tIns="0" rIns="0" bIns="0" rtlCol="0"/>
            <a:lstStyle/>
            <a:p>
              <a:endParaRPr/>
            </a:p>
          </p:txBody>
        </p:sp>
        <p:pic>
          <p:nvPicPr>
            <p:cNvPr id="3409" name="object 250">
              <a:extLst>
                <a:ext uri="{FF2B5EF4-FFF2-40B4-BE49-F238E27FC236}">
                  <a16:creationId xmlns:a16="http://schemas.microsoft.com/office/drawing/2014/main" id="{485B7538-09D1-7815-472F-437FDEA44437}"/>
                </a:ext>
              </a:extLst>
            </p:cNvPr>
            <p:cNvPicPr/>
            <p:nvPr/>
          </p:nvPicPr>
          <p:blipFill>
            <a:blip r:embed="rId239" cstate="hqprint">
              <a:extLst>
                <a:ext uri="{28A0092B-C50C-407E-A947-70E740481C1C}">
                  <a14:useLocalDpi xmlns:a14="http://schemas.microsoft.com/office/drawing/2010/main"/>
                </a:ext>
              </a:extLst>
            </a:blip>
            <a:stretch>
              <a:fillRect/>
            </a:stretch>
          </p:blipFill>
          <p:spPr>
            <a:xfrm>
              <a:off x="4258183" y="1152004"/>
              <a:ext cx="140004" cy="264769"/>
            </a:xfrm>
            <a:prstGeom prst="rect">
              <a:avLst/>
            </a:prstGeom>
          </p:spPr>
        </p:pic>
        <p:pic>
          <p:nvPicPr>
            <p:cNvPr id="3410" name="object 251">
              <a:extLst>
                <a:ext uri="{FF2B5EF4-FFF2-40B4-BE49-F238E27FC236}">
                  <a16:creationId xmlns:a16="http://schemas.microsoft.com/office/drawing/2014/main" id="{4EF0539E-04BC-5D06-EA4D-FAF801916A2B}"/>
                </a:ext>
              </a:extLst>
            </p:cNvPr>
            <p:cNvPicPr/>
            <p:nvPr/>
          </p:nvPicPr>
          <p:blipFill>
            <a:blip r:embed="rId240" cstate="hqprint">
              <a:extLst>
                <a:ext uri="{28A0092B-C50C-407E-A947-70E740481C1C}">
                  <a14:useLocalDpi xmlns:a14="http://schemas.microsoft.com/office/drawing/2010/main"/>
                </a:ext>
              </a:extLst>
            </a:blip>
            <a:stretch>
              <a:fillRect/>
            </a:stretch>
          </p:blipFill>
          <p:spPr>
            <a:xfrm>
              <a:off x="4262424" y="1185989"/>
              <a:ext cx="156159" cy="109867"/>
            </a:xfrm>
            <a:prstGeom prst="rect">
              <a:avLst/>
            </a:prstGeom>
          </p:spPr>
        </p:pic>
        <p:pic>
          <p:nvPicPr>
            <p:cNvPr id="3411" name="object 252">
              <a:extLst>
                <a:ext uri="{FF2B5EF4-FFF2-40B4-BE49-F238E27FC236}">
                  <a16:creationId xmlns:a16="http://schemas.microsoft.com/office/drawing/2014/main" id="{79A5A6A0-78F9-60AF-B0BC-F667FFB7ABC9}"/>
                </a:ext>
              </a:extLst>
            </p:cNvPr>
            <p:cNvPicPr/>
            <p:nvPr/>
          </p:nvPicPr>
          <p:blipFill>
            <a:blip r:embed="rId241" cstate="hqprint">
              <a:extLst>
                <a:ext uri="{28A0092B-C50C-407E-A947-70E740481C1C}">
                  <a14:useLocalDpi xmlns:a14="http://schemas.microsoft.com/office/drawing/2010/main"/>
                </a:ext>
              </a:extLst>
            </a:blip>
            <a:stretch>
              <a:fillRect/>
            </a:stretch>
          </p:blipFill>
          <p:spPr>
            <a:xfrm>
              <a:off x="4333328" y="1242656"/>
              <a:ext cx="81267" cy="81025"/>
            </a:xfrm>
            <a:prstGeom prst="rect">
              <a:avLst/>
            </a:prstGeom>
          </p:spPr>
        </p:pic>
        <p:pic>
          <p:nvPicPr>
            <p:cNvPr id="3412" name="object 253">
              <a:extLst>
                <a:ext uri="{FF2B5EF4-FFF2-40B4-BE49-F238E27FC236}">
                  <a16:creationId xmlns:a16="http://schemas.microsoft.com/office/drawing/2014/main" id="{DB6C79E3-5BA1-059F-0853-B31266410459}"/>
                </a:ext>
              </a:extLst>
            </p:cNvPr>
            <p:cNvPicPr/>
            <p:nvPr/>
          </p:nvPicPr>
          <p:blipFill>
            <a:blip r:embed="rId242" cstate="hqprint">
              <a:extLst>
                <a:ext uri="{28A0092B-C50C-407E-A947-70E740481C1C}">
                  <a14:useLocalDpi xmlns:a14="http://schemas.microsoft.com/office/drawing/2010/main"/>
                </a:ext>
              </a:extLst>
            </a:blip>
            <a:stretch>
              <a:fillRect/>
            </a:stretch>
          </p:blipFill>
          <p:spPr>
            <a:xfrm>
              <a:off x="4261573" y="1263891"/>
              <a:ext cx="132587" cy="231609"/>
            </a:xfrm>
            <a:prstGeom prst="rect">
              <a:avLst/>
            </a:prstGeom>
          </p:spPr>
        </p:pic>
        <p:sp>
          <p:nvSpPr>
            <p:cNvPr id="3413" name="object 254">
              <a:extLst>
                <a:ext uri="{FF2B5EF4-FFF2-40B4-BE49-F238E27FC236}">
                  <a16:creationId xmlns:a16="http://schemas.microsoft.com/office/drawing/2014/main" id="{6C4A1FF5-3BD5-529B-CE18-5CA41513038D}"/>
                </a:ext>
              </a:extLst>
            </p:cNvPr>
            <p:cNvSpPr/>
            <p:nvPr/>
          </p:nvSpPr>
          <p:spPr>
            <a:xfrm>
              <a:off x="4394669" y="1448635"/>
              <a:ext cx="0" cy="1905"/>
            </a:xfrm>
            <a:custGeom>
              <a:avLst/>
              <a:gdLst/>
              <a:ahLst/>
              <a:cxnLst/>
              <a:rect l="l" t="t" r="r" b="b"/>
              <a:pathLst>
                <a:path h="1905">
                  <a:moveTo>
                    <a:pt x="0" y="1856"/>
                  </a:moveTo>
                  <a:lnTo>
                    <a:pt x="0" y="0"/>
                  </a:lnTo>
                </a:path>
              </a:pathLst>
            </a:custGeom>
            <a:ln w="3175">
              <a:solidFill>
                <a:srgbClr val="99C2D6"/>
              </a:solidFill>
            </a:ln>
          </p:spPr>
          <p:txBody>
            <a:bodyPr wrap="square" lIns="0" tIns="0" rIns="0" bIns="0" rtlCol="0"/>
            <a:lstStyle/>
            <a:p>
              <a:endParaRPr/>
            </a:p>
          </p:txBody>
        </p:sp>
        <p:pic>
          <p:nvPicPr>
            <p:cNvPr id="3414" name="object 255">
              <a:extLst>
                <a:ext uri="{FF2B5EF4-FFF2-40B4-BE49-F238E27FC236}">
                  <a16:creationId xmlns:a16="http://schemas.microsoft.com/office/drawing/2014/main" id="{03A2428E-0EB7-EEDE-D480-EA9B9182A2FD}"/>
                </a:ext>
              </a:extLst>
            </p:cNvPr>
            <p:cNvPicPr/>
            <p:nvPr/>
          </p:nvPicPr>
          <p:blipFill>
            <a:blip r:embed="rId243" cstate="print">
              <a:extLst>
                <a:ext uri="{28A0092B-C50C-407E-A947-70E740481C1C}">
                  <a14:useLocalDpi xmlns:a14="http://schemas.microsoft.com/office/drawing/2010/main"/>
                </a:ext>
              </a:extLst>
            </a:blip>
            <a:stretch>
              <a:fillRect/>
            </a:stretch>
          </p:blipFill>
          <p:spPr>
            <a:xfrm>
              <a:off x="4321022" y="1294193"/>
              <a:ext cx="15227" cy="14211"/>
            </a:xfrm>
            <a:prstGeom prst="rect">
              <a:avLst/>
            </a:prstGeom>
          </p:spPr>
        </p:pic>
        <p:pic>
          <p:nvPicPr>
            <p:cNvPr id="3415" name="object 256">
              <a:extLst>
                <a:ext uri="{FF2B5EF4-FFF2-40B4-BE49-F238E27FC236}">
                  <a16:creationId xmlns:a16="http://schemas.microsoft.com/office/drawing/2014/main" id="{1D0DFD71-3CD1-7CC6-15F2-3E6C065C350D}"/>
                </a:ext>
              </a:extLst>
            </p:cNvPr>
            <p:cNvPicPr/>
            <p:nvPr/>
          </p:nvPicPr>
          <p:blipFill>
            <a:blip r:embed="rId244" cstate="print">
              <a:extLst>
                <a:ext uri="{28A0092B-C50C-407E-A947-70E740481C1C}">
                  <a14:useLocalDpi xmlns:a14="http://schemas.microsoft.com/office/drawing/2010/main"/>
                </a:ext>
              </a:extLst>
            </a:blip>
            <a:stretch>
              <a:fillRect/>
            </a:stretch>
          </p:blipFill>
          <p:spPr>
            <a:xfrm>
              <a:off x="4255554" y="1253464"/>
              <a:ext cx="66408" cy="95758"/>
            </a:xfrm>
            <a:prstGeom prst="rect">
              <a:avLst/>
            </a:prstGeom>
          </p:spPr>
        </p:pic>
        <p:pic>
          <p:nvPicPr>
            <p:cNvPr id="3416" name="object 257">
              <a:extLst>
                <a:ext uri="{FF2B5EF4-FFF2-40B4-BE49-F238E27FC236}">
                  <a16:creationId xmlns:a16="http://schemas.microsoft.com/office/drawing/2014/main" id="{F784684C-29C3-0066-44CD-BB798EAA9059}"/>
                </a:ext>
              </a:extLst>
            </p:cNvPr>
            <p:cNvPicPr/>
            <p:nvPr/>
          </p:nvPicPr>
          <p:blipFill>
            <a:blip r:embed="rId245" cstate="print">
              <a:extLst>
                <a:ext uri="{28A0092B-C50C-407E-A947-70E740481C1C}">
                  <a14:useLocalDpi xmlns:a14="http://schemas.microsoft.com/office/drawing/2010/main"/>
                </a:ext>
              </a:extLst>
            </a:blip>
            <a:stretch>
              <a:fillRect/>
            </a:stretch>
          </p:blipFill>
          <p:spPr>
            <a:xfrm>
              <a:off x="4235716" y="1257680"/>
              <a:ext cx="36487" cy="88557"/>
            </a:xfrm>
            <a:prstGeom prst="rect">
              <a:avLst/>
            </a:prstGeom>
          </p:spPr>
        </p:pic>
        <p:sp>
          <p:nvSpPr>
            <p:cNvPr id="3417" name="object 258">
              <a:extLst>
                <a:ext uri="{FF2B5EF4-FFF2-40B4-BE49-F238E27FC236}">
                  <a16:creationId xmlns:a16="http://schemas.microsoft.com/office/drawing/2014/main" id="{3249D5F5-E2B9-8D8D-02D5-D1220D6ECF91}"/>
                </a:ext>
              </a:extLst>
            </p:cNvPr>
            <p:cNvSpPr/>
            <p:nvPr/>
          </p:nvSpPr>
          <p:spPr>
            <a:xfrm>
              <a:off x="4254500" y="1286116"/>
              <a:ext cx="5080" cy="6350"/>
            </a:xfrm>
            <a:custGeom>
              <a:avLst/>
              <a:gdLst/>
              <a:ahLst/>
              <a:cxnLst/>
              <a:rect l="l" t="t" r="r" b="b"/>
              <a:pathLst>
                <a:path w="5079" h="6350">
                  <a:moveTo>
                    <a:pt x="2209" y="0"/>
                  </a:moveTo>
                  <a:lnTo>
                    <a:pt x="241" y="279"/>
                  </a:lnTo>
                  <a:lnTo>
                    <a:pt x="0" y="3492"/>
                  </a:lnTo>
                  <a:lnTo>
                    <a:pt x="1104" y="4597"/>
                  </a:lnTo>
                  <a:lnTo>
                    <a:pt x="1930" y="5308"/>
                  </a:lnTo>
                  <a:lnTo>
                    <a:pt x="2552" y="5765"/>
                  </a:lnTo>
                  <a:lnTo>
                    <a:pt x="2819" y="5232"/>
                  </a:lnTo>
                  <a:lnTo>
                    <a:pt x="3187" y="4724"/>
                  </a:lnTo>
                  <a:lnTo>
                    <a:pt x="5079" y="2959"/>
                  </a:lnTo>
                  <a:lnTo>
                    <a:pt x="2209" y="0"/>
                  </a:lnTo>
                  <a:close/>
                </a:path>
              </a:pathLst>
            </a:custGeom>
            <a:solidFill>
              <a:srgbClr val="A3C7A1"/>
            </a:solidFill>
          </p:spPr>
          <p:txBody>
            <a:bodyPr wrap="square" lIns="0" tIns="0" rIns="0" bIns="0" rtlCol="0"/>
            <a:lstStyle/>
            <a:p>
              <a:endParaRPr/>
            </a:p>
          </p:txBody>
        </p:sp>
        <p:pic>
          <p:nvPicPr>
            <p:cNvPr id="3418" name="object 259">
              <a:extLst>
                <a:ext uri="{FF2B5EF4-FFF2-40B4-BE49-F238E27FC236}">
                  <a16:creationId xmlns:a16="http://schemas.microsoft.com/office/drawing/2014/main" id="{F4AEFBC9-57C9-9C05-5857-618B710E4D4E}"/>
                </a:ext>
              </a:extLst>
            </p:cNvPr>
            <p:cNvPicPr/>
            <p:nvPr/>
          </p:nvPicPr>
          <p:blipFill>
            <a:blip r:embed="rId246" cstate="print">
              <a:extLst>
                <a:ext uri="{28A0092B-C50C-407E-A947-70E740481C1C}">
                  <a14:useLocalDpi xmlns:a14="http://schemas.microsoft.com/office/drawing/2010/main"/>
                </a:ext>
              </a:extLst>
            </a:blip>
            <a:stretch>
              <a:fillRect/>
            </a:stretch>
          </p:blipFill>
          <p:spPr>
            <a:xfrm>
              <a:off x="4275836" y="1152004"/>
              <a:ext cx="33197" cy="47790"/>
            </a:xfrm>
            <a:prstGeom prst="rect">
              <a:avLst/>
            </a:prstGeom>
          </p:spPr>
        </p:pic>
        <p:pic>
          <p:nvPicPr>
            <p:cNvPr id="3419" name="object 260">
              <a:extLst>
                <a:ext uri="{FF2B5EF4-FFF2-40B4-BE49-F238E27FC236}">
                  <a16:creationId xmlns:a16="http://schemas.microsoft.com/office/drawing/2014/main" id="{B4DC1C88-E92E-E62D-A297-43E2C7937014}"/>
                </a:ext>
              </a:extLst>
            </p:cNvPr>
            <p:cNvPicPr/>
            <p:nvPr/>
          </p:nvPicPr>
          <p:blipFill>
            <a:blip r:embed="rId247" cstate="hqprint">
              <a:extLst>
                <a:ext uri="{28A0092B-C50C-407E-A947-70E740481C1C}">
                  <a14:useLocalDpi xmlns:a14="http://schemas.microsoft.com/office/drawing/2010/main"/>
                </a:ext>
              </a:extLst>
            </a:blip>
            <a:stretch>
              <a:fillRect/>
            </a:stretch>
          </p:blipFill>
          <p:spPr>
            <a:xfrm>
              <a:off x="4083989" y="1651368"/>
              <a:ext cx="94183" cy="144779"/>
            </a:xfrm>
            <a:prstGeom prst="rect">
              <a:avLst/>
            </a:prstGeom>
          </p:spPr>
        </p:pic>
        <p:pic>
          <p:nvPicPr>
            <p:cNvPr id="3420" name="object 261">
              <a:extLst>
                <a:ext uri="{FF2B5EF4-FFF2-40B4-BE49-F238E27FC236}">
                  <a16:creationId xmlns:a16="http://schemas.microsoft.com/office/drawing/2014/main" id="{82A1069C-F90D-85E1-30E0-58D476A4D4D1}"/>
                </a:ext>
              </a:extLst>
            </p:cNvPr>
            <p:cNvPicPr/>
            <p:nvPr/>
          </p:nvPicPr>
          <p:blipFill>
            <a:blip r:embed="rId248" cstate="hqprint">
              <a:extLst>
                <a:ext uri="{28A0092B-C50C-407E-A947-70E740481C1C}">
                  <a14:useLocalDpi xmlns:a14="http://schemas.microsoft.com/office/drawing/2010/main"/>
                </a:ext>
              </a:extLst>
            </a:blip>
            <a:stretch>
              <a:fillRect/>
            </a:stretch>
          </p:blipFill>
          <p:spPr>
            <a:xfrm>
              <a:off x="4155414" y="1464678"/>
              <a:ext cx="188061" cy="226060"/>
            </a:xfrm>
            <a:prstGeom prst="rect">
              <a:avLst/>
            </a:prstGeom>
          </p:spPr>
        </p:pic>
        <p:pic>
          <p:nvPicPr>
            <p:cNvPr id="3421" name="object 262">
              <a:extLst>
                <a:ext uri="{FF2B5EF4-FFF2-40B4-BE49-F238E27FC236}">
                  <a16:creationId xmlns:a16="http://schemas.microsoft.com/office/drawing/2014/main" id="{A64DB01E-0C06-4C0C-4264-A8115C42A79A}"/>
                </a:ext>
              </a:extLst>
            </p:cNvPr>
            <p:cNvPicPr/>
            <p:nvPr/>
          </p:nvPicPr>
          <p:blipFill>
            <a:blip r:embed="rId249" cstate="hqprint">
              <a:extLst>
                <a:ext uri="{28A0092B-C50C-407E-A947-70E740481C1C}">
                  <a14:useLocalDpi xmlns:a14="http://schemas.microsoft.com/office/drawing/2010/main"/>
                </a:ext>
              </a:extLst>
            </a:blip>
            <a:stretch>
              <a:fillRect/>
            </a:stretch>
          </p:blipFill>
          <p:spPr>
            <a:xfrm>
              <a:off x="4170895" y="1289608"/>
              <a:ext cx="213766" cy="220789"/>
            </a:xfrm>
            <a:prstGeom prst="rect">
              <a:avLst/>
            </a:prstGeom>
          </p:spPr>
        </p:pic>
        <p:pic>
          <p:nvPicPr>
            <p:cNvPr id="3422" name="object 263">
              <a:extLst>
                <a:ext uri="{FF2B5EF4-FFF2-40B4-BE49-F238E27FC236}">
                  <a16:creationId xmlns:a16="http://schemas.microsoft.com/office/drawing/2014/main" id="{F92542EF-4732-E81F-224D-E90810CFD035}"/>
                </a:ext>
              </a:extLst>
            </p:cNvPr>
            <p:cNvPicPr/>
            <p:nvPr/>
          </p:nvPicPr>
          <p:blipFill>
            <a:blip r:embed="rId250" cstate="hqprint">
              <a:extLst>
                <a:ext uri="{28A0092B-C50C-407E-A947-70E740481C1C}">
                  <a14:useLocalDpi xmlns:a14="http://schemas.microsoft.com/office/drawing/2010/main"/>
                </a:ext>
              </a:extLst>
            </a:blip>
            <a:stretch>
              <a:fillRect/>
            </a:stretch>
          </p:blipFill>
          <p:spPr>
            <a:xfrm>
              <a:off x="5928918" y="1273619"/>
              <a:ext cx="318490" cy="802179"/>
            </a:xfrm>
            <a:prstGeom prst="rect">
              <a:avLst/>
            </a:prstGeom>
          </p:spPr>
        </p:pic>
        <p:pic>
          <p:nvPicPr>
            <p:cNvPr id="3423" name="object 264">
              <a:extLst>
                <a:ext uri="{FF2B5EF4-FFF2-40B4-BE49-F238E27FC236}">
                  <a16:creationId xmlns:a16="http://schemas.microsoft.com/office/drawing/2014/main" id="{CA8AB616-734E-87AC-80A8-8D2D12938B5F}"/>
                </a:ext>
              </a:extLst>
            </p:cNvPr>
            <p:cNvPicPr/>
            <p:nvPr/>
          </p:nvPicPr>
          <p:blipFill>
            <a:blip r:embed="rId251" cstate="hqprint">
              <a:extLst>
                <a:ext uri="{28A0092B-C50C-407E-A947-70E740481C1C}">
                  <a14:useLocalDpi xmlns:a14="http://schemas.microsoft.com/office/drawing/2010/main"/>
                </a:ext>
              </a:extLst>
            </a:blip>
            <a:stretch>
              <a:fillRect/>
            </a:stretch>
          </p:blipFill>
          <p:spPr>
            <a:xfrm>
              <a:off x="6032588" y="2074149"/>
              <a:ext cx="452996" cy="242025"/>
            </a:xfrm>
            <a:prstGeom prst="rect">
              <a:avLst/>
            </a:prstGeom>
          </p:spPr>
        </p:pic>
        <p:pic>
          <p:nvPicPr>
            <p:cNvPr id="3424" name="object 265">
              <a:extLst>
                <a:ext uri="{FF2B5EF4-FFF2-40B4-BE49-F238E27FC236}">
                  <a16:creationId xmlns:a16="http://schemas.microsoft.com/office/drawing/2014/main" id="{6AFF07E9-EAA2-D82A-7F68-E158EEFECAB2}"/>
                </a:ext>
              </a:extLst>
            </p:cNvPr>
            <p:cNvPicPr/>
            <p:nvPr/>
          </p:nvPicPr>
          <p:blipFill>
            <a:blip r:embed="rId252" cstate="hqprint">
              <a:extLst>
                <a:ext uri="{28A0092B-C50C-407E-A947-70E740481C1C}">
                  <a14:useLocalDpi xmlns:a14="http://schemas.microsoft.com/office/drawing/2010/main"/>
                </a:ext>
              </a:extLst>
            </a:blip>
            <a:stretch>
              <a:fillRect/>
            </a:stretch>
          </p:blipFill>
          <p:spPr>
            <a:xfrm>
              <a:off x="6422644" y="2314525"/>
              <a:ext cx="88061" cy="86739"/>
            </a:xfrm>
            <a:prstGeom prst="rect">
              <a:avLst/>
            </a:prstGeom>
          </p:spPr>
        </p:pic>
        <p:pic>
          <p:nvPicPr>
            <p:cNvPr id="3425" name="object 266">
              <a:extLst>
                <a:ext uri="{FF2B5EF4-FFF2-40B4-BE49-F238E27FC236}">
                  <a16:creationId xmlns:a16="http://schemas.microsoft.com/office/drawing/2014/main" id="{C352B7B3-E73C-DD1D-2E3C-EE82F9778D4D}"/>
                </a:ext>
              </a:extLst>
            </p:cNvPr>
            <p:cNvPicPr/>
            <p:nvPr/>
          </p:nvPicPr>
          <p:blipFill>
            <a:blip r:embed="rId253" cstate="hqprint">
              <a:extLst>
                <a:ext uri="{28A0092B-C50C-407E-A947-70E740481C1C}">
                  <a14:useLocalDpi xmlns:a14="http://schemas.microsoft.com/office/drawing/2010/main"/>
                </a:ext>
              </a:extLst>
            </a:blip>
            <a:stretch>
              <a:fillRect/>
            </a:stretch>
          </p:blipFill>
          <p:spPr>
            <a:xfrm>
              <a:off x="6111786" y="2314525"/>
              <a:ext cx="453009" cy="266418"/>
            </a:xfrm>
            <a:prstGeom prst="rect">
              <a:avLst/>
            </a:prstGeom>
          </p:spPr>
        </p:pic>
        <p:pic>
          <p:nvPicPr>
            <p:cNvPr id="3426" name="object 267">
              <a:extLst>
                <a:ext uri="{FF2B5EF4-FFF2-40B4-BE49-F238E27FC236}">
                  <a16:creationId xmlns:a16="http://schemas.microsoft.com/office/drawing/2014/main" id="{A105E66F-BF54-160E-F4C4-D51F55627407}"/>
                </a:ext>
              </a:extLst>
            </p:cNvPr>
            <p:cNvPicPr/>
            <p:nvPr/>
          </p:nvPicPr>
          <p:blipFill>
            <a:blip r:embed="rId254" cstate="hqprint">
              <a:extLst>
                <a:ext uri="{28A0092B-C50C-407E-A947-70E740481C1C}">
                  <a14:useLocalDpi xmlns:a14="http://schemas.microsoft.com/office/drawing/2010/main"/>
                </a:ext>
              </a:extLst>
            </a:blip>
            <a:stretch>
              <a:fillRect/>
            </a:stretch>
          </p:blipFill>
          <p:spPr>
            <a:xfrm>
              <a:off x="6245763" y="1397825"/>
              <a:ext cx="80855" cy="677973"/>
            </a:xfrm>
            <a:prstGeom prst="rect">
              <a:avLst/>
            </a:prstGeom>
          </p:spPr>
        </p:pic>
        <p:pic>
          <p:nvPicPr>
            <p:cNvPr id="3427" name="object 268">
              <a:extLst>
                <a:ext uri="{FF2B5EF4-FFF2-40B4-BE49-F238E27FC236}">
                  <a16:creationId xmlns:a16="http://schemas.microsoft.com/office/drawing/2014/main" id="{F769DCBF-1E62-AF75-FF7B-4B343F0389DE}"/>
                </a:ext>
              </a:extLst>
            </p:cNvPr>
            <p:cNvPicPr/>
            <p:nvPr/>
          </p:nvPicPr>
          <p:blipFill>
            <a:blip r:embed="rId255" cstate="hqprint">
              <a:extLst>
                <a:ext uri="{28A0092B-C50C-407E-A947-70E740481C1C}">
                  <a14:useLocalDpi xmlns:a14="http://schemas.microsoft.com/office/drawing/2010/main"/>
                </a:ext>
              </a:extLst>
            </a:blip>
            <a:stretch>
              <a:fillRect/>
            </a:stretch>
          </p:blipFill>
          <p:spPr>
            <a:xfrm>
              <a:off x="6321552" y="2795279"/>
              <a:ext cx="322046" cy="161711"/>
            </a:xfrm>
            <a:prstGeom prst="rect">
              <a:avLst/>
            </a:prstGeom>
          </p:spPr>
        </p:pic>
        <p:pic>
          <p:nvPicPr>
            <p:cNvPr id="3428" name="object 269">
              <a:extLst>
                <a:ext uri="{FF2B5EF4-FFF2-40B4-BE49-F238E27FC236}">
                  <a16:creationId xmlns:a16="http://schemas.microsoft.com/office/drawing/2014/main" id="{67E89C3B-1121-B40F-CA2F-A38E9E5B8F6E}"/>
                </a:ext>
              </a:extLst>
            </p:cNvPr>
            <p:cNvPicPr/>
            <p:nvPr/>
          </p:nvPicPr>
          <p:blipFill>
            <a:blip r:embed="rId256" cstate="hqprint">
              <a:extLst>
                <a:ext uri="{28A0092B-C50C-407E-A947-70E740481C1C}">
                  <a14:useLocalDpi xmlns:a14="http://schemas.microsoft.com/office/drawing/2010/main"/>
                </a:ext>
              </a:extLst>
            </a:blip>
            <a:stretch>
              <a:fillRect/>
            </a:stretch>
          </p:blipFill>
          <p:spPr>
            <a:xfrm>
              <a:off x="6324973" y="1686839"/>
              <a:ext cx="107145" cy="388959"/>
            </a:xfrm>
            <a:prstGeom prst="rect">
              <a:avLst/>
            </a:prstGeom>
          </p:spPr>
        </p:pic>
        <p:pic>
          <p:nvPicPr>
            <p:cNvPr id="3429" name="object 270">
              <a:extLst>
                <a:ext uri="{FF2B5EF4-FFF2-40B4-BE49-F238E27FC236}">
                  <a16:creationId xmlns:a16="http://schemas.microsoft.com/office/drawing/2014/main" id="{32100CF1-88A4-FB69-3538-D26FC7893250}"/>
                </a:ext>
              </a:extLst>
            </p:cNvPr>
            <p:cNvPicPr/>
            <p:nvPr/>
          </p:nvPicPr>
          <p:blipFill>
            <a:blip r:embed="rId257" cstate="hqprint">
              <a:extLst>
                <a:ext uri="{28A0092B-C50C-407E-A947-70E740481C1C}">
                  <a14:useLocalDpi xmlns:a14="http://schemas.microsoft.com/office/drawing/2010/main"/>
                </a:ext>
              </a:extLst>
            </a:blip>
            <a:stretch>
              <a:fillRect/>
            </a:stretch>
          </p:blipFill>
          <p:spPr>
            <a:xfrm>
              <a:off x="6384366" y="2955353"/>
              <a:ext cx="245109" cy="162255"/>
            </a:xfrm>
            <a:prstGeom prst="rect">
              <a:avLst/>
            </a:prstGeom>
          </p:spPr>
        </p:pic>
        <p:pic>
          <p:nvPicPr>
            <p:cNvPr id="3430" name="object 271">
              <a:extLst>
                <a:ext uri="{FF2B5EF4-FFF2-40B4-BE49-F238E27FC236}">
                  <a16:creationId xmlns:a16="http://schemas.microsoft.com/office/drawing/2014/main" id="{76457F7C-D73F-3AEE-8FE5-A8CF114548E1}"/>
                </a:ext>
              </a:extLst>
            </p:cNvPr>
            <p:cNvPicPr/>
            <p:nvPr/>
          </p:nvPicPr>
          <p:blipFill>
            <a:blip r:embed="rId258" cstate="hqprint">
              <a:extLst>
                <a:ext uri="{28A0092B-C50C-407E-A947-70E740481C1C}">
                  <a14:useLocalDpi xmlns:a14="http://schemas.microsoft.com/office/drawing/2010/main"/>
                </a:ext>
              </a:extLst>
            </a:blip>
            <a:stretch>
              <a:fillRect/>
            </a:stretch>
          </p:blipFill>
          <p:spPr>
            <a:xfrm>
              <a:off x="6330314" y="2547861"/>
              <a:ext cx="340613" cy="412826"/>
            </a:xfrm>
            <a:prstGeom prst="rect">
              <a:avLst/>
            </a:prstGeom>
          </p:spPr>
        </p:pic>
        <p:pic>
          <p:nvPicPr>
            <p:cNvPr id="3431" name="object 272">
              <a:extLst>
                <a:ext uri="{FF2B5EF4-FFF2-40B4-BE49-F238E27FC236}">
                  <a16:creationId xmlns:a16="http://schemas.microsoft.com/office/drawing/2014/main" id="{82B644E7-D692-E5C5-EBCF-0EF099FA41D9}"/>
                </a:ext>
              </a:extLst>
            </p:cNvPr>
            <p:cNvPicPr/>
            <p:nvPr/>
          </p:nvPicPr>
          <p:blipFill>
            <a:blip r:embed="rId259" cstate="hqprint">
              <a:extLst>
                <a:ext uri="{28A0092B-C50C-407E-A947-70E740481C1C}">
                  <a14:useLocalDpi xmlns:a14="http://schemas.microsoft.com/office/drawing/2010/main"/>
                </a:ext>
              </a:extLst>
            </a:blip>
            <a:stretch>
              <a:fillRect/>
            </a:stretch>
          </p:blipFill>
          <p:spPr>
            <a:xfrm>
              <a:off x="6415354" y="3115970"/>
              <a:ext cx="220344" cy="161713"/>
            </a:xfrm>
            <a:prstGeom prst="rect">
              <a:avLst/>
            </a:prstGeom>
          </p:spPr>
        </p:pic>
        <p:pic>
          <p:nvPicPr>
            <p:cNvPr id="3432" name="object 273">
              <a:extLst>
                <a:ext uri="{FF2B5EF4-FFF2-40B4-BE49-F238E27FC236}">
                  <a16:creationId xmlns:a16="http://schemas.microsoft.com/office/drawing/2014/main" id="{AA98A457-66AA-5EB3-94D5-2CADF733AE80}"/>
                </a:ext>
              </a:extLst>
            </p:cNvPr>
            <p:cNvPicPr/>
            <p:nvPr/>
          </p:nvPicPr>
          <p:blipFill>
            <a:blip r:embed="rId260" cstate="print">
              <a:extLst>
                <a:ext uri="{28A0092B-C50C-407E-A947-70E740481C1C}">
                  <a14:useLocalDpi xmlns:a14="http://schemas.microsoft.com/office/drawing/2010/main"/>
                </a:ext>
              </a:extLst>
            </a:blip>
            <a:stretch>
              <a:fillRect/>
            </a:stretch>
          </p:blipFill>
          <p:spPr>
            <a:xfrm>
              <a:off x="6483946" y="2262987"/>
              <a:ext cx="14757" cy="53187"/>
            </a:xfrm>
            <a:prstGeom prst="rect">
              <a:avLst/>
            </a:prstGeom>
          </p:spPr>
        </p:pic>
        <p:pic>
          <p:nvPicPr>
            <p:cNvPr id="3433" name="object 274">
              <a:extLst>
                <a:ext uri="{FF2B5EF4-FFF2-40B4-BE49-F238E27FC236}">
                  <a16:creationId xmlns:a16="http://schemas.microsoft.com/office/drawing/2014/main" id="{8FD5E374-2F6A-8F2D-4D9F-8455B960170A}"/>
                </a:ext>
              </a:extLst>
            </p:cNvPr>
            <p:cNvPicPr/>
            <p:nvPr/>
          </p:nvPicPr>
          <p:blipFill>
            <a:blip r:embed="rId261" cstate="print">
              <a:extLst>
                <a:ext uri="{28A0092B-C50C-407E-A947-70E740481C1C}">
                  <a14:useLocalDpi xmlns:a14="http://schemas.microsoft.com/office/drawing/2010/main"/>
                </a:ext>
              </a:extLst>
            </a:blip>
            <a:stretch>
              <a:fillRect/>
            </a:stretch>
          </p:blipFill>
          <p:spPr>
            <a:xfrm>
              <a:off x="6493154" y="3276033"/>
              <a:ext cx="143129" cy="161018"/>
            </a:xfrm>
            <a:prstGeom prst="rect">
              <a:avLst/>
            </a:prstGeom>
          </p:spPr>
        </p:pic>
        <p:pic>
          <p:nvPicPr>
            <p:cNvPr id="3434" name="object 275">
              <a:extLst>
                <a:ext uri="{FF2B5EF4-FFF2-40B4-BE49-F238E27FC236}">
                  <a16:creationId xmlns:a16="http://schemas.microsoft.com/office/drawing/2014/main" id="{1EFB4CEB-EF77-0B85-8B6E-9E52E49C6CD2}"/>
                </a:ext>
              </a:extLst>
            </p:cNvPr>
            <p:cNvPicPr/>
            <p:nvPr/>
          </p:nvPicPr>
          <p:blipFill>
            <a:blip r:embed="rId262" cstate="hqprint">
              <a:extLst>
                <a:ext uri="{28A0092B-C50C-407E-A947-70E740481C1C}">
                  <a14:useLocalDpi xmlns:a14="http://schemas.microsoft.com/office/drawing/2010/main"/>
                </a:ext>
              </a:extLst>
            </a:blip>
            <a:stretch>
              <a:fillRect/>
            </a:stretch>
          </p:blipFill>
          <p:spPr>
            <a:xfrm>
              <a:off x="6597802" y="2839986"/>
              <a:ext cx="117043" cy="633729"/>
            </a:xfrm>
            <a:prstGeom prst="rect">
              <a:avLst/>
            </a:prstGeom>
          </p:spPr>
        </p:pic>
        <p:pic>
          <p:nvPicPr>
            <p:cNvPr id="3435" name="object 276">
              <a:extLst>
                <a:ext uri="{FF2B5EF4-FFF2-40B4-BE49-F238E27FC236}">
                  <a16:creationId xmlns:a16="http://schemas.microsoft.com/office/drawing/2014/main" id="{206D9DA0-1FAD-58CC-D6A2-9B35D2D12B42}"/>
                </a:ext>
              </a:extLst>
            </p:cNvPr>
            <p:cNvPicPr/>
            <p:nvPr/>
          </p:nvPicPr>
          <p:blipFill>
            <a:blip r:embed="rId263" cstate="hqprint">
              <a:extLst>
                <a:ext uri="{28A0092B-C50C-407E-A947-70E740481C1C}">
                  <a14:useLocalDpi xmlns:a14="http://schemas.microsoft.com/office/drawing/2010/main"/>
                </a:ext>
              </a:extLst>
            </a:blip>
            <a:stretch>
              <a:fillRect/>
            </a:stretch>
          </p:blipFill>
          <p:spPr>
            <a:xfrm>
              <a:off x="6612153" y="3049130"/>
              <a:ext cx="141566" cy="432422"/>
            </a:xfrm>
            <a:prstGeom prst="rect">
              <a:avLst/>
            </a:prstGeom>
          </p:spPr>
        </p:pic>
        <p:sp>
          <p:nvSpPr>
            <p:cNvPr id="3436" name="object 277">
              <a:extLst>
                <a:ext uri="{FF2B5EF4-FFF2-40B4-BE49-F238E27FC236}">
                  <a16:creationId xmlns:a16="http://schemas.microsoft.com/office/drawing/2014/main" id="{B40765F1-92D1-5B8C-ED0D-E0F23E9BA844}"/>
                </a:ext>
              </a:extLst>
            </p:cNvPr>
            <p:cNvSpPr/>
            <p:nvPr/>
          </p:nvSpPr>
          <p:spPr>
            <a:xfrm>
              <a:off x="6737527" y="3339325"/>
              <a:ext cx="6350" cy="31750"/>
            </a:xfrm>
            <a:custGeom>
              <a:avLst/>
              <a:gdLst/>
              <a:ahLst/>
              <a:cxnLst/>
              <a:rect l="l" t="t" r="r" b="b"/>
              <a:pathLst>
                <a:path w="6350" h="31750">
                  <a:moveTo>
                    <a:pt x="6311" y="0"/>
                  </a:moveTo>
                  <a:lnTo>
                    <a:pt x="4978" y="952"/>
                  </a:lnTo>
                  <a:lnTo>
                    <a:pt x="3111" y="3022"/>
                  </a:lnTo>
                  <a:lnTo>
                    <a:pt x="927" y="7645"/>
                  </a:lnTo>
                  <a:lnTo>
                    <a:pt x="393" y="9778"/>
                  </a:lnTo>
                  <a:lnTo>
                    <a:pt x="393" y="14617"/>
                  </a:lnTo>
                  <a:lnTo>
                    <a:pt x="1041" y="17335"/>
                  </a:lnTo>
                  <a:lnTo>
                    <a:pt x="2997" y="20764"/>
                  </a:lnTo>
                  <a:lnTo>
                    <a:pt x="4178" y="14096"/>
                  </a:lnTo>
                  <a:lnTo>
                    <a:pt x="5270" y="7175"/>
                  </a:lnTo>
                  <a:lnTo>
                    <a:pt x="6311" y="0"/>
                  </a:lnTo>
                  <a:close/>
                </a:path>
                <a:path w="6350" h="31750">
                  <a:moveTo>
                    <a:pt x="1828" y="21577"/>
                  </a:moveTo>
                  <a:lnTo>
                    <a:pt x="1447" y="21577"/>
                  </a:lnTo>
                  <a:lnTo>
                    <a:pt x="723" y="21615"/>
                  </a:lnTo>
                  <a:lnTo>
                    <a:pt x="38" y="22796"/>
                  </a:lnTo>
                  <a:lnTo>
                    <a:pt x="0" y="27279"/>
                  </a:lnTo>
                  <a:lnTo>
                    <a:pt x="266" y="28930"/>
                  </a:lnTo>
                  <a:lnTo>
                    <a:pt x="571" y="30111"/>
                  </a:lnTo>
                  <a:lnTo>
                    <a:pt x="1028" y="31381"/>
                  </a:lnTo>
                  <a:lnTo>
                    <a:pt x="2277" y="24815"/>
                  </a:lnTo>
                  <a:lnTo>
                    <a:pt x="2743" y="22212"/>
                  </a:lnTo>
                  <a:lnTo>
                    <a:pt x="2235" y="21805"/>
                  </a:lnTo>
                  <a:lnTo>
                    <a:pt x="1828" y="21577"/>
                  </a:lnTo>
                  <a:close/>
                </a:path>
              </a:pathLst>
            </a:custGeom>
            <a:solidFill>
              <a:srgbClr val="186787"/>
            </a:solidFill>
          </p:spPr>
          <p:txBody>
            <a:bodyPr wrap="square" lIns="0" tIns="0" rIns="0" bIns="0" rtlCol="0"/>
            <a:lstStyle/>
            <a:p>
              <a:endParaRPr/>
            </a:p>
          </p:txBody>
        </p:sp>
        <p:sp>
          <p:nvSpPr>
            <p:cNvPr id="3437" name="object 278">
              <a:extLst>
                <a:ext uri="{FF2B5EF4-FFF2-40B4-BE49-F238E27FC236}">
                  <a16:creationId xmlns:a16="http://schemas.microsoft.com/office/drawing/2014/main" id="{1F55EE40-A0B6-F8F7-91B5-0271EEA1E648}"/>
                </a:ext>
              </a:extLst>
            </p:cNvPr>
            <p:cNvSpPr/>
            <p:nvPr/>
          </p:nvSpPr>
          <p:spPr>
            <a:xfrm>
              <a:off x="6673989" y="2944952"/>
              <a:ext cx="5715" cy="19050"/>
            </a:xfrm>
            <a:custGeom>
              <a:avLst/>
              <a:gdLst/>
              <a:ahLst/>
              <a:cxnLst/>
              <a:rect l="l" t="t" r="r" b="b"/>
              <a:pathLst>
                <a:path w="5715" h="19050">
                  <a:moveTo>
                    <a:pt x="393" y="0"/>
                  </a:moveTo>
                  <a:lnTo>
                    <a:pt x="152" y="1333"/>
                  </a:lnTo>
                  <a:lnTo>
                    <a:pt x="0" y="2755"/>
                  </a:lnTo>
                  <a:lnTo>
                    <a:pt x="0" y="6400"/>
                  </a:lnTo>
                  <a:lnTo>
                    <a:pt x="342" y="8686"/>
                  </a:lnTo>
                  <a:lnTo>
                    <a:pt x="1193" y="10934"/>
                  </a:lnTo>
                  <a:lnTo>
                    <a:pt x="2235" y="13881"/>
                  </a:lnTo>
                  <a:lnTo>
                    <a:pt x="3886" y="16484"/>
                  </a:lnTo>
                  <a:lnTo>
                    <a:pt x="5664" y="18707"/>
                  </a:lnTo>
                  <a:lnTo>
                    <a:pt x="393" y="0"/>
                  </a:lnTo>
                  <a:close/>
                </a:path>
              </a:pathLst>
            </a:custGeom>
            <a:solidFill>
              <a:srgbClr val="53B6BE"/>
            </a:solidFill>
          </p:spPr>
          <p:txBody>
            <a:bodyPr wrap="square" lIns="0" tIns="0" rIns="0" bIns="0" rtlCol="0"/>
            <a:lstStyle/>
            <a:p>
              <a:endParaRPr/>
            </a:p>
          </p:txBody>
        </p:sp>
        <p:pic>
          <p:nvPicPr>
            <p:cNvPr id="3438" name="object 279">
              <a:extLst>
                <a:ext uri="{FF2B5EF4-FFF2-40B4-BE49-F238E27FC236}">
                  <a16:creationId xmlns:a16="http://schemas.microsoft.com/office/drawing/2014/main" id="{E389296F-8F3D-F03F-1AD3-AF4207B21585}"/>
                </a:ext>
              </a:extLst>
            </p:cNvPr>
            <p:cNvPicPr/>
            <p:nvPr/>
          </p:nvPicPr>
          <p:blipFill>
            <a:blip r:embed="rId264" cstate="print"/>
            <a:stretch>
              <a:fillRect/>
            </a:stretch>
          </p:blipFill>
          <p:spPr>
            <a:xfrm>
              <a:off x="6524231" y="2431630"/>
              <a:ext cx="1650" cy="2349"/>
            </a:xfrm>
            <a:prstGeom prst="rect">
              <a:avLst/>
            </a:prstGeom>
          </p:spPr>
        </p:pic>
        <p:pic>
          <p:nvPicPr>
            <p:cNvPr id="3439" name="object 280">
              <a:extLst>
                <a:ext uri="{FF2B5EF4-FFF2-40B4-BE49-F238E27FC236}">
                  <a16:creationId xmlns:a16="http://schemas.microsoft.com/office/drawing/2014/main" id="{B02DD891-AD2C-B7CF-C7B9-91363C707722}"/>
                </a:ext>
              </a:extLst>
            </p:cNvPr>
            <p:cNvPicPr/>
            <p:nvPr/>
          </p:nvPicPr>
          <p:blipFill>
            <a:blip r:embed="rId265" cstate="hqprint">
              <a:extLst>
                <a:ext uri="{28A0092B-C50C-407E-A947-70E740481C1C}">
                  <a14:useLocalDpi xmlns:a14="http://schemas.microsoft.com/office/drawing/2010/main"/>
                </a:ext>
              </a:extLst>
            </a:blip>
            <a:stretch>
              <a:fillRect/>
            </a:stretch>
          </p:blipFill>
          <p:spPr>
            <a:xfrm>
              <a:off x="5303113" y="4535538"/>
              <a:ext cx="197332" cy="328434"/>
            </a:xfrm>
            <a:prstGeom prst="rect">
              <a:avLst/>
            </a:prstGeom>
          </p:spPr>
        </p:pic>
        <p:pic>
          <p:nvPicPr>
            <p:cNvPr id="3440" name="object 281">
              <a:extLst>
                <a:ext uri="{FF2B5EF4-FFF2-40B4-BE49-F238E27FC236}">
                  <a16:creationId xmlns:a16="http://schemas.microsoft.com/office/drawing/2014/main" id="{3DA53DC7-11A6-07E9-C2E3-DEE08EB3D793}"/>
                </a:ext>
              </a:extLst>
            </p:cNvPr>
            <p:cNvPicPr/>
            <p:nvPr/>
          </p:nvPicPr>
          <p:blipFill>
            <a:blip r:embed="rId266" cstate="hqprint">
              <a:extLst>
                <a:ext uri="{28A0092B-C50C-407E-A947-70E740481C1C}">
                  <a14:useLocalDpi xmlns:a14="http://schemas.microsoft.com/office/drawing/2010/main"/>
                </a:ext>
              </a:extLst>
            </a:blip>
            <a:stretch>
              <a:fillRect/>
            </a:stretch>
          </p:blipFill>
          <p:spPr>
            <a:xfrm>
              <a:off x="6208420" y="2592793"/>
              <a:ext cx="20078" cy="21158"/>
            </a:xfrm>
            <a:prstGeom prst="rect">
              <a:avLst/>
            </a:prstGeom>
          </p:spPr>
        </p:pic>
        <p:pic>
          <p:nvPicPr>
            <p:cNvPr id="3441" name="object 282">
              <a:extLst>
                <a:ext uri="{FF2B5EF4-FFF2-40B4-BE49-F238E27FC236}">
                  <a16:creationId xmlns:a16="http://schemas.microsoft.com/office/drawing/2014/main" id="{0916DC88-B43B-A6BF-55D7-4A9914CAEE79}"/>
                </a:ext>
              </a:extLst>
            </p:cNvPr>
            <p:cNvPicPr/>
            <p:nvPr/>
          </p:nvPicPr>
          <p:blipFill>
            <a:blip r:embed="rId267" cstate="hqprint">
              <a:extLst>
                <a:ext uri="{28A0092B-C50C-407E-A947-70E740481C1C}">
                  <a14:useLocalDpi xmlns:a14="http://schemas.microsoft.com/office/drawing/2010/main"/>
                </a:ext>
              </a:extLst>
            </a:blip>
            <a:stretch>
              <a:fillRect/>
            </a:stretch>
          </p:blipFill>
          <p:spPr>
            <a:xfrm>
              <a:off x="6222555" y="2626563"/>
              <a:ext cx="127914" cy="100952"/>
            </a:xfrm>
            <a:prstGeom prst="rect">
              <a:avLst/>
            </a:prstGeom>
          </p:spPr>
        </p:pic>
        <p:pic>
          <p:nvPicPr>
            <p:cNvPr id="3442" name="object 283">
              <a:extLst>
                <a:ext uri="{FF2B5EF4-FFF2-40B4-BE49-F238E27FC236}">
                  <a16:creationId xmlns:a16="http://schemas.microsoft.com/office/drawing/2014/main" id="{F63B4055-E9C3-AE50-D39E-0522A6D1FE7B}"/>
                </a:ext>
              </a:extLst>
            </p:cNvPr>
            <p:cNvPicPr/>
            <p:nvPr/>
          </p:nvPicPr>
          <p:blipFill>
            <a:blip r:embed="rId268" cstate="hqprint">
              <a:extLst>
                <a:ext uri="{28A0092B-C50C-407E-A947-70E740481C1C}">
                  <a14:useLocalDpi xmlns:a14="http://schemas.microsoft.com/office/drawing/2010/main"/>
                </a:ext>
              </a:extLst>
            </a:blip>
            <a:stretch>
              <a:fillRect/>
            </a:stretch>
          </p:blipFill>
          <p:spPr>
            <a:xfrm>
              <a:off x="5914529" y="1152004"/>
              <a:ext cx="297294" cy="184569"/>
            </a:xfrm>
            <a:prstGeom prst="rect">
              <a:avLst/>
            </a:prstGeom>
          </p:spPr>
        </p:pic>
        <p:pic>
          <p:nvPicPr>
            <p:cNvPr id="3443" name="object 284">
              <a:extLst>
                <a:ext uri="{FF2B5EF4-FFF2-40B4-BE49-F238E27FC236}">
                  <a16:creationId xmlns:a16="http://schemas.microsoft.com/office/drawing/2014/main" id="{0D416768-DB47-4183-D9AA-FDB0C9DDAEB4}"/>
                </a:ext>
              </a:extLst>
            </p:cNvPr>
            <p:cNvPicPr/>
            <p:nvPr/>
          </p:nvPicPr>
          <p:blipFill>
            <a:blip r:embed="rId269" cstate="hqprint">
              <a:extLst>
                <a:ext uri="{28A0092B-C50C-407E-A947-70E740481C1C}">
                  <a14:useLocalDpi xmlns:a14="http://schemas.microsoft.com/office/drawing/2010/main"/>
                </a:ext>
              </a:extLst>
            </a:blip>
            <a:stretch>
              <a:fillRect/>
            </a:stretch>
          </p:blipFill>
          <p:spPr>
            <a:xfrm>
              <a:off x="6383756" y="1185913"/>
              <a:ext cx="134835" cy="317271"/>
            </a:xfrm>
            <a:prstGeom prst="rect">
              <a:avLst/>
            </a:prstGeom>
          </p:spPr>
        </p:pic>
        <p:pic>
          <p:nvPicPr>
            <p:cNvPr id="3444" name="object 285">
              <a:extLst>
                <a:ext uri="{FF2B5EF4-FFF2-40B4-BE49-F238E27FC236}">
                  <a16:creationId xmlns:a16="http://schemas.microsoft.com/office/drawing/2014/main" id="{4DE22E19-B528-A2F9-6CF1-DA3FF74B812B}"/>
                </a:ext>
              </a:extLst>
            </p:cNvPr>
            <p:cNvPicPr/>
            <p:nvPr/>
          </p:nvPicPr>
          <p:blipFill>
            <a:blip r:embed="rId270" cstate="hqprint">
              <a:extLst>
                <a:ext uri="{28A0092B-C50C-407E-A947-70E740481C1C}">
                  <a14:useLocalDpi xmlns:a14="http://schemas.microsoft.com/office/drawing/2010/main"/>
                </a:ext>
              </a:extLst>
            </a:blip>
            <a:stretch>
              <a:fillRect/>
            </a:stretch>
          </p:blipFill>
          <p:spPr>
            <a:xfrm>
              <a:off x="6458127" y="1501534"/>
              <a:ext cx="150355" cy="239276"/>
            </a:xfrm>
            <a:prstGeom prst="rect">
              <a:avLst/>
            </a:prstGeom>
          </p:spPr>
        </p:pic>
        <p:pic>
          <p:nvPicPr>
            <p:cNvPr id="3445" name="object 286">
              <a:extLst>
                <a:ext uri="{FF2B5EF4-FFF2-40B4-BE49-F238E27FC236}">
                  <a16:creationId xmlns:a16="http://schemas.microsoft.com/office/drawing/2014/main" id="{35988276-1D2B-06BD-0B33-F13CE5BA1D47}"/>
                </a:ext>
              </a:extLst>
            </p:cNvPr>
            <p:cNvPicPr/>
            <p:nvPr/>
          </p:nvPicPr>
          <p:blipFill>
            <a:blip r:embed="rId271" cstate="hqprint">
              <a:extLst>
                <a:ext uri="{28A0092B-C50C-407E-A947-70E740481C1C}">
                  <a14:useLocalDpi xmlns:a14="http://schemas.microsoft.com/office/drawing/2010/main"/>
                </a:ext>
              </a:extLst>
            </a:blip>
            <a:stretch>
              <a:fillRect/>
            </a:stretch>
          </p:blipFill>
          <p:spPr>
            <a:xfrm>
              <a:off x="6518567" y="1739163"/>
              <a:ext cx="95873" cy="262864"/>
            </a:xfrm>
            <a:prstGeom prst="rect">
              <a:avLst/>
            </a:prstGeom>
          </p:spPr>
        </p:pic>
        <p:pic>
          <p:nvPicPr>
            <p:cNvPr id="3446" name="object 287">
              <a:extLst>
                <a:ext uri="{FF2B5EF4-FFF2-40B4-BE49-F238E27FC236}">
                  <a16:creationId xmlns:a16="http://schemas.microsoft.com/office/drawing/2014/main" id="{17C05922-9D1E-F5BF-C478-CD5A3BC56048}"/>
                </a:ext>
              </a:extLst>
            </p:cNvPr>
            <p:cNvPicPr/>
            <p:nvPr/>
          </p:nvPicPr>
          <p:blipFill>
            <a:blip r:embed="rId272" cstate="hqprint">
              <a:extLst>
                <a:ext uri="{28A0092B-C50C-407E-A947-70E740481C1C}">
                  <a14:useLocalDpi xmlns:a14="http://schemas.microsoft.com/office/drawing/2010/main"/>
                </a:ext>
              </a:extLst>
            </a:blip>
            <a:stretch>
              <a:fillRect/>
            </a:stretch>
          </p:blipFill>
          <p:spPr>
            <a:xfrm>
              <a:off x="6583502" y="1923554"/>
              <a:ext cx="70421" cy="227241"/>
            </a:xfrm>
            <a:prstGeom prst="rect">
              <a:avLst/>
            </a:prstGeom>
          </p:spPr>
        </p:pic>
        <p:pic>
          <p:nvPicPr>
            <p:cNvPr id="3447" name="object 288">
              <a:extLst>
                <a:ext uri="{FF2B5EF4-FFF2-40B4-BE49-F238E27FC236}">
                  <a16:creationId xmlns:a16="http://schemas.microsoft.com/office/drawing/2014/main" id="{47800951-8ED2-29F0-E961-79651788D3E0}"/>
                </a:ext>
              </a:extLst>
            </p:cNvPr>
            <p:cNvPicPr/>
            <p:nvPr/>
          </p:nvPicPr>
          <p:blipFill>
            <a:blip r:embed="rId273" cstate="hqprint">
              <a:extLst>
                <a:ext uri="{28A0092B-C50C-407E-A947-70E740481C1C}">
                  <a14:useLocalDpi xmlns:a14="http://schemas.microsoft.com/office/drawing/2010/main"/>
                </a:ext>
              </a:extLst>
            </a:blip>
            <a:stretch>
              <a:fillRect/>
            </a:stretch>
          </p:blipFill>
          <p:spPr>
            <a:xfrm>
              <a:off x="6602120" y="1752015"/>
              <a:ext cx="17335" cy="40398"/>
            </a:xfrm>
            <a:prstGeom prst="rect">
              <a:avLst/>
            </a:prstGeom>
          </p:spPr>
        </p:pic>
        <p:pic>
          <p:nvPicPr>
            <p:cNvPr id="3448" name="object 289">
              <a:extLst>
                <a:ext uri="{FF2B5EF4-FFF2-40B4-BE49-F238E27FC236}">
                  <a16:creationId xmlns:a16="http://schemas.microsoft.com/office/drawing/2014/main" id="{394A78F7-845F-9621-4C5F-07B55DCEB988}"/>
                </a:ext>
              </a:extLst>
            </p:cNvPr>
            <p:cNvPicPr/>
            <p:nvPr/>
          </p:nvPicPr>
          <p:blipFill>
            <a:blip r:embed="rId274" cstate="hqprint">
              <a:extLst>
                <a:ext uri="{28A0092B-C50C-407E-A947-70E740481C1C}">
                  <a14:useLocalDpi xmlns:a14="http://schemas.microsoft.com/office/drawing/2010/main"/>
                </a:ext>
              </a:extLst>
            </a:blip>
            <a:stretch>
              <a:fillRect/>
            </a:stretch>
          </p:blipFill>
          <p:spPr>
            <a:xfrm>
              <a:off x="6546481" y="1797697"/>
              <a:ext cx="154685" cy="576579"/>
            </a:xfrm>
            <a:prstGeom prst="rect">
              <a:avLst/>
            </a:prstGeom>
          </p:spPr>
        </p:pic>
        <p:sp>
          <p:nvSpPr>
            <p:cNvPr id="3449" name="object 290">
              <a:extLst>
                <a:ext uri="{FF2B5EF4-FFF2-40B4-BE49-F238E27FC236}">
                  <a16:creationId xmlns:a16="http://schemas.microsoft.com/office/drawing/2014/main" id="{CB78DF83-F658-CED2-C467-7862B5CC27A3}"/>
                </a:ext>
              </a:extLst>
            </p:cNvPr>
            <p:cNvSpPr/>
            <p:nvPr/>
          </p:nvSpPr>
          <p:spPr>
            <a:xfrm>
              <a:off x="6658584" y="2068423"/>
              <a:ext cx="7620" cy="20955"/>
            </a:xfrm>
            <a:custGeom>
              <a:avLst/>
              <a:gdLst/>
              <a:ahLst/>
              <a:cxnLst/>
              <a:rect l="l" t="t" r="r" b="b"/>
              <a:pathLst>
                <a:path w="7620" h="20955">
                  <a:moveTo>
                    <a:pt x="2222" y="0"/>
                  </a:moveTo>
                  <a:lnTo>
                    <a:pt x="1422" y="0"/>
                  </a:lnTo>
                  <a:lnTo>
                    <a:pt x="1143" y="38"/>
                  </a:lnTo>
                  <a:lnTo>
                    <a:pt x="368" y="342"/>
                  </a:lnTo>
                  <a:lnTo>
                    <a:pt x="0" y="1333"/>
                  </a:lnTo>
                  <a:lnTo>
                    <a:pt x="0" y="4445"/>
                  </a:lnTo>
                  <a:lnTo>
                    <a:pt x="368" y="6540"/>
                  </a:lnTo>
                  <a:lnTo>
                    <a:pt x="2285" y="12369"/>
                  </a:lnTo>
                  <a:lnTo>
                    <a:pt x="4254" y="16446"/>
                  </a:lnTo>
                  <a:lnTo>
                    <a:pt x="7226" y="20408"/>
                  </a:lnTo>
                  <a:lnTo>
                    <a:pt x="4711" y="1435"/>
                  </a:lnTo>
                  <a:lnTo>
                    <a:pt x="3352" y="495"/>
                  </a:lnTo>
                  <a:lnTo>
                    <a:pt x="2222" y="0"/>
                  </a:lnTo>
                  <a:close/>
                </a:path>
              </a:pathLst>
            </a:custGeom>
            <a:solidFill>
              <a:srgbClr val="00A8AB"/>
            </a:solidFill>
          </p:spPr>
          <p:txBody>
            <a:bodyPr wrap="square" lIns="0" tIns="0" rIns="0" bIns="0" rtlCol="0"/>
            <a:lstStyle/>
            <a:p>
              <a:endParaRPr/>
            </a:p>
          </p:txBody>
        </p:sp>
        <p:pic>
          <p:nvPicPr>
            <p:cNvPr id="3450" name="object 291">
              <a:extLst>
                <a:ext uri="{FF2B5EF4-FFF2-40B4-BE49-F238E27FC236}">
                  <a16:creationId xmlns:a16="http://schemas.microsoft.com/office/drawing/2014/main" id="{BAB80462-B3A3-EEC3-6441-B4175493E1CA}"/>
                </a:ext>
              </a:extLst>
            </p:cNvPr>
            <p:cNvPicPr/>
            <p:nvPr/>
          </p:nvPicPr>
          <p:blipFill>
            <a:blip r:embed="rId275" cstate="hqprint">
              <a:extLst>
                <a:ext uri="{28A0092B-C50C-407E-A947-70E740481C1C}">
                  <a14:useLocalDpi xmlns:a14="http://schemas.microsoft.com/office/drawing/2010/main"/>
                </a:ext>
              </a:extLst>
            </a:blip>
            <a:stretch>
              <a:fillRect/>
            </a:stretch>
          </p:blipFill>
          <p:spPr>
            <a:xfrm>
              <a:off x="6636664" y="2192972"/>
              <a:ext cx="53822" cy="90652"/>
            </a:xfrm>
            <a:prstGeom prst="rect">
              <a:avLst/>
            </a:prstGeom>
          </p:spPr>
        </p:pic>
        <p:pic>
          <p:nvPicPr>
            <p:cNvPr id="3451" name="object 292">
              <a:extLst>
                <a:ext uri="{FF2B5EF4-FFF2-40B4-BE49-F238E27FC236}">
                  <a16:creationId xmlns:a16="http://schemas.microsoft.com/office/drawing/2014/main" id="{35E844FC-BA58-61F4-B69F-A5B9ADECDBAD}"/>
                </a:ext>
              </a:extLst>
            </p:cNvPr>
            <p:cNvPicPr/>
            <p:nvPr/>
          </p:nvPicPr>
          <p:blipFill>
            <a:blip r:embed="rId276" cstate="print">
              <a:extLst>
                <a:ext uri="{28A0092B-C50C-407E-A947-70E740481C1C}">
                  <a14:useLocalDpi xmlns:a14="http://schemas.microsoft.com/office/drawing/2010/main"/>
                </a:ext>
              </a:extLst>
            </a:blip>
            <a:stretch>
              <a:fillRect/>
            </a:stretch>
          </p:blipFill>
          <p:spPr>
            <a:xfrm>
              <a:off x="6655447" y="2267794"/>
              <a:ext cx="42202" cy="97085"/>
            </a:xfrm>
            <a:prstGeom prst="rect">
              <a:avLst/>
            </a:prstGeom>
          </p:spPr>
        </p:pic>
        <p:pic>
          <p:nvPicPr>
            <p:cNvPr id="3452" name="object 293">
              <a:extLst>
                <a:ext uri="{FF2B5EF4-FFF2-40B4-BE49-F238E27FC236}">
                  <a16:creationId xmlns:a16="http://schemas.microsoft.com/office/drawing/2014/main" id="{3DFE3852-55A5-D7CF-022C-446B09E18AE8}"/>
                </a:ext>
              </a:extLst>
            </p:cNvPr>
            <p:cNvPicPr/>
            <p:nvPr/>
          </p:nvPicPr>
          <p:blipFill>
            <a:blip r:embed="rId277" cstate="hqprint">
              <a:extLst>
                <a:ext uri="{28A0092B-C50C-407E-A947-70E740481C1C}">
                  <a14:useLocalDpi xmlns:a14="http://schemas.microsoft.com/office/drawing/2010/main"/>
                </a:ext>
              </a:extLst>
            </a:blip>
            <a:stretch>
              <a:fillRect/>
            </a:stretch>
          </p:blipFill>
          <p:spPr>
            <a:xfrm>
              <a:off x="6432785" y="1306626"/>
              <a:ext cx="147707" cy="309867"/>
            </a:xfrm>
            <a:prstGeom prst="rect">
              <a:avLst/>
            </a:prstGeom>
          </p:spPr>
        </p:pic>
        <p:sp>
          <p:nvSpPr>
            <p:cNvPr id="3453" name="object 294">
              <a:extLst>
                <a:ext uri="{FF2B5EF4-FFF2-40B4-BE49-F238E27FC236}">
                  <a16:creationId xmlns:a16="http://schemas.microsoft.com/office/drawing/2014/main" id="{B4D0A068-DBE6-AB54-9D40-9605B7DF27D9}"/>
                </a:ext>
              </a:extLst>
            </p:cNvPr>
            <p:cNvSpPr/>
            <p:nvPr/>
          </p:nvSpPr>
          <p:spPr>
            <a:xfrm>
              <a:off x="6608083" y="1748421"/>
              <a:ext cx="0" cy="1905"/>
            </a:xfrm>
            <a:custGeom>
              <a:avLst/>
              <a:gdLst/>
              <a:ahLst/>
              <a:cxnLst/>
              <a:rect l="l" t="t" r="r" b="b"/>
              <a:pathLst>
                <a:path h="1905">
                  <a:moveTo>
                    <a:pt x="0" y="1625"/>
                  </a:moveTo>
                  <a:lnTo>
                    <a:pt x="0" y="0"/>
                  </a:lnTo>
                </a:path>
              </a:pathLst>
            </a:custGeom>
            <a:ln w="3175">
              <a:solidFill>
                <a:srgbClr val="BCDAEC"/>
              </a:solidFill>
            </a:ln>
          </p:spPr>
          <p:txBody>
            <a:bodyPr wrap="square" lIns="0" tIns="0" rIns="0" bIns="0" rtlCol="0"/>
            <a:lstStyle/>
            <a:p>
              <a:endParaRPr/>
            </a:p>
          </p:txBody>
        </p:sp>
        <p:pic>
          <p:nvPicPr>
            <p:cNvPr id="3454" name="object 295">
              <a:extLst>
                <a:ext uri="{FF2B5EF4-FFF2-40B4-BE49-F238E27FC236}">
                  <a16:creationId xmlns:a16="http://schemas.microsoft.com/office/drawing/2014/main" id="{D46E78C5-2F51-A982-CD0C-015F2AF10B19}"/>
                </a:ext>
              </a:extLst>
            </p:cNvPr>
            <p:cNvPicPr/>
            <p:nvPr/>
          </p:nvPicPr>
          <p:blipFill>
            <a:blip r:embed="rId278" cstate="hqprint">
              <a:extLst>
                <a:ext uri="{28A0092B-C50C-407E-A947-70E740481C1C}">
                  <a14:useLocalDpi xmlns:a14="http://schemas.microsoft.com/office/drawing/2010/main"/>
                </a:ext>
              </a:extLst>
            </a:blip>
            <a:stretch>
              <a:fillRect/>
            </a:stretch>
          </p:blipFill>
          <p:spPr>
            <a:xfrm>
              <a:off x="6547904" y="1618716"/>
              <a:ext cx="89712" cy="283210"/>
            </a:xfrm>
            <a:prstGeom prst="rect">
              <a:avLst/>
            </a:prstGeom>
          </p:spPr>
        </p:pic>
        <p:pic>
          <p:nvPicPr>
            <p:cNvPr id="3455" name="object 296">
              <a:extLst>
                <a:ext uri="{FF2B5EF4-FFF2-40B4-BE49-F238E27FC236}">
                  <a16:creationId xmlns:a16="http://schemas.microsoft.com/office/drawing/2014/main" id="{D48CEA5B-3B22-32E3-5953-DA6547714DE8}"/>
                </a:ext>
              </a:extLst>
            </p:cNvPr>
            <p:cNvPicPr/>
            <p:nvPr/>
          </p:nvPicPr>
          <p:blipFill>
            <a:blip r:embed="rId279" cstate="hqprint">
              <a:extLst>
                <a:ext uri="{28A0092B-C50C-407E-A947-70E740481C1C}">
                  <a14:useLocalDpi xmlns:a14="http://schemas.microsoft.com/office/drawing/2010/main"/>
                </a:ext>
              </a:extLst>
            </a:blip>
            <a:stretch>
              <a:fillRect/>
            </a:stretch>
          </p:blipFill>
          <p:spPr>
            <a:xfrm>
              <a:off x="6368821" y="1152004"/>
              <a:ext cx="69976" cy="58369"/>
            </a:xfrm>
            <a:prstGeom prst="rect">
              <a:avLst/>
            </a:prstGeom>
          </p:spPr>
        </p:pic>
        <p:pic>
          <p:nvPicPr>
            <p:cNvPr id="3456" name="object 297">
              <a:extLst>
                <a:ext uri="{FF2B5EF4-FFF2-40B4-BE49-F238E27FC236}">
                  <a16:creationId xmlns:a16="http://schemas.microsoft.com/office/drawing/2014/main" id="{52929C09-D566-BD7F-6968-1371F56C4F39}"/>
                </a:ext>
              </a:extLst>
            </p:cNvPr>
            <p:cNvPicPr/>
            <p:nvPr/>
          </p:nvPicPr>
          <p:blipFill>
            <a:blip r:embed="rId280" cstate="hqprint">
              <a:extLst>
                <a:ext uri="{28A0092B-C50C-407E-A947-70E740481C1C}">
                  <a14:useLocalDpi xmlns:a14="http://schemas.microsoft.com/office/drawing/2010/main"/>
                </a:ext>
              </a:extLst>
            </a:blip>
            <a:stretch>
              <a:fillRect/>
            </a:stretch>
          </p:blipFill>
          <p:spPr>
            <a:xfrm>
              <a:off x="5810135" y="1336573"/>
              <a:ext cx="159410" cy="539038"/>
            </a:xfrm>
            <a:prstGeom prst="rect">
              <a:avLst/>
            </a:prstGeom>
          </p:spPr>
        </p:pic>
        <p:pic>
          <p:nvPicPr>
            <p:cNvPr id="3457" name="object 298">
              <a:extLst>
                <a:ext uri="{FF2B5EF4-FFF2-40B4-BE49-F238E27FC236}">
                  <a16:creationId xmlns:a16="http://schemas.microsoft.com/office/drawing/2014/main" id="{535201E9-01A6-2E53-4166-54E90A344589}"/>
                </a:ext>
              </a:extLst>
            </p:cNvPr>
            <p:cNvPicPr/>
            <p:nvPr/>
          </p:nvPicPr>
          <p:blipFill>
            <a:blip r:embed="rId281" cstate="hqprint">
              <a:extLst>
                <a:ext uri="{28A0092B-C50C-407E-A947-70E740481C1C}">
                  <a14:useLocalDpi xmlns:a14="http://schemas.microsoft.com/office/drawing/2010/main"/>
                </a:ext>
              </a:extLst>
            </a:blip>
            <a:stretch>
              <a:fillRect/>
            </a:stretch>
          </p:blipFill>
          <p:spPr>
            <a:xfrm>
              <a:off x="5753176" y="1152004"/>
              <a:ext cx="175742" cy="196468"/>
            </a:xfrm>
            <a:prstGeom prst="rect">
              <a:avLst/>
            </a:prstGeom>
          </p:spPr>
        </p:pic>
        <p:pic>
          <p:nvPicPr>
            <p:cNvPr id="3458" name="object 299">
              <a:extLst>
                <a:ext uri="{FF2B5EF4-FFF2-40B4-BE49-F238E27FC236}">
                  <a16:creationId xmlns:a16="http://schemas.microsoft.com/office/drawing/2014/main" id="{7F2BEF50-8079-3F39-9842-BE34E4594030}"/>
                </a:ext>
              </a:extLst>
            </p:cNvPr>
            <p:cNvPicPr/>
            <p:nvPr/>
          </p:nvPicPr>
          <p:blipFill>
            <a:blip r:embed="rId282" cstate="hqprint">
              <a:extLst>
                <a:ext uri="{28A0092B-C50C-407E-A947-70E740481C1C}">
                  <a14:useLocalDpi xmlns:a14="http://schemas.microsoft.com/office/drawing/2010/main"/>
                </a:ext>
              </a:extLst>
            </a:blip>
            <a:stretch>
              <a:fillRect/>
            </a:stretch>
          </p:blipFill>
          <p:spPr>
            <a:xfrm>
              <a:off x="6211824" y="1210373"/>
              <a:ext cx="222611" cy="406120"/>
            </a:xfrm>
            <a:prstGeom prst="rect">
              <a:avLst/>
            </a:prstGeom>
          </p:spPr>
        </p:pic>
        <p:pic>
          <p:nvPicPr>
            <p:cNvPr id="3459" name="object 300">
              <a:extLst>
                <a:ext uri="{FF2B5EF4-FFF2-40B4-BE49-F238E27FC236}">
                  <a16:creationId xmlns:a16="http://schemas.microsoft.com/office/drawing/2014/main" id="{156F816D-C03D-8338-8223-644F5B2FF253}"/>
                </a:ext>
              </a:extLst>
            </p:cNvPr>
            <p:cNvPicPr/>
            <p:nvPr/>
          </p:nvPicPr>
          <p:blipFill>
            <a:blip r:embed="rId283" cstate="hqprint">
              <a:extLst>
                <a:ext uri="{28A0092B-C50C-407E-A947-70E740481C1C}">
                  <a14:useLocalDpi xmlns:a14="http://schemas.microsoft.com/office/drawing/2010/main"/>
                </a:ext>
              </a:extLst>
            </a:blip>
            <a:stretch>
              <a:fillRect/>
            </a:stretch>
          </p:blipFill>
          <p:spPr>
            <a:xfrm>
              <a:off x="6305207" y="1614847"/>
              <a:ext cx="203479" cy="244227"/>
            </a:xfrm>
            <a:prstGeom prst="rect">
              <a:avLst/>
            </a:prstGeom>
          </p:spPr>
        </p:pic>
        <p:pic>
          <p:nvPicPr>
            <p:cNvPr id="3460" name="object 301">
              <a:extLst>
                <a:ext uri="{FF2B5EF4-FFF2-40B4-BE49-F238E27FC236}">
                  <a16:creationId xmlns:a16="http://schemas.microsoft.com/office/drawing/2014/main" id="{D6602292-8C86-F8F2-397A-BC4DF39CEBDE}"/>
                </a:ext>
              </a:extLst>
            </p:cNvPr>
            <p:cNvPicPr/>
            <p:nvPr/>
          </p:nvPicPr>
          <p:blipFill>
            <a:blip r:embed="rId284" cstate="hqprint">
              <a:extLst>
                <a:ext uri="{28A0092B-C50C-407E-A947-70E740481C1C}">
                  <a14:useLocalDpi xmlns:a14="http://schemas.microsoft.com/office/drawing/2010/main"/>
                </a:ext>
              </a:extLst>
            </a:blip>
            <a:stretch>
              <a:fillRect/>
            </a:stretch>
          </p:blipFill>
          <p:spPr>
            <a:xfrm>
              <a:off x="6371882" y="1857425"/>
              <a:ext cx="211061" cy="244776"/>
            </a:xfrm>
            <a:prstGeom prst="rect">
              <a:avLst/>
            </a:prstGeom>
          </p:spPr>
        </p:pic>
        <p:pic>
          <p:nvPicPr>
            <p:cNvPr id="3461" name="object 302">
              <a:extLst>
                <a:ext uri="{FF2B5EF4-FFF2-40B4-BE49-F238E27FC236}">
                  <a16:creationId xmlns:a16="http://schemas.microsoft.com/office/drawing/2014/main" id="{A981A731-1DA7-D44F-667A-FB1BFC1B4A4C}"/>
                </a:ext>
              </a:extLst>
            </p:cNvPr>
            <p:cNvPicPr/>
            <p:nvPr/>
          </p:nvPicPr>
          <p:blipFill>
            <a:blip r:embed="rId285" cstate="hqprint">
              <a:extLst>
                <a:ext uri="{28A0092B-C50C-407E-A947-70E740481C1C}">
                  <a14:useLocalDpi xmlns:a14="http://schemas.microsoft.com/office/drawing/2010/main"/>
                </a:ext>
              </a:extLst>
            </a:blip>
            <a:stretch>
              <a:fillRect/>
            </a:stretch>
          </p:blipFill>
          <p:spPr>
            <a:xfrm>
              <a:off x="6581305" y="1953666"/>
              <a:ext cx="76390" cy="148535"/>
            </a:xfrm>
            <a:prstGeom prst="rect">
              <a:avLst/>
            </a:prstGeom>
          </p:spPr>
        </p:pic>
        <p:pic>
          <p:nvPicPr>
            <p:cNvPr id="3462" name="object 303">
              <a:extLst>
                <a:ext uri="{FF2B5EF4-FFF2-40B4-BE49-F238E27FC236}">
                  <a16:creationId xmlns:a16="http://schemas.microsoft.com/office/drawing/2014/main" id="{A6D4DEE7-9A0F-6B2F-1157-87EAB0A2F221}"/>
                </a:ext>
              </a:extLst>
            </p:cNvPr>
            <p:cNvPicPr/>
            <p:nvPr/>
          </p:nvPicPr>
          <p:blipFill>
            <a:blip r:embed="rId286" cstate="hqprint">
              <a:extLst>
                <a:ext uri="{28A0092B-C50C-407E-A947-70E740481C1C}">
                  <a14:useLocalDpi xmlns:a14="http://schemas.microsoft.com/office/drawing/2010/main"/>
                </a:ext>
              </a:extLst>
            </a:blip>
            <a:stretch>
              <a:fillRect/>
            </a:stretch>
          </p:blipFill>
          <p:spPr>
            <a:xfrm>
              <a:off x="6438963" y="2101621"/>
              <a:ext cx="217690" cy="325116"/>
            </a:xfrm>
            <a:prstGeom prst="rect">
              <a:avLst/>
            </a:prstGeom>
          </p:spPr>
        </p:pic>
        <p:pic>
          <p:nvPicPr>
            <p:cNvPr id="3463" name="object 304">
              <a:extLst>
                <a:ext uri="{FF2B5EF4-FFF2-40B4-BE49-F238E27FC236}">
                  <a16:creationId xmlns:a16="http://schemas.microsoft.com/office/drawing/2014/main" id="{F671DF05-655A-CD2E-2EB4-57E2E91A5C9B}"/>
                </a:ext>
              </a:extLst>
            </p:cNvPr>
            <p:cNvPicPr/>
            <p:nvPr/>
          </p:nvPicPr>
          <p:blipFill>
            <a:blip r:embed="rId287" cstate="print">
              <a:extLst>
                <a:ext uri="{28A0092B-C50C-407E-A947-70E740481C1C}">
                  <a14:useLocalDpi xmlns:a14="http://schemas.microsoft.com/office/drawing/2010/main"/>
                </a:ext>
              </a:extLst>
            </a:blip>
            <a:stretch>
              <a:fillRect/>
            </a:stretch>
          </p:blipFill>
          <p:spPr>
            <a:xfrm>
              <a:off x="6507048" y="1695706"/>
              <a:ext cx="46977" cy="183271"/>
            </a:xfrm>
            <a:prstGeom prst="rect">
              <a:avLst/>
            </a:prstGeom>
          </p:spPr>
        </p:pic>
        <p:pic>
          <p:nvPicPr>
            <p:cNvPr id="3464" name="object 305">
              <a:extLst>
                <a:ext uri="{FF2B5EF4-FFF2-40B4-BE49-F238E27FC236}">
                  <a16:creationId xmlns:a16="http://schemas.microsoft.com/office/drawing/2014/main" id="{0506458B-11E7-DFB2-6D9B-1BAFFFFC67D2}"/>
                </a:ext>
              </a:extLst>
            </p:cNvPr>
            <p:cNvPicPr/>
            <p:nvPr/>
          </p:nvPicPr>
          <p:blipFill>
            <a:blip r:embed="rId288" cstate="hqprint">
              <a:extLst>
                <a:ext uri="{28A0092B-C50C-407E-A947-70E740481C1C}">
                  <a14:useLocalDpi xmlns:a14="http://schemas.microsoft.com/office/drawing/2010/main"/>
                </a:ext>
              </a:extLst>
            </a:blip>
            <a:stretch>
              <a:fillRect/>
            </a:stretch>
          </p:blipFill>
          <p:spPr>
            <a:xfrm>
              <a:off x="6542849" y="2425090"/>
              <a:ext cx="187109" cy="244221"/>
            </a:xfrm>
            <a:prstGeom prst="rect">
              <a:avLst/>
            </a:prstGeom>
          </p:spPr>
        </p:pic>
        <p:pic>
          <p:nvPicPr>
            <p:cNvPr id="3465" name="object 306">
              <a:extLst>
                <a:ext uri="{FF2B5EF4-FFF2-40B4-BE49-F238E27FC236}">
                  <a16:creationId xmlns:a16="http://schemas.microsoft.com/office/drawing/2014/main" id="{4AE74F48-22E1-46C4-E3AC-E647B91E2DAC}"/>
                </a:ext>
              </a:extLst>
            </p:cNvPr>
            <p:cNvPicPr/>
            <p:nvPr/>
          </p:nvPicPr>
          <p:blipFill>
            <a:blip r:embed="rId289" cstate="hqprint">
              <a:extLst>
                <a:ext uri="{28A0092B-C50C-407E-A947-70E740481C1C}">
                  <a14:useLocalDpi xmlns:a14="http://schemas.microsoft.com/office/drawing/2010/main"/>
                </a:ext>
              </a:extLst>
            </a:blip>
            <a:stretch>
              <a:fillRect/>
            </a:stretch>
          </p:blipFill>
          <p:spPr>
            <a:xfrm>
              <a:off x="6596608" y="2667673"/>
              <a:ext cx="107073" cy="163080"/>
            </a:xfrm>
            <a:prstGeom prst="rect">
              <a:avLst/>
            </a:prstGeom>
          </p:spPr>
        </p:pic>
        <p:pic>
          <p:nvPicPr>
            <p:cNvPr id="3466" name="object 307">
              <a:extLst>
                <a:ext uri="{FF2B5EF4-FFF2-40B4-BE49-F238E27FC236}">
                  <a16:creationId xmlns:a16="http://schemas.microsoft.com/office/drawing/2014/main" id="{DDE6F143-A185-F9DE-4C87-C38D42F417F5}"/>
                </a:ext>
              </a:extLst>
            </p:cNvPr>
            <p:cNvPicPr/>
            <p:nvPr/>
          </p:nvPicPr>
          <p:blipFill>
            <a:blip r:embed="rId290" cstate="print">
              <a:extLst>
                <a:ext uri="{28A0092B-C50C-407E-A947-70E740481C1C}">
                  <a14:useLocalDpi xmlns:a14="http://schemas.microsoft.com/office/drawing/2010/main"/>
                </a:ext>
              </a:extLst>
            </a:blip>
            <a:stretch>
              <a:fillRect/>
            </a:stretch>
          </p:blipFill>
          <p:spPr>
            <a:xfrm>
              <a:off x="6684365" y="2980385"/>
              <a:ext cx="71335" cy="179730"/>
            </a:xfrm>
            <a:prstGeom prst="rect">
              <a:avLst/>
            </a:prstGeom>
          </p:spPr>
        </p:pic>
        <p:pic>
          <p:nvPicPr>
            <p:cNvPr id="3467" name="object 308">
              <a:extLst>
                <a:ext uri="{FF2B5EF4-FFF2-40B4-BE49-F238E27FC236}">
                  <a16:creationId xmlns:a16="http://schemas.microsoft.com/office/drawing/2014/main" id="{26ABBD52-DA8B-69A1-BB7E-34F05BCBCA72}"/>
                </a:ext>
              </a:extLst>
            </p:cNvPr>
            <p:cNvPicPr/>
            <p:nvPr/>
          </p:nvPicPr>
          <p:blipFill>
            <a:blip r:embed="rId291" cstate="print">
              <a:extLst>
                <a:ext uri="{28A0092B-C50C-407E-A947-70E740481C1C}">
                  <a14:useLocalDpi xmlns:a14="http://schemas.microsoft.com/office/drawing/2010/main"/>
                </a:ext>
              </a:extLst>
            </a:blip>
            <a:stretch>
              <a:fillRect/>
            </a:stretch>
          </p:blipFill>
          <p:spPr>
            <a:xfrm>
              <a:off x="6655015" y="2341943"/>
              <a:ext cx="32902" cy="84794"/>
            </a:xfrm>
            <a:prstGeom prst="rect">
              <a:avLst/>
            </a:prstGeom>
          </p:spPr>
        </p:pic>
        <p:pic>
          <p:nvPicPr>
            <p:cNvPr id="3468" name="object 309">
              <a:extLst>
                <a:ext uri="{FF2B5EF4-FFF2-40B4-BE49-F238E27FC236}">
                  <a16:creationId xmlns:a16="http://schemas.microsoft.com/office/drawing/2014/main" id="{41D234C8-950F-74AE-48E4-DED0BD3190BE}"/>
                </a:ext>
              </a:extLst>
            </p:cNvPr>
            <p:cNvPicPr/>
            <p:nvPr/>
          </p:nvPicPr>
          <p:blipFill>
            <a:blip r:embed="rId292" cstate="hqprint">
              <a:extLst>
                <a:ext uri="{28A0092B-C50C-407E-A947-70E740481C1C}">
                  <a14:useLocalDpi xmlns:a14="http://schemas.microsoft.com/office/drawing/2010/main"/>
                </a:ext>
              </a:extLst>
            </a:blip>
            <a:stretch>
              <a:fillRect/>
            </a:stretch>
          </p:blipFill>
          <p:spPr>
            <a:xfrm>
              <a:off x="6645071" y="2654210"/>
              <a:ext cx="98209" cy="254000"/>
            </a:xfrm>
            <a:prstGeom prst="rect">
              <a:avLst/>
            </a:prstGeom>
          </p:spPr>
        </p:pic>
        <p:pic>
          <p:nvPicPr>
            <p:cNvPr id="3469" name="object 310">
              <a:extLst>
                <a:ext uri="{FF2B5EF4-FFF2-40B4-BE49-F238E27FC236}">
                  <a16:creationId xmlns:a16="http://schemas.microsoft.com/office/drawing/2014/main" id="{F45DE362-6E52-A7B2-1182-7B3D2E2530AF}"/>
                </a:ext>
              </a:extLst>
            </p:cNvPr>
            <p:cNvPicPr/>
            <p:nvPr/>
          </p:nvPicPr>
          <p:blipFill>
            <a:blip r:embed="rId293" cstate="hqprint">
              <a:extLst>
                <a:ext uri="{28A0092B-C50C-407E-A947-70E740481C1C}">
                  <a14:useLocalDpi xmlns:a14="http://schemas.microsoft.com/office/drawing/2010/main"/>
                </a:ext>
              </a:extLst>
            </a:blip>
            <a:stretch>
              <a:fillRect/>
            </a:stretch>
          </p:blipFill>
          <p:spPr>
            <a:xfrm>
              <a:off x="6589331" y="2150795"/>
              <a:ext cx="86067" cy="209575"/>
            </a:xfrm>
            <a:prstGeom prst="rect">
              <a:avLst/>
            </a:prstGeom>
          </p:spPr>
        </p:pic>
        <p:pic>
          <p:nvPicPr>
            <p:cNvPr id="3470" name="object 311">
              <a:extLst>
                <a:ext uri="{FF2B5EF4-FFF2-40B4-BE49-F238E27FC236}">
                  <a16:creationId xmlns:a16="http://schemas.microsoft.com/office/drawing/2014/main" id="{6D088A6A-C794-6C20-0511-C8AB59891445}"/>
                </a:ext>
              </a:extLst>
            </p:cNvPr>
            <p:cNvPicPr/>
            <p:nvPr/>
          </p:nvPicPr>
          <p:blipFill>
            <a:blip r:embed="rId294" cstate="hqprint">
              <a:extLst>
                <a:ext uri="{28A0092B-C50C-407E-A947-70E740481C1C}">
                  <a14:useLocalDpi xmlns:a14="http://schemas.microsoft.com/office/drawing/2010/main"/>
                </a:ext>
              </a:extLst>
            </a:blip>
            <a:stretch>
              <a:fillRect/>
            </a:stretch>
          </p:blipFill>
          <p:spPr>
            <a:xfrm>
              <a:off x="6635457" y="2664726"/>
              <a:ext cx="119913" cy="440372"/>
            </a:xfrm>
            <a:prstGeom prst="rect">
              <a:avLst/>
            </a:prstGeom>
          </p:spPr>
        </p:pic>
        <p:pic>
          <p:nvPicPr>
            <p:cNvPr id="3471" name="object 312">
              <a:extLst>
                <a:ext uri="{FF2B5EF4-FFF2-40B4-BE49-F238E27FC236}">
                  <a16:creationId xmlns:a16="http://schemas.microsoft.com/office/drawing/2014/main" id="{A32ABFA5-32CC-32A5-1391-EC0BA80B38BA}"/>
                </a:ext>
              </a:extLst>
            </p:cNvPr>
            <p:cNvPicPr/>
            <p:nvPr/>
          </p:nvPicPr>
          <p:blipFill>
            <a:blip r:embed="rId295" cstate="print">
              <a:extLst>
                <a:ext uri="{28A0092B-C50C-407E-A947-70E740481C1C}">
                  <a14:useLocalDpi xmlns:a14="http://schemas.microsoft.com/office/drawing/2010/main"/>
                </a:ext>
              </a:extLst>
            </a:blip>
            <a:stretch>
              <a:fillRect/>
            </a:stretch>
          </p:blipFill>
          <p:spPr>
            <a:xfrm>
              <a:off x="6653413" y="2280907"/>
              <a:ext cx="14911" cy="51307"/>
            </a:xfrm>
            <a:prstGeom prst="rect">
              <a:avLst/>
            </a:prstGeom>
          </p:spPr>
        </p:pic>
        <p:pic>
          <p:nvPicPr>
            <p:cNvPr id="3472" name="object 313">
              <a:extLst>
                <a:ext uri="{FF2B5EF4-FFF2-40B4-BE49-F238E27FC236}">
                  <a16:creationId xmlns:a16="http://schemas.microsoft.com/office/drawing/2014/main" id="{398C6BDB-BA2A-EEE1-D1CA-6EB0DA7ED549}"/>
                </a:ext>
              </a:extLst>
            </p:cNvPr>
            <p:cNvPicPr/>
            <p:nvPr/>
          </p:nvPicPr>
          <p:blipFill>
            <a:blip r:embed="rId296" cstate="print"/>
            <a:stretch>
              <a:fillRect/>
            </a:stretch>
          </p:blipFill>
          <p:spPr>
            <a:xfrm>
              <a:off x="6747014" y="3201962"/>
              <a:ext cx="6845" cy="23647"/>
            </a:xfrm>
            <a:prstGeom prst="rect">
              <a:avLst/>
            </a:prstGeom>
          </p:spPr>
        </p:pic>
        <p:pic>
          <p:nvPicPr>
            <p:cNvPr id="3473" name="object 314">
              <a:extLst>
                <a:ext uri="{FF2B5EF4-FFF2-40B4-BE49-F238E27FC236}">
                  <a16:creationId xmlns:a16="http://schemas.microsoft.com/office/drawing/2014/main" id="{592CE323-F271-1F25-6826-AAB3873427A8}"/>
                </a:ext>
              </a:extLst>
            </p:cNvPr>
            <p:cNvPicPr/>
            <p:nvPr/>
          </p:nvPicPr>
          <p:blipFill>
            <a:blip r:embed="rId297" cstate="print">
              <a:extLst>
                <a:ext uri="{28A0092B-C50C-407E-A947-70E740481C1C}">
                  <a14:useLocalDpi xmlns:a14="http://schemas.microsoft.com/office/drawing/2010/main"/>
                </a:ext>
              </a:extLst>
            </a:blip>
            <a:stretch>
              <a:fillRect/>
            </a:stretch>
          </p:blipFill>
          <p:spPr>
            <a:xfrm>
              <a:off x="6735559" y="3156572"/>
              <a:ext cx="19977" cy="65709"/>
            </a:xfrm>
            <a:prstGeom prst="rect">
              <a:avLst/>
            </a:prstGeom>
          </p:spPr>
        </p:pic>
        <p:sp>
          <p:nvSpPr>
            <p:cNvPr id="3474" name="object 315">
              <a:extLst>
                <a:ext uri="{FF2B5EF4-FFF2-40B4-BE49-F238E27FC236}">
                  <a16:creationId xmlns:a16="http://schemas.microsoft.com/office/drawing/2014/main" id="{7F4A6905-5AA3-4F55-A1A3-4E04072246F9}"/>
                </a:ext>
              </a:extLst>
            </p:cNvPr>
            <p:cNvSpPr/>
            <p:nvPr/>
          </p:nvSpPr>
          <p:spPr>
            <a:xfrm>
              <a:off x="6723426" y="3083229"/>
              <a:ext cx="1270" cy="0"/>
            </a:xfrm>
            <a:custGeom>
              <a:avLst/>
              <a:gdLst/>
              <a:ahLst/>
              <a:cxnLst/>
              <a:rect l="l" t="t" r="r" b="b"/>
              <a:pathLst>
                <a:path w="1270">
                  <a:moveTo>
                    <a:pt x="0" y="0"/>
                  </a:moveTo>
                  <a:lnTo>
                    <a:pt x="1111" y="0"/>
                  </a:lnTo>
                </a:path>
              </a:pathLst>
            </a:custGeom>
            <a:ln w="3175">
              <a:solidFill>
                <a:srgbClr val="287393"/>
              </a:solidFill>
            </a:ln>
          </p:spPr>
          <p:txBody>
            <a:bodyPr wrap="square" lIns="0" tIns="0" rIns="0" bIns="0" rtlCol="0"/>
            <a:lstStyle/>
            <a:p>
              <a:endParaRPr/>
            </a:p>
          </p:txBody>
        </p:sp>
        <p:pic>
          <p:nvPicPr>
            <p:cNvPr id="3475" name="object 316">
              <a:extLst>
                <a:ext uri="{FF2B5EF4-FFF2-40B4-BE49-F238E27FC236}">
                  <a16:creationId xmlns:a16="http://schemas.microsoft.com/office/drawing/2014/main" id="{FB788F93-671E-47F8-36A3-4EE03D212A2F}"/>
                </a:ext>
              </a:extLst>
            </p:cNvPr>
            <p:cNvPicPr/>
            <p:nvPr/>
          </p:nvPicPr>
          <p:blipFill>
            <a:blip r:embed="rId298" cstate="hqprint">
              <a:extLst>
                <a:ext uri="{28A0092B-C50C-407E-A947-70E740481C1C}">
                  <a14:useLocalDpi xmlns:a14="http://schemas.microsoft.com/office/drawing/2010/main"/>
                </a:ext>
              </a:extLst>
            </a:blip>
            <a:stretch>
              <a:fillRect/>
            </a:stretch>
          </p:blipFill>
          <p:spPr>
            <a:xfrm>
              <a:off x="6523215" y="1152004"/>
              <a:ext cx="218274" cy="469430"/>
            </a:xfrm>
            <a:prstGeom prst="rect">
              <a:avLst/>
            </a:prstGeom>
          </p:spPr>
        </p:pic>
        <p:pic>
          <p:nvPicPr>
            <p:cNvPr id="3476" name="object 317">
              <a:extLst>
                <a:ext uri="{FF2B5EF4-FFF2-40B4-BE49-F238E27FC236}">
                  <a16:creationId xmlns:a16="http://schemas.microsoft.com/office/drawing/2014/main" id="{534ADF81-6FE4-ABA6-91C5-24E7148DFD6B}"/>
                </a:ext>
              </a:extLst>
            </p:cNvPr>
            <p:cNvPicPr/>
            <p:nvPr/>
          </p:nvPicPr>
          <p:blipFill>
            <a:blip r:embed="rId299" cstate="hqprint">
              <a:extLst>
                <a:ext uri="{28A0092B-C50C-407E-A947-70E740481C1C}">
                  <a14:useLocalDpi xmlns:a14="http://schemas.microsoft.com/office/drawing/2010/main"/>
                </a:ext>
              </a:extLst>
            </a:blip>
            <a:stretch>
              <a:fillRect/>
            </a:stretch>
          </p:blipFill>
          <p:spPr>
            <a:xfrm>
              <a:off x="6573227" y="1177454"/>
              <a:ext cx="144843" cy="359409"/>
            </a:xfrm>
            <a:prstGeom prst="rect">
              <a:avLst/>
            </a:prstGeom>
          </p:spPr>
        </p:pic>
        <p:sp>
          <p:nvSpPr>
            <p:cNvPr id="3477" name="object 318">
              <a:extLst>
                <a:ext uri="{FF2B5EF4-FFF2-40B4-BE49-F238E27FC236}">
                  <a16:creationId xmlns:a16="http://schemas.microsoft.com/office/drawing/2014/main" id="{C527037A-A2DD-CDC4-551D-92439BF59A76}"/>
                </a:ext>
              </a:extLst>
            </p:cNvPr>
            <p:cNvSpPr/>
            <p:nvPr/>
          </p:nvSpPr>
          <p:spPr>
            <a:xfrm>
              <a:off x="6716739" y="1522844"/>
              <a:ext cx="6350" cy="5080"/>
            </a:xfrm>
            <a:custGeom>
              <a:avLst/>
              <a:gdLst/>
              <a:ahLst/>
              <a:cxnLst/>
              <a:rect l="l" t="t" r="r" b="b"/>
              <a:pathLst>
                <a:path w="6350" h="5080">
                  <a:moveTo>
                    <a:pt x="5522" y="3733"/>
                  </a:moveTo>
                  <a:lnTo>
                    <a:pt x="3605" y="3733"/>
                  </a:lnTo>
                  <a:lnTo>
                    <a:pt x="3922" y="3911"/>
                  </a:lnTo>
                  <a:lnTo>
                    <a:pt x="4253" y="4140"/>
                  </a:lnTo>
                  <a:lnTo>
                    <a:pt x="5281" y="4762"/>
                  </a:lnTo>
                  <a:lnTo>
                    <a:pt x="6120" y="4838"/>
                  </a:lnTo>
                  <a:lnTo>
                    <a:pt x="5815" y="4114"/>
                  </a:lnTo>
                  <a:lnTo>
                    <a:pt x="5522" y="3733"/>
                  </a:lnTo>
                  <a:close/>
                </a:path>
                <a:path w="6350" h="5080">
                  <a:moveTo>
                    <a:pt x="265" y="317"/>
                  </a:moveTo>
                  <a:lnTo>
                    <a:pt x="64" y="558"/>
                  </a:lnTo>
                  <a:lnTo>
                    <a:pt x="0" y="2171"/>
                  </a:lnTo>
                  <a:lnTo>
                    <a:pt x="646" y="3759"/>
                  </a:lnTo>
                  <a:lnTo>
                    <a:pt x="1941" y="4267"/>
                  </a:lnTo>
                  <a:lnTo>
                    <a:pt x="3580" y="4546"/>
                  </a:lnTo>
                  <a:lnTo>
                    <a:pt x="3605" y="3733"/>
                  </a:lnTo>
                  <a:lnTo>
                    <a:pt x="5522" y="3733"/>
                  </a:lnTo>
                  <a:lnTo>
                    <a:pt x="5307" y="3454"/>
                  </a:lnTo>
                  <a:lnTo>
                    <a:pt x="5104" y="2781"/>
                  </a:lnTo>
                  <a:lnTo>
                    <a:pt x="5002" y="2171"/>
                  </a:lnTo>
                  <a:lnTo>
                    <a:pt x="4370" y="660"/>
                  </a:lnTo>
                  <a:lnTo>
                    <a:pt x="2132" y="660"/>
                  </a:lnTo>
                  <a:lnTo>
                    <a:pt x="1408" y="647"/>
                  </a:lnTo>
                  <a:lnTo>
                    <a:pt x="938" y="584"/>
                  </a:lnTo>
                  <a:lnTo>
                    <a:pt x="265" y="317"/>
                  </a:lnTo>
                  <a:close/>
                </a:path>
                <a:path w="6350" h="5080">
                  <a:moveTo>
                    <a:pt x="2197" y="651"/>
                  </a:moveTo>
                  <a:lnTo>
                    <a:pt x="4370" y="660"/>
                  </a:lnTo>
                  <a:lnTo>
                    <a:pt x="2197" y="651"/>
                  </a:lnTo>
                  <a:close/>
                </a:path>
                <a:path w="6350" h="5080">
                  <a:moveTo>
                    <a:pt x="4075" y="0"/>
                  </a:moveTo>
                  <a:lnTo>
                    <a:pt x="3351" y="393"/>
                  </a:lnTo>
                  <a:lnTo>
                    <a:pt x="2843" y="558"/>
                  </a:lnTo>
                  <a:lnTo>
                    <a:pt x="2197" y="651"/>
                  </a:lnTo>
                  <a:lnTo>
                    <a:pt x="4370" y="660"/>
                  </a:lnTo>
                  <a:lnTo>
                    <a:pt x="4075" y="0"/>
                  </a:lnTo>
                  <a:close/>
                </a:path>
              </a:pathLst>
            </a:custGeom>
            <a:solidFill>
              <a:srgbClr val="00AFB5"/>
            </a:solidFill>
          </p:spPr>
          <p:txBody>
            <a:bodyPr wrap="square" lIns="0" tIns="0" rIns="0" bIns="0" rtlCol="0"/>
            <a:lstStyle/>
            <a:p>
              <a:endParaRPr/>
            </a:p>
          </p:txBody>
        </p:sp>
        <p:pic>
          <p:nvPicPr>
            <p:cNvPr id="3478" name="object 319">
              <a:extLst>
                <a:ext uri="{FF2B5EF4-FFF2-40B4-BE49-F238E27FC236}">
                  <a16:creationId xmlns:a16="http://schemas.microsoft.com/office/drawing/2014/main" id="{5B5C01B7-29C2-8E2E-5BB2-A318165C2518}"/>
                </a:ext>
              </a:extLst>
            </p:cNvPr>
            <p:cNvPicPr/>
            <p:nvPr/>
          </p:nvPicPr>
          <p:blipFill>
            <a:blip r:embed="rId300" cstate="hqprint">
              <a:extLst>
                <a:ext uri="{28A0092B-C50C-407E-A947-70E740481C1C}">
                  <a14:useLocalDpi xmlns:a14="http://schemas.microsoft.com/office/drawing/2010/main"/>
                </a:ext>
              </a:extLst>
            </a:blip>
            <a:stretch>
              <a:fillRect/>
            </a:stretch>
          </p:blipFill>
          <p:spPr>
            <a:xfrm>
              <a:off x="6641871" y="1434464"/>
              <a:ext cx="81457" cy="116636"/>
            </a:xfrm>
            <a:prstGeom prst="rect">
              <a:avLst/>
            </a:prstGeom>
          </p:spPr>
        </p:pic>
        <p:pic>
          <p:nvPicPr>
            <p:cNvPr id="3479" name="object 320">
              <a:extLst>
                <a:ext uri="{FF2B5EF4-FFF2-40B4-BE49-F238E27FC236}">
                  <a16:creationId xmlns:a16="http://schemas.microsoft.com/office/drawing/2014/main" id="{60F4BD3C-7AD8-695D-2937-E89C8F5246D9}"/>
                </a:ext>
              </a:extLst>
            </p:cNvPr>
            <p:cNvPicPr/>
            <p:nvPr/>
          </p:nvPicPr>
          <p:blipFill>
            <a:blip r:embed="rId301" cstate="print">
              <a:extLst>
                <a:ext uri="{28A0092B-C50C-407E-A947-70E740481C1C}">
                  <a14:useLocalDpi xmlns:a14="http://schemas.microsoft.com/office/drawing/2010/main"/>
                </a:ext>
              </a:extLst>
            </a:blip>
            <a:stretch>
              <a:fillRect/>
            </a:stretch>
          </p:blipFill>
          <p:spPr>
            <a:xfrm>
              <a:off x="6597675" y="1388719"/>
              <a:ext cx="55016" cy="92075"/>
            </a:xfrm>
            <a:prstGeom prst="rect">
              <a:avLst/>
            </a:prstGeom>
          </p:spPr>
        </p:pic>
        <p:sp>
          <p:nvSpPr>
            <p:cNvPr id="3480" name="object 321">
              <a:extLst>
                <a:ext uri="{FF2B5EF4-FFF2-40B4-BE49-F238E27FC236}">
                  <a16:creationId xmlns:a16="http://schemas.microsoft.com/office/drawing/2014/main" id="{329EF58B-E91A-A548-82A0-D05FE6CAB800}"/>
                </a:ext>
              </a:extLst>
            </p:cNvPr>
            <p:cNvSpPr/>
            <p:nvPr/>
          </p:nvSpPr>
          <p:spPr>
            <a:xfrm>
              <a:off x="6643681" y="1471299"/>
              <a:ext cx="0" cy="635"/>
            </a:xfrm>
            <a:custGeom>
              <a:avLst/>
              <a:gdLst/>
              <a:ahLst/>
              <a:cxnLst/>
              <a:rect l="l" t="t" r="r" b="b"/>
              <a:pathLst>
                <a:path h="634">
                  <a:moveTo>
                    <a:pt x="0" y="541"/>
                  </a:moveTo>
                  <a:lnTo>
                    <a:pt x="0" y="0"/>
                  </a:lnTo>
                </a:path>
              </a:pathLst>
            </a:custGeom>
            <a:ln w="3175">
              <a:solidFill>
                <a:srgbClr val="67B699"/>
              </a:solidFill>
            </a:ln>
          </p:spPr>
          <p:txBody>
            <a:bodyPr wrap="square" lIns="0" tIns="0" rIns="0" bIns="0" rtlCol="0"/>
            <a:lstStyle/>
            <a:p>
              <a:endParaRPr/>
            </a:p>
          </p:txBody>
        </p:sp>
        <p:pic>
          <p:nvPicPr>
            <p:cNvPr id="3481" name="object 322">
              <a:extLst>
                <a:ext uri="{FF2B5EF4-FFF2-40B4-BE49-F238E27FC236}">
                  <a16:creationId xmlns:a16="http://schemas.microsoft.com/office/drawing/2014/main" id="{DD2BB6DE-7063-61F5-1645-61024BEEB5B7}"/>
                </a:ext>
              </a:extLst>
            </p:cNvPr>
            <p:cNvPicPr/>
            <p:nvPr/>
          </p:nvPicPr>
          <p:blipFill>
            <a:blip r:embed="rId302" cstate="hqprint">
              <a:extLst>
                <a:ext uri="{28A0092B-C50C-407E-A947-70E740481C1C}">
                  <a14:useLocalDpi xmlns:a14="http://schemas.microsoft.com/office/drawing/2010/main"/>
                </a:ext>
              </a:extLst>
            </a:blip>
            <a:stretch>
              <a:fillRect/>
            </a:stretch>
          </p:blipFill>
          <p:spPr>
            <a:xfrm>
              <a:off x="6604776" y="1305128"/>
              <a:ext cx="166914" cy="312381"/>
            </a:xfrm>
            <a:prstGeom prst="rect">
              <a:avLst/>
            </a:prstGeom>
          </p:spPr>
        </p:pic>
        <p:pic>
          <p:nvPicPr>
            <p:cNvPr id="3482" name="object 323">
              <a:extLst>
                <a:ext uri="{FF2B5EF4-FFF2-40B4-BE49-F238E27FC236}">
                  <a16:creationId xmlns:a16="http://schemas.microsoft.com/office/drawing/2014/main" id="{632EAAEB-6722-D81A-1782-0D67DC14D9ED}"/>
                </a:ext>
              </a:extLst>
            </p:cNvPr>
            <p:cNvPicPr/>
            <p:nvPr/>
          </p:nvPicPr>
          <p:blipFill>
            <a:blip r:embed="rId303" cstate="hqprint">
              <a:extLst>
                <a:ext uri="{28A0092B-C50C-407E-A947-70E740481C1C}">
                  <a14:useLocalDpi xmlns:a14="http://schemas.microsoft.com/office/drawing/2010/main"/>
                </a:ext>
              </a:extLst>
            </a:blip>
            <a:stretch>
              <a:fillRect/>
            </a:stretch>
          </p:blipFill>
          <p:spPr>
            <a:xfrm>
              <a:off x="6679895" y="1305318"/>
              <a:ext cx="121018" cy="214731"/>
            </a:xfrm>
            <a:prstGeom prst="rect">
              <a:avLst/>
            </a:prstGeom>
          </p:spPr>
        </p:pic>
        <p:pic>
          <p:nvPicPr>
            <p:cNvPr id="3483" name="object 324">
              <a:extLst>
                <a:ext uri="{FF2B5EF4-FFF2-40B4-BE49-F238E27FC236}">
                  <a16:creationId xmlns:a16="http://schemas.microsoft.com/office/drawing/2014/main" id="{7AED5AB4-7748-91E5-7D47-27AEE6D15DE4}"/>
                </a:ext>
              </a:extLst>
            </p:cNvPr>
            <p:cNvPicPr/>
            <p:nvPr/>
          </p:nvPicPr>
          <p:blipFill>
            <a:blip r:embed="rId304" cstate="hqprint">
              <a:extLst>
                <a:ext uri="{28A0092B-C50C-407E-A947-70E740481C1C}">
                  <a14:useLocalDpi xmlns:a14="http://schemas.microsoft.com/office/drawing/2010/main"/>
                </a:ext>
              </a:extLst>
            </a:blip>
            <a:stretch>
              <a:fillRect/>
            </a:stretch>
          </p:blipFill>
          <p:spPr>
            <a:xfrm>
              <a:off x="6578485" y="1182141"/>
              <a:ext cx="207391" cy="342353"/>
            </a:xfrm>
            <a:prstGeom prst="rect">
              <a:avLst/>
            </a:prstGeom>
          </p:spPr>
        </p:pic>
        <p:pic>
          <p:nvPicPr>
            <p:cNvPr id="3484" name="object 325">
              <a:extLst>
                <a:ext uri="{FF2B5EF4-FFF2-40B4-BE49-F238E27FC236}">
                  <a16:creationId xmlns:a16="http://schemas.microsoft.com/office/drawing/2014/main" id="{AFC6B604-C1EE-0D35-8234-ABDBADE97855}"/>
                </a:ext>
              </a:extLst>
            </p:cNvPr>
            <p:cNvPicPr/>
            <p:nvPr/>
          </p:nvPicPr>
          <p:blipFill>
            <a:blip r:embed="rId305" cstate="hqprint">
              <a:extLst>
                <a:ext uri="{28A0092B-C50C-407E-A947-70E740481C1C}">
                  <a14:useLocalDpi xmlns:a14="http://schemas.microsoft.com/office/drawing/2010/main"/>
                </a:ext>
              </a:extLst>
            </a:blip>
            <a:stretch>
              <a:fillRect/>
            </a:stretch>
          </p:blipFill>
          <p:spPr>
            <a:xfrm>
              <a:off x="6178651" y="1152004"/>
              <a:ext cx="380923" cy="220129"/>
            </a:xfrm>
            <a:prstGeom prst="rect">
              <a:avLst/>
            </a:prstGeom>
          </p:spPr>
        </p:pic>
        <p:sp>
          <p:nvSpPr>
            <p:cNvPr id="3485" name="object 326">
              <a:extLst>
                <a:ext uri="{FF2B5EF4-FFF2-40B4-BE49-F238E27FC236}">
                  <a16:creationId xmlns:a16="http://schemas.microsoft.com/office/drawing/2014/main" id="{78BE13D0-85B2-19A5-66FA-D7363A61C6BA}"/>
                </a:ext>
              </a:extLst>
            </p:cNvPr>
            <p:cNvSpPr/>
            <p:nvPr/>
          </p:nvSpPr>
          <p:spPr>
            <a:xfrm>
              <a:off x="6715711" y="1306874"/>
              <a:ext cx="635" cy="0"/>
            </a:xfrm>
            <a:custGeom>
              <a:avLst/>
              <a:gdLst/>
              <a:ahLst/>
              <a:cxnLst/>
              <a:rect l="l" t="t" r="r" b="b"/>
              <a:pathLst>
                <a:path w="634">
                  <a:moveTo>
                    <a:pt x="0" y="0"/>
                  </a:moveTo>
                  <a:lnTo>
                    <a:pt x="158" y="0"/>
                  </a:lnTo>
                </a:path>
              </a:pathLst>
            </a:custGeom>
            <a:ln w="3175">
              <a:solidFill>
                <a:srgbClr val="C2DDED"/>
              </a:solidFill>
            </a:ln>
          </p:spPr>
          <p:txBody>
            <a:bodyPr wrap="square" lIns="0" tIns="0" rIns="0" bIns="0" rtlCol="0"/>
            <a:lstStyle/>
            <a:p>
              <a:endParaRPr/>
            </a:p>
          </p:txBody>
        </p:sp>
        <p:pic>
          <p:nvPicPr>
            <p:cNvPr id="3486" name="object 327">
              <a:extLst>
                <a:ext uri="{FF2B5EF4-FFF2-40B4-BE49-F238E27FC236}">
                  <a16:creationId xmlns:a16="http://schemas.microsoft.com/office/drawing/2014/main" id="{6E97B18B-2EA6-3305-29E8-C65F8A341293}"/>
                </a:ext>
              </a:extLst>
            </p:cNvPr>
            <p:cNvPicPr/>
            <p:nvPr/>
          </p:nvPicPr>
          <p:blipFill>
            <a:blip r:embed="rId306" cstate="print">
              <a:extLst>
                <a:ext uri="{28A0092B-C50C-407E-A947-70E740481C1C}">
                  <a14:useLocalDpi xmlns:a14="http://schemas.microsoft.com/office/drawing/2010/main"/>
                </a:ext>
              </a:extLst>
            </a:blip>
            <a:stretch>
              <a:fillRect/>
            </a:stretch>
          </p:blipFill>
          <p:spPr>
            <a:xfrm>
              <a:off x="6722236" y="1512696"/>
              <a:ext cx="21069" cy="56388"/>
            </a:xfrm>
            <a:prstGeom prst="rect">
              <a:avLst/>
            </a:prstGeom>
          </p:spPr>
        </p:pic>
        <p:pic>
          <p:nvPicPr>
            <p:cNvPr id="3487" name="object 328">
              <a:extLst>
                <a:ext uri="{FF2B5EF4-FFF2-40B4-BE49-F238E27FC236}">
                  <a16:creationId xmlns:a16="http://schemas.microsoft.com/office/drawing/2014/main" id="{3F0FBBEA-89B6-DFF6-F0DE-8D59D9EC33F0}"/>
                </a:ext>
              </a:extLst>
            </p:cNvPr>
            <p:cNvPicPr/>
            <p:nvPr/>
          </p:nvPicPr>
          <p:blipFill>
            <a:blip r:embed="rId307" cstate="hqprint">
              <a:extLst>
                <a:ext uri="{28A0092B-C50C-407E-A947-70E740481C1C}">
                  <a14:useLocalDpi xmlns:a14="http://schemas.microsoft.com/office/drawing/2010/main"/>
                </a:ext>
              </a:extLst>
            </a:blip>
            <a:stretch>
              <a:fillRect/>
            </a:stretch>
          </p:blipFill>
          <p:spPr>
            <a:xfrm>
              <a:off x="6624181" y="1152004"/>
              <a:ext cx="298804" cy="283730"/>
            </a:xfrm>
            <a:prstGeom prst="rect">
              <a:avLst/>
            </a:prstGeom>
          </p:spPr>
        </p:pic>
        <p:pic>
          <p:nvPicPr>
            <p:cNvPr id="3488" name="object 329">
              <a:extLst>
                <a:ext uri="{FF2B5EF4-FFF2-40B4-BE49-F238E27FC236}">
                  <a16:creationId xmlns:a16="http://schemas.microsoft.com/office/drawing/2014/main" id="{13EA9176-9057-AF3F-F5CE-0232A62A0D55}"/>
                </a:ext>
              </a:extLst>
            </p:cNvPr>
            <p:cNvPicPr/>
            <p:nvPr/>
          </p:nvPicPr>
          <p:blipFill>
            <a:blip r:embed="rId308" cstate="hqprint">
              <a:extLst>
                <a:ext uri="{28A0092B-C50C-407E-A947-70E740481C1C}">
                  <a14:useLocalDpi xmlns:a14="http://schemas.microsoft.com/office/drawing/2010/main"/>
                </a:ext>
              </a:extLst>
            </a:blip>
            <a:stretch>
              <a:fillRect/>
            </a:stretch>
          </p:blipFill>
          <p:spPr>
            <a:xfrm>
              <a:off x="6723646" y="1469034"/>
              <a:ext cx="65227" cy="95123"/>
            </a:xfrm>
            <a:prstGeom prst="rect">
              <a:avLst/>
            </a:prstGeom>
          </p:spPr>
        </p:pic>
        <p:pic>
          <p:nvPicPr>
            <p:cNvPr id="3489" name="object 330">
              <a:extLst>
                <a:ext uri="{FF2B5EF4-FFF2-40B4-BE49-F238E27FC236}">
                  <a16:creationId xmlns:a16="http://schemas.microsoft.com/office/drawing/2014/main" id="{C9B0FE43-B750-67D8-7A69-C758ED3B06A6}"/>
                </a:ext>
              </a:extLst>
            </p:cNvPr>
            <p:cNvPicPr/>
            <p:nvPr/>
          </p:nvPicPr>
          <p:blipFill>
            <a:blip r:embed="rId309" cstate="hqprint">
              <a:extLst>
                <a:ext uri="{28A0092B-C50C-407E-A947-70E740481C1C}">
                  <a14:useLocalDpi xmlns:a14="http://schemas.microsoft.com/office/drawing/2010/main"/>
                </a:ext>
              </a:extLst>
            </a:blip>
            <a:stretch>
              <a:fillRect/>
            </a:stretch>
          </p:blipFill>
          <p:spPr>
            <a:xfrm>
              <a:off x="6767880" y="1152004"/>
              <a:ext cx="54673" cy="63626"/>
            </a:xfrm>
            <a:prstGeom prst="rect">
              <a:avLst/>
            </a:prstGeom>
          </p:spPr>
        </p:pic>
        <p:pic>
          <p:nvPicPr>
            <p:cNvPr id="3490" name="object 331">
              <a:extLst>
                <a:ext uri="{FF2B5EF4-FFF2-40B4-BE49-F238E27FC236}">
                  <a16:creationId xmlns:a16="http://schemas.microsoft.com/office/drawing/2014/main" id="{E5510301-59D0-D5CE-F3A9-B78CC79E2657}"/>
                </a:ext>
              </a:extLst>
            </p:cNvPr>
            <p:cNvPicPr/>
            <p:nvPr/>
          </p:nvPicPr>
          <p:blipFill>
            <a:blip r:embed="rId310" cstate="print">
              <a:extLst>
                <a:ext uri="{28A0092B-C50C-407E-A947-70E740481C1C}">
                  <a14:useLocalDpi xmlns:a14="http://schemas.microsoft.com/office/drawing/2010/main"/>
                </a:ext>
              </a:extLst>
            </a:blip>
            <a:stretch>
              <a:fillRect/>
            </a:stretch>
          </p:blipFill>
          <p:spPr>
            <a:xfrm>
              <a:off x="6545757" y="1152004"/>
              <a:ext cx="32727" cy="29349"/>
            </a:xfrm>
            <a:prstGeom prst="rect">
              <a:avLst/>
            </a:prstGeom>
          </p:spPr>
        </p:pic>
        <p:pic>
          <p:nvPicPr>
            <p:cNvPr id="3491" name="object 332">
              <a:extLst>
                <a:ext uri="{FF2B5EF4-FFF2-40B4-BE49-F238E27FC236}">
                  <a16:creationId xmlns:a16="http://schemas.microsoft.com/office/drawing/2014/main" id="{E215594D-DE25-495E-A96E-552129089211}"/>
                </a:ext>
              </a:extLst>
            </p:cNvPr>
            <p:cNvPicPr/>
            <p:nvPr/>
          </p:nvPicPr>
          <p:blipFill>
            <a:blip r:embed="rId311" cstate="hqprint">
              <a:extLst>
                <a:ext uri="{28A0092B-C50C-407E-A947-70E740481C1C}">
                  <a14:useLocalDpi xmlns:a14="http://schemas.microsoft.com/office/drawing/2010/main"/>
                </a:ext>
              </a:extLst>
            </a:blip>
            <a:stretch>
              <a:fillRect/>
            </a:stretch>
          </p:blipFill>
          <p:spPr>
            <a:xfrm>
              <a:off x="6566179" y="1152093"/>
              <a:ext cx="206489" cy="148971"/>
            </a:xfrm>
            <a:prstGeom prst="rect">
              <a:avLst/>
            </a:prstGeom>
          </p:spPr>
        </p:pic>
        <p:sp>
          <p:nvSpPr>
            <p:cNvPr id="3492" name="object 333">
              <a:extLst>
                <a:ext uri="{FF2B5EF4-FFF2-40B4-BE49-F238E27FC236}">
                  <a16:creationId xmlns:a16="http://schemas.microsoft.com/office/drawing/2014/main" id="{DD1A8556-7205-8552-1179-44A2E5FECC20}"/>
                </a:ext>
              </a:extLst>
            </p:cNvPr>
            <p:cNvSpPr/>
            <p:nvPr/>
          </p:nvSpPr>
          <p:spPr>
            <a:xfrm>
              <a:off x="6772363" y="1279893"/>
              <a:ext cx="3175" cy="5715"/>
            </a:xfrm>
            <a:custGeom>
              <a:avLst/>
              <a:gdLst/>
              <a:ahLst/>
              <a:cxnLst/>
              <a:rect l="l" t="t" r="r" b="b"/>
              <a:pathLst>
                <a:path w="3175" h="5715">
                  <a:moveTo>
                    <a:pt x="0" y="0"/>
                  </a:moveTo>
                  <a:lnTo>
                    <a:pt x="203" y="2984"/>
                  </a:lnTo>
                  <a:lnTo>
                    <a:pt x="304" y="5283"/>
                  </a:lnTo>
                  <a:lnTo>
                    <a:pt x="2705" y="3644"/>
                  </a:lnTo>
                  <a:lnTo>
                    <a:pt x="889" y="1219"/>
                  </a:lnTo>
                  <a:lnTo>
                    <a:pt x="0" y="0"/>
                  </a:lnTo>
                  <a:close/>
                </a:path>
              </a:pathLst>
            </a:custGeom>
            <a:solidFill>
              <a:srgbClr val="ACCEB8"/>
            </a:solidFill>
          </p:spPr>
          <p:txBody>
            <a:bodyPr wrap="square" lIns="0" tIns="0" rIns="0" bIns="0" rtlCol="0"/>
            <a:lstStyle/>
            <a:p>
              <a:endParaRPr/>
            </a:p>
          </p:txBody>
        </p:sp>
        <p:pic>
          <p:nvPicPr>
            <p:cNvPr id="3493" name="object 334">
              <a:extLst>
                <a:ext uri="{FF2B5EF4-FFF2-40B4-BE49-F238E27FC236}">
                  <a16:creationId xmlns:a16="http://schemas.microsoft.com/office/drawing/2014/main" id="{8C344B80-040B-8850-F12F-5B2591013925}"/>
                </a:ext>
              </a:extLst>
            </p:cNvPr>
            <p:cNvPicPr/>
            <p:nvPr/>
          </p:nvPicPr>
          <p:blipFill>
            <a:blip r:embed="rId312" cstate="hqprint">
              <a:extLst>
                <a:ext uri="{28A0092B-C50C-407E-A947-70E740481C1C}">
                  <a14:useLocalDpi xmlns:a14="http://schemas.microsoft.com/office/drawing/2010/main"/>
                </a:ext>
              </a:extLst>
            </a:blip>
            <a:stretch>
              <a:fillRect/>
            </a:stretch>
          </p:blipFill>
          <p:spPr>
            <a:xfrm>
              <a:off x="6624904" y="1152004"/>
              <a:ext cx="141477" cy="175729"/>
            </a:xfrm>
            <a:prstGeom prst="rect">
              <a:avLst/>
            </a:prstGeom>
          </p:spPr>
        </p:pic>
        <p:sp>
          <p:nvSpPr>
            <p:cNvPr id="3494" name="object 335">
              <a:extLst>
                <a:ext uri="{FF2B5EF4-FFF2-40B4-BE49-F238E27FC236}">
                  <a16:creationId xmlns:a16="http://schemas.microsoft.com/office/drawing/2014/main" id="{D9863CD1-80DC-984B-B5D4-8564B559A30D}"/>
                </a:ext>
              </a:extLst>
            </p:cNvPr>
            <p:cNvSpPr/>
            <p:nvPr/>
          </p:nvSpPr>
          <p:spPr>
            <a:xfrm>
              <a:off x="6718782" y="1306309"/>
              <a:ext cx="1270" cy="0"/>
            </a:xfrm>
            <a:custGeom>
              <a:avLst/>
              <a:gdLst/>
              <a:ahLst/>
              <a:cxnLst/>
              <a:rect l="l" t="t" r="r" b="b"/>
              <a:pathLst>
                <a:path w="1270">
                  <a:moveTo>
                    <a:pt x="0" y="0"/>
                  </a:moveTo>
                  <a:lnTo>
                    <a:pt x="863" y="0"/>
                  </a:lnTo>
                </a:path>
              </a:pathLst>
            </a:custGeom>
            <a:ln w="3175">
              <a:solidFill>
                <a:srgbClr val="88C6D2"/>
              </a:solidFill>
            </a:ln>
          </p:spPr>
          <p:txBody>
            <a:bodyPr wrap="square" lIns="0" tIns="0" rIns="0" bIns="0" rtlCol="0"/>
            <a:lstStyle/>
            <a:p>
              <a:endParaRPr/>
            </a:p>
          </p:txBody>
        </p:sp>
        <p:pic>
          <p:nvPicPr>
            <p:cNvPr id="3495" name="object 336">
              <a:extLst>
                <a:ext uri="{FF2B5EF4-FFF2-40B4-BE49-F238E27FC236}">
                  <a16:creationId xmlns:a16="http://schemas.microsoft.com/office/drawing/2014/main" id="{8287F8C6-CABF-FC5B-A5E2-1DB33DA24F4B}"/>
                </a:ext>
              </a:extLst>
            </p:cNvPr>
            <p:cNvPicPr/>
            <p:nvPr/>
          </p:nvPicPr>
          <p:blipFill>
            <a:blip r:embed="rId313" cstate="print"/>
            <a:stretch>
              <a:fillRect/>
            </a:stretch>
          </p:blipFill>
          <p:spPr>
            <a:xfrm>
              <a:off x="6755701" y="1171054"/>
              <a:ext cx="5892" cy="6451"/>
            </a:xfrm>
            <a:prstGeom prst="rect">
              <a:avLst/>
            </a:prstGeom>
          </p:spPr>
        </p:pic>
        <p:pic>
          <p:nvPicPr>
            <p:cNvPr id="3496" name="object 337">
              <a:extLst>
                <a:ext uri="{FF2B5EF4-FFF2-40B4-BE49-F238E27FC236}">
                  <a16:creationId xmlns:a16="http://schemas.microsoft.com/office/drawing/2014/main" id="{49559D8E-6DCB-275B-7BE3-ABE1739760F4}"/>
                </a:ext>
              </a:extLst>
            </p:cNvPr>
            <p:cNvPicPr/>
            <p:nvPr/>
          </p:nvPicPr>
          <p:blipFill>
            <a:blip r:embed="rId314" cstate="hqprint">
              <a:extLst>
                <a:ext uri="{28A0092B-C50C-407E-A947-70E740481C1C}">
                  <a14:useLocalDpi xmlns:a14="http://schemas.microsoft.com/office/drawing/2010/main"/>
                </a:ext>
              </a:extLst>
            </a:blip>
            <a:stretch>
              <a:fillRect/>
            </a:stretch>
          </p:blipFill>
          <p:spPr>
            <a:xfrm>
              <a:off x="6742836" y="1188084"/>
              <a:ext cx="94233" cy="163042"/>
            </a:xfrm>
            <a:prstGeom prst="rect">
              <a:avLst/>
            </a:prstGeom>
          </p:spPr>
        </p:pic>
        <p:pic>
          <p:nvPicPr>
            <p:cNvPr id="3497" name="object 338">
              <a:extLst>
                <a:ext uri="{FF2B5EF4-FFF2-40B4-BE49-F238E27FC236}">
                  <a16:creationId xmlns:a16="http://schemas.microsoft.com/office/drawing/2014/main" id="{14EBC133-5BB5-6C0D-E11F-5DDCB0B768D0}"/>
                </a:ext>
              </a:extLst>
            </p:cNvPr>
            <p:cNvPicPr/>
            <p:nvPr/>
          </p:nvPicPr>
          <p:blipFill>
            <a:blip r:embed="rId315" cstate="print">
              <a:extLst>
                <a:ext uri="{28A0092B-C50C-407E-A947-70E740481C1C}">
                  <a14:useLocalDpi xmlns:a14="http://schemas.microsoft.com/office/drawing/2010/main"/>
                </a:ext>
              </a:extLst>
            </a:blip>
            <a:stretch>
              <a:fillRect/>
            </a:stretch>
          </p:blipFill>
          <p:spPr>
            <a:xfrm>
              <a:off x="4978641" y="2488590"/>
              <a:ext cx="101422" cy="439178"/>
            </a:xfrm>
            <a:prstGeom prst="rect">
              <a:avLst/>
            </a:prstGeom>
          </p:spPr>
        </p:pic>
        <p:pic>
          <p:nvPicPr>
            <p:cNvPr id="3498" name="object 339">
              <a:extLst>
                <a:ext uri="{FF2B5EF4-FFF2-40B4-BE49-F238E27FC236}">
                  <a16:creationId xmlns:a16="http://schemas.microsoft.com/office/drawing/2014/main" id="{B8065B43-FDB7-2ECC-94BD-5E54ED4970D3}"/>
                </a:ext>
              </a:extLst>
            </p:cNvPr>
            <p:cNvPicPr/>
            <p:nvPr/>
          </p:nvPicPr>
          <p:blipFill>
            <a:blip r:embed="rId316" cstate="hqprint">
              <a:extLst>
                <a:ext uri="{28A0092B-C50C-407E-A947-70E740481C1C}">
                  <a14:useLocalDpi xmlns:a14="http://schemas.microsoft.com/office/drawing/2010/main"/>
                </a:ext>
              </a:extLst>
            </a:blip>
            <a:stretch>
              <a:fillRect/>
            </a:stretch>
          </p:blipFill>
          <p:spPr>
            <a:xfrm>
              <a:off x="5080063" y="1756676"/>
              <a:ext cx="204343" cy="1189659"/>
            </a:xfrm>
            <a:prstGeom prst="rect">
              <a:avLst/>
            </a:prstGeom>
          </p:spPr>
        </p:pic>
        <p:pic>
          <p:nvPicPr>
            <p:cNvPr id="3499" name="object 340">
              <a:extLst>
                <a:ext uri="{FF2B5EF4-FFF2-40B4-BE49-F238E27FC236}">
                  <a16:creationId xmlns:a16="http://schemas.microsoft.com/office/drawing/2014/main" id="{4284E95E-D090-35DD-090B-E62FD1158961}"/>
                </a:ext>
              </a:extLst>
            </p:cNvPr>
            <p:cNvPicPr/>
            <p:nvPr/>
          </p:nvPicPr>
          <p:blipFill>
            <a:blip r:embed="rId317" cstate="hqprint">
              <a:extLst>
                <a:ext uri="{28A0092B-C50C-407E-A947-70E740481C1C}">
                  <a14:useLocalDpi xmlns:a14="http://schemas.microsoft.com/office/drawing/2010/main"/>
                </a:ext>
              </a:extLst>
            </a:blip>
            <a:stretch>
              <a:fillRect/>
            </a:stretch>
          </p:blipFill>
          <p:spPr>
            <a:xfrm>
              <a:off x="5183619" y="1280693"/>
              <a:ext cx="103238" cy="476618"/>
            </a:xfrm>
            <a:prstGeom prst="rect">
              <a:avLst/>
            </a:prstGeom>
          </p:spPr>
        </p:pic>
        <p:pic>
          <p:nvPicPr>
            <p:cNvPr id="3500" name="object 341">
              <a:extLst>
                <a:ext uri="{FF2B5EF4-FFF2-40B4-BE49-F238E27FC236}">
                  <a16:creationId xmlns:a16="http://schemas.microsoft.com/office/drawing/2014/main" id="{1931810A-2FA0-15FC-0280-8F05ABA64B49}"/>
                </a:ext>
              </a:extLst>
            </p:cNvPr>
            <p:cNvPicPr/>
            <p:nvPr/>
          </p:nvPicPr>
          <p:blipFill>
            <a:blip r:embed="rId318" cstate="hqprint">
              <a:extLst>
                <a:ext uri="{28A0092B-C50C-407E-A947-70E740481C1C}">
                  <a14:useLocalDpi xmlns:a14="http://schemas.microsoft.com/office/drawing/2010/main"/>
                </a:ext>
              </a:extLst>
            </a:blip>
            <a:stretch>
              <a:fillRect/>
            </a:stretch>
          </p:blipFill>
          <p:spPr>
            <a:xfrm>
              <a:off x="5208905" y="1755663"/>
              <a:ext cx="76073" cy="79702"/>
            </a:xfrm>
            <a:prstGeom prst="rect">
              <a:avLst/>
            </a:prstGeom>
          </p:spPr>
        </p:pic>
        <p:pic>
          <p:nvPicPr>
            <p:cNvPr id="3501" name="object 342">
              <a:extLst>
                <a:ext uri="{FF2B5EF4-FFF2-40B4-BE49-F238E27FC236}">
                  <a16:creationId xmlns:a16="http://schemas.microsoft.com/office/drawing/2014/main" id="{74AC208C-2431-8400-AB43-BCD5FD44D5A9}"/>
                </a:ext>
              </a:extLst>
            </p:cNvPr>
            <p:cNvPicPr/>
            <p:nvPr/>
          </p:nvPicPr>
          <p:blipFill>
            <a:blip r:embed="rId319" cstate="hqprint">
              <a:extLst>
                <a:ext uri="{28A0092B-C50C-407E-A947-70E740481C1C}">
                  <a14:useLocalDpi xmlns:a14="http://schemas.microsoft.com/office/drawing/2010/main"/>
                </a:ext>
              </a:extLst>
            </a:blip>
            <a:stretch>
              <a:fillRect/>
            </a:stretch>
          </p:blipFill>
          <p:spPr>
            <a:xfrm>
              <a:off x="5041265" y="1777665"/>
              <a:ext cx="243459" cy="82503"/>
            </a:xfrm>
            <a:prstGeom prst="rect">
              <a:avLst/>
            </a:prstGeom>
          </p:spPr>
        </p:pic>
        <p:pic>
          <p:nvPicPr>
            <p:cNvPr id="3502" name="object 343">
              <a:extLst>
                <a:ext uri="{FF2B5EF4-FFF2-40B4-BE49-F238E27FC236}">
                  <a16:creationId xmlns:a16="http://schemas.microsoft.com/office/drawing/2014/main" id="{1CC96FA5-3AB4-19A7-73D4-4AC0B2E0F5A9}"/>
                </a:ext>
              </a:extLst>
            </p:cNvPr>
            <p:cNvPicPr/>
            <p:nvPr/>
          </p:nvPicPr>
          <p:blipFill>
            <a:blip r:embed="rId320" cstate="hqprint">
              <a:extLst>
                <a:ext uri="{28A0092B-C50C-407E-A947-70E740481C1C}">
                  <a14:useLocalDpi xmlns:a14="http://schemas.microsoft.com/office/drawing/2010/main"/>
                </a:ext>
              </a:extLst>
            </a:blip>
            <a:stretch>
              <a:fillRect/>
            </a:stretch>
          </p:blipFill>
          <p:spPr>
            <a:xfrm>
              <a:off x="4977371" y="2347620"/>
              <a:ext cx="306412" cy="163827"/>
            </a:xfrm>
            <a:prstGeom prst="rect">
              <a:avLst/>
            </a:prstGeom>
          </p:spPr>
        </p:pic>
        <p:pic>
          <p:nvPicPr>
            <p:cNvPr id="3503" name="object 344">
              <a:extLst>
                <a:ext uri="{FF2B5EF4-FFF2-40B4-BE49-F238E27FC236}">
                  <a16:creationId xmlns:a16="http://schemas.microsoft.com/office/drawing/2014/main" id="{370AA397-F8C8-422F-7B2F-579BCDA7BE24}"/>
                </a:ext>
              </a:extLst>
            </p:cNvPr>
            <p:cNvPicPr/>
            <p:nvPr/>
          </p:nvPicPr>
          <p:blipFill>
            <a:blip r:embed="rId321" cstate="hqprint">
              <a:extLst>
                <a:ext uri="{28A0092B-C50C-407E-A947-70E740481C1C}">
                  <a14:useLocalDpi xmlns:a14="http://schemas.microsoft.com/office/drawing/2010/main"/>
                </a:ext>
              </a:extLst>
            </a:blip>
            <a:stretch>
              <a:fillRect/>
            </a:stretch>
          </p:blipFill>
          <p:spPr>
            <a:xfrm>
              <a:off x="5058702" y="1371345"/>
              <a:ext cx="124917" cy="407969"/>
            </a:xfrm>
            <a:prstGeom prst="rect">
              <a:avLst/>
            </a:prstGeom>
          </p:spPr>
        </p:pic>
        <p:pic>
          <p:nvPicPr>
            <p:cNvPr id="3504" name="object 345">
              <a:extLst>
                <a:ext uri="{FF2B5EF4-FFF2-40B4-BE49-F238E27FC236}">
                  <a16:creationId xmlns:a16="http://schemas.microsoft.com/office/drawing/2014/main" id="{E9E2522F-9505-A312-40F5-D19F3BD23637}"/>
                </a:ext>
              </a:extLst>
            </p:cNvPr>
            <p:cNvPicPr/>
            <p:nvPr/>
          </p:nvPicPr>
          <p:blipFill>
            <a:blip r:embed="rId322" cstate="hqprint">
              <a:extLst>
                <a:ext uri="{28A0092B-C50C-407E-A947-70E740481C1C}">
                  <a14:useLocalDpi xmlns:a14="http://schemas.microsoft.com/office/drawing/2010/main"/>
                </a:ext>
              </a:extLst>
            </a:blip>
            <a:stretch>
              <a:fillRect/>
            </a:stretch>
          </p:blipFill>
          <p:spPr>
            <a:xfrm>
              <a:off x="4976914" y="1836102"/>
              <a:ext cx="307746" cy="1081341"/>
            </a:xfrm>
            <a:prstGeom prst="rect">
              <a:avLst/>
            </a:prstGeom>
          </p:spPr>
        </p:pic>
        <p:sp>
          <p:nvSpPr>
            <p:cNvPr id="3505" name="object 346">
              <a:extLst>
                <a:ext uri="{FF2B5EF4-FFF2-40B4-BE49-F238E27FC236}">
                  <a16:creationId xmlns:a16="http://schemas.microsoft.com/office/drawing/2014/main" id="{3868E158-EEE0-15A5-2B9F-B99C692EA76F}"/>
                </a:ext>
              </a:extLst>
            </p:cNvPr>
            <p:cNvSpPr/>
            <p:nvPr/>
          </p:nvSpPr>
          <p:spPr>
            <a:xfrm>
              <a:off x="4977638" y="2394749"/>
              <a:ext cx="6985" cy="11430"/>
            </a:xfrm>
            <a:custGeom>
              <a:avLst/>
              <a:gdLst/>
              <a:ahLst/>
              <a:cxnLst/>
              <a:rect l="l" t="t" r="r" b="b"/>
              <a:pathLst>
                <a:path w="6985" h="11430">
                  <a:moveTo>
                    <a:pt x="0" y="0"/>
                  </a:moveTo>
                  <a:lnTo>
                    <a:pt x="88" y="11417"/>
                  </a:lnTo>
                  <a:lnTo>
                    <a:pt x="3162" y="10617"/>
                  </a:lnTo>
                  <a:lnTo>
                    <a:pt x="5435" y="9525"/>
                  </a:lnTo>
                  <a:lnTo>
                    <a:pt x="6578" y="8432"/>
                  </a:lnTo>
                  <a:lnTo>
                    <a:pt x="5753" y="7442"/>
                  </a:lnTo>
                  <a:lnTo>
                    <a:pt x="3975" y="6172"/>
                  </a:lnTo>
                  <a:lnTo>
                    <a:pt x="952" y="5359"/>
                  </a:lnTo>
                  <a:lnTo>
                    <a:pt x="2171" y="4673"/>
                  </a:lnTo>
                  <a:lnTo>
                    <a:pt x="3162" y="3949"/>
                  </a:lnTo>
                  <a:lnTo>
                    <a:pt x="3924" y="3238"/>
                  </a:lnTo>
                  <a:lnTo>
                    <a:pt x="3098" y="2235"/>
                  </a:lnTo>
                  <a:lnTo>
                    <a:pt x="1816" y="1079"/>
                  </a:lnTo>
                  <a:lnTo>
                    <a:pt x="0" y="0"/>
                  </a:lnTo>
                  <a:close/>
                </a:path>
              </a:pathLst>
            </a:custGeom>
            <a:solidFill>
              <a:srgbClr val="5493AE"/>
            </a:solidFill>
          </p:spPr>
          <p:txBody>
            <a:bodyPr wrap="square" lIns="0" tIns="0" rIns="0" bIns="0" rtlCol="0"/>
            <a:lstStyle/>
            <a:p>
              <a:endParaRPr/>
            </a:p>
          </p:txBody>
        </p:sp>
        <p:pic>
          <p:nvPicPr>
            <p:cNvPr id="3506" name="object 347">
              <a:extLst>
                <a:ext uri="{FF2B5EF4-FFF2-40B4-BE49-F238E27FC236}">
                  <a16:creationId xmlns:a16="http://schemas.microsoft.com/office/drawing/2014/main" id="{37EECC1D-499C-1D05-98B3-5FB745C02D05}"/>
                </a:ext>
              </a:extLst>
            </p:cNvPr>
            <p:cNvPicPr/>
            <p:nvPr/>
          </p:nvPicPr>
          <p:blipFill>
            <a:blip r:embed="rId323" cstate="hqprint">
              <a:extLst>
                <a:ext uri="{28A0092B-C50C-407E-A947-70E740481C1C}">
                  <a14:useLocalDpi xmlns:a14="http://schemas.microsoft.com/office/drawing/2010/main"/>
                </a:ext>
              </a:extLst>
            </a:blip>
            <a:stretch>
              <a:fillRect/>
            </a:stretch>
          </p:blipFill>
          <p:spPr>
            <a:xfrm>
              <a:off x="4976914" y="2192438"/>
              <a:ext cx="306933" cy="530986"/>
            </a:xfrm>
            <a:prstGeom prst="rect">
              <a:avLst/>
            </a:prstGeom>
          </p:spPr>
        </p:pic>
        <p:pic>
          <p:nvPicPr>
            <p:cNvPr id="3507" name="object 348">
              <a:extLst>
                <a:ext uri="{FF2B5EF4-FFF2-40B4-BE49-F238E27FC236}">
                  <a16:creationId xmlns:a16="http://schemas.microsoft.com/office/drawing/2014/main" id="{A791FC32-4CFD-6AFA-468E-9AE9A9DAAD2E}"/>
                </a:ext>
              </a:extLst>
            </p:cNvPr>
            <p:cNvPicPr/>
            <p:nvPr/>
          </p:nvPicPr>
          <p:blipFill>
            <a:blip r:embed="rId324" cstate="print">
              <a:extLst>
                <a:ext uri="{28A0092B-C50C-407E-A947-70E740481C1C}">
                  <a14:useLocalDpi xmlns:a14="http://schemas.microsoft.com/office/drawing/2010/main"/>
                </a:ext>
              </a:extLst>
            </a:blip>
            <a:stretch>
              <a:fillRect/>
            </a:stretch>
          </p:blipFill>
          <p:spPr>
            <a:xfrm>
              <a:off x="5077180" y="3550818"/>
              <a:ext cx="9105" cy="11074"/>
            </a:xfrm>
            <a:prstGeom prst="rect">
              <a:avLst/>
            </a:prstGeom>
          </p:spPr>
        </p:pic>
        <p:pic>
          <p:nvPicPr>
            <p:cNvPr id="3508" name="object 349">
              <a:extLst>
                <a:ext uri="{FF2B5EF4-FFF2-40B4-BE49-F238E27FC236}">
                  <a16:creationId xmlns:a16="http://schemas.microsoft.com/office/drawing/2014/main" id="{8D907ABB-AC74-1F5D-ECC9-1E0388A96A6E}"/>
                </a:ext>
              </a:extLst>
            </p:cNvPr>
            <p:cNvPicPr/>
            <p:nvPr/>
          </p:nvPicPr>
          <p:blipFill>
            <a:blip r:embed="rId325" cstate="hqprint">
              <a:extLst>
                <a:ext uri="{28A0092B-C50C-407E-A947-70E740481C1C}">
                  <a14:useLocalDpi xmlns:a14="http://schemas.microsoft.com/office/drawing/2010/main"/>
                </a:ext>
              </a:extLst>
            </a:blip>
            <a:stretch>
              <a:fillRect/>
            </a:stretch>
          </p:blipFill>
          <p:spPr>
            <a:xfrm>
              <a:off x="5210911" y="1152004"/>
              <a:ext cx="76758" cy="149364"/>
            </a:xfrm>
            <a:prstGeom prst="rect">
              <a:avLst/>
            </a:prstGeom>
          </p:spPr>
        </p:pic>
        <p:pic>
          <p:nvPicPr>
            <p:cNvPr id="3509" name="object 350">
              <a:extLst>
                <a:ext uri="{FF2B5EF4-FFF2-40B4-BE49-F238E27FC236}">
                  <a16:creationId xmlns:a16="http://schemas.microsoft.com/office/drawing/2014/main" id="{1B550998-2745-C66D-B641-0B3B0AB7FB7F}"/>
                </a:ext>
              </a:extLst>
            </p:cNvPr>
            <p:cNvPicPr/>
            <p:nvPr/>
          </p:nvPicPr>
          <p:blipFill>
            <a:blip r:embed="rId326" cstate="hqprint">
              <a:extLst>
                <a:ext uri="{28A0092B-C50C-407E-A947-70E740481C1C}">
                  <a14:useLocalDpi xmlns:a14="http://schemas.microsoft.com/office/drawing/2010/main"/>
                </a:ext>
              </a:extLst>
            </a:blip>
            <a:stretch>
              <a:fillRect/>
            </a:stretch>
          </p:blipFill>
          <p:spPr>
            <a:xfrm>
              <a:off x="5283796" y="1302753"/>
              <a:ext cx="113423" cy="1651000"/>
            </a:xfrm>
            <a:prstGeom prst="rect">
              <a:avLst/>
            </a:prstGeom>
          </p:spPr>
        </p:pic>
        <p:sp>
          <p:nvSpPr>
            <p:cNvPr id="3510" name="object 351">
              <a:extLst>
                <a:ext uri="{FF2B5EF4-FFF2-40B4-BE49-F238E27FC236}">
                  <a16:creationId xmlns:a16="http://schemas.microsoft.com/office/drawing/2014/main" id="{1E208412-7EBC-3978-FAF1-5879DA5610A3}"/>
                </a:ext>
              </a:extLst>
            </p:cNvPr>
            <p:cNvSpPr/>
            <p:nvPr/>
          </p:nvSpPr>
          <p:spPr>
            <a:xfrm>
              <a:off x="5386438" y="2398306"/>
              <a:ext cx="5080" cy="15875"/>
            </a:xfrm>
            <a:custGeom>
              <a:avLst/>
              <a:gdLst/>
              <a:ahLst/>
              <a:cxnLst/>
              <a:rect l="l" t="t" r="r" b="b"/>
              <a:pathLst>
                <a:path w="5079" h="15875">
                  <a:moveTo>
                    <a:pt x="2146" y="3835"/>
                  </a:moveTo>
                  <a:lnTo>
                    <a:pt x="1524" y="3848"/>
                  </a:lnTo>
                  <a:lnTo>
                    <a:pt x="1498" y="4114"/>
                  </a:lnTo>
                  <a:lnTo>
                    <a:pt x="2298" y="4762"/>
                  </a:lnTo>
                  <a:lnTo>
                    <a:pt x="3187" y="5575"/>
                  </a:lnTo>
                  <a:lnTo>
                    <a:pt x="2857" y="6959"/>
                  </a:lnTo>
                  <a:lnTo>
                    <a:pt x="812" y="8915"/>
                  </a:lnTo>
                  <a:lnTo>
                    <a:pt x="850" y="9359"/>
                  </a:lnTo>
                  <a:lnTo>
                    <a:pt x="2171" y="9131"/>
                  </a:lnTo>
                  <a:lnTo>
                    <a:pt x="3136" y="8724"/>
                  </a:lnTo>
                  <a:lnTo>
                    <a:pt x="3937" y="8229"/>
                  </a:lnTo>
                  <a:lnTo>
                    <a:pt x="4557" y="3987"/>
                  </a:lnTo>
                  <a:lnTo>
                    <a:pt x="3086" y="3987"/>
                  </a:lnTo>
                  <a:lnTo>
                    <a:pt x="2146" y="3835"/>
                  </a:lnTo>
                  <a:close/>
                </a:path>
                <a:path w="5079" h="15875">
                  <a:moveTo>
                    <a:pt x="63" y="0"/>
                  </a:moveTo>
                  <a:lnTo>
                    <a:pt x="0" y="253"/>
                  </a:lnTo>
                  <a:lnTo>
                    <a:pt x="749" y="876"/>
                  </a:lnTo>
                  <a:lnTo>
                    <a:pt x="2311" y="2362"/>
                  </a:lnTo>
                  <a:lnTo>
                    <a:pt x="3086" y="3238"/>
                  </a:lnTo>
                  <a:lnTo>
                    <a:pt x="3086" y="3987"/>
                  </a:lnTo>
                  <a:lnTo>
                    <a:pt x="4557" y="3987"/>
                  </a:lnTo>
                  <a:lnTo>
                    <a:pt x="4914" y="1549"/>
                  </a:lnTo>
                  <a:lnTo>
                    <a:pt x="3721" y="761"/>
                  </a:lnTo>
                  <a:lnTo>
                    <a:pt x="2260" y="76"/>
                  </a:lnTo>
                  <a:lnTo>
                    <a:pt x="63" y="0"/>
                  </a:lnTo>
                  <a:close/>
                </a:path>
                <a:path w="5079" h="15875">
                  <a:moveTo>
                    <a:pt x="3022" y="14439"/>
                  </a:moveTo>
                  <a:lnTo>
                    <a:pt x="2539" y="15074"/>
                  </a:lnTo>
                  <a:lnTo>
                    <a:pt x="2578" y="15303"/>
                  </a:lnTo>
                  <a:lnTo>
                    <a:pt x="2908" y="15252"/>
                  </a:lnTo>
                  <a:lnTo>
                    <a:pt x="3022" y="14439"/>
                  </a:lnTo>
                  <a:close/>
                </a:path>
              </a:pathLst>
            </a:custGeom>
            <a:solidFill>
              <a:srgbClr val="5A96B2"/>
            </a:solidFill>
          </p:spPr>
          <p:txBody>
            <a:bodyPr wrap="square" lIns="0" tIns="0" rIns="0" bIns="0" rtlCol="0"/>
            <a:lstStyle/>
            <a:p>
              <a:endParaRPr/>
            </a:p>
          </p:txBody>
        </p:sp>
        <p:pic>
          <p:nvPicPr>
            <p:cNvPr id="3511" name="object 352">
              <a:extLst>
                <a:ext uri="{FF2B5EF4-FFF2-40B4-BE49-F238E27FC236}">
                  <a16:creationId xmlns:a16="http://schemas.microsoft.com/office/drawing/2014/main" id="{E9634B47-B4FC-A550-2F39-A2780BC21FA6}"/>
                </a:ext>
              </a:extLst>
            </p:cNvPr>
            <p:cNvPicPr/>
            <p:nvPr/>
          </p:nvPicPr>
          <p:blipFill>
            <a:blip r:embed="rId327" cstate="hqprint">
              <a:extLst>
                <a:ext uri="{28A0092B-C50C-407E-A947-70E740481C1C}">
                  <a14:useLocalDpi xmlns:a14="http://schemas.microsoft.com/office/drawing/2010/main"/>
                </a:ext>
              </a:extLst>
            </a:blip>
            <a:stretch>
              <a:fillRect/>
            </a:stretch>
          </p:blipFill>
          <p:spPr>
            <a:xfrm>
              <a:off x="5283796" y="2281275"/>
              <a:ext cx="113423" cy="169824"/>
            </a:xfrm>
            <a:prstGeom prst="rect">
              <a:avLst/>
            </a:prstGeom>
          </p:spPr>
        </p:pic>
        <p:pic>
          <p:nvPicPr>
            <p:cNvPr id="3512" name="object 353">
              <a:extLst>
                <a:ext uri="{FF2B5EF4-FFF2-40B4-BE49-F238E27FC236}">
                  <a16:creationId xmlns:a16="http://schemas.microsoft.com/office/drawing/2014/main" id="{D0B72D37-1E66-4D57-3317-ECF7ED883211}"/>
                </a:ext>
              </a:extLst>
            </p:cNvPr>
            <p:cNvPicPr/>
            <p:nvPr/>
          </p:nvPicPr>
          <p:blipFill>
            <a:blip r:embed="rId328" cstate="hqprint">
              <a:extLst>
                <a:ext uri="{28A0092B-C50C-407E-A947-70E740481C1C}">
                  <a14:useLocalDpi xmlns:a14="http://schemas.microsoft.com/office/drawing/2010/main"/>
                </a:ext>
              </a:extLst>
            </a:blip>
            <a:stretch>
              <a:fillRect/>
            </a:stretch>
          </p:blipFill>
          <p:spPr>
            <a:xfrm>
              <a:off x="5286870" y="1152004"/>
              <a:ext cx="100926" cy="171284"/>
            </a:xfrm>
            <a:prstGeom prst="rect">
              <a:avLst/>
            </a:prstGeom>
          </p:spPr>
        </p:pic>
        <p:pic>
          <p:nvPicPr>
            <p:cNvPr id="3513" name="object 354">
              <a:extLst>
                <a:ext uri="{FF2B5EF4-FFF2-40B4-BE49-F238E27FC236}">
                  <a16:creationId xmlns:a16="http://schemas.microsoft.com/office/drawing/2014/main" id="{DEF109AD-AAAE-AB49-DB19-F347291FE7D5}"/>
                </a:ext>
              </a:extLst>
            </p:cNvPr>
            <p:cNvPicPr/>
            <p:nvPr/>
          </p:nvPicPr>
          <p:blipFill>
            <a:blip r:embed="rId329" cstate="hqprint">
              <a:extLst>
                <a:ext uri="{28A0092B-C50C-407E-A947-70E740481C1C}">
                  <a14:useLocalDpi xmlns:a14="http://schemas.microsoft.com/office/drawing/2010/main"/>
                </a:ext>
              </a:extLst>
            </a:blip>
            <a:stretch>
              <a:fillRect/>
            </a:stretch>
          </p:blipFill>
          <p:spPr>
            <a:xfrm>
              <a:off x="5387797" y="1323289"/>
              <a:ext cx="138379" cy="1028941"/>
            </a:xfrm>
            <a:prstGeom prst="rect">
              <a:avLst/>
            </a:prstGeom>
          </p:spPr>
        </p:pic>
        <p:pic>
          <p:nvPicPr>
            <p:cNvPr id="3514" name="object 355">
              <a:extLst>
                <a:ext uri="{FF2B5EF4-FFF2-40B4-BE49-F238E27FC236}">
                  <a16:creationId xmlns:a16="http://schemas.microsoft.com/office/drawing/2014/main" id="{91788C08-AA4E-39AC-A208-AC51AFEEB125}"/>
                </a:ext>
              </a:extLst>
            </p:cNvPr>
            <p:cNvPicPr/>
            <p:nvPr/>
          </p:nvPicPr>
          <p:blipFill>
            <a:blip r:embed="rId330" cstate="print">
              <a:extLst>
                <a:ext uri="{28A0092B-C50C-407E-A947-70E740481C1C}">
                  <a14:useLocalDpi xmlns:a14="http://schemas.microsoft.com/office/drawing/2010/main"/>
                </a:ext>
              </a:extLst>
            </a:blip>
            <a:stretch>
              <a:fillRect/>
            </a:stretch>
          </p:blipFill>
          <p:spPr>
            <a:xfrm>
              <a:off x="5396471" y="2286037"/>
              <a:ext cx="10972" cy="69747"/>
            </a:xfrm>
            <a:prstGeom prst="rect">
              <a:avLst/>
            </a:prstGeom>
          </p:spPr>
        </p:pic>
        <p:pic>
          <p:nvPicPr>
            <p:cNvPr id="3515" name="object 356">
              <a:extLst>
                <a:ext uri="{FF2B5EF4-FFF2-40B4-BE49-F238E27FC236}">
                  <a16:creationId xmlns:a16="http://schemas.microsoft.com/office/drawing/2014/main" id="{5C9A1499-7212-700C-73CE-93BA52BE2B09}"/>
                </a:ext>
              </a:extLst>
            </p:cNvPr>
            <p:cNvPicPr/>
            <p:nvPr/>
          </p:nvPicPr>
          <p:blipFill>
            <a:blip r:embed="rId331" cstate="hqprint">
              <a:extLst>
                <a:ext uri="{28A0092B-C50C-407E-A947-70E740481C1C}">
                  <a14:useLocalDpi xmlns:a14="http://schemas.microsoft.com/office/drawing/2010/main"/>
                </a:ext>
              </a:extLst>
            </a:blip>
            <a:stretch>
              <a:fillRect/>
            </a:stretch>
          </p:blipFill>
          <p:spPr>
            <a:xfrm>
              <a:off x="5386527" y="1152004"/>
              <a:ext cx="160934" cy="191198"/>
            </a:xfrm>
            <a:prstGeom prst="rect">
              <a:avLst/>
            </a:prstGeom>
          </p:spPr>
        </p:pic>
        <p:pic>
          <p:nvPicPr>
            <p:cNvPr id="3516" name="object 357">
              <a:extLst>
                <a:ext uri="{FF2B5EF4-FFF2-40B4-BE49-F238E27FC236}">
                  <a16:creationId xmlns:a16="http://schemas.microsoft.com/office/drawing/2014/main" id="{87761AAB-EE34-BEC7-B02D-AC492E81D4C0}"/>
                </a:ext>
              </a:extLst>
            </p:cNvPr>
            <p:cNvPicPr/>
            <p:nvPr/>
          </p:nvPicPr>
          <p:blipFill>
            <a:blip r:embed="rId332" cstate="hqprint">
              <a:extLst>
                <a:ext uri="{28A0092B-C50C-407E-A947-70E740481C1C}">
                  <a14:useLocalDpi xmlns:a14="http://schemas.microsoft.com/office/drawing/2010/main"/>
                </a:ext>
              </a:extLst>
            </a:blip>
            <a:stretch>
              <a:fillRect/>
            </a:stretch>
          </p:blipFill>
          <p:spPr>
            <a:xfrm>
              <a:off x="4977269" y="1242999"/>
              <a:ext cx="233641" cy="795820"/>
            </a:xfrm>
            <a:prstGeom prst="rect">
              <a:avLst/>
            </a:prstGeom>
          </p:spPr>
        </p:pic>
        <p:pic>
          <p:nvPicPr>
            <p:cNvPr id="3517" name="object 358">
              <a:extLst>
                <a:ext uri="{FF2B5EF4-FFF2-40B4-BE49-F238E27FC236}">
                  <a16:creationId xmlns:a16="http://schemas.microsoft.com/office/drawing/2014/main" id="{89B9F9B0-25EF-6AFC-FF2C-E349CEA17A2C}"/>
                </a:ext>
              </a:extLst>
            </p:cNvPr>
            <p:cNvPicPr/>
            <p:nvPr/>
          </p:nvPicPr>
          <p:blipFill>
            <a:blip r:embed="rId333" cstate="hqprint">
              <a:extLst>
                <a:ext uri="{28A0092B-C50C-407E-A947-70E740481C1C}">
                  <a14:useLocalDpi xmlns:a14="http://schemas.microsoft.com/office/drawing/2010/main"/>
                </a:ext>
              </a:extLst>
            </a:blip>
            <a:stretch>
              <a:fillRect/>
            </a:stretch>
          </p:blipFill>
          <p:spPr>
            <a:xfrm>
              <a:off x="5097729" y="1152004"/>
              <a:ext cx="151637" cy="128689"/>
            </a:xfrm>
            <a:prstGeom prst="rect">
              <a:avLst/>
            </a:prstGeom>
          </p:spPr>
        </p:pic>
        <p:pic>
          <p:nvPicPr>
            <p:cNvPr id="3518" name="object 359">
              <a:extLst>
                <a:ext uri="{FF2B5EF4-FFF2-40B4-BE49-F238E27FC236}">
                  <a16:creationId xmlns:a16="http://schemas.microsoft.com/office/drawing/2014/main" id="{159A371B-6151-F688-0734-390ED9FF06F7}"/>
                </a:ext>
              </a:extLst>
            </p:cNvPr>
            <p:cNvPicPr/>
            <p:nvPr/>
          </p:nvPicPr>
          <p:blipFill>
            <a:blip r:embed="rId334" cstate="hqprint">
              <a:extLst>
                <a:ext uri="{28A0092B-C50C-407E-A947-70E740481C1C}">
                  <a14:useLocalDpi xmlns:a14="http://schemas.microsoft.com/office/drawing/2010/main"/>
                </a:ext>
              </a:extLst>
            </a:blip>
            <a:stretch>
              <a:fillRect/>
            </a:stretch>
          </p:blipFill>
          <p:spPr>
            <a:xfrm>
              <a:off x="4978742" y="1199997"/>
              <a:ext cx="118986" cy="664146"/>
            </a:xfrm>
            <a:prstGeom prst="rect">
              <a:avLst/>
            </a:prstGeom>
          </p:spPr>
        </p:pic>
        <p:pic>
          <p:nvPicPr>
            <p:cNvPr id="3519" name="object 360">
              <a:extLst>
                <a:ext uri="{FF2B5EF4-FFF2-40B4-BE49-F238E27FC236}">
                  <a16:creationId xmlns:a16="http://schemas.microsoft.com/office/drawing/2014/main" id="{90B0F356-06AB-B47A-C210-DBF0FF7A9959}"/>
                </a:ext>
              </a:extLst>
            </p:cNvPr>
            <p:cNvPicPr/>
            <p:nvPr/>
          </p:nvPicPr>
          <p:blipFill>
            <a:blip r:embed="rId335" cstate="hqprint">
              <a:extLst>
                <a:ext uri="{28A0092B-C50C-407E-A947-70E740481C1C}">
                  <a14:useLocalDpi xmlns:a14="http://schemas.microsoft.com/office/drawing/2010/main"/>
                </a:ext>
              </a:extLst>
            </a:blip>
            <a:stretch>
              <a:fillRect/>
            </a:stretch>
          </p:blipFill>
          <p:spPr>
            <a:xfrm>
              <a:off x="4991773" y="1152004"/>
              <a:ext cx="123228" cy="90995"/>
            </a:xfrm>
            <a:prstGeom prst="rect">
              <a:avLst/>
            </a:prstGeom>
          </p:spPr>
        </p:pic>
        <p:pic>
          <p:nvPicPr>
            <p:cNvPr id="3520" name="object 361">
              <a:extLst>
                <a:ext uri="{FF2B5EF4-FFF2-40B4-BE49-F238E27FC236}">
                  <a16:creationId xmlns:a16="http://schemas.microsoft.com/office/drawing/2014/main" id="{04A2EB01-AD4E-6653-5C3B-8162D26415C8}"/>
                </a:ext>
              </a:extLst>
            </p:cNvPr>
            <p:cNvPicPr/>
            <p:nvPr/>
          </p:nvPicPr>
          <p:blipFill>
            <a:blip r:embed="rId336" cstate="print">
              <a:extLst>
                <a:ext uri="{28A0092B-C50C-407E-A947-70E740481C1C}">
                  <a14:useLocalDpi xmlns:a14="http://schemas.microsoft.com/office/drawing/2010/main"/>
                </a:ext>
              </a:extLst>
            </a:blip>
            <a:stretch>
              <a:fillRect/>
            </a:stretch>
          </p:blipFill>
          <p:spPr>
            <a:xfrm>
              <a:off x="4929657" y="4521288"/>
              <a:ext cx="113626" cy="187655"/>
            </a:xfrm>
            <a:prstGeom prst="rect">
              <a:avLst/>
            </a:prstGeom>
          </p:spPr>
        </p:pic>
        <p:pic>
          <p:nvPicPr>
            <p:cNvPr id="3521" name="object 362">
              <a:extLst>
                <a:ext uri="{FF2B5EF4-FFF2-40B4-BE49-F238E27FC236}">
                  <a16:creationId xmlns:a16="http://schemas.microsoft.com/office/drawing/2014/main" id="{FB52B427-496B-AEEE-197D-2E441B827251}"/>
                </a:ext>
              </a:extLst>
            </p:cNvPr>
            <p:cNvPicPr/>
            <p:nvPr/>
          </p:nvPicPr>
          <p:blipFill>
            <a:blip r:embed="rId337" cstate="print">
              <a:extLst>
                <a:ext uri="{28A0092B-C50C-407E-A947-70E740481C1C}">
                  <a14:useLocalDpi xmlns:a14="http://schemas.microsoft.com/office/drawing/2010/main"/>
                </a:ext>
              </a:extLst>
            </a:blip>
            <a:stretch>
              <a:fillRect/>
            </a:stretch>
          </p:blipFill>
          <p:spPr>
            <a:xfrm>
              <a:off x="5013845" y="4556480"/>
              <a:ext cx="16040" cy="92176"/>
            </a:xfrm>
            <a:prstGeom prst="rect">
              <a:avLst/>
            </a:prstGeom>
          </p:spPr>
        </p:pic>
        <p:pic>
          <p:nvPicPr>
            <p:cNvPr id="3522" name="object 363">
              <a:extLst>
                <a:ext uri="{FF2B5EF4-FFF2-40B4-BE49-F238E27FC236}">
                  <a16:creationId xmlns:a16="http://schemas.microsoft.com/office/drawing/2014/main" id="{F025EEC4-292B-8296-E7B2-A5F8B8856FE9}"/>
                </a:ext>
              </a:extLst>
            </p:cNvPr>
            <p:cNvPicPr/>
            <p:nvPr/>
          </p:nvPicPr>
          <p:blipFill>
            <a:blip r:embed="rId338" cstate="print">
              <a:extLst>
                <a:ext uri="{28A0092B-C50C-407E-A947-70E740481C1C}">
                  <a14:useLocalDpi xmlns:a14="http://schemas.microsoft.com/office/drawing/2010/main"/>
                </a:ext>
              </a:extLst>
            </a:blip>
            <a:stretch>
              <a:fillRect/>
            </a:stretch>
          </p:blipFill>
          <p:spPr>
            <a:xfrm>
              <a:off x="5163108" y="4558118"/>
              <a:ext cx="112852" cy="176961"/>
            </a:xfrm>
            <a:prstGeom prst="rect">
              <a:avLst/>
            </a:prstGeom>
          </p:spPr>
        </p:pic>
        <p:pic>
          <p:nvPicPr>
            <p:cNvPr id="3523" name="object 364">
              <a:extLst>
                <a:ext uri="{FF2B5EF4-FFF2-40B4-BE49-F238E27FC236}">
                  <a16:creationId xmlns:a16="http://schemas.microsoft.com/office/drawing/2014/main" id="{057E0021-BFEB-274D-3377-A1C06E088FA0}"/>
                </a:ext>
              </a:extLst>
            </p:cNvPr>
            <p:cNvPicPr/>
            <p:nvPr/>
          </p:nvPicPr>
          <p:blipFill>
            <a:blip r:embed="rId339" cstate="print">
              <a:extLst>
                <a:ext uri="{28A0092B-C50C-407E-A947-70E740481C1C}">
                  <a14:useLocalDpi xmlns:a14="http://schemas.microsoft.com/office/drawing/2010/main"/>
                </a:ext>
              </a:extLst>
            </a:blip>
            <a:stretch>
              <a:fillRect/>
            </a:stretch>
          </p:blipFill>
          <p:spPr>
            <a:xfrm>
              <a:off x="6363176" y="4358170"/>
              <a:ext cx="102532" cy="256273"/>
            </a:xfrm>
            <a:prstGeom prst="rect">
              <a:avLst/>
            </a:prstGeom>
          </p:spPr>
        </p:pic>
        <p:pic>
          <p:nvPicPr>
            <p:cNvPr id="3524" name="object 365">
              <a:extLst>
                <a:ext uri="{FF2B5EF4-FFF2-40B4-BE49-F238E27FC236}">
                  <a16:creationId xmlns:a16="http://schemas.microsoft.com/office/drawing/2014/main" id="{37F31B17-9A1F-4839-D567-FB1CD84F40A8}"/>
                </a:ext>
              </a:extLst>
            </p:cNvPr>
            <p:cNvPicPr/>
            <p:nvPr/>
          </p:nvPicPr>
          <p:blipFill>
            <a:blip r:embed="rId340" cstate="print">
              <a:extLst>
                <a:ext uri="{28A0092B-C50C-407E-A947-70E740481C1C}">
                  <a14:useLocalDpi xmlns:a14="http://schemas.microsoft.com/office/drawing/2010/main"/>
                </a:ext>
              </a:extLst>
            </a:blip>
            <a:stretch>
              <a:fillRect/>
            </a:stretch>
          </p:blipFill>
          <p:spPr>
            <a:xfrm>
              <a:off x="6359181" y="4403585"/>
              <a:ext cx="52095" cy="143370"/>
            </a:xfrm>
            <a:prstGeom prst="rect">
              <a:avLst/>
            </a:prstGeom>
          </p:spPr>
        </p:pic>
        <p:pic>
          <p:nvPicPr>
            <p:cNvPr id="3525" name="object 366">
              <a:extLst>
                <a:ext uri="{FF2B5EF4-FFF2-40B4-BE49-F238E27FC236}">
                  <a16:creationId xmlns:a16="http://schemas.microsoft.com/office/drawing/2014/main" id="{0BAA0DE4-47F4-80B0-7E5E-83E4B877CA9A}"/>
                </a:ext>
              </a:extLst>
            </p:cNvPr>
            <p:cNvPicPr/>
            <p:nvPr/>
          </p:nvPicPr>
          <p:blipFill>
            <a:blip r:embed="rId341" cstate="print">
              <a:extLst>
                <a:ext uri="{28A0092B-C50C-407E-A947-70E740481C1C}">
                  <a14:useLocalDpi xmlns:a14="http://schemas.microsoft.com/office/drawing/2010/main"/>
                </a:ext>
              </a:extLst>
            </a:blip>
            <a:stretch>
              <a:fillRect/>
            </a:stretch>
          </p:blipFill>
          <p:spPr>
            <a:xfrm>
              <a:off x="6186665" y="4415713"/>
              <a:ext cx="110553" cy="204165"/>
            </a:xfrm>
            <a:prstGeom prst="rect">
              <a:avLst/>
            </a:prstGeom>
          </p:spPr>
        </p:pic>
        <p:pic>
          <p:nvPicPr>
            <p:cNvPr id="3526" name="object 367">
              <a:extLst>
                <a:ext uri="{FF2B5EF4-FFF2-40B4-BE49-F238E27FC236}">
                  <a16:creationId xmlns:a16="http://schemas.microsoft.com/office/drawing/2014/main" id="{CB634E21-4B18-E692-B88C-19654C01E704}"/>
                </a:ext>
              </a:extLst>
            </p:cNvPr>
            <p:cNvPicPr/>
            <p:nvPr/>
          </p:nvPicPr>
          <p:blipFill>
            <a:blip r:embed="rId342" cstate="print">
              <a:extLst>
                <a:ext uri="{28A0092B-C50C-407E-A947-70E740481C1C}">
                  <a14:useLocalDpi xmlns:a14="http://schemas.microsoft.com/office/drawing/2010/main"/>
                </a:ext>
              </a:extLst>
            </a:blip>
            <a:stretch>
              <a:fillRect/>
            </a:stretch>
          </p:blipFill>
          <p:spPr>
            <a:xfrm>
              <a:off x="6184506" y="4451921"/>
              <a:ext cx="55143" cy="99948"/>
            </a:xfrm>
            <a:prstGeom prst="rect">
              <a:avLst/>
            </a:prstGeom>
          </p:spPr>
        </p:pic>
        <p:pic>
          <p:nvPicPr>
            <p:cNvPr id="3527" name="object 368">
              <a:extLst>
                <a:ext uri="{FF2B5EF4-FFF2-40B4-BE49-F238E27FC236}">
                  <a16:creationId xmlns:a16="http://schemas.microsoft.com/office/drawing/2014/main" id="{797F37D2-4DF7-4393-8F7C-D58B41240050}"/>
                </a:ext>
              </a:extLst>
            </p:cNvPr>
            <p:cNvPicPr/>
            <p:nvPr/>
          </p:nvPicPr>
          <p:blipFill>
            <a:blip r:embed="rId343" cstate="print">
              <a:extLst>
                <a:ext uri="{28A0092B-C50C-407E-A947-70E740481C1C}">
                  <a14:useLocalDpi xmlns:a14="http://schemas.microsoft.com/office/drawing/2010/main"/>
                </a:ext>
              </a:extLst>
            </a:blip>
            <a:stretch>
              <a:fillRect/>
            </a:stretch>
          </p:blipFill>
          <p:spPr>
            <a:xfrm>
              <a:off x="4807695" y="4474286"/>
              <a:ext cx="105833" cy="197573"/>
            </a:xfrm>
            <a:prstGeom prst="rect">
              <a:avLst/>
            </a:prstGeom>
          </p:spPr>
        </p:pic>
        <p:pic>
          <p:nvPicPr>
            <p:cNvPr id="3528" name="object 369">
              <a:extLst>
                <a:ext uri="{FF2B5EF4-FFF2-40B4-BE49-F238E27FC236}">
                  <a16:creationId xmlns:a16="http://schemas.microsoft.com/office/drawing/2014/main" id="{0B447A71-81C1-0851-125F-DEF1AF2F0A7F}"/>
                </a:ext>
              </a:extLst>
            </p:cNvPr>
            <p:cNvPicPr/>
            <p:nvPr/>
          </p:nvPicPr>
          <p:blipFill>
            <a:blip r:embed="rId344" cstate="print">
              <a:extLst>
                <a:ext uri="{28A0092B-C50C-407E-A947-70E740481C1C}">
                  <a14:useLocalDpi xmlns:a14="http://schemas.microsoft.com/office/drawing/2010/main"/>
                </a:ext>
              </a:extLst>
            </a:blip>
            <a:stretch>
              <a:fillRect/>
            </a:stretch>
          </p:blipFill>
          <p:spPr>
            <a:xfrm>
              <a:off x="5106428" y="4597361"/>
              <a:ext cx="13779" cy="40741"/>
            </a:xfrm>
            <a:prstGeom prst="rect">
              <a:avLst/>
            </a:prstGeom>
          </p:spPr>
        </p:pic>
        <p:pic>
          <p:nvPicPr>
            <p:cNvPr id="3529" name="object 370">
              <a:extLst>
                <a:ext uri="{FF2B5EF4-FFF2-40B4-BE49-F238E27FC236}">
                  <a16:creationId xmlns:a16="http://schemas.microsoft.com/office/drawing/2014/main" id="{49C61319-ED58-B346-0E15-3E6296BD9B70}"/>
                </a:ext>
              </a:extLst>
            </p:cNvPr>
            <p:cNvPicPr/>
            <p:nvPr/>
          </p:nvPicPr>
          <p:blipFill>
            <a:blip r:embed="rId345" cstate="print">
              <a:extLst>
                <a:ext uri="{28A0092B-C50C-407E-A947-70E740481C1C}">
                  <a14:useLocalDpi xmlns:a14="http://schemas.microsoft.com/office/drawing/2010/main"/>
                </a:ext>
              </a:extLst>
            </a:blip>
            <a:stretch>
              <a:fillRect/>
            </a:stretch>
          </p:blipFill>
          <p:spPr>
            <a:xfrm>
              <a:off x="5024615" y="4528375"/>
              <a:ext cx="83121" cy="200837"/>
            </a:xfrm>
            <a:prstGeom prst="rect">
              <a:avLst/>
            </a:prstGeom>
          </p:spPr>
        </p:pic>
        <p:pic>
          <p:nvPicPr>
            <p:cNvPr id="3530" name="object 371">
              <a:extLst>
                <a:ext uri="{FF2B5EF4-FFF2-40B4-BE49-F238E27FC236}">
                  <a16:creationId xmlns:a16="http://schemas.microsoft.com/office/drawing/2014/main" id="{98DC8A2C-7F0E-C17D-FF28-2BF6DC9ABF7A}"/>
                </a:ext>
              </a:extLst>
            </p:cNvPr>
            <p:cNvPicPr/>
            <p:nvPr/>
          </p:nvPicPr>
          <p:blipFill>
            <a:blip r:embed="rId346" cstate="hqprint">
              <a:extLst>
                <a:ext uri="{28A0092B-C50C-407E-A947-70E740481C1C}">
                  <a14:useLocalDpi xmlns:a14="http://schemas.microsoft.com/office/drawing/2010/main"/>
                </a:ext>
              </a:extLst>
            </a:blip>
            <a:stretch>
              <a:fillRect/>
            </a:stretch>
          </p:blipFill>
          <p:spPr>
            <a:xfrm>
              <a:off x="5015776" y="4594631"/>
              <a:ext cx="30810" cy="45211"/>
            </a:xfrm>
            <a:prstGeom prst="rect">
              <a:avLst/>
            </a:prstGeom>
          </p:spPr>
        </p:pic>
        <p:pic>
          <p:nvPicPr>
            <p:cNvPr id="3531" name="object 372">
              <a:extLst>
                <a:ext uri="{FF2B5EF4-FFF2-40B4-BE49-F238E27FC236}">
                  <a16:creationId xmlns:a16="http://schemas.microsoft.com/office/drawing/2014/main" id="{02AE355A-80B5-8F9F-6EE2-FAE58AF0C727}"/>
                </a:ext>
              </a:extLst>
            </p:cNvPr>
            <p:cNvPicPr/>
            <p:nvPr/>
          </p:nvPicPr>
          <p:blipFill>
            <a:blip r:embed="rId347" cstate="print">
              <a:extLst>
                <a:ext uri="{28A0092B-C50C-407E-A947-70E740481C1C}">
                  <a14:useLocalDpi xmlns:a14="http://schemas.microsoft.com/office/drawing/2010/main"/>
                </a:ext>
              </a:extLst>
            </a:blip>
            <a:stretch>
              <a:fillRect/>
            </a:stretch>
          </p:blipFill>
          <p:spPr>
            <a:xfrm>
              <a:off x="5007749" y="4526381"/>
              <a:ext cx="100139" cy="168363"/>
            </a:xfrm>
            <a:prstGeom prst="rect">
              <a:avLst/>
            </a:prstGeom>
          </p:spPr>
        </p:pic>
        <p:pic>
          <p:nvPicPr>
            <p:cNvPr id="3532" name="object 373">
              <a:extLst>
                <a:ext uri="{FF2B5EF4-FFF2-40B4-BE49-F238E27FC236}">
                  <a16:creationId xmlns:a16="http://schemas.microsoft.com/office/drawing/2014/main" id="{9DD5BFAD-9090-64F3-0E1E-90BCE72EAF21}"/>
                </a:ext>
              </a:extLst>
            </p:cNvPr>
            <p:cNvPicPr/>
            <p:nvPr/>
          </p:nvPicPr>
          <p:blipFill>
            <a:blip r:embed="rId348" cstate="print">
              <a:extLst>
                <a:ext uri="{28A0092B-C50C-407E-A947-70E740481C1C}">
                  <a14:useLocalDpi xmlns:a14="http://schemas.microsoft.com/office/drawing/2010/main"/>
                </a:ext>
              </a:extLst>
            </a:blip>
            <a:stretch>
              <a:fillRect/>
            </a:stretch>
          </p:blipFill>
          <p:spPr>
            <a:xfrm>
              <a:off x="4745215" y="4374629"/>
              <a:ext cx="110604" cy="288683"/>
            </a:xfrm>
            <a:prstGeom prst="rect">
              <a:avLst/>
            </a:prstGeom>
          </p:spPr>
        </p:pic>
        <p:pic>
          <p:nvPicPr>
            <p:cNvPr id="3533" name="object 374">
              <a:extLst>
                <a:ext uri="{FF2B5EF4-FFF2-40B4-BE49-F238E27FC236}">
                  <a16:creationId xmlns:a16="http://schemas.microsoft.com/office/drawing/2014/main" id="{700477FA-D926-2E5B-5D30-AB1D7BDF5E2D}"/>
                </a:ext>
              </a:extLst>
            </p:cNvPr>
            <p:cNvPicPr/>
            <p:nvPr/>
          </p:nvPicPr>
          <p:blipFill>
            <a:blip r:embed="rId349" cstate="hqprint">
              <a:extLst>
                <a:ext uri="{28A0092B-C50C-407E-A947-70E740481C1C}">
                  <a14:useLocalDpi xmlns:a14="http://schemas.microsoft.com/office/drawing/2010/main"/>
                </a:ext>
              </a:extLst>
            </a:blip>
            <a:stretch>
              <a:fillRect/>
            </a:stretch>
          </p:blipFill>
          <p:spPr>
            <a:xfrm>
              <a:off x="4810899" y="4475810"/>
              <a:ext cx="46266" cy="164833"/>
            </a:xfrm>
            <a:prstGeom prst="rect">
              <a:avLst/>
            </a:prstGeom>
          </p:spPr>
        </p:pic>
        <p:pic>
          <p:nvPicPr>
            <p:cNvPr id="3534" name="object 375">
              <a:extLst>
                <a:ext uri="{FF2B5EF4-FFF2-40B4-BE49-F238E27FC236}">
                  <a16:creationId xmlns:a16="http://schemas.microsoft.com/office/drawing/2014/main" id="{8F8D9536-BC89-17EC-AAE8-334090E39C87}"/>
                </a:ext>
              </a:extLst>
            </p:cNvPr>
            <p:cNvPicPr/>
            <p:nvPr/>
          </p:nvPicPr>
          <p:blipFill>
            <a:blip r:embed="rId350" cstate="print">
              <a:extLst>
                <a:ext uri="{28A0092B-C50C-407E-A947-70E740481C1C}">
                  <a14:useLocalDpi xmlns:a14="http://schemas.microsoft.com/office/drawing/2010/main"/>
                </a:ext>
              </a:extLst>
            </a:blip>
            <a:stretch>
              <a:fillRect/>
            </a:stretch>
          </p:blipFill>
          <p:spPr>
            <a:xfrm>
              <a:off x="4626838" y="4334522"/>
              <a:ext cx="95745" cy="289064"/>
            </a:xfrm>
            <a:prstGeom prst="rect">
              <a:avLst/>
            </a:prstGeom>
          </p:spPr>
        </p:pic>
        <p:pic>
          <p:nvPicPr>
            <p:cNvPr id="3535" name="object 376">
              <a:extLst>
                <a:ext uri="{FF2B5EF4-FFF2-40B4-BE49-F238E27FC236}">
                  <a16:creationId xmlns:a16="http://schemas.microsoft.com/office/drawing/2014/main" id="{6C1C0DCF-EC11-373C-F611-8C24325AF383}"/>
                </a:ext>
              </a:extLst>
            </p:cNvPr>
            <p:cNvPicPr/>
            <p:nvPr/>
          </p:nvPicPr>
          <p:blipFill>
            <a:blip r:embed="rId351" cstate="print">
              <a:extLst>
                <a:ext uri="{28A0092B-C50C-407E-A947-70E740481C1C}">
                  <a14:useLocalDpi xmlns:a14="http://schemas.microsoft.com/office/drawing/2010/main"/>
                </a:ext>
              </a:extLst>
            </a:blip>
            <a:stretch>
              <a:fillRect/>
            </a:stretch>
          </p:blipFill>
          <p:spPr>
            <a:xfrm>
              <a:off x="4619307" y="4358411"/>
              <a:ext cx="68872" cy="168909"/>
            </a:xfrm>
            <a:prstGeom prst="rect">
              <a:avLst/>
            </a:prstGeom>
          </p:spPr>
        </p:pic>
        <p:pic>
          <p:nvPicPr>
            <p:cNvPr id="3536" name="object 377">
              <a:extLst>
                <a:ext uri="{FF2B5EF4-FFF2-40B4-BE49-F238E27FC236}">
                  <a16:creationId xmlns:a16="http://schemas.microsoft.com/office/drawing/2014/main" id="{3A191340-56E6-759A-62AE-EFA6478DB462}"/>
                </a:ext>
              </a:extLst>
            </p:cNvPr>
            <p:cNvPicPr/>
            <p:nvPr/>
          </p:nvPicPr>
          <p:blipFill>
            <a:blip r:embed="rId352" cstate="print"/>
            <a:stretch>
              <a:fillRect/>
            </a:stretch>
          </p:blipFill>
          <p:spPr>
            <a:xfrm>
              <a:off x="4706264" y="4500257"/>
              <a:ext cx="5422" cy="7454"/>
            </a:xfrm>
            <a:prstGeom prst="rect">
              <a:avLst/>
            </a:prstGeom>
          </p:spPr>
        </p:pic>
        <p:pic>
          <p:nvPicPr>
            <p:cNvPr id="3537" name="object 378">
              <a:extLst>
                <a:ext uri="{FF2B5EF4-FFF2-40B4-BE49-F238E27FC236}">
                  <a16:creationId xmlns:a16="http://schemas.microsoft.com/office/drawing/2014/main" id="{1AA2C1EC-EDBB-71D4-3B57-DC52DC123767}"/>
                </a:ext>
              </a:extLst>
            </p:cNvPr>
            <p:cNvPicPr/>
            <p:nvPr/>
          </p:nvPicPr>
          <p:blipFill>
            <a:blip r:embed="rId353" cstate="print">
              <a:extLst>
                <a:ext uri="{28A0092B-C50C-407E-A947-70E740481C1C}">
                  <a14:useLocalDpi xmlns:a14="http://schemas.microsoft.com/office/drawing/2010/main"/>
                </a:ext>
              </a:extLst>
            </a:blip>
            <a:stretch>
              <a:fillRect/>
            </a:stretch>
          </p:blipFill>
          <p:spPr>
            <a:xfrm>
              <a:off x="5301234" y="4556950"/>
              <a:ext cx="93217" cy="169062"/>
            </a:xfrm>
            <a:prstGeom prst="rect">
              <a:avLst/>
            </a:prstGeom>
          </p:spPr>
        </p:pic>
        <p:pic>
          <p:nvPicPr>
            <p:cNvPr id="3538" name="object 379">
              <a:extLst>
                <a:ext uri="{FF2B5EF4-FFF2-40B4-BE49-F238E27FC236}">
                  <a16:creationId xmlns:a16="http://schemas.microsoft.com/office/drawing/2014/main" id="{7A36ABA6-C6A8-6367-DDD5-3F2F5BC8E6E9}"/>
                </a:ext>
              </a:extLst>
            </p:cNvPr>
            <p:cNvPicPr/>
            <p:nvPr/>
          </p:nvPicPr>
          <p:blipFill>
            <a:blip r:embed="rId354" cstate="print">
              <a:extLst>
                <a:ext uri="{28A0092B-C50C-407E-A947-70E740481C1C}">
                  <a14:useLocalDpi xmlns:a14="http://schemas.microsoft.com/office/drawing/2010/main"/>
                </a:ext>
              </a:extLst>
            </a:blip>
            <a:stretch>
              <a:fillRect/>
            </a:stretch>
          </p:blipFill>
          <p:spPr>
            <a:xfrm>
              <a:off x="5390340" y="4594097"/>
              <a:ext cx="19770" cy="46393"/>
            </a:xfrm>
            <a:prstGeom prst="rect">
              <a:avLst/>
            </a:prstGeom>
          </p:spPr>
        </p:pic>
        <p:pic>
          <p:nvPicPr>
            <p:cNvPr id="3539" name="object 380">
              <a:extLst>
                <a:ext uri="{FF2B5EF4-FFF2-40B4-BE49-F238E27FC236}">
                  <a16:creationId xmlns:a16="http://schemas.microsoft.com/office/drawing/2014/main" id="{259293C6-C5BC-E06C-5E01-CFBB077F5DA2}"/>
                </a:ext>
              </a:extLst>
            </p:cNvPr>
            <p:cNvPicPr/>
            <p:nvPr/>
          </p:nvPicPr>
          <p:blipFill>
            <a:blip r:embed="rId355" cstate="print">
              <a:extLst>
                <a:ext uri="{28A0092B-C50C-407E-A947-70E740481C1C}">
                  <a14:useLocalDpi xmlns:a14="http://schemas.microsoft.com/office/drawing/2010/main"/>
                </a:ext>
              </a:extLst>
            </a:blip>
            <a:stretch>
              <a:fillRect/>
            </a:stretch>
          </p:blipFill>
          <p:spPr>
            <a:xfrm>
              <a:off x="5097678" y="4548416"/>
              <a:ext cx="108369" cy="189737"/>
            </a:xfrm>
            <a:prstGeom prst="rect">
              <a:avLst/>
            </a:prstGeom>
          </p:spPr>
        </p:pic>
        <p:pic>
          <p:nvPicPr>
            <p:cNvPr id="3540" name="object 381">
              <a:extLst>
                <a:ext uri="{FF2B5EF4-FFF2-40B4-BE49-F238E27FC236}">
                  <a16:creationId xmlns:a16="http://schemas.microsoft.com/office/drawing/2014/main" id="{11FA81D7-A535-901D-9D5C-31BE80DB3EAD}"/>
                </a:ext>
              </a:extLst>
            </p:cNvPr>
            <p:cNvPicPr/>
            <p:nvPr/>
          </p:nvPicPr>
          <p:blipFill>
            <a:blip r:embed="rId356" cstate="print">
              <a:extLst>
                <a:ext uri="{28A0092B-C50C-407E-A947-70E740481C1C}">
                  <a14:useLocalDpi xmlns:a14="http://schemas.microsoft.com/office/drawing/2010/main"/>
                </a:ext>
              </a:extLst>
            </a:blip>
            <a:stretch>
              <a:fillRect/>
            </a:stretch>
          </p:blipFill>
          <p:spPr>
            <a:xfrm>
              <a:off x="5163032" y="4558398"/>
              <a:ext cx="43014" cy="120903"/>
            </a:xfrm>
            <a:prstGeom prst="rect">
              <a:avLst/>
            </a:prstGeom>
          </p:spPr>
        </p:pic>
        <p:pic>
          <p:nvPicPr>
            <p:cNvPr id="3541" name="object 382">
              <a:extLst>
                <a:ext uri="{FF2B5EF4-FFF2-40B4-BE49-F238E27FC236}">
                  <a16:creationId xmlns:a16="http://schemas.microsoft.com/office/drawing/2014/main" id="{DA683710-38CD-9D1C-89C7-D0C614B9717C}"/>
                </a:ext>
              </a:extLst>
            </p:cNvPr>
            <p:cNvPicPr/>
            <p:nvPr/>
          </p:nvPicPr>
          <p:blipFill>
            <a:blip r:embed="rId357" cstate="print">
              <a:extLst>
                <a:ext uri="{28A0092B-C50C-407E-A947-70E740481C1C}">
                  <a14:useLocalDpi xmlns:a14="http://schemas.microsoft.com/office/drawing/2010/main"/>
                </a:ext>
              </a:extLst>
            </a:blip>
            <a:stretch>
              <a:fillRect/>
            </a:stretch>
          </p:blipFill>
          <p:spPr>
            <a:xfrm>
              <a:off x="5097640" y="4561929"/>
              <a:ext cx="27546" cy="82626"/>
            </a:xfrm>
            <a:prstGeom prst="rect">
              <a:avLst/>
            </a:prstGeom>
          </p:spPr>
        </p:pic>
        <p:pic>
          <p:nvPicPr>
            <p:cNvPr id="3542" name="object 383">
              <a:extLst>
                <a:ext uri="{FF2B5EF4-FFF2-40B4-BE49-F238E27FC236}">
                  <a16:creationId xmlns:a16="http://schemas.microsoft.com/office/drawing/2014/main" id="{4609A9DA-6407-3CC9-A6DC-828E38B01F57}"/>
                </a:ext>
              </a:extLst>
            </p:cNvPr>
            <p:cNvPicPr/>
            <p:nvPr/>
          </p:nvPicPr>
          <p:blipFill>
            <a:blip r:embed="rId358" cstate="print">
              <a:extLst>
                <a:ext uri="{28A0092B-C50C-407E-A947-70E740481C1C}">
                  <a14:useLocalDpi xmlns:a14="http://schemas.microsoft.com/office/drawing/2010/main"/>
                </a:ext>
              </a:extLst>
            </a:blip>
            <a:stretch>
              <a:fillRect/>
            </a:stretch>
          </p:blipFill>
          <p:spPr>
            <a:xfrm>
              <a:off x="6295910" y="4359922"/>
              <a:ext cx="90716" cy="252729"/>
            </a:xfrm>
            <a:prstGeom prst="rect">
              <a:avLst/>
            </a:prstGeom>
          </p:spPr>
        </p:pic>
        <p:pic>
          <p:nvPicPr>
            <p:cNvPr id="3543" name="object 384">
              <a:extLst>
                <a:ext uri="{FF2B5EF4-FFF2-40B4-BE49-F238E27FC236}">
                  <a16:creationId xmlns:a16="http://schemas.microsoft.com/office/drawing/2014/main" id="{F01338A9-474A-4911-C9C2-1E62E6CD52D0}"/>
                </a:ext>
              </a:extLst>
            </p:cNvPr>
            <p:cNvPicPr/>
            <p:nvPr/>
          </p:nvPicPr>
          <p:blipFill>
            <a:blip r:embed="rId359" cstate="print">
              <a:extLst>
                <a:ext uri="{28A0092B-C50C-407E-A947-70E740481C1C}">
                  <a14:useLocalDpi xmlns:a14="http://schemas.microsoft.com/office/drawing/2010/main"/>
                </a:ext>
              </a:extLst>
            </a:blip>
            <a:stretch>
              <a:fillRect/>
            </a:stretch>
          </p:blipFill>
          <p:spPr>
            <a:xfrm>
              <a:off x="6290792" y="4444148"/>
              <a:ext cx="26860" cy="84327"/>
            </a:xfrm>
            <a:prstGeom prst="rect">
              <a:avLst/>
            </a:prstGeom>
          </p:spPr>
        </p:pic>
        <p:pic>
          <p:nvPicPr>
            <p:cNvPr id="3544" name="object 385">
              <a:extLst>
                <a:ext uri="{FF2B5EF4-FFF2-40B4-BE49-F238E27FC236}">
                  <a16:creationId xmlns:a16="http://schemas.microsoft.com/office/drawing/2014/main" id="{9311BC3B-96FE-1732-A983-68335B1075D5}"/>
                </a:ext>
              </a:extLst>
            </p:cNvPr>
            <p:cNvPicPr/>
            <p:nvPr/>
          </p:nvPicPr>
          <p:blipFill>
            <a:blip r:embed="rId360" cstate="print">
              <a:extLst>
                <a:ext uri="{28A0092B-C50C-407E-A947-70E740481C1C}">
                  <a14:useLocalDpi xmlns:a14="http://schemas.microsoft.com/office/drawing/2010/main"/>
                </a:ext>
              </a:extLst>
            </a:blip>
            <a:stretch>
              <a:fillRect/>
            </a:stretch>
          </p:blipFill>
          <p:spPr>
            <a:xfrm>
              <a:off x="6359600" y="4424870"/>
              <a:ext cx="26911" cy="123062"/>
            </a:xfrm>
            <a:prstGeom prst="rect">
              <a:avLst/>
            </a:prstGeom>
          </p:spPr>
        </p:pic>
        <p:pic>
          <p:nvPicPr>
            <p:cNvPr id="3545" name="object 386">
              <a:extLst>
                <a:ext uri="{FF2B5EF4-FFF2-40B4-BE49-F238E27FC236}">
                  <a16:creationId xmlns:a16="http://schemas.microsoft.com/office/drawing/2014/main" id="{EC771D41-07B9-FD19-9F7F-A7ECBD3DB5EB}"/>
                </a:ext>
              </a:extLst>
            </p:cNvPr>
            <p:cNvPicPr/>
            <p:nvPr/>
          </p:nvPicPr>
          <p:blipFill>
            <a:blip r:embed="rId361" cstate="print"/>
            <a:stretch>
              <a:fillRect/>
            </a:stretch>
          </p:blipFill>
          <p:spPr>
            <a:xfrm>
              <a:off x="6075019" y="5702452"/>
              <a:ext cx="4952" cy="5499"/>
            </a:xfrm>
            <a:prstGeom prst="rect">
              <a:avLst/>
            </a:prstGeom>
          </p:spPr>
        </p:pic>
        <p:pic>
          <p:nvPicPr>
            <p:cNvPr id="3546" name="object 387">
              <a:extLst>
                <a:ext uri="{FF2B5EF4-FFF2-40B4-BE49-F238E27FC236}">
                  <a16:creationId xmlns:a16="http://schemas.microsoft.com/office/drawing/2014/main" id="{666FFA4F-BA66-7692-76E4-763E16B8290C}"/>
                </a:ext>
              </a:extLst>
            </p:cNvPr>
            <p:cNvPicPr/>
            <p:nvPr/>
          </p:nvPicPr>
          <p:blipFill>
            <a:blip r:embed="rId362" cstate="hqprint">
              <a:extLst>
                <a:ext uri="{28A0092B-C50C-407E-A947-70E740481C1C}">
                  <a14:useLocalDpi xmlns:a14="http://schemas.microsoft.com/office/drawing/2010/main"/>
                </a:ext>
              </a:extLst>
            </a:blip>
            <a:stretch>
              <a:fillRect/>
            </a:stretch>
          </p:blipFill>
          <p:spPr>
            <a:xfrm>
              <a:off x="6047105" y="5533415"/>
              <a:ext cx="32232" cy="48209"/>
            </a:xfrm>
            <a:prstGeom prst="rect">
              <a:avLst/>
            </a:prstGeom>
          </p:spPr>
        </p:pic>
        <p:pic>
          <p:nvPicPr>
            <p:cNvPr id="3547" name="object 388">
              <a:extLst>
                <a:ext uri="{FF2B5EF4-FFF2-40B4-BE49-F238E27FC236}">
                  <a16:creationId xmlns:a16="http://schemas.microsoft.com/office/drawing/2014/main" id="{E1C7A521-CA91-9459-63A6-6C14D6AD8DA7}"/>
                </a:ext>
              </a:extLst>
            </p:cNvPr>
            <p:cNvPicPr/>
            <p:nvPr/>
          </p:nvPicPr>
          <p:blipFill>
            <a:blip r:embed="rId363" cstate="print"/>
            <a:stretch>
              <a:fillRect/>
            </a:stretch>
          </p:blipFill>
          <p:spPr>
            <a:xfrm>
              <a:off x="6073327" y="5573953"/>
              <a:ext cx="5298" cy="4051"/>
            </a:xfrm>
            <a:prstGeom prst="rect">
              <a:avLst/>
            </a:prstGeom>
          </p:spPr>
        </p:pic>
        <p:pic>
          <p:nvPicPr>
            <p:cNvPr id="3548" name="object 389">
              <a:extLst>
                <a:ext uri="{FF2B5EF4-FFF2-40B4-BE49-F238E27FC236}">
                  <a16:creationId xmlns:a16="http://schemas.microsoft.com/office/drawing/2014/main" id="{55BF90AC-8787-8CCA-D7C7-E2AEE407F28D}"/>
                </a:ext>
              </a:extLst>
            </p:cNvPr>
            <p:cNvPicPr/>
            <p:nvPr/>
          </p:nvPicPr>
          <p:blipFill>
            <a:blip r:embed="rId364" cstate="print">
              <a:extLst>
                <a:ext uri="{28A0092B-C50C-407E-A947-70E740481C1C}">
                  <a14:useLocalDpi xmlns:a14="http://schemas.microsoft.com/office/drawing/2010/main"/>
                </a:ext>
              </a:extLst>
            </a:blip>
            <a:stretch>
              <a:fillRect/>
            </a:stretch>
          </p:blipFill>
          <p:spPr>
            <a:xfrm>
              <a:off x="6041059" y="5660427"/>
              <a:ext cx="45923" cy="43853"/>
            </a:xfrm>
            <a:prstGeom prst="rect">
              <a:avLst/>
            </a:prstGeom>
          </p:spPr>
        </p:pic>
        <p:pic>
          <p:nvPicPr>
            <p:cNvPr id="3549" name="object 390">
              <a:extLst>
                <a:ext uri="{FF2B5EF4-FFF2-40B4-BE49-F238E27FC236}">
                  <a16:creationId xmlns:a16="http://schemas.microsoft.com/office/drawing/2014/main" id="{9CC64FF0-656A-B971-3120-4845F8CBC65B}"/>
                </a:ext>
              </a:extLst>
            </p:cNvPr>
            <p:cNvPicPr/>
            <p:nvPr/>
          </p:nvPicPr>
          <p:blipFill>
            <a:blip r:embed="rId365" cstate="hqprint">
              <a:extLst>
                <a:ext uri="{28A0092B-C50C-407E-A947-70E740481C1C}">
                  <a14:useLocalDpi xmlns:a14="http://schemas.microsoft.com/office/drawing/2010/main"/>
                </a:ext>
              </a:extLst>
            </a:blip>
            <a:stretch>
              <a:fillRect/>
            </a:stretch>
          </p:blipFill>
          <p:spPr>
            <a:xfrm>
              <a:off x="6059449" y="5436857"/>
              <a:ext cx="15773" cy="56768"/>
            </a:xfrm>
            <a:prstGeom prst="rect">
              <a:avLst/>
            </a:prstGeom>
          </p:spPr>
        </p:pic>
        <p:pic>
          <p:nvPicPr>
            <p:cNvPr id="3550" name="object 391">
              <a:extLst>
                <a:ext uri="{FF2B5EF4-FFF2-40B4-BE49-F238E27FC236}">
                  <a16:creationId xmlns:a16="http://schemas.microsoft.com/office/drawing/2014/main" id="{266CACBC-7058-4BE6-96CF-ED2B171EFFD3}"/>
                </a:ext>
              </a:extLst>
            </p:cNvPr>
            <p:cNvPicPr/>
            <p:nvPr/>
          </p:nvPicPr>
          <p:blipFill>
            <a:blip r:embed="rId366" cstate="print">
              <a:extLst>
                <a:ext uri="{28A0092B-C50C-407E-A947-70E740481C1C}">
                  <a14:useLocalDpi xmlns:a14="http://schemas.microsoft.com/office/drawing/2010/main"/>
                </a:ext>
              </a:extLst>
            </a:blip>
            <a:stretch>
              <a:fillRect/>
            </a:stretch>
          </p:blipFill>
          <p:spPr>
            <a:xfrm>
              <a:off x="6027788" y="5552300"/>
              <a:ext cx="47218" cy="51460"/>
            </a:xfrm>
            <a:prstGeom prst="rect">
              <a:avLst/>
            </a:prstGeom>
          </p:spPr>
        </p:pic>
        <p:pic>
          <p:nvPicPr>
            <p:cNvPr id="3551" name="object 392">
              <a:extLst>
                <a:ext uri="{FF2B5EF4-FFF2-40B4-BE49-F238E27FC236}">
                  <a16:creationId xmlns:a16="http://schemas.microsoft.com/office/drawing/2014/main" id="{F2BBFA74-9F28-63DC-46EE-4E137DC50458}"/>
                </a:ext>
              </a:extLst>
            </p:cNvPr>
            <p:cNvPicPr/>
            <p:nvPr/>
          </p:nvPicPr>
          <p:blipFill>
            <a:blip r:embed="rId367" cstate="print"/>
            <a:stretch>
              <a:fillRect/>
            </a:stretch>
          </p:blipFill>
          <p:spPr>
            <a:xfrm>
              <a:off x="6080912" y="5690869"/>
              <a:ext cx="5283" cy="4051"/>
            </a:xfrm>
            <a:prstGeom prst="rect">
              <a:avLst/>
            </a:prstGeom>
          </p:spPr>
        </p:pic>
        <p:pic>
          <p:nvPicPr>
            <p:cNvPr id="3552" name="object 393">
              <a:extLst>
                <a:ext uri="{FF2B5EF4-FFF2-40B4-BE49-F238E27FC236}">
                  <a16:creationId xmlns:a16="http://schemas.microsoft.com/office/drawing/2014/main" id="{1C27CB0D-232F-5DC4-D04C-E7FCFEFE47EA}"/>
                </a:ext>
              </a:extLst>
            </p:cNvPr>
            <p:cNvPicPr/>
            <p:nvPr/>
          </p:nvPicPr>
          <p:blipFill>
            <a:blip r:embed="rId368" cstate="print"/>
            <a:stretch>
              <a:fillRect/>
            </a:stretch>
          </p:blipFill>
          <p:spPr>
            <a:xfrm>
              <a:off x="6081128" y="5691619"/>
              <a:ext cx="4953" cy="1308"/>
            </a:xfrm>
            <a:prstGeom prst="rect">
              <a:avLst/>
            </a:prstGeom>
          </p:spPr>
        </p:pic>
        <p:sp>
          <p:nvSpPr>
            <p:cNvPr id="3553" name="object 394">
              <a:extLst>
                <a:ext uri="{FF2B5EF4-FFF2-40B4-BE49-F238E27FC236}">
                  <a16:creationId xmlns:a16="http://schemas.microsoft.com/office/drawing/2014/main" id="{57842FFD-EEC9-3F36-CB84-36A39A8A8C13}"/>
                </a:ext>
              </a:extLst>
            </p:cNvPr>
            <p:cNvSpPr/>
            <p:nvPr/>
          </p:nvSpPr>
          <p:spPr>
            <a:xfrm>
              <a:off x="6085719" y="5692876"/>
              <a:ext cx="0" cy="635"/>
            </a:xfrm>
            <a:custGeom>
              <a:avLst/>
              <a:gdLst/>
              <a:ahLst/>
              <a:cxnLst/>
              <a:rect l="l" t="t" r="r" b="b"/>
              <a:pathLst>
                <a:path h="635">
                  <a:moveTo>
                    <a:pt x="0" y="76"/>
                  </a:moveTo>
                  <a:lnTo>
                    <a:pt x="0" y="0"/>
                  </a:lnTo>
                </a:path>
              </a:pathLst>
            </a:custGeom>
            <a:ln w="3175">
              <a:solidFill>
                <a:srgbClr val="367897"/>
              </a:solidFill>
            </a:ln>
          </p:spPr>
          <p:txBody>
            <a:bodyPr wrap="square" lIns="0" tIns="0" rIns="0" bIns="0" rtlCol="0"/>
            <a:lstStyle/>
            <a:p>
              <a:endParaRPr/>
            </a:p>
          </p:txBody>
        </p:sp>
        <p:pic>
          <p:nvPicPr>
            <p:cNvPr id="3554" name="object 395">
              <a:extLst>
                <a:ext uri="{FF2B5EF4-FFF2-40B4-BE49-F238E27FC236}">
                  <a16:creationId xmlns:a16="http://schemas.microsoft.com/office/drawing/2014/main" id="{50E3E99F-E1A1-11F2-35AE-36DEF12F0604}"/>
                </a:ext>
              </a:extLst>
            </p:cNvPr>
            <p:cNvPicPr/>
            <p:nvPr/>
          </p:nvPicPr>
          <p:blipFill>
            <a:blip r:embed="rId369" cstate="hqprint">
              <a:extLst>
                <a:ext uri="{28A0092B-C50C-407E-A947-70E740481C1C}">
                  <a14:useLocalDpi xmlns:a14="http://schemas.microsoft.com/office/drawing/2010/main"/>
                </a:ext>
              </a:extLst>
            </a:blip>
            <a:stretch>
              <a:fillRect/>
            </a:stretch>
          </p:blipFill>
          <p:spPr>
            <a:xfrm>
              <a:off x="6063018" y="5574893"/>
              <a:ext cx="15024" cy="34036"/>
            </a:xfrm>
            <a:prstGeom prst="rect">
              <a:avLst/>
            </a:prstGeom>
          </p:spPr>
        </p:pic>
        <p:pic>
          <p:nvPicPr>
            <p:cNvPr id="3555" name="object 396">
              <a:extLst>
                <a:ext uri="{FF2B5EF4-FFF2-40B4-BE49-F238E27FC236}">
                  <a16:creationId xmlns:a16="http://schemas.microsoft.com/office/drawing/2014/main" id="{FE06782B-6992-7B45-A90E-DD2118248154}"/>
                </a:ext>
              </a:extLst>
            </p:cNvPr>
            <p:cNvPicPr/>
            <p:nvPr/>
          </p:nvPicPr>
          <p:blipFill>
            <a:blip r:embed="rId370" cstate="print">
              <a:extLst>
                <a:ext uri="{28A0092B-C50C-407E-A947-70E740481C1C}">
                  <a14:useLocalDpi xmlns:a14="http://schemas.microsoft.com/office/drawing/2010/main"/>
                </a:ext>
              </a:extLst>
            </a:blip>
            <a:stretch>
              <a:fillRect/>
            </a:stretch>
          </p:blipFill>
          <p:spPr>
            <a:xfrm>
              <a:off x="6014872" y="5566498"/>
              <a:ext cx="56540" cy="87401"/>
            </a:xfrm>
            <a:prstGeom prst="rect">
              <a:avLst/>
            </a:prstGeom>
          </p:spPr>
        </p:pic>
        <p:pic>
          <p:nvPicPr>
            <p:cNvPr id="3556" name="object 397">
              <a:extLst>
                <a:ext uri="{FF2B5EF4-FFF2-40B4-BE49-F238E27FC236}">
                  <a16:creationId xmlns:a16="http://schemas.microsoft.com/office/drawing/2014/main" id="{D1478259-725D-27E6-FE77-E39CCEC46292}"/>
                </a:ext>
              </a:extLst>
            </p:cNvPr>
            <p:cNvPicPr/>
            <p:nvPr/>
          </p:nvPicPr>
          <p:blipFill>
            <a:blip r:embed="rId371" cstate="hqprint">
              <a:extLst>
                <a:ext uri="{28A0092B-C50C-407E-A947-70E740481C1C}">
                  <a14:useLocalDpi xmlns:a14="http://schemas.microsoft.com/office/drawing/2010/main"/>
                </a:ext>
              </a:extLst>
            </a:blip>
            <a:stretch>
              <a:fillRect/>
            </a:stretch>
          </p:blipFill>
          <p:spPr>
            <a:xfrm>
              <a:off x="6074765" y="5643943"/>
              <a:ext cx="14871" cy="86766"/>
            </a:xfrm>
            <a:prstGeom prst="rect">
              <a:avLst/>
            </a:prstGeom>
          </p:spPr>
        </p:pic>
        <p:sp>
          <p:nvSpPr>
            <p:cNvPr id="3557" name="object 398">
              <a:extLst>
                <a:ext uri="{FF2B5EF4-FFF2-40B4-BE49-F238E27FC236}">
                  <a16:creationId xmlns:a16="http://schemas.microsoft.com/office/drawing/2014/main" id="{01FAA8CF-CE69-3754-3FAC-828F23A961C3}"/>
                </a:ext>
              </a:extLst>
            </p:cNvPr>
            <p:cNvSpPr/>
            <p:nvPr/>
          </p:nvSpPr>
          <p:spPr>
            <a:xfrm>
              <a:off x="6019218" y="5647137"/>
              <a:ext cx="5715" cy="0"/>
            </a:xfrm>
            <a:custGeom>
              <a:avLst/>
              <a:gdLst/>
              <a:ahLst/>
              <a:cxnLst/>
              <a:rect l="l" t="t" r="r" b="b"/>
              <a:pathLst>
                <a:path w="5714">
                  <a:moveTo>
                    <a:pt x="3998" y="0"/>
                  </a:moveTo>
                  <a:lnTo>
                    <a:pt x="5368" y="0"/>
                  </a:lnTo>
                </a:path>
                <a:path w="5714">
                  <a:moveTo>
                    <a:pt x="0" y="0"/>
                  </a:moveTo>
                  <a:lnTo>
                    <a:pt x="1304" y="0"/>
                  </a:lnTo>
                </a:path>
              </a:pathLst>
            </a:custGeom>
            <a:ln w="3175">
              <a:solidFill>
                <a:srgbClr val="005274"/>
              </a:solidFill>
            </a:ln>
          </p:spPr>
          <p:txBody>
            <a:bodyPr wrap="square" lIns="0" tIns="0" rIns="0" bIns="0" rtlCol="0"/>
            <a:lstStyle/>
            <a:p>
              <a:endParaRPr/>
            </a:p>
          </p:txBody>
        </p:sp>
        <p:sp>
          <p:nvSpPr>
            <p:cNvPr id="3558" name="object 399">
              <a:extLst>
                <a:ext uri="{FF2B5EF4-FFF2-40B4-BE49-F238E27FC236}">
                  <a16:creationId xmlns:a16="http://schemas.microsoft.com/office/drawing/2014/main" id="{173C609C-F2EF-E7A1-36F4-1655B7B9A397}"/>
                </a:ext>
              </a:extLst>
            </p:cNvPr>
            <p:cNvSpPr/>
            <p:nvPr/>
          </p:nvSpPr>
          <p:spPr>
            <a:xfrm>
              <a:off x="6086030" y="5645340"/>
              <a:ext cx="1270" cy="0"/>
            </a:xfrm>
            <a:custGeom>
              <a:avLst/>
              <a:gdLst/>
              <a:ahLst/>
              <a:cxnLst/>
              <a:rect l="l" t="t" r="r" b="b"/>
              <a:pathLst>
                <a:path w="1270">
                  <a:moveTo>
                    <a:pt x="0" y="0"/>
                  </a:moveTo>
                  <a:lnTo>
                    <a:pt x="850" y="0"/>
                  </a:lnTo>
                </a:path>
              </a:pathLst>
            </a:custGeom>
            <a:ln w="3175">
              <a:solidFill>
                <a:srgbClr val="45809E"/>
              </a:solidFill>
            </a:ln>
          </p:spPr>
          <p:txBody>
            <a:bodyPr wrap="square" lIns="0" tIns="0" rIns="0" bIns="0" rtlCol="0"/>
            <a:lstStyle/>
            <a:p>
              <a:endParaRPr/>
            </a:p>
          </p:txBody>
        </p:sp>
        <p:pic>
          <p:nvPicPr>
            <p:cNvPr id="3559" name="object 400">
              <a:extLst>
                <a:ext uri="{FF2B5EF4-FFF2-40B4-BE49-F238E27FC236}">
                  <a16:creationId xmlns:a16="http://schemas.microsoft.com/office/drawing/2014/main" id="{CA415EFD-448D-0A59-3CCD-4661B8346AC5}"/>
                </a:ext>
              </a:extLst>
            </p:cNvPr>
            <p:cNvPicPr/>
            <p:nvPr/>
          </p:nvPicPr>
          <p:blipFill>
            <a:blip r:embed="rId372" cstate="print">
              <a:extLst>
                <a:ext uri="{28A0092B-C50C-407E-A947-70E740481C1C}">
                  <a14:useLocalDpi xmlns:a14="http://schemas.microsoft.com/office/drawing/2010/main"/>
                </a:ext>
              </a:extLst>
            </a:blip>
            <a:stretch>
              <a:fillRect/>
            </a:stretch>
          </p:blipFill>
          <p:spPr>
            <a:xfrm>
              <a:off x="6063493" y="5487784"/>
              <a:ext cx="13507" cy="54851"/>
            </a:xfrm>
            <a:prstGeom prst="rect">
              <a:avLst/>
            </a:prstGeom>
          </p:spPr>
        </p:pic>
        <p:pic>
          <p:nvPicPr>
            <p:cNvPr id="3560" name="object 401">
              <a:extLst>
                <a:ext uri="{FF2B5EF4-FFF2-40B4-BE49-F238E27FC236}">
                  <a16:creationId xmlns:a16="http://schemas.microsoft.com/office/drawing/2014/main" id="{4CA4B4EE-A319-88F8-EA03-AC28D1AF90BD}"/>
                </a:ext>
              </a:extLst>
            </p:cNvPr>
            <p:cNvPicPr/>
            <p:nvPr/>
          </p:nvPicPr>
          <p:blipFill>
            <a:blip r:embed="rId373" cstate="hqprint">
              <a:extLst>
                <a:ext uri="{28A0092B-C50C-407E-A947-70E740481C1C}">
                  <a14:useLocalDpi xmlns:a14="http://schemas.microsoft.com/office/drawing/2010/main"/>
                </a:ext>
              </a:extLst>
            </a:blip>
            <a:stretch>
              <a:fillRect/>
            </a:stretch>
          </p:blipFill>
          <p:spPr>
            <a:xfrm>
              <a:off x="6007379" y="5612548"/>
              <a:ext cx="80824" cy="97815"/>
            </a:xfrm>
            <a:prstGeom prst="rect">
              <a:avLst/>
            </a:prstGeom>
          </p:spPr>
        </p:pic>
        <p:pic>
          <p:nvPicPr>
            <p:cNvPr id="3561" name="object 402">
              <a:extLst>
                <a:ext uri="{FF2B5EF4-FFF2-40B4-BE49-F238E27FC236}">
                  <a16:creationId xmlns:a16="http://schemas.microsoft.com/office/drawing/2014/main" id="{27BDF348-E440-2149-25B1-162491408540}"/>
                </a:ext>
              </a:extLst>
            </p:cNvPr>
            <p:cNvPicPr/>
            <p:nvPr/>
          </p:nvPicPr>
          <p:blipFill>
            <a:blip r:embed="rId374" cstate="print"/>
            <a:stretch>
              <a:fillRect/>
            </a:stretch>
          </p:blipFill>
          <p:spPr>
            <a:xfrm>
              <a:off x="6051181" y="5411419"/>
              <a:ext cx="6921" cy="7683"/>
            </a:xfrm>
            <a:prstGeom prst="rect">
              <a:avLst/>
            </a:prstGeom>
          </p:spPr>
        </p:pic>
        <p:pic>
          <p:nvPicPr>
            <p:cNvPr id="3562" name="object 403">
              <a:extLst>
                <a:ext uri="{FF2B5EF4-FFF2-40B4-BE49-F238E27FC236}">
                  <a16:creationId xmlns:a16="http://schemas.microsoft.com/office/drawing/2014/main" id="{4C945C6F-52FB-4D7D-2C74-64280D7675C3}"/>
                </a:ext>
              </a:extLst>
            </p:cNvPr>
            <p:cNvPicPr/>
            <p:nvPr/>
          </p:nvPicPr>
          <p:blipFill>
            <a:blip r:embed="rId375" cstate="print">
              <a:extLst>
                <a:ext uri="{28A0092B-C50C-407E-A947-70E740481C1C}">
                  <a14:useLocalDpi xmlns:a14="http://schemas.microsoft.com/office/drawing/2010/main"/>
                </a:ext>
              </a:extLst>
            </a:blip>
            <a:stretch>
              <a:fillRect/>
            </a:stretch>
          </p:blipFill>
          <p:spPr>
            <a:xfrm>
              <a:off x="6039408" y="5482678"/>
              <a:ext cx="44678" cy="109956"/>
            </a:xfrm>
            <a:prstGeom prst="rect">
              <a:avLst/>
            </a:prstGeom>
          </p:spPr>
        </p:pic>
        <p:sp>
          <p:nvSpPr>
            <p:cNvPr id="3563" name="object 404">
              <a:extLst>
                <a:ext uri="{FF2B5EF4-FFF2-40B4-BE49-F238E27FC236}">
                  <a16:creationId xmlns:a16="http://schemas.microsoft.com/office/drawing/2014/main" id="{E65C7478-E99E-1A0B-DD60-F64545FE9667}"/>
                </a:ext>
              </a:extLst>
            </p:cNvPr>
            <p:cNvSpPr/>
            <p:nvPr/>
          </p:nvSpPr>
          <p:spPr>
            <a:xfrm>
              <a:off x="6056304" y="5706141"/>
              <a:ext cx="3175" cy="0"/>
            </a:xfrm>
            <a:custGeom>
              <a:avLst/>
              <a:gdLst/>
              <a:ahLst/>
              <a:cxnLst/>
              <a:rect l="l" t="t" r="r" b="b"/>
              <a:pathLst>
                <a:path w="3175">
                  <a:moveTo>
                    <a:pt x="0" y="0"/>
                  </a:moveTo>
                  <a:lnTo>
                    <a:pt x="2885" y="0"/>
                  </a:lnTo>
                </a:path>
              </a:pathLst>
            </a:custGeom>
            <a:ln w="3175">
              <a:solidFill>
                <a:srgbClr val="3F7594"/>
              </a:solidFill>
            </a:ln>
          </p:spPr>
          <p:txBody>
            <a:bodyPr wrap="square" lIns="0" tIns="0" rIns="0" bIns="0" rtlCol="0"/>
            <a:lstStyle/>
            <a:p>
              <a:endParaRPr/>
            </a:p>
          </p:txBody>
        </p:sp>
        <p:pic>
          <p:nvPicPr>
            <p:cNvPr id="3564" name="object 405">
              <a:extLst>
                <a:ext uri="{FF2B5EF4-FFF2-40B4-BE49-F238E27FC236}">
                  <a16:creationId xmlns:a16="http://schemas.microsoft.com/office/drawing/2014/main" id="{16FB46AB-A832-5FD0-909C-9C84FCD331B9}"/>
                </a:ext>
              </a:extLst>
            </p:cNvPr>
            <p:cNvPicPr/>
            <p:nvPr/>
          </p:nvPicPr>
          <p:blipFill>
            <a:blip r:embed="rId376" cstate="print"/>
            <a:stretch>
              <a:fillRect/>
            </a:stretch>
          </p:blipFill>
          <p:spPr>
            <a:xfrm>
              <a:off x="6042075" y="5587161"/>
              <a:ext cx="3746" cy="2895"/>
            </a:xfrm>
            <a:prstGeom prst="rect">
              <a:avLst/>
            </a:prstGeom>
          </p:spPr>
        </p:pic>
        <p:sp>
          <p:nvSpPr>
            <p:cNvPr id="3565" name="object 406">
              <a:extLst>
                <a:ext uri="{FF2B5EF4-FFF2-40B4-BE49-F238E27FC236}">
                  <a16:creationId xmlns:a16="http://schemas.microsoft.com/office/drawing/2014/main" id="{E2F8A839-A685-05E8-B1AE-85B53590DB7B}"/>
                </a:ext>
              </a:extLst>
            </p:cNvPr>
            <p:cNvSpPr/>
            <p:nvPr/>
          </p:nvSpPr>
          <p:spPr>
            <a:xfrm>
              <a:off x="6042498" y="5588406"/>
              <a:ext cx="3175" cy="0"/>
            </a:xfrm>
            <a:custGeom>
              <a:avLst/>
              <a:gdLst/>
              <a:ahLst/>
              <a:cxnLst/>
              <a:rect l="l" t="t" r="r" b="b"/>
              <a:pathLst>
                <a:path w="3175">
                  <a:moveTo>
                    <a:pt x="0" y="0"/>
                  </a:moveTo>
                  <a:lnTo>
                    <a:pt x="2879" y="0"/>
                  </a:lnTo>
                </a:path>
              </a:pathLst>
            </a:custGeom>
            <a:ln w="3175">
              <a:solidFill>
                <a:srgbClr val="437E9A"/>
              </a:solidFill>
            </a:ln>
          </p:spPr>
          <p:txBody>
            <a:bodyPr wrap="square" lIns="0" tIns="0" rIns="0" bIns="0" rtlCol="0"/>
            <a:lstStyle/>
            <a:p>
              <a:endParaRPr/>
            </a:p>
          </p:txBody>
        </p:sp>
        <p:pic>
          <p:nvPicPr>
            <p:cNvPr id="3566" name="object 407">
              <a:extLst>
                <a:ext uri="{FF2B5EF4-FFF2-40B4-BE49-F238E27FC236}">
                  <a16:creationId xmlns:a16="http://schemas.microsoft.com/office/drawing/2014/main" id="{B55A13A3-AA9C-067A-5CD0-332DE7015C5E}"/>
                </a:ext>
              </a:extLst>
            </p:cNvPr>
            <p:cNvPicPr/>
            <p:nvPr/>
          </p:nvPicPr>
          <p:blipFill>
            <a:blip r:embed="rId377" cstate="hqprint">
              <a:extLst>
                <a:ext uri="{28A0092B-C50C-407E-A947-70E740481C1C}">
                  <a14:useLocalDpi xmlns:a14="http://schemas.microsoft.com/office/drawing/2010/main"/>
                </a:ext>
              </a:extLst>
            </a:blip>
            <a:stretch>
              <a:fillRect/>
            </a:stretch>
          </p:blipFill>
          <p:spPr>
            <a:xfrm>
              <a:off x="6014097" y="5543410"/>
              <a:ext cx="109474" cy="236943"/>
            </a:xfrm>
            <a:prstGeom prst="rect">
              <a:avLst/>
            </a:prstGeom>
          </p:spPr>
        </p:pic>
        <p:pic>
          <p:nvPicPr>
            <p:cNvPr id="3567" name="object 408">
              <a:extLst>
                <a:ext uri="{FF2B5EF4-FFF2-40B4-BE49-F238E27FC236}">
                  <a16:creationId xmlns:a16="http://schemas.microsoft.com/office/drawing/2014/main" id="{29B20646-BF08-100D-2640-9248CDE3823C}"/>
                </a:ext>
              </a:extLst>
            </p:cNvPr>
            <p:cNvPicPr/>
            <p:nvPr/>
          </p:nvPicPr>
          <p:blipFill>
            <a:blip r:embed="rId378" cstate="print"/>
            <a:stretch>
              <a:fillRect/>
            </a:stretch>
          </p:blipFill>
          <p:spPr>
            <a:xfrm>
              <a:off x="5644629" y="5703392"/>
              <a:ext cx="7302" cy="6223"/>
            </a:xfrm>
            <a:prstGeom prst="rect">
              <a:avLst/>
            </a:prstGeom>
          </p:spPr>
        </p:pic>
        <p:pic>
          <p:nvPicPr>
            <p:cNvPr id="3568" name="object 409">
              <a:extLst>
                <a:ext uri="{FF2B5EF4-FFF2-40B4-BE49-F238E27FC236}">
                  <a16:creationId xmlns:a16="http://schemas.microsoft.com/office/drawing/2014/main" id="{CFB4D23D-7FF1-05A1-1142-836493F4C15F}"/>
                </a:ext>
              </a:extLst>
            </p:cNvPr>
            <p:cNvPicPr/>
            <p:nvPr/>
          </p:nvPicPr>
          <p:blipFill>
            <a:blip r:embed="rId379" cstate="hqprint">
              <a:extLst>
                <a:ext uri="{28A0092B-C50C-407E-A947-70E740481C1C}">
                  <a14:useLocalDpi xmlns:a14="http://schemas.microsoft.com/office/drawing/2010/main"/>
                </a:ext>
              </a:extLst>
            </a:blip>
            <a:stretch>
              <a:fillRect/>
            </a:stretch>
          </p:blipFill>
          <p:spPr>
            <a:xfrm>
              <a:off x="5624322" y="5597944"/>
              <a:ext cx="41643" cy="26035"/>
            </a:xfrm>
            <a:prstGeom prst="rect">
              <a:avLst/>
            </a:prstGeom>
          </p:spPr>
        </p:pic>
        <p:sp>
          <p:nvSpPr>
            <p:cNvPr id="3569" name="object 410">
              <a:extLst>
                <a:ext uri="{FF2B5EF4-FFF2-40B4-BE49-F238E27FC236}">
                  <a16:creationId xmlns:a16="http://schemas.microsoft.com/office/drawing/2014/main" id="{563C76A5-02D9-CDD9-1E41-B6AE80F7B043}"/>
                </a:ext>
              </a:extLst>
            </p:cNvPr>
            <p:cNvSpPr/>
            <p:nvPr/>
          </p:nvSpPr>
          <p:spPr>
            <a:xfrm>
              <a:off x="5625332" y="5597029"/>
              <a:ext cx="5715" cy="0"/>
            </a:xfrm>
            <a:custGeom>
              <a:avLst/>
              <a:gdLst/>
              <a:ahLst/>
              <a:cxnLst/>
              <a:rect l="l" t="t" r="r" b="b"/>
              <a:pathLst>
                <a:path w="5714">
                  <a:moveTo>
                    <a:pt x="4043" y="0"/>
                  </a:moveTo>
                  <a:lnTo>
                    <a:pt x="5527" y="0"/>
                  </a:lnTo>
                </a:path>
                <a:path w="5714">
                  <a:moveTo>
                    <a:pt x="0" y="0"/>
                  </a:moveTo>
                  <a:lnTo>
                    <a:pt x="1260" y="0"/>
                  </a:lnTo>
                </a:path>
              </a:pathLst>
            </a:custGeom>
            <a:ln w="3175">
              <a:solidFill>
                <a:srgbClr val="005B7A"/>
              </a:solidFill>
            </a:ln>
          </p:spPr>
          <p:txBody>
            <a:bodyPr wrap="square" lIns="0" tIns="0" rIns="0" bIns="0" rtlCol="0"/>
            <a:lstStyle/>
            <a:p>
              <a:endParaRPr/>
            </a:p>
          </p:txBody>
        </p:sp>
        <p:pic>
          <p:nvPicPr>
            <p:cNvPr id="3570" name="object 411">
              <a:extLst>
                <a:ext uri="{FF2B5EF4-FFF2-40B4-BE49-F238E27FC236}">
                  <a16:creationId xmlns:a16="http://schemas.microsoft.com/office/drawing/2014/main" id="{4C04EE93-BAAF-4BD3-99E1-70ECE0BA91E5}"/>
                </a:ext>
              </a:extLst>
            </p:cNvPr>
            <p:cNvPicPr/>
            <p:nvPr/>
          </p:nvPicPr>
          <p:blipFill>
            <a:blip r:embed="rId380" cstate="print">
              <a:extLst>
                <a:ext uri="{28A0092B-C50C-407E-A947-70E740481C1C}">
                  <a14:useLocalDpi xmlns:a14="http://schemas.microsoft.com/office/drawing/2010/main"/>
                </a:ext>
              </a:extLst>
            </a:blip>
            <a:stretch>
              <a:fillRect/>
            </a:stretch>
          </p:blipFill>
          <p:spPr>
            <a:xfrm>
              <a:off x="5637110" y="5701525"/>
              <a:ext cx="14029" cy="52285"/>
            </a:xfrm>
            <a:prstGeom prst="rect">
              <a:avLst/>
            </a:prstGeom>
          </p:spPr>
        </p:pic>
        <p:sp>
          <p:nvSpPr>
            <p:cNvPr id="3571" name="object 412">
              <a:extLst>
                <a:ext uri="{FF2B5EF4-FFF2-40B4-BE49-F238E27FC236}">
                  <a16:creationId xmlns:a16="http://schemas.microsoft.com/office/drawing/2014/main" id="{7FADD07A-E80A-BEA1-EF5B-EAE5255CF759}"/>
                </a:ext>
              </a:extLst>
            </p:cNvPr>
            <p:cNvSpPr/>
            <p:nvPr/>
          </p:nvSpPr>
          <p:spPr>
            <a:xfrm>
              <a:off x="5637982" y="5746660"/>
              <a:ext cx="5715" cy="0"/>
            </a:xfrm>
            <a:custGeom>
              <a:avLst/>
              <a:gdLst/>
              <a:ahLst/>
              <a:cxnLst/>
              <a:rect l="l" t="t" r="r" b="b"/>
              <a:pathLst>
                <a:path w="5714">
                  <a:moveTo>
                    <a:pt x="4163" y="0"/>
                  </a:moveTo>
                  <a:lnTo>
                    <a:pt x="5605" y="0"/>
                  </a:lnTo>
                </a:path>
                <a:path w="5714">
                  <a:moveTo>
                    <a:pt x="0" y="0"/>
                  </a:moveTo>
                  <a:lnTo>
                    <a:pt x="1396" y="0"/>
                  </a:lnTo>
                </a:path>
              </a:pathLst>
            </a:custGeom>
            <a:ln w="3175">
              <a:solidFill>
                <a:srgbClr val="005173"/>
              </a:solidFill>
            </a:ln>
          </p:spPr>
          <p:txBody>
            <a:bodyPr wrap="square" lIns="0" tIns="0" rIns="0" bIns="0" rtlCol="0"/>
            <a:lstStyle/>
            <a:p>
              <a:endParaRPr/>
            </a:p>
          </p:txBody>
        </p:sp>
        <p:pic>
          <p:nvPicPr>
            <p:cNvPr id="3572" name="object 413">
              <a:extLst>
                <a:ext uri="{FF2B5EF4-FFF2-40B4-BE49-F238E27FC236}">
                  <a16:creationId xmlns:a16="http://schemas.microsoft.com/office/drawing/2014/main" id="{D53858D4-98FF-32D4-B2F5-CB7C2DEE98CF}"/>
                </a:ext>
              </a:extLst>
            </p:cNvPr>
            <p:cNvPicPr/>
            <p:nvPr/>
          </p:nvPicPr>
          <p:blipFill>
            <a:blip r:embed="rId381" cstate="print">
              <a:extLst>
                <a:ext uri="{28A0092B-C50C-407E-A947-70E740481C1C}">
                  <a14:useLocalDpi xmlns:a14="http://schemas.microsoft.com/office/drawing/2010/main"/>
                </a:ext>
              </a:extLst>
            </a:blip>
            <a:stretch>
              <a:fillRect/>
            </a:stretch>
          </p:blipFill>
          <p:spPr>
            <a:xfrm>
              <a:off x="5636996" y="5459907"/>
              <a:ext cx="10236" cy="11341"/>
            </a:xfrm>
            <a:prstGeom prst="rect">
              <a:avLst/>
            </a:prstGeom>
          </p:spPr>
        </p:pic>
        <p:pic>
          <p:nvPicPr>
            <p:cNvPr id="3573" name="object 414">
              <a:extLst>
                <a:ext uri="{FF2B5EF4-FFF2-40B4-BE49-F238E27FC236}">
                  <a16:creationId xmlns:a16="http://schemas.microsoft.com/office/drawing/2014/main" id="{36D0963B-0CF2-7C05-473F-025196C40142}"/>
                </a:ext>
              </a:extLst>
            </p:cNvPr>
            <p:cNvPicPr/>
            <p:nvPr/>
          </p:nvPicPr>
          <p:blipFill>
            <a:blip r:embed="rId382" cstate="hqprint">
              <a:extLst>
                <a:ext uri="{28A0092B-C50C-407E-A947-70E740481C1C}">
                  <a14:useLocalDpi xmlns:a14="http://schemas.microsoft.com/office/drawing/2010/main"/>
                </a:ext>
              </a:extLst>
            </a:blip>
            <a:stretch>
              <a:fillRect/>
            </a:stretch>
          </p:blipFill>
          <p:spPr>
            <a:xfrm>
              <a:off x="5589651" y="5518175"/>
              <a:ext cx="100837" cy="490245"/>
            </a:xfrm>
            <a:prstGeom prst="rect">
              <a:avLst/>
            </a:prstGeom>
          </p:spPr>
        </p:pic>
        <p:pic>
          <p:nvPicPr>
            <p:cNvPr id="3574" name="object 415">
              <a:extLst>
                <a:ext uri="{FF2B5EF4-FFF2-40B4-BE49-F238E27FC236}">
                  <a16:creationId xmlns:a16="http://schemas.microsoft.com/office/drawing/2014/main" id="{153FC099-30CD-B2F3-7170-62C0ED490DA3}"/>
                </a:ext>
              </a:extLst>
            </p:cNvPr>
            <p:cNvPicPr/>
            <p:nvPr/>
          </p:nvPicPr>
          <p:blipFill>
            <a:blip r:embed="rId383" cstate="print"/>
            <a:stretch>
              <a:fillRect/>
            </a:stretch>
          </p:blipFill>
          <p:spPr>
            <a:xfrm>
              <a:off x="5418086" y="5770943"/>
              <a:ext cx="8382" cy="9309"/>
            </a:xfrm>
            <a:prstGeom prst="rect">
              <a:avLst/>
            </a:prstGeom>
          </p:spPr>
        </p:pic>
        <p:pic>
          <p:nvPicPr>
            <p:cNvPr id="3575" name="object 416">
              <a:extLst>
                <a:ext uri="{FF2B5EF4-FFF2-40B4-BE49-F238E27FC236}">
                  <a16:creationId xmlns:a16="http://schemas.microsoft.com/office/drawing/2014/main" id="{CCC14224-82BA-118B-7D64-C3DF5E0A865C}"/>
                </a:ext>
              </a:extLst>
            </p:cNvPr>
            <p:cNvPicPr/>
            <p:nvPr/>
          </p:nvPicPr>
          <p:blipFill>
            <a:blip r:embed="rId384" cstate="print"/>
            <a:stretch>
              <a:fillRect/>
            </a:stretch>
          </p:blipFill>
          <p:spPr>
            <a:xfrm>
              <a:off x="5449163" y="6266764"/>
              <a:ext cx="8267" cy="7137"/>
            </a:xfrm>
            <a:prstGeom prst="rect">
              <a:avLst/>
            </a:prstGeom>
          </p:spPr>
        </p:pic>
        <p:pic>
          <p:nvPicPr>
            <p:cNvPr id="3576" name="object 417">
              <a:extLst>
                <a:ext uri="{FF2B5EF4-FFF2-40B4-BE49-F238E27FC236}">
                  <a16:creationId xmlns:a16="http://schemas.microsoft.com/office/drawing/2014/main" id="{A1CE4E78-3878-616D-49E9-8095A7BF3ADA}"/>
                </a:ext>
              </a:extLst>
            </p:cNvPr>
            <p:cNvPicPr/>
            <p:nvPr/>
          </p:nvPicPr>
          <p:blipFill>
            <a:blip r:embed="rId385" cstate="print"/>
            <a:stretch>
              <a:fillRect/>
            </a:stretch>
          </p:blipFill>
          <p:spPr>
            <a:xfrm>
              <a:off x="5450001" y="6264617"/>
              <a:ext cx="6426" cy="4914"/>
            </a:xfrm>
            <a:prstGeom prst="rect">
              <a:avLst/>
            </a:prstGeom>
          </p:spPr>
        </p:pic>
        <p:sp>
          <p:nvSpPr>
            <p:cNvPr id="3577" name="object 418">
              <a:extLst>
                <a:ext uri="{FF2B5EF4-FFF2-40B4-BE49-F238E27FC236}">
                  <a16:creationId xmlns:a16="http://schemas.microsoft.com/office/drawing/2014/main" id="{BF77BAA8-78AC-A376-13E6-BC6E7416616D}"/>
                </a:ext>
              </a:extLst>
            </p:cNvPr>
            <p:cNvSpPr/>
            <p:nvPr/>
          </p:nvSpPr>
          <p:spPr>
            <a:xfrm>
              <a:off x="5450605" y="6266402"/>
              <a:ext cx="635" cy="0"/>
            </a:xfrm>
            <a:custGeom>
              <a:avLst/>
              <a:gdLst/>
              <a:ahLst/>
              <a:cxnLst/>
              <a:rect l="l" t="t" r="r" b="b"/>
              <a:pathLst>
                <a:path w="635">
                  <a:moveTo>
                    <a:pt x="0" y="0"/>
                  </a:moveTo>
                  <a:lnTo>
                    <a:pt x="485" y="0"/>
                  </a:lnTo>
                </a:path>
              </a:pathLst>
            </a:custGeom>
            <a:ln w="3175">
              <a:solidFill>
                <a:srgbClr val="5A839F"/>
              </a:solidFill>
            </a:ln>
          </p:spPr>
          <p:txBody>
            <a:bodyPr wrap="square" lIns="0" tIns="0" rIns="0" bIns="0" rtlCol="0"/>
            <a:lstStyle/>
            <a:p>
              <a:endParaRPr/>
            </a:p>
          </p:txBody>
        </p:sp>
        <p:sp>
          <p:nvSpPr>
            <p:cNvPr id="3578" name="object 419">
              <a:extLst>
                <a:ext uri="{FF2B5EF4-FFF2-40B4-BE49-F238E27FC236}">
                  <a16:creationId xmlns:a16="http://schemas.microsoft.com/office/drawing/2014/main" id="{CC3913FC-9EF1-D689-809B-A80757E44D9B}"/>
                </a:ext>
              </a:extLst>
            </p:cNvPr>
            <p:cNvSpPr/>
            <p:nvPr/>
          </p:nvSpPr>
          <p:spPr>
            <a:xfrm>
              <a:off x="5451360" y="6266199"/>
              <a:ext cx="0" cy="1270"/>
            </a:xfrm>
            <a:custGeom>
              <a:avLst/>
              <a:gdLst/>
              <a:ahLst/>
              <a:cxnLst/>
              <a:rect l="l" t="t" r="r" b="b"/>
              <a:pathLst>
                <a:path h="1270">
                  <a:moveTo>
                    <a:pt x="0" y="1224"/>
                  </a:moveTo>
                  <a:lnTo>
                    <a:pt x="0" y="0"/>
                  </a:lnTo>
                </a:path>
              </a:pathLst>
            </a:custGeom>
            <a:ln w="3175">
              <a:solidFill>
                <a:srgbClr val="507E9C"/>
              </a:solidFill>
            </a:ln>
          </p:spPr>
          <p:txBody>
            <a:bodyPr wrap="square" lIns="0" tIns="0" rIns="0" bIns="0" rtlCol="0"/>
            <a:lstStyle/>
            <a:p>
              <a:endParaRPr/>
            </a:p>
          </p:txBody>
        </p:sp>
        <p:pic>
          <p:nvPicPr>
            <p:cNvPr id="3579" name="object 420">
              <a:extLst>
                <a:ext uri="{FF2B5EF4-FFF2-40B4-BE49-F238E27FC236}">
                  <a16:creationId xmlns:a16="http://schemas.microsoft.com/office/drawing/2014/main" id="{C6030BF0-76D5-C29A-CEB4-851D57420142}"/>
                </a:ext>
              </a:extLst>
            </p:cNvPr>
            <p:cNvPicPr/>
            <p:nvPr/>
          </p:nvPicPr>
          <p:blipFill>
            <a:blip r:embed="rId386" cstate="hqprint">
              <a:extLst>
                <a:ext uri="{28A0092B-C50C-407E-A947-70E740481C1C}">
                  <a14:useLocalDpi xmlns:a14="http://schemas.microsoft.com/office/drawing/2010/main"/>
                </a:ext>
              </a:extLst>
            </a:blip>
            <a:stretch>
              <a:fillRect/>
            </a:stretch>
          </p:blipFill>
          <p:spPr>
            <a:xfrm>
              <a:off x="5364048" y="5839472"/>
              <a:ext cx="115176" cy="571284"/>
            </a:xfrm>
            <a:prstGeom prst="rect">
              <a:avLst/>
            </a:prstGeom>
          </p:spPr>
        </p:pic>
        <p:pic>
          <p:nvPicPr>
            <p:cNvPr id="3580" name="object 421">
              <a:extLst>
                <a:ext uri="{FF2B5EF4-FFF2-40B4-BE49-F238E27FC236}">
                  <a16:creationId xmlns:a16="http://schemas.microsoft.com/office/drawing/2014/main" id="{B1E55DED-E912-6338-2414-6A8153D322FA}"/>
                </a:ext>
              </a:extLst>
            </p:cNvPr>
            <p:cNvPicPr/>
            <p:nvPr/>
          </p:nvPicPr>
          <p:blipFill>
            <a:blip r:embed="rId387" cstate="print"/>
            <a:stretch>
              <a:fillRect/>
            </a:stretch>
          </p:blipFill>
          <p:spPr>
            <a:xfrm>
              <a:off x="5441911" y="6189522"/>
              <a:ext cx="15646" cy="5854"/>
            </a:xfrm>
            <a:prstGeom prst="rect">
              <a:avLst/>
            </a:prstGeom>
          </p:spPr>
        </p:pic>
        <p:pic>
          <p:nvPicPr>
            <p:cNvPr id="3581" name="object 422">
              <a:extLst>
                <a:ext uri="{FF2B5EF4-FFF2-40B4-BE49-F238E27FC236}">
                  <a16:creationId xmlns:a16="http://schemas.microsoft.com/office/drawing/2014/main" id="{F5F29294-F9D2-7EC5-EBBF-CBB5E0A6798F}"/>
                </a:ext>
              </a:extLst>
            </p:cNvPr>
            <p:cNvPicPr/>
            <p:nvPr/>
          </p:nvPicPr>
          <p:blipFill>
            <a:blip r:embed="rId388" cstate="hqprint">
              <a:extLst>
                <a:ext uri="{28A0092B-C50C-407E-A947-70E740481C1C}">
                  <a14:useLocalDpi xmlns:a14="http://schemas.microsoft.com/office/drawing/2010/main"/>
                </a:ext>
              </a:extLst>
            </a:blip>
            <a:stretch>
              <a:fillRect/>
            </a:stretch>
          </p:blipFill>
          <p:spPr>
            <a:xfrm>
              <a:off x="5401271" y="6291300"/>
              <a:ext cx="57899" cy="91871"/>
            </a:xfrm>
            <a:prstGeom prst="rect">
              <a:avLst/>
            </a:prstGeom>
          </p:spPr>
        </p:pic>
        <p:pic>
          <p:nvPicPr>
            <p:cNvPr id="3582" name="object 423">
              <a:extLst>
                <a:ext uri="{FF2B5EF4-FFF2-40B4-BE49-F238E27FC236}">
                  <a16:creationId xmlns:a16="http://schemas.microsoft.com/office/drawing/2014/main" id="{E1F30AE5-9056-8D3E-F878-1A43C6A86E6E}"/>
                </a:ext>
              </a:extLst>
            </p:cNvPr>
            <p:cNvPicPr/>
            <p:nvPr/>
          </p:nvPicPr>
          <p:blipFill>
            <a:blip r:embed="rId389" cstate="hqprint">
              <a:extLst>
                <a:ext uri="{28A0092B-C50C-407E-A947-70E740481C1C}">
                  <a14:useLocalDpi xmlns:a14="http://schemas.microsoft.com/office/drawing/2010/main"/>
                </a:ext>
              </a:extLst>
            </a:blip>
            <a:stretch>
              <a:fillRect/>
            </a:stretch>
          </p:blipFill>
          <p:spPr>
            <a:xfrm>
              <a:off x="5357761" y="6023089"/>
              <a:ext cx="33528" cy="37147"/>
            </a:xfrm>
            <a:prstGeom prst="rect">
              <a:avLst/>
            </a:prstGeom>
          </p:spPr>
        </p:pic>
        <p:pic>
          <p:nvPicPr>
            <p:cNvPr id="3583" name="object 424">
              <a:extLst>
                <a:ext uri="{FF2B5EF4-FFF2-40B4-BE49-F238E27FC236}">
                  <a16:creationId xmlns:a16="http://schemas.microsoft.com/office/drawing/2014/main" id="{B06EEA56-6E40-434C-83C0-8C6ADF5BB491}"/>
                </a:ext>
              </a:extLst>
            </p:cNvPr>
            <p:cNvPicPr/>
            <p:nvPr/>
          </p:nvPicPr>
          <p:blipFill>
            <a:blip r:embed="rId390" cstate="print">
              <a:extLst>
                <a:ext uri="{28A0092B-C50C-407E-A947-70E740481C1C}">
                  <a14:useLocalDpi xmlns:a14="http://schemas.microsoft.com/office/drawing/2010/main"/>
                </a:ext>
              </a:extLst>
            </a:blip>
            <a:stretch>
              <a:fillRect/>
            </a:stretch>
          </p:blipFill>
          <p:spPr>
            <a:xfrm>
              <a:off x="5356656" y="6104343"/>
              <a:ext cx="102108" cy="88403"/>
            </a:xfrm>
            <a:prstGeom prst="rect">
              <a:avLst/>
            </a:prstGeom>
          </p:spPr>
        </p:pic>
        <p:pic>
          <p:nvPicPr>
            <p:cNvPr id="3584" name="object 425">
              <a:extLst>
                <a:ext uri="{FF2B5EF4-FFF2-40B4-BE49-F238E27FC236}">
                  <a16:creationId xmlns:a16="http://schemas.microsoft.com/office/drawing/2014/main" id="{6EFB20BE-A3D7-D6F9-EA4B-F8903EBEA435}"/>
                </a:ext>
              </a:extLst>
            </p:cNvPr>
            <p:cNvPicPr/>
            <p:nvPr/>
          </p:nvPicPr>
          <p:blipFill>
            <a:blip r:embed="rId391" cstate="print">
              <a:extLst>
                <a:ext uri="{28A0092B-C50C-407E-A947-70E740481C1C}">
                  <a14:useLocalDpi xmlns:a14="http://schemas.microsoft.com/office/drawing/2010/main"/>
                </a:ext>
              </a:extLst>
            </a:blip>
            <a:stretch>
              <a:fillRect/>
            </a:stretch>
          </p:blipFill>
          <p:spPr>
            <a:xfrm>
              <a:off x="5015153" y="5500699"/>
              <a:ext cx="14249" cy="12166"/>
            </a:xfrm>
            <a:prstGeom prst="rect">
              <a:avLst/>
            </a:prstGeom>
          </p:spPr>
        </p:pic>
        <p:pic>
          <p:nvPicPr>
            <p:cNvPr id="3585" name="object 426">
              <a:extLst>
                <a:ext uri="{FF2B5EF4-FFF2-40B4-BE49-F238E27FC236}">
                  <a16:creationId xmlns:a16="http://schemas.microsoft.com/office/drawing/2014/main" id="{26A7C224-F1C3-F72A-425A-493587673284}"/>
                </a:ext>
              </a:extLst>
            </p:cNvPr>
            <p:cNvPicPr/>
            <p:nvPr/>
          </p:nvPicPr>
          <p:blipFill>
            <a:blip r:embed="rId392" cstate="print">
              <a:extLst>
                <a:ext uri="{28A0092B-C50C-407E-A947-70E740481C1C}">
                  <a14:useLocalDpi xmlns:a14="http://schemas.microsoft.com/office/drawing/2010/main"/>
                </a:ext>
              </a:extLst>
            </a:blip>
            <a:stretch>
              <a:fillRect/>
            </a:stretch>
          </p:blipFill>
          <p:spPr>
            <a:xfrm>
              <a:off x="5063312" y="5210644"/>
              <a:ext cx="49492" cy="165595"/>
            </a:xfrm>
            <a:prstGeom prst="rect">
              <a:avLst/>
            </a:prstGeom>
          </p:spPr>
        </p:pic>
        <p:pic>
          <p:nvPicPr>
            <p:cNvPr id="3586" name="object 427">
              <a:extLst>
                <a:ext uri="{FF2B5EF4-FFF2-40B4-BE49-F238E27FC236}">
                  <a16:creationId xmlns:a16="http://schemas.microsoft.com/office/drawing/2014/main" id="{F5CF07D6-400A-D060-6E1E-A82BBA1FF1AA}"/>
                </a:ext>
              </a:extLst>
            </p:cNvPr>
            <p:cNvPicPr/>
            <p:nvPr/>
          </p:nvPicPr>
          <p:blipFill>
            <a:blip r:embed="rId393" cstate="print">
              <a:extLst>
                <a:ext uri="{28A0092B-C50C-407E-A947-70E740481C1C}">
                  <a14:useLocalDpi xmlns:a14="http://schemas.microsoft.com/office/drawing/2010/main"/>
                </a:ext>
              </a:extLst>
            </a:blip>
            <a:stretch>
              <a:fillRect/>
            </a:stretch>
          </p:blipFill>
          <p:spPr>
            <a:xfrm>
              <a:off x="4988610" y="5676950"/>
              <a:ext cx="10172" cy="11264"/>
            </a:xfrm>
            <a:prstGeom prst="rect">
              <a:avLst/>
            </a:prstGeom>
          </p:spPr>
        </p:pic>
        <p:pic>
          <p:nvPicPr>
            <p:cNvPr id="3587" name="object 428">
              <a:extLst>
                <a:ext uri="{FF2B5EF4-FFF2-40B4-BE49-F238E27FC236}">
                  <a16:creationId xmlns:a16="http://schemas.microsoft.com/office/drawing/2014/main" id="{52CCCE50-A835-63F6-2076-C2BB983933CB}"/>
                </a:ext>
              </a:extLst>
            </p:cNvPr>
            <p:cNvPicPr/>
            <p:nvPr/>
          </p:nvPicPr>
          <p:blipFill>
            <a:blip r:embed="rId394" cstate="print"/>
            <a:stretch>
              <a:fillRect/>
            </a:stretch>
          </p:blipFill>
          <p:spPr>
            <a:xfrm>
              <a:off x="4990084" y="5678030"/>
              <a:ext cx="7632" cy="1879"/>
            </a:xfrm>
            <a:prstGeom prst="rect">
              <a:avLst/>
            </a:prstGeom>
          </p:spPr>
        </p:pic>
        <p:pic>
          <p:nvPicPr>
            <p:cNvPr id="3588" name="object 429">
              <a:extLst>
                <a:ext uri="{FF2B5EF4-FFF2-40B4-BE49-F238E27FC236}">
                  <a16:creationId xmlns:a16="http://schemas.microsoft.com/office/drawing/2014/main" id="{5F4B5438-575F-163F-566B-756931B4457B}"/>
                </a:ext>
              </a:extLst>
            </p:cNvPr>
            <p:cNvPicPr/>
            <p:nvPr/>
          </p:nvPicPr>
          <p:blipFill>
            <a:blip r:embed="rId395" cstate="print"/>
            <a:stretch>
              <a:fillRect/>
            </a:stretch>
          </p:blipFill>
          <p:spPr>
            <a:xfrm>
              <a:off x="4990528" y="5678322"/>
              <a:ext cx="6781" cy="2362"/>
            </a:xfrm>
            <a:prstGeom prst="rect">
              <a:avLst/>
            </a:prstGeom>
          </p:spPr>
        </p:pic>
        <p:sp>
          <p:nvSpPr>
            <p:cNvPr id="3589" name="object 430">
              <a:extLst>
                <a:ext uri="{FF2B5EF4-FFF2-40B4-BE49-F238E27FC236}">
                  <a16:creationId xmlns:a16="http://schemas.microsoft.com/office/drawing/2014/main" id="{09851EEC-C937-EC4D-D88B-8BEE349DB518}"/>
                </a:ext>
              </a:extLst>
            </p:cNvPr>
            <p:cNvSpPr/>
            <p:nvPr/>
          </p:nvSpPr>
          <p:spPr>
            <a:xfrm>
              <a:off x="4995887" y="5680055"/>
              <a:ext cx="1270" cy="0"/>
            </a:xfrm>
            <a:custGeom>
              <a:avLst/>
              <a:gdLst/>
              <a:ahLst/>
              <a:cxnLst/>
              <a:rect l="l" t="t" r="r" b="b"/>
              <a:pathLst>
                <a:path w="1270">
                  <a:moveTo>
                    <a:pt x="0" y="0"/>
                  </a:moveTo>
                  <a:lnTo>
                    <a:pt x="819" y="0"/>
                  </a:lnTo>
                </a:path>
              </a:pathLst>
            </a:custGeom>
            <a:ln w="3175">
              <a:solidFill>
                <a:srgbClr val="347394"/>
              </a:solidFill>
            </a:ln>
          </p:spPr>
          <p:txBody>
            <a:bodyPr wrap="square" lIns="0" tIns="0" rIns="0" bIns="0" rtlCol="0"/>
            <a:lstStyle/>
            <a:p>
              <a:endParaRPr/>
            </a:p>
          </p:txBody>
        </p:sp>
        <p:pic>
          <p:nvPicPr>
            <p:cNvPr id="3590" name="object 431">
              <a:extLst>
                <a:ext uri="{FF2B5EF4-FFF2-40B4-BE49-F238E27FC236}">
                  <a16:creationId xmlns:a16="http://schemas.microsoft.com/office/drawing/2014/main" id="{58BBCEE2-9B06-47C5-2E06-D4EBC6450F75}"/>
                </a:ext>
              </a:extLst>
            </p:cNvPr>
            <p:cNvPicPr/>
            <p:nvPr/>
          </p:nvPicPr>
          <p:blipFill>
            <a:blip r:embed="rId396" cstate="print"/>
            <a:stretch>
              <a:fillRect/>
            </a:stretch>
          </p:blipFill>
          <p:spPr>
            <a:xfrm>
              <a:off x="5065814" y="5210721"/>
              <a:ext cx="11684" cy="8064"/>
            </a:xfrm>
            <a:prstGeom prst="rect">
              <a:avLst/>
            </a:prstGeom>
          </p:spPr>
        </p:pic>
        <p:pic>
          <p:nvPicPr>
            <p:cNvPr id="3591" name="object 432">
              <a:extLst>
                <a:ext uri="{FF2B5EF4-FFF2-40B4-BE49-F238E27FC236}">
                  <a16:creationId xmlns:a16="http://schemas.microsoft.com/office/drawing/2014/main" id="{64B8F4A3-E909-E22E-7245-C8CB7DE232A2}"/>
                </a:ext>
              </a:extLst>
            </p:cNvPr>
            <p:cNvPicPr/>
            <p:nvPr/>
          </p:nvPicPr>
          <p:blipFill>
            <a:blip r:embed="rId397" cstate="print"/>
            <a:stretch>
              <a:fillRect/>
            </a:stretch>
          </p:blipFill>
          <p:spPr>
            <a:xfrm>
              <a:off x="5064937" y="5206987"/>
              <a:ext cx="11061" cy="6438"/>
            </a:xfrm>
            <a:prstGeom prst="rect">
              <a:avLst/>
            </a:prstGeom>
          </p:spPr>
        </p:pic>
        <p:sp>
          <p:nvSpPr>
            <p:cNvPr id="3592" name="object 433">
              <a:extLst>
                <a:ext uri="{FF2B5EF4-FFF2-40B4-BE49-F238E27FC236}">
                  <a16:creationId xmlns:a16="http://schemas.microsoft.com/office/drawing/2014/main" id="{24EA6A8B-1806-9A5B-9DE8-06DE934D2398}"/>
                </a:ext>
              </a:extLst>
            </p:cNvPr>
            <p:cNvSpPr/>
            <p:nvPr/>
          </p:nvSpPr>
          <p:spPr>
            <a:xfrm>
              <a:off x="5072024" y="5209133"/>
              <a:ext cx="3175" cy="3175"/>
            </a:xfrm>
            <a:custGeom>
              <a:avLst/>
              <a:gdLst/>
              <a:ahLst/>
              <a:cxnLst/>
              <a:rect l="l" t="t" r="r" b="b"/>
              <a:pathLst>
                <a:path w="3175" h="3175">
                  <a:moveTo>
                    <a:pt x="0" y="0"/>
                  </a:moveTo>
                  <a:lnTo>
                    <a:pt x="1397" y="2730"/>
                  </a:lnTo>
                  <a:lnTo>
                    <a:pt x="1955" y="2565"/>
                  </a:lnTo>
                  <a:lnTo>
                    <a:pt x="2463" y="2349"/>
                  </a:lnTo>
                  <a:lnTo>
                    <a:pt x="2857" y="2108"/>
                  </a:lnTo>
                  <a:lnTo>
                    <a:pt x="2451" y="1130"/>
                  </a:lnTo>
                  <a:lnTo>
                    <a:pt x="1384" y="342"/>
                  </a:lnTo>
                  <a:lnTo>
                    <a:pt x="0" y="0"/>
                  </a:lnTo>
                  <a:close/>
                </a:path>
              </a:pathLst>
            </a:custGeom>
            <a:solidFill>
              <a:srgbClr val="6A798E"/>
            </a:solidFill>
          </p:spPr>
          <p:txBody>
            <a:bodyPr wrap="square" lIns="0" tIns="0" rIns="0" bIns="0" rtlCol="0"/>
            <a:lstStyle/>
            <a:p>
              <a:endParaRPr/>
            </a:p>
          </p:txBody>
        </p:sp>
        <p:pic>
          <p:nvPicPr>
            <p:cNvPr id="3593" name="object 434">
              <a:extLst>
                <a:ext uri="{FF2B5EF4-FFF2-40B4-BE49-F238E27FC236}">
                  <a16:creationId xmlns:a16="http://schemas.microsoft.com/office/drawing/2014/main" id="{85B3FFE1-E345-FA1B-D68C-A1D56E6E3F5D}"/>
                </a:ext>
              </a:extLst>
            </p:cNvPr>
            <p:cNvPicPr/>
            <p:nvPr/>
          </p:nvPicPr>
          <p:blipFill>
            <a:blip r:embed="rId398" cstate="hqprint">
              <a:extLst>
                <a:ext uri="{28A0092B-C50C-407E-A947-70E740481C1C}">
                  <a14:useLocalDpi xmlns:a14="http://schemas.microsoft.com/office/drawing/2010/main"/>
                </a:ext>
              </a:extLst>
            </a:blip>
            <a:stretch>
              <a:fillRect/>
            </a:stretch>
          </p:blipFill>
          <p:spPr>
            <a:xfrm>
              <a:off x="4973167" y="5406008"/>
              <a:ext cx="169329" cy="479551"/>
            </a:xfrm>
            <a:prstGeom prst="rect">
              <a:avLst/>
            </a:prstGeom>
          </p:spPr>
        </p:pic>
        <p:pic>
          <p:nvPicPr>
            <p:cNvPr id="3594" name="object 435">
              <a:extLst>
                <a:ext uri="{FF2B5EF4-FFF2-40B4-BE49-F238E27FC236}">
                  <a16:creationId xmlns:a16="http://schemas.microsoft.com/office/drawing/2014/main" id="{BEE7B31F-CC50-01FE-0412-B1FF793290D9}"/>
                </a:ext>
              </a:extLst>
            </p:cNvPr>
            <p:cNvPicPr/>
            <p:nvPr/>
          </p:nvPicPr>
          <p:blipFill>
            <a:blip r:embed="rId399" cstate="print">
              <a:extLst>
                <a:ext uri="{28A0092B-C50C-407E-A947-70E740481C1C}">
                  <a14:useLocalDpi xmlns:a14="http://schemas.microsoft.com/office/drawing/2010/main"/>
                </a:ext>
              </a:extLst>
            </a:blip>
            <a:stretch>
              <a:fillRect/>
            </a:stretch>
          </p:blipFill>
          <p:spPr>
            <a:xfrm>
              <a:off x="5114772" y="5478741"/>
              <a:ext cx="36105" cy="44754"/>
            </a:xfrm>
            <a:prstGeom prst="rect">
              <a:avLst/>
            </a:prstGeom>
          </p:spPr>
        </p:pic>
        <p:pic>
          <p:nvPicPr>
            <p:cNvPr id="3595" name="object 436">
              <a:extLst>
                <a:ext uri="{FF2B5EF4-FFF2-40B4-BE49-F238E27FC236}">
                  <a16:creationId xmlns:a16="http://schemas.microsoft.com/office/drawing/2014/main" id="{EFCFA5B7-6AAD-3BC7-0CA7-D4D6850AB5F0}"/>
                </a:ext>
              </a:extLst>
            </p:cNvPr>
            <p:cNvPicPr/>
            <p:nvPr/>
          </p:nvPicPr>
          <p:blipFill>
            <a:blip r:embed="rId400" cstate="hqprint">
              <a:extLst>
                <a:ext uri="{28A0092B-C50C-407E-A947-70E740481C1C}">
                  <a14:useLocalDpi xmlns:a14="http://schemas.microsoft.com/office/drawing/2010/main"/>
                </a:ext>
              </a:extLst>
            </a:blip>
            <a:stretch>
              <a:fillRect/>
            </a:stretch>
          </p:blipFill>
          <p:spPr>
            <a:xfrm>
              <a:off x="5000739" y="5800026"/>
              <a:ext cx="40741" cy="45135"/>
            </a:xfrm>
            <a:prstGeom prst="rect">
              <a:avLst/>
            </a:prstGeom>
          </p:spPr>
        </p:pic>
        <p:pic>
          <p:nvPicPr>
            <p:cNvPr id="3596" name="object 437">
              <a:extLst>
                <a:ext uri="{FF2B5EF4-FFF2-40B4-BE49-F238E27FC236}">
                  <a16:creationId xmlns:a16="http://schemas.microsoft.com/office/drawing/2014/main" id="{F5FF09B8-F37F-5493-26C1-828F85A04398}"/>
                </a:ext>
              </a:extLst>
            </p:cNvPr>
            <p:cNvPicPr/>
            <p:nvPr/>
          </p:nvPicPr>
          <p:blipFill>
            <a:blip r:embed="rId401" cstate="hqprint">
              <a:extLst>
                <a:ext uri="{28A0092B-C50C-407E-A947-70E740481C1C}">
                  <a14:useLocalDpi xmlns:a14="http://schemas.microsoft.com/office/drawing/2010/main"/>
                </a:ext>
              </a:extLst>
            </a:blip>
            <a:stretch>
              <a:fillRect/>
            </a:stretch>
          </p:blipFill>
          <p:spPr>
            <a:xfrm>
              <a:off x="5114175" y="5603735"/>
              <a:ext cx="50939" cy="56451"/>
            </a:xfrm>
            <a:prstGeom prst="rect">
              <a:avLst/>
            </a:prstGeom>
          </p:spPr>
        </p:pic>
        <p:pic>
          <p:nvPicPr>
            <p:cNvPr id="3597" name="object 438">
              <a:extLst>
                <a:ext uri="{FF2B5EF4-FFF2-40B4-BE49-F238E27FC236}">
                  <a16:creationId xmlns:a16="http://schemas.microsoft.com/office/drawing/2014/main" id="{43B4F518-E1AC-30F1-837A-DD0FA218682B}"/>
                </a:ext>
              </a:extLst>
            </p:cNvPr>
            <p:cNvPicPr/>
            <p:nvPr/>
          </p:nvPicPr>
          <p:blipFill>
            <a:blip r:embed="rId402" cstate="hqprint">
              <a:extLst>
                <a:ext uri="{28A0092B-C50C-407E-A947-70E740481C1C}">
                  <a14:useLocalDpi xmlns:a14="http://schemas.microsoft.com/office/drawing/2010/main"/>
                </a:ext>
              </a:extLst>
            </a:blip>
            <a:stretch>
              <a:fillRect/>
            </a:stretch>
          </p:blipFill>
          <p:spPr>
            <a:xfrm>
              <a:off x="5147259" y="5771807"/>
              <a:ext cx="65074" cy="63931"/>
            </a:xfrm>
            <a:prstGeom prst="rect">
              <a:avLst/>
            </a:prstGeom>
          </p:spPr>
        </p:pic>
        <p:pic>
          <p:nvPicPr>
            <p:cNvPr id="3598" name="object 439">
              <a:extLst>
                <a:ext uri="{FF2B5EF4-FFF2-40B4-BE49-F238E27FC236}">
                  <a16:creationId xmlns:a16="http://schemas.microsoft.com/office/drawing/2014/main" id="{93679DD4-F372-EB0D-1A9D-77863C12C325}"/>
                </a:ext>
              </a:extLst>
            </p:cNvPr>
            <p:cNvPicPr/>
            <p:nvPr/>
          </p:nvPicPr>
          <p:blipFill>
            <a:blip r:embed="rId403" cstate="hqprint">
              <a:extLst>
                <a:ext uri="{28A0092B-C50C-407E-A947-70E740481C1C}">
                  <a14:useLocalDpi xmlns:a14="http://schemas.microsoft.com/office/drawing/2010/main"/>
                </a:ext>
              </a:extLst>
            </a:blip>
            <a:stretch>
              <a:fillRect/>
            </a:stretch>
          </p:blipFill>
          <p:spPr>
            <a:xfrm>
              <a:off x="5065052" y="5876670"/>
              <a:ext cx="84289" cy="89839"/>
            </a:xfrm>
            <a:prstGeom prst="rect">
              <a:avLst/>
            </a:prstGeom>
          </p:spPr>
        </p:pic>
        <p:pic>
          <p:nvPicPr>
            <p:cNvPr id="3599" name="object 440">
              <a:extLst>
                <a:ext uri="{FF2B5EF4-FFF2-40B4-BE49-F238E27FC236}">
                  <a16:creationId xmlns:a16="http://schemas.microsoft.com/office/drawing/2014/main" id="{46D2565C-5D5C-1F58-3502-8DFC5478D268}"/>
                </a:ext>
              </a:extLst>
            </p:cNvPr>
            <p:cNvPicPr/>
            <p:nvPr/>
          </p:nvPicPr>
          <p:blipFill>
            <a:blip r:embed="rId404" cstate="print"/>
            <a:stretch>
              <a:fillRect/>
            </a:stretch>
          </p:blipFill>
          <p:spPr>
            <a:xfrm>
              <a:off x="6455612" y="6117805"/>
              <a:ext cx="10998" cy="9385"/>
            </a:xfrm>
            <a:prstGeom prst="rect">
              <a:avLst/>
            </a:prstGeom>
          </p:spPr>
        </p:pic>
        <p:pic>
          <p:nvPicPr>
            <p:cNvPr id="3600" name="object 441">
              <a:extLst>
                <a:ext uri="{FF2B5EF4-FFF2-40B4-BE49-F238E27FC236}">
                  <a16:creationId xmlns:a16="http://schemas.microsoft.com/office/drawing/2014/main" id="{AF869D04-9376-4E02-779B-6C163DE9C1BD}"/>
                </a:ext>
              </a:extLst>
            </p:cNvPr>
            <p:cNvPicPr/>
            <p:nvPr/>
          </p:nvPicPr>
          <p:blipFill>
            <a:blip r:embed="rId405" cstate="print">
              <a:extLst>
                <a:ext uri="{28A0092B-C50C-407E-A947-70E740481C1C}">
                  <a14:useLocalDpi xmlns:a14="http://schemas.microsoft.com/office/drawing/2010/main"/>
                </a:ext>
              </a:extLst>
            </a:blip>
            <a:stretch>
              <a:fillRect/>
            </a:stretch>
          </p:blipFill>
          <p:spPr>
            <a:xfrm>
              <a:off x="6387553" y="6009068"/>
              <a:ext cx="10909" cy="12191"/>
            </a:xfrm>
            <a:prstGeom prst="rect">
              <a:avLst/>
            </a:prstGeom>
          </p:spPr>
        </p:pic>
        <p:pic>
          <p:nvPicPr>
            <p:cNvPr id="3601" name="object 442">
              <a:extLst>
                <a:ext uri="{FF2B5EF4-FFF2-40B4-BE49-F238E27FC236}">
                  <a16:creationId xmlns:a16="http://schemas.microsoft.com/office/drawing/2014/main" id="{2E970CDF-895F-E2D0-6096-4FDC81AD70E9}"/>
                </a:ext>
              </a:extLst>
            </p:cNvPr>
            <p:cNvPicPr/>
            <p:nvPr/>
          </p:nvPicPr>
          <p:blipFill>
            <a:blip r:embed="rId406" cstate="print"/>
            <a:stretch>
              <a:fillRect/>
            </a:stretch>
          </p:blipFill>
          <p:spPr>
            <a:xfrm>
              <a:off x="6389306" y="6010579"/>
              <a:ext cx="7175" cy="2540"/>
            </a:xfrm>
            <a:prstGeom prst="rect">
              <a:avLst/>
            </a:prstGeom>
          </p:spPr>
        </p:pic>
        <p:sp>
          <p:nvSpPr>
            <p:cNvPr id="3602" name="object 443">
              <a:extLst>
                <a:ext uri="{FF2B5EF4-FFF2-40B4-BE49-F238E27FC236}">
                  <a16:creationId xmlns:a16="http://schemas.microsoft.com/office/drawing/2014/main" id="{B1FB2671-139A-8DA8-335C-E2EE57F7B715}"/>
                </a:ext>
              </a:extLst>
            </p:cNvPr>
            <p:cNvSpPr/>
            <p:nvPr/>
          </p:nvSpPr>
          <p:spPr>
            <a:xfrm>
              <a:off x="6389944" y="6012478"/>
              <a:ext cx="635" cy="0"/>
            </a:xfrm>
            <a:custGeom>
              <a:avLst/>
              <a:gdLst/>
              <a:ahLst/>
              <a:cxnLst/>
              <a:rect l="l" t="t" r="r" b="b"/>
              <a:pathLst>
                <a:path w="635">
                  <a:moveTo>
                    <a:pt x="0" y="0"/>
                  </a:moveTo>
                  <a:lnTo>
                    <a:pt x="180" y="0"/>
                  </a:lnTo>
                </a:path>
              </a:pathLst>
            </a:custGeom>
            <a:ln w="3175">
              <a:solidFill>
                <a:srgbClr val="3D6182"/>
              </a:solidFill>
            </a:ln>
          </p:spPr>
          <p:txBody>
            <a:bodyPr wrap="square" lIns="0" tIns="0" rIns="0" bIns="0" rtlCol="0"/>
            <a:lstStyle/>
            <a:p>
              <a:endParaRPr/>
            </a:p>
          </p:txBody>
        </p:sp>
        <p:pic>
          <p:nvPicPr>
            <p:cNvPr id="3603" name="object 444">
              <a:extLst>
                <a:ext uri="{FF2B5EF4-FFF2-40B4-BE49-F238E27FC236}">
                  <a16:creationId xmlns:a16="http://schemas.microsoft.com/office/drawing/2014/main" id="{DEE47129-E351-886E-E469-A5EB9CF14412}"/>
                </a:ext>
              </a:extLst>
            </p:cNvPr>
            <p:cNvPicPr/>
            <p:nvPr/>
          </p:nvPicPr>
          <p:blipFill>
            <a:blip r:embed="rId407" cstate="hqprint">
              <a:extLst>
                <a:ext uri="{28A0092B-C50C-407E-A947-70E740481C1C}">
                  <a14:useLocalDpi xmlns:a14="http://schemas.microsoft.com/office/drawing/2010/main"/>
                </a:ext>
              </a:extLst>
            </a:blip>
            <a:stretch>
              <a:fillRect/>
            </a:stretch>
          </p:blipFill>
          <p:spPr>
            <a:xfrm>
              <a:off x="6379072" y="6114986"/>
              <a:ext cx="86370" cy="162420"/>
            </a:xfrm>
            <a:prstGeom prst="rect">
              <a:avLst/>
            </a:prstGeom>
          </p:spPr>
        </p:pic>
        <p:pic>
          <p:nvPicPr>
            <p:cNvPr id="3604" name="object 445">
              <a:extLst>
                <a:ext uri="{FF2B5EF4-FFF2-40B4-BE49-F238E27FC236}">
                  <a16:creationId xmlns:a16="http://schemas.microsoft.com/office/drawing/2014/main" id="{0FBAC8F9-3B41-E3D9-0AE7-3EE4E002916D}"/>
                </a:ext>
              </a:extLst>
            </p:cNvPr>
            <p:cNvPicPr/>
            <p:nvPr/>
          </p:nvPicPr>
          <p:blipFill>
            <a:blip r:embed="rId408" cstate="print">
              <a:extLst>
                <a:ext uri="{28A0092B-C50C-407E-A947-70E740481C1C}">
                  <a14:useLocalDpi xmlns:a14="http://schemas.microsoft.com/office/drawing/2010/main"/>
                </a:ext>
              </a:extLst>
            </a:blip>
            <a:stretch>
              <a:fillRect/>
            </a:stretch>
          </p:blipFill>
          <p:spPr>
            <a:xfrm>
              <a:off x="6452768" y="6183909"/>
              <a:ext cx="13620" cy="16573"/>
            </a:xfrm>
            <a:prstGeom prst="rect">
              <a:avLst/>
            </a:prstGeom>
          </p:spPr>
        </p:pic>
        <p:pic>
          <p:nvPicPr>
            <p:cNvPr id="3605" name="object 446">
              <a:extLst>
                <a:ext uri="{FF2B5EF4-FFF2-40B4-BE49-F238E27FC236}">
                  <a16:creationId xmlns:a16="http://schemas.microsoft.com/office/drawing/2014/main" id="{6D41B384-9DF7-FCDA-F3E5-986C233AF447}"/>
                </a:ext>
              </a:extLst>
            </p:cNvPr>
            <p:cNvPicPr/>
            <p:nvPr/>
          </p:nvPicPr>
          <p:blipFill>
            <a:blip r:embed="rId409" cstate="print"/>
            <a:stretch>
              <a:fillRect/>
            </a:stretch>
          </p:blipFill>
          <p:spPr>
            <a:xfrm>
              <a:off x="6453730" y="6185560"/>
              <a:ext cx="10518" cy="2921"/>
            </a:xfrm>
            <a:prstGeom prst="rect">
              <a:avLst/>
            </a:prstGeom>
          </p:spPr>
        </p:pic>
        <p:sp>
          <p:nvSpPr>
            <p:cNvPr id="3606" name="object 447">
              <a:extLst>
                <a:ext uri="{FF2B5EF4-FFF2-40B4-BE49-F238E27FC236}">
                  <a16:creationId xmlns:a16="http://schemas.microsoft.com/office/drawing/2014/main" id="{3FF35873-92FE-FCC6-A58E-E04F604F616F}"/>
                </a:ext>
              </a:extLst>
            </p:cNvPr>
            <p:cNvSpPr/>
            <p:nvPr/>
          </p:nvSpPr>
          <p:spPr>
            <a:xfrm>
              <a:off x="6453924" y="6186703"/>
              <a:ext cx="3175" cy="3175"/>
            </a:xfrm>
            <a:custGeom>
              <a:avLst/>
              <a:gdLst/>
              <a:ahLst/>
              <a:cxnLst/>
              <a:rect l="l" t="t" r="r" b="b"/>
              <a:pathLst>
                <a:path w="3175" h="3175">
                  <a:moveTo>
                    <a:pt x="1727" y="0"/>
                  </a:moveTo>
                  <a:lnTo>
                    <a:pt x="927" y="431"/>
                  </a:lnTo>
                  <a:lnTo>
                    <a:pt x="317" y="1028"/>
                  </a:lnTo>
                  <a:lnTo>
                    <a:pt x="0" y="1714"/>
                  </a:lnTo>
                  <a:lnTo>
                    <a:pt x="685" y="2146"/>
                  </a:lnTo>
                  <a:lnTo>
                    <a:pt x="1625" y="2489"/>
                  </a:lnTo>
                  <a:lnTo>
                    <a:pt x="2717" y="2692"/>
                  </a:lnTo>
                  <a:lnTo>
                    <a:pt x="2044" y="901"/>
                  </a:lnTo>
                  <a:lnTo>
                    <a:pt x="1727" y="0"/>
                  </a:lnTo>
                  <a:close/>
                </a:path>
              </a:pathLst>
            </a:custGeom>
            <a:solidFill>
              <a:srgbClr val="326B8B"/>
            </a:solidFill>
          </p:spPr>
          <p:txBody>
            <a:bodyPr wrap="square" lIns="0" tIns="0" rIns="0" bIns="0" rtlCol="0"/>
            <a:lstStyle/>
            <a:p>
              <a:endParaRPr/>
            </a:p>
          </p:txBody>
        </p:sp>
        <p:pic>
          <p:nvPicPr>
            <p:cNvPr id="3607" name="object 448">
              <a:extLst>
                <a:ext uri="{FF2B5EF4-FFF2-40B4-BE49-F238E27FC236}">
                  <a16:creationId xmlns:a16="http://schemas.microsoft.com/office/drawing/2014/main" id="{CA510456-3F19-A425-FA6B-ED1EFC341FE1}"/>
                </a:ext>
              </a:extLst>
            </p:cNvPr>
            <p:cNvPicPr/>
            <p:nvPr/>
          </p:nvPicPr>
          <p:blipFill>
            <a:blip r:embed="rId410" cstate="print"/>
            <a:stretch>
              <a:fillRect/>
            </a:stretch>
          </p:blipFill>
          <p:spPr>
            <a:xfrm>
              <a:off x="6429476" y="5871438"/>
              <a:ext cx="10972" cy="9372"/>
            </a:xfrm>
            <a:prstGeom prst="rect">
              <a:avLst/>
            </a:prstGeom>
          </p:spPr>
        </p:pic>
        <p:pic>
          <p:nvPicPr>
            <p:cNvPr id="3608" name="object 449">
              <a:extLst>
                <a:ext uri="{FF2B5EF4-FFF2-40B4-BE49-F238E27FC236}">
                  <a16:creationId xmlns:a16="http://schemas.microsoft.com/office/drawing/2014/main" id="{332B52E5-BF91-E91E-AE1D-6ABD66F15DE7}"/>
                </a:ext>
              </a:extLst>
            </p:cNvPr>
            <p:cNvPicPr/>
            <p:nvPr/>
          </p:nvPicPr>
          <p:blipFill>
            <a:blip r:embed="rId411" cstate="print"/>
            <a:stretch>
              <a:fillRect/>
            </a:stretch>
          </p:blipFill>
          <p:spPr>
            <a:xfrm>
              <a:off x="6430708" y="5868644"/>
              <a:ext cx="8534" cy="6438"/>
            </a:xfrm>
            <a:prstGeom prst="rect">
              <a:avLst/>
            </a:prstGeom>
          </p:spPr>
        </p:pic>
        <p:pic>
          <p:nvPicPr>
            <p:cNvPr id="3609" name="object 450">
              <a:extLst>
                <a:ext uri="{FF2B5EF4-FFF2-40B4-BE49-F238E27FC236}">
                  <a16:creationId xmlns:a16="http://schemas.microsoft.com/office/drawing/2014/main" id="{21359932-AE67-BE4F-E651-2302A4B06A09}"/>
                </a:ext>
              </a:extLst>
            </p:cNvPr>
            <p:cNvPicPr/>
            <p:nvPr/>
          </p:nvPicPr>
          <p:blipFill>
            <a:blip r:embed="rId412" cstate="print"/>
            <a:stretch>
              <a:fillRect/>
            </a:stretch>
          </p:blipFill>
          <p:spPr>
            <a:xfrm>
              <a:off x="6410807" y="5930925"/>
              <a:ext cx="12026" cy="9017"/>
            </a:xfrm>
            <a:prstGeom prst="rect">
              <a:avLst/>
            </a:prstGeom>
          </p:spPr>
        </p:pic>
        <p:pic>
          <p:nvPicPr>
            <p:cNvPr id="3610" name="object 451">
              <a:extLst>
                <a:ext uri="{FF2B5EF4-FFF2-40B4-BE49-F238E27FC236}">
                  <a16:creationId xmlns:a16="http://schemas.microsoft.com/office/drawing/2014/main" id="{617B72FC-C543-DB19-F7BD-C949DB582052}"/>
                </a:ext>
              </a:extLst>
            </p:cNvPr>
            <p:cNvPicPr/>
            <p:nvPr/>
          </p:nvPicPr>
          <p:blipFill>
            <a:blip r:embed="rId413" cstate="print">
              <a:extLst>
                <a:ext uri="{28A0092B-C50C-407E-A947-70E740481C1C}">
                  <a14:useLocalDpi xmlns:a14="http://schemas.microsoft.com/office/drawing/2010/main"/>
                </a:ext>
              </a:extLst>
            </a:blip>
            <a:stretch>
              <a:fillRect/>
            </a:stretch>
          </p:blipFill>
          <p:spPr>
            <a:xfrm>
              <a:off x="6396469" y="5766638"/>
              <a:ext cx="15392" cy="17056"/>
            </a:xfrm>
            <a:prstGeom prst="rect">
              <a:avLst/>
            </a:prstGeom>
          </p:spPr>
        </p:pic>
        <p:pic>
          <p:nvPicPr>
            <p:cNvPr id="3611" name="object 452">
              <a:extLst>
                <a:ext uri="{FF2B5EF4-FFF2-40B4-BE49-F238E27FC236}">
                  <a16:creationId xmlns:a16="http://schemas.microsoft.com/office/drawing/2014/main" id="{BE5318DB-C444-C218-3923-A2B9ED9A4BD9}"/>
                </a:ext>
              </a:extLst>
            </p:cNvPr>
            <p:cNvPicPr/>
            <p:nvPr/>
          </p:nvPicPr>
          <p:blipFill>
            <a:blip r:embed="rId414" cstate="hqprint">
              <a:extLst>
                <a:ext uri="{28A0092B-C50C-407E-A947-70E740481C1C}">
                  <a14:useLocalDpi xmlns:a14="http://schemas.microsoft.com/office/drawing/2010/main"/>
                </a:ext>
              </a:extLst>
            </a:blip>
            <a:stretch>
              <a:fillRect/>
            </a:stretch>
          </p:blipFill>
          <p:spPr>
            <a:xfrm>
              <a:off x="6417094" y="6247396"/>
              <a:ext cx="69837" cy="208356"/>
            </a:xfrm>
            <a:prstGeom prst="rect">
              <a:avLst/>
            </a:prstGeom>
          </p:spPr>
        </p:pic>
        <p:pic>
          <p:nvPicPr>
            <p:cNvPr id="3612" name="object 453">
              <a:extLst>
                <a:ext uri="{FF2B5EF4-FFF2-40B4-BE49-F238E27FC236}">
                  <a16:creationId xmlns:a16="http://schemas.microsoft.com/office/drawing/2014/main" id="{C4128814-8D34-B24A-F243-9769F29D79E1}"/>
                </a:ext>
              </a:extLst>
            </p:cNvPr>
            <p:cNvPicPr/>
            <p:nvPr/>
          </p:nvPicPr>
          <p:blipFill>
            <a:blip r:embed="rId415" cstate="hqprint">
              <a:extLst>
                <a:ext uri="{28A0092B-C50C-407E-A947-70E740481C1C}">
                  <a14:useLocalDpi xmlns:a14="http://schemas.microsoft.com/office/drawing/2010/main"/>
                </a:ext>
              </a:extLst>
            </a:blip>
            <a:stretch>
              <a:fillRect/>
            </a:stretch>
          </p:blipFill>
          <p:spPr>
            <a:xfrm>
              <a:off x="6421310" y="6141846"/>
              <a:ext cx="60998" cy="117690"/>
            </a:xfrm>
            <a:prstGeom prst="rect">
              <a:avLst/>
            </a:prstGeom>
          </p:spPr>
        </p:pic>
        <p:sp>
          <p:nvSpPr>
            <p:cNvPr id="3613" name="object 454">
              <a:extLst>
                <a:ext uri="{FF2B5EF4-FFF2-40B4-BE49-F238E27FC236}">
                  <a16:creationId xmlns:a16="http://schemas.microsoft.com/office/drawing/2014/main" id="{DF90D441-10C1-4ACB-9076-151D6A0A2746}"/>
                </a:ext>
              </a:extLst>
            </p:cNvPr>
            <p:cNvSpPr/>
            <p:nvPr/>
          </p:nvSpPr>
          <p:spPr>
            <a:xfrm>
              <a:off x="6418897" y="6516197"/>
              <a:ext cx="0" cy="1905"/>
            </a:xfrm>
            <a:custGeom>
              <a:avLst/>
              <a:gdLst/>
              <a:ahLst/>
              <a:cxnLst/>
              <a:rect l="l" t="t" r="r" b="b"/>
              <a:pathLst>
                <a:path h="1904">
                  <a:moveTo>
                    <a:pt x="0" y="1552"/>
                  </a:moveTo>
                  <a:lnTo>
                    <a:pt x="0" y="0"/>
                  </a:lnTo>
                </a:path>
              </a:pathLst>
            </a:custGeom>
            <a:ln w="3175">
              <a:solidFill>
                <a:srgbClr val="004867"/>
              </a:solidFill>
            </a:ln>
          </p:spPr>
          <p:txBody>
            <a:bodyPr wrap="square" lIns="0" tIns="0" rIns="0" bIns="0" rtlCol="0"/>
            <a:lstStyle/>
            <a:p>
              <a:endParaRPr/>
            </a:p>
          </p:txBody>
        </p:sp>
        <p:pic>
          <p:nvPicPr>
            <p:cNvPr id="3614" name="object 455">
              <a:extLst>
                <a:ext uri="{FF2B5EF4-FFF2-40B4-BE49-F238E27FC236}">
                  <a16:creationId xmlns:a16="http://schemas.microsoft.com/office/drawing/2014/main" id="{E2A333DF-0642-D33A-257D-7AB0464F4FA6}"/>
                </a:ext>
              </a:extLst>
            </p:cNvPr>
            <p:cNvPicPr/>
            <p:nvPr/>
          </p:nvPicPr>
          <p:blipFill>
            <a:blip r:embed="rId416" cstate="print">
              <a:extLst>
                <a:ext uri="{28A0092B-C50C-407E-A947-70E740481C1C}">
                  <a14:useLocalDpi xmlns:a14="http://schemas.microsoft.com/office/drawing/2010/main"/>
                </a:ext>
              </a:extLst>
            </a:blip>
            <a:stretch>
              <a:fillRect/>
            </a:stretch>
          </p:blipFill>
          <p:spPr>
            <a:xfrm>
              <a:off x="6398170" y="6066078"/>
              <a:ext cx="22898" cy="31584"/>
            </a:xfrm>
            <a:prstGeom prst="rect">
              <a:avLst/>
            </a:prstGeom>
          </p:spPr>
        </p:pic>
        <p:pic>
          <p:nvPicPr>
            <p:cNvPr id="3615" name="object 456">
              <a:extLst>
                <a:ext uri="{FF2B5EF4-FFF2-40B4-BE49-F238E27FC236}">
                  <a16:creationId xmlns:a16="http://schemas.microsoft.com/office/drawing/2014/main" id="{B164453A-79E3-5307-85B8-A015D7022E72}"/>
                </a:ext>
              </a:extLst>
            </p:cNvPr>
            <p:cNvPicPr/>
            <p:nvPr/>
          </p:nvPicPr>
          <p:blipFill>
            <a:blip r:embed="rId417" cstate="print">
              <a:extLst>
                <a:ext uri="{28A0092B-C50C-407E-A947-70E740481C1C}">
                  <a14:useLocalDpi xmlns:a14="http://schemas.microsoft.com/office/drawing/2010/main"/>
                </a:ext>
              </a:extLst>
            </a:blip>
            <a:stretch>
              <a:fillRect/>
            </a:stretch>
          </p:blipFill>
          <p:spPr>
            <a:xfrm>
              <a:off x="6406680" y="6080594"/>
              <a:ext cx="14643" cy="11582"/>
            </a:xfrm>
            <a:prstGeom prst="rect">
              <a:avLst/>
            </a:prstGeom>
          </p:spPr>
        </p:pic>
        <p:pic>
          <p:nvPicPr>
            <p:cNvPr id="3616" name="object 457">
              <a:extLst>
                <a:ext uri="{FF2B5EF4-FFF2-40B4-BE49-F238E27FC236}">
                  <a16:creationId xmlns:a16="http://schemas.microsoft.com/office/drawing/2014/main" id="{84A67E82-B346-C08B-613D-FC7DD87F5ADE}"/>
                </a:ext>
              </a:extLst>
            </p:cNvPr>
            <p:cNvPicPr/>
            <p:nvPr/>
          </p:nvPicPr>
          <p:blipFill>
            <a:blip r:embed="rId418" cstate="hqprint">
              <a:extLst>
                <a:ext uri="{28A0092B-C50C-407E-A947-70E740481C1C}">
                  <a14:useLocalDpi xmlns:a14="http://schemas.microsoft.com/office/drawing/2010/main"/>
                </a:ext>
              </a:extLst>
            </a:blip>
            <a:stretch>
              <a:fillRect/>
            </a:stretch>
          </p:blipFill>
          <p:spPr>
            <a:xfrm>
              <a:off x="6370307" y="6378511"/>
              <a:ext cx="81356" cy="210477"/>
            </a:xfrm>
            <a:prstGeom prst="rect">
              <a:avLst/>
            </a:prstGeom>
          </p:spPr>
        </p:pic>
        <p:pic>
          <p:nvPicPr>
            <p:cNvPr id="3617" name="object 458">
              <a:extLst>
                <a:ext uri="{FF2B5EF4-FFF2-40B4-BE49-F238E27FC236}">
                  <a16:creationId xmlns:a16="http://schemas.microsoft.com/office/drawing/2014/main" id="{457BDC92-57BF-8042-179E-F025A1ED3975}"/>
                </a:ext>
              </a:extLst>
            </p:cNvPr>
            <p:cNvPicPr/>
            <p:nvPr/>
          </p:nvPicPr>
          <p:blipFill>
            <a:blip r:embed="rId419" cstate="print"/>
            <a:stretch>
              <a:fillRect/>
            </a:stretch>
          </p:blipFill>
          <p:spPr>
            <a:xfrm>
              <a:off x="6434594" y="5980925"/>
              <a:ext cx="14300" cy="9931"/>
            </a:xfrm>
            <a:prstGeom prst="rect">
              <a:avLst/>
            </a:prstGeom>
          </p:spPr>
        </p:pic>
        <p:pic>
          <p:nvPicPr>
            <p:cNvPr id="3618" name="object 459">
              <a:extLst>
                <a:ext uri="{FF2B5EF4-FFF2-40B4-BE49-F238E27FC236}">
                  <a16:creationId xmlns:a16="http://schemas.microsoft.com/office/drawing/2014/main" id="{AF85CFE9-D0F9-19D1-304A-9ECCABEDD672}"/>
                </a:ext>
              </a:extLst>
            </p:cNvPr>
            <p:cNvPicPr/>
            <p:nvPr/>
          </p:nvPicPr>
          <p:blipFill>
            <a:blip r:embed="rId420" cstate="hqprint">
              <a:extLst>
                <a:ext uri="{28A0092B-C50C-407E-A947-70E740481C1C}">
                  <a14:useLocalDpi xmlns:a14="http://schemas.microsoft.com/office/drawing/2010/main"/>
                </a:ext>
              </a:extLst>
            </a:blip>
            <a:stretch>
              <a:fillRect/>
            </a:stretch>
          </p:blipFill>
          <p:spPr>
            <a:xfrm>
              <a:off x="6368173" y="6251174"/>
              <a:ext cx="91186" cy="88119"/>
            </a:xfrm>
            <a:prstGeom prst="rect">
              <a:avLst/>
            </a:prstGeom>
          </p:spPr>
        </p:pic>
        <p:pic>
          <p:nvPicPr>
            <p:cNvPr id="3619" name="object 460">
              <a:extLst>
                <a:ext uri="{FF2B5EF4-FFF2-40B4-BE49-F238E27FC236}">
                  <a16:creationId xmlns:a16="http://schemas.microsoft.com/office/drawing/2014/main" id="{33105B6F-292B-535C-7869-5618528D0E88}"/>
                </a:ext>
              </a:extLst>
            </p:cNvPr>
            <p:cNvPicPr/>
            <p:nvPr/>
          </p:nvPicPr>
          <p:blipFill>
            <a:blip r:embed="rId421" cstate="hqprint">
              <a:extLst>
                <a:ext uri="{28A0092B-C50C-407E-A947-70E740481C1C}">
                  <a14:useLocalDpi xmlns:a14="http://schemas.microsoft.com/office/drawing/2010/main"/>
                </a:ext>
              </a:extLst>
            </a:blip>
            <a:stretch>
              <a:fillRect/>
            </a:stretch>
          </p:blipFill>
          <p:spPr>
            <a:xfrm>
              <a:off x="6469849" y="6322021"/>
              <a:ext cx="32969" cy="36550"/>
            </a:xfrm>
            <a:prstGeom prst="rect">
              <a:avLst/>
            </a:prstGeom>
          </p:spPr>
        </p:pic>
        <p:pic>
          <p:nvPicPr>
            <p:cNvPr id="3620" name="object 461">
              <a:extLst>
                <a:ext uri="{FF2B5EF4-FFF2-40B4-BE49-F238E27FC236}">
                  <a16:creationId xmlns:a16="http://schemas.microsoft.com/office/drawing/2014/main" id="{A82DECEF-800D-3547-B6F0-C043DD0EA91C}"/>
                </a:ext>
              </a:extLst>
            </p:cNvPr>
            <p:cNvPicPr/>
            <p:nvPr/>
          </p:nvPicPr>
          <p:blipFill>
            <a:blip r:embed="rId422" cstate="hqprint">
              <a:extLst>
                <a:ext uri="{28A0092B-C50C-407E-A947-70E740481C1C}">
                  <a14:useLocalDpi xmlns:a14="http://schemas.microsoft.com/office/drawing/2010/main"/>
                </a:ext>
              </a:extLst>
            </a:blip>
            <a:stretch>
              <a:fillRect/>
            </a:stretch>
          </p:blipFill>
          <p:spPr>
            <a:xfrm>
              <a:off x="4684665" y="4358178"/>
              <a:ext cx="996365" cy="320503"/>
            </a:xfrm>
            <a:prstGeom prst="rect">
              <a:avLst/>
            </a:prstGeom>
          </p:spPr>
        </p:pic>
        <p:pic>
          <p:nvPicPr>
            <p:cNvPr id="3621" name="object 462">
              <a:extLst>
                <a:ext uri="{FF2B5EF4-FFF2-40B4-BE49-F238E27FC236}">
                  <a16:creationId xmlns:a16="http://schemas.microsoft.com/office/drawing/2014/main" id="{B1ADDB78-777D-05A3-699B-B890D9528BF2}"/>
                </a:ext>
              </a:extLst>
            </p:cNvPr>
            <p:cNvPicPr/>
            <p:nvPr/>
          </p:nvPicPr>
          <p:blipFill>
            <a:blip r:embed="rId423" cstate="print">
              <a:extLst>
                <a:ext uri="{28A0092B-C50C-407E-A947-70E740481C1C}">
                  <a14:useLocalDpi xmlns:a14="http://schemas.microsoft.com/office/drawing/2010/main"/>
                </a:ext>
              </a:extLst>
            </a:blip>
            <a:stretch>
              <a:fillRect/>
            </a:stretch>
          </p:blipFill>
          <p:spPr>
            <a:xfrm>
              <a:off x="4469307" y="1707654"/>
              <a:ext cx="139217" cy="91046"/>
            </a:xfrm>
            <a:prstGeom prst="rect">
              <a:avLst/>
            </a:prstGeom>
          </p:spPr>
        </p:pic>
        <p:pic>
          <p:nvPicPr>
            <p:cNvPr id="3622" name="object 463">
              <a:extLst>
                <a:ext uri="{FF2B5EF4-FFF2-40B4-BE49-F238E27FC236}">
                  <a16:creationId xmlns:a16="http://schemas.microsoft.com/office/drawing/2014/main" id="{36C8685C-3EAD-2E23-4FBF-AB83BBFAAACE}"/>
                </a:ext>
              </a:extLst>
            </p:cNvPr>
            <p:cNvPicPr/>
            <p:nvPr/>
          </p:nvPicPr>
          <p:blipFill>
            <a:blip r:embed="rId424" cstate="hqprint">
              <a:extLst>
                <a:ext uri="{28A0092B-C50C-407E-A947-70E740481C1C}">
                  <a14:useLocalDpi xmlns:a14="http://schemas.microsoft.com/office/drawing/2010/main"/>
                </a:ext>
              </a:extLst>
            </a:blip>
            <a:stretch>
              <a:fillRect/>
            </a:stretch>
          </p:blipFill>
          <p:spPr>
            <a:xfrm>
              <a:off x="4594059" y="1700212"/>
              <a:ext cx="454748" cy="135877"/>
            </a:xfrm>
            <a:prstGeom prst="rect">
              <a:avLst/>
            </a:prstGeom>
          </p:spPr>
        </p:pic>
        <p:pic>
          <p:nvPicPr>
            <p:cNvPr id="3623" name="object 464">
              <a:extLst>
                <a:ext uri="{FF2B5EF4-FFF2-40B4-BE49-F238E27FC236}">
                  <a16:creationId xmlns:a16="http://schemas.microsoft.com/office/drawing/2014/main" id="{B8C3205A-6DC0-83A3-37B1-635157AE39A6}"/>
                </a:ext>
              </a:extLst>
            </p:cNvPr>
            <p:cNvPicPr/>
            <p:nvPr/>
          </p:nvPicPr>
          <p:blipFill>
            <a:blip r:embed="rId425" cstate="hqprint">
              <a:extLst>
                <a:ext uri="{28A0092B-C50C-407E-A947-70E740481C1C}">
                  <a14:useLocalDpi xmlns:a14="http://schemas.microsoft.com/office/drawing/2010/main"/>
                </a:ext>
              </a:extLst>
            </a:blip>
            <a:stretch>
              <a:fillRect/>
            </a:stretch>
          </p:blipFill>
          <p:spPr>
            <a:xfrm>
              <a:off x="4373646" y="1257765"/>
              <a:ext cx="712669" cy="376296"/>
            </a:xfrm>
            <a:prstGeom prst="rect">
              <a:avLst/>
            </a:prstGeom>
          </p:spPr>
        </p:pic>
        <p:pic>
          <p:nvPicPr>
            <p:cNvPr id="3624" name="object 465">
              <a:extLst>
                <a:ext uri="{FF2B5EF4-FFF2-40B4-BE49-F238E27FC236}">
                  <a16:creationId xmlns:a16="http://schemas.microsoft.com/office/drawing/2014/main" id="{37AEB7BB-C24E-D3F4-9698-8A1ECF7BC4B5}"/>
                </a:ext>
              </a:extLst>
            </p:cNvPr>
            <p:cNvPicPr/>
            <p:nvPr/>
          </p:nvPicPr>
          <p:blipFill>
            <a:blip r:embed="rId426" cstate="print">
              <a:extLst>
                <a:ext uri="{28A0092B-C50C-407E-A947-70E740481C1C}">
                  <a14:useLocalDpi xmlns:a14="http://schemas.microsoft.com/office/drawing/2010/main"/>
                </a:ext>
              </a:extLst>
            </a:blip>
            <a:stretch>
              <a:fillRect/>
            </a:stretch>
          </p:blipFill>
          <p:spPr>
            <a:xfrm>
              <a:off x="6282550" y="3480384"/>
              <a:ext cx="47294" cy="37706"/>
            </a:xfrm>
            <a:prstGeom prst="rect">
              <a:avLst/>
            </a:prstGeom>
          </p:spPr>
        </p:pic>
        <p:pic>
          <p:nvPicPr>
            <p:cNvPr id="3625" name="object 466">
              <a:extLst>
                <a:ext uri="{FF2B5EF4-FFF2-40B4-BE49-F238E27FC236}">
                  <a16:creationId xmlns:a16="http://schemas.microsoft.com/office/drawing/2014/main" id="{7B390CC1-4564-B30B-D02B-DE7C7BC2FC22}"/>
                </a:ext>
              </a:extLst>
            </p:cNvPr>
            <p:cNvPicPr/>
            <p:nvPr/>
          </p:nvPicPr>
          <p:blipFill>
            <a:blip r:embed="rId427" cstate="print">
              <a:extLst>
                <a:ext uri="{28A0092B-C50C-407E-A947-70E740481C1C}">
                  <a14:useLocalDpi xmlns:a14="http://schemas.microsoft.com/office/drawing/2010/main"/>
                </a:ext>
              </a:extLst>
            </a:blip>
            <a:stretch>
              <a:fillRect/>
            </a:stretch>
          </p:blipFill>
          <p:spPr>
            <a:xfrm>
              <a:off x="6173698" y="3231908"/>
              <a:ext cx="109664" cy="62275"/>
            </a:xfrm>
            <a:prstGeom prst="rect">
              <a:avLst/>
            </a:prstGeom>
          </p:spPr>
        </p:pic>
        <p:pic>
          <p:nvPicPr>
            <p:cNvPr id="3626" name="object 467">
              <a:extLst>
                <a:ext uri="{FF2B5EF4-FFF2-40B4-BE49-F238E27FC236}">
                  <a16:creationId xmlns:a16="http://schemas.microsoft.com/office/drawing/2014/main" id="{0E0BD027-94AF-77D3-15AB-406A987BB71E}"/>
                </a:ext>
              </a:extLst>
            </p:cNvPr>
            <p:cNvPicPr/>
            <p:nvPr/>
          </p:nvPicPr>
          <p:blipFill>
            <a:blip r:embed="rId428" cstate="print">
              <a:extLst>
                <a:ext uri="{28A0092B-C50C-407E-A947-70E740481C1C}">
                  <a14:useLocalDpi xmlns:a14="http://schemas.microsoft.com/office/drawing/2010/main"/>
                </a:ext>
              </a:extLst>
            </a:blip>
            <a:stretch>
              <a:fillRect/>
            </a:stretch>
          </p:blipFill>
          <p:spPr>
            <a:xfrm>
              <a:off x="6265227" y="3296640"/>
              <a:ext cx="82842" cy="61213"/>
            </a:xfrm>
            <a:prstGeom prst="rect">
              <a:avLst/>
            </a:prstGeom>
          </p:spPr>
        </p:pic>
        <p:pic>
          <p:nvPicPr>
            <p:cNvPr id="3627" name="object 468">
              <a:extLst>
                <a:ext uri="{FF2B5EF4-FFF2-40B4-BE49-F238E27FC236}">
                  <a16:creationId xmlns:a16="http://schemas.microsoft.com/office/drawing/2014/main" id="{0A9E0EA6-A7E6-C3B4-4C31-501DBF87C697}"/>
                </a:ext>
              </a:extLst>
            </p:cNvPr>
            <p:cNvPicPr/>
            <p:nvPr/>
          </p:nvPicPr>
          <p:blipFill>
            <a:blip r:embed="rId429" cstate="print">
              <a:extLst>
                <a:ext uri="{28A0092B-C50C-407E-A947-70E740481C1C}">
                  <a14:useLocalDpi xmlns:a14="http://schemas.microsoft.com/office/drawing/2010/main"/>
                </a:ext>
              </a:extLst>
            </a:blip>
            <a:stretch>
              <a:fillRect/>
            </a:stretch>
          </p:blipFill>
          <p:spPr>
            <a:xfrm>
              <a:off x="6300482" y="3243503"/>
              <a:ext cx="25488" cy="30340"/>
            </a:xfrm>
            <a:prstGeom prst="rect">
              <a:avLst/>
            </a:prstGeom>
          </p:spPr>
        </p:pic>
        <p:pic>
          <p:nvPicPr>
            <p:cNvPr id="3628" name="object 469">
              <a:extLst>
                <a:ext uri="{FF2B5EF4-FFF2-40B4-BE49-F238E27FC236}">
                  <a16:creationId xmlns:a16="http://schemas.microsoft.com/office/drawing/2014/main" id="{CAEC562F-40A8-55C2-A993-424072F49BD2}"/>
                </a:ext>
              </a:extLst>
            </p:cNvPr>
            <p:cNvPicPr/>
            <p:nvPr/>
          </p:nvPicPr>
          <p:blipFill>
            <a:blip r:embed="rId430" cstate="print">
              <a:extLst>
                <a:ext uri="{28A0092B-C50C-407E-A947-70E740481C1C}">
                  <a14:useLocalDpi xmlns:a14="http://schemas.microsoft.com/office/drawing/2010/main"/>
                </a:ext>
              </a:extLst>
            </a:blip>
            <a:stretch>
              <a:fillRect/>
            </a:stretch>
          </p:blipFill>
          <p:spPr>
            <a:xfrm>
              <a:off x="6218313" y="3381946"/>
              <a:ext cx="45440" cy="28181"/>
            </a:xfrm>
            <a:prstGeom prst="rect">
              <a:avLst/>
            </a:prstGeom>
          </p:spPr>
        </p:pic>
        <p:pic>
          <p:nvPicPr>
            <p:cNvPr id="3629" name="object 470">
              <a:extLst>
                <a:ext uri="{FF2B5EF4-FFF2-40B4-BE49-F238E27FC236}">
                  <a16:creationId xmlns:a16="http://schemas.microsoft.com/office/drawing/2014/main" id="{32AAB461-DDBB-9260-5BCC-8841663E6608}"/>
                </a:ext>
              </a:extLst>
            </p:cNvPr>
            <p:cNvPicPr/>
            <p:nvPr/>
          </p:nvPicPr>
          <p:blipFill>
            <a:blip r:embed="rId431" cstate="print">
              <a:extLst>
                <a:ext uri="{28A0092B-C50C-407E-A947-70E740481C1C}">
                  <a14:useLocalDpi xmlns:a14="http://schemas.microsoft.com/office/drawing/2010/main"/>
                </a:ext>
              </a:extLst>
            </a:blip>
            <a:stretch>
              <a:fillRect/>
            </a:stretch>
          </p:blipFill>
          <p:spPr>
            <a:xfrm>
              <a:off x="6346850" y="3464623"/>
              <a:ext cx="90568" cy="65239"/>
            </a:xfrm>
            <a:prstGeom prst="rect">
              <a:avLst/>
            </a:prstGeom>
          </p:spPr>
        </p:pic>
        <p:pic>
          <p:nvPicPr>
            <p:cNvPr id="3630" name="object 471">
              <a:extLst>
                <a:ext uri="{FF2B5EF4-FFF2-40B4-BE49-F238E27FC236}">
                  <a16:creationId xmlns:a16="http://schemas.microsoft.com/office/drawing/2014/main" id="{251B8209-7A4D-9F91-6257-2B438FEEA94A}"/>
                </a:ext>
              </a:extLst>
            </p:cNvPr>
            <p:cNvPicPr/>
            <p:nvPr/>
          </p:nvPicPr>
          <p:blipFill>
            <a:blip r:embed="rId432" cstate="print">
              <a:extLst>
                <a:ext uri="{28A0092B-C50C-407E-A947-70E740481C1C}">
                  <a14:useLocalDpi xmlns:a14="http://schemas.microsoft.com/office/drawing/2010/main"/>
                </a:ext>
              </a:extLst>
            </a:blip>
            <a:stretch>
              <a:fillRect/>
            </a:stretch>
          </p:blipFill>
          <p:spPr>
            <a:xfrm>
              <a:off x="6237388" y="3328682"/>
              <a:ext cx="135585" cy="135140"/>
            </a:xfrm>
            <a:prstGeom prst="rect">
              <a:avLst/>
            </a:prstGeom>
          </p:spPr>
        </p:pic>
        <p:pic>
          <p:nvPicPr>
            <p:cNvPr id="3631" name="object 472">
              <a:extLst>
                <a:ext uri="{FF2B5EF4-FFF2-40B4-BE49-F238E27FC236}">
                  <a16:creationId xmlns:a16="http://schemas.microsoft.com/office/drawing/2014/main" id="{3B5A65A9-F85E-93C1-3C6D-95126F07F244}"/>
                </a:ext>
              </a:extLst>
            </p:cNvPr>
            <p:cNvPicPr/>
            <p:nvPr/>
          </p:nvPicPr>
          <p:blipFill>
            <a:blip r:embed="rId433" cstate="print">
              <a:extLst>
                <a:ext uri="{28A0092B-C50C-407E-A947-70E740481C1C}">
                  <a14:useLocalDpi xmlns:a14="http://schemas.microsoft.com/office/drawing/2010/main"/>
                </a:ext>
              </a:extLst>
            </a:blip>
            <a:stretch>
              <a:fillRect/>
            </a:stretch>
          </p:blipFill>
          <p:spPr>
            <a:xfrm>
              <a:off x="6388823" y="3303663"/>
              <a:ext cx="25577" cy="15862"/>
            </a:xfrm>
            <a:prstGeom prst="rect">
              <a:avLst/>
            </a:prstGeom>
          </p:spPr>
        </p:pic>
        <p:pic>
          <p:nvPicPr>
            <p:cNvPr id="3632" name="object 473">
              <a:extLst>
                <a:ext uri="{FF2B5EF4-FFF2-40B4-BE49-F238E27FC236}">
                  <a16:creationId xmlns:a16="http://schemas.microsoft.com/office/drawing/2014/main" id="{8F244772-F847-FE3E-FB7C-B1E9B1D71D70}"/>
                </a:ext>
              </a:extLst>
            </p:cNvPr>
            <p:cNvPicPr/>
            <p:nvPr/>
          </p:nvPicPr>
          <p:blipFill>
            <a:blip r:embed="rId434" cstate="print">
              <a:extLst>
                <a:ext uri="{28A0092B-C50C-407E-A947-70E740481C1C}">
                  <a14:useLocalDpi xmlns:a14="http://schemas.microsoft.com/office/drawing/2010/main"/>
                </a:ext>
              </a:extLst>
            </a:blip>
            <a:stretch>
              <a:fillRect/>
            </a:stretch>
          </p:blipFill>
          <p:spPr>
            <a:xfrm>
              <a:off x="6358381" y="3328251"/>
              <a:ext cx="32321" cy="20065"/>
            </a:xfrm>
            <a:prstGeom prst="rect">
              <a:avLst/>
            </a:prstGeom>
          </p:spPr>
        </p:pic>
        <p:pic>
          <p:nvPicPr>
            <p:cNvPr id="3633" name="object 474">
              <a:extLst>
                <a:ext uri="{FF2B5EF4-FFF2-40B4-BE49-F238E27FC236}">
                  <a16:creationId xmlns:a16="http://schemas.microsoft.com/office/drawing/2014/main" id="{B2732899-41DA-88E3-9B00-34F9F539D586}"/>
                </a:ext>
              </a:extLst>
            </p:cNvPr>
            <p:cNvPicPr/>
            <p:nvPr/>
          </p:nvPicPr>
          <p:blipFill>
            <a:blip r:embed="rId435" cstate="print">
              <a:extLst>
                <a:ext uri="{28A0092B-C50C-407E-A947-70E740481C1C}">
                  <a14:useLocalDpi xmlns:a14="http://schemas.microsoft.com/office/drawing/2010/main"/>
                </a:ext>
              </a:extLst>
            </a:blip>
            <a:stretch>
              <a:fillRect/>
            </a:stretch>
          </p:blipFill>
          <p:spPr>
            <a:xfrm>
              <a:off x="6386766" y="3581489"/>
              <a:ext cx="45427" cy="28206"/>
            </a:xfrm>
            <a:prstGeom prst="rect">
              <a:avLst/>
            </a:prstGeom>
          </p:spPr>
        </p:pic>
        <p:pic>
          <p:nvPicPr>
            <p:cNvPr id="3634" name="object 475">
              <a:extLst>
                <a:ext uri="{FF2B5EF4-FFF2-40B4-BE49-F238E27FC236}">
                  <a16:creationId xmlns:a16="http://schemas.microsoft.com/office/drawing/2014/main" id="{FBB31941-A262-2A60-6306-9ECB51E1164D}"/>
                </a:ext>
              </a:extLst>
            </p:cNvPr>
            <p:cNvPicPr/>
            <p:nvPr/>
          </p:nvPicPr>
          <p:blipFill>
            <a:blip r:embed="rId433" cstate="print">
              <a:extLst>
                <a:ext uri="{28A0092B-C50C-407E-A947-70E740481C1C}">
                  <a14:useLocalDpi xmlns:a14="http://schemas.microsoft.com/office/drawing/2010/main"/>
                </a:ext>
              </a:extLst>
            </a:blip>
            <a:stretch>
              <a:fillRect/>
            </a:stretch>
          </p:blipFill>
          <p:spPr>
            <a:xfrm>
              <a:off x="6317221" y="3486772"/>
              <a:ext cx="25577" cy="15862"/>
            </a:xfrm>
            <a:prstGeom prst="rect">
              <a:avLst/>
            </a:prstGeom>
          </p:spPr>
        </p:pic>
        <p:pic>
          <p:nvPicPr>
            <p:cNvPr id="3635" name="object 476">
              <a:extLst>
                <a:ext uri="{FF2B5EF4-FFF2-40B4-BE49-F238E27FC236}">
                  <a16:creationId xmlns:a16="http://schemas.microsoft.com/office/drawing/2014/main" id="{C6FFA61E-F723-A16B-1C61-0B259D55876B}"/>
                </a:ext>
              </a:extLst>
            </p:cNvPr>
            <p:cNvPicPr/>
            <p:nvPr/>
          </p:nvPicPr>
          <p:blipFill>
            <a:blip r:embed="rId436" cstate="print">
              <a:extLst>
                <a:ext uri="{28A0092B-C50C-407E-A947-70E740481C1C}">
                  <a14:useLocalDpi xmlns:a14="http://schemas.microsoft.com/office/drawing/2010/main"/>
                </a:ext>
              </a:extLst>
            </a:blip>
            <a:stretch>
              <a:fillRect/>
            </a:stretch>
          </p:blipFill>
          <p:spPr>
            <a:xfrm>
              <a:off x="6475844" y="3499104"/>
              <a:ext cx="103035" cy="72478"/>
            </a:xfrm>
            <a:prstGeom prst="rect">
              <a:avLst/>
            </a:prstGeom>
          </p:spPr>
        </p:pic>
        <p:pic>
          <p:nvPicPr>
            <p:cNvPr id="3636" name="object 477">
              <a:extLst>
                <a:ext uri="{FF2B5EF4-FFF2-40B4-BE49-F238E27FC236}">
                  <a16:creationId xmlns:a16="http://schemas.microsoft.com/office/drawing/2014/main" id="{1A92BC20-CC9E-797E-8407-CBD9A8060578}"/>
                </a:ext>
              </a:extLst>
            </p:cNvPr>
            <p:cNvPicPr/>
            <p:nvPr/>
          </p:nvPicPr>
          <p:blipFill>
            <a:blip r:embed="rId437" cstate="print">
              <a:extLst>
                <a:ext uri="{28A0092B-C50C-407E-A947-70E740481C1C}">
                  <a14:useLocalDpi xmlns:a14="http://schemas.microsoft.com/office/drawing/2010/main"/>
                </a:ext>
              </a:extLst>
            </a:blip>
            <a:stretch>
              <a:fillRect/>
            </a:stretch>
          </p:blipFill>
          <p:spPr>
            <a:xfrm>
              <a:off x="6629273" y="3473577"/>
              <a:ext cx="24650" cy="15862"/>
            </a:xfrm>
            <a:prstGeom prst="rect">
              <a:avLst/>
            </a:prstGeom>
          </p:spPr>
        </p:pic>
        <p:sp>
          <p:nvSpPr>
            <p:cNvPr id="3637" name="object 478">
              <a:extLst>
                <a:ext uri="{FF2B5EF4-FFF2-40B4-BE49-F238E27FC236}">
                  <a16:creationId xmlns:a16="http://schemas.microsoft.com/office/drawing/2014/main" id="{ECA2540E-6FD2-5EC0-5344-84D8B573ADDB}"/>
                </a:ext>
              </a:extLst>
            </p:cNvPr>
            <p:cNvSpPr/>
            <p:nvPr/>
          </p:nvSpPr>
          <p:spPr>
            <a:xfrm>
              <a:off x="6652099" y="3478453"/>
              <a:ext cx="3175" cy="0"/>
            </a:xfrm>
            <a:custGeom>
              <a:avLst/>
              <a:gdLst/>
              <a:ahLst/>
              <a:cxnLst/>
              <a:rect l="l" t="t" r="r" b="b"/>
              <a:pathLst>
                <a:path w="3175">
                  <a:moveTo>
                    <a:pt x="0" y="0"/>
                  </a:moveTo>
                  <a:lnTo>
                    <a:pt x="2552" y="0"/>
                  </a:lnTo>
                </a:path>
              </a:pathLst>
            </a:custGeom>
            <a:ln w="3175">
              <a:solidFill>
                <a:srgbClr val="176686"/>
              </a:solidFill>
            </a:ln>
          </p:spPr>
          <p:txBody>
            <a:bodyPr wrap="square" lIns="0" tIns="0" rIns="0" bIns="0" rtlCol="0"/>
            <a:lstStyle/>
            <a:p>
              <a:endParaRPr/>
            </a:p>
          </p:txBody>
        </p:sp>
        <p:sp>
          <p:nvSpPr>
            <p:cNvPr id="3638" name="object 479">
              <a:extLst>
                <a:ext uri="{FF2B5EF4-FFF2-40B4-BE49-F238E27FC236}">
                  <a16:creationId xmlns:a16="http://schemas.microsoft.com/office/drawing/2014/main" id="{289A56AB-3FB5-D220-7149-E369F9A9BD35}"/>
                </a:ext>
              </a:extLst>
            </p:cNvPr>
            <p:cNvSpPr/>
            <p:nvPr/>
          </p:nvSpPr>
          <p:spPr>
            <a:xfrm>
              <a:off x="6641958" y="3474262"/>
              <a:ext cx="1270" cy="0"/>
            </a:xfrm>
            <a:custGeom>
              <a:avLst/>
              <a:gdLst/>
              <a:ahLst/>
              <a:cxnLst/>
              <a:rect l="l" t="t" r="r" b="b"/>
              <a:pathLst>
                <a:path w="1270">
                  <a:moveTo>
                    <a:pt x="0" y="0"/>
                  </a:moveTo>
                  <a:lnTo>
                    <a:pt x="1161" y="0"/>
                  </a:lnTo>
                </a:path>
              </a:pathLst>
            </a:custGeom>
            <a:ln w="3175">
              <a:solidFill>
                <a:srgbClr val="1C6988"/>
              </a:solidFill>
            </a:ln>
          </p:spPr>
          <p:txBody>
            <a:bodyPr wrap="square" lIns="0" tIns="0" rIns="0" bIns="0" rtlCol="0"/>
            <a:lstStyle/>
            <a:p>
              <a:endParaRPr/>
            </a:p>
          </p:txBody>
        </p:sp>
        <p:sp>
          <p:nvSpPr>
            <p:cNvPr id="3639" name="object 480">
              <a:extLst>
                <a:ext uri="{FF2B5EF4-FFF2-40B4-BE49-F238E27FC236}">
                  <a16:creationId xmlns:a16="http://schemas.microsoft.com/office/drawing/2014/main" id="{7AFF4F2F-EECD-0ACB-FCFC-B3A13497739D}"/>
                </a:ext>
              </a:extLst>
            </p:cNvPr>
            <p:cNvSpPr/>
            <p:nvPr/>
          </p:nvSpPr>
          <p:spPr>
            <a:xfrm>
              <a:off x="6643001" y="3473716"/>
              <a:ext cx="6350" cy="3810"/>
            </a:xfrm>
            <a:custGeom>
              <a:avLst/>
              <a:gdLst/>
              <a:ahLst/>
              <a:cxnLst/>
              <a:rect l="l" t="t" r="r" b="b"/>
              <a:pathLst>
                <a:path w="6350" h="3810">
                  <a:moveTo>
                    <a:pt x="0" y="0"/>
                  </a:moveTo>
                  <a:lnTo>
                    <a:pt x="266" y="1231"/>
                  </a:lnTo>
                  <a:lnTo>
                    <a:pt x="2108" y="2171"/>
                  </a:lnTo>
                  <a:lnTo>
                    <a:pt x="3962" y="3009"/>
                  </a:lnTo>
                  <a:lnTo>
                    <a:pt x="5778" y="3759"/>
                  </a:lnTo>
                  <a:lnTo>
                    <a:pt x="4914" y="1562"/>
                  </a:lnTo>
                  <a:lnTo>
                    <a:pt x="2654" y="368"/>
                  </a:lnTo>
                  <a:lnTo>
                    <a:pt x="0" y="0"/>
                  </a:lnTo>
                  <a:close/>
                </a:path>
              </a:pathLst>
            </a:custGeom>
            <a:solidFill>
              <a:srgbClr val="176686"/>
            </a:solidFill>
          </p:spPr>
          <p:txBody>
            <a:bodyPr wrap="square" lIns="0" tIns="0" rIns="0" bIns="0" rtlCol="0"/>
            <a:lstStyle/>
            <a:p>
              <a:endParaRPr/>
            </a:p>
          </p:txBody>
        </p:sp>
        <p:pic>
          <p:nvPicPr>
            <p:cNvPr id="3640" name="object 481">
              <a:extLst>
                <a:ext uri="{FF2B5EF4-FFF2-40B4-BE49-F238E27FC236}">
                  <a16:creationId xmlns:a16="http://schemas.microsoft.com/office/drawing/2014/main" id="{51E1DDFF-E840-FF7B-7F9A-BE9E28E97E7C}"/>
                </a:ext>
              </a:extLst>
            </p:cNvPr>
            <p:cNvPicPr/>
            <p:nvPr/>
          </p:nvPicPr>
          <p:blipFill>
            <a:blip r:embed="rId433" cstate="print">
              <a:extLst>
                <a:ext uri="{28A0092B-C50C-407E-A947-70E740481C1C}">
                  <a14:useLocalDpi xmlns:a14="http://schemas.microsoft.com/office/drawing/2010/main"/>
                </a:ext>
              </a:extLst>
            </a:blip>
            <a:stretch>
              <a:fillRect/>
            </a:stretch>
          </p:blipFill>
          <p:spPr>
            <a:xfrm>
              <a:off x="6459092" y="3598214"/>
              <a:ext cx="25577" cy="15874"/>
            </a:xfrm>
            <a:prstGeom prst="rect">
              <a:avLst/>
            </a:prstGeom>
          </p:spPr>
        </p:pic>
        <p:pic>
          <p:nvPicPr>
            <p:cNvPr id="3641" name="object 482">
              <a:extLst>
                <a:ext uri="{FF2B5EF4-FFF2-40B4-BE49-F238E27FC236}">
                  <a16:creationId xmlns:a16="http://schemas.microsoft.com/office/drawing/2014/main" id="{C7A7ED7D-051A-F9D9-0569-1BAB16FD22FE}"/>
                </a:ext>
              </a:extLst>
            </p:cNvPr>
            <p:cNvPicPr/>
            <p:nvPr/>
          </p:nvPicPr>
          <p:blipFill>
            <a:blip r:embed="rId438" cstate="print">
              <a:extLst>
                <a:ext uri="{28A0092B-C50C-407E-A947-70E740481C1C}">
                  <a14:useLocalDpi xmlns:a14="http://schemas.microsoft.com/office/drawing/2010/main"/>
                </a:ext>
              </a:extLst>
            </a:blip>
            <a:stretch>
              <a:fillRect/>
            </a:stretch>
          </p:blipFill>
          <p:spPr>
            <a:xfrm>
              <a:off x="6439001" y="3326104"/>
              <a:ext cx="42900" cy="29451"/>
            </a:xfrm>
            <a:prstGeom prst="rect">
              <a:avLst/>
            </a:prstGeom>
          </p:spPr>
        </p:pic>
        <p:pic>
          <p:nvPicPr>
            <p:cNvPr id="3642" name="object 483">
              <a:extLst>
                <a:ext uri="{FF2B5EF4-FFF2-40B4-BE49-F238E27FC236}">
                  <a16:creationId xmlns:a16="http://schemas.microsoft.com/office/drawing/2014/main" id="{91C3C079-0F7C-36F1-81CD-79FD730F7A40}"/>
                </a:ext>
              </a:extLst>
            </p:cNvPr>
            <p:cNvPicPr/>
            <p:nvPr/>
          </p:nvPicPr>
          <p:blipFill>
            <a:blip r:embed="rId439" cstate="print">
              <a:extLst>
                <a:ext uri="{28A0092B-C50C-407E-A947-70E740481C1C}">
                  <a14:useLocalDpi xmlns:a14="http://schemas.microsoft.com/office/drawing/2010/main"/>
                </a:ext>
              </a:extLst>
            </a:blip>
            <a:stretch>
              <a:fillRect/>
            </a:stretch>
          </p:blipFill>
          <p:spPr>
            <a:xfrm>
              <a:off x="6367386" y="3390099"/>
              <a:ext cx="127431" cy="109131"/>
            </a:xfrm>
            <a:prstGeom prst="rect">
              <a:avLst/>
            </a:prstGeom>
          </p:spPr>
        </p:pic>
        <p:pic>
          <p:nvPicPr>
            <p:cNvPr id="3643" name="object 484">
              <a:extLst>
                <a:ext uri="{FF2B5EF4-FFF2-40B4-BE49-F238E27FC236}">
                  <a16:creationId xmlns:a16="http://schemas.microsoft.com/office/drawing/2014/main" id="{FAACC0A6-4D6F-B544-3883-1B7208B04E5C}"/>
                </a:ext>
              </a:extLst>
            </p:cNvPr>
            <p:cNvPicPr/>
            <p:nvPr/>
          </p:nvPicPr>
          <p:blipFill>
            <a:blip r:embed="rId440" cstate="print">
              <a:extLst>
                <a:ext uri="{28A0092B-C50C-407E-A947-70E740481C1C}">
                  <a14:useLocalDpi xmlns:a14="http://schemas.microsoft.com/office/drawing/2010/main"/>
                </a:ext>
              </a:extLst>
            </a:blip>
            <a:stretch>
              <a:fillRect/>
            </a:stretch>
          </p:blipFill>
          <p:spPr>
            <a:xfrm>
              <a:off x="6454927" y="3513112"/>
              <a:ext cx="32334" cy="20040"/>
            </a:xfrm>
            <a:prstGeom prst="rect">
              <a:avLst/>
            </a:prstGeom>
          </p:spPr>
        </p:pic>
        <p:pic>
          <p:nvPicPr>
            <p:cNvPr id="3644" name="object 485">
              <a:extLst>
                <a:ext uri="{FF2B5EF4-FFF2-40B4-BE49-F238E27FC236}">
                  <a16:creationId xmlns:a16="http://schemas.microsoft.com/office/drawing/2014/main" id="{CA4C3892-D037-CDF4-DA0B-6656C9FFC42C}"/>
                </a:ext>
              </a:extLst>
            </p:cNvPr>
            <p:cNvPicPr/>
            <p:nvPr/>
          </p:nvPicPr>
          <p:blipFill>
            <a:blip r:embed="rId441" cstate="print">
              <a:extLst>
                <a:ext uri="{28A0092B-C50C-407E-A947-70E740481C1C}">
                  <a14:useLocalDpi xmlns:a14="http://schemas.microsoft.com/office/drawing/2010/main"/>
                </a:ext>
              </a:extLst>
            </a:blip>
            <a:stretch>
              <a:fillRect/>
            </a:stretch>
          </p:blipFill>
          <p:spPr>
            <a:xfrm>
              <a:off x="6109169" y="3335718"/>
              <a:ext cx="123266" cy="104990"/>
            </a:xfrm>
            <a:prstGeom prst="rect">
              <a:avLst/>
            </a:prstGeom>
          </p:spPr>
        </p:pic>
        <p:pic>
          <p:nvPicPr>
            <p:cNvPr id="3645" name="object 486">
              <a:extLst>
                <a:ext uri="{FF2B5EF4-FFF2-40B4-BE49-F238E27FC236}">
                  <a16:creationId xmlns:a16="http://schemas.microsoft.com/office/drawing/2014/main" id="{939F71E8-58DD-2370-EB08-295CCC706E3B}"/>
                </a:ext>
              </a:extLst>
            </p:cNvPr>
            <p:cNvPicPr/>
            <p:nvPr/>
          </p:nvPicPr>
          <p:blipFill>
            <a:blip r:embed="rId442" cstate="print">
              <a:extLst>
                <a:ext uri="{28A0092B-C50C-407E-A947-70E740481C1C}">
                  <a14:useLocalDpi xmlns:a14="http://schemas.microsoft.com/office/drawing/2010/main"/>
                </a:ext>
              </a:extLst>
            </a:blip>
            <a:stretch>
              <a:fillRect/>
            </a:stretch>
          </p:blipFill>
          <p:spPr>
            <a:xfrm>
              <a:off x="6463588" y="3352355"/>
              <a:ext cx="143141" cy="155854"/>
            </a:xfrm>
            <a:prstGeom prst="rect">
              <a:avLst/>
            </a:prstGeom>
          </p:spPr>
        </p:pic>
        <p:pic>
          <p:nvPicPr>
            <p:cNvPr id="3646" name="object 487">
              <a:extLst>
                <a:ext uri="{FF2B5EF4-FFF2-40B4-BE49-F238E27FC236}">
                  <a16:creationId xmlns:a16="http://schemas.microsoft.com/office/drawing/2014/main" id="{96DDE488-3629-6DC7-78DC-B7889D268747}"/>
                </a:ext>
              </a:extLst>
            </p:cNvPr>
            <p:cNvPicPr/>
            <p:nvPr/>
          </p:nvPicPr>
          <p:blipFill>
            <a:blip r:embed="rId433" cstate="print">
              <a:extLst>
                <a:ext uri="{28A0092B-C50C-407E-A947-70E740481C1C}">
                  <a14:useLocalDpi xmlns:a14="http://schemas.microsoft.com/office/drawing/2010/main"/>
                </a:ext>
              </a:extLst>
            </a:blip>
            <a:stretch>
              <a:fillRect/>
            </a:stretch>
          </p:blipFill>
          <p:spPr>
            <a:xfrm>
              <a:off x="6572910" y="3549624"/>
              <a:ext cx="25539" cy="15862"/>
            </a:xfrm>
            <a:prstGeom prst="rect">
              <a:avLst/>
            </a:prstGeom>
          </p:spPr>
        </p:pic>
        <p:pic>
          <p:nvPicPr>
            <p:cNvPr id="3647" name="object 488">
              <a:extLst>
                <a:ext uri="{FF2B5EF4-FFF2-40B4-BE49-F238E27FC236}">
                  <a16:creationId xmlns:a16="http://schemas.microsoft.com/office/drawing/2014/main" id="{86122162-4D29-0CBB-BC9F-D96E4D0E1252}"/>
                </a:ext>
              </a:extLst>
            </p:cNvPr>
            <p:cNvPicPr/>
            <p:nvPr/>
          </p:nvPicPr>
          <p:blipFill>
            <a:blip r:embed="rId437" cstate="print">
              <a:extLst>
                <a:ext uri="{28A0092B-C50C-407E-A947-70E740481C1C}">
                  <a14:useLocalDpi xmlns:a14="http://schemas.microsoft.com/office/drawing/2010/main"/>
                </a:ext>
              </a:extLst>
            </a:blip>
            <a:stretch>
              <a:fillRect/>
            </a:stretch>
          </p:blipFill>
          <p:spPr>
            <a:xfrm>
              <a:off x="6671957" y="3510838"/>
              <a:ext cx="25552" cy="15862"/>
            </a:xfrm>
            <a:prstGeom prst="rect">
              <a:avLst/>
            </a:prstGeom>
          </p:spPr>
        </p:pic>
        <p:sp>
          <p:nvSpPr>
            <p:cNvPr id="3648" name="object 489">
              <a:extLst>
                <a:ext uri="{FF2B5EF4-FFF2-40B4-BE49-F238E27FC236}">
                  <a16:creationId xmlns:a16="http://schemas.microsoft.com/office/drawing/2014/main" id="{73F53C8F-C287-1964-DCFF-3D0F453A5DDF}"/>
                </a:ext>
              </a:extLst>
            </p:cNvPr>
            <p:cNvSpPr/>
            <p:nvPr/>
          </p:nvSpPr>
          <p:spPr>
            <a:xfrm>
              <a:off x="6540284" y="3357410"/>
              <a:ext cx="3175" cy="3175"/>
            </a:xfrm>
            <a:custGeom>
              <a:avLst/>
              <a:gdLst/>
              <a:ahLst/>
              <a:cxnLst/>
              <a:rect l="l" t="t" r="r" b="b"/>
              <a:pathLst>
                <a:path w="3175" h="3175">
                  <a:moveTo>
                    <a:pt x="2603" y="0"/>
                  </a:moveTo>
                  <a:lnTo>
                    <a:pt x="1879" y="0"/>
                  </a:lnTo>
                  <a:lnTo>
                    <a:pt x="990" y="330"/>
                  </a:lnTo>
                  <a:lnTo>
                    <a:pt x="0" y="774"/>
                  </a:lnTo>
                  <a:lnTo>
                    <a:pt x="1270" y="2819"/>
                  </a:lnTo>
                  <a:lnTo>
                    <a:pt x="1612" y="2006"/>
                  </a:lnTo>
                  <a:lnTo>
                    <a:pt x="2679" y="1015"/>
                  </a:lnTo>
                  <a:lnTo>
                    <a:pt x="2743" y="88"/>
                  </a:lnTo>
                  <a:lnTo>
                    <a:pt x="2603" y="0"/>
                  </a:lnTo>
                  <a:close/>
                </a:path>
              </a:pathLst>
            </a:custGeom>
            <a:solidFill>
              <a:srgbClr val="2A6D8B"/>
            </a:solidFill>
          </p:spPr>
          <p:txBody>
            <a:bodyPr wrap="square" lIns="0" tIns="0" rIns="0" bIns="0" rtlCol="0"/>
            <a:lstStyle/>
            <a:p>
              <a:endParaRPr/>
            </a:p>
          </p:txBody>
        </p:sp>
        <p:pic>
          <p:nvPicPr>
            <p:cNvPr id="3649" name="object 490">
              <a:extLst>
                <a:ext uri="{FF2B5EF4-FFF2-40B4-BE49-F238E27FC236}">
                  <a16:creationId xmlns:a16="http://schemas.microsoft.com/office/drawing/2014/main" id="{2787CB6D-76DF-92D0-517E-832C6B1DB054}"/>
                </a:ext>
              </a:extLst>
            </p:cNvPr>
            <p:cNvPicPr/>
            <p:nvPr/>
          </p:nvPicPr>
          <p:blipFill>
            <a:blip r:embed="rId440" cstate="print">
              <a:extLst>
                <a:ext uri="{28A0092B-C50C-407E-A947-70E740481C1C}">
                  <a14:useLocalDpi xmlns:a14="http://schemas.microsoft.com/office/drawing/2010/main"/>
                </a:ext>
              </a:extLst>
            </a:blip>
            <a:stretch>
              <a:fillRect/>
            </a:stretch>
          </p:blipFill>
          <p:spPr>
            <a:xfrm>
              <a:off x="6625793" y="3530866"/>
              <a:ext cx="32346" cy="19088"/>
            </a:xfrm>
            <a:prstGeom prst="rect">
              <a:avLst/>
            </a:prstGeom>
          </p:spPr>
        </p:pic>
        <p:pic>
          <p:nvPicPr>
            <p:cNvPr id="3650" name="object 491">
              <a:extLst>
                <a:ext uri="{FF2B5EF4-FFF2-40B4-BE49-F238E27FC236}">
                  <a16:creationId xmlns:a16="http://schemas.microsoft.com/office/drawing/2014/main" id="{AD75FF7E-7A92-D5BA-C2E6-D6CC83D0E12D}"/>
                </a:ext>
              </a:extLst>
            </p:cNvPr>
            <p:cNvPicPr/>
            <p:nvPr/>
          </p:nvPicPr>
          <p:blipFill>
            <a:blip r:embed="rId443" cstate="hqprint">
              <a:extLst>
                <a:ext uri="{28A0092B-C50C-407E-A947-70E740481C1C}">
                  <a14:useLocalDpi xmlns:a14="http://schemas.microsoft.com/office/drawing/2010/main"/>
                </a:ext>
              </a:extLst>
            </a:blip>
            <a:stretch>
              <a:fillRect/>
            </a:stretch>
          </p:blipFill>
          <p:spPr>
            <a:xfrm>
              <a:off x="6565925" y="3344214"/>
              <a:ext cx="104140" cy="109092"/>
            </a:xfrm>
            <a:prstGeom prst="rect">
              <a:avLst/>
            </a:prstGeom>
          </p:spPr>
        </p:pic>
        <p:sp>
          <p:nvSpPr>
            <p:cNvPr id="3651" name="object 492">
              <a:extLst>
                <a:ext uri="{FF2B5EF4-FFF2-40B4-BE49-F238E27FC236}">
                  <a16:creationId xmlns:a16="http://schemas.microsoft.com/office/drawing/2014/main" id="{D554FE86-60CC-350F-CC62-EDB44836B95A}"/>
                </a:ext>
              </a:extLst>
            </p:cNvPr>
            <p:cNvSpPr/>
            <p:nvPr/>
          </p:nvSpPr>
          <p:spPr>
            <a:xfrm>
              <a:off x="6602501" y="3401618"/>
              <a:ext cx="5715" cy="10795"/>
            </a:xfrm>
            <a:custGeom>
              <a:avLst/>
              <a:gdLst/>
              <a:ahLst/>
              <a:cxnLst/>
              <a:rect l="l" t="t" r="r" b="b"/>
              <a:pathLst>
                <a:path w="5715" h="10795">
                  <a:moveTo>
                    <a:pt x="63" y="6400"/>
                  </a:moveTo>
                  <a:lnTo>
                    <a:pt x="0" y="7277"/>
                  </a:lnTo>
                  <a:lnTo>
                    <a:pt x="1650" y="9398"/>
                  </a:lnTo>
                  <a:lnTo>
                    <a:pt x="2273" y="10159"/>
                  </a:lnTo>
                  <a:lnTo>
                    <a:pt x="2476" y="10363"/>
                  </a:lnTo>
                  <a:lnTo>
                    <a:pt x="3578" y="6553"/>
                  </a:lnTo>
                  <a:lnTo>
                    <a:pt x="406" y="6553"/>
                  </a:lnTo>
                  <a:lnTo>
                    <a:pt x="63" y="6400"/>
                  </a:lnTo>
                  <a:close/>
                </a:path>
                <a:path w="5715" h="10795">
                  <a:moveTo>
                    <a:pt x="5473" y="0"/>
                  </a:moveTo>
                  <a:lnTo>
                    <a:pt x="4724" y="457"/>
                  </a:lnTo>
                  <a:lnTo>
                    <a:pt x="4051" y="952"/>
                  </a:lnTo>
                  <a:lnTo>
                    <a:pt x="2819" y="2222"/>
                  </a:lnTo>
                  <a:lnTo>
                    <a:pt x="406" y="6553"/>
                  </a:lnTo>
                  <a:lnTo>
                    <a:pt x="3578" y="6553"/>
                  </a:lnTo>
                  <a:lnTo>
                    <a:pt x="5473" y="0"/>
                  </a:lnTo>
                  <a:close/>
                </a:path>
              </a:pathLst>
            </a:custGeom>
            <a:solidFill>
              <a:srgbClr val="2A6D8B"/>
            </a:solidFill>
          </p:spPr>
          <p:txBody>
            <a:bodyPr wrap="square" lIns="0" tIns="0" rIns="0" bIns="0" rtlCol="0"/>
            <a:lstStyle/>
            <a:p>
              <a:endParaRPr/>
            </a:p>
          </p:txBody>
        </p:sp>
        <p:sp>
          <p:nvSpPr>
            <p:cNvPr id="3652" name="object 493">
              <a:extLst>
                <a:ext uri="{FF2B5EF4-FFF2-40B4-BE49-F238E27FC236}">
                  <a16:creationId xmlns:a16="http://schemas.microsoft.com/office/drawing/2014/main" id="{299296D1-3F98-956D-A58A-6901CD145C6C}"/>
                </a:ext>
              </a:extLst>
            </p:cNvPr>
            <p:cNvSpPr/>
            <p:nvPr/>
          </p:nvSpPr>
          <p:spPr>
            <a:xfrm>
              <a:off x="4799546" y="1816620"/>
              <a:ext cx="444500" cy="358775"/>
            </a:xfrm>
            <a:custGeom>
              <a:avLst/>
              <a:gdLst/>
              <a:ahLst/>
              <a:cxnLst/>
              <a:rect l="l" t="t" r="r" b="b"/>
              <a:pathLst>
                <a:path w="444500" h="358775">
                  <a:moveTo>
                    <a:pt x="444296" y="43980"/>
                  </a:moveTo>
                  <a:lnTo>
                    <a:pt x="424497" y="7340"/>
                  </a:lnTo>
                  <a:lnTo>
                    <a:pt x="388924" y="0"/>
                  </a:lnTo>
                  <a:lnTo>
                    <a:pt x="371246" y="5422"/>
                  </a:lnTo>
                  <a:lnTo>
                    <a:pt x="358101" y="16116"/>
                  </a:lnTo>
                  <a:lnTo>
                    <a:pt x="351116" y="29921"/>
                  </a:lnTo>
                  <a:lnTo>
                    <a:pt x="350189" y="45364"/>
                  </a:lnTo>
                  <a:lnTo>
                    <a:pt x="353987" y="57035"/>
                  </a:lnTo>
                  <a:lnTo>
                    <a:pt x="353644" y="59436"/>
                  </a:lnTo>
                  <a:lnTo>
                    <a:pt x="343090" y="98259"/>
                  </a:lnTo>
                  <a:lnTo>
                    <a:pt x="339305" y="102768"/>
                  </a:lnTo>
                  <a:lnTo>
                    <a:pt x="338391" y="102082"/>
                  </a:lnTo>
                  <a:lnTo>
                    <a:pt x="294843" y="99225"/>
                  </a:lnTo>
                  <a:lnTo>
                    <a:pt x="238975" y="111391"/>
                  </a:lnTo>
                  <a:lnTo>
                    <a:pt x="176809" y="138036"/>
                  </a:lnTo>
                  <a:lnTo>
                    <a:pt x="119976" y="174713"/>
                  </a:lnTo>
                  <a:lnTo>
                    <a:pt x="78663" y="214249"/>
                  </a:lnTo>
                  <a:lnTo>
                    <a:pt x="56705" y="251980"/>
                  </a:lnTo>
                  <a:lnTo>
                    <a:pt x="57442" y="270954"/>
                  </a:lnTo>
                  <a:lnTo>
                    <a:pt x="49479" y="274739"/>
                  </a:lnTo>
                  <a:lnTo>
                    <a:pt x="2895" y="295389"/>
                  </a:lnTo>
                  <a:lnTo>
                    <a:pt x="965" y="295973"/>
                  </a:lnTo>
                  <a:lnTo>
                    <a:pt x="457" y="297027"/>
                  </a:lnTo>
                  <a:lnTo>
                    <a:pt x="38569" y="315620"/>
                  </a:lnTo>
                  <a:lnTo>
                    <a:pt x="56108" y="315696"/>
                  </a:lnTo>
                  <a:lnTo>
                    <a:pt x="70065" y="313804"/>
                  </a:lnTo>
                  <a:lnTo>
                    <a:pt x="68122" y="327367"/>
                  </a:lnTo>
                  <a:lnTo>
                    <a:pt x="70218" y="349783"/>
                  </a:lnTo>
                  <a:lnTo>
                    <a:pt x="80454" y="358368"/>
                  </a:lnTo>
                  <a:lnTo>
                    <a:pt x="97485" y="352755"/>
                  </a:lnTo>
                  <a:lnTo>
                    <a:pt x="113677" y="340410"/>
                  </a:lnTo>
                  <a:lnTo>
                    <a:pt x="127850" y="323761"/>
                  </a:lnTo>
                  <a:lnTo>
                    <a:pt x="138874" y="305257"/>
                  </a:lnTo>
                  <a:lnTo>
                    <a:pt x="140271" y="301599"/>
                  </a:lnTo>
                  <a:lnTo>
                    <a:pt x="182587" y="292366"/>
                  </a:lnTo>
                  <a:lnTo>
                    <a:pt x="244754" y="265722"/>
                  </a:lnTo>
                  <a:lnTo>
                    <a:pt x="301574" y="229044"/>
                  </a:lnTo>
                  <a:lnTo>
                    <a:pt x="321627" y="209854"/>
                  </a:lnTo>
                  <a:lnTo>
                    <a:pt x="323164" y="214960"/>
                  </a:lnTo>
                  <a:lnTo>
                    <a:pt x="334467" y="234429"/>
                  </a:lnTo>
                  <a:lnTo>
                    <a:pt x="347370" y="237934"/>
                  </a:lnTo>
                  <a:lnTo>
                    <a:pt x="360476" y="225691"/>
                  </a:lnTo>
                  <a:lnTo>
                    <a:pt x="369989" y="207708"/>
                  </a:lnTo>
                  <a:lnTo>
                    <a:pt x="375881" y="186651"/>
                  </a:lnTo>
                  <a:lnTo>
                    <a:pt x="378129" y="165227"/>
                  </a:lnTo>
                  <a:lnTo>
                    <a:pt x="376796" y="145910"/>
                  </a:lnTo>
                  <a:lnTo>
                    <a:pt x="380326" y="142913"/>
                  </a:lnTo>
                  <a:lnTo>
                    <a:pt x="403098" y="111366"/>
                  </a:lnTo>
                  <a:lnTo>
                    <a:pt x="412864" y="77736"/>
                  </a:lnTo>
                  <a:lnTo>
                    <a:pt x="422211" y="71234"/>
                  </a:lnTo>
                  <a:lnTo>
                    <a:pt x="430161" y="61988"/>
                  </a:lnTo>
                  <a:lnTo>
                    <a:pt x="434301" y="55626"/>
                  </a:lnTo>
                  <a:lnTo>
                    <a:pt x="438213" y="48729"/>
                  </a:lnTo>
                  <a:lnTo>
                    <a:pt x="444296" y="43980"/>
                  </a:lnTo>
                  <a:close/>
                </a:path>
              </a:pathLst>
            </a:custGeom>
            <a:solidFill>
              <a:srgbClr val="C4A37C"/>
            </a:solidFill>
          </p:spPr>
          <p:txBody>
            <a:bodyPr wrap="square" lIns="0" tIns="0" rIns="0" bIns="0" rtlCol="0"/>
            <a:lstStyle/>
            <a:p>
              <a:endParaRPr/>
            </a:p>
          </p:txBody>
        </p:sp>
        <p:sp>
          <p:nvSpPr>
            <p:cNvPr id="3653" name="object 494">
              <a:extLst>
                <a:ext uri="{FF2B5EF4-FFF2-40B4-BE49-F238E27FC236}">
                  <a16:creationId xmlns:a16="http://schemas.microsoft.com/office/drawing/2014/main" id="{BEDEACBB-40F0-6511-FC55-CFADFA2B0EE1}"/>
                </a:ext>
              </a:extLst>
            </p:cNvPr>
            <p:cNvSpPr/>
            <p:nvPr/>
          </p:nvSpPr>
          <p:spPr>
            <a:xfrm>
              <a:off x="5178004" y="1841162"/>
              <a:ext cx="23495" cy="23495"/>
            </a:xfrm>
            <a:custGeom>
              <a:avLst/>
              <a:gdLst/>
              <a:ahLst/>
              <a:cxnLst/>
              <a:rect l="l" t="t" r="r" b="b"/>
              <a:pathLst>
                <a:path w="23495" h="23494">
                  <a:moveTo>
                    <a:pt x="11620" y="0"/>
                  </a:moveTo>
                  <a:lnTo>
                    <a:pt x="1854" y="5194"/>
                  </a:lnTo>
                  <a:lnTo>
                    <a:pt x="0" y="11252"/>
                  </a:lnTo>
                  <a:lnTo>
                    <a:pt x="2603" y="16141"/>
                  </a:lnTo>
                  <a:lnTo>
                    <a:pt x="5206" y="21031"/>
                  </a:lnTo>
                  <a:lnTo>
                    <a:pt x="11264" y="22872"/>
                  </a:lnTo>
                  <a:lnTo>
                    <a:pt x="21031" y="17678"/>
                  </a:lnTo>
                  <a:lnTo>
                    <a:pt x="22885" y="11607"/>
                  </a:lnTo>
                  <a:lnTo>
                    <a:pt x="17691" y="1841"/>
                  </a:lnTo>
                  <a:lnTo>
                    <a:pt x="11620" y="0"/>
                  </a:lnTo>
                  <a:close/>
                </a:path>
              </a:pathLst>
            </a:custGeom>
            <a:solidFill>
              <a:srgbClr val="8A7651"/>
            </a:solidFill>
          </p:spPr>
          <p:txBody>
            <a:bodyPr wrap="square" lIns="0" tIns="0" rIns="0" bIns="0" rtlCol="0"/>
            <a:lstStyle/>
            <a:p>
              <a:endParaRPr/>
            </a:p>
          </p:txBody>
        </p:sp>
        <p:sp>
          <p:nvSpPr>
            <p:cNvPr id="3654" name="object 495">
              <a:extLst>
                <a:ext uri="{FF2B5EF4-FFF2-40B4-BE49-F238E27FC236}">
                  <a16:creationId xmlns:a16="http://schemas.microsoft.com/office/drawing/2014/main" id="{541D8FD4-01A4-4AEC-9004-2A8311F441F2}"/>
                </a:ext>
              </a:extLst>
            </p:cNvPr>
            <p:cNvSpPr/>
            <p:nvPr/>
          </p:nvSpPr>
          <p:spPr>
            <a:xfrm>
              <a:off x="5201625" y="1860411"/>
              <a:ext cx="21590" cy="15240"/>
            </a:xfrm>
            <a:custGeom>
              <a:avLst/>
              <a:gdLst/>
              <a:ahLst/>
              <a:cxnLst/>
              <a:rect l="l" t="t" r="r" b="b"/>
              <a:pathLst>
                <a:path w="21589" h="15239">
                  <a:moveTo>
                    <a:pt x="21424" y="0"/>
                  </a:moveTo>
                  <a:lnTo>
                    <a:pt x="18839" y="10423"/>
                  </a:lnTo>
                  <a:lnTo>
                    <a:pt x="15746" y="14905"/>
                  </a:lnTo>
                  <a:lnTo>
                    <a:pt x="10135" y="14350"/>
                  </a:lnTo>
                  <a:lnTo>
                    <a:pt x="0" y="9664"/>
                  </a:lnTo>
                </a:path>
              </a:pathLst>
            </a:custGeom>
            <a:ln w="5626">
              <a:solidFill>
                <a:srgbClr val="8A7651"/>
              </a:solidFill>
            </a:ln>
          </p:spPr>
          <p:txBody>
            <a:bodyPr wrap="square" lIns="0" tIns="0" rIns="0" bIns="0" rtlCol="0"/>
            <a:lstStyle/>
            <a:p>
              <a:endParaRPr/>
            </a:p>
          </p:txBody>
        </p:sp>
        <p:sp>
          <p:nvSpPr>
            <p:cNvPr id="3655" name="object 496">
              <a:extLst>
                <a:ext uri="{FF2B5EF4-FFF2-40B4-BE49-F238E27FC236}">
                  <a16:creationId xmlns:a16="http://schemas.microsoft.com/office/drawing/2014/main" id="{3C267E39-DC57-2ECB-C8E6-9724F6739A18}"/>
                </a:ext>
              </a:extLst>
            </p:cNvPr>
            <p:cNvSpPr/>
            <p:nvPr/>
          </p:nvSpPr>
          <p:spPr>
            <a:xfrm>
              <a:off x="4817806" y="1844324"/>
              <a:ext cx="344805" cy="274955"/>
            </a:xfrm>
            <a:custGeom>
              <a:avLst/>
              <a:gdLst/>
              <a:ahLst/>
              <a:cxnLst/>
              <a:rect l="l" t="t" r="r" b="b"/>
              <a:pathLst>
                <a:path w="344804" h="274955">
                  <a:moveTo>
                    <a:pt x="198876" y="0"/>
                  </a:moveTo>
                  <a:lnTo>
                    <a:pt x="151652" y="6157"/>
                  </a:lnTo>
                  <a:lnTo>
                    <a:pt x="104813" y="24112"/>
                  </a:lnTo>
                  <a:lnTo>
                    <a:pt x="64287" y="52334"/>
                  </a:lnTo>
                  <a:lnTo>
                    <a:pt x="33001" y="87332"/>
                  </a:lnTo>
                  <a:lnTo>
                    <a:pt x="11499" y="126374"/>
                  </a:lnTo>
                  <a:lnTo>
                    <a:pt x="317" y="166751"/>
                  </a:lnTo>
                  <a:lnTo>
                    <a:pt x="0" y="205729"/>
                  </a:lnTo>
                  <a:lnTo>
                    <a:pt x="11089" y="240583"/>
                  </a:lnTo>
                  <a:lnTo>
                    <a:pt x="36113" y="267599"/>
                  </a:lnTo>
                  <a:lnTo>
                    <a:pt x="69666" y="274924"/>
                  </a:lnTo>
                  <a:lnTo>
                    <a:pt x="110544" y="266758"/>
                  </a:lnTo>
                  <a:lnTo>
                    <a:pt x="157542" y="247295"/>
                  </a:lnTo>
                  <a:lnTo>
                    <a:pt x="209438" y="220733"/>
                  </a:lnTo>
                  <a:lnTo>
                    <a:pt x="261007" y="192170"/>
                  </a:lnTo>
                  <a:lnTo>
                    <a:pt x="303738" y="163561"/>
                  </a:lnTo>
                  <a:lnTo>
                    <a:pt x="333075" y="133599"/>
                  </a:lnTo>
                  <a:lnTo>
                    <a:pt x="344636" y="100891"/>
                  </a:lnTo>
                  <a:lnTo>
                    <a:pt x="336730" y="67292"/>
                  </a:lnTo>
                  <a:lnTo>
                    <a:pt x="303097" y="31395"/>
                  </a:lnTo>
                  <a:lnTo>
                    <a:pt x="266465" y="12088"/>
                  </a:lnTo>
                  <a:lnTo>
                    <a:pt x="224723" y="2313"/>
                  </a:lnTo>
                  <a:lnTo>
                    <a:pt x="198876" y="0"/>
                  </a:lnTo>
                  <a:close/>
                </a:path>
              </a:pathLst>
            </a:custGeom>
            <a:solidFill>
              <a:srgbClr val="7D694B"/>
            </a:solidFill>
          </p:spPr>
          <p:txBody>
            <a:bodyPr wrap="square" lIns="0" tIns="0" rIns="0" bIns="0" rtlCol="0"/>
            <a:lstStyle/>
            <a:p>
              <a:endParaRPr/>
            </a:p>
          </p:txBody>
        </p:sp>
        <p:pic>
          <p:nvPicPr>
            <p:cNvPr id="3656" name="object 497">
              <a:extLst>
                <a:ext uri="{FF2B5EF4-FFF2-40B4-BE49-F238E27FC236}">
                  <a16:creationId xmlns:a16="http://schemas.microsoft.com/office/drawing/2014/main" id="{9162D463-5F25-D6DD-7B8F-67C2B09D8B64}"/>
                </a:ext>
              </a:extLst>
            </p:cNvPr>
            <p:cNvPicPr/>
            <p:nvPr/>
          </p:nvPicPr>
          <p:blipFill>
            <a:blip r:embed="rId444" cstate="hqprint">
              <a:extLst>
                <a:ext uri="{28A0092B-C50C-407E-A947-70E740481C1C}">
                  <a14:useLocalDpi xmlns:a14="http://schemas.microsoft.com/office/drawing/2010/main"/>
                </a:ext>
              </a:extLst>
            </a:blip>
            <a:stretch>
              <a:fillRect/>
            </a:stretch>
          </p:blipFill>
          <p:spPr>
            <a:xfrm>
              <a:off x="4844628" y="1838762"/>
              <a:ext cx="309632" cy="285551"/>
            </a:xfrm>
            <a:prstGeom prst="rect">
              <a:avLst/>
            </a:prstGeom>
          </p:spPr>
        </p:pic>
        <p:pic>
          <p:nvPicPr>
            <p:cNvPr id="3657" name="object 498">
              <a:extLst>
                <a:ext uri="{FF2B5EF4-FFF2-40B4-BE49-F238E27FC236}">
                  <a16:creationId xmlns:a16="http://schemas.microsoft.com/office/drawing/2014/main" id="{E2DD5805-A131-C04B-ECBC-9AB8C51DEA12}"/>
                </a:ext>
              </a:extLst>
            </p:cNvPr>
            <p:cNvPicPr/>
            <p:nvPr/>
          </p:nvPicPr>
          <p:blipFill>
            <a:blip r:embed="rId445" cstate="hqprint">
              <a:extLst>
                <a:ext uri="{28A0092B-C50C-407E-A947-70E740481C1C}">
                  <a14:useLocalDpi xmlns:a14="http://schemas.microsoft.com/office/drawing/2010/main"/>
                </a:ext>
              </a:extLst>
            </a:blip>
            <a:stretch>
              <a:fillRect/>
            </a:stretch>
          </p:blipFill>
          <p:spPr>
            <a:xfrm>
              <a:off x="3960012" y="3905910"/>
              <a:ext cx="891653" cy="721724"/>
            </a:xfrm>
            <a:prstGeom prst="rect">
              <a:avLst/>
            </a:prstGeom>
          </p:spPr>
        </p:pic>
        <p:pic>
          <p:nvPicPr>
            <p:cNvPr id="3658" name="object 499">
              <a:extLst>
                <a:ext uri="{FF2B5EF4-FFF2-40B4-BE49-F238E27FC236}">
                  <a16:creationId xmlns:a16="http://schemas.microsoft.com/office/drawing/2014/main" id="{F796FF0C-1691-FE98-8DA5-E10837FB7D34}"/>
                </a:ext>
              </a:extLst>
            </p:cNvPr>
            <p:cNvPicPr/>
            <p:nvPr/>
          </p:nvPicPr>
          <p:blipFill>
            <a:blip r:embed="rId446" cstate="hqprint">
              <a:extLst>
                <a:ext uri="{28A0092B-C50C-407E-A947-70E740481C1C}">
                  <a14:useLocalDpi xmlns:a14="http://schemas.microsoft.com/office/drawing/2010/main"/>
                </a:ext>
              </a:extLst>
            </a:blip>
            <a:stretch>
              <a:fillRect/>
            </a:stretch>
          </p:blipFill>
          <p:spPr>
            <a:xfrm>
              <a:off x="6866591" y="5594241"/>
              <a:ext cx="153409" cy="351789"/>
            </a:xfrm>
            <a:prstGeom prst="rect">
              <a:avLst/>
            </a:prstGeom>
          </p:spPr>
        </p:pic>
        <p:pic>
          <p:nvPicPr>
            <p:cNvPr id="3659" name="object 500">
              <a:extLst>
                <a:ext uri="{FF2B5EF4-FFF2-40B4-BE49-F238E27FC236}">
                  <a16:creationId xmlns:a16="http://schemas.microsoft.com/office/drawing/2014/main" id="{36CA6E8C-6C55-4A39-826D-ED74814B000D}"/>
                </a:ext>
              </a:extLst>
            </p:cNvPr>
            <p:cNvPicPr/>
            <p:nvPr/>
          </p:nvPicPr>
          <p:blipFill>
            <a:blip r:embed="rId447" cstate="hqprint">
              <a:extLst>
                <a:ext uri="{28A0092B-C50C-407E-A947-70E740481C1C}">
                  <a14:useLocalDpi xmlns:a14="http://schemas.microsoft.com/office/drawing/2010/main"/>
                </a:ext>
              </a:extLst>
            </a:blip>
            <a:stretch>
              <a:fillRect/>
            </a:stretch>
          </p:blipFill>
          <p:spPr>
            <a:xfrm>
              <a:off x="6673017" y="2279976"/>
              <a:ext cx="346983" cy="374650"/>
            </a:xfrm>
            <a:prstGeom prst="rect">
              <a:avLst/>
            </a:prstGeom>
          </p:spPr>
        </p:pic>
        <p:pic>
          <p:nvPicPr>
            <p:cNvPr id="3660" name="object 501">
              <a:extLst>
                <a:ext uri="{FF2B5EF4-FFF2-40B4-BE49-F238E27FC236}">
                  <a16:creationId xmlns:a16="http://schemas.microsoft.com/office/drawing/2014/main" id="{FFB70034-3C21-8506-6927-081BF51F7F51}"/>
                </a:ext>
              </a:extLst>
            </p:cNvPr>
            <p:cNvPicPr/>
            <p:nvPr/>
          </p:nvPicPr>
          <p:blipFill>
            <a:blip r:embed="rId448" cstate="hqprint">
              <a:extLst>
                <a:ext uri="{28A0092B-C50C-407E-A947-70E740481C1C}">
                  <a14:useLocalDpi xmlns:a14="http://schemas.microsoft.com/office/drawing/2010/main"/>
                </a:ext>
              </a:extLst>
            </a:blip>
            <a:stretch>
              <a:fillRect/>
            </a:stretch>
          </p:blipFill>
          <p:spPr>
            <a:xfrm>
              <a:off x="6686448" y="1152004"/>
              <a:ext cx="333552" cy="258910"/>
            </a:xfrm>
            <a:prstGeom prst="rect">
              <a:avLst/>
            </a:prstGeom>
          </p:spPr>
        </p:pic>
        <p:pic>
          <p:nvPicPr>
            <p:cNvPr id="3661" name="object 502">
              <a:extLst>
                <a:ext uri="{FF2B5EF4-FFF2-40B4-BE49-F238E27FC236}">
                  <a16:creationId xmlns:a16="http://schemas.microsoft.com/office/drawing/2014/main" id="{25E1949C-5F0F-55C7-8298-F31DC533FAFE}"/>
                </a:ext>
              </a:extLst>
            </p:cNvPr>
            <p:cNvPicPr/>
            <p:nvPr/>
          </p:nvPicPr>
          <p:blipFill>
            <a:blip r:embed="rId449" cstate="hqprint">
              <a:extLst>
                <a:ext uri="{28A0092B-C50C-407E-A947-70E740481C1C}">
                  <a14:useLocalDpi xmlns:a14="http://schemas.microsoft.com/office/drawing/2010/main"/>
                </a:ext>
              </a:extLst>
            </a:blip>
            <a:stretch>
              <a:fillRect/>
            </a:stretch>
          </p:blipFill>
          <p:spPr>
            <a:xfrm>
              <a:off x="6749189" y="4458275"/>
              <a:ext cx="270810" cy="360679"/>
            </a:xfrm>
            <a:prstGeom prst="rect">
              <a:avLst/>
            </a:prstGeom>
          </p:spPr>
        </p:pic>
        <p:pic>
          <p:nvPicPr>
            <p:cNvPr id="3662" name="object 503">
              <a:extLst>
                <a:ext uri="{FF2B5EF4-FFF2-40B4-BE49-F238E27FC236}">
                  <a16:creationId xmlns:a16="http://schemas.microsoft.com/office/drawing/2014/main" id="{0E93031F-746D-DC8A-DA6A-DD2FAD63E74D}"/>
                </a:ext>
              </a:extLst>
            </p:cNvPr>
            <p:cNvPicPr/>
            <p:nvPr/>
          </p:nvPicPr>
          <p:blipFill>
            <a:blip r:embed="rId450" cstate="hqprint">
              <a:extLst>
                <a:ext uri="{28A0092B-C50C-407E-A947-70E740481C1C}">
                  <a14:useLocalDpi xmlns:a14="http://schemas.microsoft.com/office/drawing/2010/main"/>
                </a:ext>
              </a:extLst>
            </a:blip>
            <a:stretch>
              <a:fillRect/>
            </a:stretch>
          </p:blipFill>
          <p:spPr>
            <a:xfrm>
              <a:off x="4047458" y="1152293"/>
              <a:ext cx="375653" cy="491184"/>
            </a:xfrm>
            <a:prstGeom prst="rect">
              <a:avLst/>
            </a:prstGeom>
          </p:spPr>
        </p:pic>
        <p:pic>
          <p:nvPicPr>
            <p:cNvPr id="3663" name="object 504">
              <a:extLst>
                <a:ext uri="{FF2B5EF4-FFF2-40B4-BE49-F238E27FC236}">
                  <a16:creationId xmlns:a16="http://schemas.microsoft.com/office/drawing/2014/main" id="{09F3AD46-8053-7D97-B118-A81BCF16E0A6}"/>
                </a:ext>
              </a:extLst>
            </p:cNvPr>
            <p:cNvPicPr/>
            <p:nvPr/>
          </p:nvPicPr>
          <p:blipFill>
            <a:blip r:embed="rId451" cstate="hqprint">
              <a:extLst>
                <a:ext uri="{28A0092B-C50C-407E-A947-70E740481C1C}">
                  <a14:useLocalDpi xmlns:a14="http://schemas.microsoft.com/office/drawing/2010/main"/>
                </a:ext>
              </a:extLst>
            </a:blip>
            <a:stretch>
              <a:fillRect/>
            </a:stretch>
          </p:blipFill>
          <p:spPr>
            <a:xfrm>
              <a:off x="3976466" y="2948105"/>
              <a:ext cx="411970" cy="543402"/>
            </a:xfrm>
            <a:prstGeom prst="rect">
              <a:avLst/>
            </a:prstGeom>
          </p:spPr>
        </p:pic>
        <p:pic>
          <p:nvPicPr>
            <p:cNvPr id="3664" name="object 505">
              <a:extLst>
                <a:ext uri="{FF2B5EF4-FFF2-40B4-BE49-F238E27FC236}">
                  <a16:creationId xmlns:a16="http://schemas.microsoft.com/office/drawing/2014/main" id="{D87B7EBC-3BC4-2CA4-521C-2C85A36508FD}"/>
                </a:ext>
              </a:extLst>
            </p:cNvPr>
            <p:cNvPicPr/>
            <p:nvPr/>
          </p:nvPicPr>
          <p:blipFill>
            <a:blip r:embed="rId452" cstate="hqprint">
              <a:extLst>
                <a:ext uri="{28A0092B-C50C-407E-A947-70E740481C1C}">
                  <a14:useLocalDpi xmlns:a14="http://schemas.microsoft.com/office/drawing/2010/main"/>
                </a:ext>
              </a:extLst>
            </a:blip>
            <a:stretch>
              <a:fillRect/>
            </a:stretch>
          </p:blipFill>
          <p:spPr>
            <a:xfrm>
              <a:off x="3960012" y="5138975"/>
              <a:ext cx="291201" cy="489384"/>
            </a:xfrm>
            <a:prstGeom prst="rect">
              <a:avLst/>
            </a:prstGeom>
          </p:spPr>
        </p:pic>
        <p:pic>
          <p:nvPicPr>
            <p:cNvPr id="3665" name="object 506">
              <a:extLst>
                <a:ext uri="{FF2B5EF4-FFF2-40B4-BE49-F238E27FC236}">
                  <a16:creationId xmlns:a16="http://schemas.microsoft.com/office/drawing/2014/main" id="{E18764B3-EF1D-FD0C-E803-09C3E39A3141}"/>
                </a:ext>
              </a:extLst>
            </p:cNvPr>
            <p:cNvPicPr/>
            <p:nvPr/>
          </p:nvPicPr>
          <p:blipFill>
            <a:blip r:embed="rId453" cstate="hqprint">
              <a:extLst>
                <a:ext uri="{28A0092B-C50C-407E-A947-70E740481C1C}">
                  <a14:useLocalDpi xmlns:a14="http://schemas.microsoft.com/office/drawing/2010/main"/>
                </a:ext>
              </a:extLst>
            </a:blip>
            <a:stretch>
              <a:fillRect/>
            </a:stretch>
          </p:blipFill>
          <p:spPr>
            <a:xfrm>
              <a:off x="6772599" y="3324143"/>
              <a:ext cx="247401" cy="668975"/>
            </a:xfrm>
            <a:prstGeom prst="rect">
              <a:avLst/>
            </a:prstGeom>
          </p:spPr>
        </p:pic>
        <p:pic>
          <p:nvPicPr>
            <p:cNvPr id="3666" name="object 507">
              <a:extLst>
                <a:ext uri="{FF2B5EF4-FFF2-40B4-BE49-F238E27FC236}">
                  <a16:creationId xmlns:a16="http://schemas.microsoft.com/office/drawing/2014/main" id="{3496DCCB-014D-5715-BAB0-01793C88BB43}"/>
                </a:ext>
              </a:extLst>
            </p:cNvPr>
            <p:cNvPicPr/>
            <p:nvPr/>
          </p:nvPicPr>
          <p:blipFill>
            <a:blip r:embed="rId454" cstate="hqprint">
              <a:extLst>
                <a:ext uri="{28A0092B-C50C-407E-A947-70E740481C1C}">
                  <a14:useLocalDpi xmlns:a14="http://schemas.microsoft.com/office/drawing/2010/main"/>
                </a:ext>
              </a:extLst>
            </a:blip>
            <a:stretch>
              <a:fillRect/>
            </a:stretch>
          </p:blipFill>
          <p:spPr>
            <a:xfrm>
              <a:off x="3960012" y="1740023"/>
              <a:ext cx="309694" cy="1068488"/>
            </a:xfrm>
            <a:prstGeom prst="rect">
              <a:avLst/>
            </a:prstGeom>
          </p:spPr>
        </p:pic>
        <p:pic>
          <p:nvPicPr>
            <p:cNvPr id="3667" name="object 508">
              <a:extLst>
                <a:ext uri="{FF2B5EF4-FFF2-40B4-BE49-F238E27FC236}">
                  <a16:creationId xmlns:a16="http://schemas.microsoft.com/office/drawing/2014/main" id="{684CA733-8F00-DE0C-CA53-6B70F2C0BC58}"/>
                </a:ext>
              </a:extLst>
            </p:cNvPr>
            <p:cNvPicPr/>
            <p:nvPr/>
          </p:nvPicPr>
          <p:blipFill>
            <a:blip r:embed="rId455" cstate="hqprint">
              <a:extLst>
                <a:ext uri="{28A0092B-C50C-407E-A947-70E740481C1C}">
                  <a14:useLocalDpi xmlns:a14="http://schemas.microsoft.com/office/drawing/2010/main"/>
                </a:ext>
              </a:extLst>
            </a:blip>
            <a:stretch>
              <a:fillRect/>
            </a:stretch>
          </p:blipFill>
          <p:spPr>
            <a:xfrm>
              <a:off x="3960012" y="1764415"/>
              <a:ext cx="303810" cy="587855"/>
            </a:xfrm>
            <a:prstGeom prst="rect">
              <a:avLst/>
            </a:prstGeom>
          </p:spPr>
        </p:pic>
        <p:sp>
          <p:nvSpPr>
            <p:cNvPr id="3668" name="object 509">
              <a:extLst>
                <a:ext uri="{FF2B5EF4-FFF2-40B4-BE49-F238E27FC236}">
                  <a16:creationId xmlns:a16="http://schemas.microsoft.com/office/drawing/2014/main" id="{954DEE37-06A0-5672-143B-4FAF508C80F6}"/>
                </a:ext>
              </a:extLst>
            </p:cNvPr>
            <p:cNvSpPr/>
            <p:nvPr/>
          </p:nvSpPr>
          <p:spPr>
            <a:xfrm>
              <a:off x="3960012" y="3890502"/>
              <a:ext cx="137160" cy="593090"/>
            </a:xfrm>
            <a:custGeom>
              <a:avLst/>
              <a:gdLst/>
              <a:ahLst/>
              <a:cxnLst/>
              <a:rect l="l" t="t" r="r" b="b"/>
              <a:pathLst>
                <a:path w="137160" h="593089">
                  <a:moveTo>
                    <a:pt x="0" y="0"/>
                  </a:moveTo>
                  <a:lnTo>
                    <a:pt x="0" y="590368"/>
                  </a:lnTo>
                  <a:lnTo>
                    <a:pt x="9939" y="592505"/>
                  </a:lnTo>
                  <a:lnTo>
                    <a:pt x="18448" y="588988"/>
                  </a:lnTo>
                  <a:lnTo>
                    <a:pt x="98546" y="464350"/>
                  </a:lnTo>
                  <a:lnTo>
                    <a:pt x="136850" y="281978"/>
                  </a:lnTo>
                  <a:lnTo>
                    <a:pt x="94902" y="224764"/>
                  </a:lnTo>
                  <a:lnTo>
                    <a:pt x="39212" y="31699"/>
                  </a:lnTo>
                  <a:lnTo>
                    <a:pt x="34983" y="25628"/>
                  </a:lnTo>
                  <a:lnTo>
                    <a:pt x="0" y="0"/>
                  </a:lnTo>
                  <a:close/>
                </a:path>
              </a:pathLst>
            </a:custGeom>
            <a:solidFill>
              <a:srgbClr val="BDDCED"/>
            </a:solidFill>
          </p:spPr>
          <p:txBody>
            <a:bodyPr wrap="square" lIns="0" tIns="0" rIns="0" bIns="0" rtlCol="0"/>
            <a:lstStyle/>
            <a:p>
              <a:endParaRPr/>
            </a:p>
          </p:txBody>
        </p:sp>
        <p:sp>
          <p:nvSpPr>
            <p:cNvPr id="3669" name="object 510">
              <a:extLst>
                <a:ext uri="{FF2B5EF4-FFF2-40B4-BE49-F238E27FC236}">
                  <a16:creationId xmlns:a16="http://schemas.microsoft.com/office/drawing/2014/main" id="{08CAE72B-404E-C831-DB7B-79A3A215F562}"/>
                </a:ext>
              </a:extLst>
            </p:cNvPr>
            <p:cNvSpPr/>
            <p:nvPr/>
          </p:nvSpPr>
          <p:spPr>
            <a:xfrm>
              <a:off x="4019403" y="4354855"/>
              <a:ext cx="39370" cy="31750"/>
            </a:xfrm>
            <a:custGeom>
              <a:avLst/>
              <a:gdLst/>
              <a:ahLst/>
              <a:cxnLst/>
              <a:rect l="l" t="t" r="r" b="b"/>
              <a:pathLst>
                <a:path w="39370" h="31750">
                  <a:moveTo>
                    <a:pt x="39154" y="0"/>
                  </a:moveTo>
                  <a:lnTo>
                    <a:pt x="0" y="11506"/>
                  </a:lnTo>
                  <a:lnTo>
                    <a:pt x="18796" y="31673"/>
                  </a:lnTo>
                  <a:lnTo>
                    <a:pt x="39154" y="0"/>
                  </a:lnTo>
                  <a:close/>
                </a:path>
              </a:pathLst>
            </a:custGeom>
            <a:solidFill>
              <a:srgbClr val="3784A9"/>
            </a:solidFill>
          </p:spPr>
          <p:txBody>
            <a:bodyPr wrap="square" lIns="0" tIns="0" rIns="0" bIns="0" rtlCol="0"/>
            <a:lstStyle/>
            <a:p>
              <a:endParaRPr/>
            </a:p>
          </p:txBody>
        </p:sp>
        <p:sp>
          <p:nvSpPr>
            <p:cNvPr id="3670" name="object 511">
              <a:extLst>
                <a:ext uri="{FF2B5EF4-FFF2-40B4-BE49-F238E27FC236}">
                  <a16:creationId xmlns:a16="http://schemas.microsoft.com/office/drawing/2014/main" id="{CC7B13C0-D77C-C5C3-99FE-881CE57AD231}"/>
                </a:ext>
              </a:extLst>
            </p:cNvPr>
            <p:cNvSpPr/>
            <p:nvPr/>
          </p:nvSpPr>
          <p:spPr>
            <a:xfrm>
              <a:off x="3960012" y="4097972"/>
              <a:ext cx="99060" cy="268605"/>
            </a:xfrm>
            <a:custGeom>
              <a:avLst/>
              <a:gdLst/>
              <a:ahLst/>
              <a:cxnLst/>
              <a:rect l="l" t="t" r="r" b="b"/>
              <a:pathLst>
                <a:path w="99060" h="268604">
                  <a:moveTo>
                    <a:pt x="6216" y="0"/>
                  </a:moveTo>
                  <a:lnTo>
                    <a:pt x="4083" y="203"/>
                  </a:lnTo>
                  <a:lnTo>
                    <a:pt x="1924" y="304"/>
                  </a:lnTo>
                  <a:lnTo>
                    <a:pt x="0" y="316"/>
                  </a:lnTo>
                  <a:lnTo>
                    <a:pt x="0" y="204672"/>
                  </a:lnTo>
                  <a:lnTo>
                    <a:pt x="59391" y="268389"/>
                  </a:lnTo>
                  <a:lnTo>
                    <a:pt x="98545" y="256882"/>
                  </a:lnTo>
                  <a:lnTo>
                    <a:pt x="67316" y="213448"/>
                  </a:lnTo>
                  <a:lnTo>
                    <a:pt x="61182" y="137502"/>
                  </a:lnTo>
                  <a:lnTo>
                    <a:pt x="43059" y="91528"/>
                  </a:lnTo>
                  <a:lnTo>
                    <a:pt x="6216" y="0"/>
                  </a:lnTo>
                  <a:close/>
                </a:path>
              </a:pathLst>
            </a:custGeom>
            <a:solidFill>
              <a:srgbClr val="3A6882"/>
            </a:solidFill>
          </p:spPr>
          <p:txBody>
            <a:bodyPr wrap="square" lIns="0" tIns="0" rIns="0" bIns="0" rtlCol="0"/>
            <a:lstStyle/>
            <a:p>
              <a:endParaRPr/>
            </a:p>
          </p:txBody>
        </p:sp>
        <p:pic>
          <p:nvPicPr>
            <p:cNvPr id="3671" name="object 512">
              <a:extLst>
                <a:ext uri="{FF2B5EF4-FFF2-40B4-BE49-F238E27FC236}">
                  <a16:creationId xmlns:a16="http://schemas.microsoft.com/office/drawing/2014/main" id="{75293ED2-415A-3959-662C-8E723E14D16B}"/>
                </a:ext>
              </a:extLst>
            </p:cNvPr>
            <p:cNvPicPr/>
            <p:nvPr/>
          </p:nvPicPr>
          <p:blipFill>
            <a:blip r:embed="rId456" cstate="hqprint">
              <a:extLst>
                <a:ext uri="{28A0092B-C50C-407E-A947-70E740481C1C}">
                  <a14:useLocalDpi xmlns:a14="http://schemas.microsoft.com/office/drawing/2010/main"/>
                </a:ext>
              </a:extLst>
            </a:blip>
            <a:stretch>
              <a:fillRect/>
            </a:stretch>
          </p:blipFill>
          <p:spPr>
            <a:xfrm>
              <a:off x="3966229" y="4051699"/>
              <a:ext cx="130628" cy="303150"/>
            </a:xfrm>
            <a:prstGeom prst="rect">
              <a:avLst/>
            </a:prstGeom>
          </p:spPr>
        </p:pic>
        <p:sp>
          <p:nvSpPr>
            <p:cNvPr id="3672" name="object 513">
              <a:extLst>
                <a:ext uri="{FF2B5EF4-FFF2-40B4-BE49-F238E27FC236}">
                  <a16:creationId xmlns:a16="http://schemas.microsoft.com/office/drawing/2014/main" id="{12C88AE0-CE62-B8B3-3562-2234E9B53F98}"/>
                </a:ext>
              </a:extLst>
            </p:cNvPr>
            <p:cNvSpPr/>
            <p:nvPr/>
          </p:nvSpPr>
          <p:spPr>
            <a:xfrm>
              <a:off x="6891540" y="5239639"/>
              <a:ext cx="128905" cy="521970"/>
            </a:xfrm>
            <a:custGeom>
              <a:avLst/>
              <a:gdLst/>
              <a:ahLst/>
              <a:cxnLst/>
              <a:rect l="l" t="t" r="r" b="b"/>
              <a:pathLst>
                <a:path w="128904" h="521970">
                  <a:moveTo>
                    <a:pt x="128460" y="0"/>
                  </a:moveTo>
                  <a:lnTo>
                    <a:pt x="28128" y="90484"/>
                  </a:lnTo>
                  <a:lnTo>
                    <a:pt x="4367" y="162582"/>
                  </a:lnTo>
                  <a:lnTo>
                    <a:pt x="1435" y="173885"/>
                  </a:lnTo>
                  <a:lnTo>
                    <a:pt x="0" y="185424"/>
                  </a:lnTo>
                  <a:lnTo>
                    <a:pt x="72" y="197052"/>
                  </a:lnTo>
                  <a:lnTo>
                    <a:pt x="1662" y="208619"/>
                  </a:lnTo>
                  <a:lnTo>
                    <a:pt x="61415" y="501837"/>
                  </a:lnTo>
                  <a:lnTo>
                    <a:pt x="128460" y="521442"/>
                  </a:lnTo>
                  <a:lnTo>
                    <a:pt x="128460" y="0"/>
                  </a:lnTo>
                  <a:close/>
                </a:path>
              </a:pathLst>
            </a:custGeom>
            <a:solidFill>
              <a:srgbClr val="BDDCED"/>
            </a:solidFill>
          </p:spPr>
          <p:txBody>
            <a:bodyPr wrap="square" lIns="0" tIns="0" rIns="0" bIns="0" rtlCol="0"/>
            <a:lstStyle/>
            <a:p>
              <a:endParaRPr/>
            </a:p>
          </p:txBody>
        </p:sp>
        <p:pic>
          <p:nvPicPr>
            <p:cNvPr id="3673" name="object 514">
              <a:extLst>
                <a:ext uri="{FF2B5EF4-FFF2-40B4-BE49-F238E27FC236}">
                  <a16:creationId xmlns:a16="http://schemas.microsoft.com/office/drawing/2014/main" id="{281F9228-FF8E-4A40-1CC5-767A02E0AEEE}"/>
                </a:ext>
              </a:extLst>
            </p:cNvPr>
            <p:cNvPicPr/>
            <p:nvPr/>
          </p:nvPicPr>
          <p:blipFill>
            <a:blip r:embed="rId457" cstate="print"/>
            <a:stretch>
              <a:fillRect/>
            </a:stretch>
          </p:blipFill>
          <p:spPr>
            <a:xfrm>
              <a:off x="6891400" y="5416841"/>
              <a:ext cx="1803" cy="31419"/>
            </a:xfrm>
            <a:prstGeom prst="rect">
              <a:avLst/>
            </a:prstGeom>
          </p:spPr>
        </p:pic>
        <p:sp>
          <p:nvSpPr>
            <p:cNvPr id="3674" name="object 515">
              <a:extLst>
                <a:ext uri="{FF2B5EF4-FFF2-40B4-BE49-F238E27FC236}">
                  <a16:creationId xmlns:a16="http://schemas.microsoft.com/office/drawing/2014/main" id="{9472EF8D-0510-D13F-3099-8D66E4C6A16F}"/>
                </a:ext>
              </a:extLst>
            </p:cNvPr>
            <p:cNvSpPr/>
            <p:nvPr/>
          </p:nvSpPr>
          <p:spPr>
            <a:xfrm>
              <a:off x="6893467" y="5449578"/>
              <a:ext cx="123189" cy="310515"/>
            </a:xfrm>
            <a:custGeom>
              <a:avLst/>
              <a:gdLst/>
              <a:ahLst/>
              <a:cxnLst/>
              <a:rect l="l" t="t" r="r" b="b"/>
              <a:pathLst>
                <a:path w="123190" h="310514">
                  <a:moveTo>
                    <a:pt x="121117" y="309918"/>
                  </a:moveTo>
                  <a:lnTo>
                    <a:pt x="123098" y="310502"/>
                  </a:lnTo>
                  <a:lnTo>
                    <a:pt x="121117" y="309918"/>
                  </a:lnTo>
                  <a:close/>
                </a:path>
                <a:path w="123190" h="310514">
                  <a:moveTo>
                    <a:pt x="102753" y="304546"/>
                  </a:moveTo>
                  <a:lnTo>
                    <a:pt x="106486" y="305638"/>
                  </a:lnTo>
                  <a:lnTo>
                    <a:pt x="102753" y="304546"/>
                  </a:lnTo>
                  <a:close/>
                </a:path>
                <a:path w="123190" h="310514">
                  <a:moveTo>
                    <a:pt x="0" y="0"/>
                  </a:moveTo>
                  <a:lnTo>
                    <a:pt x="59496" y="291896"/>
                  </a:lnTo>
                  <a:lnTo>
                    <a:pt x="87995" y="300228"/>
                  </a:lnTo>
                  <a:lnTo>
                    <a:pt x="59496" y="291884"/>
                  </a:lnTo>
                  <a:lnTo>
                    <a:pt x="0" y="0"/>
                  </a:lnTo>
                  <a:close/>
                </a:path>
              </a:pathLst>
            </a:custGeom>
            <a:solidFill>
              <a:srgbClr val="007198"/>
            </a:solidFill>
          </p:spPr>
          <p:txBody>
            <a:bodyPr wrap="square" lIns="0" tIns="0" rIns="0" bIns="0" rtlCol="0"/>
            <a:lstStyle/>
            <a:p>
              <a:endParaRPr/>
            </a:p>
          </p:txBody>
        </p:sp>
        <p:sp>
          <p:nvSpPr>
            <p:cNvPr id="3675" name="object 516">
              <a:extLst>
                <a:ext uri="{FF2B5EF4-FFF2-40B4-BE49-F238E27FC236}">
                  <a16:creationId xmlns:a16="http://schemas.microsoft.com/office/drawing/2014/main" id="{21468286-D12A-1E01-3967-0850A3642AE2}"/>
                </a:ext>
              </a:extLst>
            </p:cNvPr>
            <p:cNvSpPr/>
            <p:nvPr/>
          </p:nvSpPr>
          <p:spPr>
            <a:xfrm>
              <a:off x="6891416" y="5353499"/>
              <a:ext cx="74930" cy="387985"/>
            </a:xfrm>
            <a:custGeom>
              <a:avLst/>
              <a:gdLst/>
              <a:ahLst/>
              <a:cxnLst/>
              <a:rect l="l" t="t" r="r" b="b"/>
              <a:pathLst>
                <a:path w="74929" h="387985">
                  <a:moveTo>
                    <a:pt x="20548" y="0"/>
                  </a:moveTo>
                  <a:lnTo>
                    <a:pt x="2946" y="53911"/>
                  </a:lnTo>
                  <a:lnTo>
                    <a:pt x="1041" y="61112"/>
                  </a:lnTo>
                  <a:lnTo>
                    <a:pt x="50" y="68516"/>
                  </a:lnTo>
                  <a:lnTo>
                    <a:pt x="0" y="82600"/>
                  </a:lnTo>
                  <a:lnTo>
                    <a:pt x="495" y="87833"/>
                  </a:lnTo>
                  <a:lnTo>
                    <a:pt x="61544" y="387959"/>
                  </a:lnTo>
                  <a:lnTo>
                    <a:pt x="71081" y="271297"/>
                  </a:lnTo>
                  <a:lnTo>
                    <a:pt x="53733" y="126149"/>
                  </a:lnTo>
                  <a:lnTo>
                    <a:pt x="74307" y="96456"/>
                  </a:lnTo>
                  <a:lnTo>
                    <a:pt x="56514" y="50152"/>
                  </a:lnTo>
                  <a:lnTo>
                    <a:pt x="45927" y="47045"/>
                  </a:lnTo>
                  <a:lnTo>
                    <a:pt x="36445" y="39084"/>
                  </a:lnTo>
                  <a:lnTo>
                    <a:pt x="28597" y="27045"/>
                  </a:lnTo>
                  <a:lnTo>
                    <a:pt x="22910" y="11709"/>
                  </a:lnTo>
                  <a:lnTo>
                    <a:pt x="21335" y="5168"/>
                  </a:lnTo>
                  <a:lnTo>
                    <a:pt x="20548" y="0"/>
                  </a:lnTo>
                  <a:close/>
                </a:path>
              </a:pathLst>
            </a:custGeom>
            <a:solidFill>
              <a:srgbClr val="1D5263"/>
            </a:solidFill>
          </p:spPr>
          <p:txBody>
            <a:bodyPr wrap="square" lIns="0" tIns="0" rIns="0" bIns="0" rtlCol="0"/>
            <a:lstStyle/>
            <a:p>
              <a:endParaRPr/>
            </a:p>
          </p:txBody>
        </p:sp>
        <p:sp>
          <p:nvSpPr>
            <p:cNvPr id="3676" name="object 517">
              <a:extLst>
                <a:ext uri="{FF2B5EF4-FFF2-40B4-BE49-F238E27FC236}">
                  <a16:creationId xmlns:a16="http://schemas.microsoft.com/office/drawing/2014/main" id="{8B463F0E-34D7-EDDD-931B-24E82F95B9FF}"/>
                </a:ext>
              </a:extLst>
            </p:cNvPr>
            <p:cNvSpPr/>
            <p:nvPr/>
          </p:nvSpPr>
          <p:spPr>
            <a:xfrm>
              <a:off x="6945140" y="5396962"/>
              <a:ext cx="74930" cy="344805"/>
            </a:xfrm>
            <a:custGeom>
              <a:avLst/>
              <a:gdLst/>
              <a:ahLst/>
              <a:cxnLst/>
              <a:rect l="l" t="t" r="r" b="b"/>
              <a:pathLst>
                <a:path w="74929" h="344804">
                  <a:moveTo>
                    <a:pt x="0" y="82689"/>
                  </a:moveTo>
                  <a:lnTo>
                    <a:pt x="17348" y="227825"/>
                  </a:lnTo>
                  <a:lnTo>
                    <a:pt x="7823" y="344500"/>
                  </a:lnTo>
                  <a:lnTo>
                    <a:pt x="20916" y="320332"/>
                  </a:lnTo>
                  <a:lnTo>
                    <a:pt x="13779" y="314693"/>
                  </a:lnTo>
                  <a:lnTo>
                    <a:pt x="13804" y="313816"/>
                  </a:lnTo>
                  <a:lnTo>
                    <a:pt x="14046" y="313105"/>
                  </a:lnTo>
                  <a:lnTo>
                    <a:pt x="15328" y="312648"/>
                  </a:lnTo>
                  <a:lnTo>
                    <a:pt x="15963" y="312445"/>
                  </a:lnTo>
                  <a:lnTo>
                    <a:pt x="17208" y="312229"/>
                  </a:lnTo>
                  <a:lnTo>
                    <a:pt x="18465" y="311975"/>
                  </a:lnTo>
                  <a:lnTo>
                    <a:pt x="19735" y="311924"/>
                  </a:lnTo>
                  <a:lnTo>
                    <a:pt x="20993" y="311797"/>
                  </a:lnTo>
                  <a:lnTo>
                    <a:pt x="22555" y="311670"/>
                  </a:lnTo>
                  <a:lnTo>
                    <a:pt x="24104" y="311607"/>
                  </a:lnTo>
                  <a:lnTo>
                    <a:pt x="25666" y="311581"/>
                  </a:lnTo>
                  <a:lnTo>
                    <a:pt x="31610" y="300621"/>
                  </a:lnTo>
                  <a:lnTo>
                    <a:pt x="29997" y="299415"/>
                  </a:lnTo>
                  <a:lnTo>
                    <a:pt x="28409" y="298157"/>
                  </a:lnTo>
                  <a:lnTo>
                    <a:pt x="26898" y="296837"/>
                  </a:lnTo>
                  <a:lnTo>
                    <a:pt x="25908" y="295935"/>
                  </a:lnTo>
                  <a:lnTo>
                    <a:pt x="24866" y="295084"/>
                  </a:lnTo>
                  <a:lnTo>
                    <a:pt x="23050" y="293090"/>
                  </a:lnTo>
                  <a:lnTo>
                    <a:pt x="22110" y="291553"/>
                  </a:lnTo>
                  <a:lnTo>
                    <a:pt x="22174" y="290537"/>
                  </a:lnTo>
                  <a:lnTo>
                    <a:pt x="27165" y="288937"/>
                  </a:lnTo>
                  <a:lnTo>
                    <a:pt x="37945" y="288937"/>
                  </a:lnTo>
                  <a:lnTo>
                    <a:pt x="74860" y="220836"/>
                  </a:lnTo>
                  <a:lnTo>
                    <a:pt x="74860" y="117781"/>
                  </a:lnTo>
                  <a:lnTo>
                    <a:pt x="0" y="82689"/>
                  </a:lnTo>
                  <a:close/>
                </a:path>
                <a:path w="74929" h="344804">
                  <a:moveTo>
                    <a:pt x="37945" y="288937"/>
                  </a:moveTo>
                  <a:lnTo>
                    <a:pt x="27165" y="288937"/>
                  </a:lnTo>
                  <a:lnTo>
                    <a:pt x="29184" y="288950"/>
                  </a:lnTo>
                  <a:lnTo>
                    <a:pt x="32397" y="289051"/>
                  </a:lnTo>
                  <a:lnTo>
                    <a:pt x="34963" y="289369"/>
                  </a:lnTo>
                  <a:lnTo>
                    <a:pt x="37477" y="289801"/>
                  </a:lnTo>
                  <a:lnTo>
                    <a:pt x="37945" y="288937"/>
                  </a:lnTo>
                  <a:close/>
                </a:path>
                <a:path w="74929" h="344804">
                  <a:moveTo>
                    <a:pt x="2971" y="6692"/>
                  </a:moveTo>
                  <a:lnTo>
                    <a:pt x="2794" y="6692"/>
                  </a:lnTo>
                  <a:lnTo>
                    <a:pt x="20586" y="52984"/>
                  </a:lnTo>
                  <a:lnTo>
                    <a:pt x="0" y="82689"/>
                  </a:lnTo>
                  <a:lnTo>
                    <a:pt x="20586" y="53009"/>
                  </a:lnTo>
                  <a:lnTo>
                    <a:pt x="74860" y="53009"/>
                  </a:lnTo>
                  <a:lnTo>
                    <a:pt x="74860" y="19765"/>
                  </a:lnTo>
                  <a:lnTo>
                    <a:pt x="45258" y="6705"/>
                  </a:lnTo>
                  <a:lnTo>
                    <a:pt x="2971" y="6692"/>
                  </a:lnTo>
                  <a:close/>
                </a:path>
                <a:path w="74929" h="344804">
                  <a:moveTo>
                    <a:pt x="74860" y="53009"/>
                  </a:moveTo>
                  <a:lnTo>
                    <a:pt x="20586" y="53009"/>
                  </a:lnTo>
                  <a:lnTo>
                    <a:pt x="74860" y="62440"/>
                  </a:lnTo>
                  <a:lnTo>
                    <a:pt x="74860" y="53009"/>
                  </a:lnTo>
                  <a:close/>
                </a:path>
                <a:path w="74929" h="344804">
                  <a:moveTo>
                    <a:pt x="39039" y="0"/>
                  </a:moveTo>
                  <a:lnTo>
                    <a:pt x="3975" y="6705"/>
                  </a:lnTo>
                  <a:lnTo>
                    <a:pt x="45258" y="6705"/>
                  </a:lnTo>
                  <a:lnTo>
                    <a:pt x="43345" y="5105"/>
                  </a:lnTo>
                  <a:lnTo>
                    <a:pt x="39039" y="0"/>
                  </a:lnTo>
                  <a:close/>
                </a:path>
              </a:pathLst>
            </a:custGeom>
            <a:solidFill>
              <a:srgbClr val="155975"/>
            </a:solidFill>
          </p:spPr>
          <p:txBody>
            <a:bodyPr wrap="square" lIns="0" tIns="0" rIns="0" bIns="0" rtlCol="0"/>
            <a:lstStyle/>
            <a:p>
              <a:endParaRPr/>
            </a:p>
          </p:txBody>
        </p:sp>
        <p:sp>
          <p:nvSpPr>
            <p:cNvPr id="3677" name="object 518">
              <a:extLst>
                <a:ext uri="{FF2B5EF4-FFF2-40B4-BE49-F238E27FC236}">
                  <a16:creationId xmlns:a16="http://schemas.microsoft.com/office/drawing/2014/main" id="{1DFB113A-3849-1074-396F-CB38FFC183F1}"/>
                </a:ext>
              </a:extLst>
            </p:cNvPr>
            <p:cNvSpPr/>
            <p:nvPr/>
          </p:nvSpPr>
          <p:spPr>
            <a:xfrm>
              <a:off x="6945140" y="5449965"/>
              <a:ext cx="74930" cy="65405"/>
            </a:xfrm>
            <a:custGeom>
              <a:avLst/>
              <a:gdLst/>
              <a:ahLst/>
              <a:cxnLst/>
              <a:rect l="l" t="t" r="r" b="b"/>
              <a:pathLst>
                <a:path w="74929" h="65404">
                  <a:moveTo>
                    <a:pt x="20586" y="0"/>
                  </a:moveTo>
                  <a:lnTo>
                    <a:pt x="0" y="29692"/>
                  </a:lnTo>
                  <a:lnTo>
                    <a:pt x="74860" y="64784"/>
                  </a:lnTo>
                  <a:lnTo>
                    <a:pt x="74860" y="9431"/>
                  </a:lnTo>
                  <a:lnTo>
                    <a:pt x="20586" y="0"/>
                  </a:lnTo>
                  <a:close/>
                </a:path>
              </a:pathLst>
            </a:custGeom>
            <a:solidFill>
              <a:srgbClr val="1B698B"/>
            </a:solidFill>
          </p:spPr>
          <p:txBody>
            <a:bodyPr wrap="square" lIns="0" tIns="0" rIns="0" bIns="0" rtlCol="0"/>
            <a:lstStyle/>
            <a:p>
              <a:endParaRPr/>
            </a:p>
          </p:txBody>
        </p:sp>
        <p:sp>
          <p:nvSpPr>
            <p:cNvPr id="3678" name="object 519">
              <a:extLst>
                <a:ext uri="{FF2B5EF4-FFF2-40B4-BE49-F238E27FC236}">
                  <a16:creationId xmlns:a16="http://schemas.microsoft.com/office/drawing/2014/main" id="{E2976969-5D35-1C99-698B-1EB576303C82}"/>
                </a:ext>
              </a:extLst>
            </p:cNvPr>
            <p:cNvSpPr/>
            <p:nvPr/>
          </p:nvSpPr>
          <p:spPr>
            <a:xfrm>
              <a:off x="4075903" y="1152004"/>
              <a:ext cx="206375" cy="185420"/>
            </a:xfrm>
            <a:custGeom>
              <a:avLst/>
              <a:gdLst/>
              <a:ahLst/>
              <a:cxnLst/>
              <a:rect l="l" t="t" r="r" b="b"/>
              <a:pathLst>
                <a:path w="206375" h="185419">
                  <a:moveTo>
                    <a:pt x="199909" y="0"/>
                  </a:moveTo>
                  <a:lnTo>
                    <a:pt x="15503" y="0"/>
                  </a:lnTo>
                  <a:lnTo>
                    <a:pt x="0" y="3105"/>
                  </a:lnTo>
                  <a:lnTo>
                    <a:pt x="71068" y="170014"/>
                  </a:lnTo>
                  <a:lnTo>
                    <a:pt x="95617" y="184950"/>
                  </a:lnTo>
                  <a:lnTo>
                    <a:pt x="175436" y="179641"/>
                  </a:lnTo>
                  <a:lnTo>
                    <a:pt x="182358" y="87566"/>
                  </a:lnTo>
                  <a:lnTo>
                    <a:pt x="202132" y="43446"/>
                  </a:lnTo>
                  <a:lnTo>
                    <a:pt x="205182" y="34150"/>
                  </a:lnTo>
                  <a:lnTo>
                    <a:pt x="206234" y="24530"/>
                  </a:lnTo>
                  <a:lnTo>
                    <a:pt x="205286" y="14900"/>
                  </a:lnTo>
                  <a:lnTo>
                    <a:pt x="202335" y="5575"/>
                  </a:lnTo>
                  <a:lnTo>
                    <a:pt x="199909" y="0"/>
                  </a:lnTo>
                  <a:close/>
                </a:path>
              </a:pathLst>
            </a:custGeom>
            <a:solidFill>
              <a:srgbClr val="BDDCED"/>
            </a:solidFill>
          </p:spPr>
          <p:txBody>
            <a:bodyPr wrap="square" lIns="0" tIns="0" rIns="0" bIns="0" rtlCol="0"/>
            <a:lstStyle/>
            <a:p>
              <a:endParaRPr/>
            </a:p>
          </p:txBody>
        </p:sp>
        <p:pic>
          <p:nvPicPr>
            <p:cNvPr id="3679" name="object 520">
              <a:extLst>
                <a:ext uri="{FF2B5EF4-FFF2-40B4-BE49-F238E27FC236}">
                  <a16:creationId xmlns:a16="http://schemas.microsoft.com/office/drawing/2014/main" id="{4F42761C-7B21-7A75-B704-54E0FF9B6725}"/>
                </a:ext>
              </a:extLst>
            </p:cNvPr>
            <p:cNvPicPr/>
            <p:nvPr/>
          </p:nvPicPr>
          <p:blipFill>
            <a:blip r:embed="rId458" cstate="print"/>
            <a:stretch>
              <a:fillRect/>
            </a:stretch>
          </p:blipFill>
          <p:spPr>
            <a:xfrm>
              <a:off x="4275810" y="1152004"/>
              <a:ext cx="4876" cy="39738"/>
            </a:xfrm>
            <a:prstGeom prst="rect">
              <a:avLst/>
            </a:prstGeom>
          </p:spPr>
        </p:pic>
        <p:sp>
          <p:nvSpPr>
            <p:cNvPr id="3680" name="object 521">
              <a:extLst>
                <a:ext uri="{FF2B5EF4-FFF2-40B4-BE49-F238E27FC236}">
                  <a16:creationId xmlns:a16="http://schemas.microsoft.com/office/drawing/2014/main" id="{685A66F8-68D6-2D86-9C8C-D0780EC4E7C2}"/>
                </a:ext>
              </a:extLst>
            </p:cNvPr>
            <p:cNvSpPr/>
            <p:nvPr/>
          </p:nvSpPr>
          <p:spPr>
            <a:xfrm>
              <a:off x="4279903" y="1161982"/>
              <a:ext cx="2540" cy="19050"/>
            </a:xfrm>
            <a:custGeom>
              <a:avLst/>
              <a:gdLst/>
              <a:ahLst/>
              <a:cxnLst/>
              <a:rect l="l" t="t" r="r" b="b"/>
              <a:pathLst>
                <a:path w="2539" h="19050">
                  <a:moveTo>
                    <a:pt x="2235" y="15722"/>
                  </a:moveTo>
                  <a:lnTo>
                    <a:pt x="2170" y="17183"/>
                  </a:lnTo>
                  <a:lnTo>
                    <a:pt x="2031" y="18618"/>
                  </a:lnTo>
                  <a:lnTo>
                    <a:pt x="2171" y="17183"/>
                  </a:lnTo>
                  <a:lnTo>
                    <a:pt x="2235" y="15722"/>
                  </a:lnTo>
                  <a:close/>
                </a:path>
                <a:path w="2539" h="19050">
                  <a:moveTo>
                    <a:pt x="12" y="0"/>
                  </a:moveTo>
                  <a:lnTo>
                    <a:pt x="1485" y="4648"/>
                  </a:lnTo>
                  <a:lnTo>
                    <a:pt x="2235" y="9474"/>
                  </a:lnTo>
                  <a:lnTo>
                    <a:pt x="1498" y="4635"/>
                  </a:lnTo>
                  <a:lnTo>
                    <a:pt x="12" y="0"/>
                  </a:lnTo>
                  <a:close/>
                </a:path>
              </a:pathLst>
            </a:custGeom>
            <a:solidFill>
              <a:srgbClr val="A9BCC7"/>
            </a:solidFill>
          </p:spPr>
          <p:txBody>
            <a:bodyPr wrap="square" lIns="0" tIns="0" rIns="0" bIns="0" rtlCol="0"/>
            <a:lstStyle/>
            <a:p>
              <a:endParaRPr/>
            </a:p>
          </p:txBody>
        </p:sp>
        <p:sp>
          <p:nvSpPr>
            <p:cNvPr id="3681" name="object 522">
              <a:extLst>
                <a:ext uri="{FF2B5EF4-FFF2-40B4-BE49-F238E27FC236}">
                  <a16:creationId xmlns:a16="http://schemas.microsoft.com/office/drawing/2014/main" id="{EFF45ABB-3754-4E65-30D1-EFEC82CAA86B}"/>
                </a:ext>
              </a:extLst>
            </p:cNvPr>
            <p:cNvSpPr/>
            <p:nvPr/>
          </p:nvSpPr>
          <p:spPr>
            <a:xfrm>
              <a:off x="4103802" y="1152004"/>
              <a:ext cx="25400" cy="24130"/>
            </a:xfrm>
            <a:custGeom>
              <a:avLst/>
              <a:gdLst/>
              <a:ahLst/>
              <a:cxnLst/>
              <a:rect l="l" t="t" r="r" b="b"/>
              <a:pathLst>
                <a:path w="25400" h="24130">
                  <a:moveTo>
                    <a:pt x="24905" y="0"/>
                  </a:moveTo>
                  <a:lnTo>
                    <a:pt x="0" y="0"/>
                  </a:lnTo>
                  <a:lnTo>
                    <a:pt x="14349" y="23809"/>
                  </a:lnTo>
                  <a:lnTo>
                    <a:pt x="24905" y="0"/>
                  </a:lnTo>
                  <a:close/>
                </a:path>
              </a:pathLst>
            </a:custGeom>
            <a:solidFill>
              <a:srgbClr val="7A99A8"/>
            </a:solidFill>
          </p:spPr>
          <p:txBody>
            <a:bodyPr wrap="square" lIns="0" tIns="0" rIns="0" bIns="0" rtlCol="0"/>
            <a:lstStyle/>
            <a:p>
              <a:endParaRPr/>
            </a:p>
          </p:txBody>
        </p:sp>
        <p:sp>
          <p:nvSpPr>
            <p:cNvPr id="3682" name="object 523">
              <a:extLst>
                <a:ext uri="{FF2B5EF4-FFF2-40B4-BE49-F238E27FC236}">
                  <a16:creationId xmlns:a16="http://schemas.microsoft.com/office/drawing/2014/main" id="{E2380641-4EE8-C318-096F-A4CD37589791}"/>
                </a:ext>
              </a:extLst>
            </p:cNvPr>
            <p:cNvSpPr/>
            <p:nvPr/>
          </p:nvSpPr>
          <p:spPr>
            <a:xfrm>
              <a:off x="4199815" y="1275448"/>
              <a:ext cx="52069" cy="59690"/>
            </a:xfrm>
            <a:custGeom>
              <a:avLst/>
              <a:gdLst/>
              <a:ahLst/>
              <a:cxnLst/>
              <a:rect l="l" t="t" r="r" b="b"/>
              <a:pathLst>
                <a:path w="52070" h="59690">
                  <a:moveTo>
                    <a:pt x="7277" y="0"/>
                  </a:moveTo>
                  <a:lnTo>
                    <a:pt x="0" y="1460"/>
                  </a:lnTo>
                  <a:lnTo>
                    <a:pt x="5981" y="18656"/>
                  </a:lnTo>
                  <a:lnTo>
                    <a:pt x="1181" y="59550"/>
                  </a:lnTo>
                  <a:lnTo>
                    <a:pt x="51523" y="56197"/>
                  </a:lnTo>
                  <a:lnTo>
                    <a:pt x="7277" y="0"/>
                  </a:lnTo>
                  <a:close/>
                </a:path>
              </a:pathLst>
            </a:custGeom>
            <a:solidFill>
              <a:srgbClr val="62838A"/>
            </a:solidFill>
          </p:spPr>
          <p:txBody>
            <a:bodyPr wrap="square" lIns="0" tIns="0" rIns="0" bIns="0" rtlCol="0"/>
            <a:lstStyle/>
            <a:p>
              <a:endParaRPr/>
            </a:p>
          </p:txBody>
        </p:sp>
        <p:sp>
          <p:nvSpPr>
            <p:cNvPr id="3683" name="object 524">
              <a:extLst>
                <a:ext uri="{FF2B5EF4-FFF2-40B4-BE49-F238E27FC236}">
                  <a16:creationId xmlns:a16="http://schemas.microsoft.com/office/drawing/2014/main" id="{71CA22AB-1ACB-A1F9-F248-17291E38FF84}"/>
                </a:ext>
              </a:extLst>
            </p:cNvPr>
            <p:cNvSpPr/>
            <p:nvPr/>
          </p:nvSpPr>
          <p:spPr>
            <a:xfrm>
              <a:off x="4118155" y="1152003"/>
              <a:ext cx="89535" cy="125095"/>
            </a:xfrm>
            <a:custGeom>
              <a:avLst/>
              <a:gdLst/>
              <a:ahLst/>
              <a:cxnLst/>
              <a:rect l="l" t="t" r="r" b="b"/>
              <a:pathLst>
                <a:path w="89535" h="125094">
                  <a:moveTo>
                    <a:pt x="85001" y="100495"/>
                  </a:moveTo>
                  <a:lnTo>
                    <a:pt x="84861" y="102146"/>
                  </a:lnTo>
                  <a:lnTo>
                    <a:pt x="83604" y="103543"/>
                  </a:lnTo>
                  <a:lnTo>
                    <a:pt x="74739" y="104990"/>
                  </a:lnTo>
                  <a:lnTo>
                    <a:pt x="81661" y="124904"/>
                  </a:lnTo>
                  <a:lnTo>
                    <a:pt x="88938" y="123443"/>
                  </a:lnTo>
                  <a:lnTo>
                    <a:pt x="85001" y="100495"/>
                  </a:lnTo>
                  <a:close/>
                </a:path>
                <a:path w="89535" h="125094">
                  <a:moveTo>
                    <a:pt x="84269" y="96215"/>
                  </a:moveTo>
                  <a:lnTo>
                    <a:pt x="82664" y="96215"/>
                  </a:lnTo>
                  <a:lnTo>
                    <a:pt x="84048" y="97104"/>
                  </a:lnTo>
                  <a:lnTo>
                    <a:pt x="84658" y="98488"/>
                  </a:lnTo>
                  <a:lnTo>
                    <a:pt x="84269" y="96215"/>
                  </a:lnTo>
                  <a:close/>
                </a:path>
                <a:path w="89535" h="125094">
                  <a:moveTo>
                    <a:pt x="80762" y="75730"/>
                  </a:moveTo>
                  <a:lnTo>
                    <a:pt x="66052" y="75730"/>
                  </a:lnTo>
                  <a:lnTo>
                    <a:pt x="66382" y="75768"/>
                  </a:lnTo>
                  <a:lnTo>
                    <a:pt x="68503" y="76276"/>
                  </a:lnTo>
                  <a:lnTo>
                    <a:pt x="69659" y="77787"/>
                  </a:lnTo>
                  <a:lnTo>
                    <a:pt x="69557" y="80340"/>
                  </a:lnTo>
                  <a:lnTo>
                    <a:pt x="68186" y="86105"/>
                  </a:lnTo>
                  <a:lnTo>
                    <a:pt x="72212" y="97675"/>
                  </a:lnTo>
                  <a:lnTo>
                    <a:pt x="80937" y="96227"/>
                  </a:lnTo>
                  <a:lnTo>
                    <a:pt x="84269" y="96215"/>
                  </a:lnTo>
                  <a:lnTo>
                    <a:pt x="80762" y="75730"/>
                  </a:lnTo>
                  <a:close/>
                </a:path>
                <a:path w="89535" h="125094">
                  <a:moveTo>
                    <a:pt x="78886" y="47536"/>
                  </a:moveTo>
                  <a:lnTo>
                    <a:pt x="42951" y="47536"/>
                  </a:lnTo>
                  <a:lnTo>
                    <a:pt x="44373" y="48386"/>
                  </a:lnTo>
                  <a:lnTo>
                    <a:pt x="45275" y="50431"/>
                  </a:lnTo>
                  <a:lnTo>
                    <a:pt x="45275" y="52463"/>
                  </a:lnTo>
                  <a:lnTo>
                    <a:pt x="45072" y="52933"/>
                  </a:lnTo>
                  <a:lnTo>
                    <a:pt x="51435" y="57245"/>
                  </a:lnTo>
                  <a:lnTo>
                    <a:pt x="56910" y="62603"/>
                  </a:lnTo>
                  <a:lnTo>
                    <a:pt x="61358" y="68873"/>
                  </a:lnTo>
                  <a:lnTo>
                    <a:pt x="64642" y="75920"/>
                  </a:lnTo>
                  <a:lnTo>
                    <a:pt x="64985" y="75806"/>
                  </a:lnTo>
                  <a:lnTo>
                    <a:pt x="65354" y="75742"/>
                  </a:lnTo>
                  <a:lnTo>
                    <a:pt x="65735" y="75730"/>
                  </a:lnTo>
                  <a:lnTo>
                    <a:pt x="80762" y="75730"/>
                  </a:lnTo>
                  <a:lnTo>
                    <a:pt x="77698" y="57835"/>
                  </a:lnTo>
                  <a:lnTo>
                    <a:pt x="78886" y="47536"/>
                  </a:lnTo>
                  <a:close/>
                </a:path>
                <a:path w="89535" h="125094">
                  <a:moveTo>
                    <a:pt x="80957" y="29578"/>
                  </a:moveTo>
                  <a:lnTo>
                    <a:pt x="28828" y="29578"/>
                  </a:lnTo>
                  <a:lnTo>
                    <a:pt x="29273" y="29641"/>
                  </a:lnTo>
                  <a:lnTo>
                    <a:pt x="29806" y="29844"/>
                  </a:lnTo>
                  <a:lnTo>
                    <a:pt x="31330" y="30365"/>
                  </a:lnTo>
                  <a:lnTo>
                    <a:pt x="32283" y="31813"/>
                  </a:lnTo>
                  <a:lnTo>
                    <a:pt x="32183" y="34277"/>
                  </a:lnTo>
                  <a:lnTo>
                    <a:pt x="27851" y="46520"/>
                  </a:lnTo>
                  <a:lnTo>
                    <a:pt x="36626" y="49364"/>
                  </a:lnTo>
                  <a:lnTo>
                    <a:pt x="40449" y="47663"/>
                  </a:lnTo>
                  <a:lnTo>
                    <a:pt x="40957" y="47561"/>
                  </a:lnTo>
                  <a:lnTo>
                    <a:pt x="42951" y="47536"/>
                  </a:lnTo>
                  <a:lnTo>
                    <a:pt x="78886" y="47536"/>
                  </a:lnTo>
                  <a:lnTo>
                    <a:pt x="80957" y="29578"/>
                  </a:lnTo>
                  <a:close/>
                </a:path>
                <a:path w="89535" h="125094">
                  <a:moveTo>
                    <a:pt x="24422" y="33248"/>
                  </a:moveTo>
                  <a:lnTo>
                    <a:pt x="9817" y="33248"/>
                  </a:lnTo>
                  <a:lnTo>
                    <a:pt x="10807" y="33616"/>
                  </a:lnTo>
                  <a:lnTo>
                    <a:pt x="19329" y="42087"/>
                  </a:lnTo>
                  <a:lnTo>
                    <a:pt x="19723" y="42240"/>
                  </a:lnTo>
                  <a:lnTo>
                    <a:pt x="20785" y="42240"/>
                  </a:lnTo>
                  <a:lnTo>
                    <a:pt x="21399" y="41871"/>
                  </a:lnTo>
                  <a:lnTo>
                    <a:pt x="24422" y="33248"/>
                  </a:lnTo>
                  <a:close/>
                </a:path>
                <a:path w="89535" h="125094">
                  <a:moveTo>
                    <a:pt x="84369" y="0"/>
                  </a:moveTo>
                  <a:lnTo>
                    <a:pt x="10546" y="0"/>
                  </a:lnTo>
                  <a:lnTo>
                    <a:pt x="0" y="23812"/>
                  </a:lnTo>
                  <a:lnTo>
                    <a:pt x="6299" y="34277"/>
                  </a:lnTo>
                  <a:lnTo>
                    <a:pt x="7023" y="33604"/>
                  </a:lnTo>
                  <a:lnTo>
                    <a:pt x="7937" y="33273"/>
                  </a:lnTo>
                  <a:lnTo>
                    <a:pt x="9817" y="33248"/>
                  </a:lnTo>
                  <a:lnTo>
                    <a:pt x="24422" y="33248"/>
                  </a:lnTo>
                  <a:lnTo>
                    <a:pt x="25361" y="30568"/>
                  </a:lnTo>
                  <a:lnTo>
                    <a:pt x="26822" y="29590"/>
                  </a:lnTo>
                  <a:lnTo>
                    <a:pt x="80957" y="29578"/>
                  </a:lnTo>
                  <a:lnTo>
                    <a:pt x="84369" y="0"/>
                  </a:lnTo>
                  <a:close/>
                </a:path>
              </a:pathLst>
            </a:custGeom>
            <a:solidFill>
              <a:srgbClr val="8AACBE"/>
            </a:solidFill>
          </p:spPr>
          <p:txBody>
            <a:bodyPr wrap="square" lIns="0" tIns="0" rIns="0" bIns="0" rtlCol="0"/>
            <a:lstStyle/>
            <a:p>
              <a:endParaRPr/>
            </a:p>
          </p:txBody>
        </p:sp>
        <p:sp>
          <p:nvSpPr>
            <p:cNvPr id="3684" name="object 525">
              <a:extLst>
                <a:ext uri="{FF2B5EF4-FFF2-40B4-BE49-F238E27FC236}">
                  <a16:creationId xmlns:a16="http://schemas.microsoft.com/office/drawing/2014/main" id="{F7DA2D27-FDF9-E6BA-6805-155D1B71D723}"/>
                </a:ext>
              </a:extLst>
            </p:cNvPr>
            <p:cNvSpPr/>
            <p:nvPr/>
          </p:nvSpPr>
          <p:spPr>
            <a:xfrm>
              <a:off x="4195853" y="1152004"/>
              <a:ext cx="62865" cy="179705"/>
            </a:xfrm>
            <a:custGeom>
              <a:avLst/>
              <a:gdLst/>
              <a:ahLst/>
              <a:cxnLst/>
              <a:rect l="l" t="t" r="r" b="b"/>
              <a:pathLst>
                <a:path w="62864" h="179705">
                  <a:moveTo>
                    <a:pt x="24297" y="0"/>
                  </a:moveTo>
                  <a:lnTo>
                    <a:pt x="6670" y="0"/>
                  </a:lnTo>
                  <a:lnTo>
                    <a:pt x="0" y="57835"/>
                  </a:lnTo>
                  <a:lnTo>
                    <a:pt x="6959" y="98488"/>
                  </a:lnTo>
                  <a:lnTo>
                    <a:pt x="7099" y="98780"/>
                  </a:lnTo>
                  <a:lnTo>
                    <a:pt x="7188" y="99098"/>
                  </a:lnTo>
                  <a:lnTo>
                    <a:pt x="7302" y="100495"/>
                  </a:lnTo>
                  <a:lnTo>
                    <a:pt x="11239" y="123444"/>
                  </a:lnTo>
                  <a:lnTo>
                    <a:pt x="55486" y="179641"/>
                  </a:lnTo>
                  <a:lnTo>
                    <a:pt x="62407" y="87566"/>
                  </a:lnTo>
                  <a:lnTo>
                    <a:pt x="24297" y="0"/>
                  </a:lnTo>
                  <a:close/>
                </a:path>
              </a:pathLst>
            </a:custGeom>
            <a:solidFill>
              <a:srgbClr val="80A6B3"/>
            </a:solidFill>
          </p:spPr>
          <p:txBody>
            <a:bodyPr wrap="square" lIns="0" tIns="0" rIns="0" bIns="0" rtlCol="0"/>
            <a:lstStyle/>
            <a:p>
              <a:endParaRPr/>
            </a:p>
          </p:txBody>
        </p:sp>
        <p:sp>
          <p:nvSpPr>
            <p:cNvPr id="3685" name="object 526">
              <a:extLst>
                <a:ext uri="{FF2B5EF4-FFF2-40B4-BE49-F238E27FC236}">
                  <a16:creationId xmlns:a16="http://schemas.microsoft.com/office/drawing/2014/main" id="{BBEDDC43-73D3-075A-8D7F-BE07C638D70B}"/>
                </a:ext>
              </a:extLst>
            </p:cNvPr>
            <p:cNvSpPr/>
            <p:nvPr/>
          </p:nvSpPr>
          <p:spPr>
            <a:xfrm>
              <a:off x="4220149" y="1152004"/>
              <a:ext cx="62230" cy="87630"/>
            </a:xfrm>
            <a:custGeom>
              <a:avLst/>
              <a:gdLst/>
              <a:ahLst/>
              <a:cxnLst/>
              <a:rect l="l" t="t" r="r" b="b"/>
              <a:pathLst>
                <a:path w="62229" h="87630">
                  <a:moveTo>
                    <a:pt x="55662" y="0"/>
                  </a:moveTo>
                  <a:lnTo>
                    <a:pt x="0" y="0"/>
                  </a:lnTo>
                  <a:lnTo>
                    <a:pt x="38111" y="87569"/>
                  </a:lnTo>
                  <a:lnTo>
                    <a:pt x="58393" y="42280"/>
                  </a:lnTo>
                  <a:lnTo>
                    <a:pt x="59282" y="39969"/>
                  </a:lnTo>
                  <a:lnTo>
                    <a:pt x="61085" y="34889"/>
                  </a:lnTo>
                  <a:lnTo>
                    <a:pt x="61987" y="29580"/>
                  </a:lnTo>
                  <a:lnTo>
                    <a:pt x="61987" y="17909"/>
                  </a:lnTo>
                  <a:lnTo>
                    <a:pt x="60692" y="11534"/>
                  </a:lnTo>
                  <a:lnTo>
                    <a:pt x="55662" y="0"/>
                  </a:lnTo>
                  <a:close/>
                </a:path>
              </a:pathLst>
            </a:custGeom>
            <a:solidFill>
              <a:srgbClr val="92B6C8"/>
            </a:solidFill>
          </p:spPr>
          <p:txBody>
            <a:bodyPr wrap="square" lIns="0" tIns="0" rIns="0" bIns="0" rtlCol="0"/>
            <a:lstStyle/>
            <a:p>
              <a:endParaRPr/>
            </a:p>
          </p:txBody>
        </p:sp>
        <p:pic>
          <p:nvPicPr>
            <p:cNvPr id="3686" name="object 527">
              <a:extLst>
                <a:ext uri="{FF2B5EF4-FFF2-40B4-BE49-F238E27FC236}">
                  <a16:creationId xmlns:a16="http://schemas.microsoft.com/office/drawing/2014/main" id="{2458E003-81EC-5C93-B23E-735001D0EAC4}"/>
                </a:ext>
              </a:extLst>
            </p:cNvPr>
            <p:cNvPicPr/>
            <p:nvPr/>
          </p:nvPicPr>
          <p:blipFill>
            <a:blip r:embed="rId459" cstate="hqprint">
              <a:extLst>
                <a:ext uri="{28A0092B-C50C-407E-A947-70E740481C1C}">
                  <a14:useLocalDpi xmlns:a14="http://schemas.microsoft.com/office/drawing/2010/main"/>
                </a:ext>
              </a:extLst>
            </a:blip>
            <a:stretch>
              <a:fillRect/>
            </a:stretch>
          </p:blipFill>
          <p:spPr>
            <a:xfrm>
              <a:off x="6817556" y="2947419"/>
              <a:ext cx="202444" cy="555319"/>
            </a:xfrm>
            <a:prstGeom prst="rect">
              <a:avLst/>
            </a:prstGeom>
          </p:spPr>
        </p:pic>
        <p:sp>
          <p:nvSpPr>
            <p:cNvPr id="3687" name="object 528">
              <a:extLst>
                <a:ext uri="{FF2B5EF4-FFF2-40B4-BE49-F238E27FC236}">
                  <a16:creationId xmlns:a16="http://schemas.microsoft.com/office/drawing/2014/main" id="{AFBA535C-436A-2473-2434-AABF61020C72}"/>
                </a:ext>
              </a:extLst>
            </p:cNvPr>
            <p:cNvSpPr/>
            <p:nvPr/>
          </p:nvSpPr>
          <p:spPr>
            <a:xfrm>
              <a:off x="6815199" y="1952401"/>
              <a:ext cx="205104" cy="535305"/>
            </a:xfrm>
            <a:custGeom>
              <a:avLst/>
              <a:gdLst/>
              <a:ahLst/>
              <a:cxnLst/>
              <a:rect l="l" t="t" r="r" b="b"/>
              <a:pathLst>
                <a:path w="205104" h="535305">
                  <a:moveTo>
                    <a:pt x="189414" y="0"/>
                  </a:moveTo>
                  <a:lnTo>
                    <a:pt x="171585" y="1959"/>
                  </a:lnTo>
                  <a:lnTo>
                    <a:pt x="154152" y="6596"/>
                  </a:lnTo>
                  <a:lnTo>
                    <a:pt x="18669" y="53776"/>
                  </a:lnTo>
                  <a:lnTo>
                    <a:pt x="0" y="302175"/>
                  </a:lnTo>
                  <a:lnTo>
                    <a:pt x="78752" y="444238"/>
                  </a:lnTo>
                  <a:lnTo>
                    <a:pt x="110640" y="480969"/>
                  </a:lnTo>
                  <a:lnTo>
                    <a:pt x="204801" y="534699"/>
                  </a:lnTo>
                  <a:lnTo>
                    <a:pt x="204801" y="626"/>
                  </a:lnTo>
                  <a:lnTo>
                    <a:pt x="189414" y="0"/>
                  </a:lnTo>
                  <a:close/>
                </a:path>
              </a:pathLst>
            </a:custGeom>
            <a:solidFill>
              <a:srgbClr val="BDDCED"/>
            </a:solidFill>
          </p:spPr>
          <p:txBody>
            <a:bodyPr wrap="square" lIns="0" tIns="0" rIns="0" bIns="0" rtlCol="0"/>
            <a:lstStyle/>
            <a:p>
              <a:endParaRPr/>
            </a:p>
          </p:txBody>
        </p:sp>
        <p:sp>
          <p:nvSpPr>
            <p:cNvPr id="3688" name="object 529">
              <a:extLst>
                <a:ext uri="{FF2B5EF4-FFF2-40B4-BE49-F238E27FC236}">
                  <a16:creationId xmlns:a16="http://schemas.microsoft.com/office/drawing/2014/main" id="{1B8BA86D-C87D-AE77-B644-684747006664}"/>
                </a:ext>
              </a:extLst>
            </p:cNvPr>
            <p:cNvSpPr/>
            <p:nvPr/>
          </p:nvSpPr>
          <p:spPr>
            <a:xfrm>
              <a:off x="6815216" y="2006173"/>
              <a:ext cx="59690" cy="356235"/>
            </a:xfrm>
            <a:custGeom>
              <a:avLst/>
              <a:gdLst/>
              <a:ahLst/>
              <a:cxnLst/>
              <a:rect l="l" t="t" r="r" b="b"/>
              <a:pathLst>
                <a:path w="59690" h="356235">
                  <a:moveTo>
                    <a:pt x="0" y="248411"/>
                  </a:moveTo>
                  <a:lnTo>
                    <a:pt x="59448" y="355676"/>
                  </a:lnTo>
                  <a:lnTo>
                    <a:pt x="0" y="248411"/>
                  </a:lnTo>
                  <a:close/>
                </a:path>
                <a:path w="59690" h="356235">
                  <a:moveTo>
                    <a:pt x="18656" y="0"/>
                  </a:moveTo>
                  <a:lnTo>
                    <a:pt x="0" y="248145"/>
                  </a:lnTo>
                  <a:lnTo>
                    <a:pt x="0" y="248411"/>
                  </a:lnTo>
                  <a:lnTo>
                    <a:pt x="18656" y="0"/>
                  </a:lnTo>
                  <a:close/>
                </a:path>
              </a:pathLst>
            </a:custGeom>
            <a:solidFill>
              <a:srgbClr val="84C0DC"/>
            </a:solidFill>
          </p:spPr>
          <p:txBody>
            <a:bodyPr wrap="square" lIns="0" tIns="0" rIns="0" bIns="0" rtlCol="0"/>
            <a:lstStyle/>
            <a:p>
              <a:endParaRPr/>
            </a:p>
          </p:txBody>
        </p:sp>
        <p:pic>
          <p:nvPicPr>
            <p:cNvPr id="3689" name="object 530">
              <a:extLst>
                <a:ext uri="{FF2B5EF4-FFF2-40B4-BE49-F238E27FC236}">
                  <a16:creationId xmlns:a16="http://schemas.microsoft.com/office/drawing/2014/main" id="{BF9AD8DA-4DFE-C48C-212C-9848E779AECE}"/>
                </a:ext>
              </a:extLst>
            </p:cNvPr>
            <p:cNvPicPr/>
            <p:nvPr/>
          </p:nvPicPr>
          <p:blipFill>
            <a:blip r:embed="rId460" cstate="print">
              <a:extLst>
                <a:ext uri="{28A0092B-C50C-407E-A947-70E740481C1C}">
                  <a14:useLocalDpi xmlns:a14="http://schemas.microsoft.com/office/drawing/2010/main"/>
                </a:ext>
              </a:extLst>
            </a:blip>
            <a:stretch>
              <a:fillRect/>
            </a:stretch>
          </p:blipFill>
          <p:spPr>
            <a:xfrm>
              <a:off x="6815215" y="1985197"/>
              <a:ext cx="101824" cy="376641"/>
            </a:xfrm>
            <a:prstGeom prst="rect">
              <a:avLst/>
            </a:prstGeom>
          </p:spPr>
        </p:pic>
        <p:sp>
          <p:nvSpPr>
            <p:cNvPr id="3690" name="object 531">
              <a:extLst>
                <a:ext uri="{FF2B5EF4-FFF2-40B4-BE49-F238E27FC236}">
                  <a16:creationId xmlns:a16="http://schemas.microsoft.com/office/drawing/2014/main" id="{A3C9DBC6-D904-BE8F-64A0-ED26F74D0FCE}"/>
                </a:ext>
              </a:extLst>
            </p:cNvPr>
            <p:cNvSpPr/>
            <p:nvPr/>
          </p:nvSpPr>
          <p:spPr>
            <a:xfrm>
              <a:off x="3960012" y="1152004"/>
              <a:ext cx="246379" cy="675640"/>
            </a:xfrm>
            <a:custGeom>
              <a:avLst/>
              <a:gdLst/>
              <a:ahLst/>
              <a:cxnLst/>
              <a:rect l="l" t="t" r="r" b="b"/>
              <a:pathLst>
                <a:path w="246379" h="675639">
                  <a:moveTo>
                    <a:pt x="143787" y="0"/>
                  </a:moveTo>
                  <a:lnTo>
                    <a:pt x="131394" y="0"/>
                  </a:lnTo>
                  <a:lnTo>
                    <a:pt x="80626" y="10167"/>
                  </a:lnTo>
                  <a:lnTo>
                    <a:pt x="39050" y="37919"/>
                  </a:lnTo>
                  <a:lnTo>
                    <a:pt x="10798" y="79124"/>
                  </a:lnTo>
                  <a:lnTo>
                    <a:pt x="0" y="129654"/>
                  </a:lnTo>
                  <a:lnTo>
                    <a:pt x="0" y="610034"/>
                  </a:lnTo>
                  <a:lnTo>
                    <a:pt x="9765" y="627240"/>
                  </a:lnTo>
                  <a:lnTo>
                    <a:pt x="38543" y="668185"/>
                  </a:lnTo>
                  <a:lnTo>
                    <a:pt x="80948" y="675538"/>
                  </a:lnTo>
                  <a:lnTo>
                    <a:pt x="153440" y="546633"/>
                  </a:lnTo>
                  <a:lnTo>
                    <a:pt x="193775" y="512267"/>
                  </a:lnTo>
                  <a:lnTo>
                    <a:pt x="201763" y="435584"/>
                  </a:lnTo>
                  <a:lnTo>
                    <a:pt x="224623" y="384822"/>
                  </a:lnTo>
                  <a:lnTo>
                    <a:pt x="229797" y="373170"/>
                  </a:lnTo>
                  <a:lnTo>
                    <a:pt x="232469" y="360840"/>
                  </a:lnTo>
                  <a:lnTo>
                    <a:pt x="232592" y="348227"/>
                  </a:lnTo>
                  <a:lnTo>
                    <a:pt x="230122" y="335724"/>
                  </a:lnTo>
                  <a:lnTo>
                    <a:pt x="205649" y="256184"/>
                  </a:lnTo>
                  <a:lnTo>
                    <a:pt x="227760" y="227139"/>
                  </a:lnTo>
                  <a:lnTo>
                    <a:pt x="245781" y="142100"/>
                  </a:lnTo>
                  <a:lnTo>
                    <a:pt x="222934" y="76326"/>
                  </a:lnTo>
                  <a:lnTo>
                    <a:pt x="168362" y="40779"/>
                  </a:lnTo>
                  <a:lnTo>
                    <a:pt x="143787" y="0"/>
                  </a:lnTo>
                  <a:close/>
                </a:path>
              </a:pathLst>
            </a:custGeom>
            <a:solidFill>
              <a:srgbClr val="BDDCED"/>
            </a:solidFill>
          </p:spPr>
          <p:txBody>
            <a:bodyPr wrap="square" lIns="0" tIns="0" rIns="0" bIns="0" rtlCol="0"/>
            <a:lstStyle/>
            <a:p>
              <a:endParaRPr/>
            </a:p>
          </p:txBody>
        </p:sp>
        <p:sp>
          <p:nvSpPr>
            <p:cNvPr id="3691" name="object 532">
              <a:extLst>
                <a:ext uri="{FF2B5EF4-FFF2-40B4-BE49-F238E27FC236}">
                  <a16:creationId xmlns:a16="http://schemas.microsoft.com/office/drawing/2014/main" id="{9D8AE70E-7014-1F45-7E8F-8D7B776B3F67}"/>
                </a:ext>
              </a:extLst>
            </p:cNvPr>
            <p:cNvSpPr/>
            <p:nvPr/>
          </p:nvSpPr>
          <p:spPr>
            <a:xfrm>
              <a:off x="4199115" y="1334997"/>
              <a:ext cx="1905" cy="16510"/>
            </a:xfrm>
            <a:custGeom>
              <a:avLst/>
              <a:gdLst/>
              <a:ahLst/>
              <a:cxnLst/>
              <a:rect l="l" t="t" r="r" b="b"/>
              <a:pathLst>
                <a:path w="1904" h="16509">
                  <a:moveTo>
                    <a:pt x="1879" y="0"/>
                  </a:moveTo>
                  <a:lnTo>
                    <a:pt x="0" y="16052"/>
                  </a:lnTo>
                  <a:lnTo>
                    <a:pt x="1879" y="0"/>
                  </a:lnTo>
                  <a:close/>
                </a:path>
              </a:pathLst>
            </a:custGeom>
            <a:solidFill>
              <a:srgbClr val="94A8B9"/>
            </a:solidFill>
          </p:spPr>
          <p:txBody>
            <a:bodyPr wrap="square" lIns="0" tIns="0" rIns="0" bIns="0" rtlCol="0"/>
            <a:lstStyle/>
            <a:p>
              <a:endParaRPr/>
            </a:p>
          </p:txBody>
        </p:sp>
        <p:sp>
          <p:nvSpPr>
            <p:cNvPr id="3692" name="object 533">
              <a:extLst>
                <a:ext uri="{FF2B5EF4-FFF2-40B4-BE49-F238E27FC236}">
                  <a16:creationId xmlns:a16="http://schemas.microsoft.com/office/drawing/2014/main" id="{D065AF80-E675-DB78-A251-ACE94021EB8F}"/>
                </a:ext>
              </a:extLst>
            </p:cNvPr>
            <p:cNvSpPr/>
            <p:nvPr/>
          </p:nvSpPr>
          <p:spPr>
            <a:xfrm>
              <a:off x="4200989" y="1294119"/>
              <a:ext cx="5080" cy="41275"/>
            </a:xfrm>
            <a:custGeom>
              <a:avLst/>
              <a:gdLst/>
              <a:ahLst/>
              <a:cxnLst/>
              <a:rect l="l" t="t" r="r" b="b"/>
              <a:pathLst>
                <a:path w="5079" h="41275">
                  <a:moveTo>
                    <a:pt x="4800" y="0"/>
                  </a:moveTo>
                  <a:lnTo>
                    <a:pt x="0" y="40881"/>
                  </a:lnTo>
                  <a:lnTo>
                    <a:pt x="4800" y="0"/>
                  </a:lnTo>
                  <a:close/>
                </a:path>
              </a:pathLst>
            </a:custGeom>
            <a:solidFill>
              <a:srgbClr val="A9AFB2"/>
            </a:solidFill>
          </p:spPr>
          <p:txBody>
            <a:bodyPr wrap="square" lIns="0" tIns="0" rIns="0" bIns="0" rtlCol="0"/>
            <a:lstStyle/>
            <a:p>
              <a:endParaRPr/>
            </a:p>
          </p:txBody>
        </p:sp>
        <p:pic>
          <p:nvPicPr>
            <p:cNvPr id="3693" name="object 534">
              <a:extLst>
                <a:ext uri="{FF2B5EF4-FFF2-40B4-BE49-F238E27FC236}">
                  <a16:creationId xmlns:a16="http://schemas.microsoft.com/office/drawing/2014/main" id="{EECA45D0-15A7-8134-D1A0-B0E3E5A49699}"/>
                </a:ext>
              </a:extLst>
            </p:cNvPr>
            <p:cNvPicPr/>
            <p:nvPr/>
          </p:nvPicPr>
          <p:blipFill>
            <a:blip r:embed="rId461" cstate="print"/>
            <a:stretch>
              <a:fillRect/>
            </a:stretch>
          </p:blipFill>
          <p:spPr>
            <a:xfrm>
              <a:off x="4166755" y="1562506"/>
              <a:ext cx="3111" cy="5943"/>
            </a:xfrm>
            <a:prstGeom prst="rect">
              <a:avLst/>
            </a:prstGeom>
          </p:spPr>
        </p:pic>
        <p:sp>
          <p:nvSpPr>
            <p:cNvPr id="3694" name="object 535">
              <a:extLst>
                <a:ext uri="{FF2B5EF4-FFF2-40B4-BE49-F238E27FC236}">
                  <a16:creationId xmlns:a16="http://schemas.microsoft.com/office/drawing/2014/main" id="{E9C0A413-F906-3CB0-E7F9-E81D42B040D1}"/>
                </a:ext>
              </a:extLst>
            </p:cNvPr>
            <p:cNvSpPr/>
            <p:nvPr/>
          </p:nvSpPr>
          <p:spPr>
            <a:xfrm>
              <a:off x="4164342" y="1574940"/>
              <a:ext cx="0" cy="635"/>
            </a:xfrm>
            <a:custGeom>
              <a:avLst/>
              <a:gdLst/>
              <a:ahLst/>
              <a:cxnLst/>
              <a:rect l="l" t="t" r="r" b="b"/>
              <a:pathLst>
                <a:path h="634">
                  <a:moveTo>
                    <a:pt x="0" y="41"/>
                  </a:moveTo>
                  <a:lnTo>
                    <a:pt x="0" y="0"/>
                  </a:lnTo>
                </a:path>
              </a:pathLst>
            </a:custGeom>
            <a:ln w="3175">
              <a:solidFill>
                <a:srgbClr val="8AA3AD"/>
              </a:solidFill>
            </a:ln>
          </p:spPr>
          <p:txBody>
            <a:bodyPr wrap="square" lIns="0" tIns="0" rIns="0" bIns="0" rtlCol="0"/>
            <a:lstStyle/>
            <a:p>
              <a:endParaRPr/>
            </a:p>
          </p:txBody>
        </p:sp>
        <p:pic>
          <p:nvPicPr>
            <p:cNvPr id="3695" name="object 536">
              <a:extLst>
                <a:ext uri="{FF2B5EF4-FFF2-40B4-BE49-F238E27FC236}">
                  <a16:creationId xmlns:a16="http://schemas.microsoft.com/office/drawing/2014/main" id="{9BC0DBF9-53BD-3E7B-3133-4CD235D39EEA}"/>
                </a:ext>
              </a:extLst>
            </p:cNvPr>
            <p:cNvPicPr/>
            <p:nvPr/>
          </p:nvPicPr>
          <p:blipFill>
            <a:blip r:embed="rId462" cstate="print">
              <a:extLst>
                <a:ext uri="{28A0092B-C50C-407E-A947-70E740481C1C}">
                  <a14:useLocalDpi xmlns:a14="http://schemas.microsoft.com/office/drawing/2010/main"/>
                </a:ext>
              </a:extLst>
            </a:blip>
            <a:stretch>
              <a:fillRect/>
            </a:stretch>
          </p:blipFill>
          <p:spPr>
            <a:xfrm>
              <a:off x="4113453" y="1664207"/>
              <a:ext cx="40360" cy="34429"/>
            </a:xfrm>
            <a:prstGeom prst="rect">
              <a:avLst/>
            </a:prstGeom>
          </p:spPr>
        </p:pic>
        <p:pic>
          <p:nvPicPr>
            <p:cNvPr id="3696" name="object 537">
              <a:extLst>
                <a:ext uri="{FF2B5EF4-FFF2-40B4-BE49-F238E27FC236}">
                  <a16:creationId xmlns:a16="http://schemas.microsoft.com/office/drawing/2014/main" id="{5724AAB7-DA96-5AA3-AF57-2439FF19C88E}"/>
                </a:ext>
              </a:extLst>
            </p:cNvPr>
            <p:cNvPicPr/>
            <p:nvPr/>
          </p:nvPicPr>
          <p:blipFill>
            <a:blip r:embed="rId463" cstate="hqprint">
              <a:extLst>
                <a:ext uri="{28A0092B-C50C-407E-A947-70E740481C1C}">
                  <a14:useLocalDpi xmlns:a14="http://schemas.microsoft.com/office/drawing/2010/main"/>
                </a:ext>
              </a:extLst>
            </a:blip>
            <a:stretch>
              <a:fillRect/>
            </a:stretch>
          </p:blipFill>
          <p:spPr>
            <a:xfrm>
              <a:off x="3960012" y="1152004"/>
              <a:ext cx="245777" cy="674341"/>
            </a:xfrm>
            <a:prstGeom prst="rect">
              <a:avLst/>
            </a:prstGeom>
          </p:spPr>
        </p:pic>
        <p:sp>
          <p:nvSpPr>
            <p:cNvPr id="3697" name="object 538">
              <a:extLst>
                <a:ext uri="{FF2B5EF4-FFF2-40B4-BE49-F238E27FC236}">
                  <a16:creationId xmlns:a16="http://schemas.microsoft.com/office/drawing/2014/main" id="{631E5F5A-4E0B-2060-E576-2F34EEBD6399}"/>
                </a:ext>
              </a:extLst>
            </p:cNvPr>
            <p:cNvSpPr/>
            <p:nvPr/>
          </p:nvSpPr>
          <p:spPr>
            <a:xfrm>
              <a:off x="6786921" y="2252643"/>
              <a:ext cx="233679" cy="776605"/>
            </a:xfrm>
            <a:custGeom>
              <a:avLst/>
              <a:gdLst/>
              <a:ahLst/>
              <a:cxnLst/>
              <a:rect l="l" t="t" r="r" b="b"/>
              <a:pathLst>
                <a:path w="233679" h="776605">
                  <a:moveTo>
                    <a:pt x="175165" y="0"/>
                  </a:moveTo>
                  <a:lnTo>
                    <a:pt x="136501" y="12958"/>
                  </a:lnTo>
                  <a:lnTo>
                    <a:pt x="105259" y="80395"/>
                  </a:lnTo>
                  <a:lnTo>
                    <a:pt x="99900" y="166298"/>
                  </a:lnTo>
                  <a:lnTo>
                    <a:pt x="73319" y="183405"/>
                  </a:lnTo>
                  <a:lnTo>
                    <a:pt x="34139" y="274108"/>
                  </a:lnTo>
                  <a:lnTo>
                    <a:pt x="31066" y="357573"/>
                  </a:lnTo>
                  <a:lnTo>
                    <a:pt x="11419" y="378642"/>
                  </a:lnTo>
                  <a:lnTo>
                    <a:pt x="5552" y="386616"/>
                  </a:lnTo>
                  <a:lnTo>
                    <a:pt x="1706" y="395603"/>
                  </a:lnTo>
                  <a:lnTo>
                    <a:pt x="0" y="405228"/>
                  </a:lnTo>
                  <a:lnTo>
                    <a:pt x="548" y="415116"/>
                  </a:lnTo>
                  <a:lnTo>
                    <a:pt x="12409" y="483709"/>
                  </a:lnTo>
                  <a:lnTo>
                    <a:pt x="45823" y="530293"/>
                  </a:lnTo>
                  <a:lnTo>
                    <a:pt x="102757" y="564075"/>
                  </a:lnTo>
                  <a:lnTo>
                    <a:pt x="119877" y="645545"/>
                  </a:lnTo>
                  <a:lnTo>
                    <a:pt x="148464" y="685817"/>
                  </a:lnTo>
                  <a:lnTo>
                    <a:pt x="173814" y="701146"/>
                  </a:lnTo>
                  <a:lnTo>
                    <a:pt x="179310" y="704870"/>
                  </a:lnTo>
                  <a:lnTo>
                    <a:pt x="184377" y="709139"/>
                  </a:lnTo>
                  <a:lnTo>
                    <a:pt x="188973" y="713910"/>
                  </a:lnTo>
                  <a:lnTo>
                    <a:pt x="193054" y="719142"/>
                  </a:lnTo>
                  <a:lnTo>
                    <a:pt x="233080" y="776535"/>
                  </a:lnTo>
                  <a:lnTo>
                    <a:pt x="233080" y="13888"/>
                  </a:lnTo>
                  <a:lnTo>
                    <a:pt x="188990" y="2024"/>
                  </a:lnTo>
                  <a:lnTo>
                    <a:pt x="175165" y="0"/>
                  </a:lnTo>
                  <a:close/>
                </a:path>
              </a:pathLst>
            </a:custGeom>
            <a:solidFill>
              <a:srgbClr val="BDDCED"/>
            </a:solidFill>
          </p:spPr>
          <p:txBody>
            <a:bodyPr wrap="square" lIns="0" tIns="0" rIns="0" bIns="0" rtlCol="0"/>
            <a:lstStyle/>
            <a:p>
              <a:endParaRPr/>
            </a:p>
          </p:txBody>
        </p:sp>
        <p:pic>
          <p:nvPicPr>
            <p:cNvPr id="3698" name="object 539">
              <a:extLst>
                <a:ext uri="{FF2B5EF4-FFF2-40B4-BE49-F238E27FC236}">
                  <a16:creationId xmlns:a16="http://schemas.microsoft.com/office/drawing/2014/main" id="{0489299F-3A85-DC1E-3115-0E5005018F00}"/>
                </a:ext>
              </a:extLst>
            </p:cNvPr>
            <p:cNvPicPr/>
            <p:nvPr/>
          </p:nvPicPr>
          <p:blipFill>
            <a:blip r:embed="rId464" cstate="hqprint">
              <a:extLst>
                <a:ext uri="{28A0092B-C50C-407E-A947-70E740481C1C}">
                  <a14:useLocalDpi xmlns:a14="http://schemas.microsoft.com/office/drawing/2010/main"/>
                </a:ext>
              </a:extLst>
            </a:blip>
            <a:stretch>
              <a:fillRect/>
            </a:stretch>
          </p:blipFill>
          <p:spPr>
            <a:xfrm>
              <a:off x="6786846" y="2423003"/>
              <a:ext cx="129708" cy="390046"/>
            </a:xfrm>
            <a:prstGeom prst="rect">
              <a:avLst/>
            </a:prstGeom>
          </p:spPr>
        </p:pic>
        <p:pic>
          <p:nvPicPr>
            <p:cNvPr id="3699" name="object 540">
              <a:extLst>
                <a:ext uri="{FF2B5EF4-FFF2-40B4-BE49-F238E27FC236}">
                  <a16:creationId xmlns:a16="http://schemas.microsoft.com/office/drawing/2014/main" id="{FFED6BC5-D289-30B2-FE22-59C43C24912E}"/>
                </a:ext>
              </a:extLst>
            </p:cNvPr>
            <p:cNvPicPr/>
            <p:nvPr/>
          </p:nvPicPr>
          <p:blipFill>
            <a:blip r:embed="rId465" cstate="hqprint">
              <a:extLst>
                <a:ext uri="{28A0092B-C50C-407E-A947-70E740481C1C}">
                  <a14:useLocalDpi xmlns:a14="http://schemas.microsoft.com/office/drawing/2010/main"/>
                </a:ext>
              </a:extLst>
            </a:blip>
            <a:stretch>
              <a:fillRect/>
            </a:stretch>
          </p:blipFill>
          <p:spPr>
            <a:xfrm>
              <a:off x="6841754" y="4541096"/>
              <a:ext cx="178246" cy="704138"/>
            </a:xfrm>
            <a:prstGeom prst="rect">
              <a:avLst/>
            </a:prstGeom>
          </p:spPr>
        </p:pic>
        <p:sp>
          <p:nvSpPr>
            <p:cNvPr id="3700" name="object 541">
              <a:extLst>
                <a:ext uri="{FF2B5EF4-FFF2-40B4-BE49-F238E27FC236}">
                  <a16:creationId xmlns:a16="http://schemas.microsoft.com/office/drawing/2014/main" id="{B4D453CA-7F77-3C94-6D6D-B7AADAF47107}"/>
                </a:ext>
              </a:extLst>
            </p:cNvPr>
            <p:cNvSpPr/>
            <p:nvPr/>
          </p:nvSpPr>
          <p:spPr>
            <a:xfrm>
              <a:off x="6723140" y="1181722"/>
              <a:ext cx="297180" cy="862965"/>
            </a:xfrm>
            <a:custGeom>
              <a:avLst/>
              <a:gdLst/>
              <a:ahLst/>
              <a:cxnLst/>
              <a:rect l="l" t="t" r="r" b="b"/>
              <a:pathLst>
                <a:path w="297179" h="862964">
                  <a:moveTo>
                    <a:pt x="245359" y="0"/>
                  </a:moveTo>
                  <a:lnTo>
                    <a:pt x="184518" y="65485"/>
                  </a:lnTo>
                  <a:lnTo>
                    <a:pt x="137236" y="89424"/>
                  </a:lnTo>
                  <a:lnTo>
                    <a:pt x="111544" y="162119"/>
                  </a:lnTo>
                  <a:lnTo>
                    <a:pt x="77419" y="206125"/>
                  </a:lnTo>
                  <a:lnTo>
                    <a:pt x="69656" y="216222"/>
                  </a:lnTo>
                  <a:lnTo>
                    <a:pt x="64174" y="227576"/>
                  </a:lnTo>
                  <a:lnTo>
                    <a:pt x="61104" y="239809"/>
                  </a:lnTo>
                  <a:lnTo>
                    <a:pt x="60578" y="252543"/>
                  </a:lnTo>
                  <a:lnTo>
                    <a:pt x="65735" y="335614"/>
                  </a:lnTo>
                  <a:lnTo>
                    <a:pt x="37452" y="358664"/>
                  </a:lnTo>
                  <a:lnTo>
                    <a:pt x="0" y="437125"/>
                  </a:lnTo>
                  <a:lnTo>
                    <a:pt x="6807" y="506416"/>
                  </a:lnTo>
                  <a:lnTo>
                    <a:pt x="51523" y="553774"/>
                  </a:lnTo>
                  <a:lnTo>
                    <a:pt x="76682" y="633403"/>
                  </a:lnTo>
                  <a:lnTo>
                    <a:pt x="111277" y="689258"/>
                  </a:lnTo>
                  <a:lnTo>
                    <a:pt x="168757" y="719840"/>
                  </a:lnTo>
                  <a:lnTo>
                    <a:pt x="196761" y="801221"/>
                  </a:lnTo>
                  <a:lnTo>
                    <a:pt x="216001" y="836426"/>
                  </a:lnTo>
                  <a:lnTo>
                    <a:pt x="258205" y="861886"/>
                  </a:lnTo>
                  <a:lnTo>
                    <a:pt x="271968" y="862603"/>
                  </a:lnTo>
                  <a:lnTo>
                    <a:pt x="285529" y="860134"/>
                  </a:lnTo>
                  <a:lnTo>
                    <a:pt x="296861" y="855153"/>
                  </a:lnTo>
                  <a:lnTo>
                    <a:pt x="296861" y="101689"/>
                  </a:lnTo>
                  <a:lnTo>
                    <a:pt x="286533" y="50542"/>
                  </a:lnTo>
                  <a:lnTo>
                    <a:pt x="258370" y="8772"/>
                  </a:lnTo>
                  <a:lnTo>
                    <a:pt x="245359" y="0"/>
                  </a:lnTo>
                  <a:close/>
                </a:path>
              </a:pathLst>
            </a:custGeom>
            <a:solidFill>
              <a:srgbClr val="BDDCED"/>
            </a:solidFill>
          </p:spPr>
          <p:txBody>
            <a:bodyPr wrap="square" lIns="0" tIns="0" rIns="0" bIns="0" rtlCol="0"/>
            <a:lstStyle/>
            <a:p>
              <a:endParaRPr/>
            </a:p>
          </p:txBody>
        </p:sp>
        <p:sp>
          <p:nvSpPr>
            <p:cNvPr id="3701" name="object 542">
              <a:extLst>
                <a:ext uri="{FF2B5EF4-FFF2-40B4-BE49-F238E27FC236}">
                  <a16:creationId xmlns:a16="http://schemas.microsoft.com/office/drawing/2014/main" id="{3A0DCED9-8297-8809-5781-8452413DAE1A}"/>
                </a:ext>
              </a:extLst>
            </p:cNvPr>
            <p:cNvSpPr/>
            <p:nvPr/>
          </p:nvSpPr>
          <p:spPr>
            <a:xfrm>
              <a:off x="6834683" y="1247206"/>
              <a:ext cx="73025" cy="97155"/>
            </a:xfrm>
            <a:custGeom>
              <a:avLst/>
              <a:gdLst/>
              <a:ahLst/>
              <a:cxnLst/>
              <a:rect l="l" t="t" r="r" b="b"/>
              <a:pathLst>
                <a:path w="73025" h="97155">
                  <a:moveTo>
                    <a:pt x="72974" y="0"/>
                  </a:moveTo>
                  <a:lnTo>
                    <a:pt x="25692" y="23939"/>
                  </a:lnTo>
                  <a:lnTo>
                    <a:pt x="0" y="96634"/>
                  </a:lnTo>
                  <a:lnTo>
                    <a:pt x="25692" y="23964"/>
                  </a:lnTo>
                  <a:lnTo>
                    <a:pt x="72974" y="0"/>
                  </a:lnTo>
                  <a:close/>
                </a:path>
              </a:pathLst>
            </a:custGeom>
            <a:solidFill>
              <a:srgbClr val="84C0DC"/>
            </a:solidFill>
          </p:spPr>
          <p:txBody>
            <a:bodyPr wrap="square" lIns="0" tIns="0" rIns="0" bIns="0" rtlCol="0"/>
            <a:lstStyle/>
            <a:p>
              <a:endParaRPr/>
            </a:p>
          </p:txBody>
        </p:sp>
        <p:pic>
          <p:nvPicPr>
            <p:cNvPr id="3702" name="object 543">
              <a:extLst>
                <a:ext uri="{FF2B5EF4-FFF2-40B4-BE49-F238E27FC236}">
                  <a16:creationId xmlns:a16="http://schemas.microsoft.com/office/drawing/2014/main" id="{E7254969-7CF7-C0BB-FD4D-E3081E4C68BB}"/>
                </a:ext>
              </a:extLst>
            </p:cNvPr>
            <p:cNvPicPr/>
            <p:nvPr/>
          </p:nvPicPr>
          <p:blipFill>
            <a:blip r:embed="rId466" cstate="print">
              <a:extLst>
                <a:ext uri="{28A0092B-C50C-407E-A947-70E740481C1C}">
                  <a14:useLocalDpi xmlns:a14="http://schemas.microsoft.com/office/drawing/2010/main"/>
                </a:ext>
              </a:extLst>
            </a:blip>
            <a:stretch>
              <a:fillRect/>
            </a:stretch>
          </p:blipFill>
          <p:spPr>
            <a:xfrm>
              <a:off x="6774667" y="1724744"/>
              <a:ext cx="116522" cy="175945"/>
            </a:xfrm>
            <a:prstGeom prst="rect">
              <a:avLst/>
            </a:prstGeom>
          </p:spPr>
        </p:pic>
        <p:sp>
          <p:nvSpPr>
            <p:cNvPr id="3703" name="object 544">
              <a:extLst>
                <a:ext uri="{FF2B5EF4-FFF2-40B4-BE49-F238E27FC236}">
                  <a16:creationId xmlns:a16="http://schemas.microsoft.com/office/drawing/2014/main" id="{A3C2646D-A2F7-39B4-C3A5-F10EEFE5E7BD}"/>
                </a:ext>
              </a:extLst>
            </p:cNvPr>
            <p:cNvSpPr/>
            <p:nvPr/>
          </p:nvSpPr>
          <p:spPr>
            <a:xfrm>
              <a:off x="6723151" y="1223337"/>
              <a:ext cx="297180" cy="512445"/>
            </a:xfrm>
            <a:custGeom>
              <a:avLst/>
              <a:gdLst/>
              <a:ahLst/>
              <a:cxnLst/>
              <a:rect l="l" t="t" r="r" b="b"/>
              <a:pathLst>
                <a:path w="297179" h="512444">
                  <a:moveTo>
                    <a:pt x="280503" y="0"/>
                  </a:moveTo>
                  <a:lnTo>
                    <a:pt x="198069" y="40035"/>
                  </a:lnTo>
                  <a:lnTo>
                    <a:pt x="135686" y="207167"/>
                  </a:lnTo>
                  <a:lnTo>
                    <a:pt x="89382" y="232021"/>
                  </a:lnTo>
                  <a:lnTo>
                    <a:pt x="65722" y="293997"/>
                  </a:lnTo>
                  <a:lnTo>
                    <a:pt x="37439" y="317047"/>
                  </a:lnTo>
                  <a:lnTo>
                    <a:pt x="31819" y="322287"/>
                  </a:lnTo>
                  <a:lnTo>
                    <a:pt x="26974" y="328198"/>
                  </a:lnTo>
                  <a:lnTo>
                    <a:pt x="22959" y="334699"/>
                  </a:lnTo>
                  <a:lnTo>
                    <a:pt x="19824" y="341711"/>
                  </a:lnTo>
                  <a:lnTo>
                    <a:pt x="0" y="395473"/>
                  </a:lnTo>
                  <a:lnTo>
                    <a:pt x="0" y="395637"/>
                  </a:lnTo>
                  <a:lnTo>
                    <a:pt x="6794" y="464799"/>
                  </a:lnTo>
                  <a:lnTo>
                    <a:pt x="51511" y="512132"/>
                  </a:lnTo>
                  <a:lnTo>
                    <a:pt x="105321" y="413847"/>
                  </a:lnTo>
                  <a:lnTo>
                    <a:pt x="118795" y="327233"/>
                  </a:lnTo>
                  <a:lnTo>
                    <a:pt x="257213" y="263809"/>
                  </a:lnTo>
                  <a:lnTo>
                    <a:pt x="296849" y="199787"/>
                  </a:lnTo>
                  <a:lnTo>
                    <a:pt x="296849" y="60073"/>
                  </a:lnTo>
                  <a:lnTo>
                    <a:pt x="286522" y="8926"/>
                  </a:lnTo>
                  <a:lnTo>
                    <a:pt x="280503" y="0"/>
                  </a:lnTo>
                  <a:close/>
                </a:path>
              </a:pathLst>
            </a:custGeom>
            <a:solidFill>
              <a:srgbClr val="92B6C8"/>
            </a:solidFill>
          </p:spPr>
          <p:txBody>
            <a:bodyPr wrap="square" lIns="0" tIns="0" rIns="0" bIns="0" rtlCol="0"/>
            <a:lstStyle/>
            <a:p>
              <a:endParaRPr/>
            </a:p>
          </p:txBody>
        </p:sp>
        <p:sp>
          <p:nvSpPr>
            <p:cNvPr id="3704" name="object 545">
              <a:extLst>
                <a:ext uri="{FF2B5EF4-FFF2-40B4-BE49-F238E27FC236}">
                  <a16:creationId xmlns:a16="http://schemas.microsoft.com/office/drawing/2014/main" id="{F728DE43-A023-738E-54EF-9874DFE2412A}"/>
                </a:ext>
              </a:extLst>
            </p:cNvPr>
            <p:cNvSpPr/>
            <p:nvPr/>
          </p:nvSpPr>
          <p:spPr>
            <a:xfrm>
              <a:off x="6783594" y="1271172"/>
              <a:ext cx="76835" cy="246379"/>
            </a:xfrm>
            <a:custGeom>
              <a:avLst/>
              <a:gdLst/>
              <a:ahLst/>
              <a:cxnLst/>
              <a:rect l="l" t="t" r="r" b="b"/>
              <a:pathLst>
                <a:path w="76834" h="246380">
                  <a:moveTo>
                    <a:pt x="76784" y="0"/>
                  </a:moveTo>
                  <a:lnTo>
                    <a:pt x="51092" y="72669"/>
                  </a:lnTo>
                  <a:lnTo>
                    <a:pt x="16967" y="116674"/>
                  </a:lnTo>
                  <a:lnTo>
                    <a:pt x="9702" y="125971"/>
                  </a:lnTo>
                  <a:lnTo>
                    <a:pt x="4383" y="136366"/>
                  </a:lnTo>
                  <a:lnTo>
                    <a:pt x="1113" y="147560"/>
                  </a:lnTo>
                  <a:lnTo>
                    <a:pt x="0" y="160540"/>
                  </a:lnTo>
                  <a:lnTo>
                    <a:pt x="5270" y="246164"/>
                  </a:lnTo>
                  <a:lnTo>
                    <a:pt x="28930" y="184188"/>
                  </a:lnTo>
                  <a:lnTo>
                    <a:pt x="75234" y="159321"/>
                  </a:lnTo>
                  <a:lnTo>
                    <a:pt x="76784" y="0"/>
                  </a:lnTo>
                  <a:close/>
                </a:path>
              </a:pathLst>
            </a:custGeom>
            <a:solidFill>
              <a:srgbClr val="80A6B3"/>
            </a:solidFill>
          </p:spPr>
          <p:txBody>
            <a:bodyPr wrap="square" lIns="0" tIns="0" rIns="0" bIns="0" rtlCol="0"/>
            <a:lstStyle/>
            <a:p>
              <a:endParaRPr/>
            </a:p>
          </p:txBody>
        </p:sp>
        <p:sp>
          <p:nvSpPr>
            <p:cNvPr id="3705" name="object 546">
              <a:extLst>
                <a:ext uri="{FF2B5EF4-FFF2-40B4-BE49-F238E27FC236}">
                  <a16:creationId xmlns:a16="http://schemas.microsoft.com/office/drawing/2014/main" id="{C8FE3F83-53AF-0FDE-FB59-19B2A401D969}"/>
                </a:ext>
              </a:extLst>
            </p:cNvPr>
            <p:cNvSpPr/>
            <p:nvPr/>
          </p:nvSpPr>
          <p:spPr>
            <a:xfrm>
              <a:off x="6858833" y="1181724"/>
              <a:ext cx="116839" cy="248920"/>
            </a:xfrm>
            <a:custGeom>
              <a:avLst/>
              <a:gdLst/>
              <a:ahLst/>
              <a:cxnLst/>
              <a:rect l="l" t="t" r="r" b="b"/>
              <a:pathLst>
                <a:path w="116840" h="248919">
                  <a:moveTo>
                    <a:pt x="109670" y="0"/>
                  </a:moveTo>
                  <a:lnTo>
                    <a:pt x="48831" y="65482"/>
                  </a:lnTo>
                  <a:lnTo>
                    <a:pt x="1549" y="89447"/>
                  </a:lnTo>
                  <a:lnTo>
                    <a:pt x="0" y="248769"/>
                  </a:lnTo>
                  <a:lnTo>
                    <a:pt x="62382" y="81649"/>
                  </a:lnTo>
                  <a:lnTo>
                    <a:pt x="116353" y="4505"/>
                  </a:lnTo>
                  <a:lnTo>
                    <a:pt x="109670" y="0"/>
                  </a:lnTo>
                  <a:close/>
                </a:path>
              </a:pathLst>
            </a:custGeom>
            <a:solidFill>
              <a:srgbClr val="7A99A8"/>
            </a:solidFill>
          </p:spPr>
          <p:txBody>
            <a:bodyPr wrap="square" lIns="0" tIns="0" rIns="0" bIns="0" rtlCol="0"/>
            <a:lstStyle/>
            <a:p>
              <a:endParaRPr/>
            </a:p>
          </p:txBody>
        </p:sp>
        <p:sp>
          <p:nvSpPr>
            <p:cNvPr id="3706" name="object 547">
              <a:extLst>
                <a:ext uri="{FF2B5EF4-FFF2-40B4-BE49-F238E27FC236}">
                  <a16:creationId xmlns:a16="http://schemas.microsoft.com/office/drawing/2014/main" id="{30F49201-C136-3B66-8557-040117063082}"/>
                </a:ext>
              </a:extLst>
            </p:cNvPr>
            <p:cNvSpPr/>
            <p:nvPr/>
          </p:nvSpPr>
          <p:spPr>
            <a:xfrm>
              <a:off x="6840015" y="1724734"/>
              <a:ext cx="95250" cy="171450"/>
            </a:xfrm>
            <a:custGeom>
              <a:avLst/>
              <a:gdLst/>
              <a:ahLst/>
              <a:cxnLst/>
              <a:rect l="l" t="t" r="r" b="b"/>
              <a:pathLst>
                <a:path w="95250" h="171450">
                  <a:moveTo>
                    <a:pt x="0" y="0"/>
                  </a:moveTo>
                  <a:lnTo>
                    <a:pt x="39916" y="78168"/>
                  </a:lnTo>
                  <a:lnTo>
                    <a:pt x="51180" y="170992"/>
                  </a:lnTo>
                  <a:lnTo>
                    <a:pt x="60195" y="153745"/>
                  </a:lnTo>
                  <a:lnTo>
                    <a:pt x="71567" y="136139"/>
                  </a:lnTo>
                  <a:lnTo>
                    <a:pt x="83763" y="119802"/>
                  </a:lnTo>
                  <a:lnTo>
                    <a:pt x="95250" y="106362"/>
                  </a:lnTo>
                  <a:lnTo>
                    <a:pt x="64960" y="54101"/>
                  </a:lnTo>
                  <a:lnTo>
                    <a:pt x="0" y="0"/>
                  </a:lnTo>
                  <a:close/>
                </a:path>
              </a:pathLst>
            </a:custGeom>
            <a:solidFill>
              <a:srgbClr val="92B6C8"/>
            </a:solidFill>
          </p:spPr>
          <p:txBody>
            <a:bodyPr wrap="square" lIns="0" tIns="0" rIns="0" bIns="0" rtlCol="0"/>
            <a:lstStyle/>
            <a:p>
              <a:endParaRPr/>
            </a:p>
          </p:txBody>
        </p:sp>
        <p:sp>
          <p:nvSpPr>
            <p:cNvPr id="3707" name="object 548">
              <a:extLst>
                <a:ext uri="{FF2B5EF4-FFF2-40B4-BE49-F238E27FC236}">
                  <a16:creationId xmlns:a16="http://schemas.microsoft.com/office/drawing/2014/main" id="{28DD92A6-C659-7D51-0A11-DD66293CB658}"/>
                </a:ext>
              </a:extLst>
            </p:cNvPr>
            <p:cNvSpPr/>
            <p:nvPr/>
          </p:nvSpPr>
          <p:spPr>
            <a:xfrm>
              <a:off x="6840014" y="1694829"/>
              <a:ext cx="180340" cy="136525"/>
            </a:xfrm>
            <a:custGeom>
              <a:avLst/>
              <a:gdLst/>
              <a:ahLst/>
              <a:cxnLst/>
              <a:rect l="l" t="t" r="r" b="b"/>
              <a:pathLst>
                <a:path w="180340" h="136525">
                  <a:moveTo>
                    <a:pt x="83184" y="0"/>
                  </a:moveTo>
                  <a:lnTo>
                    <a:pt x="0" y="29908"/>
                  </a:lnTo>
                  <a:lnTo>
                    <a:pt x="64960" y="84010"/>
                  </a:lnTo>
                  <a:lnTo>
                    <a:pt x="95250" y="136271"/>
                  </a:lnTo>
                  <a:lnTo>
                    <a:pt x="98894" y="132473"/>
                  </a:lnTo>
                  <a:lnTo>
                    <a:pt x="118424" y="119444"/>
                  </a:lnTo>
                  <a:lnTo>
                    <a:pt x="149053" y="104627"/>
                  </a:lnTo>
                  <a:lnTo>
                    <a:pt x="179986" y="91582"/>
                  </a:lnTo>
                  <a:lnTo>
                    <a:pt x="179986" y="24138"/>
                  </a:lnTo>
                  <a:lnTo>
                    <a:pt x="115735" y="29362"/>
                  </a:lnTo>
                  <a:lnTo>
                    <a:pt x="83184" y="0"/>
                  </a:lnTo>
                  <a:close/>
                </a:path>
              </a:pathLst>
            </a:custGeom>
            <a:solidFill>
              <a:srgbClr val="80A6B3"/>
            </a:solidFill>
          </p:spPr>
          <p:txBody>
            <a:bodyPr wrap="square" lIns="0" tIns="0" rIns="0" bIns="0" rtlCol="0"/>
            <a:lstStyle/>
            <a:p>
              <a:endParaRPr/>
            </a:p>
          </p:txBody>
        </p:sp>
        <p:sp>
          <p:nvSpPr>
            <p:cNvPr id="3708" name="object 549">
              <a:extLst>
                <a:ext uri="{FF2B5EF4-FFF2-40B4-BE49-F238E27FC236}">
                  <a16:creationId xmlns:a16="http://schemas.microsoft.com/office/drawing/2014/main" id="{15C9DE7A-C225-55F6-C791-A19CB3801592}"/>
                </a:ext>
              </a:extLst>
            </p:cNvPr>
            <p:cNvSpPr/>
            <p:nvPr/>
          </p:nvSpPr>
          <p:spPr>
            <a:xfrm>
              <a:off x="6902329" y="1587620"/>
              <a:ext cx="118110" cy="137160"/>
            </a:xfrm>
            <a:custGeom>
              <a:avLst/>
              <a:gdLst/>
              <a:ahLst/>
              <a:cxnLst/>
              <a:rect l="l" t="t" r="r" b="b"/>
              <a:pathLst>
                <a:path w="118109" h="137160">
                  <a:moveTo>
                    <a:pt x="117671" y="0"/>
                  </a:moveTo>
                  <a:lnTo>
                    <a:pt x="77711" y="16213"/>
                  </a:lnTo>
                  <a:lnTo>
                    <a:pt x="0" y="18143"/>
                  </a:lnTo>
                  <a:lnTo>
                    <a:pt x="20866" y="107208"/>
                  </a:lnTo>
                  <a:lnTo>
                    <a:pt x="53416" y="136570"/>
                  </a:lnTo>
                  <a:lnTo>
                    <a:pt x="117671" y="131346"/>
                  </a:lnTo>
                  <a:lnTo>
                    <a:pt x="117671" y="0"/>
                  </a:lnTo>
                  <a:close/>
                </a:path>
              </a:pathLst>
            </a:custGeom>
            <a:solidFill>
              <a:srgbClr val="8AACBE"/>
            </a:solidFill>
          </p:spPr>
          <p:txBody>
            <a:bodyPr wrap="square" lIns="0" tIns="0" rIns="0" bIns="0" rtlCol="0"/>
            <a:lstStyle/>
            <a:p>
              <a:endParaRPr/>
            </a:p>
          </p:txBody>
        </p:sp>
        <p:sp>
          <p:nvSpPr>
            <p:cNvPr id="3709" name="object 550">
              <a:extLst>
                <a:ext uri="{FF2B5EF4-FFF2-40B4-BE49-F238E27FC236}">
                  <a16:creationId xmlns:a16="http://schemas.microsoft.com/office/drawing/2014/main" id="{831E379C-F3BA-845D-F332-FD8EB056320A}"/>
                </a:ext>
              </a:extLst>
            </p:cNvPr>
            <p:cNvSpPr/>
            <p:nvPr/>
          </p:nvSpPr>
          <p:spPr>
            <a:xfrm>
              <a:off x="6774669" y="1487144"/>
              <a:ext cx="245745" cy="248920"/>
            </a:xfrm>
            <a:custGeom>
              <a:avLst/>
              <a:gdLst/>
              <a:ahLst/>
              <a:cxnLst/>
              <a:rect l="l" t="t" r="r" b="b"/>
              <a:pathLst>
                <a:path w="245745" h="248919">
                  <a:moveTo>
                    <a:pt x="205701" y="0"/>
                  </a:moveTo>
                  <a:lnTo>
                    <a:pt x="67284" y="63423"/>
                  </a:lnTo>
                  <a:lnTo>
                    <a:pt x="53809" y="150037"/>
                  </a:lnTo>
                  <a:lnTo>
                    <a:pt x="0" y="248323"/>
                  </a:lnTo>
                  <a:lnTo>
                    <a:pt x="65354" y="237591"/>
                  </a:lnTo>
                  <a:lnTo>
                    <a:pt x="127660" y="118618"/>
                  </a:lnTo>
                  <a:lnTo>
                    <a:pt x="205371" y="116687"/>
                  </a:lnTo>
                  <a:lnTo>
                    <a:pt x="245332" y="100474"/>
                  </a:lnTo>
                  <a:lnTo>
                    <a:pt x="245332" y="52436"/>
                  </a:lnTo>
                  <a:lnTo>
                    <a:pt x="121729" y="83667"/>
                  </a:lnTo>
                  <a:lnTo>
                    <a:pt x="242290" y="38481"/>
                  </a:lnTo>
                  <a:lnTo>
                    <a:pt x="205701" y="0"/>
                  </a:lnTo>
                  <a:close/>
                </a:path>
              </a:pathLst>
            </a:custGeom>
            <a:solidFill>
              <a:srgbClr val="80A6B3"/>
            </a:solidFill>
          </p:spPr>
          <p:txBody>
            <a:bodyPr wrap="square" lIns="0" tIns="0" rIns="0" bIns="0" rtlCol="0"/>
            <a:lstStyle/>
            <a:p>
              <a:endParaRPr/>
            </a:p>
          </p:txBody>
        </p:sp>
        <p:sp>
          <p:nvSpPr>
            <p:cNvPr id="3710" name="object 551">
              <a:extLst>
                <a:ext uri="{FF2B5EF4-FFF2-40B4-BE49-F238E27FC236}">
                  <a16:creationId xmlns:a16="http://schemas.microsoft.com/office/drawing/2014/main" id="{AB87CDB1-CBAC-2729-20B4-403E3625AE3C}"/>
                </a:ext>
              </a:extLst>
            </p:cNvPr>
            <p:cNvSpPr/>
            <p:nvPr/>
          </p:nvSpPr>
          <p:spPr>
            <a:xfrm>
              <a:off x="6896398" y="1186231"/>
              <a:ext cx="123825" cy="384810"/>
            </a:xfrm>
            <a:custGeom>
              <a:avLst/>
              <a:gdLst/>
              <a:ahLst/>
              <a:cxnLst/>
              <a:rect l="l" t="t" r="r" b="b"/>
              <a:pathLst>
                <a:path w="123825" h="384809">
                  <a:moveTo>
                    <a:pt x="78789" y="0"/>
                  </a:moveTo>
                  <a:lnTo>
                    <a:pt x="24815" y="77148"/>
                  </a:lnTo>
                  <a:lnTo>
                    <a:pt x="107255" y="37104"/>
                  </a:lnTo>
                  <a:lnTo>
                    <a:pt x="85112" y="4262"/>
                  </a:lnTo>
                  <a:lnTo>
                    <a:pt x="78789" y="0"/>
                  </a:lnTo>
                  <a:close/>
                </a:path>
                <a:path w="123825" h="384809">
                  <a:moveTo>
                    <a:pt x="123602" y="236909"/>
                  </a:moveTo>
                  <a:lnTo>
                    <a:pt x="83972" y="300909"/>
                  </a:lnTo>
                  <a:lnTo>
                    <a:pt x="120561" y="339390"/>
                  </a:lnTo>
                  <a:lnTo>
                    <a:pt x="0" y="384577"/>
                  </a:lnTo>
                  <a:lnTo>
                    <a:pt x="123602" y="353346"/>
                  </a:lnTo>
                  <a:lnTo>
                    <a:pt x="123602" y="236909"/>
                  </a:lnTo>
                  <a:close/>
                </a:path>
              </a:pathLst>
            </a:custGeom>
            <a:solidFill>
              <a:srgbClr val="7A99A8"/>
            </a:solidFill>
          </p:spPr>
          <p:txBody>
            <a:bodyPr wrap="square" lIns="0" tIns="0" rIns="0" bIns="0" rtlCol="0"/>
            <a:lstStyle/>
            <a:p>
              <a:endParaRPr/>
            </a:p>
          </p:txBody>
        </p:sp>
        <p:sp>
          <p:nvSpPr>
            <p:cNvPr id="3711" name="object 552">
              <a:extLst>
                <a:ext uri="{FF2B5EF4-FFF2-40B4-BE49-F238E27FC236}">
                  <a16:creationId xmlns:a16="http://schemas.microsoft.com/office/drawing/2014/main" id="{E3081019-540C-BA4D-2DE3-C128CEDDD407}"/>
                </a:ext>
              </a:extLst>
            </p:cNvPr>
            <p:cNvSpPr/>
            <p:nvPr/>
          </p:nvSpPr>
          <p:spPr>
            <a:xfrm>
              <a:off x="6840021" y="1605765"/>
              <a:ext cx="83185" cy="119380"/>
            </a:xfrm>
            <a:custGeom>
              <a:avLst/>
              <a:gdLst/>
              <a:ahLst/>
              <a:cxnLst/>
              <a:rect l="l" t="t" r="r" b="b"/>
              <a:pathLst>
                <a:path w="83184" h="119380">
                  <a:moveTo>
                    <a:pt x="62306" y="0"/>
                  </a:moveTo>
                  <a:lnTo>
                    <a:pt x="0" y="118973"/>
                  </a:lnTo>
                  <a:lnTo>
                    <a:pt x="83172" y="89065"/>
                  </a:lnTo>
                  <a:lnTo>
                    <a:pt x="62306" y="0"/>
                  </a:lnTo>
                  <a:close/>
                </a:path>
              </a:pathLst>
            </a:custGeom>
            <a:solidFill>
              <a:srgbClr val="92B6C8"/>
            </a:solidFill>
          </p:spPr>
          <p:txBody>
            <a:bodyPr wrap="square" lIns="0" tIns="0" rIns="0" bIns="0" rtlCol="0"/>
            <a:lstStyle/>
            <a:p>
              <a:endParaRPr/>
            </a:p>
          </p:txBody>
        </p:sp>
        <p:sp>
          <p:nvSpPr>
            <p:cNvPr id="3712" name="object 553">
              <a:extLst>
                <a:ext uri="{FF2B5EF4-FFF2-40B4-BE49-F238E27FC236}">
                  <a16:creationId xmlns:a16="http://schemas.microsoft.com/office/drawing/2014/main" id="{49CD5CB3-B32B-9522-3B14-6F6A0E9FC3E5}"/>
                </a:ext>
              </a:extLst>
            </p:cNvPr>
            <p:cNvSpPr/>
            <p:nvPr/>
          </p:nvSpPr>
          <p:spPr>
            <a:xfrm>
              <a:off x="3960012" y="2749567"/>
              <a:ext cx="314960" cy="905510"/>
            </a:xfrm>
            <a:custGeom>
              <a:avLst/>
              <a:gdLst/>
              <a:ahLst/>
              <a:cxnLst/>
              <a:rect l="l" t="t" r="r" b="b"/>
              <a:pathLst>
                <a:path w="314960" h="905510">
                  <a:moveTo>
                    <a:pt x="31742" y="0"/>
                  </a:moveTo>
                  <a:lnTo>
                    <a:pt x="0" y="13554"/>
                  </a:lnTo>
                  <a:lnTo>
                    <a:pt x="0" y="888409"/>
                  </a:lnTo>
                  <a:lnTo>
                    <a:pt x="14978" y="897305"/>
                  </a:lnTo>
                  <a:lnTo>
                    <a:pt x="27738" y="902983"/>
                  </a:lnTo>
                  <a:lnTo>
                    <a:pt x="41291" y="905511"/>
                  </a:lnTo>
                  <a:lnTo>
                    <a:pt x="55060" y="904851"/>
                  </a:lnTo>
                  <a:lnTo>
                    <a:pt x="93701" y="885056"/>
                  </a:lnTo>
                  <a:lnTo>
                    <a:pt x="116743" y="844448"/>
                  </a:lnTo>
                  <a:lnTo>
                    <a:pt x="145064" y="763168"/>
                  </a:lnTo>
                  <a:lnTo>
                    <a:pt x="175303" y="753859"/>
                  </a:lnTo>
                  <a:lnTo>
                    <a:pt x="237507" y="677100"/>
                  </a:lnTo>
                  <a:lnTo>
                    <a:pt x="262983" y="597560"/>
                  </a:lnTo>
                  <a:lnTo>
                    <a:pt x="287583" y="582561"/>
                  </a:lnTo>
                  <a:lnTo>
                    <a:pt x="314965" y="481114"/>
                  </a:lnTo>
                  <a:lnTo>
                    <a:pt x="295356" y="427266"/>
                  </a:lnTo>
                  <a:lnTo>
                    <a:pt x="249648" y="379349"/>
                  </a:lnTo>
                  <a:lnTo>
                    <a:pt x="255148" y="296316"/>
                  </a:lnTo>
                  <a:lnTo>
                    <a:pt x="238485" y="249808"/>
                  </a:lnTo>
                  <a:lnTo>
                    <a:pt x="218203" y="228206"/>
                  </a:lnTo>
                  <a:lnTo>
                    <a:pt x="213927" y="223132"/>
                  </a:lnTo>
                  <a:lnTo>
                    <a:pt x="210205" y="217655"/>
                  </a:lnTo>
                  <a:lnTo>
                    <a:pt x="207070" y="211822"/>
                  </a:lnTo>
                  <a:lnTo>
                    <a:pt x="204551" y="205676"/>
                  </a:lnTo>
                  <a:lnTo>
                    <a:pt x="179138" y="132892"/>
                  </a:lnTo>
                  <a:lnTo>
                    <a:pt x="131958" y="108750"/>
                  </a:lnTo>
                  <a:lnTo>
                    <a:pt x="31742" y="0"/>
                  </a:lnTo>
                  <a:close/>
                </a:path>
              </a:pathLst>
            </a:custGeom>
            <a:solidFill>
              <a:srgbClr val="BDDCED"/>
            </a:solidFill>
          </p:spPr>
          <p:txBody>
            <a:bodyPr wrap="square" lIns="0" tIns="0" rIns="0" bIns="0" rtlCol="0"/>
            <a:lstStyle/>
            <a:p>
              <a:endParaRPr/>
            </a:p>
          </p:txBody>
        </p:sp>
        <p:pic>
          <p:nvPicPr>
            <p:cNvPr id="3713" name="object 554">
              <a:extLst>
                <a:ext uri="{FF2B5EF4-FFF2-40B4-BE49-F238E27FC236}">
                  <a16:creationId xmlns:a16="http://schemas.microsoft.com/office/drawing/2014/main" id="{ADD7D3F9-0CAC-CDB3-D336-AB1CFE0B114B}"/>
                </a:ext>
              </a:extLst>
            </p:cNvPr>
            <p:cNvPicPr/>
            <p:nvPr/>
          </p:nvPicPr>
          <p:blipFill>
            <a:blip r:embed="rId467" cstate="print">
              <a:extLst>
                <a:ext uri="{28A0092B-C50C-407E-A947-70E740481C1C}">
                  <a14:useLocalDpi xmlns:a14="http://schemas.microsoft.com/office/drawing/2010/main"/>
                </a:ext>
              </a:extLst>
            </a:blip>
            <a:stretch>
              <a:fillRect/>
            </a:stretch>
          </p:blipFill>
          <p:spPr>
            <a:xfrm>
              <a:off x="4138472" y="3452101"/>
              <a:ext cx="43154" cy="50241"/>
            </a:xfrm>
            <a:prstGeom prst="rect">
              <a:avLst/>
            </a:prstGeom>
          </p:spPr>
        </p:pic>
        <p:sp>
          <p:nvSpPr>
            <p:cNvPr id="3714" name="object 555">
              <a:extLst>
                <a:ext uri="{FF2B5EF4-FFF2-40B4-BE49-F238E27FC236}">
                  <a16:creationId xmlns:a16="http://schemas.microsoft.com/office/drawing/2014/main" id="{94276DEC-F3D8-6BD1-E966-BE42CCA9FE02}"/>
                </a:ext>
              </a:extLst>
            </p:cNvPr>
            <p:cNvSpPr/>
            <p:nvPr/>
          </p:nvSpPr>
          <p:spPr>
            <a:xfrm>
              <a:off x="4181610" y="3426663"/>
              <a:ext cx="16510" cy="26034"/>
            </a:xfrm>
            <a:custGeom>
              <a:avLst/>
              <a:gdLst/>
              <a:ahLst/>
              <a:cxnLst/>
              <a:rect l="l" t="t" r="r" b="b"/>
              <a:pathLst>
                <a:path w="16510" h="26035">
                  <a:moveTo>
                    <a:pt x="15913" y="0"/>
                  </a:moveTo>
                  <a:lnTo>
                    <a:pt x="0" y="25450"/>
                  </a:lnTo>
                  <a:lnTo>
                    <a:pt x="15913" y="0"/>
                  </a:lnTo>
                  <a:close/>
                </a:path>
              </a:pathLst>
            </a:custGeom>
            <a:solidFill>
              <a:srgbClr val="9FB2BD"/>
            </a:solidFill>
          </p:spPr>
          <p:txBody>
            <a:bodyPr wrap="square" lIns="0" tIns="0" rIns="0" bIns="0" rtlCol="0"/>
            <a:lstStyle/>
            <a:p>
              <a:endParaRPr/>
            </a:p>
          </p:txBody>
        </p:sp>
        <p:pic>
          <p:nvPicPr>
            <p:cNvPr id="3715" name="object 556">
              <a:extLst>
                <a:ext uri="{FF2B5EF4-FFF2-40B4-BE49-F238E27FC236}">
                  <a16:creationId xmlns:a16="http://schemas.microsoft.com/office/drawing/2014/main" id="{1E2FD7A5-DA01-B9E8-1FDC-D6FF88D131BC}"/>
                </a:ext>
              </a:extLst>
            </p:cNvPr>
            <p:cNvPicPr/>
            <p:nvPr/>
          </p:nvPicPr>
          <p:blipFill>
            <a:blip r:embed="rId468" cstate="hqprint">
              <a:extLst>
                <a:ext uri="{28A0092B-C50C-407E-A947-70E740481C1C}">
                  <a14:useLocalDpi xmlns:a14="http://schemas.microsoft.com/office/drawing/2010/main"/>
                </a:ext>
              </a:extLst>
            </a:blip>
            <a:stretch>
              <a:fillRect/>
            </a:stretch>
          </p:blipFill>
          <p:spPr>
            <a:xfrm>
              <a:off x="4248627" y="3303206"/>
              <a:ext cx="18813" cy="28267"/>
            </a:xfrm>
            <a:prstGeom prst="rect">
              <a:avLst/>
            </a:prstGeom>
          </p:spPr>
        </p:pic>
        <p:sp>
          <p:nvSpPr>
            <p:cNvPr id="3716" name="object 557">
              <a:extLst>
                <a:ext uri="{FF2B5EF4-FFF2-40B4-BE49-F238E27FC236}">
                  <a16:creationId xmlns:a16="http://schemas.microsoft.com/office/drawing/2014/main" id="{86559CB1-8706-6FFB-E0EC-D19361BBCF73}"/>
                </a:ext>
              </a:extLst>
            </p:cNvPr>
            <p:cNvSpPr/>
            <p:nvPr/>
          </p:nvSpPr>
          <p:spPr>
            <a:xfrm>
              <a:off x="4252569" y="3323312"/>
              <a:ext cx="5715" cy="5715"/>
            </a:xfrm>
            <a:custGeom>
              <a:avLst/>
              <a:gdLst/>
              <a:ahLst/>
              <a:cxnLst/>
              <a:rect l="l" t="t" r="r" b="b"/>
              <a:pathLst>
                <a:path w="5714" h="5714">
                  <a:moveTo>
                    <a:pt x="5359" y="0"/>
                  </a:moveTo>
                  <a:lnTo>
                    <a:pt x="2870" y="2908"/>
                  </a:lnTo>
                  <a:lnTo>
                    <a:pt x="0" y="5499"/>
                  </a:lnTo>
                  <a:lnTo>
                    <a:pt x="2882" y="2908"/>
                  </a:lnTo>
                  <a:lnTo>
                    <a:pt x="5359" y="0"/>
                  </a:lnTo>
                  <a:close/>
                </a:path>
              </a:pathLst>
            </a:custGeom>
            <a:solidFill>
              <a:srgbClr val="A9BCC7"/>
            </a:solidFill>
          </p:spPr>
          <p:txBody>
            <a:bodyPr wrap="square" lIns="0" tIns="0" rIns="0" bIns="0" rtlCol="0"/>
            <a:lstStyle/>
            <a:p>
              <a:endParaRPr/>
            </a:p>
          </p:txBody>
        </p:sp>
        <p:pic>
          <p:nvPicPr>
            <p:cNvPr id="3717" name="object 558">
              <a:extLst>
                <a:ext uri="{FF2B5EF4-FFF2-40B4-BE49-F238E27FC236}">
                  <a16:creationId xmlns:a16="http://schemas.microsoft.com/office/drawing/2014/main" id="{5D830BFF-D5EB-D4EE-6FA6-ABD55953032E}"/>
                </a:ext>
              </a:extLst>
            </p:cNvPr>
            <p:cNvPicPr/>
            <p:nvPr/>
          </p:nvPicPr>
          <p:blipFill>
            <a:blip r:embed="rId469" cstate="print"/>
            <a:stretch>
              <a:fillRect/>
            </a:stretch>
          </p:blipFill>
          <p:spPr>
            <a:xfrm>
              <a:off x="4209656" y="3112833"/>
              <a:ext cx="1092" cy="16078"/>
            </a:xfrm>
            <a:prstGeom prst="rect">
              <a:avLst/>
            </a:prstGeom>
          </p:spPr>
        </p:pic>
        <p:sp>
          <p:nvSpPr>
            <p:cNvPr id="3718" name="object 559">
              <a:extLst>
                <a:ext uri="{FF2B5EF4-FFF2-40B4-BE49-F238E27FC236}">
                  <a16:creationId xmlns:a16="http://schemas.microsoft.com/office/drawing/2014/main" id="{D38B1507-B8B7-7A5A-84E5-0F32A9A94CA9}"/>
                </a:ext>
              </a:extLst>
            </p:cNvPr>
            <p:cNvSpPr/>
            <p:nvPr/>
          </p:nvSpPr>
          <p:spPr>
            <a:xfrm>
              <a:off x="4186269" y="3066834"/>
              <a:ext cx="23495" cy="62230"/>
            </a:xfrm>
            <a:custGeom>
              <a:avLst/>
              <a:gdLst/>
              <a:ahLst/>
              <a:cxnLst/>
              <a:rect l="l" t="t" r="r" b="b"/>
              <a:pathLst>
                <a:path w="23495" h="62230">
                  <a:moveTo>
                    <a:pt x="0" y="0"/>
                  </a:moveTo>
                  <a:lnTo>
                    <a:pt x="23393" y="62090"/>
                  </a:lnTo>
                  <a:lnTo>
                    <a:pt x="0" y="0"/>
                  </a:lnTo>
                  <a:close/>
                </a:path>
              </a:pathLst>
            </a:custGeom>
            <a:solidFill>
              <a:srgbClr val="4DA1BF"/>
            </a:solidFill>
          </p:spPr>
          <p:txBody>
            <a:bodyPr wrap="square" lIns="0" tIns="0" rIns="0" bIns="0" rtlCol="0"/>
            <a:lstStyle/>
            <a:p>
              <a:endParaRPr/>
            </a:p>
          </p:txBody>
        </p:sp>
        <p:pic>
          <p:nvPicPr>
            <p:cNvPr id="3719" name="object 560">
              <a:extLst>
                <a:ext uri="{FF2B5EF4-FFF2-40B4-BE49-F238E27FC236}">
                  <a16:creationId xmlns:a16="http://schemas.microsoft.com/office/drawing/2014/main" id="{6F7D8822-5A09-DF3A-CA53-EE512C689218}"/>
                </a:ext>
              </a:extLst>
            </p:cNvPr>
            <p:cNvPicPr/>
            <p:nvPr/>
          </p:nvPicPr>
          <p:blipFill>
            <a:blip r:embed="rId470" cstate="print"/>
            <a:stretch>
              <a:fillRect/>
            </a:stretch>
          </p:blipFill>
          <p:spPr>
            <a:xfrm>
              <a:off x="4136257" y="3501815"/>
              <a:ext cx="3562" cy="1309"/>
            </a:xfrm>
            <a:prstGeom prst="rect">
              <a:avLst/>
            </a:prstGeom>
          </p:spPr>
        </p:pic>
        <p:pic>
          <p:nvPicPr>
            <p:cNvPr id="3720" name="object 561">
              <a:extLst>
                <a:ext uri="{FF2B5EF4-FFF2-40B4-BE49-F238E27FC236}">
                  <a16:creationId xmlns:a16="http://schemas.microsoft.com/office/drawing/2014/main" id="{5A796C2C-532B-EC1D-AAED-CBE33F3905D6}"/>
                </a:ext>
              </a:extLst>
            </p:cNvPr>
            <p:cNvPicPr/>
            <p:nvPr/>
          </p:nvPicPr>
          <p:blipFill>
            <a:blip r:embed="rId471" cstate="hqprint">
              <a:extLst>
                <a:ext uri="{28A0092B-C50C-407E-A947-70E740481C1C}">
                  <a14:useLocalDpi xmlns:a14="http://schemas.microsoft.com/office/drawing/2010/main"/>
                </a:ext>
              </a:extLst>
            </a:blip>
            <a:stretch>
              <a:fillRect/>
            </a:stretch>
          </p:blipFill>
          <p:spPr>
            <a:xfrm>
              <a:off x="3960012" y="2065323"/>
              <a:ext cx="314966" cy="1541961"/>
            </a:xfrm>
            <a:prstGeom prst="rect">
              <a:avLst/>
            </a:prstGeom>
          </p:spPr>
        </p:pic>
        <p:sp>
          <p:nvSpPr>
            <p:cNvPr id="3721" name="object 562">
              <a:extLst>
                <a:ext uri="{FF2B5EF4-FFF2-40B4-BE49-F238E27FC236}">
                  <a16:creationId xmlns:a16="http://schemas.microsoft.com/office/drawing/2014/main" id="{4BAF8AA8-4720-23A9-D5BF-D02F71BA016C}"/>
                </a:ext>
              </a:extLst>
            </p:cNvPr>
            <p:cNvSpPr/>
            <p:nvPr/>
          </p:nvSpPr>
          <p:spPr>
            <a:xfrm>
              <a:off x="3960012" y="4302652"/>
              <a:ext cx="267335" cy="885190"/>
            </a:xfrm>
            <a:custGeom>
              <a:avLst/>
              <a:gdLst/>
              <a:ahLst/>
              <a:cxnLst/>
              <a:rect l="l" t="t" r="r" b="b"/>
              <a:pathLst>
                <a:path w="267335" h="885189">
                  <a:moveTo>
                    <a:pt x="0" y="0"/>
                  </a:moveTo>
                  <a:lnTo>
                    <a:pt x="0" y="885115"/>
                  </a:lnTo>
                  <a:lnTo>
                    <a:pt x="9771" y="884588"/>
                  </a:lnTo>
                  <a:lnTo>
                    <a:pt x="48300" y="864571"/>
                  </a:lnTo>
                  <a:lnTo>
                    <a:pt x="71121" y="823833"/>
                  </a:lnTo>
                  <a:lnTo>
                    <a:pt x="98972" y="742388"/>
                  </a:lnTo>
                  <a:lnTo>
                    <a:pt x="129147" y="732926"/>
                  </a:lnTo>
                  <a:lnTo>
                    <a:pt x="190907" y="655799"/>
                  </a:lnTo>
                  <a:lnTo>
                    <a:pt x="215926" y="576120"/>
                  </a:lnTo>
                  <a:lnTo>
                    <a:pt x="240437" y="560968"/>
                  </a:lnTo>
                  <a:lnTo>
                    <a:pt x="267234" y="459394"/>
                  </a:lnTo>
                  <a:lnTo>
                    <a:pt x="247321" y="405635"/>
                  </a:lnTo>
                  <a:lnTo>
                    <a:pt x="201347" y="357984"/>
                  </a:lnTo>
                  <a:lnTo>
                    <a:pt x="206363" y="274914"/>
                  </a:lnTo>
                  <a:lnTo>
                    <a:pt x="189434" y="228508"/>
                  </a:lnTo>
                  <a:lnTo>
                    <a:pt x="169038" y="207032"/>
                  </a:lnTo>
                  <a:lnTo>
                    <a:pt x="164714" y="201982"/>
                  </a:lnTo>
                  <a:lnTo>
                    <a:pt x="160959" y="196523"/>
                  </a:lnTo>
                  <a:lnTo>
                    <a:pt x="157792" y="190702"/>
                  </a:lnTo>
                  <a:lnTo>
                    <a:pt x="155233" y="184566"/>
                  </a:lnTo>
                  <a:lnTo>
                    <a:pt x="129414" y="111947"/>
                  </a:lnTo>
                  <a:lnTo>
                    <a:pt x="82094" y="88059"/>
                  </a:lnTo>
                  <a:lnTo>
                    <a:pt x="0" y="0"/>
                  </a:lnTo>
                  <a:close/>
                </a:path>
              </a:pathLst>
            </a:custGeom>
            <a:solidFill>
              <a:srgbClr val="BDDCED"/>
            </a:solidFill>
          </p:spPr>
          <p:txBody>
            <a:bodyPr wrap="square" lIns="0" tIns="0" rIns="0" bIns="0" rtlCol="0"/>
            <a:lstStyle/>
            <a:p>
              <a:endParaRPr/>
            </a:p>
          </p:txBody>
        </p:sp>
        <p:pic>
          <p:nvPicPr>
            <p:cNvPr id="3722" name="object 563">
              <a:extLst>
                <a:ext uri="{FF2B5EF4-FFF2-40B4-BE49-F238E27FC236}">
                  <a16:creationId xmlns:a16="http://schemas.microsoft.com/office/drawing/2014/main" id="{698D2E03-427E-C114-E3DD-38A54B0719B9}"/>
                </a:ext>
              </a:extLst>
            </p:cNvPr>
            <p:cNvPicPr/>
            <p:nvPr/>
          </p:nvPicPr>
          <p:blipFill>
            <a:blip r:embed="rId472" cstate="hqprint">
              <a:extLst>
                <a:ext uri="{28A0092B-C50C-407E-A947-70E740481C1C}">
                  <a14:useLocalDpi xmlns:a14="http://schemas.microsoft.com/office/drawing/2010/main"/>
                </a:ext>
              </a:extLst>
            </a:blip>
            <a:stretch>
              <a:fillRect/>
            </a:stretch>
          </p:blipFill>
          <p:spPr>
            <a:xfrm>
              <a:off x="4073006" y="4868142"/>
              <a:ext cx="102933" cy="148780"/>
            </a:xfrm>
            <a:prstGeom prst="rect">
              <a:avLst/>
            </a:prstGeom>
          </p:spPr>
        </p:pic>
        <p:pic>
          <p:nvPicPr>
            <p:cNvPr id="3723" name="object 564">
              <a:extLst>
                <a:ext uri="{FF2B5EF4-FFF2-40B4-BE49-F238E27FC236}">
                  <a16:creationId xmlns:a16="http://schemas.microsoft.com/office/drawing/2014/main" id="{EB477D20-BE60-D657-EF8E-864B460FD5C9}"/>
                </a:ext>
              </a:extLst>
            </p:cNvPr>
            <p:cNvPicPr/>
            <p:nvPr/>
          </p:nvPicPr>
          <p:blipFill>
            <a:blip r:embed="rId473" cstate="print">
              <a:extLst>
                <a:ext uri="{28A0092B-C50C-407E-A947-70E740481C1C}">
                  <a14:useLocalDpi xmlns:a14="http://schemas.microsoft.com/office/drawing/2010/main"/>
                </a:ext>
              </a:extLst>
            </a:blip>
            <a:stretch>
              <a:fillRect/>
            </a:stretch>
          </p:blipFill>
          <p:spPr>
            <a:xfrm>
              <a:off x="4201198" y="4831333"/>
              <a:ext cx="19380" cy="31826"/>
            </a:xfrm>
            <a:prstGeom prst="rect">
              <a:avLst/>
            </a:prstGeom>
          </p:spPr>
        </p:pic>
        <p:pic>
          <p:nvPicPr>
            <p:cNvPr id="3724" name="object 565">
              <a:extLst>
                <a:ext uri="{FF2B5EF4-FFF2-40B4-BE49-F238E27FC236}">
                  <a16:creationId xmlns:a16="http://schemas.microsoft.com/office/drawing/2014/main" id="{01B2D086-9B28-87FE-C225-51D34A6E9111}"/>
                </a:ext>
              </a:extLst>
            </p:cNvPr>
            <p:cNvPicPr/>
            <p:nvPr/>
          </p:nvPicPr>
          <p:blipFill>
            <a:blip r:embed="rId474" cstate="hqprint">
              <a:extLst>
                <a:ext uri="{28A0092B-C50C-407E-A947-70E740481C1C}">
                  <a14:useLocalDpi xmlns:a14="http://schemas.microsoft.com/office/drawing/2010/main"/>
                </a:ext>
              </a:extLst>
            </a:blip>
            <a:stretch>
              <a:fillRect/>
            </a:stretch>
          </p:blipFill>
          <p:spPr>
            <a:xfrm>
              <a:off x="6916958" y="4994488"/>
              <a:ext cx="103042" cy="200660"/>
            </a:xfrm>
            <a:prstGeom prst="rect">
              <a:avLst/>
            </a:prstGeom>
          </p:spPr>
        </p:pic>
        <p:pic>
          <p:nvPicPr>
            <p:cNvPr id="3725" name="object 566">
              <a:extLst>
                <a:ext uri="{FF2B5EF4-FFF2-40B4-BE49-F238E27FC236}">
                  <a16:creationId xmlns:a16="http://schemas.microsoft.com/office/drawing/2014/main" id="{ECF24C8C-3D89-889E-8602-777486C0AE84}"/>
                </a:ext>
              </a:extLst>
            </p:cNvPr>
            <p:cNvPicPr/>
            <p:nvPr/>
          </p:nvPicPr>
          <p:blipFill>
            <a:blip r:embed="rId475" cstate="hqprint">
              <a:extLst>
                <a:ext uri="{28A0092B-C50C-407E-A947-70E740481C1C}">
                  <a14:useLocalDpi xmlns:a14="http://schemas.microsoft.com/office/drawing/2010/main"/>
                </a:ext>
              </a:extLst>
            </a:blip>
            <a:stretch>
              <a:fillRect/>
            </a:stretch>
          </p:blipFill>
          <p:spPr>
            <a:xfrm>
              <a:off x="3960012" y="3452473"/>
              <a:ext cx="372585" cy="645806"/>
            </a:xfrm>
            <a:prstGeom prst="rect">
              <a:avLst/>
            </a:prstGeom>
          </p:spPr>
        </p:pic>
        <p:pic>
          <p:nvPicPr>
            <p:cNvPr id="3726" name="object 567">
              <a:extLst>
                <a:ext uri="{FF2B5EF4-FFF2-40B4-BE49-F238E27FC236}">
                  <a16:creationId xmlns:a16="http://schemas.microsoft.com/office/drawing/2014/main" id="{1C530218-54EA-BC00-3B84-B5FB8B38D991}"/>
                </a:ext>
              </a:extLst>
            </p:cNvPr>
            <p:cNvPicPr/>
            <p:nvPr/>
          </p:nvPicPr>
          <p:blipFill>
            <a:blip r:embed="rId476" cstate="hqprint">
              <a:extLst>
                <a:ext uri="{28A0092B-C50C-407E-A947-70E740481C1C}">
                  <a14:useLocalDpi xmlns:a14="http://schemas.microsoft.com/office/drawing/2010/main"/>
                </a:ext>
              </a:extLst>
            </a:blip>
            <a:stretch>
              <a:fillRect/>
            </a:stretch>
          </p:blipFill>
          <p:spPr>
            <a:xfrm>
              <a:off x="3960012" y="4302655"/>
              <a:ext cx="267233" cy="1565062"/>
            </a:xfrm>
            <a:prstGeom prst="rect">
              <a:avLst/>
            </a:prstGeom>
          </p:spPr>
        </p:pic>
        <p:pic>
          <p:nvPicPr>
            <p:cNvPr id="3727" name="object 568">
              <a:extLst>
                <a:ext uri="{FF2B5EF4-FFF2-40B4-BE49-F238E27FC236}">
                  <a16:creationId xmlns:a16="http://schemas.microsoft.com/office/drawing/2014/main" id="{E3531C98-F556-9085-4D19-7B779A51E2F6}"/>
                </a:ext>
              </a:extLst>
            </p:cNvPr>
            <p:cNvPicPr/>
            <p:nvPr/>
          </p:nvPicPr>
          <p:blipFill>
            <a:blip r:embed="rId477" cstate="hqprint">
              <a:extLst>
                <a:ext uri="{28A0092B-C50C-407E-A947-70E740481C1C}">
                  <a14:useLocalDpi xmlns:a14="http://schemas.microsoft.com/office/drawing/2010/main"/>
                </a:ext>
              </a:extLst>
            </a:blip>
            <a:stretch>
              <a:fillRect/>
            </a:stretch>
          </p:blipFill>
          <p:spPr>
            <a:xfrm>
              <a:off x="3960012" y="1164963"/>
              <a:ext cx="415449" cy="2210021"/>
            </a:xfrm>
            <a:prstGeom prst="rect">
              <a:avLst/>
            </a:prstGeom>
          </p:spPr>
        </p:pic>
        <p:pic>
          <p:nvPicPr>
            <p:cNvPr id="3728" name="object 569">
              <a:extLst>
                <a:ext uri="{FF2B5EF4-FFF2-40B4-BE49-F238E27FC236}">
                  <a16:creationId xmlns:a16="http://schemas.microsoft.com/office/drawing/2014/main" id="{D22EFA59-5AA2-9AEA-C816-7D35B3C8A55E}"/>
                </a:ext>
              </a:extLst>
            </p:cNvPr>
            <p:cNvPicPr/>
            <p:nvPr/>
          </p:nvPicPr>
          <p:blipFill>
            <a:blip r:embed="rId478" cstate="hqprint">
              <a:extLst>
                <a:ext uri="{28A0092B-C50C-407E-A947-70E740481C1C}">
                  <a14:useLocalDpi xmlns:a14="http://schemas.microsoft.com/office/drawing/2010/main"/>
                </a:ext>
              </a:extLst>
            </a:blip>
            <a:stretch>
              <a:fillRect/>
            </a:stretch>
          </p:blipFill>
          <p:spPr>
            <a:xfrm>
              <a:off x="6692084" y="1188256"/>
              <a:ext cx="329168" cy="3504977"/>
            </a:xfrm>
            <a:prstGeom prst="rect">
              <a:avLst/>
            </a:prstGeom>
          </p:spPr>
        </p:pic>
        <p:pic>
          <p:nvPicPr>
            <p:cNvPr id="3729" name="object 570">
              <a:extLst>
                <a:ext uri="{FF2B5EF4-FFF2-40B4-BE49-F238E27FC236}">
                  <a16:creationId xmlns:a16="http://schemas.microsoft.com/office/drawing/2014/main" id="{63148912-C34B-C745-A474-874B9BE2E092}"/>
                </a:ext>
              </a:extLst>
            </p:cNvPr>
            <p:cNvPicPr/>
            <p:nvPr/>
          </p:nvPicPr>
          <p:blipFill>
            <a:blip r:embed="rId479" cstate="hqprint">
              <a:extLst>
                <a:ext uri="{28A0092B-C50C-407E-A947-70E740481C1C}">
                  <a14:useLocalDpi xmlns:a14="http://schemas.microsoft.com/office/drawing/2010/main"/>
                </a:ext>
              </a:extLst>
            </a:blip>
            <a:stretch>
              <a:fillRect/>
            </a:stretch>
          </p:blipFill>
          <p:spPr>
            <a:xfrm>
              <a:off x="6952964" y="5617796"/>
              <a:ext cx="67036" cy="178280"/>
            </a:xfrm>
            <a:prstGeom prst="rect">
              <a:avLst/>
            </a:prstGeom>
          </p:spPr>
        </p:pic>
        <p:sp>
          <p:nvSpPr>
            <p:cNvPr id="3730" name="object 571">
              <a:extLst>
                <a:ext uri="{FF2B5EF4-FFF2-40B4-BE49-F238E27FC236}">
                  <a16:creationId xmlns:a16="http://schemas.microsoft.com/office/drawing/2014/main" id="{1CBF6B8E-35D1-6DA5-6499-D134B5FBB7CC}"/>
                </a:ext>
              </a:extLst>
            </p:cNvPr>
            <p:cNvSpPr/>
            <p:nvPr/>
          </p:nvSpPr>
          <p:spPr>
            <a:xfrm>
              <a:off x="4314497" y="1817385"/>
              <a:ext cx="9525" cy="10160"/>
            </a:xfrm>
            <a:custGeom>
              <a:avLst/>
              <a:gdLst/>
              <a:ahLst/>
              <a:cxnLst/>
              <a:rect l="l" t="t" r="r" b="b"/>
              <a:pathLst>
                <a:path w="9525" h="10160">
                  <a:moveTo>
                    <a:pt x="0" y="0"/>
                  </a:moveTo>
                  <a:lnTo>
                    <a:pt x="8928" y="10007"/>
                  </a:lnTo>
                  <a:lnTo>
                    <a:pt x="7137" y="4229"/>
                  </a:lnTo>
                  <a:lnTo>
                    <a:pt x="3936" y="292"/>
                  </a:lnTo>
                  <a:lnTo>
                    <a:pt x="0" y="0"/>
                  </a:lnTo>
                  <a:close/>
                </a:path>
              </a:pathLst>
            </a:custGeom>
            <a:solidFill>
              <a:srgbClr val="B3DBEF"/>
            </a:solidFill>
          </p:spPr>
          <p:txBody>
            <a:bodyPr wrap="square" lIns="0" tIns="0" rIns="0" bIns="0" rtlCol="0"/>
            <a:lstStyle/>
            <a:p>
              <a:endParaRPr/>
            </a:p>
          </p:txBody>
        </p:sp>
        <p:sp>
          <p:nvSpPr>
            <p:cNvPr id="3731" name="object 572">
              <a:extLst>
                <a:ext uri="{FF2B5EF4-FFF2-40B4-BE49-F238E27FC236}">
                  <a16:creationId xmlns:a16="http://schemas.microsoft.com/office/drawing/2014/main" id="{B118FF44-81C0-C125-952B-49DC46071171}"/>
                </a:ext>
              </a:extLst>
            </p:cNvPr>
            <p:cNvSpPr/>
            <p:nvPr/>
          </p:nvSpPr>
          <p:spPr>
            <a:xfrm>
              <a:off x="4296156" y="1900516"/>
              <a:ext cx="3175" cy="7620"/>
            </a:xfrm>
            <a:custGeom>
              <a:avLst/>
              <a:gdLst/>
              <a:ahLst/>
              <a:cxnLst/>
              <a:rect l="l" t="t" r="r" b="b"/>
              <a:pathLst>
                <a:path w="3175" h="7619">
                  <a:moveTo>
                    <a:pt x="2591" y="4193"/>
                  </a:moveTo>
                  <a:lnTo>
                    <a:pt x="2806" y="7137"/>
                  </a:lnTo>
                  <a:lnTo>
                    <a:pt x="2616" y="4267"/>
                  </a:lnTo>
                  <a:close/>
                </a:path>
                <a:path w="3175" h="7619">
                  <a:moveTo>
                    <a:pt x="1827" y="1938"/>
                  </a:moveTo>
                  <a:lnTo>
                    <a:pt x="2591" y="4193"/>
                  </a:lnTo>
                  <a:lnTo>
                    <a:pt x="2578" y="4013"/>
                  </a:lnTo>
                  <a:lnTo>
                    <a:pt x="1827" y="1938"/>
                  </a:lnTo>
                  <a:close/>
                </a:path>
                <a:path w="3175" h="7619">
                  <a:moveTo>
                    <a:pt x="328" y="293"/>
                  </a:moveTo>
                  <a:lnTo>
                    <a:pt x="1814" y="1903"/>
                  </a:lnTo>
                  <a:lnTo>
                    <a:pt x="1663" y="1485"/>
                  </a:lnTo>
                  <a:lnTo>
                    <a:pt x="328" y="293"/>
                  </a:lnTo>
                  <a:close/>
                </a:path>
                <a:path w="3175" h="7619">
                  <a:moveTo>
                    <a:pt x="12" y="0"/>
                  </a:moveTo>
                  <a:lnTo>
                    <a:pt x="328" y="293"/>
                  </a:lnTo>
                  <a:lnTo>
                    <a:pt x="12" y="0"/>
                  </a:lnTo>
                  <a:close/>
                </a:path>
              </a:pathLst>
            </a:custGeom>
            <a:solidFill>
              <a:srgbClr val="93C8D9"/>
            </a:solidFill>
          </p:spPr>
          <p:txBody>
            <a:bodyPr wrap="square" lIns="0" tIns="0" rIns="0" bIns="0" rtlCol="0"/>
            <a:lstStyle/>
            <a:p>
              <a:endParaRPr/>
            </a:p>
          </p:txBody>
        </p:sp>
        <p:sp>
          <p:nvSpPr>
            <p:cNvPr id="3732" name="object 573">
              <a:extLst>
                <a:ext uri="{FF2B5EF4-FFF2-40B4-BE49-F238E27FC236}">
                  <a16:creationId xmlns:a16="http://schemas.microsoft.com/office/drawing/2014/main" id="{66AF1761-BEC0-CA15-B3F5-56C004D01DC6}"/>
                </a:ext>
              </a:extLst>
            </p:cNvPr>
            <p:cNvSpPr/>
            <p:nvPr/>
          </p:nvSpPr>
          <p:spPr>
            <a:xfrm>
              <a:off x="4295229" y="1899830"/>
              <a:ext cx="3810" cy="5715"/>
            </a:xfrm>
            <a:custGeom>
              <a:avLst/>
              <a:gdLst/>
              <a:ahLst/>
              <a:cxnLst/>
              <a:rect l="l" t="t" r="r" b="b"/>
              <a:pathLst>
                <a:path w="3810" h="5714">
                  <a:moveTo>
                    <a:pt x="609" y="431"/>
                  </a:moveTo>
                  <a:lnTo>
                    <a:pt x="317" y="203"/>
                  </a:lnTo>
                  <a:lnTo>
                    <a:pt x="0" y="0"/>
                  </a:lnTo>
                  <a:lnTo>
                    <a:pt x="609" y="431"/>
                  </a:lnTo>
                  <a:close/>
                </a:path>
                <a:path w="3810" h="5714">
                  <a:moveTo>
                    <a:pt x="2768" y="2336"/>
                  </a:moveTo>
                  <a:lnTo>
                    <a:pt x="2679" y="2070"/>
                  </a:lnTo>
                  <a:lnTo>
                    <a:pt x="685" y="482"/>
                  </a:lnTo>
                  <a:lnTo>
                    <a:pt x="2768" y="2336"/>
                  </a:lnTo>
                  <a:close/>
                </a:path>
                <a:path w="3810" h="5714">
                  <a:moveTo>
                    <a:pt x="3695" y="5105"/>
                  </a:moveTo>
                  <a:lnTo>
                    <a:pt x="2768" y="2336"/>
                  </a:lnTo>
                  <a:lnTo>
                    <a:pt x="3695" y="5270"/>
                  </a:lnTo>
                  <a:lnTo>
                    <a:pt x="3695" y="5105"/>
                  </a:lnTo>
                  <a:close/>
                </a:path>
              </a:pathLst>
            </a:custGeom>
            <a:solidFill>
              <a:srgbClr val="B3DBEF"/>
            </a:solidFill>
          </p:spPr>
          <p:txBody>
            <a:bodyPr wrap="square" lIns="0" tIns="0" rIns="0" bIns="0" rtlCol="0"/>
            <a:lstStyle/>
            <a:p>
              <a:endParaRPr/>
            </a:p>
          </p:txBody>
        </p:sp>
        <p:sp>
          <p:nvSpPr>
            <p:cNvPr id="3733" name="object 574">
              <a:extLst>
                <a:ext uri="{FF2B5EF4-FFF2-40B4-BE49-F238E27FC236}">
                  <a16:creationId xmlns:a16="http://schemas.microsoft.com/office/drawing/2014/main" id="{7002A2AD-CF46-6A53-688D-C6934E1677F8}"/>
                </a:ext>
              </a:extLst>
            </p:cNvPr>
            <p:cNvSpPr/>
            <p:nvPr/>
          </p:nvSpPr>
          <p:spPr>
            <a:xfrm>
              <a:off x="4293343" y="1860060"/>
              <a:ext cx="635" cy="0"/>
            </a:xfrm>
            <a:custGeom>
              <a:avLst/>
              <a:gdLst/>
              <a:ahLst/>
              <a:cxnLst/>
              <a:rect l="l" t="t" r="r" b="b"/>
              <a:pathLst>
                <a:path w="635">
                  <a:moveTo>
                    <a:pt x="0" y="0"/>
                  </a:moveTo>
                  <a:lnTo>
                    <a:pt x="19" y="0"/>
                  </a:lnTo>
                </a:path>
              </a:pathLst>
            </a:custGeom>
            <a:ln w="3175">
              <a:solidFill>
                <a:srgbClr val="84B5CA"/>
              </a:solidFill>
            </a:ln>
          </p:spPr>
          <p:txBody>
            <a:bodyPr wrap="square" lIns="0" tIns="0" rIns="0" bIns="0" rtlCol="0"/>
            <a:lstStyle/>
            <a:p>
              <a:endParaRPr/>
            </a:p>
          </p:txBody>
        </p:sp>
        <p:sp>
          <p:nvSpPr>
            <p:cNvPr id="3734" name="object 575">
              <a:extLst>
                <a:ext uri="{FF2B5EF4-FFF2-40B4-BE49-F238E27FC236}">
                  <a16:creationId xmlns:a16="http://schemas.microsoft.com/office/drawing/2014/main" id="{57B9BB7F-551D-AE99-5776-748ECDF16B4E}"/>
                </a:ext>
              </a:extLst>
            </p:cNvPr>
            <p:cNvSpPr/>
            <p:nvPr/>
          </p:nvSpPr>
          <p:spPr>
            <a:xfrm>
              <a:off x="4291355" y="1859552"/>
              <a:ext cx="635" cy="0"/>
            </a:xfrm>
            <a:custGeom>
              <a:avLst/>
              <a:gdLst/>
              <a:ahLst/>
              <a:cxnLst/>
              <a:rect l="l" t="t" r="r" b="b"/>
              <a:pathLst>
                <a:path w="635">
                  <a:moveTo>
                    <a:pt x="0" y="0"/>
                  </a:moveTo>
                  <a:lnTo>
                    <a:pt x="76" y="0"/>
                  </a:lnTo>
                </a:path>
              </a:pathLst>
            </a:custGeom>
            <a:ln w="3175">
              <a:solidFill>
                <a:srgbClr val="94C9DA"/>
              </a:solidFill>
            </a:ln>
          </p:spPr>
          <p:txBody>
            <a:bodyPr wrap="square" lIns="0" tIns="0" rIns="0" bIns="0" rtlCol="0"/>
            <a:lstStyle/>
            <a:p>
              <a:endParaRPr/>
            </a:p>
          </p:txBody>
        </p:sp>
        <p:sp>
          <p:nvSpPr>
            <p:cNvPr id="3735" name="object 576">
              <a:extLst>
                <a:ext uri="{FF2B5EF4-FFF2-40B4-BE49-F238E27FC236}">
                  <a16:creationId xmlns:a16="http://schemas.microsoft.com/office/drawing/2014/main" id="{DC7320E8-D30B-6456-BC14-5EDA91027E7D}"/>
                </a:ext>
              </a:extLst>
            </p:cNvPr>
            <p:cNvSpPr/>
            <p:nvPr/>
          </p:nvSpPr>
          <p:spPr>
            <a:xfrm>
              <a:off x="4289278" y="1872880"/>
              <a:ext cx="0" cy="635"/>
            </a:xfrm>
            <a:custGeom>
              <a:avLst/>
              <a:gdLst/>
              <a:ahLst/>
              <a:cxnLst/>
              <a:rect l="l" t="t" r="r" b="b"/>
              <a:pathLst>
                <a:path h="635">
                  <a:moveTo>
                    <a:pt x="0" y="352"/>
                  </a:moveTo>
                  <a:lnTo>
                    <a:pt x="0" y="0"/>
                  </a:lnTo>
                </a:path>
              </a:pathLst>
            </a:custGeom>
            <a:ln w="3175">
              <a:solidFill>
                <a:srgbClr val="83B4C9"/>
              </a:solidFill>
            </a:ln>
          </p:spPr>
          <p:txBody>
            <a:bodyPr wrap="square" lIns="0" tIns="0" rIns="0" bIns="0" rtlCol="0"/>
            <a:lstStyle/>
            <a:p>
              <a:endParaRPr/>
            </a:p>
          </p:txBody>
        </p:sp>
        <p:sp>
          <p:nvSpPr>
            <p:cNvPr id="3736" name="object 577">
              <a:extLst>
                <a:ext uri="{FF2B5EF4-FFF2-40B4-BE49-F238E27FC236}">
                  <a16:creationId xmlns:a16="http://schemas.microsoft.com/office/drawing/2014/main" id="{722EC3E6-0B87-358C-7A20-DD7EBA6F6B69}"/>
                </a:ext>
              </a:extLst>
            </p:cNvPr>
            <p:cNvSpPr/>
            <p:nvPr/>
          </p:nvSpPr>
          <p:spPr>
            <a:xfrm>
              <a:off x="4286643" y="1815395"/>
              <a:ext cx="635" cy="0"/>
            </a:xfrm>
            <a:custGeom>
              <a:avLst/>
              <a:gdLst/>
              <a:ahLst/>
              <a:cxnLst/>
              <a:rect l="l" t="t" r="r" b="b"/>
              <a:pathLst>
                <a:path w="635">
                  <a:moveTo>
                    <a:pt x="0" y="0"/>
                  </a:moveTo>
                  <a:lnTo>
                    <a:pt x="203" y="0"/>
                  </a:lnTo>
                </a:path>
              </a:pathLst>
            </a:custGeom>
            <a:ln w="3175">
              <a:solidFill>
                <a:srgbClr val="86B6CB"/>
              </a:solidFill>
            </a:ln>
          </p:spPr>
          <p:txBody>
            <a:bodyPr wrap="square" lIns="0" tIns="0" rIns="0" bIns="0" rtlCol="0"/>
            <a:lstStyle/>
            <a:p>
              <a:endParaRPr/>
            </a:p>
          </p:txBody>
        </p:sp>
        <p:sp>
          <p:nvSpPr>
            <p:cNvPr id="3737" name="object 578">
              <a:extLst>
                <a:ext uri="{FF2B5EF4-FFF2-40B4-BE49-F238E27FC236}">
                  <a16:creationId xmlns:a16="http://schemas.microsoft.com/office/drawing/2014/main" id="{50C2A19B-930A-644D-7D60-794C9FDE595D}"/>
                </a:ext>
              </a:extLst>
            </p:cNvPr>
            <p:cNvSpPr/>
            <p:nvPr/>
          </p:nvSpPr>
          <p:spPr>
            <a:xfrm>
              <a:off x="4285075" y="1896027"/>
              <a:ext cx="635" cy="0"/>
            </a:xfrm>
            <a:custGeom>
              <a:avLst/>
              <a:gdLst/>
              <a:ahLst/>
              <a:cxnLst/>
              <a:rect l="l" t="t" r="r" b="b"/>
              <a:pathLst>
                <a:path w="635">
                  <a:moveTo>
                    <a:pt x="0" y="0"/>
                  </a:moveTo>
                  <a:lnTo>
                    <a:pt x="31" y="0"/>
                  </a:lnTo>
                </a:path>
              </a:pathLst>
            </a:custGeom>
            <a:ln w="3175">
              <a:solidFill>
                <a:srgbClr val="94C9D9"/>
              </a:solidFill>
            </a:ln>
          </p:spPr>
          <p:txBody>
            <a:bodyPr wrap="square" lIns="0" tIns="0" rIns="0" bIns="0" rtlCol="0"/>
            <a:lstStyle/>
            <a:p>
              <a:endParaRPr/>
            </a:p>
          </p:txBody>
        </p:sp>
        <p:sp>
          <p:nvSpPr>
            <p:cNvPr id="3738" name="object 579">
              <a:extLst>
                <a:ext uri="{FF2B5EF4-FFF2-40B4-BE49-F238E27FC236}">
                  <a16:creationId xmlns:a16="http://schemas.microsoft.com/office/drawing/2014/main" id="{54B238CE-A6CC-1FE9-3A61-3B9E8830B29B}"/>
                </a:ext>
              </a:extLst>
            </p:cNvPr>
            <p:cNvSpPr/>
            <p:nvPr/>
          </p:nvSpPr>
          <p:spPr>
            <a:xfrm>
              <a:off x="4284218" y="1742798"/>
              <a:ext cx="0" cy="635"/>
            </a:xfrm>
            <a:custGeom>
              <a:avLst/>
              <a:gdLst/>
              <a:ahLst/>
              <a:cxnLst/>
              <a:rect l="l" t="t" r="r" b="b"/>
              <a:pathLst>
                <a:path h="635">
                  <a:moveTo>
                    <a:pt x="0" y="28"/>
                  </a:moveTo>
                  <a:lnTo>
                    <a:pt x="0" y="0"/>
                  </a:lnTo>
                </a:path>
              </a:pathLst>
            </a:custGeom>
            <a:ln w="3175">
              <a:solidFill>
                <a:srgbClr val="6FA0B5"/>
              </a:solidFill>
            </a:ln>
          </p:spPr>
          <p:txBody>
            <a:bodyPr wrap="square" lIns="0" tIns="0" rIns="0" bIns="0" rtlCol="0"/>
            <a:lstStyle/>
            <a:p>
              <a:endParaRPr/>
            </a:p>
          </p:txBody>
        </p:sp>
        <p:sp>
          <p:nvSpPr>
            <p:cNvPr id="3739" name="object 580">
              <a:extLst>
                <a:ext uri="{FF2B5EF4-FFF2-40B4-BE49-F238E27FC236}">
                  <a16:creationId xmlns:a16="http://schemas.microsoft.com/office/drawing/2014/main" id="{F3EA5B14-A8B3-47F0-FC99-45E0A2CDF01E}"/>
                </a:ext>
              </a:extLst>
            </p:cNvPr>
            <p:cNvSpPr/>
            <p:nvPr/>
          </p:nvSpPr>
          <p:spPr>
            <a:xfrm>
              <a:off x="4283075" y="1765490"/>
              <a:ext cx="635" cy="0"/>
            </a:xfrm>
            <a:custGeom>
              <a:avLst/>
              <a:gdLst/>
              <a:ahLst/>
              <a:cxnLst/>
              <a:rect l="l" t="t" r="r" b="b"/>
              <a:pathLst>
                <a:path w="635">
                  <a:moveTo>
                    <a:pt x="0" y="0"/>
                  </a:moveTo>
                  <a:lnTo>
                    <a:pt x="38" y="0"/>
                  </a:lnTo>
                </a:path>
              </a:pathLst>
            </a:custGeom>
            <a:ln w="3175">
              <a:solidFill>
                <a:srgbClr val="89B9CE"/>
              </a:solidFill>
            </a:ln>
          </p:spPr>
          <p:txBody>
            <a:bodyPr wrap="square" lIns="0" tIns="0" rIns="0" bIns="0" rtlCol="0"/>
            <a:lstStyle/>
            <a:p>
              <a:endParaRPr/>
            </a:p>
          </p:txBody>
        </p:sp>
        <p:sp>
          <p:nvSpPr>
            <p:cNvPr id="3740" name="object 581">
              <a:extLst>
                <a:ext uri="{FF2B5EF4-FFF2-40B4-BE49-F238E27FC236}">
                  <a16:creationId xmlns:a16="http://schemas.microsoft.com/office/drawing/2014/main" id="{DF51F302-1628-C758-8543-F35E61793051}"/>
                </a:ext>
              </a:extLst>
            </p:cNvPr>
            <p:cNvSpPr/>
            <p:nvPr/>
          </p:nvSpPr>
          <p:spPr>
            <a:xfrm>
              <a:off x="4279193" y="1815986"/>
              <a:ext cx="635" cy="0"/>
            </a:xfrm>
            <a:custGeom>
              <a:avLst/>
              <a:gdLst/>
              <a:ahLst/>
              <a:cxnLst/>
              <a:rect l="l" t="t" r="r" b="b"/>
              <a:pathLst>
                <a:path w="635">
                  <a:moveTo>
                    <a:pt x="0" y="0"/>
                  </a:moveTo>
                  <a:lnTo>
                    <a:pt x="258" y="0"/>
                  </a:lnTo>
                </a:path>
              </a:pathLst>
            </a:custGeom>
            <a:ln w="3175">
              <a:solidFill>
                <a:srgbClr val="86B7CC"/>
              </a:solidFill>
            </a:ln>
          </p:spPr>
          <p:txBody>
            <a:bodyPr wrap="square" lIns="0" tIns="0" rIns="0" bIns="0" rtlCol="0"/>
            <a:lstStyle/>
            <a:p>
              <a:endParaRPr/>
            </a:p>
          </p:txBody>
        </p:sp>
        <p:sp>
          <p:nvSpPr>
            <p:cNvPr id="3741" name="object 582">
              <a:extLst>
                <a:ext uri="{FF2B5EF4-FFF2-40B4-BE49-F238E27FC236}">
                  <a16:creationId xmlns:a16="http://schemas.microsoft.com/office/drawing/2014/main" id="{F1529DB6-BD97-BF69-AFE2-3F1E69CB976D}"/>
                </a:ext>
              </a:extLst>
            </p:cNvPr>
            <p:cNvSpPr/>
            <p:nvPr/>
          </p:nvSpPr>
          <p:spPr>
            <a:xfrm>
              <a:off x="4277826" y="1815674"/>
              <a:ext cx="5715" cy="635"/>
            </a:xfrm>
            <a:custGeom>
              <a:avLst/>
              <a:gdLst/>
              <a:ahLst/>
              <a:cxnLst/>
              <a:rect l="l" t="t" r="r" b="b"/>
              <a:pathLst>
                <a:path w="5714" h="635">
                  <a:moveTo>
                    <a:pt x="5156" y="0"/>
                  </a:moveTo>
                  <a:lnTo>
                    <a:pt x="1917" y="279"/>
                  </a:lnTo>
                  <a:lnTo>
                    <a:pt x="0" y="457"/>
                  </a:lnTo>
                  <a:lnTo>
                    <a:pt x="5156" y="0"/>
                  </a:lnTo>
                  <a:close/>
                </a:path>
              </a:pathLst>
            </a:custGeom>
            <a:solidFill>
              <a:srgbClr val="B3DBEF"/>
            </a:solidFill>
          </p:spPr>
          <p:txBody>
            <a:bodyPr wrap="square" lIns="0" tIns="0" rIns="0" bIns="0" rtlCol="0"/>
            <a:lstStyle/>
            <a:p>
              <a:endParaRPr/>
            </a:p>
          </p:txBody>
        </p:sp>
        <p:sp>
          <p:nvSpPr>
            <p:cNvPr id="3742" name="object 583">
              <a:extLst>
                <a:ext uri="{FF2B5EF4-FFF2-40B4-BE49-F238E27FC236}">
                  <a16:creationId xmlns:a16="http://schemas.microsoft.com/office/drawing/2014/main" id="{3D6AFA5B-FE54-66BF-6642-8D09E5B7FA92}"/>
                </a:ext>
              </a:extLst>
            </p:cNvPr>
            <p:cNvSpPr/>
            <p:nvPr/>
          </p:nvSpPr>
          <p:spPr>
            <a:xfrm>
              <a:off x="4277181" y="1764817"/>
              <a:ext cx="4445" cy="0"/>
            </a:xfrm>
            <a:custGeom>
              <a:avLst/>
              <a:gdLst/>
              <a:ahLst/>
              <a:cxnLst/>
              <a:rect l="l" t="t" r="r" b="b"/>
              <a:pathLst>
                <a:path w="4445">
                  <a:moveTo>
                    <a:pt x="4318" y="0"/>
                  </a:moveTo>
                  <a:lnTo>
                    <a:pt x="4349" y="0"/>
                  </a:lnTo>
                </a:path>
                <a:path w="4445">
                  <a:moveTo>
                    <a:pt x="0" y="0"/>
                  </a:moveTo>
                  <a:lnTo>
                    <a:pt x="0" y="0"/>
                  </a:lnTo>
                </a:path>
              </a:pathLst>
            </a:custGeom>
            <a:ln w="3175">
              <a:solidFill>
                <a:srgbClr val="89B9CF"/>
              </a:solidFill>
            </a:ln>
          </p:spPr>
          <p:txBody>
            <a:bodyPr wrap="square" lIns="0" tIns="0" rIns="0" bIns="0" rtlCol="0"/>
            <a:lstStyle/>
            <a:p>
              <a:endParaRPr/>
            </a:p>
          </p:txBody>
        </p:sp>
        <p:sp>
          <p:nvSpPr>
            <p:cNvPr id="3743" name="object 584">
              <a:extLst>
                <a:ext uri="{FF2B5EF4-FFF2-40B4-BE49-F238E27FC236}">
                  <a16:creationId xmlns:a16="http://schemas.microsoft.com/office/drawing/2014/main" id="{87D0A1A0-DF03-62F4-FC5F-964BCCBF1077}"/>
                </a:ext>
              </a:extLst>
            </p:cNvPr>
            <p:cNvSpPr/>
            <p:nvPr/>
          </p:nvSpPr>
          <p:spPr>
            <a:xfrm>
              <a:off x="4280376" y="1940782"/>
              <a:ext cx="635" cy="0"/>
            </a:xfrm>
            <a:custGeom>
              <a:avLst/>
              <a:gdLst/>
              <a:ahLst/>
              <a:cxnLst/>
              <a:rect l="l" t="t" r="r" b="b"/>
              <a:pathLst>
                <a:path w="635">
                  <a:moveTo>
                    <a:pt x="0" y="0"/>
                  </a:moveTo>
                  <a:lnTo>
                    <a:pt x="70" y="0"/>
                  </a:lnTo>
                </a:path>
              </a:pathLst>
            </a:custGeom>
            <a:ln w="3175">
              <a:solidFill>
                <a:srgbClr val="82BFCE"/>
              </a:solidFill>
            </a:ln>
          </p:spPr>
          <p:txBody>
            <a:bodyPr wrap="square" lIns="0" tIns="0" rIns="0" bIns="0" rtlCol="0"/>
            <a:lstStyle/>
            <a:p>
              <a:endParaRPr/>
            </a:p>
          </p:txBody>
        </p:sp>
        <p:sp>
          <p:nvSpPr>
            <p:cNvPr id="3744" name="object 585">
              <a:extLst>
                <a:ext uri="{FF2B5EF4-FFF2-40B4-BE49-F238E27FC236}">
                  <a16:creationId xmlns:a16="http://schemas.microsoft.com/office/drawing/2014/main" id="{1722FFBD-2665-3E85-7B68-4650765AEA8A}"/>
                </a:ext>
              </a:extLst>
            </p:cNvPr>
            <p:cNvSpPr/>
            <p:nvPr/>
          </p:nvSpPr>
          <p:spPr>
            <a:xfrm>
              <a:off x="4279893" y="1894414"/>
              <a:ext cx="0" cy="0"/>
            </a:xfrm>
            <a:custGeom>
              <a:avLst/>
              <a:gdLst/>
              <a:ahLst/>
              <a:cxnLst/>
              <a:rect l="l" t="t" r="r" b="b"/>
              <a:pathLst>
                <a:path>
                  <a:moveTo>
                    <a:pt x="0" y="0"/>
                  </a:moveTo>
                  <a:lnTo>
                    <a:pt x="6" y="0"/>
                  </a:lnTo>
                </a:path>
              </a:pathLst>
            </a:custGeom>
            <a:ln w="3175">
              <a:solidFill>
                <a:srgbClr val="84C0CF"/>
              </a:solidFill>
            </a:ln>
          </p:spPr>
          <p:txBody>
            <a:bodyPr wrap="square" lIns="0" tIns="0" rIns="0" bIns="0" rtlCol="0"/>
            <a:lstStyle/>
            <a:p>
              <a:endParaRPr/>
            </a:p>
          </p:txBody>
        </p:sp>
        <p:sp>
          <p:nvSpPr>
            <p:cNvPr id="3745" name="object 586">
              <a:extLst>
                <a:ext uri="{FF2B5EF4-FFF2-40B4-BE49-F238E27FC236}">
                  <a16:creationId xmlns:a16="http://schemas.microsoft.com/office/drawing/2014/main" id="{F8209391-5BAE-D245-967F-D82E7DBBF78A}"/>
                </a:ext>
              </a:extLst>
            </p:cNvPr>
            <p:cNvSpPr/>
            <p:nvPr/>
          </p:nvSpPr>
          <p:spPr>
            <a:xfrm>
              <a:off x="4276636" y="1764969"/>
              <a:ext cx="635" cy="0"/>
            </a:xfrm>
            <a:custGeom>
              <a:avLst/>
              <a:gdLst/>
              <a:ahLst/>
              <a:cxnLst/>
              <a:rect l="l" t="t" r="r" b="b"/>
              <a:pathLst>
                <a:path w="635">
                  <a:moveTo>
                    <a:pt x="0" y="0"/>
                  </a:moveTo>
                  <a:lnTo>
                    <a:pt x="88" y="0"/>
                  </a:lnTo>
                </a:path>
              </a:pathLst>
            </a:custGeom>
            <a:ln w="3175">
              <a:solidFill>
                <a:srgbClr val="89B9CF"/>
              </a:solidFill>
            </a:ln>
          </p:spPr>
          <p:txBody>
            <a:bodyPr wrap="square" lIns="0" tIns="0" rIns="0" bIns="0" rtlCol="0"/>
            <a:lstStyle/>
            <a:p>
              <a:endParaRPr/>
            </a:p>
          </p:txBody>
        </p:sp>
        <p:sp>
          <p:nvSpPr>
            <p:cNvPr id="3746" name="object 587">
              <a:extLst>
                <a:ext uri="{FF2B5EF4-FFF2-40B4-BE49-F238E27FC236}">
                  <a16:creationId xmlns:a16="http://schemas.microsoft.com/office/drawing/2014/main" id="{D4D313B5-4A35-E984-1929-1CF2675EB01C}"/>
                </a:ext>
              </a:extLst>
            </p:cNvPr>
            <p:cNvSpPr/>
            <p:nvPr/>
          </p:nvSpPr>
          <p:spPr>
            <a:xfrm>
              <a:off x="4276477" y="1764937"/>
              <a:ext cx="635" cy="635"/>
            </a:xfrm>
            <a:custGeom>
              <a:avLst/>
              <a:gdLst/>
              <a:ahLst/>
              <a:cxnLst/>
              <a:rect l="l" t="t" r="r" b="b"/>
              <a:pathLst>
                <a:path w="635" h="635">
                  <a:moveTo>
                    <a:pt x="319" y="0"/>
                  </a:moveTo>
                  <a:lnTo>
                    <a:pt x="0" y="129"/>
                  </a:lnTo>
                  <a:lnTo>
                    <a:pt x="319" y="0"/>
                  </a:lnTo>
                  <a:close/>
                </a:path>
              </a:pathLst>
            </a:custGeom>
            <a:solidFill>
              <a:srgbClr val="B3DBEF"/>
            </a:solidFill>
          </p:spPr>
          <p:txBody>
            <a:bodyPr wrap="square" lIns="0" tIns="0" rIns="0" bIns="0" rtlCol="0"/>
            <a:lstStyle/>
            <a:p>
              <a:endParaRPr/>
            </a:p>
          </p:txBody>
        </p:sp>
        <p:sp>
          <p:nvSpPr>
            <p:cNvPr id="3747" name="object 588">
              <a:extLst>
                <a:ext uri="{FF2B5EF4-FFF2-40B4-BE49-F238E27FC236}">
                  <a16:creationId xmlns:a16="http://schemas.microsoft.com/office/drawing/2014/main" id="{B7C2CFE7-15A9-FF85-5720-45D1C50D9A2B}"/>
                </a:ext>
              </a:extLst>
            </p:cNvPr>
            <p:cNvSpPr/>
            <p:nvPr/>
          </p:nvSpPr>
          <p:spPr>
            <a:xfrm>
              <a:off x="4275315" y="1941944"/>
              <a:ext cx="635" cy="0"/>
            </a:xfrm>
            <a:custGeom>
              <a:avLst/>
              <a:gdLst/>
              <a:ahLst/>
              <a:cxnLst/>
              <a:rect l="l" t="t" r="r" b="b"/>
              <a:pathLst>
                <a:path w="635">
                  <a:moveTo>
                    <a:pt x="0" y="0"/>
                  </a:moveTo>
                  <a:lnTo>
                    <a:pt x="120" y="0"/>
                  </a:lnTo>
                </a:path>
              </a:pathLst>
            </a:custGeom>
            <a:ln w="3175">
              <a:solidFill>
                <a:srgbClr val="82BFCE"/>
              </a:solidFill>
            </a:ln>
          </p:spPr>
          <p:txBody>
            <a:bodyPr wrap="square" lIns="0" tIns="0" rIns="0" bIns="0" rtlCol="0"/>
            <a:lstStyle/>
            <a:p>
              <a:endParaRPr/>
            </a:p>
          </p:txBody>
        </p:sp>
        <p:sp>
          <p:nvSpPr>
            <p:cNvPr id="3748" name="object 589">
              <a:extLst>
                <a:ext uri="{FF2B5EF4-FFF2-40B4-BE49-F238E27FC236}">
                  <a16:creationId xmlns:a16="http://schemas.microsoft.com/office/drawing/2014/main" id="{594C17D9-A9C8-7455-9753-72CB13E1FC0F}"/>
                </a:ext>
              </a:extLst>
            </p:cNvPr>
            <p:cNvSpPr/>
            <p:nvPr/>
          </p:nvSpPr>
          <p:spPr>
            <a:xfrm>
              <a:off x="4274693" y="1765947"/>
              <a:ext cx="635" cy="0"/>
            </a:xfrm>
            <a:custGeom>
              <a:avLst/>
              <a:gdLst/>
              <a:ahLst/>
              <a:cxnLst/>
              <a:rect l="l" t="t" r="r" b="b"/>
              <a:pathLst>
                <a:path w="635">
                  <a:moveTo>
                    <a:pt x="0" y="0"/>
                  </a:moveTo>
                  <a:lnTo>
                    <a:pt x="25" y="0"/>
                  </a:lnTo>
                </a:path>
              </a:pathLst>
            </a:custGeom>
            <a:ln w="3175">
              <a:solidFill>
                <a:srgbClr val="8ABACF"/>
              </a:solidFill>
            </a:ln>
          </p:spPr>
          <p:txBody>
            <a:bodyPr wrap="square" lIns="0" tIns="0" rIns="0" bIns="0" rtlCol="0"/>
            <a:lstStyle/>
            <a:p>
              <a:endParaRPr/>
            </a:p>
          </p:txBody>
        </p:sp>
        <p:sp>
          <p:nvSpPr>
            <p:cNvPr id="3749" name="object 590">
              <a:extLst>
                <a:ext uri="{FF2B5EF4-FFF2-40B4-BE49-F238E27FC236}">
                  <a16:creationId xmlns:a16="http://schemas.microsoft.com/office/drawing/2014/main" id="{2DAB5666-D25B-DEA2-0746-071645D94FAE}"/>
                </a:ext>
              </a:extLst>
            </p:cNvPr>
            <p:cNvSpPr/>
            <p:nvPr/>
          </p:nvSpPr>
          <p:spPr>
            <a:xfrm>
              <a:off x="4272508" y="1765259"/>
              <a:ext cx="3810" cy="2540"/>
            </a:xfrm>
            <a:custGeom>
              <a:avLst/>
              <a:gdLst/>
              <a:ahLst/>
              <a:cxnLst/>
              <a:rect l="l" t="t" r="r" b="b"/>
              <a:pathLst>
                <a:path w="3810" h="2539">
                  <a:moveTo>
                    <a:pt x="3543" y="0"/>
                  </a:moveTo>
                  <a:lnTo>
                    <a:pt x="2705" y="393"/>
                  </a:lnTo>
                  <a:lnTo>
                    <a:pt x="0" y="1930"/>
                  </a:lnTo>
                  <a:lnTo>
                    <a:pt x="2882" y="317"/>
                  </a:lnTo>
                  <a:lnTo>
                    <a:pt x="3543" y="0"/>
                  </a:lnTo>
                  <a:close/>
                </a:path>
              </a:pathLst>
            </a:custGeom>
            <a:solidFill>
              <a:srgbClr val="B3DBEF"/>
            </a:solidFill>
          </p:spPr>
          <p:txBody>
            <a:bodyPr wrap="square" lIns="0" tIns="0" rIns="0" bIns="0" rtlCol="0"/>
            <a:lstStyle/>
            <a:p>
              <a:endParaRPr/>
            </a:p>
          </p:txBody>
        </p:sp>
        <p:sp>
          <p:nvSpPr>
            <p:cNvPr id="3750" name="object 591">
              <a:extLst>
                <a:ext uri="{FF2B5EF4-FFF2-40B4-BE49-F238E27FC236}">
                  <a16:creationId xmlns:a16="http://schemas.microsoft.com/office/drawing/2014/main" id="{28CFB66E-15E9-1264-4E15-7B1743AB498E}"/>
                </a:ext>
              </a:extLst>
            </p:cNvPr>
            <p:cNvSpPr/>
            <p:nvPr/>
          </p:nvSpPr>
          <p:spPr>
            <a:xfrm>
              <a:off x="4263682" y="1933943"/>
              <a:ext cx="5080" cy="4445"/>
            </a:xfrm>
            <a:custGeom>
              <a:avLst/>
              <a:gdLst/>
              <a:ahLst/>
              <a:cxnLst/>
              <a:rect l="l" t="t" r="r" b="b"/>
              <a:pathLst>
                <a:path w="5079" h="4444">
                  <a:moveTo>
                    <a:pt x="0" y="0"/>
                  </a:moveTo>
                  <a:lnTo>
                    <a:pt x="5026" y="3996"/>
                  </a:lnTo>
                  <a:lnTo>
                    <a:pt x="2743" y="2146"/>
                  </a:lnTo>
                  <a:lnTo>
                    <a:pt x="0" y="0"/>
                  </a:lnTo>
                  <a:close/>
                </a:path>
              </a:pathLst>
            </a:custGeom>
            <a:solidFill>
              <a:srgbClr val="83BFCF"/>
            </a:solidFill>
          </p:spPr>
          <p:txBody>
            <a:bodyPr wrap="square" lIns="0" tIns="0" rIns="0" bIns="0" rtlCol="0"/>
            <a:lstStyle/>
            <a:p>
              <a:endParaRPr/>
            </a:p>
          </p:txBody>
        </p:sp>
        <p:sp>
          <p:nvSpPr>
            <p:cNvPr id="3751" name="object 592">
              <a:extLst>
                <a:ext uri="{FF2B5EF4-FFF2-40B4-BE49-F238E27FC236}">
                  <a16:creationId xmlns:a16="http://schemas.microsoft.com/office/drawing/2014/main" id="{C8AE102D-68AF-B198-3CD9-1BF2259F78F6}"/>
                </a:ext>
              </a:extLst>
            </p:cNvPr>
            <p:cNvSpPr/>
            <p:nvPr/>
          </p:nvSpPr>
          <p:spPr>
            <a:xfrm>
              <a:off x="4259443" y="1930624"/>
              <a:ext cx="13970" cy="10795"/>
            </a:xfrm>
            <a:custGeom>
              <a:avLst/>
              <a:gdLst/>
              <a:ahLst/>
              <a:cxnLst/>
              <a:rect l="l" t="t" r="r" b="b"/>
              <a:pathLst>
                <a:path w="13970" h="10794">
                  <a:moveTo>
                    <a:pt x="12551" y="9960"/>
                  </a:moveTo>
                  <a:lnTo>
                    <a:pt x="13332" y="10589"/>
                  </a:lnTo>
                  <a:lnTo>
                    <a:pt x="12551" y="9960"/>
                  </a:lnTo>
                  <a:close/>
                </a:path>
                <a:path w="13970" h="10794">
                  <a:moveTo>
                    <a:pt x="0" y="0"/>
                  </a:moveTo>
                  <a:lnTo>
                    <a:pt x="6982" y="5471"/>
                  </a:lnTo>
                  <a:lnTo>
                    <a:pt x="10665" y="8440"/>
                  </a:lnTo>
                  <a:lnTo>
                    <a:pt x="5649" y="4315"/>
                  </a:lnTo>
                  <a:lnTo>
                    <a:pt x="0" y="0"/>
                  </a:lnTo>
                  <a:close/>
                </a:path>
              </a:pathLst>
            </a:custGeom>
            <a:solidFill>
              <a:srgbClr val="B3DBEF"/>
            </a:solidFill>
          </p:spPr>
          <p:txBody>
            <a:bodyPr wrap="square" lIns="0" tIns="0" rIns="0" bIns="0" rtlCol="0"/>
            <a:lstStyle/>
            <a:p>
              <a:endParaRPr/>
            </a:p>
          </p:txBody>
        </p:sp>
        <p:sp>
          <p:nvSpPr>
            <p:cNvPr id="3752" name="object 593">
              <a:extLst>
                <a:ext uri="{FF2B5EF4-FFF2-40B4-BE49-F238E27FC236}">
                  <a16:creationId xmlns:a16="http://schemas.microsoft.com/office/drawing/2014/main" id="{8ADE5F42-D7B1-6BC6-0F8E-C8A379F30A14}"/>
                </a:ext>
              </a:extLst>
            </p:cNvPr>
            <p:cNvSpPr/>
            <p:nvPr/>
          </p:nvSpPr>
          <p:spPr>
            <a:xfrm>
              <a:off x="4264177" y="1771776"/>
              <a:ext cx="0" cy="635"/>
            </a:xfrm>
            <a:custGeom>
              <a:avLst/>
              <a:gdLst/>
              <a:ahLst/>
              <a:cxnLst/>
              <a:rect l="l" t="t" r="r" b="b"/>
              <a:pathLst>
                <a:path h="635">
                  <a:moveTo>
                    <a:pt x="0" y="42"/>
                  </a:moveTo>
                  <a:lnTo>
                    <a:pt x="0" y="0"/>
                  </a:lnTo>
                </a:path>
              </a:pathLst>
            </a:custGeom>
            <a:ln w="3175">
              <a:solidFill>
                <a:srgbClr val="8ABACF"/>
              </a:solidFill>
            </a:ln>
          </p:spPr>
          <p:txBody>
            <a:bodyPr wrap="square" lIns="0" tIns="0" rIns="0" bIns="0" rtlCol="0"/>
            <a:lstStyle/>
            <a:p>
              <a:endParaRPr/>
            </a:p>
          </p:txBody>
        </p:sp>
        <p:sp>
          <p:nvSpPr>
            <p:cNvPr id="3753" name="object 594">
              <a:extLst>
                <a:ext uri="{FF2B5EF4-FFF2-40B4-BE49-F238E27FC236}">
                  <a16:creationId xmlns:a16="http://schemas.microsoft.com/office/drawing/2014/main" id="{8414BD85-D1C7-1C2A-5259-0D2B4E583BE7}"/>
                </a:ext>
              </a:extLst>
            </p:cNvPr>
            <p:cNvSpPr/>
            <p:nvPr/>
          </p:nvSpPr>
          <p:spPr>
            <a:xfrm>
              <a:off x="4264066" y="1772083"/>
              <a:ext cx="635" cy="635"/>
            </a:xfrm>
            <a:custGeom>
              <a:avLst/>
              <a:gdLst/>
              <a:ahLst/>
              <a:cxnLst/>
              <a:rect l="l" t="t" r="r" b="b"/>
              <a:pathLst>
                <a:path w="635" h="635">
                  <a:moveTo>
                    <a:pt x="12" y="0"/>
                  </a:moveTo>
                  <a:close/>
                </a:path>
              </a:pathLst>
            </a:custGeom>
            <a:solidFill>
              <a:srgbClr val="B3DBEF"/>
            </a:solidFill>
          </p:spPr>
          <p:txBody>
            <a:bodyPr wrap="square" lIns="0" tIns="0" rIns="0" bIns="0" rtlCol="0"/>
            <a:lstStyle/>
            <a:p>
              <a:endParaRPr/>
            </a:p>
          </p:txBody>
        </p:sp>
        <p:sp>
          <p:nvSpPr>
            <p:cNvPr id="3754" name="object 595">
              <a:extLst>
                <a:ext uri="{FF2B5EF4-FFF2-40B4-BE49-F238E27FC236}">
                  <a16:creationId xmlns:a16="http://schemas.microsoft.com/office/drawing/2014/main" id="{EF4F28AA-B981-9BC8-17C9-18E642C9E760}"/>
                </a:ext>
              </a:extLst>
            </p:cNvPr>
            <p:cNvSpPr/>
            <p:nvPr/>
          </p:nvSpPr>
          <p:spPr>
            <a:xfrm>
              <a:off x="4249483" y="1928742"/>
              <a:ext cx="635" cy="0"/>
            </a:xfrm>
            <a:custGeom>
              <a:avLst/>
              <a:gdLst/>
              <a:ahLst/>
              <a:cxnLst/>
              <a:rect l="l" t="t" r="r" b="b"/>
              <a:pathLst>
                <a:path w="635">
                  <a:moveTo>
                    <a:pt x="0" y="0"/>
                  </a:moveTo>
                  <a:lnTo>
                    <a:pt x="25" y="0"/>
                  </a:lnTo>
                </a:path>
              </a:pathLst>
            </a:custGeom>
            <a:ln w="3175">
              <a:solidFill>
                <a:srgbClr val="81B2C8"/>
              </a:solidFill>
            </a:ln>
          </p:spPr>
          <p:txBody>
            <a:bodyPr wrap="square" lIns="0" tIns="0" rIns="0" bIns="0" rtlCol="0"/>
            <a:lstStyle/>
            <a:p>
              <a:endParaRPr/>
            </a:p>
          </p:txBody>
        </p:sp>
        <p:sp>
          <p:nvSpPr>
            <p:cNvPr id="3755" name="object 596">
              <a:extLst>
                <a:ext uri="{FF2B5EF4-FFF2-40B4-BE49-F238E27FC236}">
                  <a16:creationId xmlns:a16="http://schemas.microsoft.com/office/drawing/2014/main" id="{BB5EB6C2-55C8-9789-AD89-8DE1A99CD84C}"/>
                </a:ext>
              </a:extLst>
            </p:cNvPr>
            <p:cNvSpPr/>
            <p:nvPr/>
          </p:nvSpPr>
          <p:spPr>
            <a:xfrm>
              <a:off x="4246651" y="1927282"/>
              <a:ext cx="1270" cy="0"/>
            </a:xfrm>
            <a:custGeom>
              <a:avLst/>
              <a:gdLst/>
              <a:ahLst/>
              <a:cxnLst/>
              <a:rect l="l" t="t" r="r" b="b"/>
              <a:pathLst>
                <a:path w="1270">
                  <a:moveTo>
                    <a:pt x="0" y="0"/>
                  </a:moveTo>
                  <a:lnTo>
                    <a:pt x="1015" y="0"/>
                  </a:lnTo>
                </a:path>
              </a:pathLst>
            </a:custGeom>
            <a:ln w="3175">
              <a:solidFill>
                <a:srgbClr val="81B2C8"/>
              </a:solidFill>
            </a:ln>
          </p:spPr>
          <p:txBody>
            <a:bodyPr wrap="square" lIns="0" tIns="0" rIns="0" bIns="0" rtlCol="0"/>
            <a:lstStyle/>
            <a:p>
              <a:endParaRPr/>
            </a:p>
          </p:txBody>
        </p:sp>
        <p:sp>
          <p:nvSpPr>
            <p:cNvPr id="3756" name="object 597">
              <a:extLst>
                <a:ext uri="{FF2B5EF4-FFF2-40B4-BE49-F238E27FC236}">
                  <a16:creationId xmlns:a16="http://schemas.microsoft.com/office/drawing/2014/main" id="{9CBD9209-791E-02D3-88F8-930D68BB38FF}"/>
                </a:ext>
              </a:extLst>
            </p:cNvPr>
            <p:cNvSpPr/>
            <p:nvPr/>
          </p:nvSpPr>
          <p:spPr>
            <a:xfrm>
              <a:off x="4247870" y="1927783"/>
              <a:ext cx="635" cy="0"/>
            </a:xfrm>
            <a:custGeom>
              <a:avLst/>
              <a:gdLst/>
              <a:ahLst/>
              <a:cxnLst/>
              <a:rect l="l" t="t" r="r" b="b"/>
              <a:pathLst>
                <a:path w="635">
                  <a:moveTo>
                    <a:pt x="0" y="0"/>
                  </a:moveTo>
                  <a:lnTo>
                    <a:pt x="25" y="0"/>
                  </a:lnTo>
                </a:path>
              </a:pathLst>
            </a:custGeom>
            <a:ln w="3175">
              <a:solidFill>
                <a:srgbClr val="85C1D0"/>
              </a:solidFill>
            </a:ln>
          </p:spPr>
          <p:txBody>
            <a:bodyPr wrap="square" lIns="0" tIns="0" rIns="0" bIns="0" rtlCol="0"/>
            <a:lstStyle/>
            <a:p>
              <a:endParaRPr/>
            </a:p>
          </p:txBody>
        </p:sp>
        <p:sp>
          <p:nvSpPr>
            <p:cNvPr id="3757" name="object 598">
              <a:extLst>
                <a:ext uri="{FF2B5EF4-FFF2-40B4-BE49-F238E27FC236}">
                  <a16:creationId xmlns:a16="http://schemas.microsoft.com/office/drawing/2014/main" id="{AEF45082-DFE2-BED3-38A6-AF6EDF86BE11}"/>
                </a:ext>
              </a:extLst>
            </p:cNvPr>
            <p:cNvSpPr/>
            <p:nvPr/>
          </p:nvSpPr>
          <p:spPr>
            <a:xfrm>
              <a:off x="4218305" y="1744395"/>
              <a:ext cx="7620" cy="7620"/>
            </a:xfrm>
            <a:custGeom>
              <a:avLst/>
              <a:gdLst/>
              <a:ahLst/>
              <a:cxnLst/>
              <a:rect l="l" t="t" r="r" b="b"/>
              <a:pathLst>
                <a:path w="7620" h="7619">
                  <a:moveTo>
                    <a:pt x="7594" y="0"/>
                  </a:moveTo>
                  <a:lnTo>
                    <a:pt x="0" y="7200"/>
                  </a:lnTo>
                  <a:lnTo>
                    <a:pt x="2730" y="4648"/>
                  </a:lnTo>
                  <a:lnTo>
                    <a:pt x="7594" y="0"/>
                  </a:lnTo>
                  <a:close/>
                </a:path>
              </a:pathLst>
            </a:custGeom>
            <a:solidFill>
              <a:srgbClr val="B3DBEF"/>
            </a:solidFill>
          </p:spPr>
          <p:txBody>
            <a:bodyPr wrap="square" lIns="0" tIns="0" rIns="0" bIns="0" rtlCol="0"/>
            <a:lstStyle/>
            <a:p>
              <a:endParaRPr/>
            </a:p>
          </p:txBody>
        </p:sp>
        <p:sp>
          <p:nvSpPr>
            <p:cNvPr id="3758" name="object 599">
              <a:extLst>
                <a:ext uri="{FF2B5EF4-FFF2-40B4-BE49-F238E27FC236}">
                  <a16:creationId xmlns:a16="http://schemas.microsoft.com/office/drawing/2014/main" id="{3BC9FEB9-873C-AA32-0418-8CFE19E5BF8E}"/>
                </a:ext>
              </a:extLst>
            </p:cNvPr>
            <p:cNvSpPr/>
            <p:nvPr/>
          </p:nvSpPr>
          <p:spPr>
            <a:xfrm>
              <a:off x="4210602" y="1956701"/>
              <a:ext cx="635" cy="0"/>
            </a:xfrm>
            <a:custGeom>
              <a:avLst/>
              <a:gdLst/>
              <a:ahLst/>
              <a:cxnLst/>
              <a:rect l="l" t="t" r="r" b="b"/>
              <a:pathLst>
                <a:path w="635">
                  <a:moveTo>
                    <a:pt x="0" y="0"/>
                  </a:moveTo>
                  <a:lnTo>
                    <a:pt x="190" y="0"/>
                  </a:lnTo>
                </a:path>
              </a:pathLst>
            </a:custGeom>
            <a:ln w="3175">
              <a:solidFill>
                <a:srgbClr val="6495AA"/>
              </a:solidFill>
            </a:ln>
          </p:spPr>
          <p:txBody>
            <a:bodyPr wrap="square" lIns="0" tIns="0" rIns="0" bIns="0" rtlCol="0"/>
            <a:lstStyle/>
            <a:p>
              <a:endParaRPr/>
            </a:p>
          </p:txBody>
        </p:sp>
        <p:sp>
          <p:nvSpPr>
            <p:cNvPr id="3759" name="object 600">
              <a:extLst>
                <a:ext uri="{FF2B5EF4-FFF2-40B4-BE49-F238E27FC236}">
                  <a16:creationId xmlns:a16="http://schemas.microsoft.com/office/drawing/2014/main" id="{C98183CC-1517-64E4-A57E-ECCF2177A15D}"/>
                </a:ext>
              </a:extLst>
            </p:cNvPr>
            <p:cNvSpPr/>
            <p:nvPr/>
          </p:nvSpPr>
          <p:spPr>
            <a:xfrm>
              <a:off x="4204550" y="1953869"/>
              <a:ext cx="0" cy="1270"/>
            </a:xfrm>
            <a:custGeom>
              <a:avLst/>
              <a:gdLst/>
              <a:ahLst/>
              <a:cxnLst/>
              <a:rect l="l" t="t" r="r" b="b"/>
              <a:pathLst>
                <a:path h="1269">
                  <a:moveTo>
                    <a:pt x="0" y="1003"/>
                  </a:moveTo>
                  <a:lnTo>
                    <a:pt x="0" y="0"/>
                  </a:lnTo>
                </a:path>
              </a:pathLst>
            </a:custGeom>
            <a:ln w="3175">
              <a:solidFill>
                <a:srgbClr val="6496AB"/>
              </a:solidFill>
            </a:ln>
          </p:spPr>
          <p:txBody>
            <a:bodyPr wrap="square" lIns="0" tIns="0" rIns="0" bIns="0" rtlCol="0"/>
            <a:lstStyle/>
            <a:p>
              <a:endParaRPr/>
            </a:p>
          </p:txBody>
        </p:sp>
        <p:sp>
          <p:nvSpPr>
            <p:cNvPr id="3760" name="object 601">
              <a:extLst>
                <a:ext uri="{FF2B5EF4-FFF2-40B4-BE49-F238E27FC236}">
                  <a16:creationId xmlns:a16="http://schemas.microsoft.com/office/drawing/2014/main" id="{08084CFA-6554-8AB4-9996-7571927FF315}"/>
                </a:ext>
              </a:extLst>
            </p:cNvPr>
            <p:cNvSpPr/>
            <p:nvPr/>
          </p:nvSpPr>
          <p:spPr>
            <a:xfrm>
              <a:off x="4204500" y="1759813"/>
              <a:ext cx="635" cy="0"/>
            </a:xfrm>
            <a:custGeom>
              <a:avLst/>
              <a:gdLst/>
              <a:ahLst/>
              <a:cxnLst/>
              <a:rect l="l" t="t" r="r" b="b"/>
              <a:pathLst>
                <a:path w="635">
                  <a:moveTo>
                    <a:pt x="0" y="0"/>
                  </a:moveTo>
                  <a:lnTo>
                    <a:pt x="25" y="0"/>
                  </a:lnTo>
                </a:path>
              </a:pathLst>
            </a:custGeom>
            <a:ln w="3175">
              <a:solidFill>
                <a:srgbClr val="699CB2"/>
              </a:solidFill>
            </a:ln>
          </p:spPr>
          <p:txBody>
            <a:bodyPr wrap="square" lIns="0" tIns="0" rIns="0" bIns="0" rtlCol="0"/>
            <a:lstStyle/>
            <a:p>
              <a:endParaRPr/>
            </a:p>
          </p:txBody>
        </p:sp>
        <p:sp>
          <p:nvSpPr>
            <p:cNvPr id="3761" name="object 602">
              <a:extLst>
                <a:ext uri="{FF2B5EF4-FFF2-40B4-BE49-F238E27FC236}">
                  <a16:creationId xmlns:a16="http://schemas.microsoft.com/office/drawing/2014/main" id="{24AAB9F5-1902-00B6-AEBC-0271150EBBCF}"/>
                </a:ext>
              </a:extLst>
            </p:cNvPr>
            <p:cNvSpPr/>
            <p:nvPr/>
          </p:nvSpPr>
          <p:spPr>
            <a:xfrm>
              <a:off x="4202633" y="1759063"/>
              <a:ext cx="3175" cy="194310"/>
            </a:xfrm>
            <a:custGeom>
              <a:avLst/>
              <a:gdLst/>
              <a:ahLst/>
              <a:cxnLst/>
              <a:rect l="l" t="t" r="r" b="b"/>
              <a:pathLst>
                <a:path w="3175" h="194310">
                  <a:moveTo>
                    <a:pt x="965" y="194030"/>
                  </a:moveTo>
                  <a:lnTo>
                    <a:pt x="0" y="192125"/>
                  </a:lnTo>
                  <a:lnTo>
                    <a:pt x="698" y="193560"/>
                  </a:lnTo>
                  <a:lnTo>
                    <a:pt x="965" y="194030"/>
                  </a:lnTo>
                  <a:close/>
                </a:path>
                <a:path w="3175" h="194310">
                  <a:moveTo>
                    <a:pt x="1371" y="1168"/>
                  </a:moveTo>
                  <a:lnTo>
                    <a:pt x="787" y="1625"/>
                  </a:lnTo>
                  <a:lnTo>
                    <a:pt x="1371" y="1168"/>
                  </a:lnTo>
                  <a:close/>
                </a:path>
                <a:path w="3175" h="194310">
                  <a:moveTo>
                    <a:pt x="2857" y="0"/>
                  </a:moveTo>
                  <a:lnTo>
                    <a:pt x="876" y="2184"/>
                  </a:lnTo>
                  <a:lnTo>
                    <a:pt x="2857" y="0"/>
                  </a:lnTo>
                  <a:close/>
                </a:path>
              </a:pathLst>
            </a:custGeom>
            <a:solidFill>
              <a:srgbClr val="B3DBEF"/>
            </a:solidFill>
          </p:spPr>
          <p:txBody>
            <a:bodyPr wrap="square" lIns="0" tIns="0" rIns="0" bIns="0" rtlCol="0"/>
            <a:lstStyle/>
            <a:p>
              <a:endParaRPr/>
            </a:p>
          </p:txBody>
        </p:sp>
        <p:sp>
          <p:nvSpPr>
            <p:cNvPr id="3762" name="object 603">
              <a:extLst>
                <a:ext uri="{FF2B5EF4-FFF2-40B4-BE49-F238E27FC236}">
                  <a16:creationId xmlns:a16="http://schemas.microsoft.com/office/drawing/2014/main" id="{0A32771F-2C07-82E7-3ADB-C4F99224833E}"/>
                </a:ext>
              </a:extLst>
            </p:cNvPr>
            <p:cNvSpPr/>
            <p:nvPr/>
          </p:nvSpPr>
          <p:spPr>
            <a:xfrm>
              <a:off x="4201610" y="1949000"/>
              <a:ext cx="0" cy="635"/>
            </a:xfrm>
            <a:custGeom>
              <a:avLst/>
              <a:gdLst/>
              <a:ahLst/>
              <a:cxnLst/>
              <a:rect l="l" t="t" r="r" b="b"/>
              <a:pathLst>
                <a:path h="635">
                  <a:moveTo>
                    <a:pt x="0" y="19"/>
                  </a:moveTo>
                  <a:lnTo>
                    <a:pt x="0" y="0"/>
                  </a:lnTo>
                </a:path>
              </a:pathLst>
            </a:custGeom>
            <a:ln w="3175">
              <a:solidFill>
                <a:srgbClr val="6496AB"/>
              </a:solidFill>
            </a:ln>
          </p:spPr>
          <p:txBody>
            <a:bodyPr wrap="square" lIns="0" tIns="0" rIns="0" bIns="0" rtlCol="0"/>
            <a:lstStyle/>
            <a:p>
              <a:endParaRPr/>
            </a:p>
          </p:txBody>
        </p:sp>
        <p:sp>
          <p:nvSpPr>
            <p:cNvPr id="3763" name="object 604">
              <a:extLst>
                <a:ext uri="{FF2B5EF4-FFF2-40B4-BE49-F238E27FC236}">
                  <a16:creationId xmlns:a16="http://schemas.microsoft.com/office/drawing/2014/main" id="{D8CFC25E-6771-D167-AAD0-23A0B049E22C}"/>
                </a:ext>
              </a:extLst>
            </p:cNvPr>
            <p:cNvSpPr/>
            <p:nvPr/>
          </p:nvSpPr>
          <p:spPr>
            <a:xfrm>
              <a:off x="4200036" y="1945620"/>
              <a:ext cx="2540" cy="5080"/>
            </a:xfrm>
            <a:custGeom>
              <a:avLst/>
              <a:gdLst/>
              <a:ahLst/>
              <a:cxnLst/>
              <a:rect l="l" t="t" r="r" b="b"/>
              <a:pathLst>
                <a:path w="2539" h="5080">
                  <a:moveTo>
                    <a:pt x="0" y="0"/>
                  </a:moveTo>
                  <a:lnTo>
                    <a:pt x="1676" y="3632"/>
                  </a:lnTo>
                  <a:lnTo>
                    <a:pt x="2324" y="4978"/>
                  </a:lnTo>
                  <a:lnTo>
                    <a:pt x="0" y="0"/>
                  </a:lnTo>
                  <a:close/>
                </a:path>
              </a:pathLst>
            </a:custGeom>
            <a:solidFill>
              <a:srgbClr val="B3DBEF"/>
            </a:solidFill>
          </p:spPr>
          <p:txBody>
            <a:bodyPr wrap="square" lIns="0" tIns="0" rIns="0" bIns="0" rtlCol="0"/>
            <a:lstStyle/>
            <a:p>
              <a:endParaRPr/>
            </a:p>
          </p:txBody>
        </p:sp>
        <p:sp>
          <p:nvSpPr>
            <p:cNvPr id="3764" name="object 605">
              <a:extLst>
                <a:ext uri="{FF2B5EF4-FFF2-40B4-BE49-F238E27FC236}">
                  <a16:creationId xmlns:a16="http://schemas.microsoft.com/office/drawing/2014/main" id="{3DE3FC12-8D6E-B5D2-3C2C-BD5E62839498}"/>
                </a:ext>
              </a:extLst>
            </p:cNvPr>
            <p:cNvSpPr/>
            <p:nvPr/>
          </p:nvSpPr>
          <p:spPr>
            <a:xfrm>
              <a:off x="4195629" y="1936245"/>
              <a:ext cx="0" cy="635"/>
            </a:xfrm>
            <a:custGeom>
              <a:avLst/>
              <a:gdLst/>
              <a:ahLst/>
              <a:cxnLst/>
              <a:rect l="l" t="t" r="r" b="b"/>
              <a:pathLst>
                <a:path h="635">
                  <a:moveTo>
                    <a:pt x="0" y="34"/>
                  </a:moveTo>
                  <a:lnTo>
                    <a:pt x="0" y="0"/>
                  </a:lnTo>
                </a:path>
              </a:pathLst>
            </a:custGeom>
            <a:ln w="3175">
              <a:solidFill>
                <a:srgbClr val="6696AB"/>
              </a:solidFill>
            </a:ln>
          </p:spPr>
          <p:txBody>
            <a:bodyPr wrap="square" lIns="0" tIns="0" rIns="0" bIns="0" rtlCol="0"/>
            <a:lstStyle/>
            <a:p>
              <a:endParaRPr/>
            </a:p>
          </p:txBody>
        </p:sp>
        <p:sp>
          <p:nvSpPr>
            <p:cNvPr id="3765" name="object 606">
              <a:extLst>
                <a:ext uri="{FF2B5EF4-FFF2-40B4-BE49-F238E27FC236}">
                  <a16:creationId xmlns:a16="http://schemas.microsoft.com/office/drawing/2014/main" id="{0FCF8668-BC15-0ADA-4469-F2743C8D1D5E}"/>
                </a:ext>
              </a:extLst>
            </p:cNvPr>
            <p:cNvSpPr/>
            <p:nvPr/>
          </p:nvSpPr>
          <p:spPr>
            <a:xfrm>
              <a:off x="4195343" y="1953498"/>
              <a:ext cx="635" cy="635"/>
            </a:xfrm>
            <a:custGeom>
              <a:avLst/>
              <a:gdLst/>
              <a:ahLst/>
              <a:cxnLst/>
              <a:rect l="l" t="t" r="r" b="b"/>
              <a:pathLst>
                <a:path w="635" h="635">
                  <a:moveTo>
                    <a:pt x="0" y="0"/>
                  </a:moveTo>
                  <a:lnTo>
                    <a:pt x="126" y="279"/>
                  </a:lnTo>
                  <a:lnTo>
                    <a:pt x="190" y="406"/>
                  </a:lnTo>
                  <a:lnTo>
                    <a:pt x="126" y="254"/>
                  </a:lnTo>
                  <a:lnTo>
                    <a:pt x="0" y="0"/>
                  </a:lnTo>
                  <a:close/>
                </a:path>
              </a:pathLst>
            </a:custGeom>
            <a:solidFill>
              <a:srgbClr val="B3DBEF"/>
            </a:solidFill>
          </p:spPr>
          <p:txBody>
            <a:bodyPr wrap="square" lIns="0" tIns="0" rIns="0" bIns="0" rtlCol="0"/>
            <a:lstStyle/>
            <a:p>
              <a:endParaRPr/>
            </a:p>
          </p:txBody>
        </p:sp>
        <p:sp>
          <p:nvSpPr>
            <p:cNvPr id="3766" name="object 607">
              <a:extLst>
                <a:ext uri="{FF2B5EF4-FFF2-40B4-BE49-F238E27FC236}">
                  <a16:creationId xmlns:a16="http://schemas.microsoft.com/office/drawing/2014/main" id="{0A84DB1A-E056-7BDC-4132-70019C43A9D2}"/>
                </a:ext>
              </a:extLst>
            </p:cNvPr>
            <p:cNvSpPr/>
            <p:nvPr/>
          </p:nvSpPr>
          <p:spPr>
            <a:xfrm>
              <a:off x="4190408" y="1943129"/>
              <a:ext cx="0" cy="635"/>
            </a:xfrm>
            <a:custGeom>
              <a:avLst/>
              <a:gdLst/>
              <a:ahLst/>
              <a:cxnLst/>
              <a:rect l="l" t="t" r="r" b="b"/>
              <a:pathLst>
                <a:path h="635">
                  <a:moveTo>
                    <a:pt x="0" y="22"/>
                  </a:moveTo>
                  <a:lnTo>
                    <a:pt x="0" y="0"/>
                  </a:lnTo>
                </a:path>
              </a:pathLst>
            </a:custGeom>
            <a:ln w="3175">
              <a:solidFill>
                <a:srgbClr val="6596AB"/>
              </a:solidFill>
            </a:ln>
          </p:spPr>
          <p:txBody>
            <a:bodyPr wrap="square" lIns="0" tIns="0" rIns="0" bIns="0" rtlCol="0"/>
            <a:lstStyle/>
            <a:p>
              <a:endParaRPr/>
            </a:p>
          </p:txBody>
        </p:sp>
        <p:sp>
          <p:nvSpPr>
            <p:cNvPr id="3767" name="object 608">
              <a:extLst>
                <a:ext uri="{FF2B5EF4-FFF2-40B4-BE49-F238E27FC236}">
                  <a16:creationId xmlns:a16="http://schemas.microsoft.com/office/drawing/2014/main" id="{F928C365-37AF-4D5A-0ED8-74C99F507318}"/>
                </a:ext>
              </a:extLst>
            </p:cNvPr>
            <p:cNvSpPr/>
            <p:nvPr/>
          </p:nvSpPr>
          <p:spPr>
            <a:xfrm>
              <a:off x="4189860" y="1942003"/>
              <a:ext cx="5080" cy="10160"/>
            </a:xfrm>
            <a:custGeom>
              <a:avLst/>
              <a:gdLst/>
              <a:ahLst/>
              <a:cxnLst/>
              <a:rect l="l" t="t" r="r" b="b"/>
              <a:pathLst>
                <a:path w="5079" h="10160">
                  <a:moveTo>
                    <a:pt x="0" y="0"/>
                  </a:moveTo>
                  <a:lnTo>
                    <a:pt x="1689" y="3632"/>
                  </a:lnTo>
                  <a:lnTo>
                    <a:pt x="3301" y="6934"/>
                  </a:lnTo>
                  <a:lnTo>
                    <a:pt x="4559" y="9563"/>
                  </a:lnTo>
                  <a:lnTo>
                    <a:pt x="0" y="0"/>
                  </a:lnTo>
                  <a:close/>
                </a:path>
              </a:pathLst>
            </a:custGeom>
            <a:solidFill>
              <a:srgbClr val="B3DBEF"/>
            </a:solidFill>
          </p:spPr>
          <p:txBody>
            <a:bodyPr wrap="square" lIns="0" tIns="0" rIns="0" bIns="0" rtlCol="0"/>
            <a:lstStyle/>
            <a:p>
              <a:endParaRPr/>
            </a:p>
          </p:txBody>
        </p:sp>
        <p:sp>
          <p:nvSpPr>
            <p:cNvPr id="3768" name="object 609">
              <a:extLst>
                <a:ext uri="{FF2B5EF4-FFF2-40B4-BE49-F238E27FC236}">
                  <a16:creationId xmlns:a16="http://schemas.microsoft.com/office/drawing/2014/main" id="{80EA01B2-5B35-2639-3B3D-7366DFFBACB3}"/>
                </a:ext>
              </a:extLst>
            </p:cNvPr>
            <p:cNvSpPr/>
            <p:nvPr/>
          </p:nvSpPr>
          <p:spPr>
            <a:xfrm>
              <a:off x="4171964" y="1967563"/>
              <a:ext cx="20320" cy="8890"/>
            </a:xfrm>
            <a:custGeom>
              <a:avLst/>
              <a:gdLst/>
              <a:ahLst/>
              <a:cxnLst/>
              <a:rect l="l" t="t" r="r" b="b"/>
              <a:pathLst>
                <a:path w="20320" h="8889">
                  <a:moveTo>
                    <a:pt x="4560" y="7599"/>
                  </a:moveTo>
                  <a:lnTo>
                    <a:pt x="2019" y="8127"/>
                  </a:lnTo>
                  <a:lnTo>
                    <a:pt x="0" y="8432"/>
                  </a:lnTo>
                  <a:lnTo>
                    <a:pt x="1752" y="8191"/>
                  </a:lnTo>
                  <a:lnTo>
                    <a:pt x="3543" y="7848"/>
                  </a:lnTo>
                  <a:lnTo>
                    <a:pt x="4560" y="7599"/>
                  </a:lnTo>
                  <a:close/>
                </a:path>
                <a:path w="20320" h="8889">
                  <a:moveTo>
                    <a:pt x="12358" y="4803"/>
                  </a:moveTo>
                  <a:lnTo>
                    <a:pt x="9156" y="6095"/>
                  </a:lnTo>
                  <a:lnTo>
                    <a:pt x="7861" y="6578"/>
                  </a:lnTo>
                  <a:lnTo>
                    <a:pt x="6210" y="7137"/>
                  </a:lnTo>
                  <a:lnTo>
                    <a:pt x="5359" y="7404"/>
                  </a:lnTo>
                  <a:lnTo>
                    <a:pt x="6934" y="6934"/>
                  </a:lnTo>
                  <a:lnTo>
                    <a:pt x="8432" y="6400"/>
                  </a:lnTo>
                  <a:lnTo>
                    <a:pt x="12358" y="4803"/>
                  </a:lnTo>
                  <a:close/>
                </a:path>
                <a:path w="20320" h="8889">
                  <a:moveTo>
                    <a:pt x="19964" y="0"/>
                  </a:moveTo>
                  <a:lnTo>
                    <a:pt x="17304" y="2197"/>
                  </a:lnTo>
                  <a:lnTo>
                    <a:pt x="14812" y="3644"/>
                  </a:lnTo>
                  <a:lnTo>
                    <a:pt x="17353" y="2171"/>
                  </a:lnTo>
                  <a:lnTo>
                    <a:pt x="19964" y="0"/>
                  </a:lnTo>
                  <a:close/>
                </a:path>
              </a:pathLst>
            </a:custGeom>
            <a:solidFill>
              <a:srgbClr val="88ACBD"/>
            </a:solidFill>
          </p:spPr>
          <p:txBody>
            <a:bodyPr wrap="square" lIns="0" tIns="0" rIns="0" bIns="0" rtlCol="0"/>
            <a:lstStyle/>
            <a:p>
              <a:endParaRPr/>
            </a:p>
          </p:txBody>
        </p:sp>
        <p:sp>
          <p:nvSpPr>
            <p:cNvPr id="3769" name="object 610">
              <a:extLst>
                <a:ext uri="{FF2B5EF4-FFF2-40B4-BE49-F238E27FC236}">
                  <a16:creationId xmlns:a16="http://schemas.microsoft.com/office/drawing/2014/main" id="{54FC9DDE-3A82-B974-3BD8-45EE6A153BA3}"/>
                </a:ext>
              </a:extLst>
            </p:cNvPr>
            <p:cNvSpPr/>
            <p:nvPr/>
          </p:nvSpPr>
          <p:spPr>
            <a:xfrm>
              <a:off x="4188969" y="1940079"/>
              <a:ext cx="1270" cy="1905"/>
            </a:xfrm>
            <a:custGeom>
              <a:avLst/>
              <a:gdLst/>
              <a:ahLst/>
              <a:cxnLst/>
              <a:rect l="l" t="t" r="r" b="b"/>
              <a:pathLst>
                <a:path w="1270" h="1905">
                  <a:moveTo>
                    <a:pt x="0" y="0"/>
                  </a:moveTo>
                  <a:lnTo>
                    <a:pt x="215" y="495"/>
                  </a:lnTo>
                  <a:lnTo>
                    <a:pt x="673" y="1460"/>
                  </a:lnTo>
                  <a:lnTo>
                    <a:pt x="596" y="1295"/>
                  </a:lnTo>
                  <a:lnTo>
                    <a:pt x="457" y="1003"/>
                  </a:lnTo>
                  <a:lnTo>
                    <a:pt x="330" y="711"/>
                  </a:lnTo>
                  <a:lnTo>
                    <a:pt x="190" y="419"/>
                  </a:lnTo>
                  <a:lnTo>
                    <a:pt x="0" y="0"/>
                  </a:lnTo>
                  <a:close/>
                </a:path>
              </a:pathLst>
            </a:custGeom>
            <a:solidFill>
              <a:srgbClr val="B3DBEF"/>
            </a:solidFill>
          </p:spPr>
          <p:txBody>
            <a:bodyPr wrap="square" lIns="0" tIns="0" rIns="0" bIns="0" rtlCol="0"/>
            <a:lstStyle/>
            <a:p>
              <a:endParaRPr/>
            </a:p>
          </p:txBody>
        </p:sp>
        <p:sp>
          <p:nvSpPr>
            <p:cNvPr id="3770" name="object 611">
              <a:extLst>
                <a:ext uri="{FF2B5EF4-FFF2-40B4-BE49-F238E27FC236}">
                  <a16:creationId xmlns:a16="http://schemas.microsoft.com/office/drawing/2014/main" id="{12778F83-9142-81BF-4126-21080909B55B}"/>
                </a:ext>
              </a:extLst>
            </p:cNvPr>
            <p:cNvSpPr/>
            <p:nvPr/>
          </p:nvSpPr>
          <p:spPr>
            <a:xfrm>
              <a:off x="4188656" y="1939368"/>
              <a:ext cx="0" cy="635"/>
            </a:xfrm>
            <a:custGeom>
              <a:avLst/>
              <a:gdLst/>
              <a:ahLst/>
              <a:cxnLst/>
              <a:rect l="l" t="t" r="r" b="b"/>
              <a:pathLst>
                <a:path h="635">
                  <a:moveTo>
                    <a:pt x="0" y="48"/>
                  </a:moveTo>
                  <a:lnTo>
                    <a:pt x="0" y="0"/>
                  </a:lnTo>
                </a:path>
              </a:pathLst>
            </a:custGeom>
            <a:ln w="3175">
              <a:solidFill>
                <a:srgbClr val="6696AB"/>
              </a:solidFill>
            </a:ln>
          </p:spPr>
          <p:txBody>
            <a:bodyPr wrap="square" lIns="0" tIns="0" rIns="0" bIns="0" rtlCol="0"/>
            <a:lstStyle/>
            <a:p>
              <a:endParaRPr/>
            </a:p>
          </p:txBody>
        </p:sp>
        <p:sp>
          <p:nvSpPr>
            <p:cNvPr id="3771" name="object 612">
              <a:extLst>
                <a:ext uri="{FF2B5EF4-FFF2-40B4-BE49-F238E27FC236}">
                  <a16:creationId xmlns:a16="http://schemas.microsoft.com/office/drawing/2014/main" id="{21F3FC8D-C5D4-2C91-F948-9DA34ECBF27E}"/>
                </a:ext>
              </a:extLst>
            </p:cNvPr>
            <p:cNvSpPr/>
            <p:nvPr/>
          </p:nvSpPr>
          <p:spPr>
            <a:xfrm>
              <a:off x="4150080" y="1955697"/>
              <a:ext cx="10160" cy="20955"/>
            </a:xfrm>
            <a:custGeom>
              <a:avLst/>
              <a:gdLst/>
              <a:ahLst/>
              <a:cxnLst/>
              <a:rect l="l" t="t" r="r" b="b"/>
              <a:pathLst>
                <a:path w="10160" h="20955">
                  <a:moveTo>
                    <a:pt x="736" y="10210"/>
                  </a:moveTo>
                  <a:lnTo>
                    <a:pt x="241" y="2578"/>
                  </a:lnTo>
                  <a:lnTo>
                    <a:pt x="0" y="0"/>
                  </a:lnTo>
                  <a:lnTo>
                    <a:pt x="215" y="2692"/>
                  </a:lnTo>
                  <a:lnTo>
                    <a:pt x="736" y="10210"/>
                  </a:lnTo>
                  <a:close/>
                </a:path>
                <a:path w="10160" h="20955">
                  <a:moveTo>
                    <a:pt x="825" y="11341"/>
                  </a:moveTo>
                  <a:close/>
                </a:path>
                <a:path w="10160" h="20955">
                  <a:moveTo>
                    <a:pt x="9588" y="20510"/>
                  </a:moveTo>
                  <a:lnTo>
                    <a:pt x="4762" y="18910"/>
                  </a:lnTo>
                  <a:lnTo>
                    <a:pt x="9588" y="20523"/>
                  </a:lnTo>
                  <a:close/>
                </a:path>
              </a:pathLst>
            </a:custGeom>
            <a:solidFill>
              <a:srgbClr val="88ACBD"/>
            </a:solidFill>
          </p:spPr>
          <p:txBody>
            <a:bodyPr wrap="square" lIns="0" tIns="0" rIns="0" bIns="0" rtlCol="0"/>
            <a:lstStyle/>
            <a:p>
              <a:endParaRPr/>
            </a:p>
          </p:txBody>
        </p:sp>
        <p:sp>
          <p:nvSpPr>
            <p:cNvPr id="3772" name="object 613">
              <a:extLst>
                <a:ext uri="{FF2B5EF4-FFF2-40B4-BE49-F238E27FC236}">
                  <a16:creationId xmlns:a16="http://schemas.microsoft.com/office/drawing/2014/main" id="{8E17C702-D7BF-76C3-46F9-24C11C6CFE51}"/>
                </a:ext>
              </a:extLst>
            </p:cNvPr>
            <p:cNvSpPr/>
            <p:nvPr/>
          </p:nvSpPr>
          <p:spPr>
            <a:xfrm>
              <a:off x="4143946" y="1941295"/>
              <a:ext cx="635" cy="1270"/>
            </a:xfrm>
            <a:custGeom>
              <a:avLst/>
              <a:gdLst/>
              <a:ahLst/>
              <a:cxnLst/>
              <a:rect l="l" t="t" r="r" b="b"/>
              <a:pathLst>
                <a:path w="635" h="1269">
                  <a:moveTo>
                    <a:pt x="0" y="0"/>
                  </a:moveTo>
                  <a:lnTo>
                    <a:pt x="12" y="165"/>
                  </a:lnTo>
                  <a:lnTo>
                    <a:pt x="50" y="469"/>
                  </a:lnTo>
                  <a:lnTo>
                    <a:pt x="63" y="596"/>
                  </a:lnTo>
                  <a:lnTo>
                    <a:pt x="88" y="825"/>
                  </a:lnTo>
                  <a:lnTo>
                    <a:pt x="114" y="977"/>
                  </a:lnTo>
                  <a:lnTo>
                    <a:pt x="139" y="1143"/>
                  </a:lnTo>
                  <a:lnTo>
                    <a:pt x="101" y="800"/>
                  </a:lnTo>
                  <a:lnTo>
                    <a:pt x="50" y="419"/>
                  </a:lnTo>
                  <a:close/>
                </a:path>
              </a:pathLst>
            </a:custGeom>
            <a:solidFill>
              <a:srgbClr val="B3DBEF"/>
            </a:solidFill>
          </p:spPr>
          <p:txBody>
            <a:bodyPr wrap="square" lIns="0" tIns="0" rIns="0" bIns="0" rtlCol="0"/>
            <a:lstStyle/>
            <a:p>
              <a:endParaRPr/>
            </a:p>
          </p:txBody>
        </p:sp>
        <p:sp>
          <p:nvSpPr>
            <p:cNvPr id="3773" name="object 614">
              <a:extLst>
                <a:ext uri="{FF2B5EF4-FFF2-40B4-BE49-F238E27FC236}">
                  <a16:creationId xmlns:a16="http://schemas.microsoft.com/office/drawing/2014/main" id="{B0F28D97-30D1-2F8C-C9B2-193E22BECCB9}"/>
                </a:ext>
              </a:extLst>
            </p:cNvPr>
            <p:cNvSpPr/>
            <p:nvPr/>
          </p:nvSpPr>
          <p:spPr>
            <a:xfrm>
              <a:off x="4142079" y="1924925"/>
              <a:ext cx="635" cy="635"/>
            </a:xfrm>
            <a:custGeom>
              <a:avLst/>
              <a:gdLst/>
              <a:ahLst/>
              <a:cxnLst/>
              <a:rect l="l" t="t" r="r" b="b"/>
              <a:pathLst>
                <a:path w="635" h="635">
                  <a:moveTo>
                    <a:pt x="38" y="342"/>
                  </a:moveTo>
                  <a:lnTo>
                    <a:pt x="25" y="190"/>
                  </a:lnTo>
                  <a:lnTo>
                    <a:pt x="0" y="0"/>
                  </a:lnTo>
                  <a:lnTo>
                    <a:pt x="38" y="342"/>
                  </a:lnTo>
                  <a:close/>
                </a:path>
                <a:path w="635" h="635">
                  <a:moveTo>
                    <a:pt x="50" y="393"/>
                  </a:moveTo>
                  <a:close/>
                </a:path>
              </a:pathLst>
            </a:custGeom>
            <a:solidFill>
              <a:srgbClr val="88ACBD"/>
            </a:solidFill>
          </p:spPr>
          <p:txBody>
            <a:bodyPr wrap="square" lIns="0" tIns="0" rIns="0" bIns="0" rtlCol="0"/>
            <a:lstStyle/>
            <a:p>
              <a:endParaRPr/>
            </a:p>
          </p:txBody>
        </p:sp>
        <p:sp>
          <p:nvSpPr>
            <p:cNvPr id="3774" name="object 615">
              <a:extLst>
                <a:ext uri="{FF2B5EF4-FFF2-40B4-BE49-F238E27FC236}">
                  <a16:creationId xmlns:a16="http://schemas.microsoft.com/office/drawing/2014/main" id="{9186392D-E76C-6B1A-D836-76C08B1F4777}"/>
                </a:ext>
              </a:extLst>
            </p:cNvPr>
            <p:cNvSpPr/>
            <p:nvPr/>
          </p:nvSpPr>
          <p:spPr>
            <a:xfrm>
              <a:off x="4134695" y="1907510"/>
              <a:ext cx="1270" cy="2540"/>
            </a:xfrm>
            <a:custGeom>
              <a:avLst/>
              <a:gdLst/>
              <a:ahLst/>
              <a:cxnLst/>
              <a:rect l="l" t="t" r="r" b="b"/>
              <a:pathLst>
                <a:path w="1270" h="2539">
                  <a:moveTo>
                    <a:pt x="0" y="0"/>
                  </a:moveTo>
                  <a:lnTo>
                    <a:pt x="647" y="1562"/>
                  </a:lnTo>
                  <a:lnTo>
                    <a:pt x="825" y="1943"/>
                  </a:lnTo>
                  <a:lnTo>
                    <a:pt x="0" y="0"/>
                  </a:lnTo>
                  <a:close/>
                </a:path>
              </a:pathLst>
            </a:custGeom>
            <a:solidFill>
              <a:srgbClr val="B3DBEF"/>
            </a:solidFill>
          </p:spPr>
          <p:txBody>
            <a:bodyPr wrap="square" lIns="0" tIns="0" rIns="0" bIns="0" rtlCol="0"/>
            <a:lstStyle/>
            <a:p>
              <a:endParaRPr/>
            </a:p>
          </p:txBody>
        </p:sp>
        <p:sp>
          <p:nvSpPr>
            <p:cNvPr id="3775" name="object 616">
              <a:extLst>
                <a:ext uri="{FF2B5EF4-FFF2-40B4-BE49-F238E27FC236}">
                  <a16:creationId xmlns:a16="http://schemas.microsoft.com/office/drawing/2014/main" id="{F3C6F606-AD8C-B500-282D-A9256C97511B}"/>
                </a:ext>
              </a:extLst>
            </p:cNvPr>
            <p:cNvSpPr/>
            <p:nvPr/>
          </p:nvSpPr>
          <p:spPr>
            <a:xfrm>
              <a:off x="4132558" y="1902184"/>
              <a:ext cx="635" cy="1270"/>
            </a:xfrm>
            <a:custGeom>
              <a:avLst/>
              <a:gdLst/>
              <a:ahLst/>
              <a:cxnLst/>
              <a:rect l="l" t="t" r="r" b="b"/>
              <a:pathLst>
                <a:path w="635" h="1269">
                  <a:moveTo>
                    <a:pt x="0" y="0"/>
                  </a:moveTo>
                  <a:lnTo>
                    <a:pt x="152" y="419"/>
                  </a:lnTo>
                  <a:lnTo>
                    <a:pt x="228" y="609"/>
                  </a:lnTo>
                  <a:lnTo>
                    <a:pt x="304" y="787"/>
                  </a:lnTo>
                  <a:lnTo>
                    <a:pt x="380" y="977"/>
                  </a:lnTo>
                  <a:lnTo>
                    <a:pt x="253" y="660"/>
                  </a:lnTo>
                  <a:lnTo>
                    <a:pt x="0" y="0"/>
                  </a:lnTo>
                  <a:close/>
                </a:path>
              </a:pathLst>
            </a:custGeom>
            <a:solidFill>
              <a:srgbClr val="88ACBD"/>
            </a:solidFill>
          </p:spPr>
          <p:txBody>
            <a:bodyPr wrap="square" lIns="0" tIns="0" rIns="0" bIns="0" rtlCol="0"/>
            <a:lstStyle/>
            <a:p>
              <a:endParaRPr/>
            </a:p>
          </p:txBody>
        </p:sp>
        <p:sp>
          <p:nvSpPr>
            <p:cNvPr id="3776" name="object 617">
              <a:extLst>
                <a:ext uri="{FF2B5EF4-FFF2-40B4-BE49-F238E27FC236}">
                  <a16:creationId xmlns:a16="http://schemas.microsoft.com/office/drawing/2014/main" id="{252FA225-A19C-EC96-D755-683D40C95ED4}"/>
                </a:ext>
              </a:extLst>
            </p:cNvPr>
            <p:cNvSpPr/>
            <p:nvPr/>
          </p:nvSpPr>
          <p:spPr>
            <a:xfrm>
              <a:off x="4207250" y="1797461"/>
              <a:ext cx="19050" cy="16510"/>
            </a:xfrm>
            <a:custGeom>
              <a:avLst/>
              <a:gdLst/>
              <a:ahLst/>
              <a:cxnLst/>
              <a:rect l="l" t="t" r="r" b="b"/>
              <a:pathLst>
                <a:path w="19050" h="16510">
                  <a:moveTo>
                    <a:pt x="16217" y="0"/>
                  </a:moveTo>
                  <a:lnTo>
                    <a:pt x="11518" y="1930"/>
                  </a:lnTo>
                  <a:lnTo>
                    <a:pt x="9144" y="2959"/>
                  </a:lnTo>
                  <a:lnTo>
                    <a:pt x="9182" y="4038"/>
                  </a:lnTo>
                  <a:lnTo>
                    <a:pt x="9182" y="7404"/>
                  </a:lnTo>
                  <a:lnTo>
                    <a:pt x="8102" y="10083"/>
                  </a:lnTo>
                  <a:lnTo>
                    <a:pt x="5854" y="11518"/>
                  </a:lnTo>
                  <a:lnTo>
                    <a:pt x="5346" y="11950"/>
                  </a:lnTo>
                  <a:lnTo>
                    <a:pt x="3149" y="12839"/>
                  </a:lnTo>
                  <a:lnTo>
                    <a:pt x="0" y="14046"/>
                  </a:lnTo>
                  <a:lnTo>
                    <a:pt x="609" y="14719"/>
                  </a:lnTo>
                  <a:lnTo>
                    <a:pt x="1193" y="15494"/>
                  </a:lnTo>
                  <a:lnTo>
                    <a:pt x="1714" y="16357"/>
                  </a:lnTo>
                  <a:lnTo>
                    <a:pt x="8585" y="15557"/>
                  </a:lnTo>
                  <a:lnTo>
                    <a:pt x="15049" y="14376"/>
                  </a:lnTo>
                  <a:lnTo>
                    <a:pt x="18834" y="13792"/>
                  </a:lnTo>
                  <a:lnTo>
                    <a:pt x="17043" y="10020"/>
                  </a:lnTo>
                  <a:lnTo>
                    <a:pt x="16179" y="5943"/>
                  </a:lnTo>
                  <a:lnTo>
                    <a:pt x="16192" y="520"/>
                  </a:lnTo>
                  <a:lnTo>
                    <a:pt x="16217" y="0"/>
                  </a:lnTo>
                  <a:close/>
                </a:path>
              </a:pathLst>
            </a:custGeom>
            <a:solidFill>
              <a:srgbClr val="17977A"/>
            </a:solidFill>
          </p:spPr>
          <p:txBody>
            <a:bodyPr wrap="square" lIns="0" tIns="0" rIns="0" bIns="0" rtlCol="0"/>
            <a:lstStyle/>
            <a:p>
              <a:endParaRPr/>
            </a:p>
          </p:txBody>
        </p:sp>
        <p:sp>
          <p:nvSpPr>
            <p:cNvPr id="3777" name="object 618">
              <a:extLst>
                <a:ext uri="{FF2B5EF4-FFF2-40B4-BE49-F238E27FC236}">
                  <a16:creationId xmlns:a16="http://schemas.microsoft.com/office/drawing/2014/main" id="{4CFA425F-41DC-C4F8-4240-89AE089150F1}"/>
                </a:ext>
              </a:extLst>
            </p:cNvPr>
            <p:cNvSpPr/>
            <p:nvPr/>
          </p:nvSpPr>
          <p:spPr>
            <a:xfrm>
              <a:off x="4223424" y="1781163"/>
              <a:ext cx="50165" cy="36195"/>
            </a:xfrm>
            <a:custGeom>
              <a:avLst/>
              <a:gdLst/>
              <a:ahLst/>
              <a:cxnLst/>
              <a:rect l="l" t="t" r="r" b="b"/>
              <a:pathLst>
                <a:path w="50164" h="36194">
                  <a:moveTo>
                    <a:pt x="49618" y="31686"/>
                  </a:moveTo>
                  <a:lnTo>
                    <a:pt x="43586" y="32791"/>
                  </a:lnTo>
                  <a:lnTo>
                    <a:pt x="40525" y="33451"/>
                  </a:lnTo>
                  <a:lnTo>
                    <a:pt x="41402" y="34086"/>
                  </a:lnTo>
                  <a:lnTo>
                    <a:pt x="42214" y="34937"/>
                  </a:lnTo>
                  <a:lnTo>
                    <a:pt x="42964" y="35953"/>
                  </a:lnTo>
                  <a:lnTo>
                    <a:pt x="47459" y="35572"/>
                  </a:lnTo>
                  <a:lnTo>
                    <a:pt x="48336" y="34569"/>
                  </a:lnTo>
                  <a:lnTo>
                    <a:pt x="49072" y="33248"/>
                  </a:lnTo>
                  <a:lnTo>
                    <a:pt x="49618" y="31686"/>
                  </a:lnTo>
                  <a:close/>
                </a:path>
                <a:path w="50164" h="36194">
                  <a:moveTo>
                    <a:pt x="49631" y="31673"/>
                  </a:moveTo>
                  <a:close/>
                </a:path>
                <a:path w="50164" h="36194">
                  <a:moveTo>
                    <a:pt x="34717" y="29692"/>
                  </a:moveTo>
                  <a:lnTo>
                    <a:pt x="5410" y="29692"/>
                  </a:lnTo>
                  <a:lnTo>
                    <a:pt x="8737" y="29946"/>
                  </a:lnTo>
                  <a:lnTo>
                    <a:pt x="11099" y="32092"/>
                  </a:lnTo>
                  <a:lnTo>
                    <a:pt x="12788" y="35483"/>
                  </a:lnTo>
                  <a:lnTo>
                    <a:pt x="24307" y="34480"/>
                  </a:lnTo>
                  <a:lnTo>
                    <a:pt x="35267" y="31965"/>
                  </a:lnTo>
                  <a:lnTo>
                    <a:pt x="37206" y="31965"/>
                  </a:lnTo>
                  <a:lnTo>
                    <a:pt x="34717" y="29692"/>
                  </a:lnTo>
                  <a:close/>
                </a:path>
                <a:path w="50164" h="36194">
                  <a:moveTo>
                    <a:pt x="37206" y="31965"/>
                  </a:moveTo>
                  <a:lnTo>
                    <a:pt x="35267" y="31965"/>
                  </a:lnTo>
                  <a:lnTo>
                    <a:pt x="37261" y="32118"/>
                  </a:lnTo>
                  <a:lnTo>
                    <a:pt x="37401" y="32143"/>
                  </a:lnTo>
                  <a:lnTo>
                    <a:pt x="37206" y="31965"/>
                  </a:lnTo>
                  <a:close/>
                </a:path>
                <a:path w="50164" h="36194">
                  <a:moveTo>
                    <a:pt x="26263" y="0"/>
                  </a:moveTo>
                  <a:lnTo>
                    <a:pt x="18478" y="3683"/>
                  </a:lnTo>
                  <a:lnTo>
                    <a:pt x="18161" y="6197"/>
                  </a:lnTo>
                  <a:lnTo>
                    <a:pt x="17183" y="8191"/>
                  </a:lnTo>
                  <a:lnTo>
                    <a:pt x="15570" y="9385"/>
                  </a:lnTo>
                  <a:lnTo>
                    <a:pt x="14605" y="10617"/>
                  </a:lnTo>
                  <a:lnTo>
                    <a:pt x="7899" y="13106"/>
                  </a:lnTo>
                  <a:lnTo>
                    <a:pt x="38" y="16294"/>
                  </a:lnTo>
                  <a:lnTo>
                    <a:pt x="0" y="22237"/>
                  </a:lnTo>
                  <a:lnTo>
                    <a:pt x="876" y="26314"/>
                  </a:lnTo>
                  <a:lnTo>
                    <a:pt x="2667" y="30086"/>
                  </a:lnTo>
                  <a:lnTo>
                    <a:pt x="4279" y="29832"/>
                  </a:lnTo>
                  <a:lnTo>
                    <a:pt x="5410" y="29692"/>
                  </a:lnTo>
                  <a:lnTo>
                    <a:pt x="34717" y="29692"/>
                  </a:lnTo>
                  <a:lnTo>
                    <a:pt x="31988" y="27201"/>
                  </a:lnTo>
                  <a:lnTo>
                    <a:pt x="28178" y="21663"/>
                  </a:lnTo>
                  <a:lnTo>
                    <a:pt x="25925" y="15548"/>
                  </a:lnTo>
                  <a:lnTo>
                    <a:pt x="25240" y="9385"/>
                  </a:lnTo>
                  <a:lnTo>
                    <a:pt x="25184" y="6057"/>
                  </a:lnTo>
                  <a:lnTo>
                    <a:pt x="25539" y="3098"/>
                  </a:lnTo>
                  <a:lnTo>
                    <a:pt x="26263" y="0"/>
                  </a:lnTo>
                  <a:close/>
                </a:path>
              </a:pathLst>
            </a:custGeom>
            <a:solidFill>
              <a:srgbClr val="97C091"/>
            </a:solidFill>
          </p:spPr>
          <p:txBody>
            <a:bodyPr wrap="square" lIns="0" tIns="0" rIns="0" bIns="0" rtlCol="0"/>
            <a:lstStyle/>
            <a:p>
              <a:endParaRPr/>
            </a:p>
          </p:txBody>
        </p:sp>
        <p:sp>
          <p:nvSpPr>
            <p:cNvPr id="3778" name="object 619">
              <a:extLst>
                <a:ext uri="{FF2B5EF4-FFF2-40B4-BE49-F238E27FC236}">
                  <a16:creationId xmlns:a16="http://schemas.microsoft.com/office/drawing/2014/main" id="{86E18539-D215-A169-6E37-63A9DCBA6D95}"/>
                </a:ext>
              </a:extLst>
            </p:cNvPr>
            <p:cNvSpPr/>
            <p:nvPr/>
          </p:nvSpPr>
          <p:spPr>
            <a:xfrm>
              <a:off x="4248622" y="1764488"/>
              <a:ext cx="50800" cy="50165"/>
            </a:xfrm>
            <a:custGeom>
              <a:avLst/>
              <a:gdLst/>
              <a:ahLst/>
              <a:cxnLst/>
              <a:rect l="l" t="t" r="r" b="b"/>
              <a:pathLst>
                <a:path w="50800" h="50164">
                  <a:moveTo>
                    <a:pt x="31554" y="0"/>
                  </a:moveTo>
                  <a:lnTo>
                    <a:pt x="30513" y="12"/>
                  </a:lnTo>
                  <a:lnTo>
                    <a:pt x="29789" y="12"/>
                  </a:lnTo>
                  <a:lnTo>
                    <a:pt x="29078" y="139"/>
                  </a:lnTo>
                  <a:lnTo>
                    <a:pt x="14968" y="8889"/>
                  </a:lnTo>
                  <a:lnTo>
                    <a:pt x="14257" y="9969"/>
                  </a:lnTo>
                  <a:lnTo>
                    <a:pt x="13304" y="10794"/>
                  </a:lnTo>
                  <a:lnTo>
                    <a:pt x="12073" y="11480"/>
                  </a:lnTo>
                  <a:lnTo>
                    <a:pt x="1062" y="16675"/>
                  </a:lnTo>
                  <a:lnTo>
                    <a:pt x="350" y="19773"/>
                  </a:lnTo>
                  <a:lnTo>
                    <a:pt x="0" y="22593"/>
                  </a:lnTo>
                  <a:lnTo>
                    <a:pt x="63" y="26276"/>
                  </a:lnTo>
                  <a:lnTo>
                    <a:pt x="723" y="32222"/>
                  </a:lnTo>
                  <a:lnTo>
                    <a:pt x="2978" y="38333"/>
                  </a:lnTo>
                  <a:lnTo>
                    <a:pt x="6792" y="43870"/>
                  </a:lnTo>
                  <a:lnTo>
                    <a:pt x="12212" y="48818"/>
                  </a:lnTo>
                  <a:lnTo>
                    <a:pt x="13317" y="48971"/>
                  </a:lnTo>
                  <a:lnTo>
                    <a:pt x="14359" y="49428"/>
                  </a:lnTo>
                  <a:lnTo>
                    <a:pt x="15324" y="50126"/>
                  </a:lnTo>
                  <a:lnTo>
                    <a:pt x="18397" y="49466"/>
                  </a:lnTo>
                  <a:lnTo>
                    <a:pt x="28430" y="47637"/>
                  </a:lnTo>
                  <a:lnTo>
                    <a:pt x="38273" y="45999"/>
                  </a:lnTo>
                  <a:lnTo>
                    <a:pt x="41168" y="45453"/>
                  </a:lnTo>
                  <a:lnTo>
                    <a:pt x="43010" y="45059"/>
                  </a:lnTo>
                  <a:lnTo>
                    <a:pt x="43276" y="44970"/>
                  </a:lnTo>
                  <a:lnTo>
                    <a:pt x="43518" y="44919"/>
                  </a:lnTo>
                  <a:lnTo>
                    <a:pt x="50136" y="38404"/>
                  </a:lnTo>
                  <a:lnTo>
                    <a:pt x="36380" y="38404"/>
                  </a:lnTo>
                  <a:lnTo>
                    <a:pt x="31326" y="33248"/>
                  </a:lnTo>
                  <a:lnTo>
                    <a:pt x="27846" y="25514"/>
                  </a:lnTo>
                  <a:lnTo>
                    <a:pt x="26766" y="22593"/>
                  </a:lnTo>
                  <a:lnTo>
                    <a:pt x="26292" y="19773"/>
                  </a:lnTo>
                  <a:lnTo>
                    <a:pt x="26370" y="12801"/>
                  </a:lnTo>
                  <a:lnTo>
                    <a:pt x="27592" y="9753"/>
                  </a:lnTo>
                  <a:lnTo>
                    <a:pt x="29802" y="8648"/>
                  </a:lnTo>
                  <a:lnTo>
                    <a:pt x="33955" y="7619"/>
                  </a:lnTo>
                  <a:lnTo>
                    <a:pt x="42550" y="7619"/>
                  </a:lnTo>
                  <a:lnTo>
                    <a:pt x="39339" y="3416"/>
                  </a:lnTo>
                  <a:lnTo>
                    <a:pt x="33726" y="660"/>
                  </a:lnTo>
                  <a:lnTo>
                    <a:pt x="32621" y="215"/>
                  </a:lnTo>
                  <a:lnTo>
                    <a:pt x="31554" y="0"/>
                  </a:lnTo>
                  <a:close/>
                </a:path>
                <a:path w="50800" h="50164">
                  <a:moveTo>
                    <a:pt x="42550" y="7619"/>
                  </a:moveTo>
                  <a:lnTo>
                    <a:pt x="33955" y="7619"/>
                  </a:lnTo>
                  <a:lnTo>
                    <a:pt x="39695" y="12801"/>
                  </a:lnTo>
                  <a:lnTo>
                    <a:pt x="43569" y="23406"/>
                  </a:lnTo>
                  <a:lnTo>
                    <a:pt x="43923" y="25514"/>
                  </a:lnTo>
                  <a:lnTo>
                    <a:pt x="43944" y="33248"/>
                  </a:lnTo>
                  <a:lnTo>
                    <a:pt x="42730" y="36258"/>
                  </a:lnTo>
                  <a:lnTo>
                    <a:pt x="40533" y="37363"/>
                  </a:lnTo>
                  <a:lnTo>
                    <a:pt x="36380" y="38404"/>
                  </a:lnTo>
                  <a:lnTo>
                    <a:pt x="50136" y="38404"/>
                  </a:lnTo>
                  <a:lnTo>
                    <a:pt x="44180" y="9753"/>
                  </a:lnTo>
                  <a:lnTo>
                    <a:pt x="42550" y="7619"/>
                  </a:lnTo>
                  <a:close/>
                </a:path>
              </a:pathLst>
            </a:custGeom>
            <a:solidFill>
              <a:srgbClr val="17977A"/>
            </a:solidFill>
          </p:spPr>
          <p:txBody>
            <a:bodyPr wrap="square" lIns="0" tIns="0" rIns="0" bIns="0" rtlCol="0"/>
            <a:lstStyle/>
            <a:p>
              <a:endParaRPr/>
            </a:p>
          </p:txBody>
        </p:sp>
        <p:sp>
          <p:nvSpPr>
            <p:cNvPr id="3779" name="object 620">
              <a:extLst>
                <a:ext uri="{FF2B5EF4-FFF2-40B4-BE49-F238E27FC236}">
                  <a16:creationId xmlns:a16="http://schemas.microsoft.com/office/drawing/2014/main" id="{C49A986C-0BBD-2533-5295-4F66157028EE}"/>
                </a:ext>
              </a:extLst>
            </p:cNvPr>
            <p:cNvSpPr/>
            <p:nvPr/>
          </p:nvSpPr>
          <p:spPr>
            <a:xfrm>
              <a:off x="4274901" y="1772107"/>
              <a:ext cx="17780" cy="31115"/>
            </a:xfrm>
            <a:custGeom>
              <a:avLst/>
              <a:gdLst/>
              <a:ahLst/>
              <a:cxnLst/>
              <a:rect l="l" t="t" r="r" b="b"/>
              <a:pathLst>
                <a:path w="17779" h="31114">
                  <a:moveTo>
                    <a:pt x="7670" y="0"/>
                  </a:moveTo>
                  <a:lnTo>
                    <a:pt x="3517" y="1028"/>
                  </a:lnTo>
                  <a:lnTo>
                    <a:pt x="1320" y="2133"/>
                  </a:lnTo>
                  <a:lnTo>
                    <a:pt x="0" y="5410"/>
                  </a:lnTo>
                  <a:lnTo>
                    <a:pt x="0" y="12103"/>
                  </a:lnTo>
                  <a:lnTo>
                    <a:pt x="495" y="14973"/>
                  </a:lnTo>
                  <a:lnTo>
                    <a:pt x="1562" y="17894"/>
                  </a:lnTo>
                  <a:lnTo>
                    <a:pt x="5041" y="25628"/>
                  </a:lnTo>
                  <a:lnTo>
                    <a:pt x="10096" y="30784"/>
                  </a:lnTo>
                  <a:lnTo>
                    <a:pt x="14249" y="29743"/>
                  </a:lnTo>
                  <a:lnTo>
                    <a:pt x="16459" y="28638"/>
                  </a:lnTo>
                  <a:lnTo>
                    <a:pt x="17767" y="25361"/>
                  </a:lnTo>
                  <a:lnTo>
                    <a:pt x="17767" y="21183"/>
                  </a:lnTo>
                  <a:lnTo>
                    <a:pt x="17767" y="18656"/>
                  </a:lnTo>
                  <a:lnTo>
                    <a:pt x="17284" y="15786"/>
                  </a:lnTo>
                  <a:lnTo>
                    <a:pt x="13411" y="5181"/>
                  </a:lnTo>
                  <a:lnTo>
                    <a:pt x="7670" y="0"/>
                  </a:lnTo>
                  <a:close/>
                </a:path>
              </a:pathLst>
            </a:custGeom>
            <a:solidFill>
              <a:srgbClr val="004539"/>
            </a:solidFill>
          </p:spPr>
          <p:txBody>
            <a:bodyPr wrap="square" lIns="0" tIns="0" rIns="0" bIns="0" rtlCol="0"/>
            <a:lstStyle/>
            <a:p>
              <a:endParaRPr/>
            </a:p>
          </p:txBody>
        </p:sp>
        <p:sp>
          <p:nvSpPr>
            <p:cNvPr id="3780" name="object 621">
              <a:extLst>
                <a:ext uri="{FF2B5EF4-FFF2-40B4-BE49-F238E27FC236}">
                  <a16:creationId xmlns:a16="http://schemas.microsoft.com/office/drawing/2014/main" id="{D37C92C2-B4F0-1EA4-6DA8-6CBE1019ABA5}"/>
                </a:ext>
              </a:extLst>
            </p:cNvPr>
            <p:cNvSpPr/>
            <p:nvPr/>
          </p:nvSpPr>
          <p:spPr>
            <a:xfrm>
              <a:off x="4140192" y="1915525"/>
              <a:ext cx="1270" cy="1270"/>
            </a:xfrm>
            <a:custGeom>
              <a:avLst/>
              <a:gdLst/>
              <a:ahLst/>
              <a:cxnLst/>
              <a:rect l="l" t="t" r="r" b="b"/>
              <a:pathLst>
                <a:path w="1270" h="1269">
                  <a:moveTo>
                    <a:pt x="0" y="0"/>
                  </a:moveTo>
                  <a:lnTo>
                    <a:pt x="749" y="939"/>
                  </a:lnTo>
                  <a:lnTo>
                    <a:pt x="647" y="279"/>
                  </a:lnTo>
                  <a:lnTo>
                    <a:pt x="0" y="0"/>
                  </a:lnTo>
                  <a:close/>
                </a:path>
              </a:pathLst>
            </a:custGeom>
            <a:solidFill>
              <a:srgbClr val="17977A"/>
            </a:solidFill>
          </p:spPr>
          <p:txBody>
            <a:bodyPr wrap="square" lIns="0" tIns="0" rIns="0" bIns="0" rtlCol="0"/>
            <a:lstStyle/>
            <a:p>
              <a:endParaRPr/>
            </a:p>
          </p:txBody>
        </p:sp>
        <p:sp>
          <p:nvSpPr>
            <p:cNvPr id="3781" name="object 622">
              <a:extLst>
                <a:ext uri="{FF2B5EF4-FFF2-40B4-BE49-F238E27FC236}">
                  <a16:creationId xmlns:a16="http://schemas.microsoft.com/office/drawing/2014/main" id="{2E65D2B3-1514-482D-CFEF-C72E7EF0799D}"/>
                </a:ext>
              </a:extLst>
            </p:cNvPr>
            <p:cNvSpPr/>
            <p:nvPr/>
          </p:nvSpPr>
          <p:spPr>
            <a:xfrm>
              <a:off x="4140843" y="1915802"/>
              <a:ext cx="49530" cy="33655"/>
            </a:xfrm>
            <a:custGeom>
              <a:avLst/>
              <a:gdLst/>
              <a:ahLst/>
              <a:cxnLst/>
              <a:rect l="l" t="t" r="r" b="b"/>
              <a:pathLst>
                <a:path w="49529" h="33655">
                  <a:moveTo>
                    <a:pt x="44996" y="11315"/>
                  </a:moveTo>
                  <a:lnTo>
                    <a:pt x="44348" y="11976"/>
                  </a:lnTo>
                  <a:lnTo>
                    <a:pt x="43662" y="12636"/>
                  </a:lnTo>
                  <a:lnTo>
                    <a:pt x="42951" y="13271"/>
                  </a:lnTo>
                  <a:lnTo>
                    <a:pt x="43357" y="13423"/>
                  </a:lnTo>
                  <a:lnTo>
                    <a:pt x="44640" y="16548"/>
                  </a:lnTo>
                  <a:lnTo>
                    <a:pt x="46037" y="19723"/>
                  </a:lnTo>
                  <a:lnTo>
                    <a:pt x="47421" y="22758"/>
                  </a:lnTo>
                  <a:lnTo>
                    <a:pt x="48590" y="21132"/>
                  </a:lnTo>
                  <a:lnTo>
                    <a:pt x="49301" y="19507"/>
                  </a:lnTo>
                  <a:lnTo>
                    <a:pt x="49428" y="17932"/>
                  </a:lnTo>
                  <a:lnTo>
                    <a:pt x="48831" y="17538"/>
                  </a:lnTo>
                  <a:lnTo>
                    <a:pt x="48310" y="17068"/>
                  </a:lnTo>
                  <a:lnTo>
                    <a:pt x="47904" y="16497"/>
                  </a:lnTo>
                  <a:lnTo>
                    <a:pt x="47472" y="16002"/>
                  </a:lnTo>
                  <a:lnTo>
                    <a:pt x="46431" y="14097"/>
                  </a:lnTo>
                  <a:lnTo>
                    <a:pt x="44996" y="11315"/>
                  </a:lnTo>
                  <a:close/>
                </a:path>
                <a:path w="49529" h="33655">
                  <a:moveTo>
                    <a:pt x="0" y="0"/>
                  </a:moveTo>
                  <a:lnTo>
                    <a:pt x="1828" y="13957"/>
                  </a:lnTo>
                  <a:lnTo>
                    <a:pt x="3289" y="27025"/>
                  </a:lnTo>
                  <a:lnTo>
                    <a:pt x="3581" y="28448"/>
                  </a:lnTo>
                  <a:lnTo>
                    <a:pt x="8597" y="33108"/>
                  </a:lnTo>
                  <a:lnTo>
                    <a:pt x="7810" y="26377"/>
                  </a:lnTo>
                  <a:lnTo>
                    <a:pt x="7264" y="22910"/>
                  </a:lnTo>
                  <a:lnTo>
                    <a:pt x="8000" y="22034"/>
                  </a:lnTo>
                  <a:lnTo>
                    <a:pt x="8762" y="21209"/>
                  </a:lnTo>
                  <a:lnTo>
                    <a:pt x="9537" y="20434"/>
                  </a:lnTo>
                  <a:lnTo>
                    <a:pt x="8597" y="18757"/>
                  </a:lnTo>
                  <a:lnTo>
                    <a:pt x="5867" y="10388"/>
                  </a:lnTo>
                  <a:lnTo>
                    <a:pt x="2374" y="635"/>
                  </a:lnTo>
                  <a:lnTo>
                    <a:pt x="1511" y="495"/>
                  </a:lnTo>
                  <a:lnTo>
                    <a:pt x="723" y="279"/>
                  </a:lnTo>
                  <a:lnTo>
                    <a:pt x="0" y="0"/>
                  </a:lnTo>
                  <a:close/>
                </a:path>
              </a:pathLst>
            </a:custGeom>
            <a:solidFill>
              <a:srgbClr val="97C091"/>
            </a:solidFill>
          </p:spPr>
          <p:txBody>
            <a:bodyPr wrap="square" lIns="0" tIns="0" rIns="0" bIns="0" rtlCol="0"/>
            <a:lstStyle/>
            <a:p>
              <a:endParaRPr/>
            </a:p>
          </p:txBody>
        </p:sp>
        <p:sp>
          <p:nvSpPr>
            <p:cNvPr id="3782" name="object 623">
              <a:extLst>
                <a:ext uri="{FF2B5EF4-FFF2-40B4-BE49-F238E27FC236}">
                  <a16:creationId xmlns:a16="http://schemas.microsoft.com/office/drawing/2014/main" id="{72009CFE-67AC-A259-A525-409BFD6B3B0C}"/>
                </a:ext>
              </a:extLst>
            </p:cNvPr>
            <p:cNvSpPr/>
            <p:nvPr/>
          </p:nvSpPr>
          <p:spPr>
            <a:xfrm>
              <a:off x="4148179" y="1929081"/>
              <a:ext cx="49530" cy="47625"/>
            </a:xfrm>
            <a:custGeom>
              <a:avLst/>
              <a:gdLst/>
              <a:ahLst/>
              <a:cxnLst/>
              <a:rect l="l" t="t" r="r" b="b"/>
              <a:pathLst>
                <a:path w="49529" h="47625">
                  <a:moveTo>
                    <a:pt x="2198" y="7150"/>
                  </a:moveTo>
                  <a:lnTo>
                    <a:pt x="1423" y="7937"/>
                  </a:lnTo>
                  <a:lnTo>
                    <a:pt x="674" y="8762"/>
                  </a:lnTo>
                  <a:lnTo>
                    <a:pt x="66" y="9474"/>
                  </a:lnTo>
                  <a:lnTo>
                    <a:pt x="0" y="10104"/>
                  </a:lnTo>
                  <a:lnTo>
                    <a:pt x="483" y="13106"/>
                  </a:lnTo>
                  <a:lnTo>
                    <a:pt x="915" y="16560"/>
                  </a:lnTo>
                  <a:lnTo>
                    <a:pt x="1258" y="19837"/>
                  </a:lnTo>
                  <a:lnTo>
                    <a:pt x="1334" y="20370"/>
                  </a:lnTo>
                  <a:lnTo>
                    <a:pt x="1537" y="22529"/>
                  </a:lnTo>
                  <a:lnTo>
                    <a:pt x="1601" y="23012"/>
                  </a:lnTo>
                  <a:lnTo>
                    <a:pt x="1918" y="26619"/>
                  </a:lnTo>
                  <a:lnTo>
                    <a:pt x="2833" y="39141"/>
                  </a:lnTo>
                  <a:lnTo>
                    <a:pt x="2998" y="40322"/>
                  </a:lnTo>
                  <a:lnTo>
                    <a:pt x="17514" y="47282"/>
                  </a:lnTo>
                  <a:lnTo>
                    <a:pt x="20219" y="47269"/>
                  </a:lnTo>
                  <a:lnTo>
                    <a:pt x="39924" y="41363"/>
                  </a:lnTo>
                  <a:lnTo>
                    <a:pt x="15533" y="41363"/>
                  </a:lnTo>
                  <a:lnTo>
                    <a:pt x="11494" y="39865"/>
                  </a:lnTo>
                  <a:lnTo>
                    <a:pt x="10694" y="36677"/>
                  </a:lnTo>
                  <a:lnTo>
                    <a:pt x="10656" y="32092"/>
                  </a:lnTo>
                  <a:lnTo>
                    <a:pt x="16193" y="27673"/>
                  </a:lnTo>
                  <a:lnTo>
                    <a:pt x="23877" y="25768"/>
                  </a:lnTo>
                  <a:lnTo>
                    <a:pt x="26379" y="25057"/>
                  </a:lnTo>
                  <a:lnTo>
                    <a:pt x="28868" y="24726"/>
                  </a:lnTo>
                  <a:lnTo>
                    <a:pt x="47295" y="24726"/>
                  </a:lnTo>
                  <a:lnTo>
                    <a:pt x="44978" y="19837"/>
                  </a:lnTo>
                  <a:lnTo>
                    <a:pt x="43371" y="16548"/>
                  </a:lnTo>
                  <a:lnTo>
                    <a:pt x="40634" y="10661"/>
                  </a:lnTo>
                  <a:lnTo>
                    <a:pt x="12407" y="10661"/>
                  </a:lnTo>
                  <a:lnTo>
                    <a:pt x="6047" y="10104"/>
                  </a:lnTo>
                  <a:lnTo>
                    <a:pt x="2198" y="7150"/>
                  </a:lnTo>
                  <a:close/>
                </a:path>
                <a:path w="49529" h="47625">
                  <a:moveTo>
                    <a:pt x="47295" y="24726"/>
                  </a:moveTo>
                  <a:lnTo>
                    <a:pt x="28868" y="24726"/>
                  </a:lnTo>
                  <a:lnTo>
                    <a:pt x="35700" y="24752"/>
                  </a:lnTo>
                  <a:lnTo>
                    <a:pt x="39256" y="26225"/>
                  </a:lnTo>
                  <a:lnTo>
                    <a:pt x="40028" y="29311"/>
                  </a:lnTo>
                  <a:lnTo>
                    <a:pt x="40095" y="34023"/>
                  </a:lnTo>
                  <a:lnTo>
                    <a:pt x="35154" y="38404"/>
                  </a:lnTo>
                  <a:lnTo>
                    <a:pt x="27534" y="40322"/>
                  </a:lnTo>
                  <a:lnTo>
                    <a:pt x="25147" y="40982"/>
                  </a:lnTo>
                  <a:lnTo>
                    <a:pt x="22708" y="41325"/>
                  </a:lnTo>
                  <a:lnTo>
                    <a:pt x="15533" y="41363"/>
                  </a:lnTo>
                  <a:lnTo>
                    <a:pt x="39924" y="41363"/>
                  </a:lnTo>
                  <a:lnTo>
                    <a:pt x="41111" y="40678"/>
                  </a:lnTo>
                  <a:lnTo>
                    <a:pt x="45048" y="37325"/>
                  </a:lnTo>
                  <a:lnTo>
                    <a:pt x="47575" y="34886"/>
                  </a:lnTo>
                  <a:lnTo>
                    <a:pt x="49035" y="32283"/>
                  </a:lnTo>
                  <a:lnTo>
                    <a:pt x="48972" y="28816"/>
                  </a:lnTo>
                  <a:lnTo>
                    <a:pt x="48858" y="28333"/>
                  </a:lnTo>
                  <a:lnTo>
                    <a:pt x="48005" y="26225"/>
                  </a:lnTo>
                  <a:lnTo>
                    <a:pt x="47295" y="24726"/>
                  </a:lnTo>
                  <a:close/>
                </a:path>
                <a:path w="49529" h="47625">
                  <a:moveTo>
                    <a:pt x="35611" y="0"/>
                  </a:moveTo>
                  <a:lnTo>
                    <a:pt x="12407" y="10661"/>
                  </a:lnTo>
                  <a:lnTo>
                    <a:pt x="40634" y="10661"/>
                  </a:lnTo>
                  <a:lnTo>
                    <a:pt x="38698" y="6438"/>
                  </a:lnTo>
                  <a:lnTo>
                    <a:pt x="37301" y="3263"/>
                  </a:lnTo>
                  <a:lnTo>
                    <a:pt x="36031" y="152"/>
                  </a:lnTo>
                  <a:lnTo>
                    <a:pt x="35611" y="0"/>
                  </a:lnTo>
                  <a:close/>
                </a:path>
              </a:pathLst>
            </a:custGeom>
            <a:solidFill>
              <a:srgbClr val="17977A"/>
            </a:solidFill>
          </p:spPr>
          <p:txBody>
            <a:bodyPr wrap="square" lIns="0" tIns="0" rIns="0" bIns="0" rtlCol="0"/>
            <a:lstStyle/>
            <a:p>
              <a:endParaRPr/>
            </a:p>
          </p:txBody>
        </p:sp>
        <p:sp>
          <p:nvSpPr>
            <p:cNvPr id="3783" name="object 624">
              <a:extLst>
                <a:ext uri="{FF2B5EF4-FFF2-40B4-BE49-F238E27FC236}">
                  <a16:creationId xmlns:a16="http://schemas.microsoft.com/office/drawing/2014/main" id="{13B7E92A-4717-7554-52F5-D3EA23513A29}"/>
                </a:ext>
              </a:extLst>
            </p:cNvPr>
            <p:cNvSpPr/>
            <p:nvPr/>
          </p:nvSpPr>
          <p:spPr>
            <a:xfrm>
              <a:off x="4158844" y="1953805"/>
              <a:ext cx="29845" cy="17145"/>
            </a:xfrm>
            <a:custGeom>
              <a:avLst/>
              <a:gdLst/>
              <a:ahLst/>
              <a:cxnLst/>
              <a:rect l="l" t="t" r="r" b="b"/>
              <a:pathLst>
                <a:path w="29845" h="17144">
                  <a:moveTo>
                    <a:pt x="25031" y="25"/>
                  </a:moveTo>
                  <a:lnTo>
                    <a:pt x="18199" y="0"/>
                  </a:lnTo>
                  <a:lnTo>
                    <a:pt x="15722" y="342"/>
                  </a:lnTo>
                  <a:lnTo>
                    <a:pt x="13208" y="1041"/>
                  </a:lnTo>
                  <a:lnTo>
                    <a:pt x="5524" y="2959"/>
                  </a:lnTo>
                  <a:lnTo>
                    <a:pt x="0" y="7365"/>
                  </a:lnTo>
                  <a:lnTo>
                    <a:pt x="0" y="11620"/>
                  </a:lnTo>
                  <a:lnTo>
                    <a:pt x="114" y="12280"/>
                  </a:lnTo>
                  <a:lnTo>
                    <a:pt x="825" y="15138"/>
                  </a:lnTo>
                  <a:lnTo>
                    <a:pt x="4864" y="16636"/>
                  </a:lnTo>
                  <a:lnTo>
                    <a:pt x="12052" y="16598"/>
                  </a:lnTo>
                  <a:lnTo>
                    <a:pt x="14478" y="16268"/>
                  </a:lnTo>
                  <a:lnTo>
                    <a:pt x="16878" y="15595"/>
                  </a:lnTo>
                  <a:lnTo>
                    <a:pt x="24485" y="13677"/>
                  </a:lnTo>
                  <a:lnTo>
                    <a:pt x="29425" y="9296"/>
                  </a:lnTo>
                  <a:lnTo>
                    <a:pt x="29425" y="5384"/>
                  </a:lnTo>
                  <a:lnTo>
                    <a:pt x="29387" y="4648"/>
                  </a:lnTo>
                  <a:lnTo>
                    <a:pt x="28600" y="1511"/>
                  </a:lnTo>
                  <a:lnTo>
                    <a:pt x="25031" y="25"/>
                  </a:lnTo>
                  <a:close/>
                </a:path>
              </a:pathLst>
            </a:custGeom>
            <a:solidFill>
              <a:srgbClr val="004539"/>
            </a:solidFill>
          </p:spPr>
          <p:txBody>
            <a:bodyPr wrap="square" lIns="0" tIns="0" rIns="0" bIns="0" rtlCol="0"/>
            <a:lstStyle/>
            <a:p>
              <a:endParaRPr/>
            </a:p>
          </p:txBody>
        </p:sp>
        <p:sp>
          <p:nvSpPr>
            <p:cNvPr id="3784" name="object 625">
              <a:extLst>
                <a:ext uri="{FF2B5EF4-FFF2-40B4-BE49-F238E27FC236}">
                  <a16:creationId xmlns:a16="http://schemas.microsoft.com/office/drawing/2014/main" id="{E7ED8D18-A20B-16F3-2F65-16DBAEF85C31}"/>
                </a:ext>
              </a:extLst>
            </p:cNvPr>
            <p:cNvSpPr/>
            <p:nvPr/>
          </p:nvSpPr>
          <p:spPr>
            <a:xfrm>
              <a:off x="4178026" y="1888764"/>
              <a:ext cx="5715" cy="8255"/>
            </a:xfrm>
            <a:custGeom>
              <a:avLst/>
              <a:gdLst/>
              <a:ahLst/>
              <a:cxnLst/>
              <a:rect l="l" t="t" r="r" b="b"/>
              <a:pathLst>
                <a:path w="5714" h="8255">
                  <a:moveTo>
                    <a:pt x="3568" y="0"/>
                  </a:moveTo>
                  <a:lnTo>
                    <a:pt x="2400" y="634"/>
                  </a:lnTo>
                  <a:lnTo>
                    <a:pt x="1257" y="1104"/>
                  </a:lnTo>
                  <a:lnTo>
                    <a:pt x="152" y="1358"/>
                  </a:lnTo>
                  <a:lnTo>
                    <a:pt x="520" y="2184"/>
                  </a:lnTo>
                  <a:lnTo>
                    <a:pt x="685" y="3073"/>
                  </a:lnTo>
                  <a:lnTo>
                    <a:pt x="685" y="5105"/>
                  </a:lnTo>
                  <a:lnTo>
                    <a:pt x="444" y="6273"/>
                  </a:lnTo>
                  <a:lnTo>
                    <a:pt x="0" y="7480"/>
                  </a:lnTo>
                  <a:lnTo>
                    <a:pt x="228" y="7772"/>
                  </a:lnTo>
                  <a:lnTo>
                    <a:pt x="342" y="7899"/>
                  </a:lnTo>
                  <a:lnTo>
                    <a:pt x="1866" y="5524"/>
                  </a:lnTo>
                  <a:lnTo>
                    <a:pt x="3619" y="3428"/>
                  </a:lnTo>
                  <a:lnTo>
                    <a:pt x="5575" y="1650"/>
                  </a:lnTo>
                  <a:lnTo>
                    <a:pt x="4254" y="546"/>
                  </a:lnTo>
                  <a:lnTo>
                    <a:pt x="3568" y="0"/>
                  </a:lnTo>
                  <a:close/>
                </a:path>
              </a:pathLst>
            </a:custGeom>
            <a:solidFill>
              <a:srgbClr val="17977A"/>
            </a:solidFill>
          </p:spPr>
          <p:txBody>
            <a:bodyPr wrap="square" lIns="0" tIns="0" rIns="0" bIns="0" rtlCol="0"/>
            <a:lstStyle/>
            <a:p>
              <a:endParaRPr/>
            </a:p>
          </p:txBody>
        </p:sp>
        <p:sp>
          <p:nvSpPr>
            <p:cNvPr id="3785" name="object 626">
              <a:extLst>
                <a:ext uri="{FF2B5EF4-FFF2-40B4-BE49-F238E27FC236}">
                  <a16:creationId xmlns:a16="http://schemas.microsoft.com/office/drawing/2014/main" id="{EC1929C4-9B1B-216B-5B0E-497059AA2869}"/>
                </a:ext>
              </a:extLst>
            </p:cNvPr>
            <p:cNvSpPr/>
            <p:nvPr/>
          </p:nvSpPr>
          <p:spPr>
            <a:xfrm>
              <a:off x="4178374" y="1890416"/>
              <a:ext cx="33655" cy="45085"/>
            </a:xfrm>
            <a:custGeom>
              <a:avLst/>
              <a:gdLst/>
              <a:ahLst/>
              <a:cxnLst/>
              <a:rect l="l" t="t" r="r" b="b"/>
              <a:pathLst>
                <a:path w="33654" h="45085">
                  <a:moveTo>
                    <a:pt x="16014" y="43294"/>
                  </a:moveTo>
                  <a:lnTo>
                    <a:pt x="11899" y="43294"/>
                  </a:lnTo>
                  <a:lnTo>
                    <a:pt x="13169" y="44132"/>
                  </a:lnTo>
                  <a:lnTo>
                    <a:pt x="14795" y="44577"/>
                  </a:lnTo>
                  <a:lnTo>
                    <a:pt x="16687" y="44678"/>
                  </a:lnTo>
                  <a:lnTo>
                    <a:pt x="16014" y="43294"/>
                  </a:lnTo>
                  <a:close/>
                </a:path>
                <a:path w="33654" h="45085">
                  <a:moveTo>
                    <a:pt x="5232" y="0"/>
                  </a:moveTo>
                  <a:lnTo>
                    <a:pt x="3263" y="1778"/>
                  </a:lnTo>
                  <a:lnTo>
                    <a:pt x="1523" y="3860"/>
                  </a:lnTo>
                  <a:lnTo>
                    <a:pt x="0" y="6248"/>
                  </a:lnTo>
                  <a:lnTo>
                    <a:pt x="6451" y="14224"/>
                  </a:lnTo>
                  <a:lnTo>
                    <a:pt x="12166" y="20599"/>
                  </a:lnTo>
                  <a:lnTo>
                    <a:pt x="12598" y="21653"/>
                  </a:lnTo>
                  <a:lnTo>
                    <a:pt x="13258" y="22707"/>
                  </a:lnTo>
                  <a:lnTo>
                    <a:pt x="13576" y="23888"/>
                  </a:lnTo>
                  <a:lnTo>
                    <a:pt x="13576" y="28638"/>
                  </a:lnTo>
                  <a:lnTo>
                    <a:pt x="11264" y="32766"/>
                  </a:lnTo>
                  <a:lnTo>
                    <a:pt x="7467" y="36703"/>
                  </a:lnTo>
                  <a:lnTo>
                    <a:pt x="8902" y="39484"/>
                  </a:lnTo>
                  <a:lnTo>
                    <a:pt x="9944" y="41389"/>
                  </a:lnTo>
                  <a:lnTo>
                    <a:pt x="10375" y="41884"/>
                  </a:lnTo>
                  <a:lnTo>
                    <a:pt x="10782" y="42456"/>
                  </a:lnTo>
                  <a:lnTo>
                    <a:pt x="11302" y="42926"/>
                  </a:lnTo>
                  <a:lnTo>
                    <a:pt x="11899" y="43319"/>
                  </a:lnTo>
                  <a:lnTo>
                    <a:pt x="16014" y="43294"/>
                  </a:lnTo>
                  <a:lnTo>
                    <a:pt x="15278" y="41783"/>
                  </a:lnTo>
                  <a:lnTo>
                    <a:pt x="13754" y="38785"/>
                  </a:lnTo>
                  <a:lnTo>
                    <a:pt x="12179" y="35902"/>
                  </a:lnTo>
                  <a:lnTo>
                    <a:pt x="15825" y="28113"/>
                  </a:lnTo>
                  <a:lnTo>
                    <a:pt x="20612" y="22002"/>
                  </a:lnTo>
                  <a:lnTo>
                    <a:pt x="26541" y="17568"/>
                  </a:lnTo>
                  <a:lnTo>
                    <a:pt x="33616" y="14808"/>
                  </a:lnTo>
                  <a:lnTo>
                    <a:pt x="31462" y="13004"/>
                  </a:lnTo>
                  <a:lnTo>
                    <a:pt x="21374" y="13004"/>
                  </a:lnTo>
                  <a:lnTo>
                    <a:pt x="18757" y="11912"/>
                  </a:lnTo>
                  <a:lnTo>
                    <a:pt x="17487" y="10896"/>
                  </a:lnTo>
                  <a:lnTo>
                    <a:pt x="12001" y="5651"/>
                  </a:lnTo>
                  <a:lnTo>
                    <a:pt x="5232" y="0"/>
                  </a:lnTo>
                  <a:close/>
                </a:path>
                <a:path w="33654" h="45085">
                  <a:moveTo>
                    <a:pt x="27965" y="10185"/>
                  </a:moveTo>
                  <a:lnTo>
                    <a:pt x="24637" y="12306"/>
                  </a:lnTo>
                  <a:lnTo>
                    <a:pt x="21374" y="13004"/>
                  </a:lnTo>
                  <a:lnTo>
                    <a:pt x="31462" y="13004"/>
                  </a:lnTo>
                  <a:lnTo>
                    <a:pt x="29883" y="11709"/>
                  </a:lnTo>
                  <a:lnTo>
                    <a:pt x="27965" y="10185"/>
                  </a:lnTo>
                  <a:close/>
                </a:path>
              </a:pathLst>
            </a:custGeom>
            <a:solidFill>
              <a:srgbClr val="97C091"/>
            </a:solidFill>
          </p:spPr>
          <p:txBody>
            <a:bodyPr wrap="square" lIns="0" tIns="0" rIns="0" bIns="0" rtlCol="0"/>
            <a:lstStyle/>
            <a:p>
              <a:endParaRPr/>
            </a:p>
          </p:txBody>
        </p:sp>
        <p:sp>
          <p:nvSpPr>
            <p:cNvPr id="3786" name="object 627">
              <a:extLst>
                <a:ext uri="{FF2B5EF4-FFF2-40B4-BE49-F238E27FC236}">
                  <a16:creationId xmlns:a16="http://schemas.microsoft.com/office/drawing/2014/main" id="{9D7C5D79-83A4-B501-DBBD-238E1459BF0F}"/>
                </a:ext>
              </a:extLst>
            </p:cNvPr>
            <p:cNvSpPr/>
            <p:nvPr/>
          </p:nvSpPr>
          <p:spPr>
            <a:xfrm>
              <a:off x="4190622" y="1905219"/>
              <a:ext cx="53340" cy="52069"/>
            </a:xfrm>
            <a:custGeom>
              <a:avLst/>
              <a:gdLst/>
              <a:ahLst/>
              <a:cxnLst/>
              <a:rect l="l" t="t" r="r" b="b"/>
              <a:pathLst>
                <a:path w="53339" h="52069">
                  <a:moveTo>
                    <a:pt x="21372" y="0"/>
                  </a:moveTo>
                  <a:lnTo>
                    <a:pt x="14297" y="2760"/>
                  </a:lnTo>
                  <a:lnTo>
                    <a:pt x="8367" y="7194"/>
                  </a:lnTo>
                  <a:lnTo>
                    <a:pt x="3580" y="13305"/>
                  </a:lnTo>
                  <a:lnTo>
                    <a:pt x="0" y="20955"/>
                  </a:lnTo>
                  <a:lnTo>
                    <a:pt x="45" y="21297"/>
                  </a:lnTo>
                  <a:lnTo>
                    <a:pt x="1612" y="24180"/>
                  </a:lnTo>
                  <a:lnTo>
                    <a:pt x="3033" y="26987"/>
                  </a:lnTo>
                  <a:lnTo>
                    <a:pt x="6906" y="34988"/>
                  </a:lnTo>
                  <a:lnTo>
                    <a:pt x="12393" y="46748"/>
                  </a:lnTo>
                  <a:lnTo>
                    <a:pt x="12723" y="47396"/>
                  </a:lnTo>
                  <a:lnTo>
                    <a:pt x="20292" y="51498"/>
                  </a:lnTo>
                  <a:lnTo>
                    <a:pt x="21169" y="51498"/>
                  </a:lnTo>
                  <a:lnTo>
                    <a:pt x="37568" y="45897"/>
                  </a:lnTo>
                  <a:lnTo>
                    <a:pt x="21842" y="45897"/>
                  </a:lnTo>
                  <a:lnTo>
                    <a:pt x="19403" y="42291"/>
                  </a:lnTo>
                  <a:lnTo>
                    <a:pt x="18895" y="41694"/>
                  </a:lnTo>
                  <a:lnTo>
                    <a:pt x="18721" y="41135"/>
                  </a:lnTo>
                  <a:lnTo>
                    <a:pt x="18763" y="36372"/>
                  </a:lnTo>
                  <a:lnTo>
                    <a:pt x="22197" y="31191"/>
                  </a:lnTo>
                  <a:lnTo>
                    <a:pt x="27366" y="27266"/>
                  </a:lnTo>
                  <a:lnTo>
                    <a:pt x="33805" y="22999"/>
                  </a:lnTo>
                  <a:lnTo>
                    <a:pt x="41387" y="21526"/>
                  </a:lnTo>
                  <a:lnTo>
                    <a:pt x="51988" y="21526"/>
                  </a:lnTo>
                  <a:lnTo>
                    <a:pt x="51877" y="21297"/>
                  </a:lnTo>
                  <a:lnTo>
                    <a:pt x="51661" y="20955"/>
                  </a:lnTo>
                  <a:lnTo>
                    <a:pt x="48562" y="17805"/>
                  </a:lnTo>
                  <a:lnTo>
                    <a:pt x="43782" y="13017"/>
                  </a:lnTo>
                  <a:lnTo>
                    <a:pt x="42760" y="12293"/>
                  </a:lnTo>
                  <a:lnTo>
                    <a:pt x="36396" y="12293"/>
                  </a:lnTo>
                  <a:lnTo>
                    <a:pt x="34669" y="11493"/>
                  </a:lnTo>
                  <a:lnTo>
                    <a:pt x="33437" y="10515"/>
                  </a:lnTo>
                  <a:lnTo>
                    <a:pt x="27912" y="5486"/>
                  </a:lnTo>
                  <a:lnTo>
                    <a:pt x="21372" y="0"/>
                  </a:lnTo>
                  <a:close/>
                </a:path>
                <a:path w="53339" h="52069">
                  <a:moveTo>
                    <a:pt x="51988" y="21526"/>
                  </a:moveTo>
                  <a:lnTo>
                    <a:pt x="41387" y="21526"/>
                  </a:lnTo>
                  <a:lnTo>
                    <a:pt x="43838" y="25107"/>
                  </a:lnTo>
                  <a:lnTo>
                    <a:pt x="44397" y="25768"/>
                  </a:lnTo>
                  <a:lnTo>
                    <a:pt x="44664" y="26644"/>
                  </a:lnTo>
                  <a:lnTo>
                    <a:pt x="21842" y="45897"/>
                  </a:lnTo>
                  <a:lnTo>
                    <a:pt x="37568" y="45897"/>
                  </a:lnTo>
                  <a:lnTo>
                    <a:pt x="52842" y="27914"/>
                  </a:lnTo>
                  <a:lnTo>
                    <a:pt x="52805" y="23977"/>
                  </a:lnTo>
                  <a:lnTo>
                    <a:pt x="52639" y="23075"/>
                  </a:lnTo>
                  <a:lnTo>
                    <a:pt x="51988" y="21526"/>
                  </a:lnTo>
                  <a:close/>
                </a:path>
                <a:path w="53339" h="52069">
                  <a:moveTo>
                    <a:pt x="43782" y="13017"/>
                  </a:moveTo>
                  <a:close/>
                </a:path>
                <a:path w="53339" h="52069">
                  <a:moveTo>
                    <a:pt x="41057" y="11087"/>
                  </a:moveTo>
                  <a:lnTo>
                    <a:pt x="38631" y="12103"/>
                  </a:lnTo>
                  <a:lnTo>
                    <a:pt x="36396" y="12293"/>
                  </a:lnTo>
                  <a:lnTo>
                    <a:pt x="42760" y="12293"/>
                  </a:lnTo>
                  <a:lnTo>
                    <a:pt x="41057" y="11087"/>
                  </a:lnTo>
                  <a:close/>
                </a:path>
              </a:pathLst>
            </a:custGeom>
            <a:solidFill>
              <a:srgbClr val="17977A"/>
            </a:solidFill>
          </p:spPr>
          <p:txBody>
            <a:bodyPr wrap="square" lIns="0" tIns="0" rIns="0" bIns="0" rtlCol="0"/>
            <a:lstStyle/>
            <a:p>
              <a:endParaRPr/>
            </a:p>
          </p:txBody>
        </p:sp>
        <p:sp>
          <p:nvSpPr>
            <p:cNvPr id="3787" name="object 628">
              <a:extLst>
                <a:ext uri="{FF2B5EF4-FFF2-40B4-BE49-F238E27FC236}">
                  <a16:creationId xmlns:a16="http://schemas.microsoft.com/office/drawing/2014/main" id="{2F222D40-7096-93C7-806D-932CFDDCCDD3}"/>
                </a:ext>
              </a:extLst>
            </p:cNvPr>
            <p:cNvSpPr/>
            <p:nvPr/>
          </p:nvSpPr>
          <p:spPr>
            <a:xfrm>
              <a:off x="4209271" y="1926741"/>
              <a:ext cx="26034" cy="24765"/>
            </a:xfrm>
            <a:custGeom>
              <a:avLst/>
              <a:gdLst/>
              <a:ahLst/>
              <a:cxnLst/>
              <a:rect l="l" t="t" r="r" b="b"/>
              <a:pathLst>
                <a:path w="26035" h="24764">
                  <a:moveTo>
                    <a:pt x="22745" y="0"/>
                  </a:moveTo>
                  <a:lnTo>
                    <a:pt x="15151" y="1473"/>
                  </a:lnTo>
                  <a:lnTo>
                    <a:pt x="8712" y="5740"/>
                  </a:lnTo>
                  <a:lnTo>
                    <a:pt x="3543" y="9677"/>
                  </a:lnTo>
                  <a:lnTo>
                    <a:pt x="0" y="15011"/>
                  </a:lnTo>
                  <a:lnTo>
                    <a:pt x="0" y="19392"/>
                  </a:lnTo>
                  <a:lnTo>
                    <a:pt x="241" y="20180"/>
                  </a:lnTo>
                  <a:lnTo>
                    <a:pt x="749" y="20777"/>
                  </a:lnTo>
                  <a:lnTo>
                    <a:pt x="3200" y="24383"/>
                  </a:lnTo>
                  <a:lnTo>
                    <a:pt x="10794" y="22910"/>
                  </a:lnTo>
                  <a:lnTo>
                    <a:pt x="17246" y="18630"/>
                  </a:lnTo>
                  <a:lnTo>
                    <a:pt x="22796" y="14846"/>
                  </a:lnTo>
                  <a:lnTo>
                    <a:pt x="26022" y="9639"/>
                  </a:lnTo>
                  <a:lnTo>
                    <a:pt x="26022" y="6134"/>
                  </a:lnTo>
                  <a:lnTo>
                    <a:pt x="26022" y="5118"/>
                  </a:lnTo>
                  <a:lnTo>
                    <a:pt x="25755" y="4241"/>
                  </a:lnTo>
                  <a:lnTo>
                    <a:pt x="25184" y="3581"/>
                  </a:lnTo>
                  <a:lnTo>
                    <a:pt x="22745" y="0"/>
                  </a:lnTo>
                  <a:close/>
                </a:path>
              </a:pathLst>
            </a:custGeom>
            <a:solidFill>
              <a:srgbClr val="004539"/>
            </a:solidFill>
          </p:spPr>
          <p:txBody>
            <a:bodyPr wrap="square" lIns="0" tIns="0" rIns="0" bIns="0" rtlCol="0"/>
            <a:lstStyle/>
            <a:p>
              <a:endParaRPr/>
            </a:p>
          </p:txBody>
        </p:sp>
        <p:sp>
          <p:nvSpPr>
            <p:cNvPr id="3788" name="object 629">
              <a:extLst>
                <a:ext uri="{FF2B5EF4-FFF2-40B4-BE49-F238E27FC236}">
                  <a16:creationId xmlns:a16="http://schemas.microsoft.com/office/drawing/2014/main" id="{9CDAEFD1-91CD-F309-77A3-B5908ACC6C8A}"/>
                </a:ext>
              </a:extLst>
            </p:cNvPr>
            <p:cNvSpPr/>
            <p:nvPr/>
          </p:nvSpPr>
          <p:spPr>
            <a:xfrm>
              <a:off x="4246935" y="1857701"/>
              <a:ext cx="43180" cy="36830"/>
            </a:xfrm>
            <a:custGeom>
              <a:avLst/>
              <a:gdLst/>
              <a:ahLst/>
              <a:cxnLst/>
              <a:rect l="l" t="t" r="r" b="b"/>
              <a:pathLst>
                <a:path w="43179" h="36830">
                  <a:moveTo>
                    <a:pt x="35369" y="4597"/>
                  </a:moveTo>
                  <a:lnTo>
                    <a:pt x="36271" y="6349"/>
                  </a:lnTo>
                  <a:lnTo>
                    <a:pt x="36599" y="8064"/>
                  </a:lnTo>
                  <a:lnTo>
                    <a:pt x="36632" y="14655"/>
                  </a:lnTo>
                  <a:lnTo>
                    <a:pt x="36461" y="16103"/>
                  </a:lnTo>
                  <a:lnTo>
                    <a:pt x="35877" y="18491"/>
                  </a:lnTo>
                  <a:lnTo>
                    <a:pt x="33629" y="25272"/>
                  </a:lnTo>
                  <a:lnTo>
                    <a:pt x="29997" y="30479"/>
                  </a:lnTo>
                  <a:lnTo>
                    <a:pt x="26504" y="31254"/>
                  </a:lnTo>
                  <a:lnTo>
                    <a:pt x="27266" y="32334"/>
                  </a:lnTo>
                  <a:lnTo>
                    <a:pt x="27812" y="33667"/>
                  </a:lnTo>
                  <a:lnTo>
                    <a:pt x="28143" y="35217"/>
                  </a:lnTo>
                  <a:lnTo>
                    <a:pt x="32156" y="36461"/>
                  </a:lnTo>
                  <a:lnTo>
                    <a:pt x="42884" y="11810"/>
                  </a:lnTo>
                  <a:lnTo>
                    <a:pt x="42853" y="6349"/>
                  </a:lnTo>
                  <a:lnTo>
                    <a:pt x="42732" y="5143"/>
                  </a:lnTo>
                  <a:lnTo>
                    <a:pt x="39255" y="5143"/>
                  </a:lnTo>
                  <a:lnTo>
                    <a:pt x="37210" y="4978"/>
                  </a:lnTo>
                  <a:lnTo>
                    <a:pt x="36448" y="4838"/>
                  </a:lnTo>
                  <a:lnTo>
                    <a:pt x="35369" y="4597"/>
                  </a:lnTo>
                  <a:close/>
                </a:path>
                <a:path w="43179" h="36830">
                  <a:moveTo>
                    <a:pt x="3848" y="1054"/>
                  </a:moveTo>
                  <a:lnTo>
                    <a:pt x="3752" y="2857"/>
                  </a:lnTo>
                  <a:lnTo>
                    <a:pt x="3634" y="4597"/>
                  </a:lnTo>
                  <a:lnTo>
                    <a:pt x="2984" y="8064"/>
                  </a:lnTo>
                  <a:lnTo>
                    <a:pt x="1689" y="11810"/>
                  </a:lnTo>
                  <a:lnTo>
                    <a:pt x="1206" y="13411"/>
                  </a:lnTo>
                  <a:lnTo>
                    <a:pt x="634" y="14960"/>
                  </a:lnTo>
                  <a:lnTo>
                    <a:pt x="0" y="16446"/>
                  </a:lnTo>
                  <a:lnTo>
                    <a:pt x="1968" y="17513"/>
                  </a:lnTo>
                  <a:lnTo>
                    <a:pt x="3238" y="19596"/>
                  </a:lnTo>
                  <a:lnTo>
                    <a:pt x="3822" y="22313"/>
                  </a:lnTo>
                  <a:lnTo>
                    <a:pt x="11531" y="24815"/>
                  </a:lnTo>
                  <a:lnTo>
                    <a:pt x="18211" y="27050"/>
                  </a:lnTo>
                  <a:lnTo>
                    <a:pt x="21742" y="28282"/>
                  </a:lnTo>
                  <a:lnTo>
                    <a:pt x="20827" y="26504"/>
                  </a:lnTo>
                  <a:lnTo>
                    <a:pt x="20437" y="24612"/>
                  </a:lnTo>
                  <a:lnTo>
                    <a:pt x="20561" y="17513"/>
                  </a:lnTo>
                  <a:lnTo>
                    <a:pt x="20624" y="17017"/>
                  </a:lnTo>
                  <a:lnTo>
                    <a:pt x="21196" y="14655"/>
                  </a:lnTo>
                  <a:lnTo>
                    <a:pt x="22986" y="9283"/>
                  </a:lnTo>
                  <a:lnTo>
                    <a:pt x="25628" y="4914"/>
                  </a:lnTo>
                  <a:lnTo>
                    <a:pt x="28172" y="3086"/>
                  </a:lnTo>
                  <a:lnTo>
                    <a:pt x="12141" y="3086"/>
                  </a:lnTo>
                  <a:lnTo>
                    <a:pt x="9156" y="2857"/>
                  </a:lnTo>
                  <a:lnTo>
                    <a:pt x="3848" y="1054"/>
                  </a:lnTo>
                  <a:close/>
                </a:path>
                <a:path w="43179" h="36830">
                  <a:moveTo>
                    <a:pt x="42456" y="3505"/>
                  </a:moveTo>
                  <a:lnTo>
                    <a:pt x="40906" y="4597"/>
                  </a:lnTo>
                  <a:lnTo>
                    <a:pt x="39255" y="5143"/>
                  </a:lnTo>
                  <a:lnTo>
                    <a:pt x="42732" y="5143"/>
                  </a:lnTo>
                  <a:lnTo>
                    <a:pt x="42456" y="3505"/>
                  </a:lnTo>
                  <a:close/>
                </a:path>
                <a:path w="43179" h="36830">
                  <a:moveTo>
                    <a:pt x="16357" y="0"/>
                  </a:moveTo>
                  <a:lnTo>
                    <a:pt x="14376" y="2006"/>
                  </a:lnTo>
                  <a:lnTo>
                    <a:pt x="12141" y="3086"/>
                  </a:lnTo>
                  <a:lnTo>
                    <a:pt x="28172" y="3086"/>
                  </a:lnTo>
                  <a:lnTo>
                    <a:pt x="28384" y="2933"/>
                  </a:lnTo>
                  <a:lnTo>
                    <a:pt x="16357" y="0"/>
                  </a:lnTo>
                  <a:close/>
                </a:path>
              </a:pathLst>
            </a:custGeom>
            <a:solidFill>
              <a:srgbClr val="17977A"/>
            </a:solidFill>
          </p:spPr>
          <p:txBody>
            <a:bodyPr wrap="square" lIns="0" tIns="0" rIns="0" bIns="0" rtlCol="0"/>
            <a:lstStyle/>
            <a:p>
              <a:endParaRPr/>
            </a:p>
          </p:txBody>
        </p:sp>
        <p:sp>
          <p:nvSpPr>
            <p:cNvPr id="3789" name="object 630">
              <a:extLst>
                <a:ext uri="{FF2B5EF4-FFF2-40B4-BE49-F238E27FC236}">
                  <a16:creationId xmlns:a16="http://schemas.microsoft.com/office/drawing/2014/main" id="{6B8090DB-2A64-B241-FEF9-B6D922C3F29D}"/>
                </a:ext>
              </a:extLst>
            </p:cNvPr>
            <p:cNvSpPr/>
            <p:nvPr/>
          </p:nvSpPr>
          <p:spPr>
            <a:xfrm>
              <a:off x="4267272" y="1860624"/>
              <a:ext cx="16510" cy="28575"/>
            </a:xfrm>
            <a:custGeom>
              <a:avLst/>
              <a:gdLst/>
              <a:ahLst/>
              <a:cxnLst/>
              <a:rect l="l" t="t" r="r" b="b"/>
              <a:pathLst>
                <a:path w="16510" h="28575">
                  <a:moveTo>
                    <a:pt x="8051" y="0"/>
                  </a:moveTo>
                  <a:lnTo>
                    <a:pt x="0" y="16370"/>
                  </a:lnTo>
                  <a:lnTo>
                    <a:pt x="0" y="21183"/>
                  </a:lnTo>
                  <a:lnTo>
                    <a:pt x="495" y="23583"/>
                  </a:lnTo>
                  <a:lnTo>
                    <a:pt x="1409" y="25361"/>
                  </a:lnTo>
                  <a:lnTo>
                    <a:pt x="3835" y="26250"/>
                  </a:lnTo>
                  <a:lnTo>
                    <a:pt x="4762" y="26746"/>
                  </a:lnTo>
                  <a:lnTo>
                    <a:pt x="5537" y="27457"/>
                  </a:lnTo>
                  <a:lnTo>
                    <a:pt x="6159" y="28333"/>
                  </a:lnTo>
                  <a:lnTo>
                    <a:pt x="9651" y="27546"/>
                  </a:lnTo>
                  <a:lnTo>
                    <a:pt x="13284" y="22351"/>
                  </a:lnTo>
                  <a:lnTo>
                    <a:pt x="15544" y="15570"/>
                  </a:lnTo>
                  <a:lnTo>
                    <a:pt x="16128" y="13169"/>
                  </a:lnTo>
                  <a:lnTo>
                    <a:pt x="16408" y="10820"/>
                  </a:lnTo>
                  <a:lnTo>
                    <a:pt x="16408" y="8674"/>
                  </a:lnTo>
                  <a:lnTo>
                    <a:pt x="16408" y="5880"/>
                  </a:lnTo>
                  <a:lnTo>
                    <a:pt x="15938" y="3428"/>
                  </a:lnTo>
                  <a:lnTo>
                    <a:pt x="15036" y="1676"/>
                  </a:lnTo>
                  <a:lnTo>
                    <a:pt x="8051" y="0"/>
                  </a:lnTo>
                  <a:close/>
                </a:path>
              </a:pathLst>
            </a:custGeom>
            <a:solidFill>
              <a:srgbClr val="004539"/>
            </a:solidFill>
          </p:spPr>
          <p:txBody>
            <a:bodyPr wrap="square" lIns="0" tIns="0" rIns="0" bIns="0" rtlCol="0"/>
            <a:lstStyle/>
            <a:p>
              <a:endParaRPr/>
            </a:p>
          </p:txBody>
        </p:sp>
        <p:sp>
          <p:nvSpPr>
            <p:cNvPr id="3790" name="object 631">
              <a:extLst>
                <a:ext uri="{FF2B5EF4-FFF2-40B4-BE49-F238E27FC236}">
                  <a16:creationId xmlns:a16="http://schemas.microsoft.com/office/drawing/2014/main" id="{681C8365-5CB5-F242-E4AE-CB46F524B6D7}"/>
                </a:ext>
              </a:extLst>
            </p:cNvPr>
            <p:cNvSpPr/>
            <p:nvPr/>
          </p:nvSpPr>
          <p:spPr>
            <a:xfrm>
              <a:off x="4156388" y="1860314"/>
              <a:ext cx="25400" cy="29845"/>
            </a:xfrm>
            <a:custGeom>
              <a:avLst/>
              <a:gdLst/>
              <a:ahLst/>
              <a:cxnLst/>
              <a:rect l="l" t="t" r="r" b="b"/>
              <a:pathLst>
                <a:path w="25400" h="29844">
                  <a:moveTo>
                    <a:pt x="1003" y="0"/>
                  </a:moveTo>
                  <a:lnTo>
                    <a:pt x="0" y="381"/>
                  </a:lnTo>
                  <a:lnTo>
                    <a:pt x="1384" y="2159"/>
                  </a:lnTo>
                  <a:lnTo>
                    <a:pt x="2349" y="3581"/>
                  </a:lnTo>
                  <a:lnTo>
                    <a:pt x="2794" y="4432"/>
                  </a:lnTo>
                  <a:lnTo>
                    <a:pt x="3162" y="5003"/>
                  </a:lnTo>
                  <a:lnTo>
                    <a:pt x="3429" y="5600"/>
                  </a:lnTo>
                  <a:lnTo>
                    <a:pt x="3619" y="6235"/>
                  </a:lnTo>
                  <a:lnTo>
                    <a:pt x="15332" y="20921"/>
                  </a:lnTo>
                  <a:lnTo>
                    <a:pt x="19325" y="26093"/>
                  </a:lnTo>
                  <a:lnTo>
                    <a:pt x="21513" y="29235"/>
                  </a:lnTo>
                  <a:lnTo>
                    <a:pt x="21793" y="29806"/>
                  </a:lnTo>
                  <a:lnTo>
                    <a:pt x="22898" y="29552"/>
                  </a:lnTo>
                  <a:lnTo>
                    <a:pt x="24041" y="29095"/>
                  </a:lnTo>
                  <a:lnTo>
                    <a:pt x="25209" y="28448"/>
                  </a:lnTo>
                  <a:lnTo>
                    <a:pt x="22390" y="26149"/>
                  </a:lnTo>
                  <a:lnTo>
                    <a:pt x="19405" y="23850"/>
                  </a:lnTo>
                  <a:lnTo>
                    <a:pt x="16459" y="21793"/>
                  </a:lnTo>
                  <a:lnTo>
                    <a:pt x="16129" y="19862"/>
                  </a:lnTo>
                  <a:lnTo>
                    <a:pt x="15963" y="17983"/>
                  </a:lnTo>
                  <a:lnTo>
                    <a:pt x="15963" y="13703"/>
                  </a:lnTo>
                  <a:lnTo>
                    <a:pt x="16268" y="11341"/>
                  </a:lnTo>
                  <a:lnTo>
                    <a:pt x="16865" y="9118"/>
                  </a:lnTo>
                  <a:lnTo>
                    <a:pt x="12712" y="6705"/>
                  </a:lnTo>
                  <a:lnTo>
                    <a:pt x="6908" y="3175"/>
                  </a:lnTo>
                  <a:lnTo>
                    <a:pt x="1003" y="0"/>
                  </a:lnTo>
                  <a:close/>
                </a:path>
              </a:pathLst>
            </a:custGeom>
            <a:solidFill>
              <a:srgbClr val="17977A"/>
            </a:solidFill>
          </p:spPr>
          <p:txBody>
            <a:bodyPr wrap="square" lIns="0" tIns="0" rIns="0" bIns="0" rtlCol="0"/>
            <a:lstStyle/>
            <a:p>
              <a:endParaRPr/>
            </a:p>
          </p:txBody>
        </p:sp>
        <p:sp>
          <p:nvSpPr>
            <p:cNvPr id="3791" name="object 632">
              <a:extLst>
                <a:ext uri="{FF2B5EF4-FFF2-40B4-BE49-F238E27FC236}">
                  <a16:creationId xmlns:a16="http://schemas.microsoft.com/office/drawing/2014/main" id="{31EF003F-3E8C-49FB-6B07-3A5BE85633DD}"/>
                </a:ext>
              </a:extLst>
            </p:cNvPr>
            <p:cNvSpPr/>
            <p:nvPr/>
          </p:nvSpPr>
          <p:spPr>
            <a:xfrm>
              <a:off x="4172347" y="1869438"/>
              <a:ext cx="34290" cy="34290"/>
            </a:xfrm>
            <a:custGeom>
              <a:avLst/>
              <a:gdLst/>
              <a:ahLst/>
              <a:cxnLst/>
              <a:rect l="l" t="t" r="r" b="b"/>
              <a:pathLst>
                <a:path w="34289" h="34289">
                  <a:moveTo>
                    <a:pt x="901" y="0"/>
                  </a:moveTo>
                  <a:lnTo>
                    <a:pt x="317" y="2222"/>
                  </a:lnTo>
                  <a:lnTo>
                    <a:pt x="0" y="4571"/>
                  </a:lnTo>
                  <a:lnTo>
                    <a:pt x="0" y="8864"/>
                  </a:lnTo>
                  <a:lnTo>
                    <a:pt x="165" y="10731"/>
                  </a:lnTo>
                  <a:lnTo>
                    <a:pt x="495" y="12674"/>
                  </a:lnTo>
                  <a:lnTo>
                    <a:pt x="3454" y="14731"/>
                  </a:lnTo>
                  <a:lnTo>
                    <a:pt x="6426" y="17030"/>
                  </a:lnTo>
                  <a:lnTo>
                    <a:pt x="18021" y="26619"/>
                  </a:lnTo>
                  <a:lnTo>
                    <a:pt x="23520" y="31876"/>
                  </a:lnTo>
                  <a:lnTo>
                    <a:pt x="24790" y="32892"/>
                  </a:lnTo>
                  <a:lnTo>
                    <a:pt x="27406" y="33985"/>
                  </a:lnTo>
                  <a:lnTo>
                    <a:pt x="30670" y="33286"/>
                  </a:lnTo>
                  <a:lnTo>
                    <a:pt x="33997" y="31165"/>
                  </a:lnTo>
                  <a:lnTo>
                    <a:pt x="30391" y="28346"/>
                  </a:lnTo>
                  <a:lnTo>
                    <a:pt x="28638" y="27050"/>
                  </a:lnTo>
                  <a:lnTo>
                    <a:pt x="28282" y="24993"/>
                  </a:lnTo>
                  <a:lnTo>
                    <a:pt x="28117" y="23012"/>
                  </a:lnTo>
                  <a:lnTo>
                    <a:pt x="28117" y="17017"/>
                  </a:lnTo>
                  <a:lnTo>
                    <a:pt x="28917" y="13271"/>
                  </a:lnTo>
                  <a:lnTo>
                    <a:pt x="30492" y="9905"/>
                  </a:lnTo>
                  <a:lnTo>
                    <a:pt x="26809" y="8204"/>
                  </a:lnTo>
                  <a:lnTo>
                    <a:pt x="20370" y="5041"/>
                  </a:lnTo>
                  <a:lnTo>
                    <a:pt x="13042" y="1650"/>
                  </a:lnTo>
                  <a:lnTo>
                    <a:pt x="10845" y="3035"/>
                  </a:lnTo>
                  <a:lnTo>
                    <a:pt x="8636" y="3530"/>
                  </a:lnTo>
                  <a:lnTo>
                    <a:pt x="6667" y="2920"/>
                  </a:lnTo>
                  <a:lnTo>
                    <a:pt x="5969" y="2870"/>
                  </a:lnTo>
                  <a:lnTo>
                    <a:pt x="3860" y="1727"/>
                  </a:lnTo>
                  <a:lnTo>
                    <a:pt x="901" y="0"/>
                  </a:lnTo>
                  <a:close/>
                </a:path>
              </a:pathLst>
            </a:custGeom>
            <a:solidFill>
              <a:srgbClr val="97C091"/>
            </a:solidFill>
          </p:spPr>
          <p:txBody>
            <a:bodyPr wrap="square" lIns="0" tIns="0" rIns="0" bIns="0" rtlCol="0"/>
            <a:lstStyle/>
            <a:p>
              <a:endParaRPr/>
            </a:p>
          </p:txBody>
        </p:sp>
        <p:sp>
          <p:nvSpPr>
            <p:cNvPr id="3792" name="object 633">
              <a:extLst>
                <a:ext uri="{FF2B5EF4-FFF2-40B4-BE49-F238E27FC236}">
                  <a16:creationId xmlns:a16="http://schemas.microsoft.com/office/drawing/2014/main" id="{7C53A00A-0BC1-B2DF-34FC-1E403B38F4F9}"/>
                </a:ext>
              </a:extLst>
            </p:cNvPr>
            <p:cNvSpPr/>
            <p:nvPr/>
          </p:nvSpPr>
          <p:spPr>
            <a:xfrm>
              <a:off x="4200476" y="1874135"/>
              <a:ext cx="50800" cy="43815"/>
            </a:xfrm>
            <a:custGeom>
              <a:avLst/>
              <a:gdLst/>
              <a:ahLst/>
              <a:cxnLst/>
              <a:rect l="l" t="t" r="r" b="b"/>
              <a:pathLst>
                <a:path w="50800" h="43814">
                  <a:moveTo>
                    <a:pt x="46464" y="0"/>
                  </a:moveTo>
                  <a:lnTo>
                    <a:pt x="45855" y="1409"/>
                  </a:lnTo>
                  <a:lnTo>
                    <a:pt x="45194" y="2743"/>
                  </a:lnTo>
                  <a:lnTo>
                    <a:pt x="44483" y="4000"/>
                  </a:lnTo>
                  <a:lnTo>
                    <a:pt x="50287" y="5880"/>
                  </a:lnTo>
                  <a:lnTo>
                    <a:pt x="49690" y="3162"/>
                  </a:lnTo>
                  <a:lnTo>
                    <a:pt x="48420" y="1079"/>
                  </a:lnTo>
                  <a:lnTo>
                    <a:pt x="46464" y="0"/>
                  </a:lnTo>
                  <a:close/>
                </a:path>
                <a:path w="50800" h="43814">
                  <a:moveTo>
                    <a:pt x="2357" y="5206"/>
                  </a:moveTo>
                  <a:lnTo>
                    <a:pt x="783" y="8572"/>
                  </a:lnTo>
                  <a:lnTo>
                    <a:pt x="31" y="12090"/>
                  </a:lnTo>
                  <a:lnTo>
                    <a:pt x="0" y="18503"/>
                  </a:lnTo>
                  <a:lnTo>
                    <a:pt x="160" y="20294"/>
                  </a:lnTo>
                  <a:lnTo>
                    <a:pt x="503" y="22351"/>
                  </a:lnTo>
                  <a:lnTo>
                    <a:pt x="2268" y="23647"/>
                  </a:lnTo>
                  <a:lnTo>
                    <a:pt x="4072" y="25044"/>
                  </a:lnTo>
                  <a:lnTo>
                    <a:pt x="7780" y="27990"/>
                  </a:lnTo>
                  <a:lnTo>
                    <a:pt x="9685" y="29552"/>
                  </a:lnTo>
                  <a:lnTo>
                    <a:pt x="18055" y="36575"/>
                  </a:lnTo>
                  <a:lnTo>
                    <a:pt x="23579" y="41592"/>
                  </a:lnTo>
                  <a:lnTo>
                    <a:pt x="24824" y="42570"/>
                  </a:lnTo>
                  <a:lnTo>
                    <a:pt x="26538" y="43370"/>
                  </a:lnTo>
                  <a:lnTo>
                    <a:pt x="28773" y="43192"/>
                  </a:lnTo>
                  <a:lnTo>
                    <a:pt x="31212" y="42163"/>
                  </a:lnTo>
                  <a:lnTo>
                    <a:pt x="26398" y="38785"/>
                  </a:lnTo>
                  <a:lnTo>
                    <a:pt x="23884" y="37058"/>
                  </a:lnTo>
                  <a:lnTo>
                    <a:pt x="23592" y="34988"/>
                  </a:lnTo>
                  <a:lnTo>
                    <a:pt x="23452" y="32994"/>
                  </a:lnTo>
                  <a:lnTo>
                    <a:pt x="23452" y="24295"/>
                  </a:lnTo>
                  <a:lnTo>
                    <a:pt x="25255" y="18503"/>
                  </a:lnTo>
                  <a:lnTo>
                    <a:pt x="28735" y="13639"/>
                  </a:lnTo>
                  <a:lnTo>
                    <a:pt x="25700" y="12090"/>
                  </a:lnTo>
                  <a:lnTo>
                    <a:pt x="19286" y="8674"/>
                  </a:lnTo>
                  <a:lnTo>
                    <a:pt x="16062" y="7023"/>
                  </a:lnTo>
                  <a:lnTo>
                    <a:pt x="7209" y="7023"/>
                  </a:lnTo>
                  <a:lnTo>
                    <a:pt x="4593" y="6210"/>
                  </a:lnTo>
                  <a:lnTo>
                    <a:pt x="2357" y="5206"/>
                  </a:lnTo>
                  <a:close/>
                </a:path>
                <a:path w="50800" h="43814">
                  <a:moveTo>
                    <a:pt x="11870" y="4876"/>
                  </a:moveTo>
                  <a:lnTo>
                    <a:pt x="9546" y="6438"/>
                  </a:lnTo>
                  <a:lnTo>
                    <a:pt x="7209" y="7023"/>
                  </a:lnTo>
                  <a:lnTo>
                    <a:pt x="16062" y="7023"/>
                  </a:lnTo>
                  <a:lnTo>
                    <a:pt x="11870" y="4876"/>
                  </a:lnTo>
                  <a:close/>
                </a:path>
              </a:pathLst>
            </a:custGeom>
            <a:solidFill>
              <a:srgbClr val="17977A"/>
            </a:solidFill>
          </p:spPr>
          <p:txBody>
            <a:bodyPr wrap="square" lIns="0" tIns="0" rIns="0" bIns="0" rtlCol="0"/>
            <a:lstStyle/>
            <a:p>
              <a:endParaRPr/>
            </a:p>
          </p:txBody>
        </p:sp>
        <p:sp>
          <p:nvSpPr>
            <p:cNvPr id="3793" name="object 634">
              <a:extLst>
                <a:ext uri="{FF2B5EF4-FFF2-40B4-BE49-F238E27FC236}">
                  <a16:creationId xmlns:a16="http://schemas.microsoft.com/office/drawing/2014/main" id="{91F14C3E-0558-AC24-407B-24B276B6A09F}"/>
                </a:ext>
              </a:extLst>
            </p:cNvPr>
            <p:cNvSpPr/>
            <p:nvPr/>
          </p:nvSpPr>
          <p:spPr>
            <a:xfrm>
              <a:off x="4223932" y="1878136"/>
              <a:ext cx="51435" cy="52069"/>
            </a:xfrm>
            <a:custGeom>
              <a:avLst/>
              <a:gdLst/>
              <a:ahLst/>
              <a:cxnLst/>
              <a:rect l="l" t="t" r="r" b="b"/>
              <a:pathLst>
                <a:path w="51435" h="52069">
                  <a:moveTo>
                    <a:pt x="5283" y="9639"/>
                  </a:moveTo>
                  <a:lnTo>
                    <a:pt x="1803" y="14503"/>
                  </a:lnTo>
                  <a:lnTo>
                    <a:pt x="0" y="20294"/>
                  </a:lnTo>
                  <a:lnTo>
                    <a:pt x="72" y="30025"/>
                  </a:lnTo>
                  <a:lnTo>
                    <a:pt x="139" y="30987"/>
                  </a:lnTo>
                  <a:lnTo>
                    <a:pt x="431" y="33058"/>
                  </a:lnTo>
                  <a:lnTo>
                    <a:pt x="2946" y="34785"/>
                  </a:lnTo>
                  <a:lnTo>
                    <a:pt x="9588" y="39458"/>
                  </a:lnTo>
                  <a:lnTo>
                    <a:pt x="18795" y="46062"/>
                  </a:lnTo>
                  <a:lnTo>
                    <a:pt x="23279" y="49199"/>
                  </a:lnTo>
                  <a:lnTo>
                    <a:pt x="25285" y="50469"/>
                  </a:lnTo>
                  <a:lnTo>
                    <a:pt x="25615" y="50622"/>
                  </a:lnTo>
                  <a:lnTo>
                    <a:pt x="26098" y="50888"/>
                  </a:lnTo>
                  <a:lnTo>
                    <a:pt x="26606" y="51053"/>
                  </a:lnTo>
                  <a:lnTo>
                    <a:pt x="29070" y="51587"/>
                  </a:lnTo>
                  <a:lnTo>
                    <a:pt x="30924" y="51295"/>
                  </a:lnTo>
                  <a:lnTo>
                    <a:pt x="32867" y="50457"/>
                  </a:lnTo>
                  <a:lnTo>
                    <a:pt x="30276" y="48488"/>
                  </a:lnTo>
                  <a:lnTo>
                    <a:pt x="27520" y="46443"/>
                  </a:lnTo>
                  <a:lnTo>
                    <a:pt x="24739" y="44437"/>
                  </a:lnTo>
                  <a:lnTo>
                    <a:pt x="24434" y="42405"/>
                  </a:lnTo>
                  <a:lnTo>
                    <a:pt x="24282" y="40436"/>
                  </a:lnTo>
                  <a:lnTo>
                    <a:pt x="24282" y="38557"/>
                  </a:lnTo>
                  <a:lnTo>
                    <a:pt x="25423" y="30025"/>
                  </a:lnTo>
                  <a:lnTo>
                    <a:pt x="28760" y="22683"/>
                  </a:lnTo>
                  <a:lnTo>
                    <a:pt x="34167" y="16563"/>
                  </a:lnTo>
                  <a:lnTo>
                    <a:pt x="41401" y="11772"/>
                  </a:lnTo>
                  <a:lnTo>
                    <a:pt x="11328" y="11772"/>
                  </a:lnTo>
                  <a:lnTo>
                    <a:pt x="6896" y="10426"/>
                  </a:lnTo>
                  <a:lnTo>
                    <a:pt x="6045" y="10032"/>
                  </a:lnTo>
                  <a:lnTo>
                    <a:pt x="5283" y="9639"/>
                  </a:lnTo>
                  <a:close/>
                </a:path>
                <a:path w="51435" h="52069">
                  <a:moveTo>
                    <a:pt x="50122" y="11696"/>
                  </a:moveTo>
                  <a:lnTo>
                    <a:pt x="41516" y="11696"/>
                  </a:lnTo>
                  <a:lnTo>
                    <a:pt x="44742" y="12763"/>
                  </a:lnTo>
                  <a:lnTo>
                    <a:pt x="51142" y="14782"/>
                  </a:lnTo>
                  <a:lnTo>
                    <a:pt x="50812" y="13233"/>
                  </a:lnTo>
                  <a:lnTo>
                    <a:pt x="50266" y="11899"/>
                  </a:lnTo>
                  <a:lnTo>
                    <a:pt x="50122" y="11696"/>
                  </a:lnTo>
                  <a:close/>
                </a:path>
                <a:path w="51435" h="52069">
                  <a:moveTo>
                    <a:pt x="21031" y="0"/>
                  </a:moveTo>
                  <a:lnTo>
                    <a:pt x="16929" y="7264"/>
                  </a:lnTo>
                  <a:lnTo>
                    <a:pt x="11328" y="11772"/>
                  </a:lnTo>
                  <a:lnTo>
                    <a:pt x="41401" y="11772"/>
                  </a:lnTo>
                  <a:lnTo>
                    <a:pt x="50122" y="11696"/>
                  </a:lnTo>
                  <a:lnTo>
                    <a:pt x="48882" y="9944"/>
                  </a:lnTo>
                  <a:lnTo>
                    <a:pt x="34531" y="4381"/>
                  </a:lnTo>
                  <a:lnTo>
                    <a:pt x="21031" y="0"/>
                  </a:lnTo>
                  <a:close/>
                </a:path>
              </a:pathLst>
            </a:custGeom>
            <a:solidFill>
              <a:srgbClr val="97C091"/>
            </a:solidFill>
          </p:spPr>
          <p:txBody>
            <a:bodyPr wrap="square" lIns="0" tIns="0" rIns="0" bIns="0" rtlCol="0"/>
            <a:lstStyle/>
            <a:p>
              <a:endParaRPr/>
            </a:p>
          </p:txBody>
        </p:sp>
        <p:sp>
          <p:nvSpPr>
            <p:cNvPr id="3794" name="object 635">
              <a:extLst>
                <a:ext uri="{FF2B5EF4-FFF2-40B4-BE49-F238E27FC236}">
                  <a16:creationId xmlns:a16="http://schemas.microsoft.com/office/drawing/2014/main" id="{DAA9B7BF-F8DD-7223-CD13-2ED53A9206BA}"/>
                </a:ext>
              </a:extLst>
            </p:cNvPr>
            <p:cNvSpPr/>
            <p:nvPr/>
          </p:nvSpPr>
          <p:spPr>
            <a:xfrm>
              <a:off x="4248268" y="1889831"/>
              <a:ext cx="50800" cy="52705"/>
            </a:xfrm>
            <a:custGeom>
              <a:avLst/>
              <a:gdLst/>
              <a:ahLst/>
              <a:cxnLst/>
              <a:rect l="l" t="t" r="r" b="b"/>
              <a:pathLst>
                <a:path w="50800" h="52705">
                  <a:moveTo>
                    <a:pt x="17182" y="0"/>
                  </a:moveTo>
                  <a:lnTo>
                    <a:pt x="0" y="29413"/>
                  </a:lnTo>
                  <a:lnTo>
                    <a:pt x="100" y="30708"/>
                  </a:lnTo>
                  <a:lnTo>
                    <a:pt x="405" y="32740"/>
                  </a:lnTo>
                  <a:lnTo>
                    <a:pt x="3187" y="34747"/>
                  </a:lnTo>
                  <a:lnTo>
                    <a:pt x="9562" y="39560"/>
                  </a:lnTo>
                  <a:lnTo>
                    <a:pt x="16814" y="45110"/>
                  </a:lnTo>
                  <a:lnTo>
                    <a:pt x="22761" y="49987"/>
                  </a:lnTo>
                  <a:lnTo>
                    <a:pt x="24815" y="51612"/>
                  </a:lnTo>
                  <a:lnTo>
                    <a:pt x="25462" y="51892"/>
                  </a:lnTo>
                  <a:lnTo>
                    <a:pt x="26174" y="52044"/>
                  </a:lnTo>
                  <a:lnTo>
                    <a:pt x="27304" y="52133"/>
                  </a:lnTo>
                  <a:lnTo>
                    <a:pt x="28625" y="52044"/>
                  </a:lnTo>
                  <a:lnTo>
                    <a:pt x="39873" y="45300"/>
                  </a:lnTo>
                  <a:lnTo>
                    <a:pt x="31406" y="45300"/>
                  </a:lnTo>
                  <a:lnTo>
                    <a:pt x="27507" y="42976"/>
                  </a:lnTo>
                  <a:lnTo>
                    <a:pt x="25678" y="42214"/>
                  </a:lnTo>
                  <a:lnTo>
                    <a:pt x="24869" y="40322"/>
                  </a:lnTo>
                  <a:lnTo>
                    <a:pt x="24815" y="34328"/>
                  </a:lnTo>
                  <a:lnTo>
                    <a:pt x="25970" y="30225"/>
                  </a:lnTo>
                  <a:lnTo>
                    <a:pt x="28117" y="26022"/>
                  </a:lnTo>
                  <a:lnTo>
                    <a:pt x="31393" y="18770"/>
                  </a:lnTo>
                  <a:lnTo>
                    <a:pt x="37845" y="14516"/>
                  </a:lnTo>
                  <a:lnTo>
                    <a:pt x="50464" y="14516"/>
                  </a:lnTo>
                  <a:lnTo>
                    <a:pt x="49643" y="12064"/>
                  </a:lnTo>
                  <a:lnTo>
                    <a:pt x="47281" y="10198"/>
                  </a:lnTo>
                  <a:lnTo>
                    <a:pt x="46963" y="10007"/>
                  </a:lnTo>
                  <a:lnTo>
                    <a:pt x="46354" y="9715"/>
                  </a:lnTo>
                  <a:lnTo>
                    <a:pt x="45986" y="9461"/>
                  </a:lnTo>
                  <a:lnTo>
                    <a:pt x="37540" y="6438"/>
                  </a:lnTo>
                  <a:lnTo>
                    <a:pt x="20408" y="1079"/>
                  </a:lnTo>
                  <a:lnTo>
                    <a:pt x="17182" y="0"/>
                  </a:lnTo>
                  <a:close/>
                </a:path>
                <a:path w="50800" h="52705">
                  <a:moveTo>
                    <a:pt x="50464" y="14516"/>
                  </a:moveTo>
                  <a:lnTo>
                    <a:pt x="37845" y="14516"/>
                  </a:lnTo>
                  <a:lnTo>
                    <a:pt x="41795" y="16167"/>
                  </a:lnTo>
                  <a:lnTo>
                    <a:pt x="43357" y="17271"/>
                  </a:lnTo>
                  <a:lnTo>
                    <a:pt x="44082" y="19303"/>
                  </a:lnTo>
                  <a:lnTo>
                    <a:pt x="44080" y="26022"/>
                  </a:lnTo>
                  <a:lnTo>
                    <a:pt x="43230" y="29413"/>
                  </a:lnTo>
                  <a:lnTo>
                    <a:pt x="37235" y="40322"/>
                  </a:lnTo>
                  <a:lnTo>
                    <a:pt x="31406" y="45300"/>
                  </a:lnTo>
                  <a:lnTo>
                    <a:pt x="39873" y="45300"/>
                  </a:lnTo>
                  <a:lnTo>
                    <a:pt x="50659" y="15100"/>
                  </a:lnTo>
                  <a:lnTo>
                    <a:pt x="50464" y="14516"/>
                  </a:lnTo>
                  <a:close/>
                </a:path>
              </a:pathLst>
            </a:custGeom>
            <a:solidFill>
              <a:srgbClr val="17977A"/>
            </a:solidFill>
          </p:spPr>
          <p:txBody>
            <a:bodyPr wrap="square" lIns="0" tIns="0" rIns="0" bIns="0" rtlCol="0"/>
            <a:lstStyle/>
            <a:p>
              <a:endParaRPr/>
            </a:p>
          </p:txBody>
        </p:sp>
        <p:sp>
          <p:nvSpPr>
            <p:cNvPr id="3795" name="object 636">
              <a:extLst>
                <a:ext uri="{FF2B5EF4-FFF2-40B4-BE49-F238E27FC236}">
                  <a16:creationId xmlns:a16="http://schemas.microsoft.com/office/drawing/2014/main" id="{3F30B26D-5181-0608-4204-3F2D288AD591}"/>
                </a:ext>
              </a:extLst>
            </p:cNvPr>
            <p:cNvSpPr/>
            <p:nvPr/>
          </p:nvSpPr>
          <p:spPr>
            <a:xfrm>
              <a:off x="4273083" y="1904350"/>
              <a:ext cx="19685" cy="31115"/>
            </a:xfrm>
            <a:custGeom>
              <a:avLst/>
              <a:gdLst/>
              <a:ahLst/>
              <a:cxnLst/>
              <a:rect l="l" t="t" r="r" b="b"/>
              <a:pathLst>
                <a:path w="19685" h="31114">
                  <a:moveTo>
                    <a:pt x="13030" y="0"/>
                  </a:moveTo>
                  <a:lnTo>
                    <a:pt x="6578" y="4254"/>
                  </a:lnTo>
                  <a:lnTo>
                    <a:pt x="3301" y="11506"/>
                  </a:lnTo>
                  <a:lnTo>
                    <a:pt x="1155" y="15709"/>
                  </a:lnTo>
                  <a:lnTo>
                    <a:pt x="0" y="19812"/>
                  </a:lnTo>
                  <a:lnTo>
                    <a:pt x="0" y="25679"/>
                  </a:lnTo>
                  <a:lnTo>
                    <a:pt x="863" y="27686"/>
                  </a:lnTo>
                  <a:lnTo>
                    <a:pt x="2692" y="28460"/>
                  </a:lnTo>
                  <a:lnTo>
                    <a:pt x="6591" y="30784"/>
                  </a:lnTo>
                  <a:lnTo>
                    <a:pt x="12420" y="25793"/>
                  </a:lnTo>
                  <a:lnTo>
                    <a:pt x="18414" y="14884"/>
                  </a:lnTo>
                  <a:lnTo>
                    <a:pt x="19367" y="11087"/>
                  </a:lnTo>
                  <a:lnTo>
                    <a:pt x="19367" y="7975"/>
                  </a:lnTo>
                  <a:lnTo>
                    <a:pt x="19367" y="5067"/>
                  </a:lnTo>
                  <a:lnTo>
                    <a:pt x="18529" y="2743"/>
                  </a:lnTo>
                  <a:lnTo>
                    <a:pt x="16979" y="1651"/>
                  </a:lnTo>
                  <a:lnTo>
                    <a:pt x="13030" y="0"/>
                  </a:lnTo>
                  <a:close/>
                </a:path>
              </a:pathLst>
            </a:custGeom>
            <a:solidFill>
              <a:srgbClr val="004539"/>
            </a:solidFill>
          </p:spPr>
          <p:txBody>
            <a:bodyPr wrap="square" lIns="0" tIns="0" rIns="0" bIns="0" rtlCol="0"/>
            <a:lstStyle/>
            <a:p>
              <a:endParaRPr/>
            </a:p>
          </p:txBody>
        </p:sp>
        <p:sp>
          <p:nvSpPr>
            <p:cNvPr id="3796" name="object 637">
              <a:extLst>
                <a:ext uri="{FF2B5EF4-FFF2-40B4-BE49-F238E27FC236}">
                  <a16:creationId xmlns:a16="http://schemas.microsoft.com/office/drawing/2014/main" id="{2C12A9B3-1A77-3EA2-0F4F-CEFC1E4F1F79}"/>
                </a:ext>
              </a:extLst>
            </p:cNvPr>
            <p:cNvSpPr/>
            <p:nvPr/>
          </p:nvSpPr>
          <p:spPr>
            <a:xfrm>
              <a:off x="4159411" y="1801825"/>
              <a:ext cx="9525" cy="8890"/>
            </a:xfrm>
            <a:custGeom>
              <a:avLst/>
              <a:gdLst/>
              <a:ahLst/>
              <a:cxnLst/>
              <a:rect l="l" t="t" r="r" b="b"/>
              <a:pathLst>
                <a:path w="9525" h="8889">
                  <a:moveTo>
                    <a:pt x="6121" y="0"/>
                  </a:moveTo>
                  <a:lnTo>
                    <a:pt x="4698" y="1130"/>
                  </a:lnTo>
                  <a:lnTo>
                    <a:pt x="4000" y="1714"/>
                  </a:lnTo>
                  <a:lnTo>
                    <a:pt x="3860" y="3594"/>
                  </a:lnTo>
                  <a:lnTo>
                    <a:pt x="3213" y="5270"/>
                  </a:lnTo>
                  <a:lnTo>
                    <a:pt x="2031" y="6616"/>
                  </a:lnTo>
                  <a:lnTo>
                    <a:pt x="1638" y="7150"/>
                  </a:lnTo>
                  <a:lnTo>
                    <a:pt x="939" y="7899"/>
                  </a:lnTo>
                  <a:lnTo>
                    <a:pt x="0" y="8801"/>
                  </a:lnTo>
                  <a:lnTo>
                    <a:pt x="3936" y="8305"/>
                  </a:lnTo>
                  <a:lnTo>
                    <a:pt x="7302" y="8051"/>
                  </a:lnTo>
                  <a:lnTo>
                    <a:pt x="9499" y="7988"/>
                  </a:lnTo>
                  <a:lnTo>
                    <a:pt x="7950" y="5588"/>
                  </a:lnTo>
                  <a:lnTo>
                    <a:pt x="6819" y="2921"/>
                  </a:lnTo>
                  <a:lnTo>
                    <a:pt x="6121" y="0"/>
                  </a:lnTo>
                  <a:close/>
                </a:path>
              </a:pathLst>
            </a:custGeom>
            <a:solidFill>
              <a:srgbClr val="17977A"/>
            </a:solidFill>
          </p:spPr>
          <p:txBody>
            <a:bodyPr wrap="square" lIns="0" tIns="0" rIns="0" bIns="0" rtlCol="0"/>
            <a:lstStyle/>
            <a:p>
              <a:endParaRPr/>
            </a:p>
          </p:txBody>
        </p:sp>
        <p:sp>
          <p:nvSpPr>
            <p:cNvPr id="3797" name="object 638">
              <a:extLst>
                <a:ext uri="{FF2B5EF4-FFF2-40B4-BE49-F238E27FC236}">
                  <a16:creationId xmlns:a16="http://schemas.microsoft.com/office/drawing/2014/main" id="{8592F5D6-205D-DA54-7639-5A1E35F27642}"/>
                </a:ext>
              </a:extLst>
            </p:cNvPr>
            <p:cNvSpPr/>
            <p:nvPr/>
          </p:nvSpPr>
          <p:spPr>
            <a:xfrm>
              <a:off x="4165527" y="1777607"/>
              <a:ext cx="51435" cy="34925"/>
            </a:xfrm>
            <a:custGeom>
              <a:avLst/>
              <a:gdLst/>
              <a:ahLst/>
              <a:cxnLst/>
              <a:rect l="l" t="t" r="r" b="b"/>
              <a:pathLst>
                <a:path w="51435" h="34925">
                  <a:moveTo>
                    <a:pt x="25044" y="0"/>
                  </a:moveTo>
                  <a:lnTo>
                    <a:pt x="19443" y="4635"/>
                  </a:lnTo>
                  <a:lnTo>
                    <a:pt x="19532" y="7962"/>
                  </a:lnTo>
                  <a:lnTo>
                    <a:pt x="18999" y="9588"/>
                  </a:lnTo>
                  <a:lnTo>
                    <a:pt x="17843" y="10744"/>
                  </a:lnTo>
                  <a:lnTo>
                    <a:pt x="16675" y="12230"/>
                  </a:lnTo>
                  <a:lnTo>
                    <a:pt x="8191" y="17716"/>
                  </a:lnTo>
                  <a:lnTo>
                    <a:pt x="0" y="24218"/>
                  </a:lnTo>
                  <a:lnTo>
                    <a:pt x="711" y="27139"/>
                  </a:lnTo>
                  <a:lnTo>
                    <a:pt x="1841" y="29806"/>
                  </a:lnTo>
                  <a:lnTo>
                    <a:pt x="3378" y="32207"/>
                  </a:lnTo>
                  <a:lnTo>
                    <a:pt x="5321" y="32219"/>
                  </a:lnTo>
                  <a:lnTo>
                    <a:pt x="7251" y="32372"/>
                  </a:lnTo>
                  <a:lnTo>
                    <a:pt x="9004" y="33273"/>
                  </a:lnTo>
                  <a:lnTo>
                    <a:pt x="10502" y="34734"/>
                  </a:lnTo>
                  <a:lnTo>
                    <a:pt x="19332" y="33784"/>
                  </a:lnTo>
                  <a:lnTo>
                    <a:pt x="33516" y="31585"/>
                  </a:lnTo>
                  <a:lnTo>
                    <a:pt x="36702" y="31229"/>
                  </a:lnTo>
                  <a:lnTo>
                    <a:pt x="38569" y="31368"/>
                  </a:lnTo>
                  <a:lnTo>
                    <a:pt x="40258" y="32321"/>
                  </a:lnTo>
                  <a:lnTo>
                    <a:pt x="41719" y="33908"/>
                  </a:lnTo>
                  <a:lnTo>
                    <a:pt x="47066" y="31800"/>
                  </a:lnTo>
                  <a:lnTo>
                    <a:pt x="47574" y="31368"/>
                  </a:lnTo>
                  <a:lnTo>
                    <a:pt x="49822" y="29933"/>
                  </a:lnTo>
                  <a:lnTo>
                    <a:pt x="50901" y="27266"/>
                  </a:lnTo>
                  <a:lnTo>
                    <a:pt x="50901" y="23888"/>
                  </a:lnTo>
                  <a:lnTo>
                    <a:pt x="50863" y="22821"/>
                  </a:lnTo>
                  <a:lnTo>
                    <a:pt x="46621" y="24714"/>
                  </a:lnTo>
                  <a:lnTo>
                    <a:pt x="44602" y="25704"/>
                  </a:lnTo>
                  <a:lnTo>
                    <a:pt x="36452" y="21463"/>
                  </a:lnTo>
                  <a:lnTo>
                    <a:pt x="30441" y="15795"/>
                  </a:lnTo>
                  <a:lnTo>
                    <a:pt x="26621" y="8656"/>
                  </a:lnTo>
                  <a:lnTo>
                    <a:pt x="25044" y="0"/>
                  </a:lnTo>
                  <a:close/>
                </a:path>
              </a:pathLst>
            </a:custGeom>
            <a:solidFill>
              <a:srgbClr val="97C091"/>
            </a:solidFill>
          </p:spPr>
          <p:txBody>
            <a:bodyPr wrap="square" lIns="0" tIns="0" rIns="0" bIns="0" rtlCol="0"/>
            <a:lstStyle/>
            <a:p>
              <a:endParaRPr/>
            </a:p>
          </p:txBody>
        </p:sp>
        <p:sp>
          <p:nvSpPr>
            <p:cNvPr id="3798" name="object 639">
              <a:extLst>
                <a:ext uri="{FF2B5EF4-FFF2-40B4-BE49-F238E27FC236}">
                  <a16:creationId xmlns:a16="http://schemas.microsoft.com/office/drawing/2014/main" id="{FA57B3B7-A920-B25B-ACAB-45EDBEC7D112}"/>
                </a:ext>
              </a:extLst>
            </p:cNvPr>
            <p:cNvSpPr/>
            <p:nvPr/>
          </p:nvSpPr>
          <p:spPr>
            <a:xfrm>
              <a:off x="4190561" y="1751257"/>
              <a:ext cx="51435" cy="52069"/>
            </a:xfrm>
            <a:custGeom>
              <a:avLst/>
              <a:gdLst/>
              <a:ahLst/>
              <a:cxnLst/>
              <a:rect l="l" t="t" r="r" b="b"/>
              <a:pathLst>
                <a:path w="51435" h="52069">
                  <a:moveTo>
                    <a:pt x="25793" y="0"/>
                  </a:moveTo>
                  <a:lnTo>
                    <a:pt x="24904" y="38"/>
                  </a:lnTo>
                  <a:lnTo>
                    <a:pt x="22313" y="2070"/>
                  </a:lnTo>
                  <a:lnTo>
                    <a:pt x="18808" y="4724"/>
                  </a:lnTo>
                  <a:lnTo>
                    <a:pt x="14986" y="7746"/>
                  </a:lnTo>
                  <a:lnTo>
                    <a:pt x="12954" y="9982"/>
                  </a:lnTo>
                  <a:lnTo>
                    <a:pt x="13042" y="10579"/>
                  </a:lnTo>
                  <a:lnTo>
                    <a:pt x="13093" y="13690"/>
                  </a:lnTo>
                  <a:lnTo>
                    <a:pt x="12547" y="15392"/>
                  </a:lnTo>
                  <a:lnTo>
                    <a:pt x="11379" y="16725"/>
                  </a:lnTo>
                  <a:lnTo>
                    <a:pt x="6007" y="21335"/>
                  </a:lnTo>
                  <a:lnTo>
                    <a:pt x="0" y="26352"/>
                  </a:lnTo>
                  <a:lnTo>
                    <a:pt x="1584" y="35008"/>
                  </a:lnTo>
                  <a:lnTo>
                    <a:pt x="5408" y="42148"/>
                  </a:lnTo>
                  <a:lnTo>
                    <a:pt x="11421" y="47815"/>
                  </a:lnTo>
                  <a:lnTo>
                    <a:pt x="19570" y="52057"/>
                  </a:lnTo>
                  <a:lnTo>
                    <a:pt x="21590" y="51066"/>
                  </a:lnTo>
                  <a:lnTo>
                    <a:pt x="23698" y="50101"/>
                  </a:lnTo>
                  <a:lnTo>
                    <a:pt x="28206" y="48132"/>
                  </a:lnTo>
                  <a:lnTo>
                    <a:pt x="30607" y="47129"/>
                  </a:lnTo>
                  <a:lnTo>
                    <a:pt x="40767" y="43014"/>
                  </a:lnTo>
                  <a:lnTo>
                    <a:pt x="47472" y="40525"/>
                  </a:lnTo>
                  <a:lnTo>
                    <a:pt x="48437" y="39293"/>
                  </a:lnTo>
                  <a:lnTo>
                    <a:pt x="50050" y="38099"/>
                  </a:lnTo>
                  <a:lnTo>
                    <a:pt x="50335" y="37515"/>
                  </a:lnTo>
                  <a:lnTo>
                    <a:pt x="43116" y="37515"/>
                  </a:lnTo>
                  <a:lnTo>
                    <a:pt x="33834" y="32783"/>
                  </a:lnTo>
                  <a:lnTo>
                    <a:pt x="27133" y="26154"/>
                  </a:lnTo>
                  <a:lnTo>
                    <a:pt x="23071" y="17693"/>
                  </a:lnTo>
                  <a:lnTo>
                    <a:pt x="21741" y="7746"/>
                  </a:lnTo>
                  <a:lnTo>
                    <a:pt x="21717" y="5956"/>
                  </a:lnTo>
                  <a:lnTo>
                    <a:pt x="23761" y="4089"/>
                  </a:lnTo>
                  <a:lnTo>
                    <a:pt x="27762" y="342"/>
                  </a:lnTo>
                  <a:lnTo>
                    <a:pt x="26758" y="114"/>
                  </a:lnTo>
                  <a:lnTo>
                    <a:pt x="25793" y="0"/>
                  </a:lnTo>
                  <a:close/>
                </a:path>
                <a:path w="51435" h="52069">
                  <a:moveTo>
                    <a:pt x="51346" y="33591"/>
                  </a:moveTo>
                  <a:lnTo>
                    <a:pt x="43116" y="37515"/>
                  </a:lnTo>
                  <a:lnTo>
                    <a:pt x="50335" y="37515"/>
                  </a:lnTo>
                  <a:lnTo>
                    <a:pt x="51028" y="36093"/>
                  </a:lnTo>
                  <a:lnTo>
                    <a:pt x="51346" y="33591"/>
                  </a:lnTo>
                  <a:close/>
                </a:path>
              </a:pathLst>
            </a:custGeom>
            <a:solidFill>
              <a:srgbClr val="17977A"/>
            </a:solidFill>
          </p:spPr>
          <p:txBody>
            <a:bodyPr wrap="square" lIns="0" tIns="0" rIns="0" bIns="0" rtlCol="0"/>
            <a:lstStyle/>
            <a:p>
              <a:endParaRPr/>
            </a:p>
          </p:txBody>
        </p:sp>
        <p:sp>
          <p:nvSpPr>
            <p:cNvPr id="3799" name="object 640">
              <a:extLst>
                <a:ext uri="{FF2B5EF4-FFF2-40B4-BE49-F238E27FC236}">
                  <a16:creationId xmlns:a16="http://schemas.microsoft.com/office/drawing/2014/main" id="{BEDDEEB7-E1EF-B277-9BB8-8899568F00E3}"/>
                </a:ext>
              </a:extLst>
            </p:cNvPr>
            <p:cNvSpPr/>
            <p:nvPr/>
          </p:nvSpPr>
          <p:spPr>
            <a:xfrm>
              <a:off x="4212267" y="1735213"/>
              <a:ext cx="52705" cy="53975"/>
            </a:xfrm>
            <a:custGeom>
              <a:avLst/>
              <a:gdLst/>
              <a:ahLst/>
              <a:cxnLst/>
              <a:rect l="l" t="t" r="r" b="b"/>
              <a:pathLst>
                <a:path w="52704" h="53975">
                  <a:moveTo>
                    <a:pt x="25222" y="0"/>
                  </a:moveTo>
                  <a:lnTo>
                    <a:pt x="8775" y="13830"/>
                  </a:lnTo>
                  <a:lnTo>
                    <a:pt x="2057" y="20129"/>
                  </a:lnTo>
                  <a:lnTo>
                    <a:pt x="12" y="22009"/>
                  </a:lnTo>
                  <a:lnTo>
                    <a:pt x="0" y="23507"/>
                  </a:lnTo>
                  <a:lnTo>
                    <a:pt x="1365" y="33733"/>
                  </a:lnTo>
                  <a:lnTo>
                    <a:pt x="5424" y="42195"/>
                  </a:lnTo>
                  <a:lnTo>
                    <a:pt x="12124" y="48828"/>
                  </a:lnTo>
                  <a:lnTo>
                    <a:pt x="21412" y="53568"/>
                  </a:lnTo>
                  <a:lnTo>
                    <a:pt x="48437" y="40754"/>
                  </a:lnTo>
                  <a:lnTo>
                    <a:pt x="49656" y="40068"/>
                  </a:lnTo>
                  <a:lnTo>
                    <a:pt x="50622" y="39242"/>
                  </a:lnTo>
                  <a:lnTo>
                    <a:pt x="51333" y="38163"/>
                  </a:lnTo>
                  <a:lnTo>
                    <a:pt x="51562" y="37515"/>
                  </a:lnTo>
                  <a:lnTo>
                    <a:pt x="43065" y="37515"/>
                  </a:lnTo>
                  <a:lnTo>
                    <a:pt x="33583" y="32711"/>
                  </a:lnTo>
                  <a:lnTo>
                    <a:pt x="26920" y="26081"/>
                  </a:lnTo>
                  <a:lnTo>
                    <a:pt x="22948" y="17615"/>
                  </a:lnTo>
                  <a:lnTo>
                    <a:pt x="21539" y="7302"/>
                  </a:lnTo>
                  <a:lnTo>
                    <a:pt x="24129" y="5079"/>
                  </a:lnTo>
                  <a:lnTo>
                    <a:pt x="26657" y="2768"/>
                  </a:lnTo>
                  <a:lnTo>
                    <a:pt x="29005" y="546"/>
                  </a:lnTo>
                  <a:lnTo>
                    <a:pt x="27050" y="12"/>
                  </a:lnTo>
                  <a:lnTo>
                    <a:pt x="25222" y="0"/>
                  </a:lnTo>
                  <a:close/>
                </a:path>
                <a:path w="52704" h="53975">
                  <a:moveTo>
                    <a:pt x="52489" y="33235"/>
                  </a:moveTo>
                  <a:lnTo>
                    <a:pt x="43065" y="37515"/>
                  </a:lnTo>
                  <a:lnTo>
                    <a:pt x="51562" y="37515"/>
                  </a:lnTo>
                  <a:lnTo>
                    <a:pt x="52006" y="36258"/>
                  </a:lnTo>
                  <a:lnTo>
                    <a:pt x="52273" y="35344"/>
                  </a:lnTo>
                  <a:lnTo>
                    <a:pt x="52438" y="34328"/>
                  </a:lnTo>
                  <a:lnTo>
                    <a:pt x="52489" y="33235"/>
                  </a:lnTo>
                  <a:close/>
                </a:path>
              </a:pathLst>
            </a:custGeom>
            <a:solidFill>
              <a:srgbClr val="97C091"/>
            </a:solidFill>
          </p:spPr>
          <p:txBody>
            <a:bodyPr wrap="square" lIns="0" tIns="0" rIns="0" bIns="0" rtlCol="0"/>
            <a:lstStyle/>
            <a:p>
              <a:endParaRPr/>
            </a:p>
          </p:txBody>
        </p:sp>
        <p:sp>
          <p:nvSpPr>
            <p:cNvPr id="3800" name="object 641">
              <a:extLst>
                <a:ext uri="{FF2B5EF4-FFF2-40B4-BE49-F238E27FC236}">
                  <a16:creationId xmlns:a16="http://schemas.microsoft.com/office/drawing/2014/main" id="{49CE2936-99C3-63C1-6707-BBD51E3BFEB3}"/>
                </a:ext>
              </a:extLst>
            </p:cNvPr>
            <p:cNvSpPr/>
            <p:nvPr/>
          </p:nvSpPr>
          <p:spPr>
            <a:xfrm>
              <a:off x="4233811" y="1719884"/>
              <a:ext cx="52705" cy="53340"/>
            </a:xfrm>
            <a:custGeom>
              <a:avLst/>
              <a:gdLst/>
              <a:ahLst/>
              <a:cxnLst/>
              <a:rect l="l" t="t" r="r" b="b"/>
              <a:pathLst>
                <a:path w="52704" h="53339">
                  <a:moveTo>
                    <a:pt x="25539" y="0"/>
                  </a:moveTo>
                  <a:lnTo>
                    <a:pt x="13726" y="9944"/>
                  </a:lnTo>
                  <a:lnTo>
                    <a:pt x="5118" y="18097"/>
                  </a:lnTo>
                  <a:lnTo>
                    <a:pt x="2590" y="20408"/>
                  </a:lnTo>
                  <a:lnTo>
                    <a:pt x="0" y="22631"/>
                  </a:lnTo>
                  <a:lnTo>
                    <a:pt x="1402" y="32943"/>
                  </a:lnTo>
                  <a:lnTo>
                    <a:pt x="5370" y="41409"/>
                  </a:lnTo>
                  <a:lnTo>
                    <a:pt x="12031" y="48039"/>
                  </a:lnTo>
                  <a:lnTo>
                    <a:pt x="21513" y="52844"/>
                  </a:lnTo>
                  <a:lnTo>
                    <a:pt x="45275" y="42113"/>
                  </a:lnTo>
                  <a:lnTo>
                    <a:pt x="45631" y="41973"/>
                  </a:lnTo>
                  <a:lnTo>
                    <a:pt x="52442" y="35864"/>
                  </a:lnTo>
                  <a:lnTo>
                    <a:pt x="39801" y="35864"/>
                  </a:lnTo>
                  <a:lnTo>
                    <a:pt x="33248" y="32651"/>
                  </a:lnTo>
                  <a:lnTo>
                    <a:pt x="28359" y="25476"/>
                  </a:lnTo>
                  <a:lnTo>
                    <a:pt x="25742" y="21539"/>
                  </a:lnTo>
                  <a:lnTo>
                    <a:pt x="24180" y="17157"/>
                  </a:lnTo>
                  <a:lnTo>
                    <a:pt x="24180" y="11658"/>
                  </a:lnTo>
                  <a:lnTo>
                    <a:pt x="24815" y="9944"/>
                  </a:lnTo>
                  <a:lnTo>
                    <a:pt x="29806" y="6540"/>
                  </a:lnTo>
                  <a:lnTo>
                    <a:pt x="39325" y="6540"/>
                  </a:lnTo>
                  <a:lnTo>
                    <a:pt x="36525" y="3809"/>
                  </a:lnTo>
                  <a:lnTo>
                    <a:pt x="32727" y="1460"/>
                  </a:lnTo>
                  <a:lnTo>
                    <a:pt x="28867" y="393"/>
                  </a:lnTo>
                  <a:lnTo>
                    <a:pt x="28333" y="279"/>
                  </a:lnTo>
                  <a:lnTo>
                    <a:pt x="27825" y="215"/>
                  </a:lnTo>
                  <a:lnTo>
                    <a:pt x="27330" y="126"/>
                  </a:lnTo>
                  <a:lnTo>
                    <a:pt x="25539" y="0"/>
                  </a:lnTo>
                  <a:close/>
                </a:path>
                <a:path w="52704" h="53339">
                  <a:moveTo>
                    <a:pt x="39325" y="6540"/>
                  </a:moveTo>
                  <a:lnTo>
                    <a:pt x="29806" y="6540"/>
                  </a:lnTo>
                  <a:lnTo>
                    <a:pt x="36296" y="10439"/>
                  </a:lnTo>
                  <a:lnTo>
                    <a:pt x="41405" y="17157"/>
                  </a:lnTo>
                  <a:lnTo>
                    <a:pt x="44132" y="21145"/>
                  </a:lnTo>
                  <a:lnTo>
                    <a:pt x="45593" y="25247"/>
                  </a:lnTo>
                  <a:lnTo>
                    <a:pt x="45593" y="30645"/>
                  </a:lnTo>
                  <a:lnTo>
                    <a:pt x="44869" y="32410"/>
                  </a:lnTo>
                  <a:lnTo>
                    <a:pt x="39801" y="35864"/>
                  </a:lnTo>
                  <a:lnTo>
                    <a:pt x="52442" y="35864"/>
                  </a:lnTo>
                  <a:lnTo>
                    <a:pt x="40106" y="7302"/>
                  </a:lnTo>
                  <a:lnTo>
                    <a:pt x="39325" y="6540"/>
                  </a:lnTo>
                  <a:close/>
                </a:path>
              </a:pathLst>
            </a:custGeom>
            <a:solidFill>
              <a:srgbClr val="17977A"/>
            </a:solidFill>
          </p:spPr>
          <p:txBody>
            <a:bodyPr wrap="square" lIns="0" tIns="0" rIns="0" bIns="0" rtlCol="0"/>
            <a:lstStyle/>
            <a:p>
              <a:endParaRPr/>
            </a:p>
          </p:txBody>
        </p:sp>
        <p:sp>
          <p:nvSpPr>
            <p:cNvPr id="3801" name="object 642">
              <a:extLst>
                <a:ext uri="{FF2B5EF4-FFF2-40B4-BE49-F238E27FC236}">
                  <a16:creationId xmlns:a16="http://schemas.microsoft.com/office/drawing/2014/main" id="{8B5D5B01-AA63-3B6A-18AA-7E3E364704C9}"/>
                </a:ext>
              </a:extLst>
            </p:cNvPr>
            <p:cNvSpPr/>
            <p:nvPr/>
          </p:nvSpPr>
          <p:spPr>
            <a:xfrm>
              <a:off x="4257996" y="1726432"/>
              <a:ext cx="21590" cy="29845"/>
            </a:xfrm>
            <a:custGeom>
              <a:avLst/>
              <a:gdLst/>
              <a:ahLst/>
              <a:cxnLst/>
              <a:rect l="l" t="t" r="r" b="b"/>
              <a:pathLst>
                <a:path w="21589" h="29844">
                  <a:moveTo>
                    <a:pt x="5626" y="0"/>
                  </a:moveTo>
                  <a:lnTo>
                    <a:pt x="622" y="3390"/>
                  </a:lnTo>
                  <a:lnTo>
                    <a:pt x="0" y="5118"/>
                  </a:lnTo>
                  <a:lnTo>
                    <a:pt x="0" y="10617"/>
                  </a:lnTo>
                  <a:lnTo>
                    <a:pt x="1562" y="14985"/>
                  </a:lnTo>
                  <a:lnTo>
                    <a:pt x="4178" y="18935"/>
                  </a:lnTo>
                  <a:lnTo>
                    <a:pt x="9055" y="26098"/>
                  </a:lnTo>
                  <a:lnTo>
                    <a:pt x="15620" y="29311"/>
                  </a:lnTo>
                  <a:lnTo>
                    <a:pt x="20688" y="25869"/>
                  </a:lnTo>
                  <a:lnTo>
                    <a:pt x="21412" y="24104"/>
                  </a:lnTo>
                  <a:lnTo>
                    <a:pt x="21412" y="21869"/>
                  </a:lnTo>
                  <a:lnTo>
                    <a:pt x="21412" y="18707"/>
                  </a:lnTo>
                  <a:lnTo>
                    <a:pt x="19938" y="14604"/>
                  </a:lnTo>
                  <a:lnTo>
                    <a:pt x="17056" y="10388"/>
                  </a:lnTo>
                  <a:lnTo>
                    <a:pt x="12115" y="3886"/>
                  </a:lnTo>
                  <a:lnTo>
                    <a:pt x="5626" y="0"/>
                  </a:lnTo>
                  <a:close/>
                </a:path>
              </a:pathLst>
            </a:custGeom>
            <a:solidFill>
              <a:srgbClr val="004539"/>
            </a:solidFill>
          </p:spPr>
          <p:txBody>
            <a:bodyPr wrap="square" lIns="0" tIns="0" rIns="0" bIns="0" rtlCol="0"/>
            <a:lstStyle/>
            <a:p>
              <a:endParaRPr/>
            </a:p>
          </p:txBody>
        </p:sp>
        <p:sp>
          <p:nvSpPr>
            <p:cNvPr id="3802" name="object 643">
              <a:extLst>
                <a:ext uri="{FF2B5EF4-FFF2-40B4-BE49-F238E27FC236}">
                  <a16:creationId xmlns:a16="http://schemas.microsoft.com/office/drawing/2014/main" id="{AFB9527E-C349-BD75-920E-415561752B7E}"/>
                </a:ext>
              </a:extLst>
            </p:cNvPr>
            <p:cNvSpPr/>
            <p:nvPr/>
          </p:nvSpPr>
          <p:spPr>
            <a:xfrm>
              <a:off x="4147511" y="1809794"/>
              <a:ext cx="28575" cy="13335"/>
            </a:xfrm>
            <a:custGeom>
              <a:avLst/>
              <a:gdLst/>
              <a:ahLst/>
              <a:cxnLst/>
              <a:rect l="l" t="t" r="r" b="b"/>
              <a:pathLst>
                <a:path w="28575" h="13335">
                  <a:moveTo>
                    <a:pt x="22885" y="0"/>
                  </a:moveTo>
                  <a:lnTo>
                    <a:pt x="19215" y="76"/>
                  </a:lnTo>
                  <a:lnTo>
                    <a:pt x="15836" y="342"/>
                  </a:lnTo>
                  <a:lnTo>
                    <a:pt x="11899" y="838"/>
                  </a:lnTo>
                  <a:lnTo>
                    <a:pt x="9359" y="3263"/>
                  </a:lnTo>
                  <a:lnTo>
                    <a:pt x="5029" y="6807"/>
                  </a:lnTo>
                  <a:lnTo>
                    <a:pt x="0" y="10337"/>
                  </a:lnTo>
                  <a:lnTo>
                    <a:pt x="7556" y="10833"/>
                  </a:lnTo>
                  <a:lnTo>
                    <a:pt x="13969" y="11785"/>
                  </a:lnTo>
                  <a:lnTo>
                    <a:pt x="16802" y="12598"/>
                  </a:lnTo>
                  <a:lnTo>
                    <a:pt x="17310" y="12827"/>
                  </a:lnTo>
                  <a:lnTo>
                    <a:pt x="17792" y="13119"/>
                  </a:lnTo>
                  <a:lnTo>
                    <a:pt x="19024" y="9626"/>
                  </a:lnTo>
                  <a:lnTo>
                    <a:pt x="21031" y="6184"/>
                  </a:lnTo>
                  <a:lnTo>
                    <a:pt x="23825" y="2806"/>
                  </a:lnTo>
                  <a:lnTo>
                    <a:pt x="26936" y="2679"/>
                  </a:lnTo>
                  <a:lnTo>
                    <a:pt x="28524" y="2552"/>
                  </a:lnTo>
                  <a:lnTo>
                    <a:pt x="27012" y="1092"/>
                  </a:lnTo>
                  <a:lnTo>
                    <a:pt x="25260" y="190"/>
                  </a:lnTo>
                  <a:lnTo>
                    <a:pt x="22885" y="0"/>
                  </a:lnTo>
                  <a:close/>
                </a:path>
              </a:pathLst>
            </a:custGeom>
            <a:solidFill>
              <a:srgbClr val="97C091"/>
            </a:solidFill>
          </p:spPr>
          <p:txBody>
            <a:bodyPr wrap="square" lIns="0" tIns="0" rIns="0" bIns="0" rtlCol="0"/>
            <a:lstStyle/>
            <a:p>
              <a:endParaRPr/>
            </a:p>
          </p:txBody>
        </p:sp>
        <p:sp>
          <p:nvSpPr>
            <p:cNvPr id="3803" name="object 644">
              <a:extLst>
                <a:ext uri="{FF2B5EF4-FFF2-40B4-BE49-F238E27FC236}">
                  <a16:creationId xmlns:a16="http://schemas.microsoft.com/office/drawing/2014/main" id="{086EA846-AF54-3B65-BB7E-DC2DE7D36725}"/>
                </a:ext>
              </a:extLst>
            </p:cNvPr>
            <p:cNvSpPr/>
            <p:nvPr/>
          </p:nvSpPr>
          <p:spPr>
            <a:xfrm>
              <a:off x="4165301" y="1808832"/>
              <a:ext cx="43815" cy="18415"/>
            </a:xfrm>
            <a:custGeom>
              <a:avLst/>
              <a:gdLst/>
              <a:ahLst/>
              <a:cxnLst/>
              <a:rect l="l" t="t" r="r" b="b"/>
              <a:pathLst>
                <a:path w="43814" h="18414">
                  <a:moveTo>
                    <a:pt x="36931" y="0"/>
                  </a:moveTo>
                  <a:lnTo>
                    <a:pt x="33739" y="363"/>
                  </a:lnTo>
                  <a:lnTo>
                    <a:pt x="27589" y="1368"/>
                  </a:lnTo>
                  <a:lnTo>
                    <a:pt x="19559" y="2568"/>
                  </a:lnTo>
                  <a:lnTo>
                    <a:pt x="10731" y="3517"/>
                  </a:lnTo>
                  <a:lnTo>
                    <a:pt x="6032" y="3771"/>
                  </a:lnTo>
                  <a:lnTo>
                    <a:pt x="3238" y="7150"/>
                  </a:lnTo>
                  <a:lnTo>
                    <a:pt x="1231" y="10579"/>
                  </a:lnTo>
                  <a:lnTo>
                    <a:pt x="0" y="14084"/>
                  </a:lnTo>
                  <a:lnTo>
                    <a:pt x="850" y="14605"/>
                  </a:lnTo>
                  <a:lnTo>
                    <a:pt x="1612" y="15328"/>
                  </a:lnTo>
                  <a:lnTo>
                    <a:pt x="2273" y="16205"/>
                  </a:lnTo>
                  <a:lnTo>
                    <a:pt x="12369" y="17576"/>
                  </a:lnTo>
                  <a:lnTo>
                    <a:pt x="26415" y="18249"/>
                  </a:lnTo>
                  <a:lnTo>
                    <a:pt x="27508" y="14020"/>
                  </a:lnTo>
                  <a:lnTo>
                    <a:pt x="29730" y="9880"/>
                  </a:lnTo>
                  <a:lnTo>
                    <a:pt x="33083" y="5829"/>
                  </a:lnTo>
                  <a:lnTo>
                    <a:pt x="36499" y="5727"/>
                  </a:lnTo>
                  <a:lnTo>
                    <a:pt x="40131" y="5410"/>
                  </a:lnTo>
                  <a:lnTo>
                    <a:pt x="43662" y="4991"/>
                  </a:lnTo>
                  <a:lnTo>
                    <a:pt x="43141" y="4114"/>
                  </a:lnTo>
                  <a:lnTo>
                    <a:pt x="42570" y="3340"/>
                  </a:lnTo>
                  <a:lnTo>
                    <a:pt x="40487" y="1104"/>
                  </a:lnTo>
                  <a:lnTo>
                    <a:pt x="38785" y="139"/>
                  </a:lnTo>
                  <a:lnTo>
                    <a:pt x="36931" y="0"/>
                  </a:lnTo>
                  <a:close/>
                </a:path>
              </a:pathLst>
            </a:custGeom>
            <a:solidFill>
              <a:srgbClr val="17977A"/>
            </a:solidFill>
          </p:spPr>
          <p:txBody>
            <a:bodyPr wrap="square" lIns="0" tIns="0" rIns="0" bIns="0" rtlCol="0"/>
            <a:lstStyle/>
            <a:p>
              <a:endParaRPr/>
            </a:p>
          </p:txBody>
        </p:sp>
        <p:sp>
          <p:nvSpPr>
            <p:cNvPr id="3804" name="object 645">
              <a:extLst>
                <a:ext uri="{FF2B5EF4-FFF2-40B4-BE49-F238E27FC236}">
                  <a16:creationId xmlns:a16="http://schemas.microsoft.com/office/drawing/2014/main" id="{E2FEED1A-B138-3C4E-37E7-AC3753601413}"/>
                </a:ext>
              </a:extLst>
            </p:cNvPr>
            <p:cNvSpPr/>
            <p:nvPr/>
          </p:nvSpPr>
          <p:spPr>
            <a:xfrm>
              <a:off x="4191709" y="1810858"/>
              <a:ext cx="45085" cy="26670"/>
            </a:xfrm>
            <a:custGeom>
              <a:avLst/>
              <a:gdLst/>
              <a:ahLst/>
              <a:cxnLst/>
              <a:rect l="l" t="t" r="r" b="b"/>
              <a:pathLst>
                <a:path w="45085" h="26669">
                  <a:moveTo>
                    <a:pt x="37122" y="0"/>
                  </a:moveTo>
                  <a:lnTo>
                    <a:pt x="30594" y="990"/>
                  </a:lnTo>
                  <a:lnTo>
                    <a:pt x="24117" y="2159"/>
                  </a:lnTo>
                  <a:lnTo>
                    <a:pt x="13728" y="3378"/>
                  </a:lnTo>
                  <a:lnTo>
                    <a:pt x="10096" y="3695"/>
                  </a:lnTo>
                  <a:lnTo>
                    <a:pt x="6667" y="3797"/>
                  </a:lnTo>
                  <a:lnTo>
                    <a:pt x="3314" y="7848"/>
                  </a:lnTo>
                  <a:lnTo>
                    <a:pt x="1104" y="12001"/>
                  </a:lnTo>
                  <a:lnTo>
                    <a:pt x="0" y="16230"/>
                  </a:lnTo>
                  <a:lnTo>
                    <a:pt x="965" y="16281"/>
                  </a:lnTo>
                  <a:lnTo>
                    <a:pt x="3086" y="16929"/>
                  </a:lnTo>
                  <a:lnTo>
                    <a:pt x="4762" y="18808"/>
                  </a:lnTo>
                  <a:lnTo>
                    <a:pt x="5854" y="21526"/>
                  </a:lnTo>
                  <a:lnTo>
                    <a:pt x="16865" y="23202"/>
                  </a:lnTo>
                  <a:lnTo>
                    <a:pt x="25958" y="24320"/>
                  </a:lnTo>
                  <a:lnTo>
                    <a:pt x="27546" y="24447"/>
                  </a:lnTo>
                  <a:lnTo>
                    <a:pt x="28714" y="24803"/>
                  </a:lnTo>
                  <a:lnTo>
                    <a:pt x="29730" y="25539"/>
                  </a:lnTo>
                  <a:lnTo>
                    <a:pt x="30568" y="26581"/>
                  </a:lnTo>
                  <a:lnTo>
                    <a:pt x="30543" y="18719"/>
                  </a:lnTo>
                  <a:lnTo>
                    <a:pt x="33070" y="12369"/>
                  </a:lnTo>
                  <a:lnTo>
                    <a:pt x="37782" y="6184"/>
                  </a:lnTo>
                  <a:lnTo>
                    <a:pt x="42265" y="5994"/>
                  </a:lnTo>
                  <a:lnTo>
                    <a:pt x="44500" y="5791"/>
                  </a:lnTo>
                  <a:lnTo>
                    <a:pt x="42811" y="2400"/>
                  </a:lnTo>
                  <a:lnTo>
                    <a:pt x="40449" y="241"/>
                  </a:lnTo>
                  <a:lnTo>
                    <a:pt x="37122" y="0"/>
                  </a:lnTo>
                  <a:close/>
                </a:path>
              </a:pathLst>
            </a:custGeom>
            <a:solidFill>
              <a:srgbClr val="97C091"/>
            </a:solidFill>
          </p:spPr>
          <p:txBody>
            <a:bodyPr wrap="square" lIns="0" tIns="0" rIns="0" bIns="0" rtlCol="0"/>
            <a:lstStyle/>
            <a:p>
              <a:endParaRPr/>
            </a:p>
          </p:txBody>
        </p:sp>
        <p:sp>
          <p:nvSpPr>
            <p:cNvPr id="3805" name="object 646">
              <a:extLst>
                <a:ext uri="{FF2B5EF4-FFF2-40B4-BE49-F238E27FC236}">
                  <a16:creationId xmlns:a16="http://schemas.microsoft.com/office/drawing/2014/main" id="{A706E798-1ACC-E3C4-6ADC-BDD69C5700FF}"/>
                </a:ext>
              </a:extLst>
            </p:cNvPr>
            <p:cNvSpPr/>
            <p:nvPr/>
          </p:nvSpPr>
          <p:spPr>
            <a:xfrm>
              <a:off x="4222252" y="1813128"/>
              <a:ext cx="44450" cy="48260"/>
            </a:xfrm>
            <a:custGeom>
              <a:avLst/>
              <a:gdLst/>
              <a:ahLst/>
              <a:cxnLst/>
              <a:rect l="l" t="t" r="r" b="b"/>
              <a:pathLst>
                <a:path w="44450" h="48260">
                  <a:moveTo>
                    <a:pt x="36449" y="0"/>
                  </a:moveTo>
                  <a:lnTo>
                    <a:pt x="25488" y="2514"/>
                  </a:lnTo>
                  <a:lnTo>
                    <a:pt x="11722" y="3721"/>
                  </a:lnTo>
                  <a:lnTo>
                    <a:pt x="7239" y="3911"/>
                  </a:lnTo>
                  <a:lnTo>
                    <a:pt x="2527" y="10096"/>
                  </a:lnTo>
                  <a:lnTo>
                    <a:pt x="0" y="16459"/>
                  </a:lnTo>
                  <a:lnTo>
                    <a:pt x="25" y="24320"/>
                  </a:lnTo>
                  <a:lnTo>
                    <a:pt x="711" y="25158"/>
                  </a:lnTo>
                  <a:lnTo>
                    <a:pt x="1270" y="26200"/>
                  </a:lnTo>
                  <a:lnTo>
                    <a:pt x="1727" y="27406"/>
                  </a:lnTo>
                  <a:lnTo>
                    <a:pt x="11976" y="28790"/>
                  </a:lnTo>
                  <a:lnTo>
                    <a:pt x="20764" y="29590"/>
                  </a:lnTo>
                  <a:lnTo>
                    <a:pt x="22250" y="30213"/>
                  </a:lnTo>
                  <a:lnTo>
                    <a:pt x="26149" y="31407"/>
                  </a:lnTo>
                  <a:lnTo>
                    <a:pt x="28575" y="36817"/>
                  </a:lnTo>
                  <a:lnTo>
                    <a:pt x="28536" y="45631"/>
                  </a:lnTo>
                  <a:lnTo>
                    <a:pt x="33845" y="47434"/>
                  </a:lnTo>
                  <a:lnTo>
                    <a:pt x="36830" y="47663"/>
                  </a:lnTo>
                  <a:lnTo>
                    <a:pt x="39065" y="46570"/>
                  </a:lnTo>
                  <a:lnTo>
                    <a:pt x="41046" y="44576"/>
                  </a:lnTo>
                  <a:lnTo>
                    <a:pt x="32207" y="42532"/>
                  </a:lnTo>
                  <a:lnTo>
                    <a:pt x="28727" y="36525"/>
                  </a:lnTo>
                  <a:lnTo>
                    <a:pt x="26987" y="30632"/>
                  </a:lnTo>
                  <a:lnTo>
                    <a:pt x="26987" y="17843"/>
                  </a:lnTo>
                  <a:lnTo>
                    <a:pt x="29679" y="11048"/>
                  </a:lnTo>
                  <a:lnTo>
                    <a:pt x="35077" y="4660"/>
                  </a:lnTo>
                  <a:lnTo>
                    <a:pt x="44132" y="3987"/>
                  </a:lnTo>
                  <a:lnTo>
                    <a:pt x="43395" y="2971"/>
                  </a:lnTo>
                  <a:lnTo>
                    <a:pt x="42570" y="2120"/>
                  </a:lnTo>
                  <a:lnTo>
                    <a:pt x="40728" y="787"/>
                  </a:lnTo>
                  <a:lnTo>
                    <a:pt x="39687" y="342"/>
                  </a:lnTo>
                  <a:lnTo>
                    <a:pt x="38150" y="126"/>
                  </a:lnTo>
                  <a:lnTo>
                    <a:pt x="36449" y="0"/>
                  </a:lnTo>
                  <a:close/>
                </a:path>
              </a:pathLst>
            </a:custGeom>
            <a:solidFill>
              <a:srgbClr val="17977A"/>
            </a:solidFill>
          </p:spPr>
          <p:txBody>
            <a:bodyPr wrap="square" lIns="0" tIns="0" rIns="0" bIns="0" rtlCol="0"/>
            <a:lstStyle/>
            <a:p>
              <a:endParaRPr/>
            </a:p>
          </p:txBody>
        </p:sp>
        <p:sp>
          <p:nvSpPr>
            <p:cNvPr id="3806" name="object 647">
              <a:extLst>
                <a:ext uri="{FF2B5EF4-FFF2-40B4-BE49-F238E27FC236}">
                  <a16:creationId xmlns:a16="http://schemas.microsoft.com/office/drawing/2014/main" id="{895D740C-02E8-19E8-D7BD-B07A43D1EFD9}"/>
                </a:ext>
              </a:extLst>
            </p:cNvPr>
            <p:cNvSpPr/>
            <p:nvPr/>
          </p:nvSpPr>
          <p:spPr>
            <a:xfrm>
              <a:off x="4249242" y="1815410"/>
              <a:ext cx="45085" cy="47625"/>
            </a:xfrm>
            <a:custGeom>
              <a:avLst/>
              <a:gdLst/>
              <a:ahLst/>
              <a:cxnLst/>
              <a:rect l="l" t="t" r="r" b="b"/>
              <a:pathLst>
                <a:path w="45085" h="47625">
                  <a:moveTo>
                    <a:pt x="39395" y="0"/>
                  </a:moveTo>
                  <a:lnTo>
                    <a:pt x="8089" y="2387"/>
                  </a:lnTo>
                  <a:lnTo>
                    <a:pt x="2692" y="8763"/>
                  </a:lnTo>
                  <a:lnTo>
                    <a:pt x="0" y="15557"/>
                  </a:lnTo>
                  <a:lnTo>
                    <a:pt x="0" y="28359"/>
                  </a:lnTo>
                  <a:lnTo>
                    <a:pt x="1727" y="34239"/>
                  </a:lnTo>
                  <a:lnTo>
                    <a:pt x="5207" y="40259"/>
                  </a:lnTo>
                  <a:lnTo>
                    <a:pt x="34899" y="47269"/>
                  </a:lnTo>
                  <a:lnTo>
                    <a:pt x="36957" y="47434"/>
                  </a:lnTo>
                  <a:lnTo>
                    <a:pt x="38608" y="46888"/>
                  </a:lnTo>
                  <a:lnTo>
                    <a:pt x="41427" y="44742"/>
                  </a:lnTo>
                  <a:lnTo>
                    <a:pt x="42037" y="44107"/>
                  </a:lnTo>
                  <a:lnTo>
                    <a:pt x="35166" y="42379"/>
                  </a:lnTo>
                  <a:lnTo>
                    <a:pt x="31623" y="41592"/>
                  </a:lnTo>
                  <a:lnTo>
                    <a:pt x="28206" y="36017"/>
                  </a:lnTo>
                  <a:lnTo>
                    <a:pt x="26593" y="30454"/>
                  </a:lnTo>
                  <a:lnTo>
                    <a:pt x="26593" y="17868"/>
                  </a:lnTo>
                  <a:lnTo>
                    <a:pt x="29349" y="10934"/>
                  </a:lnTo>
                  <a:lnTo>
                    <a:pt x="34467" y="4394"/>
                  </a:lnTo>
                  <a:lnTo>
                    <a:pt x="37998" y="4330"/>
                  </a:lnTo>
                  <a:lnTo>
                    <a:pt x="44894" y="3886"/>
                  </a:lnTo>
                  <a:lnTo>
                    <a:pt x="44081" y="2743"/>
                  </a:lnTo>
                  <a:lnTo>
                    <a:pt x="43167" y="1828"/>
                  </a:lnTo>
                  <a:lnTo>
                    <a:pt x="41186" y="584"/>
                  </a:lnTo>
                  <a:lnTo>
                    <a:pt x="39395" y="0"/>
                  </a:lnTo>
                  <a:close/>
                </a:path>
              </a:pathLst>
            </a:custGeom>
            <a:solidFill>
              <a:srgbClr val="97C091"/>
            </a:solidFill>
          </p:spPr>
          <p:txBody>
            <a:bodyPr wrap="square" lIns="0" tIns="0" rIns="0" bIns="0" rtlCol="0"/>
            <a:lstStyle/>
            <a:p>
              <a:endParaRPr/>
            </a:p>
          </p:txBody>
        </p:sp>
        <p:sp>
          <p:nvSpPr>
            <p:cNvPr id="3807" name="object 648">
              <a:extLst>
                <a:ext uri="{FF2B5EF4-FFF2-40B4-BE49-F238E27FC236}">
                  <a16:creationId xmlns:a16="http://schemas.microsoft.com/office/drawing/2014/main" id="{0D2CCE33-5D1A-5BE3-6878-96FC68D6A2EC}"/>
                </a:ext>
              </a:extLst>
            </p:cNvPr>
            <p:cNvSpPr/>
            <p:nvPr/>
          </p:nvSpPr>
          <p:spPr>
            <a:xfrm>
              <a:off x="4275833" y="1817385"/>
              <a:ext cx="49530" cy="47625"/>
            </a:xfrm>
            <a:custGeom>
              <a:avLst/>
              <a:gdLst/>
              <a:ahLst/>
              <a:cxnLst/>
              <a:rect l="l" t="t" r="r" b="b"/>
              <a:pathLst>
                <a:path w="49529" h="47625">
                  <a:moveTo>
                    <a:pt x="44436" y="42125"/>
                  </a:moveTo>
                  <a:lnTo>
                    <a:pt x="15455" y="42125"/>
                  </a:lnTo>
                  <a:lnTo>
                    <a:pt x="32473" y="46774"/>
                  </a:lnTo>
                  <a:lnTo>
                    <a:pt x="34721" y="47294"/>
                  </a:lnTo>
                  <a:lnTo>
                    <a:pt x="35509" y="47371"/>
                  </a:lnTo>
                  <a:lnTo>
                    <a:pt x="35966" y="47358"/>
                  </a:lnTo>
                  <a:lnTo>
                    <a:pt x="44436" y="42125"/>
                  </a:lnTo>
                  <a:close/>
                </a:path>
                <a:path w="49529" h="47625">
                  <a:moveTo>
                    <a:pt x="18300" y="1905"/>
                  </a:moveTo>
                  <a:lnTo>
                    <a:pt x="14947" y="2159"/>
                  </a:lnTo>
                  <a:lnTo>
                    <a:pt x="11404" y="2349"/>
                  </a:lnTo>
                  <a:lnTo>
                    <a:pt x="7873" y="2425"/>
                  </a:lnTo>
                  <a:lnTo>
                    <a:pt x="2750" y="8966"/>
                  </a:lnTo>
                  <a:lnTo>
                    <a:pt x="0" y="15887"/>
                  </a:lnTo>
                  <a:lnTo>
                    <a:pt x="0" y="28473"/>
                  </a:lnTo>
                  <a:lnTo>
                    <a:pt x="1612" y="34048"/>
                  </a:lnTo>
                  <a:lnTo>
                    <a:pt x="5029" y="39624"/>
                  </a:lnTo>
                  <a:lnTo>
                    <a:pt x="8572" y="40398"/>
                  </a:lnTo>
                  <a:lnTo>
                    <a:pt x="12103" y="41275"/>
                  </a:lnTo>
                  <a:lnTo>
                    <a:pt x="15443" y="42138"/>
                  </a:lnTo>
                  <a:lnTo>
                    <a:pt x="44436" y="42125"/>
                  </a:lnTo>
                  <a:lnTo>
                    <a:pt x="46184" y="38747"/>
                  </a:lnTo>
                  <a:lnTo>
                    <a:pt x="38442" y="38747"/>
                  </a:lnTo>
                  <a:lnTo>
                    <a:pt x="30695" y="38163"/>
                  </a:lnTo>
                  <a:lnTo>
                    <a:pt x="27990" y="32359"/>
                  </a:lnTo>
                  <a:lnTo>
                    <a:pt x="28099" y="22669"/>
                  </a:lnTo>
                  <a:lnTo>
                    <a:pt x="28689" y="14884"/>
                  </a:lnTo>
                  <a:lnTo>
                    <a:pt x="32600" y="8369"/>
                  </a:lnTo>
                  <a:lnTo>
                    <a:pt x="47079" y="8369"/>
                  </a:lnTo>
                  <a:lnTo>
                    <a:pt x="45796" y="4229"/>
                  </a:lnTo>
                  <a:lnTo>
                    <a:pt x="43924" y="1917"/>
                  </a:lnTo>
                  <a:lnTo>
                    <a:pt x="18300" y="1917"/>
                  </a:lnTo>
                  <a:close/>
                </a:path>
                <a:path w="49529" h="47625">
                  <a:moveTo>
                    <a:pt x="47079" y="8369"/>
                  </a:moveTo>
                  <a:lnTo>
                    <a:pt x="32600" y="8369"/>
                  </a:lnTo>
                  <a:lnTo>
                    <a:pt x="40335" y="8966"/>
                  </a:lnTo>
                  <a:lnTo>
                    <a:pt x="43040" y="14808"/>
                  </a:lnTo>
                  <a:lnTo>
                    <a:pt x="42983" y="23761"/>
                  </a:lnTo>
                  <a:lnTo>
                    <a:pt x="42329" y="32245"/>
                  </a:lnTo>
                  <a:lnTo>
                    <a:pt x="38442" y="38747"/>
                  </a:lnTo>
                  <a:lnTo>
                    <a:pt x="46184" y="38747"/>
                  </a:lnTo>
                  <a:lnTo>
                    <a:pt x="47294" y="36601"/>
                  </a:lnTo>
                  <a:lnTo>
                    <a:pt x="48869" y="26339"/>
                  </a:lnTo>
                  <a:lnTo>
                    <a:pt x="49089" y="23761"/>
                  </a:lnTo>
                  <a:lnTo>
                    <a:pt x="49161" y="21158"/>
                  </a:lnTo>
                  <a:lnTo>
                    <a:pt x="48894" y="16421"/>
                  </a:lnTo>
                  <a:lnTo>
                    <a:pt x="48628" y="14401"/>
                  </a:lnTo>
                  <a:lnTo>
                    <a:pt x="48120" y="11899"/>
                  </a:lnTo>
                  <a:lnTo>
                    <a:pt x="47586" y="10007"/>
                  </a:lnTo>
                  <a:lnTo>
                    <a:pt x="47079" y="8369"/>
                  </a:lnTo>
                  <a:close/>
                </a:path>
                <a:path w="49529" h="47625">
                  <a:moveTo>
                    <a:pt x="38671" y="0"/>
                  </a:moveTo>
                  <a:lnTo>
                    <a:pt x="37464" y="38"/>
                  </a:lnTo>
                  <a:lnTo>
                    <a:pt x="30467" y="762"/>
                  </a:lnTo>
                  <a:lnTo>
                    <a:pt x="30340" y="800"/>
                  </a:lnTo>
                  <a:lnTo>
                    <a:pt x="20396" y="1752"/>
                  </a:lnTo>
                  <a:lnTo>
                    <a:pt x="18300" y="1917"/>
                  </a:lnTo>
                  <a:lnTo>
                    <a:pt x="43924" y="1917"/>
                  </a:lnTo>
                  <a:lnTo>
                    <a:pt x="42608" y="292"/>
                  </a:lnTo>
                  <a:lnTo>
                    <a:pt x="38671" y="0"/>
                  </a:lnTo>
                  <a:close/>
                </a:path>
              </a:pathLst>
            </a:custGeom>
            <a:solidFill>
              <a:srgbClr val="17977A"/>
            </a:solidFill>
          </p:spPr>
          <p:txBody>
            <a:bodyPr wrap="square" lIns="0" tIns="0" rIns="0" bIns="0" rtlCol="0"/>
            <a:lstStyle/>
            <a:p>
              <a:endParaRPr/>
            </a:p>
          </p:txBody>
        </p:sp>
        <p:sp>
          <p:nvSpPr>
            <p:cNvPr id="3808" name="object 649">
              <a:extLst>
                <a:ext uri="{FF2B5EF4-FFF2-40B4-BE49-F238E27FC236}">
                  <a16:creationId xmlns:a16="http://schemas.microsoft.com/office/drawing/2014/main" id="{DBCE8773-7E8F-EA3E-E1A0-6FAB0C488D67}"/>
                </a:ext>
              </a:extLst>
            </p:cNvPr>
            <p:cNvSpPr/>
            <p:nvPr/>
          </p:nvSpPr>
          <p:spPr>
            <a:xfrm>
              <a:off x="4303829" y="1825756"/>
              <a:ext cx="15240" cy="30480"/>
            </a:xfrm>
            <a:custGeom>
              <a:avLst/>
              <a:gdLst/>
              <a:ahLst/>
              <a:cxnLst/>
              <a:rect l="l" t="t" r="r" b="b"/>
              <a:pathLst>
                <a:path w="15239" h="30480">
                  <a:moveTo>
                    <a:pt x="4597" y="0"/>
                  </a:moveTo>
                  <a:lnTo>
                    <a:pt x="698" y="6515"/>
                  </a:lnTo>
                  <a:lnTo>
                    <a:pt x="0" y="16141"/>
                  </a:lnTo>
                  <a:lnTo>
                    <a:pt x="0" y="23990"/>
                  </a:lnTo>
                  <a:lnTo>
                    <a:pt x="2705" y="29794"/>
                  </a:lnTo>
                  <a:lnTo>
                    <a:pt x="10452" y="30378"/>
                  </a:lnTo>
                  <a:lnTo>
                    <a:pt x="14338" y="23876"/>
                  </a:lnTo>
                  <a:lnTo>
                    <a:pt x="15049" y="14300"/>
                  </a:lnTo>
                  <a:lnTo>
                    <a:pt x="15049" y="13589"/>
                  </a:lnTo>
                  <a:lnTo>
                    <a:pt x="15049" y="6438"/>
                  </a:lnTo>
                  <a:lnTo>
                    <a:pt x="12344" y="596"/>
                  </a:lnTo>
                  <a:lnTo>
                    <a:pt x="4597" y="0"/>
                  </a:lnTo>
                  <a:close/>
                </a:path>
              </a:pathLst>
            </a:custGeom>
            <a:solidFill>
              <a:srgbClr val="004539"/>
            </a:solidFill>
          </p:spPr>
          <p:txBody>
            <a:bodyPr wrap="square" lIns="0" tIns="0" rIns="0" bIns="0" rtlCol="0"/>
            <a:lstStyle/>
            <a:p>
              <a:endParaRPr/>
            </a:p>
          </p:txBody>
        </p:sp>
        <p:sp>
          <p:nvSpPr>
            <p:cNvPr id="3809" name="object 650">
              <a:extLst>
                <a:ext uri="{FF2B5EF4-FFF2-40B4-BE49-F238E27FC236}">
                  <a16:creationId xmlns:a16="http://schemas.microsoft.com/office/drawing/2014/main" id="{A2D52C11-9B8C-DABE-1C46-912BEC327804}"/>
                </a:ext>
              </a:extLst>
            </p:cNvPr>
            <p:cNvSpPr/>
            <p:nvPr/>
          </p:nvSpPr>
          <p:spPr>
            <a:xfrm>
              <a:off x="4114138" y="1843815"/>
              <a:ext cx="46355" cy="35560"/>
            </a:xfrm>
            <a:custGeom>
              <a:avLst/>
              <a:gdLst/>
              <a:ahLst/>
              <a:cxnLst/>
              <a:rect l="l" t="t" r="r" b="b"/>
              <a:pathLst>
                <a:path w="46354" h="35560">
                  <a:moveTo>
                    <a:pt x="44814" y="20485"/>
                  </a:moveTo>
                  <a:lnTo>
                    <a:pt x="39306" y="20485"/>
                  </a:lnTo>
                  <a:lnTo>
                    <a:pt x="44373" y="20866"/>
                  </a:lnTo>
                  <a:lnTo>
                    <a:pt x="45872" y="22732"/>
                  </a:lnTo>
                  <a:lnTo>
                    <a:pt x="45681" y="22097"/>
                  </a:lnTo>
                  <a:lnTo>
                    <a:pt x="45366" y="21424"/>
                  </a:lnTo>
                  <a:lnTo>
                    <a:pt x="45013" y="20866"/>
                  </a:lnTo>
                  <a:lnTo>
                    <a:pt x="44814" y="20485"/>
                  </a:lnTo>
                  <a:close/>
                </a:path>
                <a:path w="46354" h="35560">
                  <a:moveTo>
                    <a:pt x="1422" y="13347"/>
                  </a:moveTo>
                  <a:lnTo>
                    <a:pt x="2336" y="17373"/>
                  </a:lnTo>
                  <a:lnTo>
                    <a:pt x="5765" y="17398"/>
                  </a:lnTo>
                  <a:lnTo>
                    <a:pt x="9207" y="17665"/>
                  </a:lnTo>
                  <a:lnTo>
                    <a:pt x="30454" y="22224"/>
                  </a:lnTo>
                  <a:lnTo>
                    <a:pt x="34658" y="20916"/>
                  </a:lnTo>
                  <a:lnTo>
                    <a:pt x="39306" y="20485"/>
                  </a:lnTo>
                  <a:lnTo>
                    <a:pt x="44814" y="20485"/>
                  </a:lnTo>
                  <a:lnTo>
                    <a:pt x="44602" y="20078"/>
                  </a:lnTo>
                  <a:lnTo>
                    <a:pt x="43624" y="18656"/>
                  </a:lnTo>
                  <a:lnTo>
                    <a:pt x="42664" y="17411"/>
                  </a:lnTo>
                  <a:lnTo>
                    <a:pt x="39281" y="17411"/>
                  </a:lnTo>
                  <a:lnTo>
                    <a:pt x="37884" y="16979"/>
                  </a:lnTo>
                  <a:lnTo>
                    <a:pt x="35890" y="16421"/>
                  </a:lnTo>
                  <a:lnTo>
                    <a:pt x="31229" y="14325"/>
                  </a:lnTo>
                  <a:lnTo>
                    <a:pt x="29715" y="13500"/>
                  </a:lnTo>
                  <a:lnTo>
                    <a:pt x="4508" y="13487"/>
                  </a:lnTo>
                  <a:lnTo>
                    <a:pt x="2959" y="13436"/>
                  </a:lnTo>
                  <a:lnTo>
                    <a:pt x="1422" y="13347"/>
                  </a:lnTo>
                  <a:close/>
                </a:path>
                <a:path w="46354" h="35560">
                  <a:moveTo>
                    <a:pt x="42252" y="16878"/>
                  </a:moveTo>
                  <a:lnTo>
                    <a:pt x="40767" y="17348"/>
                  </a:lnTo>
                  <a:lnTo>
                    <a:pt x="39281" y="17411"/>
                  </a:lnTo>
                  <a:lnTo>
                    <a:pt x="42664" y="17411"/>
                  </a:lnTo>
                  <a:lnTo>
                    <a:pt x="42252" y="16878"/>
                  </a:lnTo>
                  <a:close/>
                </a:path>
                <a:path w="46354" h="35560">
                  <a:moveTo>
                    <a:pt x="25755" y="11341"/>
                  </a:moveTo>
                  <a:lnTo>
                    <a:pt x="21615" y="12217"/>
                  </a:lnTo>
                  <a:lnTo>
                    <a:pt x="17449" y="12890"/>
                  </a:lnTo>
                  <a:lnTo>
                    <a:pt x="10833" y="13411"/>
                  </a:lnTo>
                  <a:lnTo>
                    <a:pt x="8432" y="13500"/>
                  </a:lnTo>
                  <a:lnTo>
                    <a:pt x="29715" y="13500"/>
                  </a:lnTo>
                  <a:lnTo>
                    <a:pt x="25755" y="11341"/>
                  </a:lnTo>
                  <a:close/>
                </a:path>
                <a:path w="46354" h="35560">
                  <a:moveTo>
                    <a:pt x="5626" y="28828"/>
                  </a:moveTo>
                  <a:lnTo>
                    <a:pt x="6235" y="30632"/>
                  </a:lnTo>
                  <a:lnTo>
                    <a:pt x="7797" y="31419"/>
                  </a:lnTo>
                  <a:lnTo>
                    <a:pt x="9321" y="32283"/>
                  </a:lnTo>
                  <a:lnTo>
                    <a:pt x="11912" y="33947"/>
                  </a:lnTo>
                  <a:lnTo>
                    <a:pt x="13004" y="34709"/>
                  </a:lnTo>
                  <a:lnTo>
                    <a:pt x="14058" y="35496"/>
                  </a:lnTo>
                  <a:lnTo>
                    <a:pt x="15290" y="33477"/>
                  </a:lnTo>
                  <a:lnTo>
                    <a:pt x="16649" y="31673"/>
                  </a:lnTo>
                  <a:lnTo>
                    <a:pt x="18110" y="30086"/>
                  </a:lnTo>
                  <a:lnTo>
                    <a:pt x="15760" y="30010"/>
                  </a:lnTo>
                  <a:lnTo>
                    <a:pt x="13398" y="29883"/>
                  </a:lnTo>
                  <a:lnTo>
                    <a:pt x="9220" y="29438"/>
                  </a:lnTo>
                  <a:lnTo>
                    <a:pt x="7416" y="29171"/>
                  </a:lnTo>
                  <a:lnTo>
                    <a:pt x="5626" y="28828"/>
                  </a:lnTo>
                  <a:close/>
                </a:path>
                <a:path w="46354" h="35560">
                  <a:moveTo>
                    <a:pt x="8356" y="0"/>
                  </a:moveTo>
                  <a:lnTo>
                    <a:pt x="6273" y="927"/>
                  </a:lnTo>
                  <a:lnTo>
                    <a:pt x="3418" y="2031"/>
                  </a:lnTo>
                  <a:lnTo>
                    <a:pt x="1752" y="2603"/>
                  </a:lnTo>
                  <a:lnTo>
                    <a:pt x="0" y="3124"/>
                  </a:lnTo>
                  <a:lnTo>
                    <a:pt x="12" y="3454"/>
                  </a:lnTo>
                  <a:lnTo>
                    <a:pt x="3492" y="2603"/>
                  </a:lnTo>
                  <a:lnTo>
                    <a:pt x="7048" y="2031"/>
                  </a:lnTo>
                  <a:lnTo>
                    <a:pt x="10617" y="1739"/>
                  </a:lnTo>
                  <a:lnTo>
                    <a:pt x="9842" y="1168"/>
                  </a:lnTo>
                  <a:lnTo>
                    <a:pt x="8356" y="0"/>
                  </a:lnTo>
                  <a:close/>
                </a:path>
              </a:pathLst>
            </a:custGeom>
            <a:solidFill>
              <a:srgbClr val="17977A"/>
            </a:solidFill>
          </p:spPr>
          <p:txBody>
            <a:bodyPr wrap="square" lIns="0" tIns="0" rIns="0" bIns="0" rtlCol="0"/>
            <a:lstStyle/>
            <a:p>
              <a:endParaRPr/>
            </a:p>
          </p:txBody>
        </p:sp>
        <p:sp>
          <p:nvSpPr>
            <p:cNvPr id="3810" name="object 651">
              <a:extLst>
                <a:ext uri="{FF2B5EF4-FFF2-40B4-BE49-F238E27FC236}">
                  <a16:creationId xmlns:a16="http://schemas.microsoft.com/office/drawing/2014/main" id="{BD0E50BF-7DC0-4A3C-F693-377E7F5A2B49}"/>
                </a:ext>
              </a:extLst>
            </p:cNvPr>
            <p:cNvSpPr/>
            <p:nvPr/>
          </p:nvSpPr>
          <p:spPr>
            <a:xfrm>
              <a:off x="4128207" y="1864302"/>
              <a:ext cx="50800" cy="52705"/>
            </a:xfrm>
            <a:custGeom>
              <a:avLst/>
              <a:gdLst/>
              <a:ahLst/>
              <a:cxnLst/>
              <a:rect l="l" t="t" r="r" b="b"/>
              <a:pathLst>
                <a:path w="50800" h="52705">
                  <a:moveTo>
                    <a:pt x="2209" y="32308"/>
                  </a:moveTo>
                  <a:lnTo>
                    <a:pt x="6781" y="43916"/>
                  </a:lnTo>
                  <a:lnTo>
                    <a:pt x="7975" y="46621"/>
                  </a:lnTo>
                  <a:lnTo>
                    <a:pt x="8699" y="48031"/>
                  </a:lnTo>
                  <a:lnTo>
                    <a:pt x="8966" y="48412"/>
                  </a:lnTo>
                  <a:lnTo>
                    <a:pt x="9131" y="48717"/>
                  </a:lnTo>
                  <a:lnTo>
                    <a:pt x="10121" y="50063"/>
                  </a:lnTo>
                  <a:lnTo>
                    <a:pt x="10960" y="50698"/>
                  </a:lnTo>
                  <a:lnTo>
                    <a:pt x="11963" y="51180"/>
                  </a:lnTo>
                  <a:lnTo>
                    <a:pt x="13360" y="51790"/>
                  </a:lnTo>
                  <a:lnTo>
                    <a:pt x="14147" y="51993"/>
                  </a:lnTo>
                  <a:lnTo>
                    <a:pt x="15011" y="52133"/>
                  </a:lnTo>
                  <a:lnTo>
                    <a:pt x="13677" y="48412"/>
                  </a:lnTo>
                  <a:lnTo>
                    <a:pt x="12687" y="45732"/>
                  </a:lnTo>
                  <a:lnTo>
                    <a:pt x="11455" y="42494"/>
                  </a:lnTo>
                  <a:lnTo>
                    <a:pt x="12547" y="40170"/>
                  </a:lnTo>
                  <a:lnTo>
                    <a:pt x="13754" y="38074"/>
                  </a:lnTo>
                  <a:lnTo>
                    <a:pt x="15016" y="36283"/>
                  </a:lnTo>
                  <a:lnTo>
                    <a:pt x="13792" y="36258"/>
                  </a:lnTo>
                  <a:lnTo>
                    <a:pt x="13086" y="36182"/>
                  </a:lnTo>
                  <a:lnTo>
                    <a:pt x="12509" y="36055"/>
                  </a:lnTo>
                  <a:lnTo>
                    <a:pt x="11899" y="35890"/>
                  </a:lnTo>
                  <a:lnTo>
                    <a:pt x="10655" y="35610"/>
                  </a:lnTo>
                  <a:lnTo>
                    <a:pt x="9474" y="35153"/>
                  </a:lnTo>
                  <a:lnTo>
                    <a:pt x="7378" y="34429"/>
                  </a:lnTo>
                  <a:lnTo>
                    <a:pt x="5626" y="33769"/>
                  </a:lnTo>
                  <a:lnTo>
                    <a:pt x="3911" y="33058"/>
                  </a:lnTo>
                  <a:lnTo>
                    <a:pt x="2209" y="32308"/>
                  </a:lnTo>
                  <a:close/>
                </a:path>
                <a:path w="50800" h="52705">
                  <a:moveTo>
                    <a:pt x="15087" y="36182"/>
                  </a:moveTo>
                  <a:lnTo>
                    <a:pt x="14858" y="36258"/>
                  </a:lnTo>
                  <a:lnTo>
                    <a:pt x="14630" y="36283"/>
                  </a:lnTo>
                  <a:lnTo>
                    <a:pt x="15016" y="36283"/>
                  </a:lnTo>
                  <a:close/>
                </a:path>
                <a:path w="50800" h="52705">
                  <a:moveTo>
                    <a:pt x="4038" y="9588"/>
                  </a:moveTo>
                  <a:lnTo>
                    <a:pt x="2578" y="11188"/>
                  </a:lnTo>
                  <a:lnTo>
                    <a:pt x="1219" y="12992"/>
                  </a:lnTo>
                  <a:lnTo>
                    <a:pt x="0" y="15011"/>
                  </a:lnTo>
                  <a:lnTo>
                    <a:pt x="3060" y="17297"/>
                  </a:lnTo>
                  <a:lnTo>
                    <a:pt x="5905" y="19862"/>
                  </a:lnTo>
                  <a:lnTo>
                    <a:pt x="15925" y="35051"/>
                  </a:lnTo>
                  <a:lnTo>
                    <a:pt x="21356" y="29565"/>
                  </a:lnTo>
                  <a:lnTo>
                    <a:pt x="27711" y="25915"/>
                  </a:lnTo>
                  <a:lnTo>
                    <a:pt x="35103" y="24009"/>
                  </a:lnTo>
                  <a:lnTo>
                    <a:pt x="43497" y="23837"/>
                  </a:lnTo>
                  <a:lnTo>
                    <a:pt x="48726" y="23837"/>
                  </a:lnTo>
                  <a:lnTo>
                    <a:pt x="47508" y="22105"/>
                  </a:lnTo>
                  <a:lnTo>
                    <a:pt x="43518" y="16933"/>
                  </a:lnTo>
                  <a:lnTo>
                    <a:pt x="37771" y="9690"/>
                  </a:lnTo>
                  <a:lnTo>
                    <a:pt x="16027" y="9690"/>
                  </a:lnTo>
                  <a:lnTo>
                    <a:pt x="6451" y="9664"/>
                  </a:lnTo>
                  <a:lnTo>
                    <a:pt x="4038" y="9588"/>
                  </a:lnTo>
                  <a:close/>
                </a:path>
                <a:path w="50800" h="52705">
                  <a:moveTo>
                    <a:pt x="48726" y="23837"/>
                  </a:moveTo>
                  <a:lnTo>
                    <a:pt x="43497" y="23837"/>
                  </a:lnTo>
                  <a:lnTo>
                    <a:pt x="45630" y="26682"/>
                  </a:lnTo>
                  <a:lnTo>
                    <a:pt x="47918" y="29586"/>
                  </a:lnTo>
                  <a:lnTo>
                    <a:pt x="49822" y="31940"/>
                  </a:lnTo>
                  <a:lnTo>
                    <a:pt x="50266" y="30733"/>
                  </a:lnTo>
                  <a:lnTo>
                    <a:pt x="50503" y="29586"/>
                  </a:lnTo>
                  <a:lnTo>
                    <a:pt x="50507" y="27533"/>
                  </a:lnTo>
                  <a:lnTo>
                    <a:pt x="50319" y="26619"/>
                  </a:lnTo>
                  <a:lnTo>
                    <a:pt x="49847" y="25526"/>
                  </a:lnTo>
                  <a:lnTo>
                    <a:pt x="49529" y="24980"/>
                  </a:lnTo>
                  <a:lnTo>
                    <a:pt x="48726" y="23837"/>
                  </a:lnTo>
                  <a:close/>
                </a:path>
                <a:path w="50800" h="52705">
                  <a:moveTo>
                    <a:pt x="25247" y="0"/>
                  </a:moveTo>
                  <a:lnTo>
                    <a:pt x="20586" y="431"/>
                  </a:lnTo>
                  <a:lnTo>
                    <a:pt x="16395" y="1739"/>
                  </a:lnTo>
                  <a:lnTo>
                    <a:pt x="18427" y="2451"/>
                  </a:lnTo>
                  <a:lnTo>
                    <a:pt x="20548" y="3289"/>
                  </a:lnTo>
                  <a:lnTo>
                    <a:pt x="21666" y="3759"/>
                  </a:lnTo>
                  <a:lnTo>
                    <a:pt x="23825" y="4965"/>
                  </a:lnTo>
                  <a:lnTo>
                    <a:pt x="24333" y="5372"/>
                  </a:lnTo>
                  <a:lnTo>
                    <a:pt x="24599" y="5549"/>
                  </a:lnTo>
                  <a:lnTo>
                    <a:pt x="24866" y="5778"/>
                  </a:lnTo>
                  <a:lnTo>
                    <a:pt x="25603" y="6642"/>
                  </a:lnTo>
                  <a:lnTo>
                    <a:pt x="25603" y="7365"/>
                  </a:lnTo>
                  <a:lnTo>
                    <a:pt x="25476" y="8000"/>
                  </a:lnTo>
                  <a:lnTo>
                    <a:pt x="25057" y="8242"/>
                  </a:lnTo>
                  <a:lnTo>
                    <a:pt x="24764" y="8445"/>
                  </a:lnTo>
                  <a:lnTo>
                    <a:pt x="24447" y="8623"/>
                  </a:lnTo>
                  <a:lnTo>
                    <a:pt x="24129" y="8750"/>
                  </a:lnTo>
                  <a:lnTo>
                    <a:pt x="23825" y="8826"/>
                  </a:lnTo>
                  <a:lnTo>
                    <a:pt x="23215" y="9029"/>
                  </a:lnTo>
                  <a:lnTo>
                    <a:pt x="20789" y="9385"/>
                  </a:lnTo>
                  <a:lnTo>
                    <a:pt x="19621" y="9486"/>
                  </a:lnTo>
                  <a:lnTo>
                    <a:pt x="16027" y="9690"/>
                  </a:lnTo>
                  <a:lnTo>
                    <a:pt x="37771" y="9690"/>
                  </a:lnTo>
                  <a:lnTo>
                    <a:pt x="30302" y="380"/>
                  </a:lnTo>
                  <a:lnTo>
                    <a:pt x="25247" y="0"/>
                  </a:lnTo>
                  <a:close/>
                </a:path>
              </a:pathLst>
            </a:custGeom>
            <a:solidFill>
              <a:srgbClr val="97C091"/>
            </a:solidFill>
          </p:spPr>
          <p:txBody>
            <a:bodyPr wrap="square" lIns="0" tIns="0" rIns="0" bIns="0" rtlCol="0"/>
            <a:lstStyle/>
            <a:p>
              <a:endParaRPr/>
            </a:p>
          </p:txBody>
        </p:sp>
        <p:sp>
          <p:nvSpPr>
            <p:cNvPr id="3811" name="object 652">
              <a:extLst>
                <a:ext uri="{FF2B5EF4-FFF2-40B4-BE49-F238E27FC236}">
                  <a16:creationId xmlns:a16="http://schemas.microsoft.com/office/drawing/2014/main" id="{0BE7E973-6C9E-7638-7952-DD6D86E83EF4}"/>
                </a:ext>
              </a:extLst>
            </p:cNvPr>
            <p:cNvSpPr/>
            <p:nvPr/>
          </p:nvSpPr>
          <p:spPr>
            <a:xfrm>
              <a:off x="4139655" y="1888140"/>
              <a:ext cx="52705" cy="52069"/>
            </a:xfrm>
            <a:custGeom>
              <a:avLst/>
              <a:gdLst/>
              <a:ahLst/>
              <a:cxnLst/>
              <a:rect l="l" t="t" r="r" b="b"/>
              <a:pathLst>
                <a:path w="52704" h="52069">
                  <a:moveTo>
                    <a:pt x="32054" y="0"/>
                  </a:moveTo>
                  <a:lnTo>
                    <a:pt x="4394" y="11734"/>
                  </a:lnTo>
                  <a:lnTo>
                    <a:pt x="4216" y="11988"/>
                  </a:lnTo>
                  <a:lnTo>
                    <a:pt x="4051" y="12166"/>
                  </a:lnTo>
                  <a:lnTo>
                    <a:pt x="3848" y="12280"/>
                  </a:lnTo>
                  <a:lnTo>
                    <a:pt x="3644" y="12344"/>
                  </a:lnTo>
                  <a:lnTo>
                    <a:pt x="2311" y="14223"/>
                  </a:lnTo>
                  <a:lnTo>
                    <a:pt x="1092" y="16332"/>
                  </a:lnTo>
                  <a:lnTo>
                    <a:pt x="0" y="18656"/>
                  </a:lnTo>
                  <a:lnTo>
                    <a:pt x="1244" y="21894"/>
                  </a:lnTo>
                  <a:lnTo>
                    <a:pt x="3686" y="28625"/>
                  </a:lnTo>
                  <a:lnTo>
                    <a:pt x="7048" y="38049"/>
                  </a:lnTo>
                  <a:lnTo>
                    <a:pt x="9778" y="46418"/>
                  </a:lnTo>
                  <a:lnTo>
                    <a:pt x="10731" y="48094"/>
                  </a:lnTo>
                  <a:lnTo>
                    <a:pt x="14573" y="51047"/>
                  </a:lnTo>
                  <a:lnTo>
                    <a:pt x="20931" y="51601"/>
                  </a:lnTo>
                  <a:lnTo>
                    <a:pt x="28853" y="49871"/>
                  </a:lnTo>
                  <a:lnTo>
                    <a:pt x="37388" y="45973"/>
                  </a:lnTo>
                  <a:lnTo>
                    <a:pt x="39408" y="44716"/>
                  </a:lnTo>
                  <a:lnTo>
                    <a:pt x="20358" y="44716"/>
                  </a:lnTo>
                  <a:lnTo>
                    <a:pt x="18313" y="43980"/>
                  </a:lnTo>
                  <a:lnTo>
                    <a:pt x="17246" y="42417"/>
                  </a:lnTo>
                  <a:lnTo>
                    <a:pt x="16967" y="41833"/>
                  </a:lnTo>
                  <a:lnTo>
                    <a:pt x="16827" y="41186"/>
                  </a:lnTo>
                  <a:lnTo>
                    <a:pt x="16827" y="36817"/>
                  </a:lnTo>
                  <a:lnTo>
                    <a:pt x="20523" y="31686"/>
                  </a:lnTo>
                  <a:lnTo>
                    <a:pt x="30391" y="25831"/>
                  </a:lnTo>
                  <a:lnTo>
                    <a:pt x="34416" y="24561"/>
                  </a:lnTo>
                  <a:lnTo>
                    <a:pt x="51713" y="24561"/>
                  </a:lnTo>
                  <a:lnTo>
                    <a:pt x="51307" y="23926"/>
                  </a:lnTo>
                  <a:lnTo>
                    <a:pt x="50888" y="22872"/>
                  </a:lnTo>
                  <a:lnTo>
                    <a:pt x="45173" y="16497"/>
                  </a:lnTo>
                  <a:lnTo>
                    <a:pt x="36283" y="5511"/>
                  </a:lnTo>
                  <a:lnTo>
                    <a:pt x="34124" y="2781"/>
                  </a:lnTo>
                  <a:lnTo>
                    <a:pt x="32054" y="0"/>
                  </a:lnTo>
                  <a:close/>
                </a:path>
                <a:path w="52704" h="52069">
                  <a:moveTo>
                    <a:pt x="51713" y="24561"/>
                  </a:moveTo>
                  <a:lnTo>
                    <a:pt x="34416" y="24561"/>
                  </a:lnTo>
                  <a:lnTo>
                    <a:pt x="40335" y="24587"/>
                  </a:lnTo>
                  <a:lnTo>
                    <a:pt x="42481" y="25476"/>
                  </a:lnTo>
                  <a:lnTo>
                    <a:pt x="43579" y="27444"/>
                  </a:lnTo>
                  <a:lnTo>
                    <a:pt x="43840" y="27978"/>
                  </a:lnTo>
                  <a:lnTo>
                    <a:pt x="43908" y="28295"/>
                  </a:lnTo>
                  <a:lnTo>
                    <a:pt x="43980" y="32804"/>
                  </a:lnTo>
                  <a:lnTo>
                    <a:pt x="40322" y="37464"/>
                  </a:lnTo>
                  <a:lnTo>
                    <a:pt x="30365" y="43370"/>
                  </a:lnTo>
                  <a:lnTo>
                    <a:pt x="26212" y="44653"/>
                  </a:lnTo>
                  <a:lnTo>
                    <a:pt x="20358" y="44716"/>
                  </a:lnTo>
                  <a:lnTo>
                    <a:pt x="39408" y="44716"/>
                  </a:lnTo>
                  <a:lnTo>
                    <a:pt x="52298" y="30911"/>
                  </a:lnTo>
                  <a:lnTo>
                    <a:pt x="52209" y="25831"/>
                  </a:lnTo>
                  <a:lnTo>
                    <a:pt x="51981" y="24980"/>
                  </a:lnTo>
                  <a:lnTo>
                    <a:pt x="51713" y="24561"/>
                  </a:lnTo>
                  <a:close/>
                </a:path>
              </a:pathLst>
            </a:custGeom>
            <a:solidFill>
              <a:srgbClr val="17977A"/>
            </a:solidFill>
          </p:spPr>
          <p:txBody>
            <a:bodyPr wrap="square" lIns="0" tIns="0" rIns="0" bIns="0" rtlCol="0"/>
            <a:lstStyle/>
            <a:p>
              <a:endParaRPr/>
            </a:p>
          </p:txBody>
        </p:sp>
        <p:sp>
          <p:nvSpPr>
            <p:cNvPr id="3812" name="object 653">
              <a:extLst>
                <a:ext uri="{FF2B5EF4-FFF2-40B4-BE49-F238E27FC236}">
                  <a16:creationId xmlns:a16="http://schemas.microsoft.com/office/drawing/2014/main" id="{25E3360D-61EA-1B86-BDC2-58B281A9B80E}"/>
                </a:ext>
              </a:extLst>
            </p:cNvPr>
            <p:cNvSpPr/>
            <p:nvPr/>
          </p:nvSpPr>
          <p:spPr>
            <a:xfrm>
              <a:off x="4156472" y="1912697"/>
              <a:ext cx="27305" cy="20320"/>
            </a:xfrm>
            <a:custGeom>
              <a:avLst/>
              <a:gdLst/>
              <a:ahLst/>
              <a:cxnLst/>
              <a:rect l="l" t="t" r="r" b="b"/>
              <a:pathLst>
                <a:path w="27304" h="20319">
                  <a:moveTo>
                    <a:pt x="23520" y="25"/>
                  </a:moveTo>
                  <a:lnTo>
                    <a:pt x="17602" y="0"/>
                  </a:lnTo>
                  <a:lnTo>
                    <a:pt x="13576" y="1282"/>
                  </a:lnTo>
                  <a:lnTo>
                    <a:pt x="3708" y="7124"/>
                  </a:lnTo>
                  <a:lnTo>
                    <a:pt x="0" y="12268"/>
                  </a:lnTo>
                  <a:lnTo>
                    <a:pt x="0" y="16624"/>
                  </a:lnTo>
                  <a:lnTo>
                    <a:pt x="139" y="17284"/>
                  </a:lnTo>
                  <a:lnTo>
                    <a:pt x="431" y="17856"/>
                  </a:lnTo>
                  <a:lnTo>
                    <a:pt x="1498" y="19418"/>
                  </a:lnTo>
                  <a:lnTo>
                    <a:pt x="3543" y="20154"/>
                  </a:lnTo>
                  <a:lnTo>
                    <a:pt x="9398" y="20104"/>
                  </a:lnTo>
                  <a:lnTo>
                    <a:pt x="13538" y="18808"/>
                  </a:lnTo>
                  <a:lnTo>
                    <a:pt x="23495" y="12903"/>
                  </a:lnTo>
                  <a:lnTo>
                    <a:pt x="27165" y="8255"/>
                  </a:lnTo>
                  <a:lnTo>
                    <a:pt x="27165" y="4749"/>
                  </a:lnTo>
                  <a:lnTo>
                    <a:pt x="27165" y="4064"/>
                  </a:lnTo>
                  <a:lnTo>
                    <a:pt x="27025" y="3429"/>
                  </a:lnTo>
                  <a:lnTo>
                    <a:pt x="25654" y="927"/>
                  </a:lnTo>
                  <a:lnTo>
                    <a:pt x="23520" y="25"/>
                  </a:lnTo>
                  <a:close/>
                </a:path>
              </a:pathLst>
            </a:custGeom>
            <a:solidFill>
              <a:srgbClr val="004539"/>
            </a:solidFill>
          </p:spPr>
          <p:txBody>
            <a:bodyPr wrap="square" lIns="0" tIns="0" rIns="0" bIns="0" rtlCol="0"/>
            <a:lstStyle/>
            <a:p>
              <a:endParaRPr/>
            </a:p>
          </p:txBody>
        </p:sp>
        <p:sp>
          <p:nvSpPr>
            <p:cNvPr id="3813" name="object 654">
              <a:extLst>
                <a:ext uri="{FF2B5EF4-FFF2-40B4-BE49-F238E27FC236}">
                  <a16:creationId xmlns:a16="http://schemas.microsoft.com/office/drawing/2014/main" id="{29AF180A-4213-F0B6-5BBD-12260C655E0E}"/>
                </a:ext>
              </a:extLst>
            </p:cNvPr>
            <p:cNvSpPr/>
            <p:nvPr/>
          </p:nvSpPr>
          <p:spPr>
            <a:xfrm>
              <a:off x="4140441" y="1737994"/>
              <a:ext cx="24765" cy="34290"/>
            </a:xfrm>
            <a:custGeom>
              <a:avLst/>
              <a:gdLst/>
              <a:ahLst/>
              <a:cxnLst/>
              <a:rect l="l" t="t" r="r" b="b"/>
              <a:pathLst>
                <a:path w="24764" h="34289">
                  <a:moveTo>
                    <a:pt x="3987" y="26276"/>
                  </a:moveTo>
                  <a:lnTo>
                    <a:pt x="0" y="34150"/>
                  </a:lnTo>
                  <a:lnTo>
                    <a:pt x="698" y="33032"/>
                  </a:lnTo>
                  <a:lnTo>
                    <a:pt x="3987" y="26276"/>
                  </a:lnTo>
                  <a:close/>
                </a:path>
                <a:path w="24764" h="34289">
                  <a:moveTo>
                    <a:pt x="6883" y="20789"/>
                  </a:moveTo>
                  <a:lnTo>
                    <a:pt x="4851" y="24498"/>
                  </a:lnTo>
                  <a:lnTo>
                    <a:pt x="3987" y="26276"/>
                  </a:lnTo>
                  <a:lnTo>
                    <a:pt x="6883" y="20789"/>
                  </a:lnTo>
                  <a:close/>
                </a:path>
                <a:path w="24764" h="34289">
                  <a:moveTo>
                    <a:pt x="20650" y="6388"/>
                  </a:moveTo>
                  <a:lnTo>
                    <a:pt x="16332" y="13258"/>
                  </a:lnTo>
                  <a:lnTo>
                    <a:pt x="13881" y="17056"/>
                  </a:lnTo>
                  <a:lnTo>
                    <a:pt x="18808" y="9461"/>
                  </a:lnTo>
                  <a:lnTo>
                    <a:pt x="20650" y="6388"/>
                  </a:lnTo>
                  <a:close/>
                </a:path>
                <a:path w="24764" h="34289">
                  <a:moveTo>
                    <a:pt x="24765" y="0"/>
                  </a:moveTo>
                  <a:lnTo>
                    <a:pt x="22809" y="2794"/>
                  </a:lnTo>
                  <a:lnTo>
                    <a:pt x="20650" y="6388"/>
                  </a:lnTo>
                  <a:lnTo>
                    <a:pt x="23126" y="2413"/>
                  </a:lnTo>
                  <a:lnTo>
                    <a:pt x="24765" y="0"/>
                  </a:lnTo>
                  <a:close/>
                </a:path>
              </a:pathLst>
            </a:custGeom>
            <a:solidFill>
              <a:srgbClr val="B3DBEF"/>
            </a:solidFill>
          </p:spPr>
          <p:txBody>
            <a:bodyPr wrap="square" lIns="0" tIns="0" rIns="0" bIns="0" rtlCol="0"/>
            <a:lstStyle/>
            <a:p>
              <a:endParaRPr/>
            </a:p>
          </p:txBody>
        </p:sp>
        <p:sp>
          <p:nvSpPr>
            <p:cNvPr id="3814" name="object 655">
              <a:extLst>
                <a:ext uri="{FF2B5EF4-FFF2-40B4-BE49-F238E27FC236}">
                  <a16:creationId xmlns:a16="http://schemas.microsoft.com/office/drawing/2014/main" id="{88B4BEE5-DC27-BB7A-26CC-1CCF96B5E195}"/>
                </a:ext>
              </a:extLst>
            </p:cNvPr>
            <p:cNvSpPr/>
            <p:nvPr/>
          </p:nvSpPr>
          <p:spPr>
            <a:xfrm>
              <a:off x="4129481" y="1784393"/>
              <a:ext cx="0" cy="635"/>
            </a:xfrm>
            <a:custGeom>
              <a:avLst/>
              <a:gdLst/>
              <a:ahLst/>
              <a:cxnLst/>
              <a:rect l="l" t="t" r="r" b="b"/>
              <a:pathLst>
                <a:path h="635">
                  <a:moveTo>
                    <a:pt x="0" y="19"/>
                  </a:moveTo>
                  <a:lnTo>
                    <a:pt x="0" y="0"/>
                  </a:lnTo>
                </a:path>
              </a:pathLst>
            </a:custGeom>
            <a:ln w="3175">
              <a:solidFill>
                <a:srgbClr val="5F94AA"/>
              </a:solidFill>
            </a:ln>
          </p:spPr>
          <p:txBody>
            <a:bodyPr wrap="square" lIns="0" tIns="0" rIns="0" bIns="0" rtlCol="0"/>
            <a:lstStyle/>
            <a:p>
              <a:endParaRPr/>
            </a:p>
          </p:txBody>
        </p:sp>
        <p:sp>
          <p:nvSpPr>
            <p:cNvPr id="3815" name="object 656">
              <a:extLst>
                <a:ext uri="{FF2B5EF4-FFF2-40B4-BE49-F238E27FC236}">
                  <a16:creationId xmlns:a16="http://schemas.microsoft.com/office/drawing/2014/main" id="{E8319E97-6478-DA97-1765-5EBCA49BB693}"/>
                </a:ext>
              </a:extLst>
            </p:cNvPr>
            <p:cNvSpPr/>
            <p:nvPr/>
          </p:nvSpPr>
          <p:spPr>
            <a:xfrm>
              <a:off x="4112205" y="1820139"/>
              <a:ext cx="55880" cy="41275"/>
            </a:xfrm>
            <a:custGeom>
              <a:avLst/>
              <a:gdLst/>
              <a:ahLst/>
              <a:cxnLst/>
              <a:rect l="l" t="t" r="r" b="b"/>
              <a:pathLst>
                <a:path w="55879" h="41275">
                  <a:moveTo>
                    <a:pt x="37553" y="25184"/>
                  </a:moveTo>
                  <a:lnTo>
                    <a:pt x="21932" y="25184"/>
                  </a:lnTo>
                  <a:lnTo>
                    <a:pt x="33235" y="25730"/>
                  </a:lnTo>
                  <a:lnTo>
                    <a:pt x="36258" y="26047"/>
                  </a:lnTo>
                  <a:lnTo>
                    <a:pt x="37541" y="26225"/>
                  </a:lnTo>
                  <a:lnTo>
                    <a:pt x="37553" y="25184"/>
                  </a:lnTo>
                  <a:close/>
                </a:path>
                <a:path w="55879" h="41275">
                  <a:moveTo>
                    <a:pt x="35293" y="0"/>
                  </a:moveTo>
                  <a:lnTo>
                    <a:pt x="34404" y="622"/>
                  </a:lnTo>
                  <a:lnTo>
                    <a:pt x="34366" y="952"/>
                  </a:lnTo>
                  <a:lnTo>
                    <a:pt x="34175" y="1536"/>
                  </a:lnTo>
                  <a:lnTo>
                    <a:pt x="26263" y="12306"/>
                  </a:lnTo>
                  <a:lnTo>
                    <a:pt x="22733" y="16014"/>
                  </a:lnTo>
                  <a:lnTo>
                    <a:pt x="18567" y="19113"/>
                  </a:lnTo>
                  <a:lnTo>
                    <a:pt x="12865" y="22415"/>
                  </a:lnTo>
                  <a:lnTo>
                    <a:pt x="11595" y="23075"/>
                  </a:lnTo>
                  <a:lnTo>
                    <a:pt x="10299" y="23672"/>
                  </a:lnTo>
                  <a:lnTo>
                    <a:pt x="12560" y="25425"/>
                  </a:lnTo>
                  <a:lnTo>
                    <a:pt x="14173" y="25298"/>
                  </a:lnTo>
                  <a:lnTo>
                    <a:pt x="15671" y="25222"/>
                  </a:lnTo>
                  <a:lnTo>
                    <a:pt x="17157" y="25196"/>
                  </a:lnTo>
                  <a:lnTo>
                    <a:pt x="37553" y="25184"/>
                  </a:lnTo>
                  <a:lnTo>
                    <a:pt x="37642" y="17652"/>
                  </a:lnTo>
                  <a:lnTo>
                    <a:pt x="41681" y="10147"/>
                  </a:lnTo>
                  <a:lnTo>
                    <a:pt x="49403" y="3962"/>
                  </a:lnTo>
                  <a:lnTo>
                    <a:pt x="54657" y="3962"/>
                  </a:lnTo>
                  <a:lnTo>
                    <a:pt x="53949" y="3301"/>
                  </a:lnTo>
                  <a:lnTo>
                    <a:pt x="52616" y="2476"/>
                  </a:lnTo>
                  <a:lnTo>
                    <a:pt x="52108" y="2247"/>
                  </a:lnTo>
                  <a:lnTo>
                    <a:pt x="49276" y="1447"/>
                  </a:lnTo>
                  <a:lnTo>
                    <a:pt x="42862" y="482"/>
                  </a:lnTo>
                  <a:lnTo>
                    <a:pt x="35293" y="0"/>
                  </a:lnTo>
                  <a:close/>
                </a:path>
                <a:path w="55879" h="41275">
                  <a:moveTo>
                    <a:pt x="54657" y="3962"/>
                  </a:moveTo>
                  <a:lnTo>
                    <a:pt x="49403" y="3962"/>
                  </a:lnTo>
                  <a:lnTo>
                    <a:pt x="51333" y="4317"/>
                  </a:lnTo>
                  <a:lnTo>
                    <a:pt x="53340" y="4622"/>
                  </a:lnTo>
                  <a:lnTo>
                    <a:pt x="55372" y="4902"/>
                  </a:lnTo>
                  <a:lnTo>
                    <a:pt x="54657" y="3962"/>
                  </a:lnTo>
                  <a:close/>
                </a:path>
                <a:path w="55879" h="41275">
                  <a:moveTo>
                    <a:pt x="38049" y="32092"/>
                  </a:moveTo>
                  <a:lnTo>
                    <a:pt x="36868" y="32537"/>
                  </a:lnTo>
                  <a:lnTo>
                    <a:pt x="33985" y="33502"/>
                  </a:lnTo>
                  <a:lnTo>
                    <a:pt x="31661" y="34137"/>
                  </a:lnTo>
                  <a:lnTo>
                    <a:pt x="27686" y="35013"/>
                  </a:lnTo>
                  <a:lnTo>
                    <a:pt x="33159" y="37998"/>
                  </a:lnTo>
                  <a:lnTo>
                    <a:pt x="37820" y="40093"/>
                  </a:lnTo>
                  <a:lnTo>
                    <a:pt x="39814" y="40652"/>
                  </a:lnTo>
                  <a:lnTo>
                    <a:pt x="41211" y="41084"/>
                  </a:lnTo>
                  <a:lnTo>
                    <a:pt x="42697" y="41020"/>
                  </a:lnTo>
                  <a:lnTo>
                    <a:pt x="44513" y="40449"/>
                  </a:lnTo>
                  <a:lnTo>
                    <a:pt x="45173" y="40170"/>
                  </a:lnTo>
                  <a:lnTo>
                    <a:pt x="43243" y="39128"/>
                  </a:lnTo>
                  <a:lnTo>
                    <a:pt x="41287" y="38125"/>
                  </a:lnTo>
                  <a:lnTo>
                    <a:pt x="39382" y="37210"/>
                  </a:lnTo>
                  <a:lnTo>
                    <a:pt x="38798" y="35471"/>
                  </a:lnTo>
                  <a:lnTo>
                    <a:pt x="38366" y="33756"/>
                  </a:lnTo>
                  <a:lnTo>
                    <a:pt x="38049" y="32092"/>
                  </a:lnTo>
                  <a:close/>
                </a:path>
                <a:path w="55879" h="41275">
                  <a:moveTo>
                    <a:pt x="1778" y="8483"/>
                  </a:moveTo>
                  <a:lnTo>
                    <a:pt x="0" y="10477"/>
                  </a:lnTo>
                  <a:lnTo>
                    <a:pt x="114" y="11239"/>
                  </a:lnTo>
                  <a:lnTo>
                    <a:pt x="342" y="12026"/>
                  </a:lnTo>
                  <a:lnTo>
                    <a:pt x="698" y="12826"/>
                  </a:lnTo>
                  <a:lnTo>
                    <a:pt x="2654" y="11544"/>
                  </a:lnTo>
                  <a:lnTo>
                    <a:pt x="3644" y="10921"/>
                  </a:lnTo>
                  <a:lnTo>
                    <a:pt x="3327" y="10667"/>
                  </a:lnTo>
                  <a:lnTo>
                    <a:pt x="2667" y="10058"/>
                  </a:lnTo>
                  <a:lnTo>
                    <a:pt x="2159" y="9321"/>
                  </a:lnTo>
                  <a:lnTo>
                    <a:pt x="1778" y="8483"/>
                  </a:lnTo>
                  <a:close/>
                </a:path>
              </a:pathLst>
            </a:custGeom>
            <a:solidFill>
              <a:srgbClr val="97C091"/>
            </a:solidFill>
          </p:spPr>
          <p:txBody>
            <a:bodyPr wrap="square" lIns="0" tIns="0" rIns="0" bIns="0" rtlCol="0"/>
            <a:lstStyle/>
            <a:p>
              <a:endParaRPr/>
            </a:p>
          </p:txBody>
        </p:sp>
        <p:sp>
          <p:nvSpPr>
            <p:cNvPr id="3816" name="object 657">
              <a:extLst>
                <a:ext uri="{FF2B5EF4-FFF2-40B4-BE49-F238E27FC236}">
                  <a16:creationId xmlns:a16="http://schemas.microsoft.com/office/drawing/2014/main" id="{79C72602-3F8E-59BD-83BB-19690445B4E4}"/>
                </a:ext>
              </a:extLst>
            </p:cNvPr>
            <p:cNvSpPr/>
            <p:nvPr/>
          </p:nvSpPr>
          <p:spPr>
            <a:xfrm>
              <a:off x="4149749" y="1824105"/>
              <a:ext cx="48260" cy="48895"/>
            </a:xfrm>
            <a:custGeom>
              <a:avLst/>
              <a:gdLst/>
              <a:ahLst/>
              <a:cxnLst/>
              <a:rect l="l" t="t" r="r" b="b"/>
              <a:pathLst>
                <a:path w="48260" h="48894">
                  <a:moveTo>
                    <a:pt x="11861" y="0"/>
                  </a:moveTo>
                  <a:lnTo>
                    <a:pt x="4140" y="6184"/>
                  </a:lnTo>
                  <a:lnTo>
                    <a:pt x="101" y="13677"/>
                  </a:lnTo>
                  <a:lnTo>
                    <a:pt x="0" y="22263"/>
                  </a:lnTo>
                  <a:lnTo>
                    <a:pt x="2819" y="22783"/>
                  </a:lnTo>
                  <a:lnTo>
                    <a:pt x="4038" y="23253"/>
                  </a:lnTo>
                  <a:lnTo>
                    <a:pt x="5041" y="23926"/>
                  </a:lnTo>
                  <a:lnTo>
                    <a:pt x="5118" y="24777"/>
                  </a:lnTo>
                  <a:lnTo>
                    <a:pt x="5079" y="25311"/>
                  </a:lnTo>
                  <a:lnTo>
                    <a:pt x="3771" y="26504"/>
                  </a:lnTo>
                  <a:lnTo>
                    <a:pt x="1054" y="27914"/>
                  </a:lnTo>
                  <a:lnTo>
                    <a:pt x="507" y="28117"/>
                  </a:lnTo>
                  <a:lnTo>
                    <a:pt x="812" y="29794"/>
                  </a:lnTo>
                  <a:lnTo>
                    <a:pt x="1257" y="31508"/>
                  </a:lnTo>
                  <a:lnTo>
                    <a:pt x="1841" y="33248"/>
                  </a:lnTo>
                  <a:lnTo>
                    <a:pt x="7632" y="36207"/>
                  </a:lnTo>
                  <a:lnTo>
                    <a:pt x="13538" y="39382"/>
                  </a:lnTo>
                  <a:lnTo>
                    <a:pt x="26454" y="47053"/>
                  </a:lnTo>
                  <a:lnTo>
                    <a:pt x="28562" y="48209"/>
                  </a:lnTo>
                  <a:lnTo>
                    <a:pt x="29260" y="48260"/>
                  </a:lnTo>
                  <a:lnTo>
                    <a:pt x="31241" y="48856"/>
                  </a:lnTo>
                  <a:lnTo>
                    <a:pt x="33439" y="48374"/>
                  </a:lnTo>
                  <a:lnTo>
                    <a:pt x="35636" y="46990"/>
                  </a:lnTo>
                  <a:lnTo>
                    <a:pt x="27597" y="43370"/>
                  </a:lnTo>
                  <a:lnTo>
                    <a:pt x="26238" y="39154"/>
                  </a:lnTo>
                  <a:lnTo>
                    <a:pt x="25577" y="35179"/>
                  </a:lnTo>
                  <a:lnTo>
                    <a:pt x="25577" y="31470"/>
                  </a:lnTo>
                  <a:lnTo>
                    <a:pt x="26423" y="24427"/>
                  </a:lnTo>
                  <a:lnTo>
                    <a:pt x="28914" y="17984"/>
                  </a:lnTo>
                  <a:lnTo>
                    <a:pt x="32982" y="12116"/>
                  </a:lnTo>
                  <a:lnTo>
                    <a:pt x="38557" y="6794"/>
                  </a:lnTo>
                  <a:lnTo>
                    <a:pt x="47815" y="8280"/>
                  </a:lnTo>
                  <a:lnTo>
                    <a:pt x="46723" y="5562"/>
                  </a:lnTo>
                  <a:lnTo>
                    <a:pt x="45034" y="3683"/>
                  </a:lnTo>
                  <a:lnTo>
                    <a:pt x="42735" y="3022"/>
                  </a:lnTo>
                  <a:lnTo>
                    <a:pt x="27927" y="2311"/>
                  </a:lnTo>
                  <a:lnTo>
                    <a:pt x="13792" y="355"/>
                  </a:lnTo>
                  <a:lnTo>
                    <a:pt x="11861" y="0"/>
                  </a:lnTo>
                  <a:close/>
                </a:path>
              </a:pathLst>
            </a:custGeom>
            <a:solidFill>
              <a:srgbClr val="17977A"/>
            </a:solidFill>
          </p:spPr>
          <p:txBody>
            <a:bodyPr wrap="square" lIns="0" tIns="0" rIns="0" bIns="0" rtlCol="0"/>
            <a:lstStyle/>
            <a:p>
              <a:endParaRPr/>
            </a:p>
          </p:txBody>
        </p:sp>
        <p:sp>
          <p:nvSpPr>
            <p:cNvPr id="3817" name="object 658">
              <a:extLst>
                <a:ext uri="{FF2B5EF4-FFF2-40B4-BE49-F238E27FC236}">
                  <a16:creationId xmlns:a16="http://schemas.microsoft.com/office/drawing/2014/main" id="{5F258C05-4AD6-4A09-9665-1098DD60D2EC}"/>
                </a:ext>
              </a:extLst>
            </p:cNvPr>
            <p:cNvSpPr/>
            <p:nvPr/>
          </p:nvSpPr>
          <p:spPr>
            <a:xfrm>
              <a:off x="4175323" y="1830903"/>
              <a:ext cx="48895" cy="50800"/>
            </a:xfrm>
            <a:custGeom>
              <a:avLst/>
              <a:gdLst/>
              <a:ahLst/>
              <a:cxnLst/>
              <a:rect l="l" t="t" r="r" b="b"/>
              <a:pathLst>
                <a:path w="48895" h="50800">
                  <a:moveTo>
                    <a:pt x="12979" y="0"/>
                  </a:moveTo>
                  <a:lnTo>
                    <a:pt x="7409" y="5321"/>
                  </a:lnTo>
                  <a:lnTo>
                    <a:pt x="3341" y="11190"/>
                  </a:lnTo>
                  <a:lnTo>
                    <a:pt x="847" y="17632"/>
                  </a:lnTo>
                  <a:lnTo>
                    <a:pt x="0" y="24676"/>
                  </a:lnTo>
                  <a:lnTo>
                    <a:pt x="0" y="28384"/>
                  </a:lnTo>
                  <a:lnTo>
                    <a:pt x="660" y="32346"/>
                  </a:lnTo>
                  <a:lnTo>
                    <a:pt x="2019" y="36576"/>
                  </a:lnTo>
                  <a:lnTo>
                    <a:pt x="17399" y="43573"/>
                  </a:lnTo>
                  <a:lnTo>
                    <a:pt x="23825" y="46736"/>
                  </a:lnTo>
                  <a:lnTo>
                    <a:pt x="29743" y="49441"/>
                  </a:lnTo>
                  <a:lnTo>
                    <a:pt x="32359" y="50253"/>
                  </a:lnTo>
                  <a:lnTo>
                    <a:pt x="34696" y="49669"/>
                  </a:lnTo>
                  <a:lnTo>
                    <a:pt x="37020" y="48107"/>
                  </a:lnTo>
                  <a:lnTo>
                    <a:pt x="27368" y="43268"/>
                  </a:lnTo>
                  <a:lnTo>
                    <a:pt x="26174" y="39458"/>
                  </a:lnTo>
                  <a:lnTo>
                    <a:pt x="25577" y="35788"/>
                  </a:lnTo>
                  <a:lnTo>
                    <a:pt x="25577" y="32283"/>
                  </a:lnTo>
                  <a:lnTo>
                    <a:pt x="26368" y="25521"/>
                  </a:lnTo>
                  <a:lnTo>
                    <a:pt x="28740" y="19213"/>
                  </a:lnTo>
                  <a:lnTo>
                    <a:pt x="32692" y="13379"/>
                  </a:lnTo>
                  <a:lnTo>
                    <a:pt x="38227" y="8039"/>
                  </a:lnTo>
                  <a:lnTo>
                    <a:pt x="45262" y="9169"/>
                  </a:lnTo>
                  <a:lnTo>
                    <a:pt x="48653" y="9626"/>
                  </a:lnTo>
                  <a:lnTo>
                    <a:pt x="33248" y="3162"/>
                  </a:lnTo>
                  <a:lnTo>
                    <a:pt x="12979" y="0"/>
                  </a:lnTo>
                  <a:close/>
                </a:path>
              </a:pathLst>
            </a:custGeom>
            <a:solidFill>
              <a:srgbClr val="97C091"/>
            </a:solidFill>
          </p:spPr>
          <p:txBody>
            <a:bodyPr wrap="square" lIns="0" tIns="0" rIns="0" bIns="0" rtlCol="0"/>
            <a:lstStyle/>
            <a:p>
              <a:endParaRPr/>
            </a:p>
          </p:txBody>
        </p:sp>
        <p:sp>
          <p:nvSpPr>
            <p:cNvPr id="3818" name="object 659">
              <a:extLst>
                <a:ext uri="{FF2B5EF4-FFF2-40B4-BE49-F238E27FC236}">
                  <a16:creationId xmlns:a16="http://schemas.microsoft.com/office/drawing/2014/main" id="{3D7E7A7E-FE66-52F6-5E37-40AD8AEF1C06}"/>
                </a:ext>
              </a:extLst>
            </p:cNvPr>
            <p:cNvSpPr/>
            <p:nvPr/>
          </p:nvSpPr>
          <p:spPr>
            <a:xfrm>
              <a:off x="4200906" y="1838948"/>
              <a:ext cx="50165" cy="51435"/>
            </a:xfrm>
            <a:custGeom>
              <a:avLst/>
              <a:gdLst/>
              <a:ahLst/>
              <a:cxnLst/>
              <a:rect l="l" t="t" r="r" b="b"/>
              <a:pathLst>
                <a:path w="50164" h="51435">
                  <a:moveTo>
                    <a:pt x="12649" y="0"/>
                  </a:moveTo>
                  <a:lnTo>
                    <a:pt x="0" y="27736"/>
                  </a:lnTo>
                  <a:lnTo>
                    <a:pt x="596" y="31407"/>
                  </a:lnTo>
                  <a:lnTo>
                    <a:pt x="1790" y="35229"/>
                  </a:lnTo>
                  <a:lnTo>
                    <a:pt x="5067" y="36830"/>
                  </a:lnTo>
                  <a:lnTo>
                    <a:pt x="18859" y="43865"/>
                  </a:lnTo>
                  <a:lnTo>
                    <a:pt x="25272" y="47282"/>
                  </a:lnTo>
                  <a:lnTo>
                    <a:pt x="29629" y="49491"/>
                  </a:lnTo>
                  <a:lnTo>
                    <a:pt x="29933" y="49618"/>
                  </a:lnTo>
                  <a:lnTo>
                    <a:pt x="34353" y="50952"/>
                  </a:lnTo>
                  <a:lnTo>
                    <a:pt x="39954" y="46456"/>
                  </a:lnTo>
                  <a:lnTo>
                    <a:pt x="42586" y="41795"/>
                  </a:lnTo>
                  <a:lnTo>
                    <a:pt x="34607" y="41795"/>
                  </a:lnTo>
                  <a:lnTo>
                    <a:pt x="27990" y="40182"/>
                  </a:lnTo>
                  <a:lnTo>
                    <a:pt x="26790" y="36830"/>
                  </a:lnTo>
                  <a:lnTo>
                    <a:pt x="26883" y="28790"/>
                  </a:lnTo>
                  <a:lnTo>
                    <a:pt x="27101" y="27051"/>
                  </a:lnTo>
                  <a:lnTo>
                    <a:pt x="27800" y="24231"/>
                  </a:lnTo>
                  <a:lnTo>
                    <a:pt x="30441" y="16332"/>
                  </a:lnTo>
                  <a:lnTo>
                    <a:pt x="35636" y="10591"/>
                  </a:lnTo>
                  <a:lnTo>
                    <a:pt x="49741" y="10591"/>
                  </a:lnTo>
                  <a:lnTo>
                    <a:pt x="47497" y="5575"/>
                  </a:lnTo>
                  <a:lnTo>
                    <a:pt x="43586" y="4394"/>
                  </a:lnTo>
                  <a:lnTo>
                    <a:pt x="42100" y="3771"/>
                  </a:lnTo>
                  <a:lnTo>
                    <a:pt x="33324" y="2971"/>
                  </a:lnTo>
                  <a:lnTo>
                    <a:pt x="19684" y="1117"/>
                  </a:lnTo>
                  <a:lnTo>
                    <a:pt x="16141" y="596"/>
                  </a:lnTo>
                  <a:lnTo>
                    <a:pt x="12649" y="0"/>
                  </a:lnTo>
                  <a:close/>
                </a:path>
                <a:path w="50164" h="51435">
                  <a:moveTo>
                    <a:pt x="49741" y="10591"/>
                  </a:moveTo>
                  <a:lnTo>
                    <a:pt x="35636" y="10591"/>
                  </a:lnTo>
                  <a:lnTo>
                    <a:pt x="39636" y="11582"/>
                  </a:lnTo>
                  <a:lnTo>
                    <a:pt x="42227" y="12661"/>
                  </a:lnTo>
                  <a:lnTo>
                    <a:pt x="43751" y="16294"/>
                  </a:lnTo>
                  <a:lnTo>
                    <a:pt x="43751" y="23329"/>
                  </a:lnTo>
                  <a:lnTo>
                    <a:pt x="43319" y="26035"/>
                  </a:lnTo>
                  <a:lnTo>
                    <a:pt x="42405" y="28790"/>
                  </a:lnTo>
                  <a:lnTo>
                    <a:pt x="40486" y="36601"/>
                  </a:lnTo>
                  <a:lnTo>
                    <a:pt x="40407" y="36830"/>
                  </a:lnTo>
                  <a:lnTo>
                    <a:pt x="34607" y="41795"/>
                  </a:lnTo>
                  <a:lnTo>
                    <a:pt x="42586" y="41795"/>
                  </a:lnTo>
                  <a:lnTo>
                    <a:pt x="47726" y="30556"/>
                  </a:lnTo>
                  <a:lnTo>
                    <a:pt x="49021" y="26822"/>
                  </a:lnTo>
                  <a:lnTo>
                    <a:pt x="49707" y="23152"/>
                  </a:lnTo>
                  <a:lnTo>
                    <a:pt x="49910" y="19240"/>
                  </a:lnTo>
                  <a:lnTo>
                    <a:pt x="49923" y="10998"/>
                  </a:lnTo>
                  <a:lnTo>
                    <a:pt x="49741" y="10591"/>
                  </a:lnTo>
                  <a:close/>
                </a:path>
              </a:pathLst>
            </a:custGeom>
            <a:solidFill>
              <a:srgbClr val="17977A"/>
            </a:solidFill>
          </p:spPr>
          <p:txBody>
            <a:bodyPr wrap="square" lIns="0" tIns="0" rIns="0" bIns="0" rtlCol="0"/>
            <a:lstStyle/>
            <a:p>
              <a:endParaRPr/>
            </a:p>
          </p:txBody>
        </p:sp>
        <p:sp>
          <p:nvSpPr>
            <p:cNvPr id="3819" name="object 660">
              <a:extLst>
                <a:ext uri="{FF2B5EF4-FFF2-40B4-BE49-F238E27FC236}">
                  <a16:creationId xmlns:a16="http://schemas.microsoft.com/office/drawing/2014/main" id="{C6EC23AC-B6E9-4A03-DE55-18844F532CC9}"/>
                </a:ext>
              </a:extLst>
            </p:cNvPr>
            <p:cNvSpPr/>
            <p:nvPr/>
          </p:nvSpPr>
          <p:spPr>
            <a:xfrm>
              <a:off x="4227662" y="1849537"/>
              <a:ext cx="17145" cy="31750"/>
            </a:xfrm>
            <a:custGeom>
              <a:avLst/>
              <a:gdLst/>
              <a:ahLst/>
              <a:cxnLst/>
              <a:rect l="l" t="t" r="r" b="b"/>
              <a:pathLst>
                <a:path w="17145" h="31750">
                  <a:moveTo>
                    <a:pt x="8877" y="0"/>
                  </a:moveTo>
                  <a:lnTo>
                    <a:pt x="3683" y="5740"/>
                  </a:lnTo>
                  <a:lnTo>
                    <a:pt x="1041" y="13677"/>
                  </a:lnTo>
                  <a:lnTo>
                    <a:pt x="342" y="16471"/>
                  </a:lnTo>
                  <a:lnTo>
                    <a:pt x="0" y="19189"/>
                  </a:lnTo>
                  <a:lnTo>
                    <a:pt x="0" y="26162"/>
                  </a:lnTo>
                  <a:lnTo>
                    <a:pt x="1244" y="29591"/>
                  </a:lnTo>
                  <a:lnTo>
                    <a:pt x="7861" y="31216"/>
                  </a:lnTo>
                  <a:lnTo>
                    <a:pt x="13677" y="26225"/>
                  </a:lnTo>
                  <a:lnTo>
                    <a:pt x="15659" y="18199"/>
                  </a:lnTo>
                  <a:lnTo>
                    <a:pt x="16573" y="15455"/>
                  </a:lnTo>
                  <a:lnTo>
                    <a:pt x="16992" y="12738"/>
                  </a:lnTo>
                  <a:lnTo>
                    <a:pt x="16992" y="10312"/>
                  </a:lnTo>
                  <a:lnTo>
                    <a:pt x="16992" y="5702"/>
                  </a:lnTo>
                  <a:lnTo>
                    <a:pt x="15468" y="2070"/>
                  </a:lnTo>
                  <a:lnTo>
                    <a:pt x="12890" y="990"/>
                  </a:lnTo>
                  <a:lnTo>
                    <a:pt x="8877" y="0"/>
                  </a:lnTo>
                  <a:close/>
                </a:path>
              </a:pathLst>
            </a:custGeom>
            <a:solidFill>
              <a:srgbClr val="004539"/>
            </a:solidFill>
          </p:spPr>
          <p:txBody>
            <a:bodyPr wrap="square" lIns="0" tIns="0" rIns="0" bIns="0" rtlCol="0"/>
            <a:lstStyle/>
            <a:p>
              <a:endParaRPr/>
            </a:p>
          </p:txBody>
        </p:sp>
        <p:sp>
          <p:nvSpPr>
            <p:cNvPr id="3820" name="object 661">
              <a:extLst>
                <a:ext uri="{FF2B5EF4-FFF2-40B4-BE49-F238E27FC236}">
                  <a16:creationId xmlns:a16="http://schemas.microsoft.com/office/drawing/2014/main" id="{FB7F91D1-B697-3F74-D348-5241D4F30B1C}"/>
                </a:ext>
              </a:extLst>
            </p:cNvPr>
            <p:cNvSpPr/>
            <p:nvPr/>
          </p:nvSpPr>
          <p:spPr>
            <a:xfrm>
              <a:off x="4113982" y="1779090"/>
              <a:ext cx="49530" cy="52069"/>
            </a:xfrm>
            <a:custGeom>
              <a:avLst/>
              <a:gdLst/>
              <a:ahLst/>
              <a:cxnLst/>
              <a:rect l="l" t="t" r="r" b="b"/>
              <a:pathLst>
                <a:path w="49529" h="52069">
                  <a:moveTo>
                    <a:pt x="27945" y="21424"/>
                  </a:moveTo>
                  <a:lnTo>
                    <a:pt x="15290" y="21424"/>
                  </a:lnTo>
                  <a:lnTo>
                    <a:pt x="15836" y="21526"/>
                  </a:lnTo>
                  <a:lnTo>
                    <a:pt x="16243" y="21945"/>
                  </a:lnTo>
                  <a:lnTo>
                    <a:pt x="16509" y="22275"/>
                  </a:lnTo>
                  <a:lnTo>
                    <a:pt x="16586" y="23367"/>
                  </a:lnTo>
                  <a:lnTo>
                    <a:pt x="16332" y="24625"/>
                  </a:lnTo>
                  <a:lnTo>
                    <a:pt x="15354" y="27139"/>
                  </a:lnTo>
                  <a:lnTo>
                    <a:pt x="14084" y="29514"/>
                  </a:lnTo>
                  <a:lnTo>
                    <a:pt x="12852" y="31876"/>
                  </a:lnTo>
                  <a:lnTo>
                    <a:pt x="11417" y="34175"/>
                  </a:lnTo>
                  <a:lnTo>
                    <a:pt x="7001" y="41020"/>
                  </a:lnTo>
                  <a:lnTo>
                    <a:pt x="3746" y="45161"/>
                  </a:lnTo>
                  <a:lnTo>
                    <a:pt x="0" y="49529"/>
                  </a:lnTo>
                  <a:lnTo>
                    <a:pt x="380" y="50368"/>
                  </a:lnTo>
                  <a:lnTo>
                    <a:pt x="888" y="51104"/>
                  </a:lnTo>
                  <a:lnTo>
                    <a:pt x="1765" y="51892"/>
                  </a:lnTo>
                  <a:lnTo>
                    <a:pt x="3365" y="51041"/>
                  </a:lnTo>
                  <a:lnTo>
                    <a:pt x="7848" y="48386"/>
                  </a:lnTo>
                  <a:lnTo>
                    <a:pt x="26512" y="40919"/>
                  </a:lnTo>
                  <a:lnTo>
                    <a:pt x="27406" y="40639"/>
                  </a:lnTo>
                  <a:lnTo>
                    <a:pt x="29908" y="40144"/>
                  </a:lnTo>
                  <a:lnTo>
                    <a:pt x="30556" y="40131"/>
                  </a:lnTo>
                  <a:lnTo>
                    <a:pt x="34820" y="40131"/>
                  </a:lnTo>
                  <a:lnTo>
                    <a:pt x="38557" y="37515"/>
                  </a:lnTo>
                  <a:lnTo>
                    <a:pt x="42887" y="33959"/>
                  </a:lnTo>
                  <a:lnTo>
                    <a:pt x="46367" y="30632"/>
                  </a:lnTo>
                  <a:lnTo>
                    <a:pt x="47066" y="29883"/>
                  </a:lnTo>
                  <a:lnTo>
                    <a:pt x="47459" y="29349"/>
                  </a:lnTo>
                  <a:lnTo>
                    <a:pt x="48239" y="28460"/>
                  </a:lnTo>
                  <a:lnTo>
                    <a:pt x="44818" y="28460"/>
                  </a:lnTo>
                  <a:lnTo>
                    <a:pt x="35190" y="25965"/>
                  </a:lnTo>
                  <a:lnTo>
                    <a:pt x="27945" y="21424"/>
                  </a:lnTo>
                  <a:close/>
                </a:path>
                <a:path w="49529" h="52069">
                  <a:moveTo>
                    <a:pt x="34820" y="40131"/>
                  </a:moveTo>
                  <a:lnTo>
                    <a:pt x="31356" y="40131"/>
                  </a:lnTo>
                  <a:lnTo>
                    <a:pt x="31991" y="40157"/>
                  </a:lnTo>
                  <a:lnTo>
                    <a:pt x="32410" y="40652"/>
                  </a:lnTo>
                  <a:lnTo>
                    <a:pt x="32575" y="40919"/>
                  </a:lnTo>
                  <a:lnTo>
                    <a:pt x="32626" y="41668"/>
                  </a:lnTo>
                  <a:lnTo>
                    <a:pt x="34820" y="40131"/>
                  </a:lnTo>
                  <a:close/>
                </a:path>
                <a:path w="49529" h="52069">
                  <a:moveTo>
                    <a:pt x="49428" y="24447"/>
                  </a:moveTo>
                  <a:lnTo>
                    <a:pt x="47828" y="25768"/>
                  </a:lnTo>
                  <a:lnTo>
                    <a:pt x="46237" y="27139"/>
                  </a:lnTo>
                  <a:lnTo>
                    <a:pt x="44818" y="28460"/>
                  </a:lnTo>
                  <a:lnTo>
                    <a:pt x="48239" y="28460"/>
                  </a:lnTo>
                  <a:lnTo>
                    <a:pt x="48640" y="28003"/>
                  </a:lnTo>
                  <a:lnTo>
                    <a:pt x="49288" y="26327"/>
                  </a:lnTo>
                  <a:lnTo>
                    <a:pt x="49428" y="24447"/>
                  </a:lnTo>
                  <a:close/>
                </a:path>
                <a:path w="49529" h="52069">
                  <a:moveTo>
                    <a:pt x="22186" y="0"/>
                  </a:moveTo>
                  <a:lnTo>
                    <a:pt x="4559" y="25133"/>
                  </a:lnTo>
                  <a:lnTo>
                    <a:pt x="5549" y="24599"/>
                  </a:lnTo>
                  <a:lnTo>
                    <a:pt x="6553" y="24104"/>
                  </a:lnTo>
                  <a:lnTo>
                    <a:pt x="14604" y="21424"/>
                  </a:lnTo>
                  <a:lnTo>
                    <a:pt x="27945" y="21424"/>
                  </a:lnTo>
                  <a:lnTo>
                    <a:pt x="27585" y="21199"/>
                  </a:lnTo>
                  <a:lnTo>
                    <a:pt x="22060" y="14294"/>
                  </a:lnTo>
                  <a:lnTo>
                    <a:pt x="18668" y="5384"/>
                  </a:lnTo>
                  <a:lnTo>
                    <a:pt x="19875" y="3657"/>
                  </a:lnTo>
                  <a:lnTo>
                    <a:pt x="21056" y="1841"/>
                  </a:lnTo>
                  <a:lnTo>
                    <a:pt x="22186" y="0"/>
                  </a:lnTo>
                  <a:close/>
                </a:path>
              </a:pathLst>
            </a:custGeom>
            <a:solidFill>
              <a:srgbClr val="97C091"/>
            </a:solidFill>
          </p:spPr>
          <p:txBody>
            <a:bodyPr wrap="square" lIns="0" tIns="0" rIns="0" bIns="0" rtlCol="0"/>
            <a:lstStyle/>
            <a:p>
              <a:endParaRPr/>
            </a:p>
          </p:txBody>
        </p:sp>
        <p:sp>
          <p:nvSpPr>
            <p:cNvPr id="3821" name="object 662">
              <a:extLst>
                <a:ext uri="{FF2B5EF4-FFF2-40B4-BE49-F238E27FC236}">
                  <a16:creationId xmlns:a16="http://schemas.microsoft.com/office/drawing/2014/main" id="{5DA07251-F56F-AB5F-9B7B-5EA71C54350B}"/>
                </a:ext>
              </a:extLst>
            </p:cNvPr>
            <p:cNvSpPr/>
            <p:nvPr/>
          </p:nvSpPr>
          <p:spPr>
            <a:xfrm>
              <a:off x="4132652" y="1755031"/>
              <a:ext cx="52705" cy="52705"/>
            </a:xfrm>
            <a:custGeom>
              <a:avLst/>
              <a:gdLst/>
              <a:ahLst/>
              <a:cxnLst/>
              <a:rect l="l" t="t" r="r" b="b"/>
              <a:pathLst>
                <a:path w="52704" h="52705">
                  <a:moveTo>
                    <a:pt x="21678" y="0"/>
                  </a:moveTo>
                  <a:lnTo>
                    <a:pt x="8496" y="15989"/>
                  </a:lnTo>
                  <a:lnTo>
                    <a:pt x="2387" y="25895"/>
                  </a:lnTo>
                  <a:lnTo>
                    <a:pt x="1206" y="27711"/>
                  </a:lnTo>
                  <a:lnTo>
                    <a:pt x="0" y="29451"/>
                  </a:lnTo>
                  <a:lnTo>
                    <a:pt x="3391" y="38359"/>
                  </a:lnTo>
                  <a:lnTo>
                    <a:pt x="8916" y="45259"/>
                  </a:lnTo>
                  <a:lnTo>
                    <a:pt x="16521" y="50021"/>
                  </a:lnTo>
                  <a:lnTo>
                    <a:pt x="26149" y="52514"/>
                  </a:lnTo>
                  <a:lnTo>
                    <a:pt x="27609" y="51168"/>
                  </a:lnTo>
                  <a:lnTo>
                    <a:pt x="29159" y="49822"/>
                  </a:lnTo>
                  <a:lnTo>
                    <a:pt x="32880" y="46786"/>
                  </a:lnTo>
                  <a:lnTo>
                    <a:pt x="41071" y="40284"/>
                  </a:lnTo>
                  <a:lnTo>
                    <a:pt x="49542" y="34810"/>
                  </a:lnTo>
                  <a:lnTo>
                    <a:pt x="50723" y="33312"/>
                  </a:lnTo>
                  <a:lnTo>
                    <a:pt x="51125" y="32905"/>
                  </a:lnTo>
                  <a:lnTo>
                    <a:pt x="45326" y="32905"/>
                  </a:lnTo>
                  <a:lnTo>
                    <a:pt x="34808" y="30207"/>
                  </a:lnTo>
                  <a:lnTo>
                    <a:pt x="26528" y="25001"/>
                  </a:lnTo>
                  <a:lnTo>
                    <a:pt x="20474" y="17416"/>
                  </a:lnTo>
                  <a:lnTo>
                    <a:pt x="16637" y="7581"/>
                  </a:lnTo>
                  <a:lnTo>
                    <a:pt x="18389" y="5029"/>
                  </a:lnTo>
                  <a:lnTo>
                    <a:pt x="21678" y="0"/>
                  </a:lnTo>
                  <a:close/>
                </a:path>
                <a:path w="52704" h="52705">
                  <a:moveTo>
                    <a:pt x="52324" y="27216"/>
                  </a:moveTo>
                  <a:lnTo>
                    <a:pt x="47713" y="30987"/>
                  </a:lnTo>
                  <a:lnTo>
                    <a:pt x="45326" y="32905"/>
                  </a:lnTo>
                  <a:lnTo>
                    <a:pt x="51125" y="32905"/>
                  </a:lnTo>
                  <a:lnTo>
                    <a:pt x="51866" y="32156"/>
                  </a:lnTo>
                  <a:lnTo>
                    <a:pt x="52412" y="30543"/>
                  </a:lnTo>
                  <a:lnTo>
                    <a:pt x="52324" y="27216"/>
                  </a:lnTo>
                  <a:close/>
                </a:path>
              </a:pathLst>
            </a:custGeom>
            <a:solidFill>
              <a:srgbClr val="17977A"/>
            </a:solidFill>
          </p:spPr>
          <p:txBody>
            <a:bodyPr wrap="square" lIns="0" tIns="0" rIns="0" bIns="0" rtlCol="0"/>
            <a:lstStyle/>
            <a:p>
              <a:endParaRPr/>
            </a:p>
          </p:txBody>
        </p:sp>
        <p:pic>
          <p:nvPicPr>
            <p:cNvPr id="3822" name="object 663">
              <a:extLst>
                <a:ext uri="{FF2B5EF4-FFF2-40B4-BE49-F238E27FC236}">
                  <a16:creationId xmlns:a16="http://schemas.microsoft.com/office/drawing/2014/main" id="{CFF51D82-F5C1-78F5-2F9B-D3118AED7226}"/>
                </a:ext>
              </a:extLst>
            </p:cNvPr>
            <p:cNvPicPr/>
            <p:nvPr/>
          </p:nvPicPr>
          <p:blipFill>
            <a:blip r:embed="rId480" cstate="print"/>
            <a:stretch>
              <a:fillRect/>
            </a:stretch>
          </p:blipFill>
          <p:spPr>
            <a:xfrm>
              <a:off x="4190695" y="1714461"/>
              <a:ext cx="17195" cy="7861"/>
            </a:xfrm>
            <a:prstGeom prst="rect">
              <a:avLst/>
            </a:prstGeom>
          </p:spPr>
        </p:pic>
        <p:sp>
          <p:nvSpPr>
            <p:cNvPr id="3823" name="object 664">
              <a:extLst>
                <a:ext uri="{FF2B5EF4-FFF2-40B4-BE49-F238E27FC236}">
                  <a16:creationId xmlns:a16="http://schemas.microsoft.com/office/drawing/2014/main" id="{F067066A-38EA-7DE3-649B-9435FA89AB18}"/>
                </a:ext>
              </a:extLst>
            </p:cNvPr>
            <p:cNvSpPr/>
            <p:nvPr/>
          </p:nvSpPr>
          <p:spPr>
            <a:xfrm>
              <a:off x="4185724" y="1715413"/>
              <a:ext cx="1270" cy="0"/>
            </a:xfrm>
            <a:custGeom>
              <a:avLst/>
              <a:gdLst/>
              <a:ahLst/>
              <a:cxnLst/>
              <a:rect l="l" t="t" r="r" b="b"/>
              <a:pathLst>
                <a:path w="1270">
                  <a:moveTo>
                    <a:pt x="0" y="0"/>
                  </a:moveTo>
                  <a:lnTo>
                    <a:pt x="728" y="0"/>
                  </a:lnTo>
                </a:path>
              </a:pathLst>
            </a:custGeom>
            <a:ln w="3175">
              <a:solidFill>
                <a:srgbClr val="83B6CB"/>
              </a:solidFill>
            </a:ln>
          </p:spPr>
          <p:txBody>
            <a:bodyPr wrap="square" lIns="0" tIns="0" rIns="0" bIns="0" rtlCol="0"/>
            <a:lstStyle/>
            <a:p>
              <a:endParaRPr/>
            </a:p>
          </p:txBody>
        </p:sp>
        <p:sp>
          <p:nvSpPr>
            <p:cNvPr id="3824" name="object 665">
              <a:extLst>
                <a:ext uri="{FF2B5EF4-FFF2-40B4-BE49-F238E27FC236}">
                  <a16:creationId xmlns:a16="http://schemas.microsoft.com/office/drawing/2014/main" id="{324939AD-BBDB-BBDB-AFE8-0FE4183B92B8}"/>
                </a:ext>
              </a:extLst>
            </p:cNvPr>
            <p:cNvSpPr/>
            <p:nvPr/>
          </p:nvSpPr>
          <p:spPr>
            <a:xfrm>
              <a:off x="4183983" y="1717027"/>
              <a:ext cx="635" cy="0"/>
            </a:xfrm>
            <a:custGeom>
              <a:avLst/>
              <a:gdLst/>
              <a:ahLst/>
              <a:cxnLst/>
              <a:rect l="l" t="t" r="r" b="b"/>
              <a:pathLst>
                <a:path w="635">
                  <a:moveTo>
                    <a:pt x="0" y="0"/>
                  </a:moveTo>
                  <a:lnTo>
                    <a:pt x="12" y="0"/>
                  </a:lnTo>
                </a:path>
              </a:pathLst>
            </a:custGeom>
            <a:ln w="3175">
              <a:solidFill>
                <a:srgbClr val="84B6CA"/>
              </a:solidFill>
            </a:ln>
          </p:spPr>
          <p:txBody>
            <a:bodyPr wrap="square" lIns="0" tIns="0" rIns="0" bIns="0" rtlCol="0"/>
            <a:lstStyle/>
            <a:p>
              <a:endParaRPr/>
            </a:p>
          </p:txBody>
        </p:sp>
        <p:sp>
          <p:nvSpPr>
            <p:cNvPr id="3825" name="object 666">
              <a:extLst>
                <a:ext uri="{FF2B5EF4-FFF2-40B4-BE49-F238E27FC236}">
                  <a16:creationId xmlns:a16="http://schemas.microsoft.com/office/drawing/2014/main" id="{74C3A34D-1621-3ECB-C4EE-875AFE26C351}"/>
                </a:ext>
              </a:extLst>
            </p:cNvPr>
            <p:cNvSpPr/>
            <p:nvPr/>
          </p:nvSpPr>
          <p:spPr>
            <a:xfrm>
              <a:off x="4149367" y="1734130"/>
              <a:ext cx="54610" cy="53975"/>
            </a:xfrm>
            <a:custGeom>
              <a:avLst/>
              <a:gdLst/>
              <a:ahLst/>
              <a:cxnLst/>
              <a:rect l="l" t="t" r="r" b="b"/>
              <a:pathLst>
                <a:path w="54610" h="53975">
                  <a:moveTo>
                    <a:pt x="21772" y="0"/>
                  </a:moveTo>
                  <a:lnTo>
                    <a:pt x="9885" y="13322"/>
                  </a:lnTo>
                  <a:lnTo>
                    <a:pt x="3370" y="23368"/>
                  </a:lnTo>
                  <a:lnTo>
                    <a:pt x="46" y="28295"/>
                  </a:lnTo>
                  <a:lnTo>
                    <a:pt x="0" y="28702"/>
                  </a:lnTo>
                  <a:lnTo>
                    <a:pt x="3755" y="38320"/>
                  </a:lnTo>
                  <a:lnTo>
                    <a:pt x="9812" y="45905"/>
                  </a:lnTo>
                  <a:lnTo>
                    <a:pt x="18092" y="51112"/>
                  </a:lnTo>
                  <a:lnTo>
                    <a:pt x="28605" y="53809"/>
                  </a:lnTo>
                  <a:lnTo>
                    <a:pt x="33354" y="49974"/>
                  </a:lnTo>
                  <a:lnTo>
                    <a:pt x="47197" y="38468"/>
                  </a:lnTo>
                  <a:lnTo>
                    <a:pt x="52569" y="33858"/>
                  </a:lnTo>
                  <a:lnTo>
                    <a:pt x="53015" y="33350"/>
                  </a:lnTo>
                  <a:lnTo>
                    <a:pt x="45813" y="33350"/>
                  </a:lnTo>
                  <a:lnTo>
                    <a:pt x="35689" y="30791"/>
                  </a:lnTo>
                  <a:lnTo>
                    <a:pt x="27669" y="25844"/>
                  </a:lnTo>
                  <a:lnTo>
                    <a:pt x="21876" y="18516"/>
                  </a:lnTo>
                  <a:lnTo>
                    <a:pt x="18432" y="8813"/>
                  </a:lnTo>
                  <a:lnTo>
                    <a:pt x="20337" y="5918"/>
                  </a:lnTo>
                  <a:lnTo>
                    <a:pt x="22227" y="2908"/>
                  </a:lnTo>
                  <a:lnTo>
                    <a:pt x="23953" y="101"/>
                  </a:lnTo>
                  <a:lnTo>
                    <a:pt x="21772" y="0"/>
                  </a:lnTo>
                  <a:close/>
                </a:path>
                <a:path w="54610" h="53975">
                  <a:moveTo>
                    <a:pt x="54055" y="26555"/>
                  </a:moveTo>
                  <a:lnTo>
                    <a:pt x="51350" y="28702"/>
                  </a:lnTo>
                  <a:lnTo>
                    <a:pt x="48544" y="31000"/>
                  </a:lnTo>
                  <a:lnTo>
                    <a:pt x="45813" y="33350"/>
                  </a:lnTo>
                  <a:lnTo>
                    <a:pt x="53015" y="33350"/>
                  </a:lnTo>
                  <a:lnTo>
                    <a:pt x="53738" y="32524"/>
                  </a:lnTo>
                  <a:lnTo>
                    <a:pt x="54227" y="31000"/>
                  </a:lnTo>
                  <a:lnTo>
                    <a:pt x="54119" y="27114"/>
                  </a:lnTo>
                  <a:lnTo>
                    <a:pt x="54055" y="26555"/>
                  </a:lnTo>
                  <a:close/>
                </a:path>
                <a:path w="54610" h="53975">
                  <a:moveTo>
                    <a:pt x="54144" y="27089"/>
                  </a:moveTo>
                  <a:close/>
                </a:path>
              </a:pathLst>
            </a:custGeom>
            <a:solidFill>
              <a:srgbClr val="97C091"/>
            </a:solidFill>
          </p:spPr>
          <p:txBody>
            <a:bodyPr wrap="square" lIns="0" tIns="0" rIns="0" bIns="0" rtlCol="0"/>
            <a:lstStyle/>
            <a:p>
              <a:endParaRPr/>
            </a:p>
          </p:txBody>
        </p:sp>
        <p:sp>
          <p:nvSpPr>
            <p:cNvPr id="3826" name="object 667">
              <a:extLst>
                <a:ext uri="{FF2B5EF4-FFF2-40B4-BE49-F238E27FC236}">
                  <a16:creationId xmlns:a16="http://schemas.microsoft.com/office/drawing/2014/main" id="{627A4BB8-EC79-CE5B-E01A-5F14A281CB70}"/>
                </a:ext>
              </a:extLst>
            </p:cNvPr>
            <p:cNvSpPr/>
            <p:nvPr/>
          </p:nvSpPr>
          <p:spPr>
            <a:xfrm>
              <a:off x="4167864" y="1714424"/>
              <a:ext cx="53340" cy="53340"/>
            </a:xfrm>
            <a:custGeom>
              <a:avLst/>
              <a:gdLst/>
              <a:ahLst/>
              <a:cxnLst/>
              <a:rect l="l" t="t" r="r" b="b"/>
              <a:pathLst>
                <a:path w="53339" h="53339">
                  <a:moveTo>
                    <a:pt x="27533" y="0"/>
                  </a:moveTo>
                  <a:lnTo>
                    <a:pt x="22504" y="38"/>
                  </a:lnTo>
                  <a:lnTo>
                    <a:pt x="21310" y="38"/>
                  </a:lnTo>
                  <a:lnTo>
                    <a:pt x="20193" y="215"/>
                  </a:lnTo>
                  <a:lnTo>
                    <a:pt x="5474" y="19786"/>
                  </a:lnTo>
                  <a:lnTo>
                    <a:pt x="1841" y="25628"/>
                  </a:lnTo>
                  <a:lnTo>
                    <a:pt x="87" y="28295"/>
                  </a:lnTo>
                  <a:lnTo>
                    <a:pt x="0" y="28701"/>
                  </a:lnTo>
                  <a:lnTo>
                    <a:pt x="3381" y="38226"/>
                  </a:lnTo>
                  <a:lnTo>
                    <a:pt x="9174" y="45553"/>
                  </a:lnTo>
                  <a:lnTo>
                    <a:pt x="17194" y="50496"/>
                  </a:lnTo>
                  <a:lnTo>
                    <a:pt x="27318" y="53047"/>
                  </a:lnTo>
                  <a:lnTo>
                    <a:pt x="30048" y="50711"/>
                  </a:lnTo>
                  <a:lnTo>
                    <a:pt x="32855" y="48412"/>
                  </a:lnTo>
                  <a:lnTo>
                    <a:pt x="41503" y="41567"/>
                  </a:lnTo>
                  <a:lnTo>
                    <a:pt x="45009" y="38900"/>
                  </a:lnTo>
                  <a:lnTo>
                    <a:pt x="48933" y="35813"/>
                  </a:lnTo>
                  <a:lnTo>
                    <a:pt x="52533" y="32384"/>
                  </a:lnTo>
                  <a:lnTo>
                    <a:pt x="41821" y="32384"/>
                  </a:lnTo>
                  <a:lnTo>
                    <a:pt x="34468" y="30479"/>
                  </a:lnTo>
                  <a:lnTo>
                    <a:pt x="28130" y="24549"/>
                  </a:lnTo>
                  <a:lnTo>
                    <a:pt x="23444" y="20700"/>
                  </a:lnTo>
                  <a:lnTo>
                    <a:pt x="20650" y="15913"/>
                  </a:lnTo>
                  <a:lnTo>
                    <a:pt x="20737" y="10807"/>
                  </a:lnTo>
                  <a:lnTo>
                    <a:pt x="21018" y="9944"/>
                  </a:lnTo>
                  <a:lnTo>
                    <a:pt x="21818" y="9093"/>
                  </a:lnTo>
                  <a:lnTo>
                    <a:pt x="24104" y="5854"/>
                  </a:lnTo>
                  <a:lnTo>
                    <a:pt x="37659" y="5854"/>
                  </a:lnTo>
                  <a:lnTo>
                    <a:pt x="34125" y="2819"/>
                  </a:lnTo>
                  <a:lnTo>
                    <a:pt x="27533" y="0"/>
                  </a:lnTo>
                  <a:close/>
                </a:path>
                <a:path w="53339" h="53339">
                  <a:moveTo>
                    <a:pt x="37659" y="5854"/>
                  </a:moveTo>
                  <a:lnTo>
                    <a:pt x="24104" y="5854"/>
                  </a:lnTo>
                  <a:lnTo>
                    <a:pt x="31432" y="7785"/>
                  </a:lnTo>
                  <a:lnTo>
                    <a:pt x="37846" y="13017"/>
                  </a:lnTo>
                  <a:lnTo>
                    <a:pt x="42494" y="17373"/>
                  </a:lnTo>
                  <a:lnTo>
                    <a:pt x="45275" y="22288"/>
                  </a:lnTo>
                  <a:lnTo>
                    <a:pt x="45275" y="27165"/>
                  </a:lnTo>
                  <a:lnTo>
                    <a:pt x="44894" y="28295"/>
                  </a:lnTo>
                  <a:lnTo>
                    <a:pt x="44094" y="29146"/>
                  </a:lnTo>
                  <a:lnTo>
                    <a:pt x="41821" y="32384"/>
                  </a:lnTo>
                  <a:lnTo>
                    <a:pt x="52533" y="32384"/>
                  </a:lnTo>
                  <a:lnTo>
                    <a:pt x="52768" y="31940"/>
                  </a:lnTo>
                  <a:lnTo>
                    <a:pt x="53111" y="30797"/>
                  </a:lnTo>
                  <a:lnTo>
                    <a:pt x="53200" y="30416"/>
                  </a:lnTo>
                  <a:lnTo>
                    <a:pt x="53314" y="29578"/>
                  </a:lnTo>
                  <a:lnTo>
                    <a:pt x="53302" y="23875"/>
                  </a:lnTo>
                  <a:lnTo>
                    <a:pt x="50139" y="17322"/>
                  </a:lnTo>
                  <a:lnTo>
                    <a:pt x="43383" y="10807"/>
                  </a:lnTo>
                  <a:lnTo>
                    <a:pt x="42420" y="9944"/>
                  </a:lnTo>
                  <a:lnTo>
                    <a:pt x="37659" y="5854"/>
                  </a:lnTo>
                  <a:close/>
                </a:path>
              </a:pathLst>
            </a:custGeom>
            <a:solidFill>
              <a:srgbClr val="17977A"/>
            </a:solidFill>
          </p:spPr>
          <p:txBody>
            <a:bodyPr wrap="square" lIns="0" tIns="0" rIns="0" bIns="0" rtlCol="0"/>
            <a:lstStyle/>
            <a:p>
              <a:endParaRPr/>
            </a:p>
          </p:txBody>
        </p:sp>
        <p:sp>
          <p:nvSpPr>
            <p:cNvPr id="3827" name="object 668">
              <a:extLst>
                <a:ext uri="{FF2B5EF4-FFF2-40B4-BE49-F238E27FC236}">
                  <a16:creationId xmlns:a16="http://schemas.microsoft.com/office/drawing/2014/main" id="{C2270B15-3488-6469-4390-56E8E2125BB2}"/>
                </a:ext>
              </a:extLst>
            </p:cNvPr>
            <p:cNvSpPr/>
            <p:nvPr/>
          </p:nvSpPr>
          <p:spPr>
            <a:xfrm>
              <a:off x="4188510" y="1720287"/>
              <a:ext cx="24765" cy="26670"/>
            </a:xfrm>
            <a:custGeom>
              <a:avLst/>
              <a:gdLst/>
              <a:ahLst/>
              <a:cxnLst/>
              <a:rect l="l" t="t" r="r" b="b"/>
              <a:pathLst>
                <a:path w="24764" h="26669">
                  <a:moveTo>
                    <a:pt x="3454" y="0"/>
                  </a:moveTo>
                  <a:lnTo>
                    <a:pt x="1168" y="3238"/>
                  </a:lnTo>
                  <a:lnTo>
                    <a:pt x="368" y="4089"/>
                  </a:lnTo>
                  <a:lnTo>
                    <a:pt x="0" y="5219"/>
                  </a:lnTo>
                  <a:lnTo>
                    <a:pt x="0" y="10058"/>
                  </a:lnTo>
                  <a:lnTo>
                    <a:pt x="2794" y="14846"/>
                  </a:lnTo>
                  <a:lnTo>
                    <a:pt x="7480" y="18681"/>
                  </a:lnTo>
                  <a:lnTo>
                    <a:pt x="13817" y="24612"/>
                  </a:lnTo>
                  <a:lnTo>
                    <a:pt x="21170" y="26530"/>
                  </a:lnTo>
                  <a:lnTo>
                    <a:pt x="23444" y="23291"/>
                  </a:lnTo>
                  <a:lnTo>
                    <a:pt x="24244" y="22440"/>
                  </a:lnTo>
                  <a:lnTo>
                    <a:pt x="24625" y="21297"/>
                  </a:lnTo>
                  <a:lnTo>
                    <a:pt x="24625" y="19989"/>
                  </a:lnTo>
                  <a:lnTo>
                    <a:pt x="24625" y="16421"/>
                  </a:lnTo>
                  <a:lnTo>
                    <a:pt x="21844" y="11506"/>
                  </a:lnTo>
                  <a:lnTo>
                    <a:pt x="17195" y="7162"/>
                  </a:lnTo>
                  <a:lnTo>
                    <a:pt x="10782" y="1930"/>
                  </a:lnTo>
                  <a:lnTo>
                    <a:pt x="3454" y="0"/>
                  </a:lnTo>
                  <a:close/>
                </a:path>
              </a:pathLst>
            </a:custGeom>
            <a:solidFill>
              <a:srgbClr val="004539"/>
            </a:solidFill>
          </p:spPr>
          <p:txBody>
            <a:bodyPr wrap="square" lIns="0" tIns="0" rIns="0" bIns="0" rtlCol="0"/>
            <a:lstStyle/>
            <a:p>
              <a:endParaRPr/>
            </a:p>
          </p:txBody>
        </p:sp>
        <p:pic>
          <p:nvPicPr>
            <p:cNvPr id="3828" name="object 669">
              <a:extLst>
                <a:ext uri="{FF2B5EF4-FFF2-40B4-BE49-F238E27FC236}">
                  <a16:creationId xmlns:a16="http://schemas.microsoft.com/office/drawing/2014/main" id="{77924BE6-00A1-2A13-4D66-705FFD42614F}"/>
                </a:ext>
              </a:extLst>
            </p:cNvPr>
            <p:cNvPicPr/>
            <p:nvPr/>
          </p:nvPicPr>
          <p:blipFill>
            <a:blip r:embed="rId481" cstate="hqprint">
              <a:extLst>
                <a:ext uri="{28A0092B-C50C-407E-A947-70E740481C1C}">
                  <a14:useLocalDpi xmlns:a14="http://schemas.microsoft.com/office/drawing/2010/main"/>
                </a:ext>
              </a:extLst>
            </a:blip>
            <a:stretch>
              <a:fillRect/>
            </a:stretch>
          </p:blipFill>
          <p:spPr>
            <a:xfrm>
              <a:off x="6894236" y="4703369"/>
              <a:ext cx="125765" cy="196656"/>
            </a:xfrm>
            <a:prstGeom prst="rect">
              <a:avLst/>
            </a:prstGeom>
          </p:spPr>
        </p:pic>
        <p:sp>
          <p:nvSpPr>
            <p:cNvPr id="3829" name="object 670">
              <a:extLst>
                <a:ext uri="{FF2B5EF4-FFF2-40B4-BE49-F238E27FC236}">
                  <a16:creationId xmlns:a16="http://schemas.microsoft.com/office/drawing/2014/main" id="{CEDCA5CE-F5B9-8A1E-36FD-E152F3218673}"/>
                </a:ext>
              </a:extLst>
            </p:cNvPr>
            <p:cNvSpPr/>
            <p:nvPr/>
          </p:nvSpPr>
          <p:spPr>
            <a:xfrm>
              <a:off x="6831294" y="4971828"/>
              <a:ext cx="189230" cy="67945"/>
            </a:xfrm>
            <a:custGeom>
              <a:avLst/>
              <a:gdLst/>
              <a:ahLst/>
              <a:cxnLst/>
              <a:rect l="l" t="t" r="r" b="b"/>
              <a:pathLst>
                <a:path w="189229" h="67945">
                  <a:moveTo>
                    <a:pt x="139640" y="56071"/>
                  </a:moveTo>
                  <a:lnTo>
                    <a:pt x="69333" y="56071"/>
                  </a:lnTo>
                  <a:lnTo>
                    <a:pt x="79459" y="60733"/>
                  </a:lnTo>
                  <a:lnTo>
                    <a:pt x="82875" y="64924"/>
                  </a:lnTo>
                  <a:lnTo>
                    <a:pt x="82608" y="67947"/>
                  </a:lnTo>
                  <a:lnTo>
                    <a:pt x="88920" y="67490"/>
                  </a:lnTo>
                  <a:lnTo>
                    <a:pt x="137929" y="56992"/>
                  </a:lnTo>
                  <a:lnTo>
                    <a:pt x="139640" y="56071"/>
                  </a:lnTo>
                  <a:close/>
                </a:path>
                <a:path w="189229" h="67945">
                  <a:moveTo>
                    <a:pt x="49124" y="24692"/>
                  </a:moveTo>
                  <a:lnTo>
                    <a:pt x="19997" y="30076"/>
                  </a:lnTo>
                  <a:lnTo>
                    <a:pt x="3152" y="36165"/>
                  </a:lnTo>
                  <a:lnTo>
                    <a:pt x="0" y="41309"/>
                  </a:lnTo>
                  <a:lnTo>
                    <a:pt x="5122" y="45824"/>
                  </a:lnTo>
                  <a:lnTo>
                    <a:pt x="13101" y="50027"/>
                  </a:lnTo>
                  <a:lnTo>
                    <a:pt x="36585" y="57819"/>
                  </a:lnTo>
                  <a:lnTo>
                    <a:pt x="55186" y="57466"/>
                  </a:lnTo>
                  <a:lnTo>
                    <a:pt x="69333" y="56071"/>
                  </a:lnTo>
                  <a:lnTo>
                    <a:pt x="139640" y="56071"/>
                  </a:lnTo>
                  <a:lnTo>
                    <a:pt x="172188" y="38546"/>
                  </a:lnTo>
                  <a:lnTo>
                    <a:pt x="183712" y="28399"/>
                  </a:lnTo>
                  <a:lnTo>
                    <a:pt x="96375" y="28399"/>
                  </a:lnTo>
                  <a:lnTo>
                    <a:pt x="83071" y="27154"/>
                  </a:lnTo>
                  <a:lnTo>
                    <a:pt x="68735" y="24818"/>
                  </a:lnTo>
                  <a:lnTo>
                    <a:pt x="49124" y="24692"/>
                  </a:lnTo>
                  <a:close/>
                </a:path>
                <a:path w="189229" h="67945">
                  <a:moveTo>
                    <a:pt x="188707" y="0"/>
                  </a:moveTo>
                  <a:lnTo>
                    <a:pt x="145880" y="10708"/>
                  </a:lnTo>
                  <a:lnTo>
                    <a:pt x="121204" y="21616"/>
                  </a:lnTo>
                  <a:lnTo>
                    <a:pt x="109054" y="26273"/>
                  </a:lnTo>
                  <a:lnTo>
                    <a:pt x="96375" y="28399"/>
                  </a:lnTo>
                  <a:lnTo>
                    <a:pt x="183712" y="28399"/>
                  </a:lnTo>
                  <a:lnTo>
                    <a:pt x="188707" y="24001"/>
                  </a:lnTo>
                  <a:lnTo>
                    <a:pt x="188707" y="0"/>
                  </a:lnTo>
                  <a:close/>
                </a:path>
              </a:pathLst>
            </a:custGeom>
            <a:solidFill>
              <a:srgbClr val="0063AF"/>
            </a:solidFill>
          </p:spPr>
          <p:txBody>
            <a:bodyPr wrap="square" lIns="0" tIns="0" rIns="0" bIns="0" rtlCol="0"/>
            <a:lstStyle/>
            <a:p>
              <a:endParaRPr/>
            </a:p>
          </p:txBody>
        </p:sp>
        <p:sp>
          <p:nvSpPr>
            <p:cNvPr id="3830" name="object 671">
              <a:extLst>
                <a:ext uri="{FF2B5EF4-FFF2-40B4-BE49-F238E27FC236}">
                  <a16:creationId xmlns:a16="http://schemas.microsoft.com/office/drawing/2014/main" id="{87C7F1CD-8FA6-DD74-7633-50DB98044DCD}"/>
                </a:ext>
              </a:extLst>
            </p:cNvPr>
            <p:cNvSpPr/>
            <p:nvPr/>
          </p:nvSpPr>
          <p:spPr>
            <a:xfrm>
              <a:off x="6843548" y="4962182"/>
              <a:ext cx="5080" cy="1270"/>
            </a:xfrm>
            <a:custGeom>
              <a:avLst/>
              <a:gdLst/>
              <a:ahLst/>
              <a:cxnLst/>
              <a:rect l="l" t="t" r="r" b="b"/>
              <a:pathLst>
                <a:path w="5079" h="1270">
                  <a:moveTo>
                    <a:pt x="1498" y="787"/>
                  </a:moveTo>
                  <a:lnTo>
                    <a:pt x="0" y="1244"/>
                  </a:lnTo>
                  <a:lnTo>
                    <a:pt x="1498" y="787"/>
                  </a:lnTo>
                  <a:close/>
                </a:path>
                <a:path w="5079" h="1270">
                  <a:moveTo>
                    <a:pt x="4660" y="0"/>
                  </a:moveTo>
                  <a:lnTo>
                    <a:pt x="3001" y="381"/>
                  </a:lnTo>
                  <a:lnTo>
                    <a:pt x="1498" y="787"/>
                  </a:lnTo>
                  <a:lnTo>
                    <a:pt x="3101" y="368"/>
                  </a:lnTo>
                  <a:lnTo>
                    <a:pt x="4660" y="0"/>
                  </a:lnTo>
                  <a:close/>
                </a:path>
              </a:pathLst>
            </a:custGeom>
            <a:solidFill>
              <a:srgbClr val="447393"/>
            </a:solidFill>
          </p:spPr>
          <p:txBody>
            <a:bodyPr wrap="square" lIns="0" tIns="0" rIns="0" bIns="0" rtlCol="0"/>
            <a:lstStyle/>
            <a:p>
              <a:endParaRPr/>
            </a:p>
          </p:txBody>
        </p:sp>
        <p:pic>
          <p:nvPicPr>
            <p:cNvPr id="3831" name="object 672">
              <a:extLst>
                <a:ext uri="{FF2B5EF4-FFF2-40B4-BE49-F238E27FC236}">
                  <a16:creationId xmlns:a16="http://schemas.microsoft.com/office/drawing/2014/main" id="{FC09E3C6-3D73-A34E-A271-3E14FB6C2D97}"/>
                </a:ext>
              </a:extLst>
            </p:cNvPr>
            <p:cNvPicPr/>
            <p:nvPr/>
          </p:nvPicPr>
          <p:blipFill>
            <a:blip r:embed="rId482" cstate="print">
              <a:extLst>
                <a:ext uri="{28A0092B-C50C-407E-A947-70E740481C1C}">
                  <a14:useLocalDpi xmlns:a14="http://schemas.microsoft.com/office/drawing/2010/main"/>
                </a:ext>
              </a:extLst>
            </a:blip>
            <a:stretch>
              <a:fillRect/>
            </a:stretch>
          </p:blipFill>
          <p:spPr>
            <a:xfrm>
              <a:off x="6820636" y="4963426"/>
              <a:ext cx="22910" cy="52793"/>
            </a:xfrm>
            <a:prstGeom prst="rect">
              <a:avLst/>
            </a:prstGeom>
          </p:spPr>
        </p:pic>
        <p:pic>
          <p:nvPicPr>
            <p:cNvPr id="3832" name="object 673">
              <a:extLst>
                <a:ext uri="{FF2B5EF4-FFF2-40B4-BE49-F238E27FC236}">
                  <a16:creationId xmlns:a16="http://schemas.microsoft.com/office/drawing/2014/main" id="{50982943-8166-3467-CEDC-E5F32FDC0193}"/>
                </a:ext>
              </a:extLst>
            </p:cNvPr>
            <p:cNvPicPr/>
            <p:nvPr/>
          </p:nvPicPr>
          <p:blipFill>
            <a:blip r:embed="rId483" cstate="hqprint">
              <a:extLst>
                <a:ext uri="{28A0092B-C50C-407E-A947-70E740481C1C}">
                  <a14:useLocalDpi xmlns:a14="http://schemas.microsoft.com/office/drawing/2010/main"/>
                </a:ext>
              </a:extLst>
            </a:blip>
            <a:stretch>
              <a:fillRect/>
            </a:stretch>
          </p:blipFill>
          <p:spPr>
            <a:xfrm>
              <a:off x="6751255" y="4709929"/>
              <a:ext cx="268746" cy="330490"/>
            </a:xfrm>
            <a:prstGeom prst="rect">
              <a:avLst/>
            </a:prstGeom>
          </p:spPr>
        </p:pic>
        <p:pic>
          <p:nvPicPr>
            <p:cNvPr id="3833" name="object 674">
              <a:extLst>
                <a:ext uri="{FF2B5EF4-FFF2-40B4-BE49-F238E27FC236}">
                  <a16:creationId xmlns:a16="http://schemas.microsoft.com/office/drawing/2014/main" id="{5DBF295B-03CC-396E-C65F-6F0A3251C4C9}"/>
                </a:ext>
              </a:extLst>
            </p:cNvPr>
            <p:cNvPicPr/>
            <p:nvPr/>
          </p:nvPicPr>
          <p:blipFill>
            <a:blip r:embed="rId484" cstate="print">
              <a:extLst>
                <a:ext uri="{28A0092B-C50C-407E-A947-70E740481C1C}">
                  <a14:useLocalDpi xmlns:a14="http://schemas.microsoft.com/office/drawing/2010/main"/>
                </a:ext>
              </a:extLst>
            </a:blip>
            <a:stretch>
              <a:fillRect/>
            </a:stretch>
          </p:blipFill>
          <p:spPr>
            <a:xfrm>
              <a:off x="6839216" y="4953063"/>
              <a:ext cx="15278" cy="73367"/>
            </a:xfrm>
            <a:prstGeom prst="rect">
              <a:avLst/>
            </a:prstGeom>
          </p:spPr>
        </p:pic>
        <p:sp>
          <p:nvSpPr>
            <p:cNvPr id="3834" name="object 675">
              <a:extLst>
                <a:ext uri="{FF2B5EF4-FFF2-40B4-BE49-F238E27FC236}">
                  <a16:creationId xmlns:a16="http://schemas.microsoft.com/office/drawing/2014/main" id="{FE1759D2-D1A1-1251-E35D-EA4609AE4842}"/>
                </a:ext>
              </a:extLst>
            </p:cNvPr>
            <p:cNvSpPr/>
            <p:nvPr/>
          </p:nvSpPr>
          <p:spPr>
            <a:xfrm>
              <a:off x="6842042" y="4954544"/>
              <a:ext cx="8255" cy="5715"/>
            </a:xfrm>
            <a:custGeom>
              <a:avLst/>
              <a:gdLst/>
              <a:ahLst/>
              <a:cxnLst/>
              <a:rect l="l" t="t" r="r" b="b"/>
              <a:pathLst>
                <a:path w="8254" h="5714">
                  <a:moveTo>
                    <a:pt x="0" y="0"/>
                  </a:moveTo>
                  <a:lnTo>
                    <a:pt x="7759" y="5270"/>
                  </a:lnTo>
                  <a:lnTo>
                    <a:pt x="7124" y="4648"/>
                  </a:lnTo>
                  <a:lnTo>
                    <a:pt x="6337" y="4013"/>
                  </a:lnTo>
                  <a:lnTo>
                    <a:pt x="3746" y="2171"/>
                  </a:lnTo>
                  <a:lnTo>
                    <a:pt x="1943" y="1054"/>
                  </a:lnTo>
                  <a:lnTo>
                    <a:pt x="0" y="0"/>
                  </a:lnTo>
                  <a:close/>
                </a:path>
              </a:pathLst>
            </a:custGeom>
            <a:solidFill>
              <a:srgbClr val="5A7684"/>
            </a:solidFill>
          </p:spPr>
          <p:txBody>
            <a:bodyPr wrap="square" lIns="0" tIns="0" rIns="0" bIns="0" rtlCol="0"/>
            <a:lstStyle/>
            <a:p>
              <a:endParaRPr/>
            </a:p>
          </p:txBody>
        </p:sp>
        <p:pic>
          <p:nvPicPr>
            <p:cNvPr id="3835" name="object 676">
              <a:extLst>
                <a:ext uri="{FF2B5EF4-FFF2-40B4-BE49-F238E27FC236}">
                  <a16:creationId xmlns:a16="http://schemas.microsoft.com/office/drawing/2014/main" id="{97CBD944-81CD-FA0B-ECD2-999552DD4468}"/>
                </a:ext>
              </a:extLst>
            </p:cNvPr>
            <p:cNvPicPr/>
            <p:nvPr/>
          </p:nvPicPr>
          <p:blipFill>
            <a:blip r:embed="rId485" cstate="print">
              <a:extLst>
                <a:ext uri="{28A0092B-C50C-407E-A947-70E740481C1C}">
                  <a14:useLocalDpi xmlns:a14="http://schemas.microsoft.com/office/drawing/2010/main"/>
                </a:ext>
              </a:extLst>
            </a:blip>
            <a:stretch>
              <a:fillRect/>
            </a:stretch>
          </p:blipFill>
          <p:spPr>
            <a:xfrm>
              <a:off x="6793712" y="4738446"/>
              <a:ext cx="54584" cy="285394"/>
            </a:xfrm>
            <a:prstGeom prst="rect">
              <a:avLst/>
            </a:prstGeom>
          </p:spPr>
        </p:pic>
        <p:sp>
          <p:nvSpPr>
            <p:cNvPr id="3836" name="object 677">
              <a:extLst>
                <a:ext uri="{FF2B5EF4-FFF2-40B4-BE49-F238E27FC236}">
                  <a16:creationId xmlns:a16="http://schemas.microsoft.com/office/drawing/2014/main" id="{1AA53339-E955-7C06-06BE-DA525B197F99}"/>
                </a:ext>
              </a:extLst>
            </p:cNvPr>
            <p:cNvSpPr/>
            <p:nvPr/>
          </p:nvSpPr>
          <p:spPr>
            <a:xfrm>
              <a:off x="6822831" y="4774919"/>
              <a:ext cx="1905" cy="3175"/>
            </a:xfrm>
            <a:custGeom>
              <a:avLst/>
              <a:gdLst/>
              <a:ahLst/>
              <a:cxnLst/>
              <a:rect l="l" t="t" r="r" b="b"/>
              <a:pathLst>
                <a:path w="1904" h="3175">
                  <a:moveTo>
                    <a:pt x="1803" y="0"/>
                  </a:moveTo>
                  <a:lnTo>
                    <a:pt x="0" y="3149"/>
                  </a:lnTo>
                  <a:lnTo>
                    <a:pt x="1803" y="0"/>
                  </a:lnTo>
                  <a:close/>
                </a:path>
              </a:pathLst>
            </a:custGeom>
            <a:solidFill>
              <a:srgbClr val="223C46"/>
            </a:solidFill>
          </p:spPr>
          <p:txBody>
            <a:bodyPr wrap="square" lIns="0" tIns="0" rIns="0" bIns="0" rtlCol="0"/>
            <a:lstStyle/>
            <a:p>
              <a:endParaRPr/>
            </a:p>
          </p:txBody>
        </p:sp>
        <p:pic>
          <p:nvPicPr>
            <p:cNvPr id="3837" name="object 678">
              <a:extLst>
                <a:ext uri="{FF2B5EF4-FFF2-40B4-BE49-F238E27FC236}">
                  <a16:creationId xmlns:a16="http://schemas.microsoft.com/office/drawing/2014/main" id="{DF6ED4C2-E235-32CE-B9FE-1B4857E450FA}"/>
                </a:ext>
              </a:extLst>
            </p:cNvPr>
            <p:cNvPicPr/>
            <p:nvPr/>
          </p:nvPicPr>
          <p:blipFill>
            <a:blip r:embed="rId486" cstate="print">
              <a:extLst>
                <a:ext uri="{28A0092B-C50C-407E-A947-70E740481C1C}">
                  <a14:useLocalDpi xmlns:a14="http://schemas.microsoft.com/office/drawing/2010/main"/>
                </a:ext>
              </a:extLst>
            </a:blip>
            <a:stretch>
              <a:fillRect/>
            </a:stretch>
          </p:blipFill>
          <p:spPr>
            <a:xfrm>
              <a:off x="6775487" y="4852949"/>
              <a:ext cx="38468" cy="31483"/>
            </a:xfrm>
            <a:prstGeom prst="rect">
              <a:avLst/>
            </a:prstGeom>
          </p:spPr>
        </p:pic>
        <p:sp>
          <p:nvSpPr>
            <p:cNvPr id="3838" name="object 679">
              <a:extLst>
                <a:ext uri="{FF2B5EF4-FFF2-40B4-BE49-F238E27FC236}">
                  <a16:creationId xmlns:a16="http://schemas.microsoft.com/office/drawing/2014/main" id="{E1008B36-B9A1-033E-0348-FC4EF08558DF}"/>
                </a:ext>
              </a:extLst>
            </p:cNvPr>
            <p:cNvSpPr/>
            <p:nvPr/>
          </p:nvSpPr>
          <p:spPr>
            <a:xfrm>
              <a:off x="6912601" y="4702892"/>
              <a:ext cx="107950" cy="81915"/>
            </a:xfrm>
            <a:custGeom>
              <a:avLst/>
              <a:gdLst/>
              <a:ahLst/>
              <a:cxnLst/>
              <a:rect l="l" t="t" r="r" b="b"/>
              <a:pathLst>
                <a:path w="107950" h="81914">
                  <a:moveTo>
                    <a:pt x="94119" y="71653"/>
                  </a:moveTo>
                  <a:lnTo>
                    <a:pt x="95961" y="72618"/>
                  </a:lnTo>
                  <a:lnTo>
                    <a:pt x="97688" y="73774"/>
                  </a:lnTo>
                  <a:lnTo>
                    <a:pt x="99288" y="75095"/>
                  </a:lnTo>
                  <a:lnTo>
                    <a:pt x="106718" y="80783"/>
                  </a:lnTo>
                  <a:lnTo>
                    <a:pt x="107400" y="81530"/>
                  </a:lnTo>
                  <a:lnTo>
                    <a:pt x="107400" y="79526"/>
                  </a:lnTo>
                  <a:lnTo>
                    <a:pt x="100572" y="74754"/>
                  </a:lnTo>
                  <a:lnTo>
                    <a:pt x="94119" y="71653"/>
                  </a:lnTo>
                  <a:close/>
                </a:path>
                <a:path w="107950" h="81914">
                  <a:moveTo>
                    <a:pt x="88665" y="68110"/>
                  </a:moveTo>
                  <a:lnTo>
                    <a:pt x="77292" y="68110"/>
                  </a:lnTo>
                  <a:lnTo>
                    <a:pt x="81432" y="68516"/>
                  </a:lnTo>
                  <a:lnTo>
                    <a:pt x="82626" y="68554"/>
                  </a:lnTo>
                  <a:lnTo>
                    <a:pt x="83845" y="68630"/>
                  </a:lnTo>
                  <a:lnTo>
                    <a:pt x="87680" y="69151"/>
                  </a:lnTo>
                  <a:lnTo>
                    <a:pt x="90093" y="69837"/>
                  </a:lnTo>
                  <a:lnTo>
                    <a:pt x="92316" y="70802"/>
                  </a:lnTo>
                  <a:lnTo>
                    <a:pt x="90817" y="70015"/>
                  </a:lnTo>
                  <a:lnTo>
                    <a:pt x="89725" y="69265"/>
                  </a:lnTo>
                  <a:lnTo>
                    <a:pt x="89128" y="68783"/>
                  </a:lnTo>
                  <a:lnTo>
                    <a:pt x="88665" y="68110"/>
                  </a:lnTo>
                  <a:close/>
                </a:path>
                <a:path w="107950" h="81914">
                  <a:moveTo>
                    <a:pt x="50431" y="24752"/>
                  </a:moveTo>
                  <a:lnTo>
                    <a:pt x="54241" y="28778"/>
                  </a:lnTo>
                  <a:lnTo>
                    <a:pt x="56946" y="34950"/>
                  </a:lnTo>
                  <a:lnTo>
                    <a:pt x="58229" y="49618"/>
                  </a:lnTo>
                  <a:lnTo>
                    <a:pt x="58242" y="57950"/>
                  </a:lnTo>
                  <a:lnTo>
                    <a:pt x="61988" y="63157"/>
                  </a:lnTo>
                  <a:lnTo>
                    <a:pt x="73787" y="68440"/>
                  </a:lnTo>
                  <a:lnTo>
                    <a:pt x="77292" y="68110"/>
                  </a:lnTo>
                  <a:lnTo>
                    <a:pt x="88665" y="68110"/>
                  </a:lnTo>
                  <a:lnTo>
                    <a:pt x="84296" y="61767"/>
                  </a:lnTo>
                  <a:lnTo>
                    <a:pt x="77476" y="50282"/>
                  </a:lnTo>
                  <a:lnTo>
                    <a:pt x="66807" y="37039"/>
                  </a:lnTo>
                  <a:lnTo>
                    <a:pt x="50431" y="24752"/>
                  </a:lnTo>
                  <a:close/>
                </a:path>
                <a:path w="107950" h="81914">
                  <a:moveTo>
                    <a:pt x="14018" y="1092"/>
                  </a:moveTo>
                  <a:lnTo>
                    <a:pt x="4762" y="1092"/>
                  </a:lnTo>
                  <a:lnTo>
                    <a:pt x="5245" y="1117"/>
                  </a:lnTo>
                  <a:lnTo>
                    <a:pt x="10980" y="4832"/>
                  </a:lnTo>
                  <a:lnTo>
                    <a:pt x="15001" y="10531"/>
                  </a:lnTo>
                  <a:lnTo>
                    <a:pt x="19123" y="16187"/>
                  </a:lnTo>
                  <a:lnTo>
                    <a:pt x="25082" y="19748"/>
                  </a:lnTo>
                  <a:lnTo>
                    <a:pt x="29286" y="20789"/>
                  </a:lnTo>
                  <a:lnTo>
                    <a:pt x="33439" y="18529"/>
                  </a:lnTo>
                  <a:lnTo>
                    <a:pt x="39194" y="18529"/>
                  </a:lnTo>
                  <a:lnTo>
                    <a:pt x="36652" y="16929"/>
                  </a:lnTo>
                  <a:lnTo>
                    <a:pt x="28575" y="10972"/>
                  </a:lnTo>
                  <a:lnTo>
                    <a:pt x="26987" y="9778"/>
                  </a:lnTo>
                  <a:lnTo>
                    <a:pt x="18669" y="3835"/>
                  </a:lnTo>
                  <a:lnTo>
                    <a:pt x="14018" y="1092"/>
                  </a:lnTo>
                  <a:close/>
                </a:path>
                <a:path w="107950" h="81914">
                  <a:moveTo>
                    <a:pt x="39194" y="18529"/>
                  </a:moveTo>
                  <a:lnTo>
                    <a:pt x="33439" y="18529"/>
                  </a:lnTo>
                  <a:lnTo>
                    <a:pt x="38519" y="18872"/>
                  </a:lnTo>
                  <a:lnTo>
                    <a:pt x="39357" y="18986"/>
                  </a:lnTo>
                  <a:lnTo>
                    <a:pt x="40182" y="19151"/>
                  </a:lnTo>
                  <a:lnTo>
                    <a:pt x="39194" y="18529"/>
                  </a:lnTo>
                  <a:close/>
                </a:path>
                <a:path w="107950" h="81914">
                  <a:moveTo>
                    <a:pt x="5181" y="0"/>
                  </a:moveTo>
                  <a:lnTo>
                    <a:pt x="3263" y="25"/>
                  </a:lnTo>
                  <a:lnTo>
                    <a:pt x="2159" y="126"/>
                  </a:lnTo>
                  <a:lnTo>
                    <a:pt x="0" y="520"/>
                  </a:lnTo>
                  <a:lnTo>
                    <a:pt x="1244" y="736"/>
                  </a:lnTo>
                  <a:lnTo>
                    <a:pt x="2514" y="1155"/>
                  </a:lnTo>
                  <a:lnTo>
                    <a:pt x="3708" y="1765"/>
                  </a:lnTo>
                  <a:lnTo>
                    <a:pt x="3949" y="1422"/>
                  </a:lnTo>
                  <a:lnTo>
                    <a:pt x="4330" y="1155"/>
                  </a:lnTo>
                  <a:lnTo>
                    <a:pt x="4762" y="1092"/>
                  </a:lnTo>
                  <a:lnTo>
                    <a:pt x="14018" y="1092"/>
                  </a:lnTo>
                  <a:lnTo>
                    <a:pt x="12382" y="126"/>
                  </a:lnTo>
                  <a:lnTo>
                    <a:pt x="5181" y="0"/>
                  </a:lnTo>
                  <a:close/>
                </a:path>
              </a:pathLst>
            </a:custGeom>
            <a:solidFill>
              <a:srgbClr val="356982"/>
            </a:solidFill>
          </p:spPr>
          <p:txBody>
            <a:bodyPr wrap="square" lIns="0" tIns="0" rIns="0" bIns="0" rtlCol="0"/>
            <a:lstStyle/>
            <a:p>
              <a:endParaRPr/>
            </a:p>
          </p:txBody>
        </p:sp>
        <p:sp>
          <p:nvSpPr>
            <p:cNvPr id="3839" name="object 680">
              <a:extLst>
                <a:ext uri="{FF2B5EF4-FFF2-40B4-BE49-F238E27FC236}">
                  <a16:creationId xmlns:a16="http://schemas.microsoft.com/office/drawing/2014/main" id="{DC95C94E-7BFC-E234-91FA-F20CB1B755BB}"/>
                </a:ext>
              </a:extLst>
            </p:cNvPr>
            <p:cNvSpPr/>
            <p:nvPr/>
          </p:nvSpPr>
          <p:spPr>
            <a:xfrm>
              <a:off x="6894011" y="4702899"/>
              <a:ext cx="126364" cy="118110"/>
            </a:xfrm>
            <a:custGeom>
              <a:avLst/>
              <a:gdLst/>
              <a:ahLst/>
              <a:cxnLst/>
              <a:rect l="l" t="t" r="r" b="b"/>
              <a:pathLst>
                <a:path w="126365" h="118110">
                  <a:moveTo>
                    <a:pt x="99515" y="82364"/>
                  </a:moveTo>
                  <a:lnTo>
                    <a:pt x="100876" y="84108"/>
                  </a:lnTo>
                  <a:lnTo>
                    <a:pt x="102438" y="85835"/>
                  </a:lnTo>
                  <a:lnTo>
                    <a:pt x="104000" y="87600"/>
                  </a:lnTo>
                  <a:lnTo>
                    <a:pt x="105549" y="89416"/>
                  </a:lnTo>
                  <a:lnTo>
                    <a:pt x="105968" y="89505"/>
                  </a:lnTo>
                  <a:lnTo>
                    <a:pt x="106349" y="89759"/>
                  </a:lnTo>
                  <a:lnTo>
                    <a:pt x="106946" y="91093"/>
                  </a:lnTo>
                  <a:lnTo>
                    <a:pt x="118237" y="105871"/>
                  </a:lnTo>
                  <a:lnTo>
                    <a:pt x="125989" y="117895"/>
                  </a:lnTo>
                  <a:lnTo>
                    <a:pt x="125989" y="111953"/>
                  </a:lnTo>
                  <a:lnTo>
                    <a:pt x="118224" y="102066"/>
                  </a:lnTo>
                  <a:lnTo>
                    <a:pt x="110941" y="93866"/>
                  </a:lnTo>
                  <a:lnTo>
                    <a:pt x="102946" y="85654"/>
                  </a:lnTo>
                  <a:lnTo>
                    <a:pt x="99515" y="82364"/>
                  </a:lnTo>
                  <a:close/>
                </a:path>
                <a:path w="126365" h="118110">
                  <a:moveTo>
                    <a:pt x="94932" y="73630"/>
                  </a:moveTo>
                  <a:lnTo>
                    <a:pt x="109938" y="86915"/>
                  </a:lnTo>
                  <a:lnTo>
                    <a:pt x="122386" y="100451"/>
                  </a:lnTo>
                  <a:lnTo>
                    <a:pt x="125989" y="105213"/>
                  </a:lnTo>
                  <a:lnTo>
                    <a:pt x="125989" y="89036"/>
                  </a:lnTo>
                  <a:lnTo>
                    <a:pt x="116268" y="79691"/>
                  </a:lnTo>
                  <a:lnTo>
                    <a:pt x="105401" y="75242"/>
                  </a:lnTo>
                  <a:lnTo>
                    <a:pt x="94932" y="73630"/>
                  </a:lnTo>
                  <a:close/>
                </a:path>
                <a:path w="126365" h="118110">
                  <a:moveTo>
                    <a:pt x="93192" y="76446"/>
                  </a:moveTo>
                  <a:lnTo>
                    <a:pt x="95332" y="78352"/>
                  </a:lnTo>
                  <a:lnTo>
                    <a:pt x="99515" y="82364"/>
                  </a:lnTo>
                  <a:lnTo>
                    <a:pt x="96278" y="78215"/>
                  </a:lnTo>
                  <a:lnTo>
                    <a:pt x="93192" y="76446"/>
                  </a:lnTo>
                  <a:close/>
                </a:path>
                <a:path w="126365" h="118110">
                  <a:moveTo>
                    <a:pt x="62165" y="26539"/>
                  </a:moveTo>
                  <a:lnTo>
                    <a:pt x="26428" y="26539"/>
                  </a:lnTo>
                  <a:lnTo>
                    <a:pt x="35991" y="29383"/>
                  </a:lnTo>
                  <a:lnTo>
                    <a:pt x="40881" y="34121"/>
                  </a:lnTo>
                  <a:lnTo>
                    <a:pt x="44043" y="39696"/>
                  </a:lnTo>
                  <a:lnTo>
                    <a:pt x="45948" y="41791"/>
                  </a:lnTo>
                  <a:lnTo>
                    <a:pt x="49466" y="47430"/>
                  </a:lnTo>
                  <a:lnTo>
                    <a:pt x="54414" y="54696"/>
                  </a:lnTo>
                  <a:lnTo>
                    <a:pt x="59674" y="61668"/>
                  </a:lnTo>
                  <a:lnTo>
                    <a:pt x="65058" y="68626"/>
                  </a:lnTo>
                  <a:lnTo>
                    <a:pt x="70205" y="75611"/>
                  </a:lnTo>
                  <a:lnTo>
                    <a:pt x="71056" y="76818"/>
                  </a:lnTo>
                  <a:lnTo>
                    <a:pt x="72275" y="78352"/>
                  </a:lnTo>
                  <a:lnTo>
                    <a:pt x="73533" y="79752"/>
                  </a:lnTo>
                  <a:lnTo>
                    <a:pt x="76885" y="79548"/>
                  </a:lnTo>
                  <a:lnTo>
                    <a:pt x="80225" y="78825"/>
                  </a:lnTo>
                  <a:lnTo>
                    <a:pt x="90652" y="74989"/>
                  </a:lnTo>
                  <a:lnTo>
                    <a:pt x="91558" y="74989"/>
                  </a:lnTo>
                  <a:lnTo>
                    <a:pt x="89192" y="72881"/>
                  </a:lnTo>
                  <a:lnTo>
                    <a:pt x="86309" y="72411"/>
                  </a:lnTo>
                  <a:lnTo>
                    <a:pt x="83671" y="71674"/>
                  </a:lnTo>
                  <a:lnTo>
                    <a:pt x="81470" y="70366"/>
                  </a:lnTo>
                  <a:lnTo>
                    <a:pt x="74099" y="60892"/>
                  </a:lnTo>
                  <a:lnTo>
                    <a:pt x="72267" y="48672"/>
                  </a:lnTo>
                  <a:lnTo>
                    <a:pt x="70195" y="36323"/>
                  </a:lnTo>
                  <a:lnTo>
                    <a:pt x="62165" y="26539"/>
                  </a:lnTo>
                  <a:close/>
                </a:path>
                <a:path w="126365" h="118110">
                  <a:moveTo>
                    <a:pt x="91558" y="74989"/>
                  </a:moveTo>
                  <a:lnTo>
                    <a:pt x="90652" y="74989"/>
                  </a:lnTo>
                  <a:lnTo>
                    <a:pt x="93192" y="76446"/>
                  </a:lnTo>
                  <a:lnTo>
                    <a:pt x="91558" y="74989"/>
                  </a:lnTo>
                  <a:close/>
                </a:path>
                <a:path w="126365" h="118110">
                  <a:moveTo>
                    <a:pt x="100025" y="68512"/>
                  </a:moveTo>
                  <a:lnTo>
                    <a:pt x="106362" y="69249"/>
                  </a:lnTo>
                  <a:lnTo>
                    <a:pt x="112491" y="71687"/>
                  </a:lnTo>
                  <a:lnTo>
                    <a:pt x="117881" y="75091"/>
                  </a:lnTo>
                  <a:lnTo>
                    <a:pt x="116268" y="73770"/>
                  </a:lnTo>
                  <a:lnTo>
                    <a:pt x="101206" y="68538"/>
                  </a:lnTo>
                  <a:lnTo>
                    <a:pt x="100025" y="68512"/>
                  </a:lnTo>
                  <a:close/>
                </a:path>
                <a:path w="126365" h="118110">
                  <a:moveTo>
                    <a:pt x="80568" y="63153"/>
                  </a:moveTo>
                  <a:lnTo>
                    <a:pt x="89014" y="67941"/>
                  </a:lnTo>
                  <a:lnTo>
                    <a:pt x="86741" y="67433"/>
                  </a:lnTo>
                  <a:lnTo>
                    <a:pt x="84467" y="66442"/>
                  </a:lnTo>
                  <a:lnTo>
                    <a:pt x="81546" y="64131"/>
                  </a:lnTo>
                  <a:lnTo>
                    <a:pt x="81038" y="63661"/>
                  </a:lnTo>
                  <a:lnTo>
                    <a:pt x="80568" y="63153"/>
                  </a:lnTo>
                  <a:close/>
                </a:path>
                <a:path w="126365" h="118110">
                  <a:moveTo>
                    <a:pt x="15495" y="0"/>
                  </a:moveTo>
                  <a:lnTo>
                    <a:pt x="12641" y="0"/>
                  </a:lnTo>
                  <a:lnTo>
                    <a:pt x="8229" y="2129"/>
                  </a:lnTo>
                  <a:lnTo>
                    <a:pt x="2628" y="9800"/>
                  </a:lnTo>
                  <a:lnTo>
                    <a:pt x="1193" y="13407"/>
                  </a:lnTo>
                  <a:lnTo>
                    <a:pt x="165" y="19503"/>
                  </a:lnTo>
                  <a:lnTo>
                    <a:pt x="0" y="21535"/>
                  </a:lnTo>
                  <a:lnTo>
                    <a:pt x="7" y="29383"/>
                  </a:lnTo>
                  <a:lnTo>
                    <a:pt x="1181" y="35733"/>
                  </a:lnTo>
                  <a:lnTo>
                    <a:pt x="3835" y="42426"/>
                  </a:lnTo>
                  <a:lnTo>
                    <a:pt x="4622" y="42376"/>
                  </a:lnTo>
                  <a:lnTo>
                    <a:pt x="5410" y="42287"/>
                  </a:lnTo>
                  <a:lnTo>
                    <a:pt x="6184" y="42160"/>
                  </a:lnTo>
                  <a:lnTo>
                    <a:pt x="10058" y="34578"/>
                  </a:lnTo>
                  <a:lnTo>
                    <a:pt x="15252" y="28406"/>
                  </a:lnTo>
                  <a:lnTo>
                    <a:pt x="25006" y="28304"/>
                  </a:lnTo>
                  <a:lnTo>
                    <a:pt x="25895" y="28304"/>
                  </a:lnTo>
                  <a:lnTo>
                    <a:pt x="25844" y="27237"/>
                  </a:lnTo>
                  <a:lnTo>
                    <a:pt x="26428" y="26539"/>
                  </a:lnTo>
                  <a:lnTo>
                    <a:pt x="62165" y="26539"/>
                  </a:lnTo>
                  <a:lnTo>
                    <a:pt x="58709" y="25425"/>
                  </a:lnTo>
                  <a:lnTo>
                    <a:pt x="44813" y="25425"/>
                  </a:lnTo>
                  <a:lnTo>
                    <a:pt x="38023" y="22894"/>
                  </a:lnTo>
                  <a:lnTo>
                    <a:pt x="30607" y="18220"/>
                  </a:lnTo>
                  <a:lnTo>
                    <a:pt x="28676" y="9356"/>
                  </a:lnTo>
                  <a:lnTo>
                    <a:pt x="22136" y="3348"/>
                  </a:lnTo>
                  <a:lnTo>
                    <a:pt x="22110" y="2028"/>
                  </a:lnTo>
                  <a:lnTo>
                    <a:pt x="22301" y="1761"/>
                  </a:lnTo>
                  <a:lnTo>
                    <a:pt x="21082" y="1139"/>
                  </a:lnTo>
                  <a:lnTo>
                    <a:pt x="19837" y="720"/>
                  </a:lnTo>
                  <a:lnTo>
                    <a:pt x="15495" y="0"/>
                  </a:lnTo>
                  <a:close/>
                </a:path>
                <a:path w="126365" h="118110">
                  <a:moveTo>
                    <a:pt x="25895" y="28304"/>
                  </a:moveTo>
                  <a:lnTo>
                    <a:pt x="25006" y="28304"/>
                  </a:lnTo>
                  <a:lnTo>
                    <a:pt x="25463" y="28317"/>
                  </a:lnTo>
                  <a:lnTo>
                    <a:pt x="25908" y="28355"/>
                  </a:lnTo>
                  <a:close/>
                </a:path>
                <a:path w="126365" h="118110">
                  <a:moveTo>
                    <a:pt x="56092" y="24624"/>
                  </a:moveTo>
                  <a:lnTo>
                    <a:pt x="50582" y="25140"/>
                  </a:lnTo>
                  <a:lnTo>
                    <a:pt x="44813" y="25425"/>
                  </a:lnTo>
                  <a:lnTo>
                    <a:pt x="58709" y="25425"/>
                  </a:lnTo>
                  <a:lnTo>
                    <a:pt x="56092" y="24624"/>
                  </a:lnTo>
                  <a:close/>
                </a:path>
              </a:pathLst>
            </a:custGeom>
            <a:solidFill>
              <a:srgbClr val="395762"/>
            </a:solidFill>
          </p:spPr>
          <p:txBody>
            <a:bodyPr wrap="square" lIns="0" tIns="0" rIns="0" bIns="0" rtlCol="0"/>
            <a:lstStyle/>
            <a:p>
              <a:endParaRPr/>
            </a:p>
          </p:txBody>
        </p:sp>
        <p:sp>
          <p:nvSpPr>
            <p:cNvPr id="3840" name="object 681">
              <a:extLst>
                <a:ext uri="{FF2B5EF4-FFF2-40B4-BE49-F238E27FC236}">
                  <a16:creationId xmlns:a16="http://schemas.microsoft.com/office/drawing/2014/main" id="{EE11B9A3-4F34-5239-8A17-D8A88865EF5E}"/>
                </a:ext>
              </a:extLst>
            </p:cNvPr>
            <p:cNvSpPr/>
            <p:nvPr/>
          </p:nvSpPr>
          <p:spPr>
            <a:xfrm>
              <a:off x="6834175" y="4978671"/>
              <a:ext cx="186055" cy="60960"/>
            </a:xfrm>
            <a:custGeom>
              <a:avLst/>
              <a:gdLst/>
              <a:ahLst/>
              <a:cxnLst/>
              <a:rect l="l" t="t" r="r" b="b"/>
              <a:pathLst>
                <a:path w="186054" h="60960">
                  <a:moveTo>
                    <a:pt x="185825" y="3585"/>
                  </a:moveTo>
                  <a:lnTo>
                    <a:pt x="184968" y="4030"/>
                  </a:lnTo>
                  <a:lnTo>
                    <a:pt x="177234" y="7640"/>
                  </a:lnTo>
                  <a:lnTo>
                    <a:pt x="170282" y="10462"/>
                  </a:lnTo>
                  <a:lnTo>
                    <a:pt x="164058" y="12547"/>
                  </a:lnTo>
                  <a:lnTo>
                    <a:pt x="164274" y="12903"/>
                  </a:lnTo>
                  <a:lnTo>
                    <a:pt x="164388" y="14465"/>
                  </a:lnTo>
                  <a:lnTo>
                    <a:pt x="164109" y="15151"/>
                  </a:lnTo>
                  <a:lnTo>
                    <a:pt x="156959" y="19685"/>
                  </a:lnTo>
                  <a:lnTo>
                    <a:pt x="151663" y="25628"/>
                  </a:lnTo>
                  <a:lnTo>
                    <a:pt x="144703" y="29032"/>
                  </a:lnTo>
                  <a:lnTo>
                    <a:pt x="135972" y="32198"/>
                  </a:lnTo>
                  <a:lnTo>
                    <a:pt x="127087" y="34243"/>
                  </a:lnTo>
                  <a:lnTo>
                    <a:pt x="118638" y="36392"/>
                  </a:lnTo>
                  <a:lnTo>
                    <a:pt x="111213" y="39865"/>
                  </a:lnTo>
                  <a:lnTo>
                    <a:pt x="107361" y="43051"/>
                  </a:lnTo>
                  <a:lnTo>
                    <a:pt x="104624" y="46291"/>
                  </a:lnTo>
                  <a:lnTo>
                    <a:pt x="100203" y="50913"/>
                  </a:lnTo>
                  <a:lnTo>
                    <a:pt x="91300" y="58242"/>
                  </a:lnTo>
                  <a:lnTo>
                    <a:pt x="90017" y="59220"/>
                  </a:lnTo>
                  <a:lnTo>
                    <a:pt x="88557" y="59982"/>
                  </a:lnTo>
                  <a:lnTo>
                    <a:pt x="86969" y="60566"/>
                  </a:lnTo>
                  <a:lnTo>
                    <a:pt x="135552" y="49939"/>
                  </a:lnTo>
                  <a:lnTo>
                    <a:pt x="169530" y="31532"/>
                  </a:lnTo>
                  <a:lnTo>
                    <a:pt x="185825" y="17155"/>
                  </a:lnTo>
                  <a:lnTo>
                    <a:pt x="185825" y="3585"/>
                  </a:lnTo>
                  <a:close/>
                </a:path>
                <a:path w="186054" h="60960">
                  <a:moveTo>
                    <a:pt x="182613" y="0"/>
                  </a:moveTo>
                  <a:lnTo>
                    <a:pt x="182257" y="101"/>
                  </a:lnTo>
                  <a:lnTo>
                    <a:pt x="182079" y="241"/>
                  </a:lnTo>
                  <a:lnTo>
                    <a:pt x="182613" y="0"/>
                  </a:lnTo>
                  <a:close/>
                </a:path>
                <a:path w="186054" h="60960">
                  <a:moveTo>
                    <a:pt x="7996" y="41940"/>
                  </a:moveTo>
                  <a:lnTo>
                    <a:pt x="42252" y="51403"/>
                  </a:lnTo>
                  <a:lnTo>
                    <a:pt x="50943" y="50783"/>
                  </a:lnTo>
                  <a:lnTo>
                    <a:pt x="58559" y="49771"/>
                  </a:lnTo>
                  <a:lnTo>
                    <a:pt x="57797" y="47993"/>
                  </a:lnTo>
                  <a:lnTo>
                    <a:pt x="57302" y="46024"/>
                  </a:lnTo>
                  <a:lnTo>
                    <a:pt x="57137" y="43853"/>
                  </a:lnTo>
                  <a:lnTo>
                    <a:pt x="56464" y="42545"/>
                  </a:lnTo>
                  <a:lnTo>
                    <a:pt x="10159" y="42545"/>
                  </a:lnTo>
                  <a:lnTo>
                    <a:pt x="9118" y="42329"/>
                  </a:lnTo>
                  <a:lnTo>
                    <a:pt x="7996" y="41940"/>
                  </a:lnTo>
                  <a:close/>
                </a:path>
                <a:path w="186054" h="60960">
                  <a:moveTo>
                    <a:pt x="51791" y="33452"/>
                  </a:moveTo>
                  <a:lnTo>
                    <a:pt x="40435" y="35174"/>
                  </a:lnTo>
                  <a:lnTo>
                    <a:pt x="25685" y="40908"/>
                  </a:lnTo>
                  <a:lnTo>
                    <a:pt x="10159" y="42545"/>
                  </a:lnTo>
                  <a:lnTo>
                    <a:pt x="56464" y="42545"/>
                  </a:lnTo>
                  <a:lnTo>
                    <a:pt x="51791" y="33452"/>
                  </a:lnTo>
                  <a:close/>
                </a:path>
                <a:path w="186054" h="60960">
                  <a:moveTo>
                    <a:pt x="5099" y="40571"/>
                  </a:moveTo>
                  <a:lnTo>
                    <a:pt x="5816" y="41186"/>
                  </a:lnTo>
                  <a:lnTo>
                    <a:pt x="7996" y="41940"/>
                  </a:lnTo>
                  <a:lnTo>
                    <a:pt x="7124" y="41490"/>
                  </a:lnTo>
                  <a:lnTo>
                    <a:pt x="5099" y="40571"/>
                  </a:lnTo>
                  <a:close/>
                </a:path>
                <a:path w="186054" h="60960">
                  <a:moveTo>
                    <a:pt x="0" y="37566"/>
                  </a:moveTo>
                  <a:lnTo>
                    <a:pt x="3403" y="39801"/>
                  </a:lnTo>
                  <a:lnTo>
                    <a:pt x="5099" y="40571"/>
                  </a:lnTo>
                  <a:lnTo>
                    <a:pt x="4038" y="39662"/>
                  </a:lnTo>
                  <a:lnTo>
                    <a:pt x="2870" y="39166"/>
                  </a:lnTo>
                  <a:lnTo>
                    <a:pt x="1676" y="38557"/>
                  </a:lnTo>
                  <a:lnTo>
                    <a:pt x="0" y="37566"/>
                  </a:lnTo>
                  <a:close/>
                </a:path>
              </a:pathLst>
            </a:custGeom>
            <a:solidFill>
              <a:srgbClr val="356982"/>
            </a:solidFill>
          </p:spPr>
          <p:txBody>
            <a:bodyPr wrap="square" lIns="0" tIns="0" rIns="0" bIns="0" rtlCol="0"/>
            <a:lstStyle/>
            <a:p>
              <a:endParaRPr/>
            </a:p>
          </p:txBody>
        </p:sp>
        <p:pic>
          <p:nvPicPr>
            <p:cNvPr id="3841" name="object 682">
              <a:extLst>
                <a:ext uri="{FF2B5EF4-FFF2-40B4-BE49-F238E27FC236}">
                  <a16:creationId xmlns:a16="http://schemas.microsoft.com/office/drawing/2014/main" id="{4DEA4760-9DFE-1D7A-F9E2-A7000221E187}"/>
                </a:ext>
              </a:extLst>
            </p:cNvPr>
            <p:cNvPicPr/>
            <p:nvPr/>
          </p:nvPicPr>
          <p:blipFill>
            <a:blip r:embed="rId487" cstate="print">
              <a:extLst>
                <a:ext uri="{28A0092B-C50C-407E-A947-70E740481C1C}">
                  <a14:useLocalDpi xmlns:a14="http://schemas.microsoft.com/office/drawing/2010/main"/>
                </a:ext>
              </a:extLst>
            </a:blip>
            <a:stretch>
              <a:fillRect/>
            </a:stretch>
          </p:blipFill>
          <p:spPr>
            <a:xfrm>
              <a:off x="6820636" y="4963439"/>
              <a:ext cx="92107" cy="72030"/>
            </a:xfrm>
            <a:prstGeom prst="rect">
              <a:avLst/>
            </a:prstGeom>
          </p:spPr>
        </p:pic>
        <p:pic>
          <p:nvPicPr>
            <p:cNvPr id="3842" name="object 683">
              <a:extLst>
                <a:ext uri="{FF2B5EF4-FFF2-40B4-BE49-F238E27FC236}">
                  <a16:creationId xmlns:a16="http://schemas.microsoft.com/office/drawing/2014/main" id="{2D9B9943-ACE9-9BD8-B4C7-566E6CF3C403}"/>
                </a:ext>
              </a:extLst>
            </p:cNvPr>
            <p:cNvPicPr/>
            <p:nvPr/>
          </p:nvPicPr>
          <p:blipFill>
            <a:blip r:embed="rId488" cstate="hqprint">
              <a:extLst>
                <a:ext uri="{28A0092B-C50C-407E-A947-70E740481C1C}">
                  <a14:useLocalDpi xmlns:a14="http://schemas.microsoft.com/office/drawing/2010/main"/>
                </a:ext>
              </a:extLst>
            </a:blip>
            <a:stretch>
              <a:fillRect/>
            </a:stretch>
          </p:blipFill>
          <p:spPr>
            <a:xfrm>
              <a:off x="6751267" y="4703985"/>
              <a:ext cx="268733" cy="336555"/>
            </a:xfrm>
            <a:prstGeom prst="rect">
              <a:avLst/>
            </a:prstGeom>
          </p:spPr>
        </p:pic>
        <p:pic>
          <p:nvPicPr>
            <p:cNvPr id="3843" name="object 684">
              <a:extLst>
                <a:ext uri="{FF2B5EF4-FFF2-40B4-BE49-F238E27FC236}">
                  <a16:creationId xmlns:a16="http://schemas.microsoft.com/office/drawing/2014/main" id="{80DB0080-BE50-E9FA-5625-FA4FFE34BEDA}"/>
                </a:ext>
              </a:extLst>
            </p:cNvPr>
            <p:cNvPicPr/>
            <p:nvPr/>
          </p:nvPicPr>
          <p:blipFill>
            <a:blip r:embed="rId489" cstate="hqprint">
              <a:extLst>
                <a:ext uri="{28A0092B-C50C-407E-A947-70E740481C1C}">
                  <a14:useLocalDpi xmlns:a14="http://schemas.microsoft.com/office/drawing/2010/main"/>
                </a:ext>
              </a:extLst>
            </a:blip>
            <a:stretch>
              <a:fillRect/>
            </a:stretch>
          </p:blipFill>
          <p:spPr>
            <a:xfrm>
              <a:off x="6900434" y="5148948"/>
              <a:ext cx="119567" cy="267704"/>
            </a:xfrm>
            <a:prstGeom prst="rect">
              <a:avLst/>
            </a:prstGeom>
          </p:spPr>
        </p:pic>
        <p:pic>
          <p:nvPicPr>
            <p:cNvPr id="3844" name="object 685">
              <a:extLst>
                <a:ext uri="{FF2B5EF4-FFF2-40B4-BE49-F238E27FC236}">
                  <a16:creationId xmlns:a16="http://schemas.microsoft.com/office/drawing/2014/main" id="{675AC556-535E-89F9-0BE4-E24A089B42A9}"/>
                </a:ext>
              </a:extLst>
            </p:cNvPr>
            <p:cNvPicPr/>
            <p:nvPr/>
          </p:nvPicPr>
          <p:blipFill>
            <a:blip r:embed="rId490" cstate="print"/>
            <a:stretch>
              <a:fillRect/>
            </a:stretch>
          </p:blipFill>
          <p:spPr>
            <a:xfrm>
              <a:off x="6910806" y="5334529"/>
              <a:ext cx="1168" cy="18965"/>
            </a:xfrm>
            <a:prstGeom prst="rect">
              <a:avLst/>
            </a:prstGeom>
          </p:spPr>
        </p:pic>
        <p:sp>
          <p:nvSpPr>
            <p:cNvPr id="3845" name="object 686">
              <a:extLst>
                <a:ext uri="{FF2B5EF4-FFF2-40B4-BE49-F238E27FC236}">
                  <a16:creationId xmlns:a16="http://schemas.microsoft.com/office/drawing/2014/main" id="{381A23A2-72C8-ADBF-7BF6-A075658BF7D9}"/>
                </a:ext>
              </a:extLst>
            </p:cNvPr>
            <p:cNvSpPr/>
            <p:nvPr/>
          </p:nvSpPr>
          <p:spPr>
            <a:xfrm>
              <a:off x="6910849" y="5283400"/>
              <a:ext cx="88900" cy="120650"/>
            </a:xfrm>
            <a:custGeom>
              <a:avLst/>
              <a:gdLst/>
              <a:ahLst/>
              <a:cxnLst/>
              <a:rect l="l" t="t" r="r" b="b"/>
              <a:pathLst>
                <a:path w="88900" h="120650">
                  <a:moveTo>
                    <a:pt x="38455" y="0"/>
                  </a:moveTo>
                  <a:lnTo>
                    <a:pt x="33337" y="0"/>
                  </a:lnTo>
                  <a:lnTo>
                    <a:pt x="29819" y="317"/>
                  </a:lnTo>
                  <a:lnTo>
                    <a:pt x="3492" y="28600"/>
                  </a:lnTo>
                  <a:lnTo>
                    <a:pt x="3314" y="29222"/>
                  </a:lnTo>
                  <a:lnTo>
                    <a:pt x="1622" y="34950"/>
                  </a:lnTo>
                  <a:lnTo>
                    <a:pt x="546" y="41084"/>
                  </a:lnTo>
                  <a:lnTo>
                    <a:pt x="124" y="47870"/>
                  </a:lnTo>
                  <a:lnTo>
                    <a:pt x="50" y="58305"/>
                  </a:lnTo>
                  <a:lnTo>
                    <a:pt x="133" y="59778"/>
                  </a:lnTo>
                  <a:lnTo>
                    <a:pt x="393" y="62547"/>
                  </a:lnTo>
                  <a:lnTo>
                    <a:pt x="144" y="59778"/>
                  </a:lnTo>
                  <a:lnTo>
                    <a:pt x="71" y="58305"/>
                  </a:lnTo>
                  <a:lnTo>
                    <a:pt x="7427" y="19508"/>
                  </a:lnTo>
                  <a:lnTo>
                    <a:pt x="25971" y="4762"/>
                  </a:lnTo>
                  <a:lnTo>
                    <a:pt x="70340" y="4762"/>
                  </a:lnTo>
                  <a:lnTo>
                    <a:pt x="68821" y="2781"/>
                  </a:lnTo>
                  <a:lnTo>
                    <a:pt x="68160" y="1727"/>
                  </a:lnTo>
                  <a:lnTo>
                    <a:pt x="59436" y="990"/>
                  </a:lnTo>
                  <a:lnTo>
                    <a:pt x="51638" y="520"/>
                  </a:lnTo>
                  <a:lnTo>
                    <a:pt x="38455" y="0"/>
                  </a:lnTo>
                  <a:close/>
                </a:path>
                <a:path w="88900" h="120650">
                  <a:moveTo>
                    <a:pt x="70340" y="4762"/>
                  </a:moveTo>
                  <a:lnTo>
                    <a:pt x="25971" y="4762"/>
                  </a:lnTo>
                  <a:lnTo>
                    <a:pt x="37917" y="8404"/>
                  </a:lnTo>
                  <a:lnTo>
                    <a:pt x="48390" y="19518"/>
                  </a:lnTo>
                  <a:lnTo>
                    <a:pt x="56143" y="36639"/>
                  </a:lnTo>
                  <a:lnTo>
                    <a:pt x="59931" y="58305"/>
                  </a:lnTo>
                  <a:lnTo>
                    <a:pt x="60134" y="60998"/>
                  </a:lnTo>
                  <a:lnTo>
                    <a:pt x="60198" y="62331"/>
                  </a:lnTo>
                  <a:lnTo>
                    <a:pt x="60490" y="60998"/>
                  </a:lnTo>
                  <a:lnTo>
                    <a:pt x="88455" y="24587"/>
                  </a:lnTo>
                  <a:lnTo>
                    <a:pt x="81631" y="17601"/>
                  </a:lnTo>
                  <a:lnTo>
                    <a:pt x="75966" y="11474"/>
                  </a:lnTo>
                  <a:lnTo>
                    <a:pt x="71637" y="6452"/>
                  </a:lnTo>
                  <a:lnTo>
                    <a:pt x="70340" y="4762"/>
                  </a:lnTo>
                  <a:close/>
                </a:path>
                <a:path w="88900" h="120650">
                  <a:moveTo>
                    <a:pt x="4495" y="85255"/>
                  </a:moveTo>
                  <a:lnTo>
                    <a:pt x="10385" y="99432"/>
                  </a:lnTo>
                  <a:lnTo>
                    <a:pt x="18181" y="110453"/>
                  </a:lnTo>
                  <a:lnTo>
                    <a:pt x="27418" y="117628"/>
                  </a:lnTo>
                  <a:lnTo>
                    <a:pt x="37630" y="120268"/>
                  </a:lnTo>
                  <a:lnTo>
                    <a:pt x="39751" y="120180"/>
                  </a:lnTo>
                  <a:lnTo>
                    <a:pt x="42164" y="119976"/>
                  </a:lnTo>
                  <a:lnTo>
                    <a:pt x="46520" y="119278"/>
                  </a:lnTo>
                  <a:lnTo>
                    <a:pt x="58077" y="117030"/>
                  </a:lnTo>
                  <a:lnTo>
                    <a:pt x="62547" y="116065"/>
                  </a:lnTo>
                  <a:lnTo>
                    <a:pt x="34353" y="116065"/>
                  </a:lnTo>
                  <a:lnTo>
                    <a:pt x="25446" y="114180"/>
                  </a:lnTo>
                  <a:lnTo>
                    <a:pt x="17171" y="108023"/>
                  </a:lnTo>
                  <a:lnTo>
                    <a:pt x="10023" y="98184"/>
                  </a:lnTo>
                  <a:lnTo>
                    <a:pt x="4495" y="85255"/>
                  </a:lnTo>
                  <a:close/>
                </a:path>
                <a:path w="88900" h="120650">
                  <a:moveTo>
                    <a:pt x="59309" y="80581"/>
                  </a:moveTo>
                  <a:lnTo>
                    <a:pt x="55838" y="94548"/>
                  </a:lnTo>
                  <a:lnTo>
                    <a:pt x="50260" y="105667"/>
                  </a:lnTo>
                  <a:lnTo>
                    <a:pt x="42967" y="113114"/>
                  </a:lnTo>
                  <a:lnTo>
                    <a:pt x="34353" y="116065"/>
                  </a:lnTo>
                  <a:lnTo>
                    <a:pt x="62547" y="116065"/>
                  </a:lnTo>
                  <a:lnTo>
                    <a:pt x="65252" y="115481"/>
                  </a:lnTo>
                  <a:lnTo>
                    <a:pt x="73329" y="113550"/>
                  </a:lnTo>
                  <a:lnTo>
                    <a:pt x="68675" y="108023"/>
                  </a:lnTo>
                  <a:lnTo>
                    <a:pt x="64947" y="101561"/>
                  </a:lnTo>
                  <a:lnTo>
                    <a:pt x="60820" y="89763"/>
                  </a:lnTo>
                  <a:lnTo>
                    <a:pt x="59804" y="85153"/>
                  </a:lnTo>
                  <a:lnTo>
                    <a:pt x="59309" y="80581"/>
                  </a:lnTo>
                  <a:close/>
                </a:path>
              </a:pathLst>
            </a:custGeom>
            <a:solidFill>
              <a:srgbClr val="507898"/>
            </a:solidFill>
          </p:spPr>
          <p:txBody>
            <a:bodyPr wrap="square" lIns="0" tIns="0" rIns="0" bIns="0" rtlCol="0"/>
            <a:lstStyle/>
            <a:p>
              <a:endParaRPr/>
            </a:p>
          </p:txBody>
        </p:sp>
        <p:sp>
          <p:nvSpPr>
            <p:cNvPr id="3846" name="object 687">
              <a:extLst>
                <a:ext uri="{FF2B5EF4-FFF2-40B4-BE49-F238E27FC236}">
                  <a16:creationId xmlns:a16="http://schemas.microsoft.com/office/drawing/2014/main" id="{A1439A8D-B15C-8DEF-C37B-ED9767F70683}"/>
                </a:ext>
              </a:extLst>
            </p:cNvPr>
            <p:cNvSpPr/>
            <p:nvPr/>
          </p:nvSpPr>
          <p:spPr>
            <a:xfrm>
              <a:off x="6910853" y="5288155"/>
              <a:ext cx="60325" cy="111760"/>
            </a:xfrm>
            <a:custGeom>
              <a:avLst/>
              <a:gdLst/>
              <a:ahLst/>
              <a:cxnLst/>
              <a:rect l="l" t="t" r="r" b="b"/>
              <a:pathLst>
                <a:path w="60325" h="111760">
                  <a:moveTo>
                    <a:pt x="25958" y="0"/>
                  </a:moveTo>
                  <a:lnTo>
                    <a:pt x="15655" y="4193"/>
                  </a:lnTo>
                  <a:lnTo>
                    <a:pt x="7422" y="14757"/>
                  </a:lnTo>
                  <a:lnTo>
                    <a:pt x="1973" y="30193"/>
                  </a:lnTo>
                  <a:lnTo>
                    <a:pt x="0" y="49060"/>
                  </a:lnTo>
                  <a:lnTo>
                    <a:pt x="85" y="53886"/>
                  </a:lnTo>
                  <a:lnTo>
                    <a:pt x="200" y="55638"/>
                  </a:lnTo>
                  <a:lnTo>
                    <a:pt x="393" y="57784"/>
                  </a:lnTo>
                  <a:lnTo>
                    <a:pt x="533" y="60363"/>
                  </a:lnTo>
                  <a:lnTo>
                    <a:pt x="3708" y="77736"/>
                  </a:lnTo>
                  <a:lnTo>
                    <a:pt x="4076" y="79120"/>
                  </a:lnTo>
                  <a:lnTo>
                    <a:pt x="34353" y="111315"/>
                  </a:lnTo>
                  <a:lnTo>
                    <a:pt x="42967" y="108364"/>
                  </a:lnTo>
                  <a:lnTo>
                    <a:pt x="50260" y="100917"/>
                  </a:lnTo>
                  <a:lnTo>
                    <a:pt x="53237" y="94983"/>
                  </a:lnTo>
                  <a:lnTo>
                    <a:pt x="29692" y="94983"/>
                  </a:lnTo>
                  <a:lnTo>
                    <a:pt x="21640" y="92519"/>
                  </a:lnTo>
                  <a:lnTo>
                    <a:pt x="6642" y="57416"/>
                  </a:lnTo>
                  <a:lnTo>
                    <a:pt x="6486" y="51917"/>
                  </a:lnTo>
                  <a:lnTo>
                    <a:pt x="7703" y="38925"/>
                  </a:lnTo>
                  <a:lnTo>
                    <a:pt x="11183" y="28043"/>
                  </a:lnTo>
                  <a:lnTo>
                    <a:pt x="16553" y="20506"/>
                  </a:lnTo>
                  <a:lnTo>
                    <a:pt x="23456" y="17310"/>
                  </a:lnTo>
                  <a:lnTo>
                    <a:pt x="49544" y="17310"/>
                  </a:lnTo>
                  <a:lnTo>
                    <a:pt x="48379" y="14747"/>
                  </a:lnTo>
                  <a:lnTo>
                    <a:pt x="37912" y="3642"/>
                  </a:lnTo>
                  <a:lnTo>
                    <a:pt x="25958" y="0"/>
                  </a:lnTo>
                  <a:close/>
                </a:path>
                <a:path w="60325" h="111760">
                  <a:moveTo>
                    <a:pt x="49544" y="17310"/>
                  </a:moveTo>
                  <a:lnTo>
                    <a:pt x="23456" y="17310"/>
                  </a:lnTo>
                  <a:lnTo>
                    <a:pt x="31273" y="19737"/>
                  </a:lnTo>
                  <a:lnTo>
                    <a:pt x="37842" y="27654"/>
                  </a:lnTo>
                  <a:lnTo>
                    <a:pt x="45643" y="63372"/>
                  </a:lnTo>
                  <a:lnTo>
                    <a:pt x="44374" y="75636"/>
                  </a:lnTo>
                  <a:lnTo>
                    <a:pt x="40930" y="85602"/>
                  </a:lnTo>
                  <a:lnTo>
                    <a:pt x="35855" y="92356"/>
                  </a:lnTo>
                  <a:lnTo>
                    <a:pt x="29692" y="94983"/>
                  </a:lnTo>
                  <a:lnTo>
                    <a:pt x="53237" y="94983"/>
                  </a:lnTo>
                  <a:lnTo>
                    <a:pt x="55838" y="89798"/>
                  </a:lnTo>
                  <a:lnTo>
                    <a:pt x="59233" y="76136"/>
                  </a:lnTo>
                  <a:lnTo>
                    <a:pt x="59288" y="75636"/>
                  </a:lnTo>
                  <a:lnTo>
                    <a:pt x="59080" y="73698"/>
                  </a:lnTo>
                  <a:lnTo>
                    <a:pt x="58966" y="65392"/>
                  </a:lnTo>
                  <a:lnTo>
                    <a:pt x="59385" y="61404"/>
                  </a:lnTo>
                  <a:lnTo>
                    <a:pt x="60154" y="57784"/>
                  </a:lnTo>
                  <a:lnTo>
                    <a:pt x="60039" y="54825"/>
                  </a:lnTo>
                  <a:lnTo>
                    <a:pt x="59931" y="53555"/>
                  </a:lnTo>
                  <a:lnTo>
                    <a:pt x="56142" y="31882"/>
                  </a:lnTo>
                  <a:lnTo>
                    <a:pt x="49544" y="17310"/>
                  </a:lnTo>
                  <a:close/>
                </a:path>
              </a:pathLst>
            </a:custGeom>
            <a:solidFill>
              <a:srgbClr val="5F9DC1"/>
            </a:solidFill>
          </p:spPr>
          <p:txBody>
            <a:bodyPr wrap="square" lIns="0" tIns="0" rIns="0" bIns="0" rtlCol="0"/>
            <a:lstStyle/>
            <a:p>
              <a:endParaRPr/>
            </a:p>
          </p:txBody>
        </p:sp>
        <p:sp>
          <p:nvSpPr>
            <p:cNvPr id="3847" name="object 688">
              <a:extLst>
                <a:ext uri="{FF2B5EF4-FFF2-40B4-BE49-F238E27FC236}">
                  <a16:creationId xmlns:a16="http://schemas.microsoft.com/office/drawing/2014/main" id="{65E426B2-218C-3CC5-BA6D-4A36462E455F}"/>
                </a:ext>
              </a:extLst>
            </p:cNvPr>
            <p:cNvSpPr/>
            <p:nvPr/>
          </p:nvSpPr>
          <p:spPr>
            <a:xfrm>
              <a:off x="6917309" y="5253849"/>
              <a:ext cx="102870" cy="129539"/>
            </a:xfrm>
            <a:custGeom>
              <a:avLst/>
              <a:gdLst/>
              <a:ahLst/>
              <a:cxnLst/>
              <a:rect l="l" t="t" r="r" b="b"/>
              <a:pathLst>
                <a:path w="102870" h="129539">
                  <a:moveTo>
                    <a:pt x="39179" y="94856"/>
                  </a:moveTo>
                  <a:lnTo>
                    <a:pt x="24815" y="54051"/>
                  </a:lnTo>
                  <a:lnTo>
                    <a:pt x="16992" y="51625"/>
                  </a:lnTo>
                  <a:lnTo>
                    <a:pt x="10096" y="54813"/>
                  </a:lnTo>
                  <a:lnTo>
                    <a:pt x="4724" y="62357"/>
                  </a:lnTo>
                  <a:lnTo>
                    <a:pt x="1231" y="73240"/>
                  </a:lnTo>
                  <a:lnTo>
                    <a:pt x="0" y="86474"/>
                  </a:lnTo>
                  <a:lnTo>
                    <a:pt x="177" y="91744"/>
                  </a:lnTo>
                  <a:lnTo>
                    <a:pt x="2832" y="106667"/>
                  </a:lnTo>
                  <a:lnTo>
                    <a:pt x="8102" y="118833"/>
                  </a:lnTo>
                  <a:lnTo>
                    <a:pt x="15176" y="126834"/>
                  </a:lnTo>
                  <a:lnTo>
                    <a:pt x="23228" y="129311"/>
                  </a:lnTo>
                  <a:lnTo>
                    <a:pt x="29387" y="126669"/>
                  </a:lnTo>
                  <a:lnTo>
                    <a:pt x="34467" y="119913"/>
                  </a:lnTo>
                  <a:lnTo>
                    <a:pt x="37909" y="109943"/>
                  </a:lnTo>
                  <a:lnTo>
                    <a:pt x="39179" y="97688"/>
                  </a:lnTo>
                  <a:lnTo>
                    <a:pt x="39179" y="94856"/>
                  </a:lnTo>
                  <a:close/>
                </a:path>
                <a:path w="102870" h="129539">
                  <a:moveTo>
                    <a:pt x="102679" y="30149"/>
                  </a:moveTo>
                  <a:lnTo>
                    <a:pt x="88747" y="33832"/>
                  </a:lnTo>
                  <a:lnTo>
                    <a:pt x="73342" y="32804"/>
                  </a:lnTo>
                  <a:lnTo>
                    <a:pt x="62890" y="25476"/>
                  </a:lnTo>
                  <a:lnTo>
                    <a:pt x="60782" y="22402"/>
                  </a:lnTo>
                  <a:lnTo>
                    <a:pt x="59804" y="18796"/>
                  </a:lnTo>
                  <a:lnTo>
                    <a:pt x="59804" y="10261"/>
                  </a:lnTo>
                  <a:lnTo>
                    <a:pt x="61163" y="5194"/>
                  </a:lnTo>
                  <a:lnTo>
                    <a:pt x="63690" y="0"/>
                  </a:lnTo>
                  <a:lnTo>
                    <a:pt x="60490" y="6286"/>
                  </a:lnTo>
                  <a:lnTo>
                    <a:pt x="58712" y="12496"/>
                  </a:lnTo>
                  <a:lnTo>
                    <a:pt x="58534" y="18503"/>
                  </a:lnTo>
                  <a:lnTo>
                    <a:pt x="58534" y="23571"/>
                  </a:lnTo>
                  <a:lnTo>
                    <a:pt x="81991" y="54152"/>
                  </a:lnTo>
                  <a:lnTo>
                    <a:pt x="83426" y="53479"/>
                  </a:lnTo>
                  <a:lnTo>
                    <a:pt x="84899" y="52870"/>
                  </a:lnTo>
                  <a:lnTo>
                    <a:pt x="86423" y="52336"/>
                  </a:lnTo>
                  <a:lnTo>
                    <a:pt x="93840" y="50622"/>
                  </a:lnTo>
                  <a:lnTo>
                    <a:pt x="101549" y="50393"/>
                  </a:lnTo>
                  <a:lnTo>
                    <a:pt x="102679" y="50558"/>
                  </a:lnTo>
                  <a:lnTo>
                    <a:pt x="102679" y="50393"/>
                  </a:lnTo>
                  <a:lnTo>
                    <a:pt x="102679" y="33832"/>
                  </a:lnTo>
                  <a:lnTo>
                    <a:pt x="102679" y="30149"/>
                  </a:lnTo>
                  <a:close/>
                </a:path>
              </a:pathLst>
            </a:custGeom>
            <a:solidFill>
              <a:srgbClr val="3B556F"/>
            </a:solidFill>
          </p:spPr>
          <p:txBody>
            <a:bodyPr wrap="square" lIns="0" tIns="0" rIns="0" bIns="0" rtlCol="0"/>
            <a:lstStyle/>
            <a:p>
              <a:endParaRPr/>
            </a:p>
          </p:txBody>
        </p:sp>
        <p:sp>
          <p:nvSpPr>
            <p:cNvPr id="3848" name="object 689">
              <a:extLst>
                <a:ext uri="{FF2B5EF4-FFF2-40B4-BE49-F238E27FC236}">
                  <a16:creationId xmlns:a16="http://schemas.microsoft.com/office/drawing/2014/main" id="{02090A08-C0C9-7227-955F-1942C0987032}"/>
                </a:ext>
              </a:extLst>
            </p:cNvPr>
            <p:cNvSpPr/>
            <p:nvPr/>
          </p:nvSpPr>
          <p:spPr>
            <a:xfrm>
              <a:off x="6977119" y="5216719"/>
              <a:ext cx="43180" cy="71120"/>
            </a:xfrm>
            <a:custGeom>
              <a:avLst/>
              <a:gdLst/>
              <a:ahLst/>
              <a:cxnLst/>
              <a:rect l="l" t="t" r="r" b="b"/>
              <a:pathLst>
                <a:path w="43179" h="71120">
                  <a:moveTo>
                    <a:pt x="42881" y="0"/>
                  </a:moveTo>
                  <a:lnTo>
                    <a:pt x="8232" y="29685"/>
                  </a:lnTo>
                  <a:lnTo>
                    <a:pt x="0" y="47379"/>
                  </a:lnTo>
                  <a:lnTo>
                    <a:pt x="0" y="55926"/>
                  </a:lnTo>
                  <a:lnTo>
                    <a:pt x="977" y="59521"/>
                  </a:lnTo>
                  <a:lnTo>
                    <a:pt x="3086" y="62607"/>
                  </a:lnTo>
                  <a:lnTo>
                    <a:pt x="13537" y="69936"/>
                  </a:lnTo>
                  <a:lnTo>
                    <a:pt x="28944" y="70955"/>
                  </a:lnTo>
                  <a:lnTo>
                    <a:pt x="42881" y="67273"/>
                  </a:lnTo>
                  <a:lnTo>
                    <a:pt x="42881" y="54317"/>
                  </a:lnTo>
                  <a:lnTo>
                    <a:pt x="31886" y="54317"/>
                  </a:lnTo>
                  <a:lnTo>
                    <a:pt x="21605" y="53902"/>
                  </a:lnTo>
                  <a:lnTo>
                    <a:pt x="14859" y="49361"/>
                  </a:lnTo>
                  <a:lnTo>
                    <a:pt x="13614" y="47544"/>
                  </a:lnTo>
                  <a:lnTo>
                    <a:pt x="13017" y="45373"/>
                  </a:lnTo>
                  <a:lnTo>
                    <a:pt x="13017" y="42985"/>
                  </a:lnTo>
                  <a:lnTo>
                    <a:pt x="35890" y="11591"/>
                  </a:lnTo>
                  <a:lnTo>
                    <a:pt x="42881" y="7778"/>
                  </a:lnTo>
                  <a:lnTo>
                    <a:pt x="42881" y="0"/>
                  </a:lnTo>
                  <a:close/>
                </a:path>
                <a:path w="43179" h="71120">
                  <a:moveTo>
                    <a:pt x="42881" y="51211"/>
                  </a:moveTo>
                  <a:lnTo>
                    <a:pt x="31886" y="54317"/>
                  </a:lnTo>
                  <a:lnTo>
                    <a:pt x="42881" y="54317"/>
                  </a:lnTo>
                  <a:lnTo>
                    <a:pt x="42881" y="51211"/>
                  </a:lnTo>
                  <a:close/>
                </a:path>
              </a:pathLst>
            </a:custGeom>
            <a:solidFill>
              <a:srgbClr val="5F9DC1"/>
            </a:solidFill>
          </p:spPr>
          <p:txBody>
            <a:bodyPr wrap="square" lIns="0" tIns="0" rIns="0" bIns="0" rtlCol="0"/>
            <a:lstStyle/>
            <a:p>
              <a:endParaRPr/>
            </a:p>
          </p:txBody>
        </p:sp>
        <p:sp>
          <p:nvSpPr>
            <p:cNvPr id="3849" name="object 690">
              <a:extLst>
                <a:ext uri="{FF2B5EF4-FFF2-40B4-BE49-F238E27FC236}">
                  <a16:creationId xmlns:a16="http://schemas.microsoft.com/office/drawing/2014/main" id="{7545BB80-974B-7AF2-DED0-8855EF80E813}"/>
                </a:ext>
              </a:extLst>
            </p:cNvPr>
            <p:cNvSpPr/>
            <p:nvPr/>
          </p:nvSpPr>
          <p:spPr>
            <a:xfrm>
              <a:off x="6971995" y="5224500"/>
              <a:ext cx="48260" cy="192405"/>
            </a:xfrm>
            <a:custGeom>
              <a:avLst/>
              <a:gdLst/>
              <a:ahLst/>
              <a:cxnLst/>
              <a:rect l="l" t="t" r="r" b="b"/>
              <a:pathLst>
                <a:path w="48259" h="192404">
                  <a:moveTo>
                    <a:pt x="47993" y="190665"/>
                  </a:moveTo>
                  <a:lnTo>
                    <a:pt x="45008" y="190703"/>
                  </a:lnTo>
                  <a:lnTo>
                    <a:pt x="36703" y="189064"/>
                  </a:lnTo>
                  <a:lnTo>
                    <a:pt x="28727" y="185826"/>
                  </a:lnTo>
                  <a:lnTo>
                    <a:pt x="34671" y="188722"/>
                  </a:lnTo>
                  <a:lnTo>
                    <a:pt x="40855" y="190842"/>
                  </a:lnTo>
                  <a:lnTo>
                    <a:pt x="47231" y="192163"/>
                  </a:lnTo>
                  <a:lnTo>
                    <a:pt x="47993" y="192214"/>
                  </a:lnTo>
                  <a:lnTo>
                    <a:pt x="47993" y="190703"/>
                  </a:lnTo>
                  <a:close/>
                </a:path>
                <a:path w="48259" h="192404">
                  <a:moveTo>
                    <a:pt x="47993" y="79895"/>
                  </a:moveTo>
                  <a:lnTo>
                    <a:pt x="9944" y="97320"/>
                  </a:lnTo>
                  <a:lnTo>
                    <a:pt x="0" y="117436"/>
                  </a:lnTo>
                  <a:lnTo>
                    <a:pt x="3898" y="107759"/>
                  </a:lnTo>
                  <a:lnTo>
                    <a:pt x="9588" y="99428"/>
                  </a:lnTo>
                  <a:lnTo>
                    <a:pt x="16954" y="92811"/>
                  </a:lnTo>
                  <a:lnTo>
                    <a:pt x="25857" y="88303"/>
                  </a:lnTo>
                  <a:lnTo>
                    <a:pt x="33921" y="86448"/>
                  </a:lnTo>
                  <a:lnTo>
                    <a:pt x="42113" y="86321"/>
                  </a:lnTo>
                  <a:lnTo>
                    <a:pt x="47993" y="87414"/>
                  </a:lnTo>
                  <a:lnTo>
                    <a:pt x="47993" y="86321"/>
                  </a:lnTo>
                  <a:lnTo>
                    <a:pt x="47993" y="79895"/>
                  </a:lnTo>
                  <a:close/>
                </a:path>
                <a:path w="48259" h="192404">
                  <a:moveTo>
                    <a:pt x="48006" y="0"/>
                  </a:moveTo>
                  <a:lnTo>
                    <a:pt x="19723" y="27774"/>
                  </a:lnTo>
                  <a:lnTo>
                    <a:pt x="18135" y="35217"/>
                  </a:lnTo>
                  <a:lnTo>
                    <a:pt x="18135" y="37604"/>
                  </a:lnTo>
                  <a:lnTo>
                    <a:pt x="18719" y="39763"/>
                  </a:lnTo>
                  <a:lnTo>
                    <a:pt x="19977" y="41592"/>
                  </a:lnTo>
                  <a:lnTo>
                    <a:pt x="26720" y="46126"/>
                  </a:lnTo>
                  <a:lnTo>
                    <a:pt x="37007" y="46532"/>
                  </a:lnTo>
                  <a:lnTo>
                    <a:pt x="48006" y="43434"/>
                  </a:lnTo>
                  <a:lnTo>
                    <a:pt x="48006" y="0"/>
                  </a:lnTo>
                  <a:close/>
                </a:path>
              </a:pathLst>
            </a:custGeom>
            <a:solidFill>
              <a:srgbClr val="3B556F"/>
            </a:solidFill>
          </p:spPr>
          <p:txBody>
            <a:bodyPr wrap="square" lIns="0" tIns="0" rIns="0" bIns="0" rtlCol="0"/>
            <a:lstStyle/>
            <a:p>
              <a:endParaRPr/>
            </a:p>
          </p:txBody>
        </p:sp>
        <p:sp>
          <p:nvSpPr>
            <p:cNvPr id="3850" name="object 691">
              <a:extLst>
                <a:ext uri="{FF2B5EF4-FFF2-40B4-BE49-F238E27FC236}">
                  <a16:creationId xmlns:a16="http://schemas.microsoft.com/office/drawing/2014/main" id="{E2212937-B41B-A1B2-FC1A-F5EFC58DDE92}"/>
                </a:ext>
              </a:extLst>
            </p:cNvPr>
            <p:cNvSpPr/>
            <p:nvPr/>
          </p:nvSpPr>
          <p:spPr>
            <a:xfrm>
              <a:off x="6969817" y="5310823"/>
              <a:ext cx="50800" cy="104775"/>
            </a:xfrm>
            <a:custGeom>
              <a:avLst/>
              <a:gdLst/>
              <a:ahLst/>
              <a:cxnLst/>
              <a:rect l="l" t="t" r="r" b="b"/>
              <a:pathLst>
                <a:path w="50800" h="104775">
                  <a:moveTo>
                    <a:pt x="44297" y="0"/>
                  </a:moveTo>
                  <a:lnTo>
                    <a:pt x="6081" y="21428"/>
                  </a:lnTo>
                  <a:lnTo>
                    <a:pt x="0" y="42719"/>
                  </a:lnTo>
                  <a:lnTo>
                    <a:pt x="114" y="51025"/>
                  </a:lnTo>
                  <a:lnTo>
                    <a:pt x="14363" y="86128"/>
                  </a:lnTo>
                  <a:lnTo>
                    <a:pt x="18795" y="91322"/>
                  </a:lnTo>
                  <a:lnTo>
                    <a:pt x="23926" y="95577"/>
                  </a:lnTo>
                  <a:lnTo>
                    <a:pt x="29502" y="98688"/>
                  </a:lnTo>
                  <a:lnTo>
                    <a:pt x="30911" y="99501"/>
                  </a:lnTo>
                  <a:lnTo>
                    <a:pt x="38888" y="102741"/>
                  </a:lnTo>
                  <a:lnTo>
                    <a:pt x="47190" y="104371"/>
                  </a:lnTo>
                  <a:lnTo>
                    <a:pt x="50184" y="104331"/>
                  </a:lnTo>
                  <a:lnTo>
                    <a:pt x="50184" y="88432"/>
                  </a:lnTo>
                  <a:lnTo>
                    <a:pt x="44567" y="88432"/>
                  </a:lnTo>
                  <a:lnTo>
                    <a:pt x="33421" y="84140"/>
                  </a:lnTo>
                  <a:lnTo>
                    <a:pt x="23782" y="74914"/>
                  </a:lnTo>
                  <a:lnTo>
                    <a:pt x="16776" y="61693"/>
                  </a:lnTo>
                  <a:lnTo>
                    <a:pt x="15049" y="56575"/>
                  </a:lnTo>
                  <a:lnTo>
                    <a:pt x="14211" y="51406"/>
                  </a:lnTo>
                  <a:lnTo>
                    <a:pt x="14211" y="46491"/>
                  </a:lnTo>
                  <a:lnTo>
                    <a:pt x="37424" y="16705"/>
                  </a:lnTo>
                  <a:lnTo>
                    <a:pt x="50184" y="16705"/>
                  </a:lnTo>
                  <a:lnTo>
                    <a:pt x="50184" y="1089"/>
                  </a:lnTo>
                  <a:lnTo>
                    <a:pt x="44297" y="0"/>
                  </a:lnTo>
                  <a:close/>
                </a:path>
                <a:path w="50800" h="104775">
                  <a:moveTo>
                    <a:pt x="50184" y="87662"/>
                  </a:moveTo>
                  <a:lnTo>
                    <a:pt x="44567" y="88432"/>
                  </a:lnTo>
                  <a:lnTo>
                    <a:pt x="50184" y="88432"/>
                  </a:lnTo>
                  <a:lnTo>
                    <a:pt x="50184" y="87662"/>
                  </a:lnTo>
                  <a:close/>
                </a:path>
                <a:path w="50800" h="104775">
                  <a:moveTo>
                    <a:pt x="50184" y="16705"/>
                  </a:moveTo>
                  <a:lnTo>
                    <a:pt x="37424" y="16705"/>
                  </a:lnTo>
                  <a:lnTo>
                    <a:pt x="43635" y="17038"/>
                  </a:lnTo>
                  <a:lnTo>
                    <a:pt x="49663" y="18884"/>
                  </a:lnTo>
                  <a:lnTo>
                    <a:pt x="50184" y="19179"/>
                  </a:lnTo>
                  <a:lnTo>
                    <a:pt x="50184" y="16705"/>
                  </a:lnTo>
                  <a:close/>
                </a:path>
              </a:pathLst>
            </a:custGeom>
            <a:solidFill>
              <a:srgbClr val="5F9DC1"/>
            </a:solidFill>
          </p:spPr>
          <p:txBody>
            <a:bodyPr wrap="square" lIns="0" tIns="0" rIns="0" bIns="0" rtlCol="0"/>
            <a:lstStyle/>
            <a:p>
              <a:endParaRPr/>
            </a:p>
          </p:txBody>
        </p:sp>
        <p:sp>
          <p:nvSpPr>
            <p:cNvPr id="3851" name="object 692">
              <a:extLst>
                <a:ext uri="{FF2B5EF4-FFF2-40B4-BE49-F238E27FC236}">
                  <a16:creationId xmlns:a16="http://schemas.microsoft.com/office/drawing/2014/main" id="{E27CBF56-5F14-0DDB-279F-5F6585ADA710}"/>
                </a:ext>
              </a:extLst>
            </p:cNvPr>
            <p:cNvSpPr/>
            <p:nvPr/>
          </p:nvSpPr>
          <p:spPr>
            <a:xfrm>
              <a:off x="6984026" y="5327529"/>
              <a:ext cx="36195" cy="71755"/>
            </a:xfrm>
            <a:custGeom>
              <a:avLst/>
              <a:gdLst/>
              <a:ahLst/>
              <a:cxnLst/>
              <a:rect l="l" t="t" r="r" b="b"/>
              <a:pathLst>
                <a:path w="36195" h="71754">
                  <a:moveTo>
                    <a:pt x="23218" y="0"/>
                  </a:moveTo>
                  <a:lnTo>
                    <a:pt x="0" y="29779"/>
                  </a:lnTo>
                  <a:lnTo>
                    <a:pt x="0" y="34706"/>
                  </a:lnTo>
                  <a:lnTo>
                    <a:pt x="30358" y="71730"/>
                  </a:lnTo>
                  <a:lnTo>
                    <a:pt x="35975" y="70961"/>
                  </a:lnTo>
                  <a:lnTo>
                    <a:pt x="35975" y="2481"/>
                  </a:lnTo>
                  <a:lnTo>
                    <a:pt x="35452" y="2184"/>
                  </a:lnTo>
                  <a:lnTo>
                    <a:pt x="29425" y="337"/>
                  </a:lnTo>
                  <a:lnTo>
                    <a:pt x="23218" y="0"/>
                  </a:lnTo>
                  <a:close/>
                </a:path>
              </a:pathLst>
            </a:custGeom>
            <a:solidFill>
              <a:srgbClr val="3B556F"/>
            </a:solidFill>
          </p:spPr>
          <p:txBody>
            <a:bodyPr wrap="square" lIns="0" tIns="0" rIns="0" bIns="0" rtlCol="0"/>
            <a:lstStyle/>
            <a:p>
              <a:endParaRPr/>
            </a:p>
          </p:txBody>
        </p:sp>
        <p:pic>
          <p:nvPicPr>
            <p:cNvPr id="3852" name="object 693">
              <a:extLst>
                <a:ext uri="{FF2B5EF4-FFF2-40B4-BE49-F238E27FC236}">
                  <a16:creationId xmlns:a16="http://schemas.microsoft.com/office/drawing/2014/main" id="{21D56B05-6748-D1A7-62DC-7E71FFB1A1B2}"/>
                </a:ext>
              </a:extLst>
            </p:cNvPr>
            <p:cNvPicPr/>
            <p:nvPr/>
          </p:nvPicPr>
          <p:blipFill>
            <a:blip r:embed="rId491" cstate="hqprint">
              <a:extLst>
                <a:ext uri="{28A0092B-C50C-407E-A947-70E740481C1C}">
                  <a14:useLocalDpi xmlns:a14="http://schemas.microsoft.com/office/drawing/2010/main"/>
                </a:ext>
              </a:extLst>
            </a:blip>
            <a:stretch>
              <a:fillRect/>
            </a:stretch>
          </p:blipFill>
          <p:spPr>
            <a:xfrm>
              <a:off x="3960012" y="3347108"/>
              <a:ext cx="323824" cy="207923"/>
            </a:xfrm>
            <a:prstGeom prst="rect">
              <a:avLst/>
            </a:prstGeom>
          </p:spPr>
        </p:pic>
        <p:pic>
          <p:nvPicPr>
            <p:cNvPr id="3853" name="object 694">
              <a:extLst>
                <a:ext uri="{FF2B5EF4-FFF2-40B4-BE49-F238E27FC236}">
                  <a16:creationId xmlns:a16="http://schemas.microsoft.com/office/drawing/2014/main" id="{23AE79E6-B792-4707-4E25-69C0E6AFF2F6}"/>
                </a:ext>
              </a:extLst>
            </p:cNvPr>
            <p:cNvPicPr/>
            <p:nvPr/>
          </p:nvPicPr>
          <p:blipFill>
            <a:blip r:embed="rId492" cstate="hqprint">
              <a:extLst>
                <a:ext uri="{28A0092B-C50C-407E-A947-70E740481C1C}">
                  <a14:useLocalDpi xmlns:a14="http://schemas.microsoft.com/office/drawing/2010/main"/>
                </a:ext>
              </a:extLst>
            </a:blip>
            <a:stretch>
              <a:fillRect/>
            </a:stretch>
          </p:blipFill>
          <p:spPr>
            <a:xfrm>
              <a:off x="3960012" y="5336022"/>
              <a:ext cx="209498" cy="291625"/>
            </a:xfrm>
            <a:prstGeom prst="rect">
              <a:avLst/>
            </a:prstGeom>
          </p:spPr>
        </p:pic>
        <p:pic>
          <p:nvPicPr>
            <p:cNvPr id="3854" name="object 695">
              <a:extLst>
                <a:ext uri="{FF2B5EF4-FFF2-40B4-BE49-F238E27FC236}">
                  <a16:creationId xmlns:a16="http://schemas.microsoft.com/office/drawing/2014/main" id="{C43D9CC1-B4E4-C417-F343-786F4C6846BE}"/>
                </a:ext>
              </a:extLst>
            </p:cNvPr>
            <p:cNvPicPr/>
            <p:nvPr/>
          </p:nvPicPr>
          <p:blipFill>
            <a:blip r:embed="rId493" cstate="hqprint">
              <a:extLst>
                <a:ext uri="{28A0092B-C50C-407E-A947-70E740481C1C}">
                  <a14:useLocalDpi xmlns:a14="http://schemas.microsoft.com/office/drawing/2010/main"/>
                </a:ext>
              </a:extLst>
            </a:blip>
            <a:stretch>
              <a:fillRect/>
            </a:stretch>
          </p:blipFill>
          <p:spPr>
            <a:xfrm>
              <a:off x="3960012" y="4141652"/>
              <a:ext cx="207943" cy="300277"/>
            </a:xfrm>
            <a:prstGeom prst="rect">
              <a:avLst/>
            </a:prstGeom>
          </p:spPr>
        </p:pic>
        <p:pic>
          <p:nvPicPr>
            <p:cNvPr id="3855" name="object 696">
              <a:extLst>
                <a:ext uri="{FF2B5EF4-FFF2-40B4-BE49-F238E27FC236}">
                  <a16:creationId xmlns:a16="http://schemas.microsoft.com/office/drawing/2014/main" id="{C6B48C6F-E6F2-9B4B-D370-289C16FE9F0E}"/>
                </a:ext>
              </a:extLst>
            </p:cNvPr>
            <p:cNvPicPr/>
            <p:nvPr/>
          </p:nvPicPr>
          <p:blipFill>
            <a:blip r:embed="rId494" cstate="hqprint">
              <a:extLst>
                <a:ext uri="{28A0092B-C50C-407E-A947-70E740481C1C}">
                  <a14:useLocalDpi xmlns:a14="http://schemas.microsoft.com/office/drawing/2010/main"/>
                </a:ext>
              </a:extLst>
            </a:blip>
            <a:stretch>
              <a:fillRect/>
            </a:stretch>
          </p:blipFill>
          <p:spPr>
            <a:xfrm>
              <a:off x="6634010" y="1867166"/>
              <a:ext cx="385991" cy="1537931"/>
            </a:xfrm>
            <a:prstGeom prst="rect">
              <a:avLst/>
            </a:prstGeom>
          </p:spPr>
        </p:pic>
        <p:pic>
          <p:nvPicPr>
            <p:cNvPr id="3856" name="object 697">
              <a:extLst>
                <a:ext uri="{FF2B5EF4-FFF2-40B4-BE49-F238E27FC236}">
                  <a16:creationId xmlns:a16="http://schemas.microsoft.com/office/drawing/2014/main" id="{2A44E0D0-3473-7A0C-F6AF-916F0BE7E8A5}"/>
                </a:ext>
              </a:extLst>
            </p:cNvPr>
            <p:cNvPicPr/>
            <p:nvPr/>
          </p:nvPicPr>
          <p:blipFill>
            <a:blip r:embed="rId495" cstate="hqprint">
              <a:extLst>
                <a:ext uri="{28A0092B-C50C-407E-A947-70E740481C1C}">
                  <a14:useLocalDpi xmlns:a14="http://schemas.microsoft.com/office/drawing/2010/main"/>
                </a:ext>
              </a:extLst>
            </a:blip>
            <a:stretch>
              <a:fillRect/>
            </a:stretch>
          </p:blipFill>
          <p:spPr>
            <a:xfrm>
              <a:off x="4067779" y="1657699"/>
              <a:ext cx="113447" cy="267891"/>
            </a:xfrm>
            <a:prstGeom prst="rect">
              <a:avLst/>
            </a:prstGeom>
          </p:spPr>
        </p:pic>
        <p:pic>
          <p:nvPicPr>
            <p:cNvPr id="3857" name="object 698">
              <a:extLst>
                <a:ext uri="{FF2B5EF4-FFF2-40B4-BE49-F238E27FC236}">
                  <a16:creationId xmlns:a16="http://schemas.microsoft.com/office/drawing/2014/main" id="{EE7A807E-3553-56C8-4798-2574302E6E1A}"/>
                </a:ext>
              </a:extLst>
            </p:cNvPr>
            <p:cNvPicPr/>
            <p:nvPr/>
          </p:nvPicPr>
          <p:blipFill>
            <a:blip r:embed="rId496" cstate="hqprint">
              <a:extLst>
                <a:ext uri="{28A0092B-C50C-407E-A947-70E740481C1C}">
                  <a14:useLocalDpi xmlns:a14="http://schemas.microsoft.com/office/drawing/2010/main"/>
                </a:ext>
              </a:extLst>
            </a:blip>
            <a:stretch>
              <a:fillRect/>
            </a:stretch>
          </p:blipFill>
          <p:spPr>
            <a:xfrm>
              <a:off x="4204850" y="3106730"/>
              <a:ext cx="91198" cy="132829"/>
            </a:xfrm>
            <a:prstGeom prst="rect">
              <a:avLst/>
            </a:prstGeom>
          </p:spPr>
        </p:pic>
        <p:pic>
          <p:nvPicPr>
            <p:cNvPr id="3858" name="object 699">
              <a:extLst>
                <a:ext uri="{FF2B5EF4-FFF2-40B4-BE49-F238E27FC236}">
                  <a16:creationId xmlns:a16="http://schemas.microsoft.com/office/drawing/2014/main" id="{9BEAF193-9B66-F46D-B9D2-FD7E93537957}"/>
                </a:ext>
              </a:extLst>
            </p:cNvPr>
            <p:cNvPicPr/>
            <p:nvPr/>
          </p:nvPicPr>
          <p:blipFill>
            <a:blip r:embed="rId497" cstate="hqprint">
              <a:extLst>
                <a:ext uri="{28A0092B-C50C-407E-A947-70E740481C1C}">
                  <a14:useLocalDpi xmlns:a14="http://schemas.microsoft.com/office/drawing/2010/main"/>
                </a:ext>
              </a:extLst>
            </a:blip>
            <a:stretch>
              <a:fillRect/>
            </a:stretch>
          </p:blipFill>
          <p:spPr>
            <a:xfrm>
              <a:off x="3960012" y="1258883"/>
              <a:ext cx="216677" cy="307027"/>
            </a:xfrm>
            <a:prstGeom prst="rect">
              <a:avLst/>
            </a:prstGeom>
          </p:spPr>
        </p:pic>
        <p:pic>
          <p:nvPicPr>
            <p:cNvPr id="3859" name="object 700">
              <a:extLst>
                <a:ext uri="{FF2B5EF4-FFF2-40B4-BE49-F238E27FC236}">
                  <a16:creationId xmlns:a16="http://schemas.microsoft.com/office/drawing/2014/main" id="{2A394E4F-F215-3B41-4802-A5DC4A502083}"/>
                </a:ext>
              </a:extLst>
            </p:cNvPr>
            <p:cNvPicPr/>
            <p:nvPr/>
          </p:nvPicPr>
          <p:blipFill>
            <a:blip r:embed="rId498" cstate="hqprint">
              <a:extLst>
                <a:ext uri="{28A0092B-C50C-407E-A947-70E740481C1C}">
                  <a14:useLocalDpi xmlns:a14="http://schemas.microsoft.com/office/drawing/2010/main"/>
                </a:ext>
              </a:extLst>
            </a:blip>
            <a:stretch>
              <a:fillRect/>
            </a:stretch>
          </p:blipFill>
          <p:spPr>
            <a:xfrm>
              <a:off x="3960012" y="2067776"/>
              <a:ext cx="285712" cy="173112"/>
            </a:xfrm>
            <a:prstGeom prst="rect">
              <a:avLst/>
            </a:prstGeom>
          </p:spPr>
        </p:pic>
        <p:pic>
          <p:nvPicPr>
            <p:cNvPr id="3860" name="object 701">
              <a:extLst>
                <a:ext uri="{FF2B5EF4-FFF2-40B4-BE49-F238E27FC236}">
                  <a16:creationId xmlns:a16="http://schemas.microsoft.com/office/drawing/2014/main" id="{A70FA8FA-C006-033C-7CEC-8AA014EA57D6}"/>
                </a:ext>
              </a:extLst>
            </p:cNvPr>
            <p:cNvPicPr/>
            <p:nvPr/>
          </p:nvPicPr>
          <p:blipFill>
            <a:blip r:embed="rId499" cstate="hqprint">
              <a:extLst>
                <a:ext uri="{28A0092B-C50C-407E-A947-70E740481C1C}">
                  <a14:useLocalDpi xmlns:a14="http://schemas.microsoft.com/office/drawing/2010/main"/>
                </a:ext>
              </a:extLst>
            </a:blip>
            <a:stretch>
              <a:fillRect/>
            </a:stretch>
          </p:blipFill>
          <p:spPr>
            <a:xfrm>
              <a:off x="6868041" y="1361954"/>
              <a:ext cx="151960" cy="410072"/>
            </a:xfrm>
            <a:prstGeom prst="rect">
              <a:avLst/>
            </a:prstGeom>
          </p:spPr>
        </p:pic>
        <p:pic>
          <p:nvPicPr>
            <p:cNvPr id="3861" name="object 702">
              <a:extLst>
                <a:ext uri="{FF2B5EF4-FFF2-40B4-BE49-F238E27FC236}">
                  <a16:creationId xmlns:a16="http://schemas.microsoft.com/office/drawing/2014/main" id="{E3482080-3423-914F-CDDF-B2D7971629F0}"/>
                </a:ext>
              </a:extLst>
            </p:cNvPr>
            <p:cNvPicPr/>
            <p:nvPr/>
          </p:nvPicPr>
          <p:blipFill>
            <a:blip r:embed="rId500" cstate="hqprint">
              <a:extLst>
                <a:ext uri="{28A0092B-C50C-407E-A947-70E740481C1C}">
                  <a14:useLocalDpi xmlns:a14="http://schemas.microsoft.com/office/drawing/2010/main"/>
                </a:ext>
              </a:extLst>
            </a:blip>
            <a:stretch>
              <a:fillRect/>
            </a:stretch>
          </p:blipFill>
          <p:spPr>
            <a:xfrm>
              <a:off x="4034933" y="2754232"/>
              <a:ext cx="125323" cy="104564"/>
            </a:xfrm>
            <a:prstGeom prst="rect">
              <a:avLst/>
            </a:prstGeom>
          </p:spPr>
        </p:pic>
        <p:pic>
          <p:nvPicPr>
            <p:cNvPr id="3862" name="object 703">
              <a:extLst>
                <a:ext uri="{FF2B5EF4-FFF2-40B4-BE49-F238E27FC236}">
                  <a16:creationId xmlns:a16="http://schemas.microsoft.com/office/drawing/2014/main" id="{129B5DE6-748D-A660-471B-20A32A793D43}"/>
                </a:ext>
              </a:extLst>
            </p:cNvPr>
            <p:cNvPicPr/>
            <p:nvPr/>
          </p:nvPicPr>
          <p:blipFill>
            <a:blip r:embed="rId501" cstate="print"/>
            <a:stretch>
              <a:fillRect/>
            </a:stretch>
          </p:blipFill>
          <p:spPr>
            <a:xfrm>
              <a:off x="6838797" y="2981502"/>
              <a:ext cx="12699" cy="6642"/>
            </a:xfrm>
            <a:prstGeom prst="rect">
              <a:avLst/>
            </a:prstGeom>
          </p:spPr>
        </p:pic>
        <p:sp>
          <p:nvSpPr>
            <p:cNvPr id="3863" name="object 704">
              <a:extLst>
                <a:ext uri="{FF2B5EF4-FFF2-40B4-BE49-F238E27FC236}">
                  <a16:creationId xmlns:a16="http://schemas.microsoft.com/office/drawing/2014/main" id="{A44B8F67-C7F0-4B24-5149-8DFB598DC275}"/>
                </a:ext>
              </a:extLst>
            </p:cNvPr>
            <p:cNvSpPr/>
            <p:nvPr/>
          </p:nvSpPr>
          <p:spPr>
            <a:xfrm>
              <a:off x="6808787" y="2912746"/>
              <a:ext cx="6985" cy="635"/>
            </a:xfrm>
            <a:custGeom>
              <a:avLst/>
              <a:gdLst/>
              <a:ahLst/>
              <a:cxnLst/>
              <a:rect l="l" t="t" r="r" b="b"/>
              <a:pathLst>
                <a:path w="6984" h="635">
                  <a:moveTo>
                    <a:pt x="1854" y="0"/>
                  </a:moveTo>
                  <a:lnTo>
                    <a:pt x="0" y="165"/>
                  </a:lnTo>
                  <a:lnTo>
                    <a:pt x="1396" y="50"/>
                  </a:lnTo>
                  <a:lnTo>
                    <a:pt x="2146" y="38"/>
                  </a:lnTo>
                  <a:lnTo>
                    <a:pt x="3653" y="38"/>
                  </a:lnTo>
                  <a:lnTo>
                    <a:pt x="1854" y="0"/>
                  </a:lnTo>
                  <a:close/>
                </a:path>
                <a:path w="6984" h="635">
                  <a:moveTo>
                    <a:pt x="3809" y="38"/>
                  </a:moveTo>
                  <a:lnTo>
                    <a:pt x="3653" y="38"/>
                  </a:lnTo>
                  <a:lnTo>
                    <a:pt x="6680" y="165"/>
                  </a:lnTo>
                  <a:lnTo>
                    <a:pt x="3809" y="38"/>
                  </a:lnTo>
                  <a:close/>
                </a:path>
              </a:pathLst>
            </a:custGeom>
            <a:solidFill>
              <a:srgbClr val="175C76"/>
            </a:solidFill>
          </p:spPr>
          <p:txBody>
            <a:bodyPr wrap="square" lIns="0" tIns="0" rIns="0" bIns="0" rtlCol="0"/>
            <a:lstStyle/>
            <a:p>
              <a:endParaRPr/>
            </a:p>
          </p:txBody>
        </p:sp>
        <p:sp>
          <p:nvSpPr>
            <p:cNvPr id="3864" name="object 705">
              <a:extLst>
                <a:ext uri="{FF2B5EF4-FFF2-40B4-BE49-F238E27FC236}">
                  <a16:creationId xmlns:a16="http://schemas.microsoft.com/office/drawing/2014/main" id="{0E69B495-AF22-677B-C82E-C8EB95035052}"/>
                </a:ext>
              </a:extLst>
            </p:cNvPr>
            <p:cNvSpPr/>
            <p:nvPr/>
          </p:nvSpPr>
          <p:spPr>
            <a:xfrm>
              <a:off x="6803261" y="2859197"/>
              <a:ext cx="90805" cy="129539"/>
            </a:xfrm>
            <a:custGeom>
              <a:avLst/>
              <a:gdLst/>
              <a:ahLst/>
              <a:cxnLst/>
              <a:rect l="l" t="t" r="r" b="b"/>
              <a:pathLst>
                <a:path w="90804" h="129539">
                  <a:moveTo>
                    <a:pt x="43599" y="102920"/>
                  </a:moveTo>
                  <a:lnTo>
                    <a:pt x="40954" y="102920"/>
                  </a:lnTo>
                  <a:lnTo>
                    <a:pt x="39125" y="106603"/>
                  </a:lnTo>
                  <a:lnTo>
                    <a:pt x="33941" y="126161"/>
                  </a:lnTo>
                  <a:lnTo>
                    <a:pt x="34109" y="127177"/>
                  </a:lnTo>
                  <a:lnTo>
                    <a:pt x="34719" y="128066"/>
                  </a:lnTo>
                  <a:lnTo>
                    <a:pt x="35265" y="128701"/>
                  </a:lnTo>
                  <a:lnTo>
                    <a:pt x="36014" y="128955"/>
                  </a:lnTo>
                  <a:lnTo>
                    <a:pt x="38326" y="128955"/>
                  </a:lnTo>
                  <a:lnTo>
                    <a:pt x="39608" y="128447"/>
                  </a:lnTo>
                  <a:lnTo>
                    <a:pt x="40789" y="127812"/>
                  </a:lnTo>
                  <a:lnTo>
                    <a:pt x="36598" y="127812"/>
                  </a:lnTo>
                  <a:lnTo>
                    <a:pt x="36192" y="127558"/>
                  </a:lnTo>
                  <a:lnTo>
                    <a:pt x="35963" y="127558"/>
                  </a:lnTo>
                  <a:lnTo>
                    <a:pt x="35862" y="127304"/>
                  </a:lnTo>
                  <a:lnTo>
                    <a:pt x="35506" y="126796"/>
                  </a:lnTo>
                  <a:lnTo>
                    <a:pt x="35549" y="123621"/>
                  </a:lnTo>
                  <a:lnTo>
                    <a:pt x="35914" y="121970"/>
                  </a:lnTo>
                  <a:lnTo>
                    <a:pt x="36509" y="119430"/>
                  </a:lnTo>
                  <a:lnTo>
                    <a:pt x="37436" y="116890"/>
                  </a:lnTo>
                  <a:lnTo>
                    <a:pt x="41475" y="107111"/>
                  </a:lnTo>
                  <a:lnTo>
                    <a:pt x="42390" y="105079"/>
                  </a:lnTo>
                  <a:lnTo>
                    <a:pt x="43599" y="102920"/>
                  </a:lnTo>
                  <a:close/>
                </a:path>
                <a:path w="90804" h="129539">
                  <a:moveTo>
                    <a:pt x="65885" y="80568"/>
                  </a:moveTo>
                  <a:lnTo>
                    <a:pt x="64246" y="80568"/>
                  </a:lnTo>
                  <a:lnTo>
                    <a:pt x="63768" y="83743"/>
                  </a:lnTo>
                  <a:lnTo>
                    <a:pt x="62151" y="92379"/>
                  </a:lnTo>
                  <a:lnTo>
                    <a:pt x="61046" y="97459"/>
                  </a:lnTo>
                  <a:lnTo>
                    <a:pt x="60246" y="102666"/>
                  </a:lnTo>
                  <a:lnTo>
                    <a:pt x="57325" y="109651"/>
                  </a:lnTo>
                  <a:lnTo>
                    <a:pt x="55953" y="111810"/>
                  </a:lnTo>
                  <a:lnTo>
                    <a:pt x="53070" y="116128"/>
                  </a:lnTo>
                  <a:lnTo>
                    <a:pt x="51457" y="118160"/>
                  </a:lnTo>
                  <a:lnTo>
                    <a:pt x="49629" y="120065"/>
                  </a:lnTo>
                  <a:lnTo>
                    <a:pt x="47838" y="121970"/>
                  </a:lnTo>
                  <a:lnTo>
                    <a:pt x="37957" y="127812"/>
                  </a:lnTo>
                  <a:lnTo>
                    <a:pt x="40789" y="127812"/>
                  </a:lnTo>
                  <a:lnTo>
                    <a:pt x="62710" y="99237"/>
                  </a:lnTo>
                  <a:lnTo>
                    <a:pt x="64932" y="99237"/>
                  </a:lnTo>
                  <a:lnTo>
                    <a:pt x="66326" y="86664"/>
                  </a:lnTo>
                  <a:lnTo>
                    <a:pt x="64018" y="86664"/>
                  </a:lnTo>
                  <a:lnTo>
                    <a:pt x="64259" y="83616"/>
                  </a:lnTo>
                  <a:lnTo>
                    <a:pt x="64386" y="82346"/>
                  </a:lnTo>
                  <a:lnTo>
                    <a:pt x="66246" y="82346"/>
                  </a:lnTo>
                  <a:lnTo>
                    <a:pt x="66164" y="81711"/>
                  </a:lnTo>
                  <a:lnTo>
                    <a:pt x="65885" y="80568"/>
                  </a:lnTo>
                  <a:close/>
                </a:path>
                <a:path w="90804" h="129539">
                  <a:moveTo>
                    <a:pt x="64932" y="99237"/>
                  </a:moveTo>
                  <a:lnTo>
                    <a:pt x="62710" y="99237"/>
                  </a:lnTo>
                  <a:lnTo>
                    <a:pt x="62861" y="100888"/>
                  </a:lnTo>
                  <a:lnTo>
                    <a:pt x="68933" y="111175"/>
                  </a:lnTo>
                  <a:lnTo>
                    <a:pt x="70088" y="111175"/>
                  </a:lnTo>
                  <a:lnTo>
                    <a:pt x="70545" y="111048"/>
                  </a:lnTo>
                  <a:lnTo>
                    <a:pt x="70977" y="110794"/>
                  </a:lnTo>
                  <a:lnTo>
                    <a:pt x="72082" y="110286"/>
                  </a:lnTo>
                  <a:lnTo>
                    <a:pt x="72257" y="109905"/>
                  </a:lnTo>
                  <a:lnTo>
                    <a:pt x="69885" y="109905"/>
                  </a:lnTo>
                  <a:lnTo>
                    <a:pt x="68983" y="109778"/>
                  </a:lnTo>
                  <a:lnTo>
                    <a:pt x="68412" y="109270"/>
                  </a:lnTo>
                  <a:lnTo>
                    <a:pt x="67764" y="108889"/>
                  </a:lnTo>
                  <a:lnTo>
                    <a:pt x="66824" y="107492"/>
                  </a:lnTo>
                  <a:lnTo>
                    <a:pt x="65999" y="105968"/>
                  </a:lnTo>
                  <a:lnTo>
                    <a:pt x="65508" y="104063"/>
                  </a:lnTo>
                  <a:lnTo>
                    <a:pt x="65152" y="101777"/>
                  </a:lnTo>
                  <a:lnTo>
                    <a:pt x="65034" y="100888"/>
                  </a:lnTo>
                  <a:lnTo>
                    <a:pt x="64932" y="99237"/>
                  </a:lnTo>
                  <a:close/>
                </a:path>
                <a:path w="90804" h="129539">
                  <a:moveTo>
                    <a:pt x="45658" y="82753"/>
                  </a:moveTo>
                  <a:lnTo>
                    <a:pt x="11084" y="104063"/>
                  </a:lnTo>
                  <a:lnTo>
                    <a:pt x="8404" y="108635"/>
                  </a:lnTo>
                  <a:lnTo>
                    <a:pt x="8722" y="109270"/>
                  </a:lnTo>
                  <a:lnTo>
                    <a:pt x="9446" y="109651"/>
                  </a:lnTo>
                  <a:lnTo>
                    <a:pt x="10741" y="109905"/>
                  </a:lnTo>
                  <a:lnTo>
                    <a:pt x="12735" y="110159"/>
                  </a:lnTo>
                  <a:lnTo>
                    <a:pt x="16088" y="110159"/>
                  </a:lnTo>
                  <a:lnTo>
                    <a:pt x="18780" y="110032"/>
                  </a:lnTo>
                  <a:lnTo>
                    <a:pt x="20120" y="109905"/>
                  </a:lnTo>
                  <a:lnTo>
                    <a:pt x="13395" y="109905"/>
                  </a:lnTo>
                  <a:lnTo>
                    <a:pt x="11427" y="109778"/>
                  </a:lnTo>
                  <a:lnTo>
                    <a:pt x="9535" y="109397"/>
                  </a:lnTo>
                  <a:lnTo>
                    <a:pt x="8862" y="109143"/>
                  </a:lnTo>
                  <a:lnTo>
                    <a:pt x="8675" y="108635"/>
                  </a:lnTo>
                  <a:lnTo>
                    <a:pt x="8779" y="107365"/>
                  </a:lnTo>
                  <a:lnTo>
                    <a:pt x="43012" y="86283"/>
                  </a:lnTo>
                  <a:lnTo>
                    <a:pt x="47533" y="84251"/>
                  </a:lnTo>
                  <a:lnTo>
                    <a:pt x="47869" y="84251"/>
                  </a:lnTo>
                  <a:lnTo>
                    <a:pt x="47647" y="84124"/>
                  </a:lnTo>
                  <a:lnTo>
                    <a:pt x="45717" y="82854"/>
                  </a:lnTo>
                  <a:close/>
                </a:path>
                <a:path w="90804" h="129539">
                  <a:moveTo>
                    <a:pt x="75130" y="52120"/>
                  </a:moveTo>
                  <a:lnTo>
                    <a:pt x="74482" y="52628"/>
                  </a:lnTo>
                  <a:lnTo>
                    <a:pt x="74696" y="53644"/>
                  </a:lnTo>
                  <a:lnTo>
                    <a:pt x="74802" y="57581"/>
                  </a:lnTo>
                  <a:lnTo>
                    <a:pt x="52105" y="85521"/>
                  </a:lnTo>
                  <a:lnTo>
                    <a:pt x="52778" y="85521"/>
                  </a:lnTo>
                  <a:lnTo>
                    <a:pt x="48397" y="90474"/>
                  </a:lnTo>
                  <a:lnTo>
                    <a:pt x="45387" y="94792"/>
                  </a:lnTo>
                  <a:lnTo>
                    <a:pt x="42656" y="99618"/>
                  </a:lnTo>
                  <a:lnTo>
                    <a:pt x="42415" y="100126"/>
                  </a:lnTo>
                  <a:lnTo>
                    <a:pt x="41132" y="100888"/>
                  </a:lnTo>
                  <a:lnTo>
                    <a:pt x="16050" y="109524"/>
                  </a:lnTo>
                  <a:lnTo>
                    <a:pt x="14742" y="109778"/>
                  </a:lnTo>
                  <a:lnTo>
                    <a:pt x="13395" y="109905"/>
                  </a:lnTo>
                  <a:lnTo>
                    <a:pt x="20120" y="109905"/>
                  </a:lnTo>
                  <a:lnTo>
                    <a:pt x="40954" y="102920"/>
                  </a:lnTo>
                  <a:lnTo>
                    <a:pt x="43599" y="102920"/>
                  </a:lnTo>
                  <a:lnTo>
                    <a:pt x="47505" y="95808"/>
                  </a:lnTo>
                  <a:lnTo>
                    <a:pt x="50111" y="91744"/>
                  </a:lnTo>
                  <a:lnTo>
                    <a:pt x="54569" y="85394"/>
                  </a:lnTo>
                  <a:lnTo>
                    <a:pt x="56893" y="84886"/>
                  </a:lnTo>
                  <a:lnTo>
                    <a:pt x="59077" y="83997"/>
                  </a:lnTo>
                  <a:lnTo>
                    <a:pt x="62202" y="82092"/>
                  </a:lnTo>
                  <a:lnTo>
                    <a:pt x="63268" y="81330"/>
                  </a:lnTo>
                  <a:lnTo>
                    <a:pt x="64246" y="80568"/>
                  </a:lnTo>
                  <a:lnTo>
                    <a:pt x="65885" y="80568"/>
                  </a:lnTo>
                  <a:lnTo>
                    <a:pt x="65631" y="79298"/>
                  </a:lnTo>
                  <a:lnTo>
                    <a:pt x="67320" y="77647"/>
                  </a:lnTo>
                  <a:lnTo>
                    <a:pt x="68780" y="75869"/>
                  </a:lnTo>
                  <a:lnTo>
                    <a:pt x="70063" y="73964"/>
                  </a:lnTo>
                  <a:lnTo>
                    <a:pt x="71046" y="73964"/>
                  </a:lnTo>
                  <a:lnTo>
                    <a:pt x="70520" y="73202"/>
                  </a:lnTo>
                  <a:lnTo>
                    <a:pt x="70825" y="72694"/>
                  </a:lnTo>
                  <a:lnTo>
                    <a:pt x="70939" y="72440"/>
                  </a:lnTo>
                  <a:lnTo>
                    <a:pt x="71942" y="70662"/>
                  </a:lnTo>
                  <a:lnTo>
                    <a:pt x="72781" y="68757"/>
                  </a:lnTo>
                  <a:lnTo>
                    <a:pt x="73936" y="68503"/>
                  </a:lnTo>
                  <a:lnTo>
                    <a:pt x="75092" y="68122"/>
                  </a:lnTo>
                  <a:lnTo>
                    <a:pt x="76531" y="67614"/>
                  </a:lnTo>
                  <a:lnTo>
                    <a:pt x="73238" y="67614"/>
                  </a:lnTo>
                  <a:lnTo>
                    <a:pt x="74254" y="64947"/>
                  </a:lnTo>
                  <a:lnTo>
                    <a:pt x="74978" y="62153"/>
                  </a:lnTo>
                  <a:lnTo>
                    <a:pt x="75321" y="59359"/>
                  </a:lnTo>
                  <a:lnTo>
                    <a:pt x="76197" y="58597"/>
                  </a:lnTo>
                  <a:lnTo>
                    <a:pt x="76934" y="58216"/>
                  </a:lnTo>
                  <a:lnTo>
                    <a:pt x="78233" y="56438"/>
                  </a:lnTo>
                  <a:lnTo>
                    <a:pt x="75498" y="56438"/>
                  </a:lnTo>
                  <a:lnTo>
                    <a:pt x="75524" y="56057"/>
                  </a:lnTo>
                  <a:lnTo>
                    <a:pt x="76357" y="55041"/>
                  </a:lnTo>
                  <a:lnTo>
                    <a:pt x="75498" y="55041"/>
                  </a:lnTo>
                  <a:lnTo>
                    <a:pt x="75410" y="53644"/>
                  </a:lnTo>
                  <a:lnTo>
                    <a:pt x="75284" y="52755"/>
                  </a:lnTo>
                  <a:lnTo>
                    <a:pt x="75130" y="52120"/>
                  </a:lnTo>
                  <a:close/>
                </a:path>
                <a:path w="90804" h="129539">
                  <a:moveTo>
                    <a:pt x="71046" y="73964"/>
                  </a:moveTo>
                  <a:lnTo>
                    <a:pt x="70063" y="73964"/>
                  </a:lnTo>
                  <a:lnTo>
                    <a:pt x="70733" y="75488"/>
                  </a:lnTo>
                  <a:lnTo>
                    <a:pt x="71167" y="76631"/>
                  </a:lnTo>
                  <a:lnTo>
                    <a:pt x="74444" y="98475"/>
                  </a:lnTo>
                  <a:lnTo>
                    <a:pt x="74093" y="101523"/>
                  </a:lnTo>
                  <a:lnTo>
                    <a:pt x="73726" y="103301"/>
                  </a:lnTo>
                  <a:lnTo>
                    <a:pt x="72726" y="106603"/>
                  </a:lnTo>
                  <a:lnTo>
                    <a:pt x="72552" y="107111"/>
                  </a:lnTo>
                  <a:lnTo>
                    <a:pt x="72082" y="107873"/>
                  </a:lnTo>
                  <a:lnTo>
                    <a:pt x="71650" y="108762"/>
                  </a:lnTo>
                  <a:lnTo>
                    <a:pt x="71104" y="109524"/>
                  </a:lnTo>
                  <a:lnTo>
                    <a:pt x="69885" y="109905"/>
                  </a:lnTo>
                  <a:lnTo>
                    <a:pt x="72257" y="109905"/>
                  </a:lnTo>
                  <a:lnTo>
                    <a:pt x="73307" y="107619"/>
                  </a:lnTo>
                  <a:lnTo>
                    <a:pt x="73455" y="107111"/>
                  </a:lnTo>
                  <a:lnTo>
                    <a:pt x="73576" y="106603"/>
                  </a:lnTo>
                  <a:lnTo>
                    <a:pt x="73898" y="105587"/>
                  </a:lnTo>
                  <a:lnTo>
                    <a:pt x="74402" y="103555"/>
                  </a:lnTo>
                  <a:lnTo>
                    <a:pt x="75486" y="97078"/>
                  </a:lnTo>
                  <a:lnTo>
                    <a:pt x="75762" y="94792"/>
                  </a:lnTo>
                  <a:lnTo>
                    <a:pt x="75643" y="87045"/>
                  </a:lnTo>
                  <a:lnTo>
                    <a:pt x="75417" y="84505"/>
                  </a:lnTo>
                  <a:lnTo>
                    <a:pt x="74521" y="80822"/>
                  </a:lnTo>
                  <a:lnTo>
                    <a:pt x="72158" y="75869"/>
                  </a:lnTo>
                  <a:lnTo>
                    <a:pt x="71396" y="74472"/>
                  </a:lnTo>
                  <a:lnTo>
                    <a:pt x="71046" y="73964"/>
                  </a:lnTo>
                  <a:close/>
                </a:path>
                <a:path w="90804" h="129539">
                  <a:moveTo>
                    <a:pt x="37170" y="71297"/>
                  </a:moveTo>
                  <a:lnTo>
                    <a:pt x="32014" y="71297"/>
                  </a:lnTo>
                  <a:lnTo>
                    <a:pt x="29283" y="71424"/>
                  </a:lnTo>
                  <a:lnTo>
                    <a:pt x="21485" y="72694"/>
                  </a:lnTo>
                  <a:lnTo>
                    <a:pt x="16494" y="74091"/>
                  </a:lnTo>
                  <a:lnTo>
                    <a:pt x="11871" y="76377"/>
                  </a:lnTo>
                  <a:lnTo>
                    <a:pt x="9547" y="77393"/>
                  </a:lnTo>
                  <a:lnTo>
                    <a:pt x="0" y="85521"/>
                  </a:lnTo>
                  <a:lnTo>
                    <a:pt x="213" y="86029"/>
                  </a:lnTo>
                  <a:lnTo>
                    <a:pt x="2105" y="86791"/>
                  </a:lnTo>
                  <a:lnTo>
                    <a:pt x="4620" y="87172"/>
                  </a:lnTo>
                  <a:lnTo>
                    <a:pt x="5890" y="87299"/>
                  </a:lnTo>
                  <a:lnTo>
                    <a:pt x="7147" y="87299"/>
                  </a:lnTo>
                  <a:lnTo>
                    <a:pt x="9382" y="87553"/>
                  </a:lnTo>
                  <a:lnTo>
                    <a:pt x="19872" y="87553"/>
                  </a:lnTo>
                  <a:lnTo>
                    <a:pt x="24952" y="87045"/>
                  </a:lnTo>
                  <a:lnTo>
                    <a:pt x="26380" y="86791"/>
                  </a:lnTo>
                  <a:lnTo>
                    <a:pt x="4645" y="86791"/>
                  </a:lnTo>
                  <a:lnTo>
                    <a:pt x="2791" y="86537"/>
                  </a:lnTo>
                  <a:lnTo>
                    <a:pt x="1000" y="86156"/>
                  </a:lnTo>
                  <a:lnTo>
                    <a:pt x="353" y="85775"/>
                  </a:lnTo>
                  <a:lnTo>
                    <a:pt x="251" y="85521"/>
                  </a:lnTo>
                  <a:lnTo>
                    <a:pt x="334" y="84378"/>
                  </a:lnTo>
                  <a:lnTo>
                    <a:pt x="31823" y="73456"/>
                  </a:lnTo>
                  <a:lnTo>
                    <a:pt x="43909" y="73456"/>
                  </a:lnTo>
                  <a:lnTo>
                    <a:pt x="44061" y="72440"/>
                  </a:lnTo>
                  <a:lnTo>
                    <a:pt x="44206" y="71678"/>
                  </a:lnTo>
                  <a:lnTo>
                    <a:pt x="42745" y="71678"/>
                  </a:lnTo>
                  <a:lnTo>
                    <a:pt x="39583" y="71424"/>
                  </a:lnTo>
                  <a:lnTo>
                    <a:pt x="37170" y="71297"/>
                  </a:lnTo>
                  <a:close/>
                </a:path>
                <a:path w="90804" h="129539">
                  <a:moveTo>
                    <a:pt x="43909" y="73456"/>
                  </a:moveTo>
                  <a:lnTo>
                    <a:pt x="36802" y="73456"/>
                  </a:lnTo>
                  <a:lnTo>
                    <a:pt x="42085" y="73710"/>
                  </a:lnTo>
                  <a:lnTo>
                    <a:pt x="42720" y="73837"/>
                  </a:lnTo>
                  <a:lnTo>
                    <a:pt x="45107" y="81965"/>
                  </a:lnTo>
                  <a:lnTo>
                    <a:pt x="39710" y="83235"/>
                  </a:lnTo>
                  <a:lnTo>
                    <a:pt x="29690" y="84251"/>
                  </a:lnTo>
                  <a:lnTo>
                    <a:pt x="12202" y="86410"/>
                  </a:lnTo>
                  <a:lnTo>
                    <a:pt x="9700" y="86664"/>
                  </a:lnTo>
                  <a:lnTo>
                    <a:pt x="5902" y="86791"/>
                  </a:lnTo>
                  <a:lnTo>
                    <a:pt x="26380" y="86791"/>
                  </a:lnTo>
                  <a:lnTo>
                    <a:pt x="34947" y="85267"/>
                  </a:lnTo>
                  <a:lnTo>
                    <a:pt x="39888" y="84124"/>
                  </a:lnTo>
                  <a:lnTo>
                    <a:pt x="45571" y="82605"/>
                  </a:lnTo>
                  <a:lnTo>
                    <a:pt x="44522" y="80822"/>
                  </a:lnTo>
                  <a:lnTo>
                    <a:pt x="44425" y="80568"/>
                  </a:lnTo>
                  <a:lnTo>
                    <a:pt x="43911" y="77647"/>
                  </a:lnTo>
                  <a:lnTo>
                    <a:pt x="43909" y="73456"/>
                  </a:lnTo>
                  <a:close/>
                </a:path>
                <a:path w="90804" h="129539">
                  <a:moveTo>
                    <a:pt x="66246" y="82346"/>
                  </a:moveTo>
                  <a:lnTo>
                    <a:pt x="64386" y="82346"/>
                  </a:lnTo>
                  <a:lnTo>
                    <a:pt x="64313" y="85521"/>
                  </a:lnTo>
                  <a:lnTo>
                    <a:pt x="64018" y="86664"/>
                  </a:lnTo>
                  <a:lnTo>
                    <a:pt x="66326" y="86664"/>
                  </a:lnTo>
                  <a:lnTo>
                    <a:pt x="66445" y="86029"/>
                  </a:lnTo>
                  <a:lnTo>
                    <a:pt x="66327" y="82981"/>
                  </a:lnTo>
                  <a:lnTo>
                    <a:pt x="66246" y="82346"/>
                  </a:lnTo>
                  <a:close/>
                </a:path>
                <a:path w="90804" h="129539">
                  <a:moveTo>
                    <a:pt x="47869" y="84251"/>
                  </a:moveTo>
                  <a:lnTo>
                    <a:pt x="47533" y="84251"/>
                  </a:lnTo>
                  <a:lnTo>
                    <a:pt x="47533" y="84378"/>
                  </a:lnTo>
                  <a:lnTo>
                    <a:pt x="49095" y="85267"/>
                  </a:lnTo>
                  <a:lnTo>
                    <a:pt x="50949" y="85648"/>
                  </a:lnTo>
                  <a:lnTo>
                    <a:pt x="52778" y="85521"/>
                  </a:lnTo>
                  <a:lnTo>
                    <a:pt x="52105" y="85521"/>
                  </a:lnTo>
                  <a:lnTo>
                    <a:pt x="49641" y="85267"/>
                  </a:lnTo>
                  <a:lnTo>
                    <a:pt x="47869" y="84251"/>
                  </a:lnTo>
                  <a:close/>
                </a:path>
                <a:path w="90804" h="129539">
                  <a:moveTo>
                    <a:pt x="8887" y="53644"/>
                  </a:moveTo>
                  <a:lnTo>
                    <a:pt x="6918" y="53644"/>
                  </a:lnTo>
                  <a:lnTo>
                    <a:pt x="5521" y="53771"/>
                  </a:lnTo>
                  <a:lnTo>
                    <a:pt x="3629" y="54152"/>
                  </a:lnTo>
                  <a:lnTo>
                    <a:pt x="3299" y="54279"/>
                  </a:lnTo>
                  <a:lnTo>
                    <a:pt x="2981" y="54533"/>
                  </a:lnTo>
                  <a:lnTo>
                    <a:pt x="2524" y="54660"/>
                  </a:lnTo>
                  <a:lnTo>
                    <a:pt x="2334" y="55295"/>
                  </a:lnTo>
                  <a:lnTo>
                    <a:pt x="2283" y="56057"/>
                  </a:lnTo>
                  <a:lnTo>
                    <a:pt x="2867" y="56946"/>
                  </a:lnTo>
                  <a:lnTo>
                    <a:pt x="3832" y="57835"/>
                  </a:lnTo>
                  <a:lnTo>
                    <a:pt x="4340" y="58089"/>
                  </a:lnTo>
                  <a:lnTo>
                    <a:pt x="5890" y="59105"/>
                  </a:lnTo>
                  <a:lnTo>
                    <a:pt x="6944" y="59613"/>
                  </a:lnTo>
                  <a:lnTo>
                    <a:pt x="10144" y="61264"/>
                  </a:lnTo>
                  <a:lnTo>
                    <a:pt x="18856" y="65201"/>
                  </a:lnTo>
                  <a:lnTo>
                    <a:pt x="42136" y="71424"/>
                  </a:lnTo>
                  <a:lnTo>
                    <a:pt x="42758" y="71424"/>
                  </a:lnTo>
                  <a:lnTo>
                    <a:pt x="42745" y="71678"/>
                  </a:lnTo>
                  <a:lnTo>
                    <a:pt x="44206" y="71678"/>
                  </a:lnTo>
                  <a:lnTo>
                    <a:pt x="44519" y="70154"/>
                  </a:lnTo>
                  <a:lnTo>
                    <a:pt x="42885" y="70154"/>
                  </a:lnTo>
                  <a:lnTo>
                    <a:pt x="42047" y="69900"/>
                  </a:lnTo>
                  <a:lnTo>
                    <a:pt x="4937" y="57327"/>
                  </a:lnTo>
                  <a:lnTo>
                    <a:pt x="4099" y="56565"/>
                  </a:lnTo>
                  <a:lnTo>
                    <a:pt x="3756" y="56311"/>
                  </a:lnTo>
                  <a:lnTo>
                    <a:pt x="3556" y="55930"/>
                  </a:lnTo>
                  <a:lnTo>
                    <a:pt x="3502" y="55676"/>
                  </a:lnTo>
                  <a:lnTo>
                    <a:pt x="4061" y="55422"/>
                  </a:lnTo>
                  <a:lnTo>
                    <a:pt x="4544" y="55295"/>
                  </a:lnTo>
                  <a:lnTo>
                    <a:pt x="23031" y="55295"/>
                  </a:lnTo>
                  <a:lnTo>
                    <a:pt x="21689" y="55041"/>
                  </a:lnTo>
                  <a:lnTo>
                    <a:pt x="14577" y="54025"/>
                  </a:lnTo>
                  <a:lnTo>
                    <a:pt x="12202" y="53771"/>
                  </a:lnTo>
                  <a:lnTo>
                    <a:pt x="8887" y="53644"/>
                  </a:lnTo>
                  <a:close/>
                </a:path>
                <a:path w="90804" h="129539">
                  <a:moveTo>
                    <a:pt x="23031" y="55295"/>
                  </a:moveTo>
                  <a:lnTo>
                    <a:pt x="8519" y="55295"/>
                  </a:lnTo>
                  <a:lnTo>
                    <a:pt x="11998" y="55676"/>
                  </a:lnTo>
                  <a:lnTo>
                    <a:pt x="21257" y="57200"/>
                  </a:lnTo>
                  <a:lnTo>
                    <a:pt x="25841" y="58343"/>
                  </a:lnTo>
                  <a:lnTo>
                    <a:pt x="34884" y="60883"/>
                  </a:lnTo>
                  <a:lnTo>
                    <a:pt x="43799" y="63804"/>
                  </a:lnTo>
                  <a:lnTo>
                    <a:pt x="44371" y="64058"/>
                  </a:lnTo>
                  <a:lnTo>
                    <a:pt x="43660" y="65963"/>
                  </a:lnTo>
                  <a:lnTo>
                    <a:pt x="43159" y="67868"/>
                  </a:lnTo>
                  <a:lnTo>
                    <a:pt x="42885" y="70154"/>
                  </a:lnTo>
                  <a:lnTo>
                    <a:pt x="44519" y="70154"/>
                  </a:lnTo>
                  <a:lnTo>
                    <a:pt x="45120" y="67233"/>
                  </a:lnTo>
                  <a:lnTo>
                    <a:pt x="46974" y="63042"/>
                  </a:lnTo>
                  <a:lnTo>
                    <a:pt x="47132" y="62788"/>
                  </a:lnTo>
                  <a:lnTo>
                    <a:pt x="44879" y="62788"/>
                  </a:lnTo>
                  <a:lnTo>
                    <a:pt x="40091" y="60375"/>
                  </a:lnTo>
                  <a:lnTo>
                    <a:pt x="35595" y="58597"/>
                  </a:lnTo>
                  <a:lnTo>
                    <a:pt x="31010" y="57327"/>
                  </a:lnTo>
                  <a:lnTo>
                    <a:pt x="26388" y="55930"/>
                  </a:lnTo>
                  <a:lnTo>
                    <a:pt x="23031" y="55295"/>
                  </a:lnTo>
                  <a:close/>
                </a:path>
                <a:path w="90804" h="129539">
                  <a:moveTo>
                    <a:pt x="82890" y="61899"/>
                  </a:moveTo>
                  <a:lnTo>
                    <a:pt x="80566" y="63550"/>
                  </a:lnTo>
                  <a:lnTo>
                    <a:pt x="78153" y="65074"/>
                  </a:lnTo>
                  <a:lnTo>
                    <a:pt x="74876" y="66852"/>
                  </a:lnTo>
                  <a:lnTo>
                    <a:pt x="73238" y="67614"/>
                  </a:lnTo>
                  <a:lnTo>
                    <a:pt x="76531" y="67614"/>
                  </a:lnTo>
                  <a:lnTo>
                    <a:pt x="78331" y="66979"/>
                  </a:lnTo>
                  <a:lnTo>
                    <a:pt x="80337" y="65963"/>
                  </a:lnTo>
                  <a:lnTo>
                    <a:pt x="82217" y="64820"/>
                  </a:lnTo>
                  <a:lnTo>
                    <a:pt x="82649" y="62788"/>
                  </a:lnTo>
                  <a:lnTo>
                    <a:pt x="82890" y="61899"/>
                  </a:lnTo>
                  <a:close/>
                </a:path>
                <a:path w="90804" h="129539">
                  <a:moveTo>
                    <a:pt x="12672" y="33070"/>
                  </a:moveTo>
                  <a:lnTo>
                    <a:pt x="11998" y="33070"/>
                  </a:lnTo>
                  <a:lnTo>
                    <a:pt x="10932" y="33324"/>
                  </a:lnTo>
                  <a:lnTo>
                    <a:pt x="10561" y="33959"/>
                  </a:lnTo>
                  <a:lnTo>
                    <a:pt x="10546" y="35102"/>
                  </a:lnTo>
                  <a:lnTo>
                    <a:pt x="10741" y="35610"/>
                  </a:lnTo>
                  <a:lnTo>
                    <a:pt x="11402" y="36753"/>
                  </a:lnTo>
                  <a:lnTo>
                    <a:pt x="11795" y="37261"/>
                  </a:lnTo>
                  <a:lnTo>
                    <a:pt x="12202" y="37642"/>
                  </a:lnTo>
                  <a:lnTo>
                    <a:pt x="13014" y="38658"/>
                  </a:lnTo>
                  <a:lnTo>
                    <a:pt x="46898" y="58724"/>
                  </a:lnTo>
                  <a:lnTo>
                    <a:pt x="46161" y="59994"/>
                  </a:lnTo>
                  <a:lnTo>
                    <a:pt x="45150" y="62153"/>
                  </a:lnTo>
                  <a:lnTo>
                    <a:pt x="44879" y="62788"/>
                  </a:lnTo>
                  <a:lnTo>
                    <a:pt x="47132" y="62788"/>
                  </a:lnTo>
                  <a:lnTo>
                    <a:pt x="50388" y="57581"/>
                  </a:lnTo>
                  <a:lnTo>
                    <a:pt x="47571" y="57581"/>
                  </a:lnTo>
                  <a:lnTo>
                    <a:pt x="46123" y="56946"/>
                  </a:lnTo>
                  <a:lnTo>
                    <a:pt x="41882" y="54787"/>
                  </a:lnTo>
                  <a:lnTo>
                    <a:pt x="37652" y="52755"/>
                  </a:lnTo>
                  <a:lnTo>
                    <a:pt x="29461" y="48183"/>
                  </a:lnTo>
                  <a:lnTo>
                    <a:pt x="12202" y="35356"/>
                  </a:lnTo>
                  <a:lnTo>
                    <a:pt x="11897" y="35102"/>
                  </a:lnTo>
                  <a:lnTo>
                    <a:pt x="11724" y="34594"/>
                  </a:lnTo>
                  <a:lnTo>
                    <a:pt x="11681" y="34340"/>
                  </a:lnTo>
                  <a:lnTo>
                    <a:pt x="12278" y="34213"/>
                  </a:lnTo>
                  <a:lnTo>
                    <a:pt x="17723" y="34213"/>
                  </a:lnTo>
                  <a:lnTo>
                    <a:pt x="16964" y="33959"/>
                  </a:lnTo>
                  <a:lnTo>
                    <a:pt x="15808" y="33705"/>
                  </a:lnTo>
                  <a:lnTo>
                    <a:pt x="14627" y="33324"/>
                  </a:lnTo>
                  <a:lnTo>
                    <a:pt x="13421" y="33197"/>
                  </a:lnTo>
                  <a:lnTo>
                    <a:pt x="12672" y="33070"/>
                  </a:lnTo>
                  <a:close/>
                </a:path>
                <a:path w="90804" h="129539">
                  <a:moveTo>
                    <a:pt x="17723" y="34213"/>
                  </a:moveTo>
                  <a:lnTo>
                    <a:pt x="13891" y="34213"/>
                  </a:lnTo>
                  <a:lnTo>
                    <a:pt x="15605" y="34467"/>
                  </a:lnTo>
                  <a:lnTo>
                    <a:pt x="16736" y="34721"/>
                  </a:lnTo>
                  <a:lnTo>
                    <a:pt x="51056" y="52501"/>
                  </a:lnTo>
                  <a:lnTo>
                    <a:pt x="51140" y="52755"/>
                  </a:lnTo>
                  <a:lnTo>
                    <a:pt x="49883" y="54152"/>
                  </a:lnTo>
                  <a:lnTo>
                    <a:pt x="48507" y="56057"/>
                  </a:lnTo>
                  <a:lnTo>
                    <a:pt x="47571" y="57581"/>
                  </a:lnTo>
                  <a:lnTo>
                    <a:pt x="50388" y="57581"/>
                  </a:lnTo>
                  <a:lnTo>
                    <a:pt x="51762" y="55422"/>
                  </a:lnTo>
                  <a:lnTo>
                    <a:pt x="54696" y="51866"/>
                  </a:lnTo>
                  <a:lnTo>
                    <a:pt x="52003" y="51866"/>
                  </a:lnTo>
                  <a:lnTo>
                    <a:pt x="46288" y="47167"/>
                  </a:lnTo>
                  <a:lnTo>
                    <a:pt x="42250" y="44500"/>
                  </a:lnTo>
                  <a:lnTo>
                    <a:pt x="37132" y="41960"/>
                  </a:lnTo>
                  <a:lnTo>
                    <a:pt x="35392" y="41071"/>
                  </a:lnTo>
                  <a:lnTo>
                    <a:pt x="31925" y="39547"/>
                  </a:lnTo>
                  <a:lnTo>
                    <a:pt x="28369" y="38150"/>
                  </a:lnTo>
                  <a:lnTo>
                    <a:pt x="20380" y="35102"/>
                  </a:lnTo>
                  <a:lnTo>
                    <a:pt x="17723" y="34213"/>
                  </a:lnTo>
                  <a:close/>
                </a:path>
                <a:path w="90804" h="129539">
                  <a:moveTo>
                    <a:pt x="79296" y="54787"/>
                  </a:moveTo>
                  <a:lnTo>
                    <a:pt x="76565" y="54787"/>
                  </a:lnTo>
                  <a:lnTo>
                    <a:pt x="75930" y="55930"/>
                  </a:lnTo>
                  <a:lnTo>
                    <a:pt x="75498" y="56438"/>
                  </a:lnTo>
                  <a:lnTo>
                    <a:pt x="78233" y="56438"/>
                  </a:lnTo>
                  <a:lnTo>
                    <a:pt x="79296" y="54787"/>
                  </a:lnTo>
                  <a:close/>
                </a:path>
                <a:path w="90804" h="129539">
                  <a:moveTo>
                    <a:pt x="86979" y="40817"/>
                  </a:moveTo>
                  <a:lnTo>
                    <a:pt x="82318" y="45770"/>
                  </a:lnTo>
                  <a:lnTo>
                    <a:pt x="80553" y="47421"/>
                  </a:lnTo>
                  <a:lnTo>
                    <a:pt x="78649" y="50342"/>
                  </a:lnTo>
                  <a:lnTo>
                    <a:pt x="75498" y="55041"/>
                  </a:lnTo>
                  <a:lnTo>
                    <a:pt x="76357" y="55041"/>
                  </a:lnTo>
                  <a:lnTo>
                    <a:pt x="76565" y="54787"/>
                  </a:lnTo>
                  <a:lnTo>
                    <a:pt x="79296" y="54787"/>
                  </a:lnTo>
                  <a:lnTo>
                    <a:pt x="83093" y="49453"/>
                  </a:lnTo>
                  <a:lnTo>
                    <a:pt x="85557" y="46659"/>
                  </a:lnTo>
                  <a:lnTo>
                    <a:pt x="87819" y="45008"/>
                  </a:lnTo>
                  <a:lnTo>
                    <a:pt x="84363" y="45008"/>
                  </a:lnTo>
                  <a:lnTo>
                    <a:pt x="85036" y="44119"/>
                  </a:lnTo>
                  <a:lnTo>
                    <a:pt x="86979" y="40817"/>
                  </a:lnTo>
                  <a:close/>
                </a:path>
                <a:path w="90804" h="129539">
                  <a:moveTo>
                    <a:pt x="31099" y="10591"/>
                  </a:moveTo>
                  <a:lnTo>
                    <a:pt x="30439" y="10591"/>
                  </a:lnTo>
                  <a:lnTo>
                    <a:pt x="29410" y="11226"/>
                  </a:lnTo>
                  <a:lnTo>
                    <a:pt x="29359" y="11607"/>
                  </a:lnTo>
                  <a:lnTo>
                    <a:pt x="29253" y="13893"/>
                  </a:lnTo>
                  <a:lnTo>
                    <a:pt x="29368" y="15290"/>
                  </a:lnTo>
                  <a:lnTo>
                    <a:pt x="50924" y="50596"/>
                  </a:lnTo>
                  <a:lnTo>
                    <a:pt x="52270" y="51612"/>
                  </a:lnTo>
                  <a:lnTo>
                    <a:pt x="52003" y="51866"/>
                  </a:lnTo>
                  <a:lnTo>
                    <a:pt x="54696" y="51866"/>
                  </a:lnTo>
                  <a:lnTo>
                    <a:pt x="57007" y="50215"/>
                  </a:lnTo>
                  <a:lnTo>
                    <a:pt x="53743" y="50215"/>
                  </a:lnTo>
                  <a:lnTo>
                    <a:pt x="52308" y="49072"/>
                  </a:lnTo>
                  <a:lnTo>
                    <a:pt x="30447" y="17830"/>
                  </a:lnTo>
                  <a:lnTo>
                    <a:pt x="30121" y="16941"/>
                  </a:lnTo>
                  <a:lnTo>
                    <a:pt x="29829" y="15671"/>
                  </a:lnTo>
                  <a:lnTo>
                    <a:pt x="29636" y="14528"/>
                  </a:lnTo>
                  <a:lnTo>
                    <a:pt x="29677" y="11353"/>
                  </a:lnTo>
                  <a:lnTo>
                    <a:pt x="30121" y="10972"/>
                  </a:lnTo>
                  <a:lnTo>
                    <a:pt x="30642" y="10718"/>
                  </a:lnTo>
                  <a:lnTo>
                    <a:pt x="31332" y="10718"/>
                  </a:lnTo>
                  <a:lnTo>
                    <a:pt x="31099" y="10591"/>
                  </a:lnTo>
                  <a:close/>
                </a:path>
                <a:path w="90804" h="129539">
                  <a:moveTo>
                    <a:pt x="54226" y="34594"/>
                  </a:moveTo>
                  <a:lnTo>
                    <a:pt x="52524" y="34975"/>
                  </a:lnTo>
                  <a:lnTo>
                    <a:pt x="55072" y="38150"/>
                  </a:lnTo>
                  <a:lnTo>
                    <a:pt x="57982" y="42087"/>
                  </a:lnTo>
                  <a:lnTo>
                    <a:pt x="59657" y="44627"/>
                  </a:lnTo>
                  <a:lnTo>
                    <a:pt x="59852" y="44881"/>
                  </a:lnTo>
                  <a:lnTo>
                    <a:pt x="60093" y="45389"/>
                  </a:lnTo>
                  <a:lnTo>
                    <a:pt x="60360" y="45770"/>
                  </a:lnTo>
                  <a:lnTo>
                    <a:pt x="58201" y="46786"/>
                  </a:lnTo>
                  <a:lnTo>
                    <a:pt x="57198" y="47548"/>
                  </a:lnTo>
                  <a:lnTo>
                    <a:pt x="55953" y="48310"/>
                  </a:lnTo>
                  <a:lnTo>
                    <a:pt x="54810" y="49199"/>
                  </a:lnTo>
                  <a:lnTo>
                    <a:pt x="53743" y="50215"/>
                  </a:lnTo>
                  <a:lnTo>
                    <a:pt x="57007" y="50215"/>
                  </a:lnTo>
                  <a:lnTo>
                    <a:pt x="60208" y="47929"/>
                  </a:lnTo>
                  <a:lnTo>
                    <a:pt x="62189" y="46913"/>
                  </a:lnTo>
                  <a:lnTo>
                    <a:pt x="64945" y="46278"/>
                  </a:lnTo>
                  <a:lnTo>
                    <a:pt x="65326" y="45516"/>
                  </a:lnTo>
                  <a:lnTo>
                    <a:pt x="61046" y="45516"/>
                  </a:lnTo>
                  <a:lnTo>
                    <a:pt x="60158" y="43992"/>
                  </a:lnTo>
                  <a:lnTo>
                    <a:pt x="55954" y="37261"/>
                  </a:lnTo>
                  <a:lnTo>
                    <a:pt x="54226" y="34594"/>
                  </a:lnTo>
                  <a:close/>
                </a:path>
                <a:path w="90804" h="129539">
                  <a:moveTo>
                    <a:pt x="59141" y="33578"/>
                  </a:moveTo>
                  <a:lnTo>
                    <a:pt x="56791" y="34086"/>
                  </a:lnTo>
                  <a:lnTo>
                    <a:pt x="58157" y="38150"/>
                  </a:lnTo>
                  <a:lnTo>
                    <a:pt x="59654" y="42087"/>
                  </a:lnTo>
                  <a:lnTo>
                    <a:pt x="61071" y="45516"/>
                  </a:lnTo>
                  <a:lnTo>
                    <a:pt x="65326" y="45516"/>
                  </a:lnTo>
                  <a:lnTo>
                    <a:pt x="65643" y="44881"/>
                  </a:lnTo>
                  <a:lnTo>
                    <a:pt x="63129" y="44881"/>
                  </a:lnTo>
                  <a:lnTo>
                    <a:pt x="61355" y="40182"/>
                  </a:lnTo>
                  <a:lnTo>
                    <a:pt x="59141" y="33578"/>
                  </a:lnTo>
                  <a:close/>
                </a:path>
                <a:path w="90804" h="129539">
                  <a:moveTo>
                    <a:pt x="90408" y="41071"/>
                  </a:moveTo>
                  <a:lnTo>
                    <a:pt x="89278" y="41452"/>
                  </a:lnTo>
                  <a:lnTo>
                    <a:pt x="88224" y="42087"/>
                  </a:lnTo>
                  <a:lnTo>
                    <a:pt x="86217" y="43484"/>
                  </a:lnTo>
                  <a:lnTo>
                    <a:pt x="84363" y="45008"/>
                  </a:lnTo>
                  <a:lnTo>
                    <a:pt x="87819" y="45008"/>
                  </a:lnTo>
                  <a:lnTo>
                    <a:pt x="89037" y="44119"/>
                  </a:lnTo>
                  <a:lnTo>
                    <a:pt x="90408" y="41071"/>
                  </a:lnTo>
                  <a:close/>
                </a:path>
                <a:path w="90804" h="129539">
                  <a:moveTo>
                    <a:pt x="65897" y="44373"/>
                  </a:moveTo>
                  <a:lnTo>
                    <a:pt x="65237" y="44373"/>
                  </a:lnTo>
                  <a:lnTo>
                    <a:pt x="64564" y="44500"/>
                  </a:lnTo>
                  <a:lnTo>
                    <a:pt x="63649" y="44627"/>
                  </a:lnTo>
                  <a:lnTo>
                    <a:pt x="63129" y="44881"/>
                  </a:lnTo>
                  <a:lnTo>
                    <a:pt x="65643" y="44881"/>
                  </a:lnTo>
                  <a:lnTo>
                    <a:pt x="65897" y="44373"/>
                  </a:lnTo>
                  <a:close/>
                </a:path>
                <a:path w="90804" h="129539">
                  <a:moveTo>
                    <a:pt x="73289" y="29514"/>
                  </a:moveTo>
                  <a:lnTo>
                    <a:pt x="71422" y="30149"/>
                  </a:lnTo>
                  <a:lnTo>
                    <a:pt x="70520" y="30403"/>
                  </a:lnTo>
                  <a:lnTo>
                    <a:pt x="70393" y="30784"/>
                  </a:lnTo>
                  <a:lnTo>
                    <a:pt x="69568" y="33959"/>
                  </a:lnTo>
                  <a:lnTo>
                    <a:pt x="68974" y="36753"/>
                  </a:lnTo>
                  <a:lnTo>
                    <a:pt x="68463" y="40182"/>
                  </a:lnTo>
                  <a:lnTo>
                    <a:pt x="69502" y="38658"/>
                  </a:lnTo>
                  <a:lnTo>
                    <a:pt x="70604" y="37261"/>
                  </a:lnTo>
                  <a:lnTo>
                    <a:pt x="71447" y="36245"/>
                  </a:lnTo>
                  <a:lnTo>
                    <a:pt x="72260" y="33070"/>
                  </a:lnTo>
                  <a:lnTo>
                    <a:pt x="73289" y="29514"/>
                  </a:lnTo>
                  <a:close/>
                </a:path>
                <a:path w="90804" h="129539">
                  <a:moveTo>
                    <a:pt x="31332" y="10718"/>
                  </a:moveTo>
                  <a:lnTo>
                    <a:pt x="30642" y="10718"/>
                  </a:lnTo>
                  <a:lnTo>
                    <a:pt x="31277" y="10972"/>
                  </a:lnTo>
                  <a:lnTo>
                    <a:pt x="32357" y="11607"/>
                  </a:lnTo>
                  <a:lnTo>
                    <a:pt x="32890" y="11861"/>
                  </a:lnTo>
                  <a:lnTo>
                    <a:pt x="34350" y="13131"/>
                  </a:lnTo>
                  <a:lnTo>
                    <a:pt x="35290" y="13893"/>
                  </a:lnTo>
                  <a:lnTo>
                    <a:pt x="37881" y="16687"/>
                  </a:lnTo>
                  <a:lnTo>
                    <a:pt x="39706" y="18846"/>
                  </a:lnTo>
                  <a:lnTo>
                    <a:pt x="48397" y="29895"/>
                  </a:lnTo>
                  <a:lnTo>
                    <a:pt x="49400" y="29133"/>
                  </a:lnTo>
                  <a:lnTo>
                    <a:pt x="35570" y="13639"/>
                  </a:lnTo>
                  <a:lnTo>
                    <a:pt x="34617" y="12750"/>
                  </a:lnTo>
                  <a:lnTo>
                    <a:pt x="32496" y="11353"/>
                  </a:lnTo>
                  <a:lnTo>
                    <a:pt x="31332" y="10718"/>
                  </a:lnTo>
                  <a:close/>
                </a:path>
                <a:path w="90804" h="129539">
                  <a:moveTo>
                    <a:pt x="53591" y="15290"/>
                  </a:moveTo>
                  <a:lnTo>
                    <a:pt x="52169" y="15290"/>
                  </a:lnTo>
                  <a:lnTo>
                    <a:pt x="52791" y="19227"/>
                  </a:lnTo>
                  <a:lnTo>
                    <a:pt x="53561" y="22783"/>
                  </a:lnTo>
                  <a:lnTo>
                    <a:pt x="54378" y="25831"/>
                  </a:lnTo>
                  <a:lnTo>
                    <a:pt x="56360" y="24688"/>
                  </a:lnTo>
                  <a:lnTo>
                    <a:pt x="53591" y="15290"/>
                  </a:lnTo>
                  <a:close/>
                </a:path>
                <a:path w="90804" h="129539">
                  <a:moveTo>
                    <a:pt x="66227" y="14274"/>
                  </a:moveTo>
                  <a:lnTo>
                    <a:pt x="64348" y="14528"/>
                  </a:lnTo>
                  <a:lnTo>
                    <a:pt x="66012" y="17830"/>
                  </a:lnTo>
                  <a:lnTo>
                    <a:pt x="66774" y="19608"/>
                  </a:lnTo>
                  <a:lnTo>
                    <a:pt x="68615" y="18846"/>
                  </a:lnTo>
                  <a:lnTo>
                    <a:pt x="67891" y="17322"/>
                  </a:lnTo>
                  <a:lnTo>
                    <a:pt x="66803" y="15290"/>
                  </a:lnTo>
                  <a:lnTo>
                    <a:pt x="66227" y="14274"/>
                  </a:lnTo>
                  <a:close/>
                </a:path>
                <a:path w="90804" h="129539">
                  <a:moveTo>
                    <a:pt x="80896" y="10718"/>
                  </a:moveTo>
                  <a:lnTo>
                    <a:pt x="78229" y="11607"/>
                  </a:lnTo>
                  <a:lnTo>
                    <a:pt x="77342" y="13131"/>
                  </a:lnTo>
                  <a:lnTo>
                    <a:pt x="75791" y="16433"/>
                  </a:lnTo>
                  <a:lnTo>
                    <a:pt x="78445" y="15671"/>
                  </a:lnTo>
                  <a:lnTo>
                    <a:pt x="79982" y="12242"/>
                  </a:lnTo>
                  <a:lnTo>
                    <a:pt x="80896" y="10718"/>
                  </a:lnTo>
                  <a:close/>
                </a:path>
                <a:path w="90804" h="129539">
                  <a:moveTo>
                    <a:pt x="53019" y="0"/>
                  </a:moveTo>
                  <a:lnTo>
                    <a:pt x="51165" y="6248"/>
                  </a:lnTo>
                  <a:lnTo>
                    <a:pt x="51597" y="6121"/>
                  </a:lnTo>
                  <a:lnTo>
                    <a:pt x="51524" y="5181"/>
                  </a:lnTo>
                  <a:lnTo>
                    <a:pt x="51617" y="1841"/>
                  </a:lnTo>
                  <a:lnTo>
                    <a:pt x="51724" y="1295"/>
                  </a:lnTo>
                  <a:lnTo>
                    <a:pt x="51927" y="609"/>
                  </a:lnTo>
                  <a:lnTo>
                    <a:pt x="52448" y="304"/>
                  </a:lnTo>
                  <a:lnTo>
                    <a:pt x="53019" y="101"/>
                  </a:lnTo>
                  <a:lnTo>
                    <a:pt x="53674" y="101"/>
                  </a:lnTo>
                  <a:lnTo>
                    <a:pt x="53502" y="25"/>
                  </a:lnTo>
                  <a:lnTo>
                    <a:pt x="53019" y="0"/>
                  </a:lnTo>
                  <a:close/>
                </a:path>
                <a:path w="90804" h="129539">
                  <a:moveTo>
                    <a:pt x="53674" y="101"/>
                  </a:moveTo>
                  <a:lnTo>
                    <a:pt x="53019" y="101"/>
                  </a:lnTo>
                  <a:lnTo>
                    <a:pt x="53680" y="355"/>
                  </a:lnTo>
                  <a:lnTo>
                    <a:pt x="54251" y="660"/>
                  </a:lnTo>
                  <a:lnTo>
                    <a:pt x="58074" y="4267"/>
                  </a:lnTo>
                  <a:lnTo>
                    <a:pt x="58633" y="4114"/>
                  </a:lnTo>
                  <a:lnTo>
                    <a:pt x="56944" y="2387"/>
                  </a:lnTo>
                  <a:lnTo>
                    <a:pt x="54963" y="787"/>
                  </a:lnTo>
                  <a:lnTo>
                    <a:pt x="53959" y="228"/>
                  </a:lnTo>
                  <a:lnTo>
                    <a:pt x="53674" y="101"/>
                  </a:lnTo>
                  <a:close/>
                </a:path>
              </a:pathLst>
            </a:custGeom>
            <a:solidFill>
              <a:srgbClr val="205D7C"/>
            </a:solidFill>
          </p:spPr>
          <p:txBody>
            <a:bodyPr wrap="square" lIns="0" tIns="0" rIns="0" bIns="0" rtlCol="0"/>
            <a:lstStyle/>
            <a:p>
              <a:endParaRPr/>
            </a:p>
          </p:txBody>
        </p:sp>
        <p:pic>
          <p:nvPicPr>
            <p:cNvPr id="3865" name="object 706">
              <a:extLst>
                <a:ext uri="{FF2B5EF4-FFF2-40B4-BE49-F238E27FC236}">
                  <a16:creationId xmlns:a16="http://schemas.microsoft.com/office/drawing/2014/main" id="{CF5271D3-5EB2-E0EF-7E5D-B05AAC86C04D}"/>
                </a:ext>
              </a:extLst>
            </p:cNvPr>
            <p:cNvPicPr/>
            <p:nvPr/>
          </p:nvPicPr>
          <p:blipFill>
            <a:blip r:embed="rId502" cstate="hqprint">
              <a:extLst>
                <a:ext uri="{28A0092B-C50C-407E-A947-70E740481C1C}">
                  <a14:useLocalDpi xmlns:a14="http://schemas.microsoft.com/office/drawing/2010/main"/>
                </a:ext>
              </a:extLst>
            </a:blip>
            <a:stretch>
              <a:fillRect/>
            </a:stretch>
          </p:blipFill>
          <p:spPr>
            <a:xfrm>
              <a:off x="3983088" y="3330537"/>
              <a:ext cx="105752" cy="123482"/>
            </a:xfrm>
            <a:prstGeom prst="rect">
              <a:avLst/>
            </a:prstGeom>
          </p:spPr>
        </p:pic>
        <p:sp>
          <p:nvSpPr>
            <p:cNvPr id="3866" name="object 707">
              <a:extLst>
                <a:ext uri="{FF2B5EF4-FFF2-40B4-BE49-F238E27FC236}">
                  <a16:creationId xmlns:a16="http://schemas.microsoft.com/office/drawing/2014/main" id="{D72AC0D1-4D01-66FF-7BC7-9AF6ECD67B41}"/>
                </a:ext>
              </a:extLst>
            </p:cNvPr>
            <p:cNvSpPr/>
            <p:nvPr/>
          </p:nvSpPr>
          <p:spPr>
            <a:xfrm>
              <a:off x="6841727" y="2802666"/>
              <a:ext cx="95885" cy="130175"/>
            </a:xfrm>
            <a:custGeom>
              <a:avLst/>
              <a:gdLst/>
              <a:ahLst/>
              <a:cxnLst/>
              <a:rect l="l" t="t" r="r" b="b"/>
              <a:pathLst>
                <a:path w="95884" h="130175">
                  <a:moveTo>
                    <a:pt x="42735" y="0"/>
                  </a:moveTo>
                  <a:lnTo>
                    <a:pt x="41706" y="292"/>
                  </a:lnTo>
                  <a:lnTo>
                    <a:pt x="40563" y="1612"/>
                  </a:lnTo>
                  <a:lnTo>
                    <a:pt x="39852" y="4457"/>
                  </a:lnTo>
                  <a:lnTo>
                    <a:pt x="40093" y="9855"/>
                  </a:lnTo>
                  <a:lnTo>
                    <a:pt x="42011" y="18935"/>
                  </a:lnTo>
                  <a:lnTo>
                    <a:pt x="43027" y="22783"/>
                  </a:lnTo>
                  <a:lnTo>
                    <a:pt x="44323" y="26555"/>
                  </a:lnTo>
                  <a:lnTo>
                    <a:pt x="38468" y="22237"/>
                  </a:lnTo>
                  <a:lnTo>
                    <a:pt x="33553" y="19812"/>
                  </a:lnTo>
                  <a:lnTo>
                    <a:pt x="23228" y="16700"/>
                  </a:lnTo>
                  <a:lnTo>
                    <a:pt x="17919" y="15849"/>
                  </a:lnTo>
                  <a:lnTo>
                    <a:pt x="13906" y="16001"/>
                  </a:lnTo>
                  <a:lnTo>
                    <a:pt x="13157" y="16192"/>
                  </a:lnTo>
                  <a:lnTo>
                    <a:pt x="12446" y="17551"/>
                  </a:lnTo>
                  <a:lnTo>
                    <a:pt x="14846" y="21691"/>
                  </a:lnTo>
                  <a:lnTo>
                    <a:pt x="20320" y="27597"/>
                  </a:lnTo>
                  <a:lnTo>
                    <a:pt x="26162" y="33134"/>
                  </a:lnTo>
                  <a:lnTo>
                    <a:pt x="38747" y="42430"/>
                  </a:lnTo>
                  <a:lnTo>
                    <a:pt x="47218" y="47548"/>
                  </a:lnTo>
                  <a:lnTo>
                    <a:pt x="36156" y="43332"/>
                  </a:lnTo>
                  <a:lnTo>
                    <a:pt x="26466" y="40335"/>
                  </a:lnTo>
                  <a:lnTo>
                    <a:pt x="21501" y="39179"/>
                  </a:lnTo>
                  <a:lnTo>
                    <a:pt x="11404" y="37909"/>
                  </a:lnTo>
                  <a:lnTo>
                    <a:pt x="3771" y="37769"/>
                  </a:lnTo>
                  <a:lnTo>
                    <a:pt x="1790" y="38176"/>
                  </a:lnTo>
                  <a:lnTo>
                    <a:pt x="1244" y="39560"/>
                  </a:lnTo>
                  <a:lnTo>
                    <a:pt x="3987" y="43167"/>
                  </a:lnTo>
                  <a:lnTo>
                    <a:pt x="43916" y="57721"/>
                  </a:lnTo>
                  <a:lnTo>
                    <a:pt x="43878" y="58115"/>
                  </a:lnTo>
                  <a:lnTo>
                    <a:pt x="4076" y="65646"/>
                  </a:lnTo>
                  <a:lnTo>
                    <a:pt x="0" y="68313"/>
                  </a:lnTo>
                  <a:lnTo>
                    <a:pt x="177" y="69621"/>
                  </a:lnTo>
                  <a:lnTo>
                    <a:pt x="3644" y="71018"/>
                  </a:lnTo>
                  <a:lnTo>
                    <a:pt x="9677" y="71729"/>
                  </a:lnTo>
                  <a:lnTo>
                    <a:pt x="19240" y="71678"/>
                  </a:lnTo>
                  <a:lnTo>
                    <a:pt x="24028" y="71335"/>
                  </a:lnTo>
                  <a:lnTo>
                    <a:pt x="33489" y="69799"/>
                  </a:lnTo>
                  <a:lnTo>
                    <a:pt x="38163" y="68707"/>
                  </a:lnTo>
                  <a:lnTo>
                    <a:pt x="43954" y="66624"/>
                  </a:lnTo>
                  <a:lnTo>
                    <a:pt x="44831" y="71081"/>
                  </a:lnTo>
                  <a:lnTo>
                    <a:pt x="6858" y="89331"/>
                  </a:lnTo>
                  <a:lnTo>
                    <a:pt x="6311" y="90411"/>
                  </a:lnTo>
                  <a:lnTo>
                    <a:pt x="6807" y="91630"/>
                  </a:lnTo>
                  <a:lnTo>
                    <a:pt x="9245" y="92100"/>
                  </a:lnTo>
                  <a:lnTo>
                    <a:pt x="16370" y="91033"/>
                  </a:lnTo>
                  <a:lnTo>
                    <a:pt x="30238" y="87617"/>
                  </a:lnTo>
                  <a:lnTo>
                    <a:pt x="39255" y="84378"/>
                  </a:lnTo>
                  <a:lnTo>
                    <a:pt x="43573" y="82283"/>
                  </a:lnTo>
                  <a:lnTo>
                    <a:pt x="48412" y="79248"/>
                  </a:lnTo>
                  <a:lnTo>
                    <a:pt x="48577" y="79489"/>
                  </a:lnTo>
                  <a:lnTo>
                    <a:pt x="22923" y="111340"/>
                  </a:lnTo>
                  <a:lnTo>
                    <a:pt x="22352" y="115836"/>
                  </a:lnTo>
                  <a:lnTo>
                    <a:pt x="23533" y="116751"/>
                  </a:lnTo>
                  <a:lnTo>
                    <a:pt x="57505" y="86436"/>
                  </a:lnTo>
                  <a:lnTo>
                    <a:pt x="57670" y="86474"/>
                  </a:lnTo>
                  <a:lnTo>
                    <a:pt x="43103" y="124434"/>
                  </a:lnTo>
                  <a:lnTo>
                    <a:pt x="43103" y="129222"/>
                  </a:lnTo>
                  <a:lnTo>
                    <a:pt x="44411" y="130035"/>
                  </a:lnTo>
                  <a:lnTo>
                    <a:pt x="47561" y="128625"/>
                  </a:lnTo>
                  <a:lnTo>
                    <a:pt x="52857" y="124510"/>
                  </a:lnTo>
                  <a:lnTo>
                    <a:pt x="60210" y="116636"/>
                  </a:lnTo>
                  <a:lnTo>
                    <a:pt x="63246" y="112052"/>
                  </a:lnTo>
                  <a:lnTo>
                    <a:pt x="66128" y="105371"/>
                  </a:lnTo>
                  <a:lnTo>
                    <a:pt x="66903" y="109283"/>
                  </a:lnTo>
                  <a:lnTo>
                    <a:pt x="70878" y="121932"/>
                  </a:lnTo>
                  <a:lnTo>
                    <a:pt x="73380" y="126733"/>
                  </a:lnTo>
                  <a:lnTo>
                    <a:pt x="75463" y="128828"/>
                  </a:lnTo>
                  <a:lnTo>
                    <a:pt x="77089" y="129374"/>
                  </a:lnTo>
                  <a:lnTo>
                    <a:pt x="78130" y="129108"/>
                  </a:lnTo>
                  <a:lnTo>
                    <a:pt x="78676" y="128625"/>
                  </a:lnTo>
                  <a:lnTo>
                    <a:pt x="79895" y="127685"/>
                  </a:lnTo>
                  <a:lnTo>
                    <a:pt x="81686" y="124028"/>
                  </a:lnTo>
                  <a:lnTo>
                    <a:pt x="83261" y="118973"/>
                  </a:lnTo>
                  <a:lnTo>
                    <a:pt x="84912" y="108572"/>
                  </a:lnTo>
                  <a:lnTo>
                    <a:pt x="85267" y="103276"/>
                  </a:lnTo>
                  <a:lnTo>
                    <a:pt x="83769" y="94780"/>
                  </a:lnTo>
                  <a:lnTo>
                    <a:pt x="81140" y="89166"/>
                  </a:lnTo>
                  <a:lnTo>
                    <a:pt x="85153" y="93052"/>
                  </a:lnTo>
                  <a:lnTo>
                    <a:pt x="86842" y="94208"/>
                  </a:lnTo>
                  <a:lnTo>
                    <a:pt x="90855" y="95453"/>
                  </a:lnTo>
                  <a:lnTo>
                    <a:pt x="93091" y="95084"/>
                  </a:lnTo>
                  <a:lnTo>
                    <a:pt x="94195" y="94564"/>
                  </a:lnTo>
                  <a:lnTo>
                    <a:pt x="95288" y="92265"/>
                  </a:lnTo>
                  <a:lnTo>
                    <a:pt x="93903" y="87477"/>
                  </a:lnTo>
                  <a:lnTo>
                    <a:pt x="71551" y="63792"/>
                  </a:lnTo>
                  <a:lnTo>
                    <a:pt x="70637" y="58902"/>
                  </a:lnTo>
                  <a:lnTo>
                    <a:pt x="74866" y="52717"/>
                  </a:lnTo>
                  <a:lnTo>
                    <a:pt x="76276" y="49034"/>
                  </a:lnTo>
                  <a:lnTo>
                    <a:pt x="77838" y="41465"/>
                  </a:lnTo>
                  <a:lnTo>
                    <a:pt x="77597" y="29933"/>
                  </a:lnTo>
                  <a:lnTo>
                    <a:pt x="76136" y="23190"/>
                  </a:lnTo>
                  <a:lnTo>
                    <a:pt x="74015" y="21742"/>
                  </a:lnTo>
                  <a:lnTo>
                    <a:pt x="72796" y="21856"/>
                  </a:lnTo>
                  <a:lnTo>
                    <a:pt x="70675" y="22669"/>
                  </a:lnTo>
                  <a:lnTo>
                    <a:pt x="67843" y="25781"/>
                  </a:lnTo>
                  <a:lnTo>
                    <a:pt x="65684" y="31864"/>
                  </a:lnTo>
                  <a:lnTo>
                    <a:pt x="65455" y="33045"/>
                  </a:lnTo>
                  <a:lnTo>
                    <a:pt x="65316" y="29959"/>
                  </a:lnTo>
                  <a:lnTo>
                    <a:pt x="44983" y="342"/>
                  </a:lnTo>
                  <a:lnTo>
                    <a:pt x="42735" y="0"/>
                  </a:lnTo>
                  <a:close/>
                </a:path>
              </a:pathLst>
            </a:custGeom>
            <a:solidFill>
              <a:srgbClr val="FFFFFF"/>
            </a:solidFill>
          </p:spPr>
          <p:txBody>
            <a:bodyPr wrap="square" lIns="0" tIns="0" rIns="0" bIns="0" rtlCol="0"/>
            <a:lstStyle/>
            <a:p>
              <a:endParaRPr/>
            </a:p>
          </p:txBody>
        </p:sp>
        <p:sp>
          <p:nvSpPr>
            <p:cNvPr id="3867" name="object 708">
              <a:extLst>
                <a:ext uri="{FF2B5EF4-FFF2-40B4-BE49-F238E27FC236}">
                  <a16:creationId xmlns:a16="http://schemas.microsoft.com/office/drawing/2014/main" id="{EE52951D-32DD-6BE1-F4E3-799019E90D2D}"/>
                </a:ext>
              </a:extLst>
            </p:cNvPr>
            <p:cNvSpPr/>
            <p:nvPr/>
          </p:nvSpPr>
          <p:spPr>
            <a:xfrm>
              <a:off x="6841727" y="2802666"/>
              <a:ext cx="95885" cy="130175"/>
            </a:xfrm>
            <a:custGeom>
              <a:avLst/>
              <a:gdLst/>
              <a:ahLst/>
              <a:cxnLst/>
              <a:rect l="l" t="t" r="r" b="b"/>
              <a:pathLst>
                <a:path w="95884" h="130175">
                  <a:moveTo>
                    <a:pt x="42735" y="0"/>
                  </a:moveTo>
                  <a:lnTo>
                    <a:pt x="41706" y="292"/>
                  </a:lnTo>
                  <a:lnTo>
                    <a:pt x="40563" y="1612"/>
                  </a:lnTo>
                  <a:lnTo>
                    <a:pt x="39852" y="4457"/>
                  </a:lnTo>
                  <a:lnTo>
                    <a:pt x="40093" y="9855"/>
                  </a:lnTo>
                  <a:lnTo>
                    <a:pt x="42011" y="18935"/>
                  </a:lnTo>
                  <a:lnTo>
                    <a:pt x="43027" y="22783"/>
                  </a:lnTo>
                  <a:lnTo>
                    <a:pt x="44323" y="26555"/>
                  </a:lnTo>
                  <a:lnTo>
                    <a:pt x="38468" y="22237"/>
                  </a:lnTo>
                  <a:lnTo>
                    <a:pt x="33553" y="19812"/>
                  </a:lnTo>
                  <a:lnTo>
                    <a:pt x="23228" y="16700"/>
                  </a:lnTo>
                  <a:lnTo>
                    <a:pt x="17919" y="15849"/>
                  </a:lnTo>
                  <a:lnTo>
                    <a:pt x="13906" y="16001"/>
                  </a:lnTo>
                  <a:lnTo>
                    <a:pt x="13157" y="16192"/>
                  </a:lnTo>
                  <a:lnTo>
                    <a:pt x="12446" y="17551"/>
                  </a:lnTo>
                  <a:lnTo>
                    <a:pt x="14846" y="21691"/>
                  </a:lnTo>
                  <a:lnTo>
                    <a:pt x="20320" y="27597"/>
                  </a:lnTo>
                  <a:lnTo>
                    <a:pt x="26162" y="33134"/>
                  </a:lnTo>
                  <a:lnTo>
                    <a:pt x="38747" y="42430"/>
                  </a:lnTo>
                  <a:lnTo>
                    <a:pt x="47218" y="47548"/>
                  </a:lnTo>
                  <a:lnTo>
                    <a:pt x="36156" y="43332"/>
                  </a:lnTo>
                  <a:lnTo>
                    <a:pt x="26466" y="40335"/>
                  </a:lnTo>
                  <a:lnTo>
                    <a:pt x="21501" y="39179"/>
                  </a:lnTo>
                  <a:lnTo>
                    <a:pt x="11404" y="37909"/>
                  </a:lnTo>
                  <a:lnTo>
                    <a:pt x="3771" y="37769"/>
                  </a:lnTo>
                  <a:lnTo>
                    <a:pt x="1790" y="38176"/>
                  </a:lnTo>
                  <a:lnTo>
                    <a:pt x="1244" y="39560"/>
                  </a:lnTo>
                  <a:lnTo>
                    <a:pt x="3987" y="43167"/>
                  </a:lnTo>
                  <a:lnTo>
                    <a:pt x="43916" y="57721"/>
                  </a:lnTo>
                  <a:lnTo>
                    <a:pt x="43878" y="58115"/>
                  </a:lnTo>
                  <a:lnTo>
                    <a:pt x="4076" y="65646"/>
                  </a:lnTo>
                  <a:lnTo>
                    <a:pt x="0" y="68313"/>
                  </a:lnTo>
                  <a:lnTo>
                    <a:pt x="177" y="69621"/>
                  </a:lnTo>
                  <a:lnTo>
                    <a:pt x="3644" y="71018"/>
                  </a:lnTo>
                  <a:lnTo>
                    <a:pt x="9677" y="71729"/>
                  </a:lnTo>
                  <a:lnTo>
                    <a:pt x="19240" y="71678"/>
                  </a:lnTo>
                  <a:lnTo>
                    <a:pt x="24028" y="71335"/>
                  </a:lnTo>
                  <a:lnTo>
                    <a:pt x="33489" y="69799"/>
                  </a:lnTo>
                  <a:lnTo>
                    <a:pt x="38163" y="68707"/>
                  </a:lnTo>
                  <a:lnTo>
                    <a:pt x="43954" y="66624"/>
                  </a:lnTo>
                  <a:lnTo>
                    <a:pt x="44831" y="71081"/>
                  </a:lnTo>
                  <a:lnTo>
                    <a:pt x="6858" y="89331"/>
                  </a:lnTo>
                  <a:lnTo>
                    <a:pt x="6311" y="90411"/>
                  </a:lnTo>
                  <a:lnTo>
                    <a:pt x="6807" y="91630"/>
                  </a:lnTo>
                  <a:lnTo>
                    <a:pt x="9245" y="92100"/>
                  </a:lnTo>
                  <a:lnTo>
                    <a:pt x="16370" y="91033"/>
                  </a:lnTo>
                  <a:lnTo>
                    <a:pt x="30238" y="87617"/>
                  </a:lnTo>
                  <a:lnTo>
                    <a:pt x="39255" y="84378"/>
                  </a:lnTo>
                  <a:lnTo>
                    <a:pt x="43573" y="82283"/>
                  </a:lnTo>
                  <a:lnTo>
                    <a:pt x="48412" y="79248"/>
                  </a:lnTo>
                  <a:lnTo>
                    <a:pt x="48577" y="79489"/>
                  </a:lnTo>
                  <a:lnTo>
                    <a:pt x="22923" y="111340"/>
                  </a:lnTo>
                  <a:lnTo>
                    <a:pt x="22352" y="115836"/>
                  </a:lnTo>
                  <a:lnTo>
                    <a:pt x="23533" y="116751"/>
                  </a:lnTo>
                  <a:lnTo>
                    <a:pt x="57505" y="86436"/>
                  </a:lnTo>
                  <a:lnTo>
                    <a:pt x="57670" y="86474"/>
                  </a:lnTo>
                  <a:lnTo>
                    <a:pt x="43103" y="124434"/>
                  </a:lnTo>
                  <a:lnTo>
                    <a:pt x="43103" y="129222"/>
                  </a:lnTo>
                  <a:lnTo>
                    <a:pt x="44411" y="130035"/>
                  </a:lnTo>
                  <a:lnTo>
                    <a:pt x="47561" y="128625"/>
                  </a:lnTo>
                  <a:lnTo>
                    <a:pt x="52857" y="124510"/>
                  </a:lnTo>
                  <a:lnTo>
                    <a:pt x="60210" y="116636"/>
                  </a:lnTo>
                  <a:lnTo>
                    <a:pt x="63246" y="112052"/>
                  </a:lnTo>
                  <a:lnTo>
                    <a:pt x="66128" y="105371"/>
                  </a:lnTo>
                  <a:lnTo>
                    <a:pt x="66903" y="109283"/>
                  </a:lnTo>
                  <a:lnTo>
                    <a:pt x="70878" y="121932"/>
                  </a:lnTo>
                  <a:lnTo>
                    <a:pt x="73380" y="126733"/>
                  </a:lnTo>
                  <a:lnTo>
                    <a:pt x="75463" y="128828"/>
                  </a:lnTo>
                  <a:lnTo>
                    <a:pt x="77089" y="129374"/>
                  </a:lnTo>
                  <a:lnTo>
                    <a:pt x="78130" y="129108"/>
                  </a:lnTo>
                  <a:lnTo>
                    <a:pt x="78676" y="128625"/>
                  </a:lnTo>
                  <a:lnTo>
                    <a:pt x="79895" y="127685"/>
                  </a:lnTo>
                  <a:lnTo>
                    <a:pt x="81686" y="124028"/>
                  </a:lnTo>
                  <a:lnTo>
                    <a:pt x="83261" y="118973"/>
                  </a:lnTo>
                  <a:lnTo>
                    <a:pt x="84912" y="108572"/>
                  </a:lnTo>
                  <a:lnTo>
                    <a:pt x="85267" y="103276"/>
                  </a:lnTo>
                  <a:lnTo>
                    <a:pt x="83769" y="94780"/>
                  </a:lnTo>
                  <a:lnTo>
                    <a:pt x="81140" y="89166"/>
                  </a:lnTo>
                  <a:lnTo>
                    <a:pt x="85153" y="93052"/>
                  </a:lnTo>
                  <a:lnTo>
                    <a:pt x="86842" y="94208"/>
                  </a:lnTo>
                  <a:lnTo>
                    <a:pt x="90855" y="95453"/>
                  </a:lnTo>
                  <a:lnTo>
                    <a:pt x="93091" y="95084"/>
                  </a:lnTo>
                  <a:lnTo>
                    <a:pt x="94195" y="94564"/>
                  </a:lnTo>
                  <a:lnTo>
                    <a:pt x="95288" y="92265"/>
                  </a:lnTo>
                  <a:lnTo>
                    <a:pt x="93903" y="87477"/>
                  </a:lnTo>
                  <a:lnTo>
                    <a:pt x="71551" y="63792"/>
                  </a:lnTo>
                  <a:lnTo>
                    <a:pt x="70637" y="58902"/>
                  </a:lnTo>
                  <a:lnTo>
                    <a:pt x="74866" y="52717"/>
                  </a:lnTo>
                  <a:lnTo>
                    <a:pt x="76276" y="49034"/>
                  </a:lnTo>
                  <a:lnTo>
                    <a:pt x="77838" y="41465"/>
                  </a:lnTo>
                  <a:lnTo>
                    <a:pt x="77597" y="29933"/>
                  </a:lnTo>
                  <a:lnTo>
                    <a:pt x="76136" y="23190"/>
                  </a:lnTo>
                  <a:lnTo>
                    <a:pt x="74015" y="21742"/>
                  </a:lnTo>
                  <a:lnTo>
                    <a:pt x="72796" y="21856"/>
                  </a:lnTo>
                  <a:lnTo>
                    <a:pt x="70675" y="22669"/>
                  </a:lnTo>
                  <a:lnTo>
                    <a:pt x="67843" y="25781"/>
                  </a:lnTo>
                  <a:lnTo>
                    <a:pt x="65684" y="31864"/>
                  </a:lnTo>
                  <a:lnTo>
                    <a:pt x="65455" y="33045"/>
                  </a:lnTo>
                  <a:lnTo>
                    <a:pt x="65316" y="29959"/>
                  </a:lnTo>
                  <a:lnTo>
                    <a:pt x="44983" y="342"/>
                  </a:lnTo>
                  <a:lnTo>
                    <a:pt x="42735" y="0"/>
                  </a:lnTo>
                  <a:close/>
                </a:path>
              </a:pathLst>
            </a:custGeom>
            <a:solidFill>
              <a:srgbClr val="51A2C0"/>
            </a:solidFill>
          </p:spPr>
          <p:txBody>
            <a:bodyPr wrap="square" lIns="0" tIns="0" rIns="0" bIns="0" rtlCol="0"/>
            <a:lstStyle/>
            <a:p>
              <a:endParaRPr/>
            </a:p>
          </p:txBody>
        </p:sp>
        <p:sp>
          <p:nvSpPr>
            <p:cNvPr id="3868" name="object 709">
              <a:extLst>
                <a:ext uri="{FF2B5EF4-FFF2-40B4-BE49-F238E27FC236}">
                  <a16:creationId xmlns:a16="http://schemas.microsoft.com/office/drawing/2014/main" id="{9A996FAA-3187-0B6B-F807-4329622C9D08}"/>
                </a:ext>
              </a:extLst>
            </p:cNvPr>
            <p:cNvSpPr/>
            <p:nvPr/>
          </p:nvSpPr>
          <p:spPr>
            <a:xfrm>
              <a:off x="6912357" y="2860636"/>
              <a:ext cx="24765" cy="33655"/>
            </a:xfrm>
            <a:custGeom>
              <a:avLst/>
              <a:gdLst/>
              <a:ahLst/>
              <a:cxnLst/>
              <a:rect l="l" t="t" r="r" b="b"/>
              <a:pathLst>
                <a:path w="24765" h="33655">
                  <a:moveTo>
                    <a:pt x="23990" y="31292"/>
                  </a:moveTo>
                  <a:lnTo>
                    <a:pt x="24460" y="33388"/>
                  </a:lnTo>
                  <a:lnTo>
                    <a:pt x="24231" y="32270"/>
                  </a:lnTo>
                  <a:lnTo>
                    <a:pt x="23990" y="31292"/>
                  </a:lnTo>
                  <a:close/>
                </a:path>
                <a:path w="24765" h="33655">
                  <a:moveTo>
                    <a:pt x="21130" y="25104"/>
                  </a:moveTo>
                  <a:lnTo>
                    <a:pt x="22542" y="27736"/>
                  </a:lnTo>
                  <a:lnTo>
                    <a:pt x="23279" y="29502"/>
                  </a:lnTo>
                  <a:lnTo>
                    <a:pt x="22542" y="27711"/>
                  </a:lnTo>
                  <a:lnTo>
                    <a:pt x="21130" y="25104"/>
                  </a:lnTo>
                  <a:close/>
                </a:path>
                <a:path w="24765" h="33655">
                  <a:moveTo>
                    <a:pt x="774" y="0"/>
                  </a:moveTo>
                  <a:lnTo>
                    <a:pt x="0" y="939"/>
                  </a:lnTo>
                  <a:lnTo>
                    <a:pt x="368" y="2286"/>
                  </a:lnTo>
                  <a:lnTo>
                    <a:pt x="25" y="939"/>
                  </a:lnTo>
                  <a:lnTo>
                    <a:pt x="774" y="0"/>
                  </a:lnTo>
                  <a:close/>
                </a:path>
              </a:pathLst>
            </a:custGeom>
            <a:solidFill>
              <a:srgbClr val="567181"/>
            </a:solidFill>
          </p:spPr>
          <p:txBody>
            <a:bodyPr wrap="square" lIns="0" tIns="0" rIns="0" bIns="0" rtlCol="0"/>
            <a:lstStyle/>
            <a:p>
              <a:endParaRPr/>
            </a:p>
          </p:txBody>
        </p:sp>
        <p:sp>
          <p:nvSpPr>
            <p:cNvPr id="3869" name="object 710">
              <a:extLst>
                <a:ext uri="{FF2B5EF4-FFF2-40B4-BE49-F238E27FC236}">
                  <a16:creationId xmlns:a16="http://schemas.microsoft.com/office/drawing/2014/main" id="{E48FF898-27CA-4E2C-5255-E0F65555BA46}"/>
                </a:ext>
              </a:extLst>
            </p:cNvPr>
            <p:cNvSpPr/>
            <p:nvPr/>
          </p:nvSpPr>
          <p:spPr>
            <a:xfrm>
              <a:off x="6916712" y="2850298"/>
              <a:ext cx="8890" cy="70485"/>
            </a:xfrm>
            <a:custGeom>
              <a:avLst/>
              <a:gdLst/>
              <a:ahLst/>
              <a:cxnLst/>
              <a:rect l="l" t="t" r="r" b="b"/>
              <a:pathLst>
                <a:path w="8890" h="70485">
                  <a:moveTo>
                    <a:pt x="1498" y="0"/>
                  </a:moveTo>
                  <a:lnTo>
                    <a:pt x="850" y="2222"/>
                  </a:lnTo>
                  <a:lnTo>
                    <a:pt x="0" y="4394"/>
                  </a:lnTo>
                  <a:lnTo>
                    <a:pt x="876" y="2209"/>
                  </a:lnTo>
                  <a:lnTo>
                    <a:pt x="1498" y="0"/>
                  </a:lnTo>
                  <a:close/>
                </a:path>
                <a:path w="8890" h="70485">
                  <a:moveTo>
                    <a:pt x="8826" y="68173"/>
                  </a:moveTo>
                  <a:lnTo>
                    <a:pt x="8699" y="68935"/>
                  </a:lnTo>
                  <a:lnTo>
                    <a:pt x="8420" y="70307"/>
                  </a:lnTo>
                  <a:lnTo>
                    <a:pt x="8712" y="68935"/>
                  </a:lnTo>
                  <a:lnTo>
                    <a:pt x="8826" y="68173"/>
                  </a:lnTo>
                  <a:close/>
                </a:path>
              </a:pathLst>
            </a:custGeom>
            <a:solidFill>
              <a:srgbClr val="066C7B"/>
            </a:solidFill>
          </p:spPr>
          <p:txBody>
            <a:bodyPr wrap="square" lIns="0" tIns="0" rIns="0" bIns="0" rtlCol="0"/>
            <a:lstStyle/>
            <a:p>
              <a:endParaRPr/>
            </a:p>
          </p:txBody>
        </p:sp>
        <p:sp>
          <p:nvSpPr>
            <p:cNvPr id="3870" name="object 711">
              <a:extLst>
                <a:ext uri="{FF2B5EF4-FFF2-40B4-BE49-F238E27FC236}">
                  <a16:creationId xmlns:a16="http://schemas.microsoft.com/office/drawing/2014/main" id="{2FCA7D6B-71EE-8B79-D535-C6F69497C38A}"/>
                </a:ext>
              </a:extLst>
            </p:cNvPr>
            <p:cNvSpPr/>
            <p:nvPr/>
          </p:nvSpPr>
          <p:spPr>
            <a:xfrm>
              <a:off x="6909943" y="2826143"/>
              <a:ext cx="15240" cy="100330"/>
            </a:xfrm>
            <a:custGeom>
              <a:avLst/>
              <a:gdLst/>
              <a:ahLst/>
              <a:cxnLst/>
              <a:rect l="l" t="t" r="r" b="b"/>
              <a:pathLst>
                <a:path w="15240" h="100330">
                  <a:moveTo>
                    <a:pt x="1625" y="0"/>
                  </a:moveTo>
                  <a:lnTo>
                    <a:pt x="1270" y="355"/>
                  </a:lnTo>
                  <a:lnTo>
                    <a:pt x="0" y="1854"/>
                  </a:lnTo>
                  <a:lnTo>
                    <a:pt x="1295" y="342"/>
                  </a:lnTo>
                  <a:lnTo>
                    <a:pt x="1625" y="0"/>
                  </a:lnTo>
                  <a:close/>
                </a:path>
                <a:path w="15240" h="100330">
                  <a:moveTo>
                    <a:pt x="1981" y="96583"/>
                  </a:moveTo>
                  <a:lnTo>
                    <a:pt x="1435" y="95021"/>
                  </a:lnTo>
                  <a:lnTo>
                    <a:pt x="1981" y="96596"/>
                  </a:lnTo>
                  <a:close/>
                </a:path>
                <a:path w="15240" h="100330">
                  <a:moveTo>
                    <a:pt x="2997" y="99060"/>
                  </a:moveTo>
                  <a:lnTo>
                    <a:pt x="2628" y="98132"/>
                  </a:lnTo>
                  <a:lnTo>
                    <a:pt x="2997" y="99060"/>
                  </a:lnTo>
                  <a:close/>
                </a:path>
                <a:path w="15240" h="100330">
                  <a:moveTo>
                    <a:pt x="3416" y="99961"/>
                  </a:moveTo>
                  <a:lnTo>
                    <a:pt x="3009" y="99060"/>
                  </a:lnTo>
                  <a:lnTo>
                    <a:pt x="3416" y="99961"/>
                  </a:lnTo>
                  <a:close/>
                </a:path>
                <a:path w="15240" h="100330">
                  <a:moveTo>
                    <a:pt x="14630" y="96862"/>
                  </a:moveTo>
                  <a:lnTo>
                    <a:pt x="13881" y="99288"/>
                  </a:lnTo>
                  <a:lnTo>
                    <a:pt x="14033" y="98869"/>
                  </a:lnTo>
                  <a:lnTo>
                    <a:pt x="14630" y="96862"/>
                  </a:lnTo>
                  <a:close/>
                </a:path>
                <a:path w="15240" h="100330">
                  <a:moveTo>
                    <a:pt x="15189" y="94462"/>
                  </a:moveTo>
                  <a:lnTo>
                    <a:pt x="14630" y="96862"/>
                  </a:lnTo>
                  <a:lnTo>
                    <a:pt x="14935" y="95669"/>
                  </a:lnTo>
                  <a:lnTo>
                    <a:pt x="15189" y="94462"/>
                  </a:lnTo>
                  <a:close/>
                </a:path>
              </a:pathLst>
            </a:custGeom>
            <a:solidFill>
              <a:srgbClr val="2A6D78"/>
            </a:solidFill>
          </p:spPr>
          <p:txBody>
            <a:bodyPr wrap="square" lIns="0" tIns="0" rIns="0" bIns="0" rtlCol="0"/>
            <a:lstStyle/>
            <a:p>
              <a:endParaRPr/>
            </a:p>
          </p:txBody>
        </p:sp>
        <p:sp>
          <p:nvSpPr>
            <p:cNvPr id="3871" name="object 712">
              <a:extLst>
                <a:ext uri="{FF2B5EF4-FFF2-40B4-BE49-F238E27FC236}">
                  <a16:creationId xmlns:a16="http://schemas.microsoft.com/office/drawing/2014/main" id="{C52B056E-83DB-2C48-042F-774ECD52987E}"/>
                </a:ext>
              </a:extLst>
            </p:cNvPr>
            <p:cNvSpPr/>
            <p:nvPr/>
          </p:nvSpPr>
          <p:spPr>
            <a:xfrm>
              <a:off x="6888982" y="2804505"/>
              <a:ext cx="3175" cy="2540"/>
            </a:xfrm>
            <a:custGeom>
              <a:avLst/>
              <a:gdLst/>
              <a:ahLst/>
              <a:cxnLst/>
              <a:rect l="l" t="t" r="r" b="b"/>
              <a:pathLst>
                <a:path w="3175" h="2539">
                  <a:moveTo>
                    <a:pt x="0" y="0"/>
                  </a:moveTo>
                  <a:lnTo>
                    <a:pt x="1104" y="774"/>
                  </a:lnTo>
                  <a:lnTo>
                    <a:pt x="2623" y="2109"/>
                  </a:lnTo>
                  <a:lnTo>
                    <a:pt x="1117" y="774"/>
                  </a:lnTo>
                  <a:lnTo>
                    <a:pt x="0" y="0"/>
                  </a:lnTo>
                  <a:close/>
                </a:path>
              </a:pathLst>
            </a:custGeom>
            <a:solidFill>
              <a:srgbClr val="066C7B"/>
            </a:solidFill>
          </p:spPr>
          <p:txBody>
            <a:bodyPr wrap="square" lIns="0" tIns="0" rIns="0" bIns="0" rtlCol="0"/>
            <a:lstStyle/>
            <a:p>
              <a:endParaRPr/>
            </a:p>
          </p:txBody>
        </p:sp>
        <p:sp>
          <p:nvSpPr>
            <p:cNvPr id="3872" name="object 713">
              <a:extLst>
                <a:ext uri="{FF2B5EF4-FFF2-40B4-BE49-F238E27FC236}">
                  <a16:creationId xmlns:a16="http://schemas.microsoft.com/office/drawing/2014/main" id="{A428D26B-958C-EF6D-559F-8ECDDDD3C963}"/>
                </a:ext>
              </a:extLst>
            </p:cNvPr>
            <p:cNvSpPr/>
            <p:nvPr/>
          </p:nvSpPr>
          <p:spPr>
            <a:xfrm>
              <a:off x="6882556" y="2869848"/>
              <a:ext cx="1905" cy="635"/>
            </a:xfrm>
            <a:custGeom>
              <a:avLst/>
              <a:gdLst/>
              <a:ahLst/>
              <a:cxnLst/>
              <a:rect l="l" t="t" r="r" b="b"/>
              <a:pathLst>
                <a:path w="1904" h="635">
                  <a:moveTo>
                    <a:pt x="1597" y="0"/>
                  </a:moveTo>
                  <a:lnTo>
                    <a:pt x="0" y="540"/>
                  </a:lnTo>
                  <a:lnTo>
                    <a:pt x="708" y="317"/>
                  </a:lnTo>
                  <a:lnTo>
                    <a:pt x="1597" y="0"/>
                  </a:lnTo>
                  <a:close/>
                </a:path>
              </a:pathLst>
            </a:custGeom>
            <a:solidFill>
              <a:srgbClr val="155777"/>
            </a:solidFill>
          </p:spPr>
          <p:txBody>
            <a:bodyPr wrap="square" lIns="0" tIns="0" rIns="0" bIns="0" rtlCol="0"/>
            <a:lstStyle/>
            <a:p>
              <a:endParaRPr/>
            </a:p>
          </p:txBody>
        </p:sp>
        <p:sp>
          <p:nvSpPr>
            <p:cNvPr id="3873" name="object 714">
              <a:extLst>
                <a:ext uri="{FF2B5EF4-FFF2-40B4-BE49-F238E27FC236}">
                  <a16:creationId xmlns:a16="http://schemas.microsoft.com/office/drawing/2014/main" id="{2D2A7848-75C3-273E-F75F-F6559BFBC522}"/>
                </a:ext>
              </a:extLst>
            </p:cNvPr>
            <p:cNvSpPr/>
            <p:nvPr/>
          </p:nvSpPr>
          <p:spPr>
            <a:xfrm>
              <a:off x="6867880" y="2835731"/>
              <a:ext cx="10795" cy="8255"/>
            </a:xfrm>
            <a:custGeom>
              <a:avLst/>
              <a:gdLst/>
              <a:ahLst/>
              <a:cxnLst/>
              <a:rect l="l" t="t" r="r" b="b"/>
              <a:pathLst>
                <a:path w="10795" h="8255">
                  <a:moveTo>
                    <a:pt x="2717" y="2184"/>
                  </a:moveTo>
                  <a:lnTo>
                    <a:pt x="12" y="0"/>
                  </a:lnTo>
                  <a:lnTo>
                    <a:pt x="2717" y="2184"/>
                  </a:lnTo>
                  <a:close/>
                </a:path>
                <a:path w="10795" h="8255">
                  <a:moveTo>
                    <a:pt x="3390" y="2717"/>
                  </a:moveTo>
                  <a:lnTo>
                    <a:pt x="2717" y="2184"/>
                  </a:lnTo>
                  <a:lnTo>
                    <a:pt x="3390" y="2717"/>
                  </a:lnTo>
                  <a:close/>
                </a:path>
                <a:path w="10795" h="8255">
                  <a:moveTo>
                    <a:pt x="10795" y="8077"/>
                  </a:moveTo>
                  <a:lnTo>
                    <a:pt x="9499" y="7162"/>
                  </a:lnTo>
                  <a:lnTo>
                    <a:pt x="10795" y="8077"/>
                  </a:lnTo>
                  <a:close/>
                </a:path>
              </a:pathLst>
            </a:custGeom>
            <a:solidFill>
              <a:srgbClr val="2A6D78"/>
            </a:solidFill>
          </p:spPr>
          <p:txBody>
            <a:bodyPr wrap="square" lIns="0" tIns="0" rIns="0" bIns="0" rtlCol="0"/>
            <a:lstStyle/>
            <a:p>
              <a:endParaRPr/>
            </a:p>
          </p:txBody>
        </p:sp>
        <p:sp>
          <p:nvSpPr>
            <p:cNvPr id="3874" name="object 715">
              <a:extLst>
                <a:ext uri="{FF2B5EF4-FFF2-40B4-BE49-F238E27FC236}">
                  <a16:creationId xmlns:a16="http://schemas.microsoft.com/office/drawing/2014/main" id="{754E9D39-F5B2-0985-52DF-DEEF59F885F5}"/>
                </a:ext>
              </a:extLst>
            </p:cNvPr>
            <p:cNvSpPr/>
            <p:nvPr/>
          </p:nvSpPr>
          <p:spPr>
            <a:xfrm>
              <a:off x="6866674" y="2905378"/>
              <a:ext cx="1905" cy="3175"/>
            </a:xfrm>
            <a:custGeom>
              <a:avLst/>
              <a:gdLst/>
              <a:ahLst/>
              <a:cxnLst/>
              <a:rect l="l" t="t" r="r" b="b"/>
              <a:pathLst>
                <a:path w="1904" h="3175">
                  <a:moveTo>
                    <a:pt x="1524" y="0"/>
                  </a:moveTo>
                  <a:lnTo>
                    <a:pt x="723" y="1549"/>
                  </a:lnTo>
                  <a:lnTo>
                    <a:pt x="0" y="3136"/>
                  </a:lnTo>
                  <a:lnTo>
                    <a:pt x="736" y="1549"/>
                  </a:lnTo>
                  <a:lnTo>
                    <a:pt x="1524" y="0"/>
                  </a:lnTo>
                  <a:close/>
                </a:path>
              </a:pathLst>
            </a:custGeom>
            <a:solidFill>
              <a:srgbClr val="3C7391"/>
            </a:solidFill>
          </p:spPr>
          <p:txBody>
            <a:bodyPr wrap="square" lIns="0" tIns="0" rIns="0" bIns="0" rtlCol="0"/>
            <a:lstStyle/>
            <a:p>
              <a:endParaRPr/>
            </a:p>
          </p:txBody>
        </p:sp>
        <p:sp>
          <p:nvSpPr>
            <p:cNvPr id="3875" name="object 716">
              <a:extLst>
                <a:ext uri="{FF2B5EF4-FFF2-40B4-BE49-F238E27FC236}">
                  <a16:creationId xmlns:a16="http://schemas.microsoft.com/office/drawing/2014/main" id="{508A67A1-C0E2-B8DA-AADE-7CB134C3C8AA}"/>
                </a:ext>
              </a:extLst>
            </p:cNvPr>
            <p:cNvSpPr/>
            <p:nvPr/>
          </p:nvSpPr>
          <p:spPr>
            <a:xfrm>
              <a:off x="6852344" y="2887813"/>
              <a:ext cx="1270" cy="1270"/>
            </a:xfrm>
            <a:custGeom>
              <a:avLst/>
              <a:gdLst/>
              <a:ahLst/>
              <a:cxnLst/>
              <a:rect l="l" t="t" r="r" b="b"/>
              <a:pathLst>
                <a:path w="1270" h="1269">
                  <a:moveTo>
                    <a:pt x="915" y="0"/>
                  </a:moveTo>
                  <a:lnTo>
                    <a:pt x="318" y="406"/>
                  </a:lnTo>
                  <a:lnTo>
                    <a:pt x="0" y="652"/>
                  </a:lnTo>
                  <a:lnTo>
                    <a:pt x="915" y="0"/>
                  </a:lnTo>
                  <a:close/>
                </a:path>
              </a:pathLst>
            </a:custGeom>
            <a:solidFill>
              <a:srgbClr val="155777"/>
            </a:solidFill>
          </p:spPr>
          <p:txBody>
            <a:bodyPr wrap="square" lIns="0" tIns="0" rIns="0" bIns="0" rtlCol="0"/>
            <a:lstStyle/>
            <a:p>
              <a:endParaRPr/>
            </a:p>
          </p:txBody>
        </p:sp>
        <p:sp>
          <p:nvSpPr>
            <p:cNvPr id="3876" name="object 717">
              <a:extLst>
                <a:ext uri="{FF2B5EF4-FFF2-40B4-BE49-F238E27FC236}">
                  <a16:creationId xmlns:a16="http://schemas.microsoft.com/office/drawing/2014/main" id="{0F16DCEE-1427-6B7C-FA2C-AA993AE70892}"/>
                </a:ext>
              </a:extLst>
            </p:cNvPr>
            <p:cNvSpPr/>
            <p:nvPr/>
          </p:nvSpPr>
          <p:spPr>
            <a:xfrm>
              <a:off x="6854334" y="2818571"/>
              <a:ext cx="1905" cy="2540"/>
            </a:xfrm>
            <a:custGeom>
              <a:avLst/>
              <a:gdLst/>
              <a:ahLst/>
              <a:cxnLst/>
              <a:rect l="l" t="t" r="r" b="b"/>
              <a:pathLst>
                <a:path w="1904" h="2539">
                  <a:moveTo>
                    <a:pt x="139" y="939"/>
                  </a:moveTo>
                  <a:lnTo>
                    <a:pt x="38" y="1155"/>
                  </a:lnTo>
                  <a:lnTo>
                    <a:pt x="0" y="2070"/>
                  </a:lnTo>
                  <a:lnTo>
                    <a:pt x="203" y="2540"/>
                  </a:lnTo>
                  <a:lnTo>
                    <a:pt x="12" y="2070"/>
                  </a:lnTo>
                  <a:lnTo>
                    <a:pt x="139" y="939"/>
                  </a:lnTo>
                  <a:close/>
                </a:path>
                <a:path w="1904" h="2539">
                  <a:moveTo>
                    <a:pt x="730" y="260"/>
                  </a:moveTo>
                  <a:lnTo>
                    <a:pt x="512" y="330"/>
                  </a:lnTo>
                  <a:lnTo>
                    <a:pt x="139" y="939"/>
                  </a:lnTo>
                  <a:lnTo>
                    <a:pt x="520" y="330"/>
                  </a:lnTo>
                  <a:lnTo>
                    <a:pt x="730" y="260"/>
                  </a:lnTo>
                  <a:close/>
                </a:path>
                <a:path w="1904" h="2539">
                  <a:moveTo>
                    <a:pt x="1828" y="0"/>
                  </a:moveTo>
                  <a:lnTo>
                    <a:pt x="1130" y="127"/>
                  </a:lnTo>
                  <a:lnTo>
                    <a:pt x="730" y="260"/>
                  </a:lnTo>
                  <a:lnTo>
                    <a:pt x="1341" y="101"/>
                  </a:lnTo>
                  <a:lnTo>
                    <a:pt x="1828" y="0"/>
                  </a:lnTo>
                  <a:close/>
                </a:path>
              </a:pathLst>
            </a:custGeom>
            <a:solidFill>
              <a:srgbClr val="066C7B"/>
            </a:solidFill>
          </p:spPr>
          <p:txBody>
            <a:bodyPr wrap="square" lIns="0" tIns="0" rIns="0" bIns="0" rtlCol="0"/>
            <a:lstStyle/>
            <a:p>
              <a:endParaRPr/>
            </a:p>
          </p:txBody>
        </p:sp>
        <p:pic>
          <p:nvPicPr>
            <p:cNvPr id="3877" name="object 718">
              <a:extLst>
                <a:ext uri="{FF2B5EF4-FFF2-40B4-BE49-F238E27FC236}">
                  <a16:creationId xmlns:a16="http://schemas.microsoft.com/office/drawing/2014/main" id="{E2957F10-EBAC-E47F-DD94-FF32003E97C3}"/>
                </a:ext>
              </a:extLst>
            </p:cNvPr>
            <p:cNvPicPr/>
            <p:nvPr/>
          </p:nvPicPr>
          <p:blipFill>
            <a:blip r:embed="rId503" cstate="hqprint">
              <a:extLst>
                <a:ext uri="{28A0092B-C50C-407E-A947-70E740481C1C}">
                  <a14:useLocalDpi xmlns:a14="http://schemas.microsoft.com/office/drawing/2010/main"/>
                </a:ext>
              </a:extLst>
            </a:blip>
            <a:stretch>
              <a:fillRect/>
            </a:stretch>
          </p:blipFill>
          <p:spPr>
            <a:xfrm>
              <a:off x="6952735" y="2187275"/>
              <a:ext cx="67266" cy="133518"/>
            </a:xfrm>
            <a:prstGeom prst="rect">
              <a:avLst/>
            </a:prstGeom>
          </p:spPr>
        </p:pic>
        <p:pic>
          <p:nvPicPr>
            <p:cNvPr id="3878" name="object 719">
              <a:extLst>
                <a:ext uri="{FF2B5EF4-FFF2-40B4-BE49-F238E27FC236}">
                  <a16:creationId xmlns:a16="http://schemas.microsoft.com/office/drawing/2014/main" id="{DBE23C93-405E-1550-6586-53DE1961573F}"/>
                </a:ext>
              </a:extLst>
            </p:cNvPr>
            <p:cNvPicPr/>
            <p:nvPr/>
          </p:nvPicPr>
          <p:blipFill>
            <a:blip r:embed="rId504" cstate="hqprint">
              <a:extLst>
                <a:ext uri="{28A0092B-C50C-407E-A947-70E740481C1C}">
                  <a14:useLocalDpi xmlns:a14="http://schemas.microsoft.com/office/drawing/2010/main"/>
                </a:ext>
              </a:extLst>
            </a:blip>
            <a:stretch>
              <a:fillRect/>
            </a:stretch>
          </p:blipFill>
          <p:spPr>
            <a:xfrm>
              <a:off x="6841782" y="2629649"/>
              <a:ext cx="119451" cy="401704"/>
            </a:xfrm>
            <a:prstGeom prst="rect">
              <a:avLst/>
            </a:prstGeom>
          </p:spPr>
        </p:pic>
        <p:pic>
          <p:nvPicPr>
            <p:cNvPr id="3879" name="object 720">
              <a:extLst>
                <a:ext uri="{FF2B5EF4-FFF2-40B4-BE49-F238E27FC236}">
                  <a16:creationId xmlns:a16="http://schemas.microsoft.com/office/drawing/2014/main" id="{0DE120E4-1A1F-1A39-D1C0-A8816D52DE25}"/>
                </a:ext>
              </a:extLst>
            </p:cNvPr>
            <p:cNvPicPr/>
            <p:nvPr/>
          </p:nvPicPr>
          <p:blipFill>
            <a:blip r:embed="rId505" cstate="hqprint">
              <a:extLst>
                <a:ext uri="{28A0092B-C50C-407E-A947-70E740481C1C}">
                  <a14:useLocalDpi xmlns:a14="http://schemas.microsoft.com/office/drawing/2010/main"/>
                </a:ext>
              </a:extLst>
            </a:blip>
            <a:stretch>
              <a:fillRect/>
            </a:stretch>
          </p:blipFill>
          <p:spPr>
            <a:xfrm>
              <a:off x="6968848" y="4336551"/>
              <a:ext cx="51153" cy="118784"/>
            </a:xfrm>
            <a:prstGeom prst="rect">
              <a:avLst/>
            </a:prstGeom>
          </p:spPr>
        </p:pic>
        <p:pic>
          <p:nvPicPr>
            <p:cNvPr id="3880" name="object 721">
              <a:extLst>
                <a:ext uri="{FF2B5EF4-FFF2-40B4-BE49-F238E27FC236}">
                  <a16:creationId xmlns:a16="http://schemas.microsoft.com/office/drawing/2014/main" id="{4504DEAA-A39D-2B23-5A4D-CCA6F8799D38}"/>
                </a:ext>
              </a:extLst>
            </p:cNvPr>
            <p:cNvPicPr/>
            <p:nvPr/>
          </p:nvPicPr>
          <p:blipFill>
            <a:blip r:embed="rId506" cstate="hqprint">
              <a:extLst>
                <a:ext uri="{28A0092B-C50C-407E-A947-70E740481C1C}">
                  <a14:useLocalDpi xmlns:a14="http://schemas.microsoft.com/office/drawing/2010/main"/>
                </a:ext>
              </a:extLst>
            </a:blip>
            <a:stretch>
              <a:fillRect/>
            </a:stretch>
          </p:blipFill>
          <p:spPr>
            <a:xfrm>
              <a:off x="6879753" y="3321617"/>
              <a:ext cx="140247" cy="262853"/>
            </a:xfrm>
            <a:prstGeom prst="rect">
              <a:avLst/>
            </a:prstGeom>
          </p:spPr>
        </p:pic>
        <p:pic>
          <p:nvPicPr>
            <p:cNvPr id="3881" name="object 722">
              <a:extLst>
                <a:ext uri="{FF2B5EF4-FFF2-40B4-BE49-F238E27FC236}">
                  <a16:creationId xmlns:a16="http://schemas.microsoft.com/office/drawing/2014/main" id="{85E9A1A6-A613-AC61-FB98-9759C27C708D}"/>
                </a:ext>
              </a:extLst>
            </p:cNvPr>
            <p:cNvPicPr/>
            <p:nvPr/>
          </p:nvPicPr>
          <p:blipFill>
            <a:blip r:embed="rId507" cstate="hqprint">
              <a:extLst>
                <a:ext uri="{28A0092B-C50C-407E-A947-70E740481C1C}">
                  <a14:useLocalDpi xmlns:a14="http://schemas.microsoft.com/office/drawing/2010/main"/>
                </a:ext>
              </a:extLst>
            </a:blip>
            <a:stretch>
              <a:fillRect/>
            </a:stretch>
          </p:blipFill>
          <p:spPr>
            <a:xfrm>
              <a:off x="3961503" y="3994839"/>
              <a:ext cx="101112" cy="247085"/>
            </a:xfrm>
            <a:prstGeom prst="rect">
              <a:avLst/>
            </a:prstGeom>
          </p:spPr>
        </p:pic>
        <p:pic>
          <p:nvPicPr>
            <p:cNvPr id="3882" name="object 723">
              <a:extLst>
                <a:ext uri="{FF2B5EF4-FFF2-40B4-BE49-F238E27FC236}">
                  <a16:creationId xmlns:a16="http://schemas.microsoft.com/office/drawing/2014/main" id="{684FCE4C-7197-E3DF-35D8-80BE7F7D6A5F}"/>
                </a:ext>
              </a:extLst>
            </p:cNvPr>
            <p:cNvPicPr/>
            <p:nvPr/>
          </p:nvPicPr>
          <p:blipFill>
            <a:blip r:embed="rId508" cstate="hqprint">
              <a:extLst>
                <a:ext uri="{28A0092B-C50C-407E-A947-70E740481C1C}">
                  <a14:useLocalDpi xmlns:a14="http://schemas.microsoft.com/office/drawing/2010/main"/>
                </a:ext>
              </a:extLst>
            </a:blip>
            <a:stretch>
              <a:fillRect/>
            </a:stretch>
          </p:blipFill>
          <p:spPr>
            <a:xfrm>
              <a:off x="3960012" y="2763336"/>
              <a:ext cx="83573" cy="132082"/>
            </a:xfrm>
            <a:prstGeom prst="rect">
              <a:avLst/>
            </a:prstGeom>
          </p:spPr>
        </p:pic>
        <p:pic>
          <p:nvPicPr>
            <p:cNvPr id="3883" name="object 724">
              <a:extLst>
                <a:ext uri="{FF2B5EF4-FFF2-40B4-BE49-F238E27FC236}">
                  <a16:creationId xmlns:a16="http://schemas.microsoft.com/office/drawing/2014/main" id="{9E47D526-23FD-A9EC-3791-A0298F78EBC9}"/>
                </a:ext>
              </a:extLst>
            </p:cNvPr>
            <p:cNvPicPr/>
            <p:nvPr/>
          </p:nvPicPr>
          <p:blipFill>
            <a:blip r:embed="rId509" cstate="hqprint">
              <a:extLst>
                <a:ext uri="{28A0092B-C50C-407E-A947-70E740481C1C}">
                  <a14:useLocalDpi xmlns:a14="http://schemas.microsoft.com/office/drawing/2010/main"/>
                </a:ext>
              </a:extLst>
            </a:blip>
            <a:stretch>
              <a:fillRect/>
            </a:stretch>
          </p:blipFill>
          <p:spPr>
            <a:xfrm>
              <a:off x="3960012" y="2359320"/>
              <a:ext cx="117693" cy="222399"/>
            </a:xfrm>
            <a:prstGeom prst="rect">
              <a:avLst/>
            </a:prstGeom>
          </p:spPr>
        </p:pic>
        <p:pic>
          <p:nvPicPr>
            <p:cNvPr id="3884" name="object 725">
              <a:extLst>
                <a:ext uri="{FF2B5EF4-FFF2-40B4-BE49-F238E27FC236}">
                  <a16:creationId xmlns:a16="http://schemas.microsoft.com/office/drawing/2014/main" id="{E1348EB9-22C2-A64D-50FC-EE3C2CA214B6}"/>
                </a:ext>
              </a:extLst>
            </p:cNvPr>
            <p:cNvPicPr/>
            <p:nvPr/>
          </p:nvPicPr>
          <p:blipFill>
            <a:blip r:embed="rId510" cstate="hqprint">
              <a:extLst>
                <a:ext uri="{28A0092B-C50C-407E-A947-70E740481C1C}">
                  <a14:useLocalDpi xmlns:a14="http://schemas.microsoft.com/office/drawing/2010/main"/>
                </a:ext>
              </a:extLst>
            </a:blip>
            <a:stretch>
              <a:fillRect/>
            </a:stretch>
          </p:blipFill>
          <p:spPr>
            <a:xfrm>
              <a:off x="3966319" y="5297152"/>
              <a:ext cx="95376" cy="130035"/>
            </a:xfrm>
            <a:prstGeom prst="rect">
              <a:avLst/>
            </a:prstGeom>
          </p:spPr>
        </p:pic>
        <p:pic>
          <p:nvPicPr>
            <p:cNvPr id="3885" name="object 726">
              <a:extLst>
                <a:ext uri="{FF2B5EF4-FFF2-40B4-BE49-F238E27FC236}">
                  <a16:creationId xmlns:a16="http://schemas.microsoft.com/office/drawing/2014/main" id="{C05E4F28-5398-D0F6-4A0B-6577EB8852BF}"/>
                </a:ext>
              </a:extLst>
            </p:cNvPr>
            <p:cNvPicPr/>
            <p:nvPr/>
          </p:nvPicPr>
          <p:blipFill>
            <a:blip r:embed="rId511" cstate="hqprint">
              <a:extLst>
                <a:ext uri="{28A0092B-C50C-407E-A947-70E740481C1C}">
                  <a14:useLocalDpi xmlns:a14="http://schemas.microsoft.com/office/drawing/2010/main"/>
                </a:ext>
              </a:extLst>
            </a:blip>
            <a:stretch>
              <a:fillRect/>
            </a:stretch>
          </p:blipFill>
          <p:spPr>
            <a:xfrm>
              <a:off x="3960012" y="4483264"/>
              <a:ext cx="89527" cy="128305"/>
            </a:xfrm>
            <a:prstGeom prst="rect">
              <a:avLst/>
            </a:prstGeom>
          </p:spPr>
        </p:pic>
        <p:pic>
          <p:nvPicPr>
            <p:cNvPr id="3886" name="object 727">
              <a:extLst>
                <a:ext uri="{FF2B5EF4-FFF2-40B4-BE49-F238E27FC236}">
                  <a16:creationId xmlns:a16="http://schemas.microsoft.com/office/drawing/2014/main" id="{5D732421-C4DA-258A-227C-237F59FA2BE8}"/>
                </a:ext>
              </a:extLst>
            </p:cNvPr>
            <p:cNvPicPr/>
            <p:nvPr/>
          </p:nvPicPr>
          <p:blipFill>
            <a:blip r:embed="rId512" cstate="hqprint">
              <a:extLst>
                <a:ext uri="{28A0092B-C50C-407E-A947-70E740481C1C}">
                  <a14:useLocalDpi xmlns:a14="http://schemas.microsoft.com/office/drawing/2010/main"/>
                </a:ext>
              </a:extLst>
            </a:blip>
            <a:stretch>
              <a:fillRect/>
            </a:stretch>
          </p:blipFill>
          <p:spPr>
            <a:xfrm>
              <a:off x="6958927" y="5667641"/>
              <a:ext cx="61073" cy="128270"/>
            </a:xfrm>
            <a:prstGeom prst="rect">
              <a:avLst/>
            </a:prstGeom>
          </p:spPr>
        </p:pic>
        <p:sp>
          <p:nvSpPr>
            <p:cNvPr id="3887" name="object 728">
              <a:extLst>
                <a:ext uri="{FF2B5EF4-FFF2-40B4-BE49-F238E27FC236}">
                  <a16:creationId xmlns:a16="http://schemas.microsoft.com/office/drawing/2014/main" id="{D6F4609B-D6A6-AF1D-D184-73483ADBCDAD}"/>
                </a:ext>
              </a:extLst>
            </p:cNvPr>
            <p:cNvSpPr/>
            <p:nvPr/>
          </p:nvSpPr>
          <p:spPr>
            <a:xfrm>
              <a:off x="6775291" y="2851647"/>
              <a:ext cx="227965" cy="241300"/>
            </a:xfrm>
            <a:custGeom>
              <a:avLst/>
              <a:gdLst/>
              <a:ahLst/>
              <a:cxnLst/>
              <a:rect l="l" t="t" r="r" b="b"/>
              <a:pathLst>
                <a:path w="227965" h="241300">
                  <a:moveTo>
                    <a:pt x="227634" y="240842"/>
                  </a:moveTo>
                  <a:lnTo>
                    <a:pt x="212076" y="180486"/>
                  </a:lnTo>
                  <a:lnTo>
                    <a:pt x="183178" y="135280"/>
                  </a:lnTo>
                  <a:lnTo>
                    <a:pt x="119599" y="82644"/>
                  </a:lnTo>
                  <a:lnTo>
                    <a:pt x="0" y="0"/>
                  </a:lnTo>
                </a:path>
              </a:pathLst>
            </a:custGeom>
            <a:ln w="13754">
              <a:solidFill>
                <a:srgbClr val="5EAE57"/>
              </a:solidFill>
            </a:ln>
          </p:spPr>
          <p:txBody>
            <a:bodyPr wrap="square" lIns="0" tIns="0" rIns="0" bIns="0" rtlCol="0"/>
            <a:lstStyle/>
            <a:p>
              <a:endParaRPr/>
            </a:p>
          </p:txBody>
        </p:sp>
        <p:sp>
          <p:nvSpPr>
            <p:cNvPr id="3888" name="object 729">
              <a:extLst>
                <a:ext uri="{FF2B5EF4-FFF2-40B4-BE49-F238E27FC236}">
                  <a16:creationId xmlns:a16="http://schemas.microsoft.com/office/drawing/2014/main" id="{464170EE-A78F-65FA-5651-BCBB3F978EEE}"/>
                </a:ext>
              </a:extLst>
            </p:cNvPr>
            <p:cNvSpPr/>
            <p:nvPr/>
          </p:nvSpPr>
          <p:spPr>
            <a:xfrm>
              <a:off x="6816843" y="2842983"/>
              <a:ext cx="173990" cy="255904"/>
            </a:xfrm>
            <a:custGeom>
              <a:avLst/>
              <a:gdLst/>
              <a:ahLst/>
              <a:cxnLst/>
              <a:rect l="l" t="t" r="r" b="b"/>
              <a:pathLst>
                <a:path w="173990" h="255905">
                  <a:moveTo>
                    <a:pt x="173735" y="255777"/>
                  </a:moveTo>
                  <a:lnTo>
                    <a:pt x="152719" y="167392"/>
                  </a:lnTo>
                  <a:lnTo>
                    <a:pt x="127615" y="111286"/>
                  </a:lnTo>
                  <a:lnTo>
                    <a:pt x="82138" y="63482"/>
                  </a:lnTo>
                  <a:lnTo>
                    <a:pt x="0" y="0"/>
                  </a:lnTo>
                </a:path>
              </a:pathLst>
            </a:custGeom>
            <a:ln w="13754">
              <a:solidFill>
                <a:srgbClr val="91BD53"/>
              </a:solidFill>
            </a:ln>
          </p:spPr>
          <p:txBody>
            <a:bodyPr wrap="square" lIns="0" tIns="0" rIns="0" bIns="0" rtlCol="0"/>
            <a:lstStyle/>
            <a:p>
              <a:endParaRPr/>
            </a:p>
          </p:txBody>
        </p:sp>
        <p:sp>
          <p:nvSpPr>
            <p:cNvPr id="3889" name="object 730">
              <a:extLst>
                <a:ext uri="{FF2B5EF4-FFF2-40B4-BE49-F238E27FC236}">
                  <a16:creationId xmlns:a16="http://schemas.microsoft.com/office/drawing/2014/main" id="{593E1C12-4CEF-E558-8EEA-FC2ADD074E2B}"/>
                </a:ext>
              </a:extLst>
            </p:cNvPr>
            <p:cNvSpPr/>
            <p:nvPr/>
          </p:nvSpPr>
          <p:spPr>
            <a:xfrm>
              <a:off x="6887745" y="2840082"/>
              <a:ext cx="125095" cy="276860"/>
            </a:xfrm>
            <a:custGeom>
              <a:avLst/>
              <a:gdLst/>
              <a:ahLst/>
              <a:cxnLst/>
              <a:rect l="l" t="t" r="r" b="b"/>
              <a:pathLst>
                <a:path w="125095" h="276860">
                  <a:moveTo>
                    <a:pt x="124764" y="276682"/>
                  </a:moveTo>
                  <a:lnTo>
                    <a:pt x="108842" y="182762"/>
                  </a:lnTo>
                  <a:lnTo>
                    <a:pt x="90538" y="122634"/>
                  </a:lnTo>
                  <a:lnTo>
                    <a:pt x="58156" y="70359"/>
                  </a:lnTo>
                  <a:lnTo>
                    <a:pt x="0" y="0"/>
                  </a:lnTo>
                </a:path>
              </a:pathLst>
            </a:custGeom>
            <a:ln w="13754">
              <a:solidFill>
                <a:srgbClr val="91BD53"/>
              </a:solidFill>
            </a:ln>
          </p:spPr>
          <p:txBody>
            <a:bodyPr wrap="square" lIns="0" tIns="0" rIns="0" bIns="0" rtlCol="0"/>
            <a:lstStyle/>
            <a:p>
              <a:endParaRPr/>
            </a:p>
          </p:txBody>
        </p:sp>
        <p:pic>
          <p:nvPicPr>
            <p:cNvPr id="3890" name="object 731">
              <a:extLst>
                <a:ext uri="{FF2B5EF4-FFF2-40B4-BE49-F238E27FC236}">
                  <a16:creationId xmlns:a16="http://schemas.microsoft.com/office/drawing/2014/main" id="{368B362F-8DE2-ECCD-4AF3-8340F1CC5E7A}"/>
                </a:ext>
              </a:extLst>
            </p:cNvPr>
            <p:cNvPicPr/>
            <p:nvPr/>
          </p:nvPicPr>
          <p:blipFill>
            <a:blip r:embed="rId513" cstate="hqprint">
              <a:extLst>
                <a:ext uri="{28A0092B-C50C-407E-A947-70E740481C1C}">
                  <a14:useLocalDpi xmlns:a14="http://schemas.microsoft.com/office/drawing/2010/main"/>
                </a:ext>
              </a:extLst>
            </a:blip>
            <a:stretch>
              <a:fillRect/>
            </a:stretch>
          </p:blipFill>
          <p:spPr>
            <a:xfrm>
              <a:off x="6768166" y="2908620"/>
              <a:ext cx="251371" cy="228394"/>
            </a:xfrm>
            <a:prstGeom prst="rect">
              <a:avLst/>
            </a:prstGeom>
          </p:spPr>
        </p:pic>
        <p:sp>
          <p:nvSpPr>
            <p:cNvPr id="3891" name="object 732">
              <a:extLst>
                <a:ext uri="{FF2B5EF4-FFF2-40B4-BE49-F238E27FC236}">
                  <a16:creationId xmlns:a16="http://schemas.microsoft.com/office/drawing/2014/main" id="{C27DFAF8-F726-3FCE-33EE-73C3602E0EFD}"/>
                </a:ext>
              </a:extLst>
            </p:cNvPr>
            <p:cNvSpPr/>
            <p:nvPr/>
          </p:nvSpPr>
          <p:spPr>
            <a:xfrm>
              <a:off x="6751418" y="2947932"/>
              <a:ext cx="268605" cy="173355"/>
            </a:xfrm>
            <a:custGeom>
              <a:avLst/>
              <a:gdLst/>
              <a:ahLst/>
              <a:cxnLst/>
              <a:rect l="l" t="t" r="r" b="b"/>
              <a:pathLst>
                <a:path w="268604" h="173355">
                  <a:moveTo>
                    <a:pt x="268582" y="173238"/>
                  </a:moveTo>
                  <a:lnTo>
                    <a:pt x="189452" y="110962"/>
                  </a:lnTo>
                  <a:lnTo>
                    <a:pt x="133543" y="70934"/>
                  </a:lnTo>
                  <a:lnTo>
                    <a:pt x="78897" y="39447"/>
                  </a:lnTo>
                  <a:lnTo>
                    <a:pt x="0" y="0"/>
                  </a:lnTo>
                </a:path>
              </a:pathLst>
            </a:custGeom>
            <a:ln w="13754">
              <a:solidFill>
                <a:srgbClr val="5EAE57"/>
              </a:solidFill>
            </a:ln>
          </p:spPr>
          <p:txBody>
            <a:bodyPr wrap="square" lIns="0" tIns="0" rIns="0" bIns="0" rtlCol="0"/>
            <a:lstStyle/>
            <a:p>
              <a:endParaRPr/>
            </a:p>
          </p:txBody>
        </p:sp>
        <p:pic>
          <p:nvPicPr>
            <p:cNvPr id="3892" name="object 733">
              <a:extLst>
                <a:ext uri="{FF2B5EF4-FFF2-40B4-BE49-F238E27FC236}">
                  <a16:creationId xmlns:a16="http://schemas.microsoft.com/office/drawing/2014/main" id="{D2F8B5DF-5141-63FB-ED0C-73E9E6BC7404}"/>
                </a:ext>
              </a:extLst>
            </p:cNvPr>
            <p:cNvPicPr/>
            <p:nvPr/>
          </p:nvPicPr>
          <p:blipFill>
            <a:blip r:embed="rId514" cstate="hqprint">
              <a:extLst>
                <a:ext uri="{28A0092B-C50C-407E-A947-70E740481C1C}">
                  <a14:useLocalDpi xmlns:a14="http://schemas.microsoft.com/office/drawing/2010/main"/>
                </a:ext>
              </a:extLst>
            </a:blip>
            <a:stretch>
              <a:fillRect/>
            </a:stretch>
          </p:blipFill>
          <p:spPr>
            <a:xfrm>
              <a:off x="6781113" y="2433491"/>
              <a:ext cx="245764" cy="222437"/>
            </a:xfrm>
            <a:prstGeom prst="rect">
              <a:avLst/>
            </a:prstGeom>
          </p:spPr>
        </p:pic>
        <p:sp>
          <p:nvSpPr>
            <p:cNvPr id="3893" name="object 734">
              <a:extLst>
                <a:ext uri="{FF2B5EF4-FFF2-40B4-BE49-F238E27FC236}">
                  <a16:creationId xmlns:a16="http://schemas.microsoft.com/office/drawing/2014/main" id="{2D4414C1-2005-5FA3-B06D-7C6BD99ABECE}"/>
                </a:ext>
              </a:extLst>
            </p:cNvPr>
            <p:cNvSpPr/>
            <p:nvPr/>
          </p:nvSpPr>
          <p:spPr>
            <a:xfrm>
              <a:off x="6767413" y="2516237"/>
              <a:ext cx="252729" cy="135255"/>
            </a:xfrm>
            <a:custGeom>
              <a:avLst/>
              <a:gdLst/>
              <a:ahLst/>
              <a:cxnLst/>
              <a:rect l="l" t="t" r="r" b="b"/>
              <a:pathLst>
                <a:path w="252729" h="135255">
                  <a:moveTo>
                    <a:pt x="252587" y="135113"/>
                  </a:moveTo>
                  <a:lnTo>
                    <a:pt x="216182" y="103071"/>
                  </a:lnTo>
                  <a:lnTo>
                    <a:pt x="165866" y="67870"/>
                  </a:lnTo>
                  <a:lnTo>
                    <a:pt x="102547" y="38481"/>
                  </a:lnTo>
                  <a:lnTo>
                    <a:pt x="0" y="0"/>
                  </a:lnTo>
                </a:path>
              </a:pathLst>
            </a:custGeom>
            <a:ln w="13754">
              <a:solidFill>
                <a:srgbClr val="91BD53"/>
              </a:solidFill>
            </a:ln>
          </p:spPr>
          <p:txBody>
            <a:bodyPr wrap="square" lIns="0" tIns="0" rIns="0" bIns="0" rtlCol="0"/>
            <a:lstStyle/>
            <a:p>
              <a:endParaRPr/>
            </a:p>
          </p:txBody>
        </p:sp>
        <p:sp>
          <p:nvSpPr>
            <p:cNvPr id="3894" name="object 735">
              <a:extLst>
                <a:ext uri="{FF2B5EF4-FFF2-40B4-BE49-F238E27FC236}">
                  <a16:creationId xmlns:a16="http://schemas.microsoft.com/office/drawing/2014/main" id="{79B5592A-2DC1-05FD-45A8-95182731D357}"/>
                </a:ext>
              </a:extLst>
            </p:cNvPr>
            <p:cNvSpPr/>
            <p:nvPr/>
          </p:nvSpPr>
          <p:spPr>
            <a:xfrm>
              <a:off x="6759501" y="2543266"/>
              <a:ext cx="260985" cy="115570"/>
            </a:xfrm>
            <a:custGeom>
              <a:avLst/>
              <a:gdLst/>
              <a:ahLst/>
              <a:cxnLst/>
              <a:rect l="l" t="t" r="r" b="b"/>
              <a:pathLst>
                <a:path w="260984" h="115569">
                  <a:moveTo>
                    <a:pt x="260499" y="115424"/>
                  </a:moveTo>
                  <a:lnTo>
                    <a:pt x="212656" y="71716"/>
                  </a:lnTo>
                  <a:lnTo>
                    <a:pt x="160843" y="37147"/>
                  </a:lnTo>
                  <a:lnTo>
                    <a:pt x="98722" y="17418"/>
                  </a:lnTo>
                  <a:lnTo>
                    <a:pt x="0" y="0"/>
                  </a:lnTo>
                </a:path>
              </a:pathLst>
            </a:custGeom>
            <a:ln w="13754">
              <a:solidFill>
                <a:srgbClr val="5EAE57"/>
              </a:solidFill>
            </a:ln>
          </p:spPr>
          <p:txBody>
            <a:bodyPr wrap="square" lIns="0" tIns="0" rIns="0" bIns="0" rtlCol="0"/>
            <a:lstStyle/>
            <a:p>
              <a:endParaRPr/>
            </a:p>
          </p:txBody>
        </p:sp>
        <p:pic>
          <p:nvPicPr>
            <p:cNvPr id="3895" name="object 736">
              <a:extLst>
                <a:ext uri="{FF2B5EF4-FFF2-40B4-BE49-F238E27FC236}">
                  <a16:creationId xmlns:a16="http://schemas.microsoft.com/office/drawing/2014/main" id="{43AB1EC3-CA52-9FEF-98BC-EA5B049CBF60}"/>
                </a:ext>
              </a:extLst>
            </p:cNvPr>
            <p:cNvPicPr/>
            <p:nvPr/>
          </p:nvPicPr>
          <p:blipFill>
            <a:blip r:embed="rId515" cstate="hqprint">
              <a:extLst>
                <a:ext uri="{28A0092B-C50C-407E-A947-70E740481C1C}">
                  <a14:useLocalDpi xmlns:a14="http://schemas.microsoft.com/office/drawing/2010/main"/>
                </a:ext>
              </a:extLst>
            </a:blip>
            <a:stretch>
              <a:fillRect/>
            </a:stretch>
          </p:blipFill>
          <p:spPr>
            <a:xfrm>
              <a:off x="6767446" y="2190811"/>
              <a:ext cx="232163" cy="249817"/>
            </a:xfrm>
            <a:prstGeom prst="rect">
              <a:avLst/>
            </a:prstGeom>
          </p:spPr>
        </p:pic>
        <p:sp>
          <p:nvSpPr>
            <p:cNvPr id="3896" name="object 737">
              <a:extLst>
                <a:ext uri="{FF2B5EF4-FFF2-40B4-BE49-F238E27FC236}">
                  <a16:creationId xmlns:a16="http://schemas.microsoft.com/office/drawing/2014/main" id="{6B75DCF2-8BE3-9754-D61B-5EB6BF3DF459}"/>
                </a:ext>
              </a:extLst>
            </p:cNvPr>
            <p:cNvSpPr/>
            <p:nvPr/>
          </p:nvSpPr>
          <p:spPr>
            <a:xfrm>
              <a:off x="6673874" y="2294753"/>
              <a:ext cx="297815" cy="133350"/>
            </a:xfrm>
            <a:custGeom>
              <a:avLst/>
              <a:gdLst/>
              <a:ahLst/>
              <a:cxnLst/>
              <a:rect l="l" t="t" r="r" b="b"/>
              <a:pathLst>
                <a:path w="297815" h="133350">
                  <a:moveTo>
                    <a:pt x="297548" y="133134"/>
                  </a:moveTo>
                  <a:lnTo>
                    <a:pt x="220990" y="66460"/>
                  </a:lnTo>
                  <a:lnTo>
                    <a:pt x="164476" y="30367"/>
                  </a:lnTo>
                  <a:lnTo>
                    <a:pt x="100111" y="12374"/>
                  </a:lnTo>
                  <a:lnTo>
                    <a:pt x="0" y="0"/>
                  </a:lnTo>
                </a:path>
              </a:pathLst>
            </a:custGeom>
            <a:ln w="13754">
              <a:solidFill>
                <a:srgbClr val="5EAE57"/>
              </a:solidFill>
            </a:ln>
          </p:spPr>
          <p:txBody>
            <a:bodyPr wrap="square" lIns="0" tIns="0" rIns="0" bIns="0" rtlCol="0"/>
            <a:lstStyle/>
            <a:p>
              <a:endParaRPr/>
            </a:p>
          </p:txBody>
        </p:sp>
        <p:sp>
          <p:nvSpPr>
            <p:cNvPr id="3897" name="object 738">
              <a:extLst>
                <a:ext uri="{FF2B5EF4-FFF2-40B4-BE49-F238E27FC236}">
                  <a16:creationId xmlns:a16="http://schemas.microsoft.com/office/drawing/2014/main" id="{B363D553-9EC0-A6F5-73E4-E9F4C51137DD}"/>
                </a:ext>
              </a:extLst>
            </p:cNvPr>
            <p:cNvSpPr/>
            <p:nvPr/>
          </p:nvSpPr>
          <p:spPr>
            <a:xfrm>
              <a:off x="6816698" y="2145885"/>
              <a:ext cx="164465" cy="252095"/>
            </a:xfrm>
            <a:custGeom>
              <a:avLst/>
              <a:gdLst/>
              <a:ahLst/>
              <a:cxnLst/>
              <a:rect l="l" t="t" r="r" b="b"/>
              <a:pathLst>
                <a:path w="164465" h="252094">
                  <a:moveTo>
                    <a:pt x="164172" y="251485"/>
                  </a:moveTo>
                  <a:lnTo>
                    <a:pt x="125067" y="172067"/>
                  </a:lnTo>
                  <a:lnTo>
                    <a:pt x="94930" y="119399"/>
                  </a:lnTo>
                  <a:lnTo>
                    <a:pt x="58372" y="69901"/>
                  </a:lnTo>
                  <a:lnTo>
                    <a:pt x="0" y="0"/>
                  </a:lnTo>
                </a:path>
              </a:pathLst>
            </a:custGeom>
            <a:ln w="13754">
              <a:solidFill>
                <a:srgbClr val="91BD53"/>
              </a:solidFill>
            </a:ln>
          </p:spPr>
          <p:txBody>
            <a:bodyPr wrap="square" lIns="0" tIns="0" rIns="0" bIns="0" rtlCol="0"/>
            <a:lstStyle/>
            <a:p>
              <a:endParaRPr/>
            </a:p>
          </p:txBody>
        </p:sp>
        <p:pic>
          <p:nvPicPr>
            <p:cNvPr id="3898" name="object 739">
              <a:extLst>
                <a:ext uri="{FF2B5EF4-FFF2-40B4-BE49-F238E27FC236}">
                  <a16:creationId xmlns:a16="http://schemas.microsoft.com/office/drawing/2014/main" id="{4A956D20-DF8E-9343-B5BA-9373C5513742}"/>
                </a:ext>
              </a:extLst>
            </p:cNvPr>
            <p:cNvPicPr/>
            <p:nvPr/>
          </p:nvPicPr>
          <p:blipFill>
            <a:blip r:embed="rId516" cstate="hqprint">
              <a:extLst>
                <a:ext uri="{28A0092B-C50C-407E-A947-70E740481C1C}">
                  <a14:useLocalDpi xmlns:a14="http://schemas.microsoft.com/office/drawing/2010/main"/>
                </a:ext>
              </a:extLst>
            </a:blip>
            <a:stretch>
              <a:fillRect/>
            </a:stretch>
          </p:blipFill>
          <p:spPr>
            <a:xfrm>
              <a:off x="6747401" y="2175572"/>
              <a:ext cx="247983" cy="257689"/>
            </a:xfrm>
            <a:prstGeom prst="rect">
              <a:avLst/>
            </a:prstGeom>
          </p:spPr>
        </p:pic>
        <p:sp>
          <p:nvSpPr>
            <p:cNvPr id="3899" name="object 740">
              <a:extLst>
                <a:ext uri="{FF2B5EF4-FFF2-40B4-BE49-F238E27FC236}">
                  <a16:creationId xmlns:a16="http://schemas.microsoft.com/office/drawing/2014/main" id="{9E6BE891-4F5A-EE15-E768-FA036C2A21D3}"/>
                </a:ext>
              </a:extLst>
            </p:cNvPr>
            <p:cNvSpPr/>
            <p:nvPr/>
          </p:nvSpPr>
          <p:spPr>
            <a:xfrm>
              <a:off x="6766753" y="2058854"/>
              <a:ext cx="253365" cy="79375"/>
            </a:xfrm>
            <a:custGeom>
              <a:avLst/>
              <a:gdLst/>
              <a:ahLst/>
              <a:cxnLst/>
              <a:rect l="l" t="t" r="r" b="b"/>
              <a:pathLst>
                <a:path w="253365" h="79375">
                  <a:moveTo>
                    <a:pt x="253248" y="79010"/>
                  </a:moveTo>
                  <a:lnTo>
                    <a:pt x="225287" y="55815"/>
                  </a:lnTo>
                  <a:lnTo>
                    <a:pt x="173794" y="26754"/>
                  </a:lnTo>
                  <a:lnTo>
                    <a:pt x="107741" y="11553"/>
                  </a:lnTo>
                  <a:lnTo>
                    <a:pt x="0" y="0"/>
                  </a:lnTo>
                </a:path>
              </a:pathLst>
            </a:custGeom>
            <a:ln w="13754">
              <a:solidFill>
                <a:srgbClr val="91BD53"/>
              </a:solidFill>
            </a:ln>
          </p:spPr>
          <p:txBody>
            <a:bodyPr wrap="square" lIns="0" tIns="0" rIns="0" bIns="0" rtlCol="0"/>
            <a:lstStyle/>
            <a:p>
              <a:endParaRPr/>
            </a:p>
          </p:txBody>
        </p:sp>
        <p:pic>
          <p:nvPicPr>
            <p:cNvPr id="3900" name="object 741">
              <a:extLst>
                <a:ext uri="{FF2B5EF4-FFF2-40B4-BE49-F238E27FC236}">
                  <a16:creationId xmlns:a16="http://schemas.microsoft.com/office/drawing/2014/main" id="{43C5D15F-C79E-16C1-B2C2-8D0C748276E6}"/>
                </a:ext>
              </a:extLst>
            </p:cNvPr>
            <p:cNvPicPr/>
            <p:nvPr/>
          </p:nvPicPr>
          <p:blipFill>
            <a:blip r:embed="rId517" cstate="hqprint">
              <a:extLst>
                <a:ext uri="{28A0092B-C50C-407E-A947-70E740481C1C}">
                  <a14:useLocalDpi xmlns:a14="http://schemas.microsoft.com/office/drawing/2010/main"/>
                </a:ext>
              </a:extLst>
            </a:blip>
            <a:stretch>
              <a:fillRect/>
            </a:stretch>
          </p:blipFill>
          <p:spPr>
            <a:xfrm>
              <a:off x="6792436" y="1964863"/>
              <a:ext cx="234442" cy="186751"/>
            </a:xfrm>
            <a:prstGeom prst="rect">
              <a:avLst/>
            </a:prstGeom>
          </p:spPr>
        </p:pic>
        <p:sp>
          <p:nvSpPr>
            <p:cNvPr id="3901" name="object 742">
              <a:extLst>
                <a:ext uri="{FF2B5EF4-FFF2-40B4-BE49-F238E27FC236}">
                  <a16:creationId xmlns:a16="http://schemas.microsoft.com/office/drawing/2014/main" id="{89F49CD4-AE6D-687D-0743-AD3AC1B1AB81}"/>
                </a:ext>
              </a:extLst>
            </p:cNvPr>
            <p:cNvSpPr/>
            <p:nvPr/>
          </p:nvSpPr>
          <p:spPr>
            <a:xfrm>
              <a:off x="6738098" y="2079054"/>
              <a:ext cx="281940" cy="73025"/>
            </a:xfrm>
            <a:custGeom>
              <a:avLst/>
              <a:gdLst/>
              <a:ahLst/>
              <a:cxnLst/>
              <a:rect l="l" t="t" r="r" b="b"/>
              <a:pathLst>
                <a:path w="281940" h="73025">
                  <a:moveTo>
                    <a:pt x="281901" y="72880"/>
                  </a:moveTo>
                  <a:lnTo>
                    <a:pt x="238870" y="30713"/>
                  </a:lnTo>
                  <a:lnTo>
                    <a:pt x="187939" y="3389"/>
                  </a:lnTo>
                  <a:lnTo>
                    <a:pt x="117641" y="0"/>
                  </a:lnTo>
                  <a:lnTo>
                    <a:pt x="0" y="13456"/>
                  </a:lnTo>
                </a:path>
              </a:pathLst>
            </a:custGeom>
            <a:ln w="13754">
              <a:solidFill>
                <a:srgbClr val="5EAE57"/>
              </a:solidFill>
            </a:ln>
          </p:spPr>
          <p:txBody>
            <a:bodyPr wrap="square" lIns="0" tIns="0" rIns="0" bIns="0" rtlCol="0"/>
            <a:lstStyle/>
            <a:p>
              <a:endParaRPr/>
            </a:p>
          </p:txBody>
        </p:sp>
        <p:pic>
          <p:nvPicPr>
            <p:cNvPr id="3902" name="object 743">
              <a:extLst>
                <a:ext uri="{FF2B5EF4-FFF2-40B4-BE49-F238E27FC236}">
                  <a16:creationId xmlns:a16="http://schemas.microsoft.com/office/drawing/2014/main" id="{78F554AF-B962-AE5A-FFBE-59FEAC9AD681}"/>
                </a:ext>
              </a:extLst>
            </p:cNvPr>
            <p:cNvPicPr/>
            <p:nvPr/>
          </p:nvPicPr>
          <p:blipFill>
            <a:blip r:embed="rId518" cstate="hqprint">
              <a:extLst>
                <a:ext uri="{28A0092B-C50C-407E-A947-70E740481C1C}">
                  <a14:useLocalDpi xmlns:a14="http://schemas.microsoft.com/office/drawing/2010/main"/>
                </a:ext>
              </a:extLst>
            </a:blip>
            <a:stretch>
              <a:fillRect/>
            </a:stretch>
          </p:blipFill>
          <p:spPr>
            <a:xfrm>
              <a:off x="6822059" y="1960693"/>
              <a:ext cx="204819" cy="170489"/>
            </a:xfrm>
            <a:prstGeom prst="rect">
              <a:avLst/>
            </a:prstGeom>
          </p:spPr>
        </p:pic>
        <p:sp>
          <p:nvSpPr>
            <p:cNvPr id="3903" name="object 744">
              <a:extLst>
                <a:ext uri="{FF2B5EF4-FFF2-40B4-BE49-F238E27FC236}">
                  <a16:creationId xmlns:a16="http://schemas.microsoft.com/office/drawing/2014/main" id="{8D438B19-1F14-1134-2A37-7D67E5D2C6AE}"/>
                </a:ext>
              </a:extLst>
            </p:cNvPr>
            <p:cNvSpPr/>
            <p:nvPr/>
          </p:nvSpPr>
          <p:spPr>
            <a:xfrm>
              <a:off x="6735644" y="2713351"/>
              <a:ext cx="276860" cy="138430"/>
            </a:xfrm>
            <a:custGeom>
              <a:avLst/>
              <a:gdLst/>
              <a:ahLst/>
              <a:cxnLst/>
              <a:rect l="l" t="t" r="r" b="b"/>
              <a:pathLst>
                <a:path w="276859" h="138430">
                  <a:moveTo>
                    <a:pt x="276720" y="137896"/>
                  </a:moveTo>
                  <a:lnTo>
                    <a:pt x="218418" y="78499"/>
                  </a:lnTo>
                  <a:lnTo>
                    <a:pt x="170159" y="44335"/>
                  </a:lnTo>
                  <a:lnTo>
                    <a:pt x="106000" y="22478"/>
                  </a:lnTo>
                  <a:lnTo>
                    <a:pt x="0" y="0"/>
                  </a:lnTo>
                </a:path>
              </a:pathLst>
            </a:custGeom>
            <a:ln w="13754">
              <a:solidFill>
                <a:srgbClr val="91BD53"/>
              </a:solidFill>
            </a:ln>
          </p:spPr>
          <p:txBody>
            <a:bodyPr wrap="square" lIns="0" tIns="0" rIns="0" bIns="0" rtlCol="0"/>
            <a:lstStyle/>
            <a:p>
              <a:endParaRPr/>
            </a:p>
          </p:txBody>
        </p:sp>
        <p:sp>
          <p:nvSpPr>
            <p:cNvPr id="3904" name="object 745">
              <a:extLst>
                <a:ext uri="{FF2B5EF4-FFF2-40B4-BE49-F238E27FC236}">
                  <a16:creationId xmlns:a16="http://schemas.microsoft.com/office/drawing/2014/main" id="{D7AB0A41-DDA3-5818-A49E-68F1B3283D9D}"/>
                </a:ext>
              </a:extLst>
            </p:cNvPr>
            <p:cNvSpPr/>
            <p:nvPr/>
          </p:nvSpPr>
          <p:spPr>
            <a:xfrm>
              <a:off x="6772175" y="2760666"/>
              <a:ext cx="245110" cy="80010"/>
            </a:xfrm>
            <a:custGeom>
              <a:avLst/>
              <a:gdLst/>
              <a:ahLst/>
              <a:cxnLst/>
              <a:rect l="l" t="t" r="r" b="b"/>
              <a:pathLst>
                <a:path w="245109" h="80010">
                  <a:moveTo>
                    <a:pt x="244995" y="79400"/>
                  </a:moveTo>
                  <a:lnTo>
                    <a:pt x="183167" y="35025"/>
                  </a:lnTo>
                  <a:lnTo>
                    <a:pt x="137037" y="11963"/>
                  </a:lnTo>
                  <a:lnTo>
                    <a:pt x="83638" y="2769"/>
                  </a:lnTo>
                  <a:lnTo>
                    <a:pt x="0" y="0"/>
                  </a:lnTo>
                </a:path>
              </a:pathLst>
            </a:custGeom>
            <a:ln w="13754">
              <a:solidFill>
                <a:srgbClr val="5EAE57"/>
              </a:solidFill>
            </a:ln>
          </p:spPr>
          <p:txBody>
            <a:bodyPr wrap="square" lIns="0" tIns="0" rIns="0" bIns="0" rtlCol="0"/>
            <a:lstStyle/>
            <a:p>
              <a:endParaRPr/>
            </a:p>
          </p:txBody>
        </p:sp>
        <p:sp>
          <p:nvSpPr>
            <p:cNvPr id="3905" name="object 746">
              <a:extLst>
                <a:ext uri="{FF2B5EF4-FFF2-40B4-BE49-F238E27FC236}">
                  <a16:creationId xmlns:a16="http://schemas.microsoft.com/office/drawing/2014/main" id="{2EFC1FAC-B32A-B951-7A37-B383448F9117}"/>
                </a:ext>
              </a:extLst>
            </p:cNvPr>
            <p:cNvSpPr/>
            <p:nvPr/>
          </p:nvSpPr>
          <p:spPr>
            <a:xfrm>
              <a:off x="6871987" y="2624407"/>
              <a:ext cx="148590" cy="185420"/>
            </a:xfrm>
            <a:custGeom>
              <a:avLst/>
              <a:gdLst/>
              <a:ahLst/>
              <a:cxnLst/>
              <a:rect l="l" t="t" r="r" b="b"/>
              <a:pathLst>
                <a:path w="148590" h="185419">
                  <a:moveTo>
                    <a:pt x="148013" y="185068"/>
                  </a:moveTo>
                  <a:lnTo>
                    <a:pt x="129987" y="133718"/>
                  </a:lnTo>
                  <a:lnTo>
                    <a:pt x="105419" y="88374"/>
                  </a:lnTo>
                  <a:lnTo>
                    <a:pt x="66940" y="50224"/>
                  </a:lnTo>
                  <a:lnTo>
                    <a:pt x="0" y="0"/>
                  </a:lnTo>
                </a:path>
              </a:pathLst>
            </a:custGeom>
            <a:ln w="13754">
              <a:solidFill>
                <a:srgbClr val="5EAE57"/>
              </a:solidFill>
            </a:ln>
          </p:spPr>
          <p:txBody>
            <a:bodyPr wrap="square" lIns="0" tIns="0" rIns="0" bIns="0" rtlCol="0"/>
            <a:lstStyle/>
            <a:p>
              <a:endParaRPr/>
            </a:p>
          </p:txBody>
        </p:sp>
        <p:sp>
          <p:nvSpPr>
            <p:cNvPr id="3906" name="object 747">
              <a:extLst>
                <a:ext uri="{FF2B5EF4-FFF2-40B4-BE49-F238E27FC236}">
                  <a16:creationId xmlns:a16="http://schemas.microsoft.com/office/drawing/2014/main" id="{657CAAB5-4953-9B6A-1E7B-37FDCF8A039F}"/>
                </a:ext>
              </a:extLst>
            </p:cNvPr>
            <p:cNvSpPr/>
            <p:nvPr/>
          </p:nvSpPr>
          <p:spPr>
            <a:xfrm>
              <a:off x="6753998" y="2647929"/>
              <a:ext cx="249554" cy="168275"/>
            </a:xfrm>
            <a:custGeom>
              <a:avLst/>
              <a:gdLst/>
              <a:ahLst/>
              <a:cxnLst/>
              <a:rect l="l" t="t" r="r" b="b"/>
              <a:pathLst>
                <a:path w="249554" h="168275">
                  <a:moveTo>
                    <a:pt x="249123" y="167728"/>
                  </a:moveTo>
                  <a:lnTo>
                    <a:pt x="182187" y="109801"/>
                  </a:lnTo>
                  <a:lnTo>
                    <a:pt x="133924" y="73020"/>
                  </a:lnTo>
                  <a:lnTo>
                    <a:pt x="80980" y="41661"/>
                  </a:lnTo>
                  <a:lnTo>
                    <a:pt x="0" y="0"/>
                  </a:lnTo>
                </a:path>
              </a:pathLst>
            </a:custGeom>
            <a:ln w="13754">
              <a:solidFill>
                <a:srgbClr val="91BD53"/>
              </a:solidFill>
            </a:ln>
          </p:spPr>
          <p:txBody>
            <a:bodyPr wrap="square" lIns="0" tIns="0" rIns="0" bIns="0" rtlCol="0"/>
            <a:lstStyle/>
            <a:p>
              <a:endParaRPr/>
            </a:p>
          </p:txBody>
        </p:sp>
        <p:sp>
          <p:nvSpPr>
            <p:cNvPr id="3907" name="object 748">
              <a:extLst>
                <a:ext uri="{FF2B5EF4-FFF2-40B4-BE49-F238E27FC236}">
                  <a16:creationId xmlns:a16="http://schemas.microsoft.com/office/drawing/2014/main" id="{BBA56946-BD33-7526-1AB1-36B792B4FD9E}"/>
                </a:ext>
              </a:extLst>
            </p:cNvPr>
            <p:cNvSpPr/>
            <p:nvPr/>
          </p:nvSpPr>
          <p:spPr>
            <a:xfrm>
              <a:off x="6747135" y="2788682"/>
              <a:ext cx="273050" cy="56515"/>
            </a:xfrm>
            <a:custGeom>
              <a:avLst/>
              <a:gdLst/>
              <a:ahLst/>
              <a:cxnLst/>
              <a:rect l="l" t="t" r="r" b="b"/>
              <a:pathLst>
                <a:path w="273050" h="56514">
                  <a:moveTo>
                    <a:pt x="272865" y="56511"/>
                  </a:moveTo>
                  <a:lnTo>
                    <a:pt x="182699" y="22015"/>
                  </a:lnTo>
                  <a:lnTo>
                    <a:pt x="123023" y="4522"/>
                  </a:lnTo>
                  <a:lnTo>
                    <a:pt x="70736" y="0"/>
                  </a:lnTo>
                  <a:lnTo>
                    <a:pt x="0" y="3368"/>
                  </a:lnTo>
                </a:path>
              </a:pathLst>
            </a:custGeom>
            <a:ln w="13754">
              <a:solidFill>
                <a:srgbClr val="91BD53"/>
              </a:solidFill>
            </a:ln>
          </p:spPr>
          <p:txBody>
            <a:bodyPr wrap="square" lIns="0" tIns="0" rIns="0" bIns="0" rtlCol="0"/>
            <a:lstStyle/>
            <a:p>
              <a:endParaRPr/>
            </a:p>
          </p:txBody>
        </p:sp>
        <p:sp>
          <p:nvSpPr>
            <p:cNvPr id="3908" name="object 749">
              <a:extLst>
                <a:ext uri="{FF2B5EF4-FFF2-40B4-BE49-F238E27FC236}">
                  <a16:creationId xmlns:a16="http://schemas.microsoft.com/office/drawing/2014/main" id="{B7791FCE-AAB5-7605-4FB5-A2DF996BFB85}"/>
                </a:ext>
              </a:extLst>
            </p:cNvPr>
            <p:cNvSpPr/>
            <p:nvPr/>
          </p:nvSpPr>
          <p:spPr>
            <a:xfrm>
              <a:off x="6689933" y="2677880"/>
              <a:ext cx="306070" cy="139700"/>
            </a:xfrm>
            <a:custGeom>
              <a:avLst/>
              <a:gdLst/>
              <a:ahLst/>
              <a:cxnLst/>
              <a:rect l="l" t="t" r="r" b="b"/>
              <a:pathLst>
                <a:path w="306070" h="139700">
                  <a:moveTo>
                    <a:pt x="305879" y="139217"/>
                  </a:moveTo>
                  <a:lnTo>
                    <a:pt x="245957" y="76648"/>
                  </a:lnTo>
                  <a:lnTo>
                    <a:pt x="194121" y="41290"/>
                  </a:lnTo>
                  <a:lnTo>
                    <a:pt x="121693" y="20091"/>
                  </a:lnTo>
                  <a:lnTo>
                    <a:pt x="0" y="0"/>
                  </a:lnTo>
                </a:path>
              </a:pathLst>
            </a:custGeom>
            <a:ln w="13754">
              <a:solidFill>
                <a:srgbClr val="5EAE57"/>
              </a:solidFill>
            </a:ln>
          </p:spPr>
          <p:txBody>
            <a:bodyPr wrap="square" lIns="0" tIns="0" rIns="0" bIns="0" rtlCol="0"/>
            <a:lstStyle/>
            <a:p>
              <a:endParaRPr/>
            </a:p>
          </p:txBody>
        </p:sp>
        <p:sp>
          <p:nvSpPr>
            <p:cNvPr id="3909" name="object 750">
              <a:extLst>
                <a:ext uri="{FF2B5EF4-FFF2-40B4-BE49-F238E27FC236}">
                  <a16:creationId xmlns:a16="http://schemas.microsoft.com/office/drawing/2014/main" id="{E0C9B6C5-4520-F976-9943-35606A39C350}"/>
                </a:ext>
              </a:extLst>
            </p:cNvPr>
            <p:cNvSpPr/>
            <p:nvPr/>
          </p:nvSpPr>
          <p:spPr>
            <a:xfrm>
              <a:off x="6838372" y="2651959"/>
              <a:ext cx="182245" cy="179705"/>
            </a:xfrm>
            <a:custGeom>
              <a:avLst/>
              <a:gdLst/>
              <a:ahLst/>
              <a:cxnLst/>
              <a:rect l="l" t="t" r="r" b="b"/>
              <a:pathLst>
                <a:path w="182245" h="179705">
                  <a:moveTo>
                    <a:pt x="181629" y="179229"/>
                  </a:moveTo>
                  <a:lnTo>
                    <a:pt x="162511" y="142549"/>
                  </a:lnTo>
                  <a:lnTo>
                    <a:pt x="136021" y="109356"/>
                  </a:lnTo>
                  <a:lnTo>
                    <a:pt x="87612" y="67604"/>
                  </a:lnTo>
                  <a:lnTo>
                    <a:pt x="0" y="0"/>
                  </a:lnTo>
                </a:path>
              </a:pathLst>
            </a:custGeom>
            <a:ln w="13754">
              <a:solidFill>
                <a:srgbClr val="91BD53"/>
              </a:solidFill>
            </a:ln>
          </p:spPr>
          <p:txBody>
            <a:bodyPr wrap="square" lIns="0" tIns="0" rIns="0" bIns="0" rtlCol="0"/>
            <a:lstStyle/>
            <a:p>
              <a:endParaRPr/>
            </a:p>
          </p:txBody>
        </p:sp>
        <p:sp>
          <p:nvSpPr>
            <p:cNvPr id="3910" name="object 751">
              <a:extLst>
                <a:ext uri="{FF2B5EF4-FFF2-40B4-BE49-F238E27FC236}">
                  <a16:creationId xmlns:a16="http://schemas.microsoft.com/office/drawing/2014/main" id="{8B6F9B90-FE57-BD29-3C75-4D6E64F6D1E5}"/>
                </a:ext>
              </a:extLst>
            </p:cNvPr>
            <p:cNvSpPr/>
            <p:nvPr/>
          </p:nvSpPr>
          <p:spPr>
            <a:xfrm>
              <a:off x="6746600" y="1800745"/>
              <a:ext cx="273685" cy="137795"/>
            </a:xfrm>
            <a:custGeom>
              <a:avLst/>
              <a:gdLst/>
              <a:ahLst/>
              <a:cxnLst/>
              <a:rect l="l" t="t" r="r" b="b"/>
              <a:pathLst>
                <a:path w="273684" h="137794">
                  <a:moveTo>
                    <a:pt x="273400" y="137204"/>
                  </a:moveTo>
                  <a:lnTo>
                    <a:pt x="217902" y="79924"/>
                  </a:lnTo>
                  <a:lnTo>
                    <a:pt x="169865" y="45446"/>
                  </a:lnTo>
                  <a:lnTo>
                    <a:pt x="105850" y="23171"/>
                  </a:lnTo>
                  <a:lnTo>
                    <a:pt x="0" y="0"/>
                  </a:lnTo>
                </a:path>
              </a:pathLst>
            </a:custGeom>
            <a:ln w="13754">
              <a:solidFill>
                <a:srgbClr val="91BD53"/>
              </a:solidFill>
            </a:ln>
          </p:spPr>
          <p:txBody>
            <a:bodyPr wrap="square" lIns="0" tIns="0" rIns="0" bIns="0" rtlCol="0"/>
            <a:lstStyle/>
            <a:p>
              <a:endParaRPr/>
            </a:p>
          </p:txBody>
        </p:sp>
        <p:sp>
          <p:nvSpPr>
            <p:cNvPr id="3911" name="object 752">
              <a:extLst>
                <a:ext uri="{FF2B5EF4-FFF2-40B4-BE49-F238E27FC236}">
                  <a16:creationId xmlns:a16="http://schemas.microsoft.com/office/drawing/2014/main" id="{5EB0C857-812D-23DF-FB43-4C91D39B4EF3}"/>
                </a:ext>
              </a:extLst>
            </p:cNvPr>
            <p:cNvSpPr/>
            <p:nvPr/>
          </p:nvSpPr>
          <p:spPr>
            <a:xfrm>
              <a:off x="6736227" y="1837004"/>
              <a:ext cx="283845" cy="88265"/>
            </a:xfrm>
            <a:custGeom>
              <a:avLst/>
              <a:gdLst/>
              <a:ahLst/>
              <a:cxnLst/>
              <a:rect l="l" t="t" r="r" b="b"/>
              <a:pathLst>
                <a:path w="283845" h="88264">
                  <a:moveTo>
                    <a:pt x="283773" y="88059"/>
                  </a:moveTo>
                  <a:lnTo>
                    <a:pt x="202598" y="40985"/>
                  </a:lnTo>
                  <a:lnTo>
                    <a:pt x="142787" y="14270"/>
                  </a:lnTo>
                  <a:lnTo>
                    <a:pt x="84350" y="3492"/>
                  </a:lnTo>
                  <a:lnTo>
                    <a:pt x="0" y="0"/>
                  </a:lnTo>
                </a:path>
              </a:pathLst>
            </a:custGeom>
            <a:ln w="13754">
              <a:solidFill>
                <a:srgbClr val="91BD53"/>
              </a:solidFill>
            </a:ln>
          </p:spPr>
          <p:txBody>
            <a:bodyPr wrap="square" lIns="0" tIns="0" rIns="0" bIns="0" rtlCol="0"/>
            <a:lstStyle/>
            <a:p>
              <a:endParaRPr/>
            </a:p>
          </p:txBody>
        </p:sp>
        <p:pic>
          <p:nvPicPr>
            <p:cNvPr id="3912" name="object 753">
              <a:extLst>
                <a:ext uri="{FF2B5EF4-FFF2-40B4-BE49-F238E27FC236}">
                  <a16:creationId xmlns:a16="http://schemas.microsoft.com/office/drawing/2014/main" id="{5099C47B-D6EA-EBF6-F750-6D46D07AB59E}"/>
                </a:ext>
              </a:extLst>
            </p:cNvPr>
            <p:cNvPicPr/>
            <p:nvPr/>
          </p:nvPicPr>
          <p:blipFill>
            <a:blip r:embed="rId519" cstate="hqprint">
              <a:extLst>
                <a:ext uri="{28A0092B-C50C-407E-A947-70E740481C1C}">
                  <a14:useLocalDpi xmlns:a14="http://schemas.microsoft.com/office/drawing/2010/main"/>
                </a:ext>
              </a:extLst>
            </a:blip>
            <a:stretch>
              <a:fillRect/>
            </a:stretch>
          </p:blipFill>
          <p:spPr>
            <a:xfrm>
              <a:off x="6779417" y="1753698"/>
              <a:ext cx="240868" cy="184232"/>
            </a:xfrm>
            <a:prstGeom prst="rect">
              <a:avLst/>
            </a:prstGeom>
          </p:spPr>
        </p:pic>
        <p:sp>
          <p:nvSpPr>
            <p:cNvPr id="3913" name="object 754">
              <a:extLst>
                <a:ext uri="{FF2B5EF4-FFF2-40B4-BE49-F238E27FC236}">
                  <a16:creationId xmlns:a16="http://schemas.microsoft.com/office/drawing/2014/main" id="{5DFDE8EE-A9F1-5541-C258-B4A17FABA062}"/>
                </a:ext>
              </a:extLst>
            </p:cNvPr>
            <p:cNvSpPr/>
            <p:nvPr/>
          </p:nvSpPr>
          <p:spPr>
            <a:xfrm>
              <a:off x="6694000" y="1861854"/>
              <a:ext cx="321310" cy="50165"/>
            </a:xfrm>
            <a:custGeom>
              <a:avLst/>
              <a:gdLst/>
              <a:ahLst/>
              <a:cxnLst/>
              <a:rect l="l" t="t" r="r" b="b"/>
              <a:pathLst>
                <a:path w="321309" h="50164">
                  <a:moveTo>
                    <a:pt x="321119" y="49797"/>
                  </a:moveTo>
                  <a:lnTo>
                    <a:pt x="201923" y="18991"/>
                  </a:lnTo>
                  <a:lnTo>
                    <a:pt x="128741" y="3853"/>
                  </a:lnTo>
                  <a:lnTo>
                    <a:pt x="71468" y="0"/>
                  </a:lnTo>
                  <a:lnTo>
                    <a:pt x="0" y="3048"/>
                  </a:lnTo>
                </a:path>
              </a:pathLst>
            </a:custGeom>
            <a:ln w="13754">
              <a:solidFill>
                <a:srgbClr val="5EAE57"/>
              </a:solidFill>
            </a:ln>
          </p:spPr>
          <p:txBody>
            <a:bodyPr wrap="square" lIns="0" tIns="0" rIns="0" bIns="0" rtlCol="0"/>
            <a:lstStyle/>
            <a:p>
              <a:endParaRPr/>
            </a:p>
          </p:txBody>
        </p:sp>
        <p:sp>
          <p:nvSpPr>
            <p:cNvPr id="3914" name="object 755">
              <a:extLst>
                <a:ext uri="{FF2B5EF4-FFF2-40B4-BE49-F238E27FC236}">
                  <a16:creationId xmlns:a16="http://schemas.microsoft.com/office/drawing/2014/main" id="{FAF82541-3C7B-4F24-59D3-0BD1D9DE8918}"/>
                </a:ext>
              </a:extLst>
            </p:cNvPr>
            <p:cNvSpPr/>
            <p:nvPr/>
          </p:nvSpPr>
          <p:spPr>
            <a:xfrm>
              <a:off x="6849733" y="1740020"/>
              <a:ext cx="170815" cy="163195"/>
            </a:xfrm>
            <a:custGeom>
              <a:avLst/>
              <a:gdLst/>
              <a:ahLst/>
              <a:cxnLst/>
              <a:rect l="l" t="t" r="r" b="b"/>
              <a:pathLst>
                <a:path w="170815" h="163194">
                  <a:moveTo>
                    <a:pt x="170267" y="163086"/>
                  </a:moveTo>
                  <a:lnTo>
                    <a:pt x="158910" y="139772"/>
                  </a:lnTo>
                  <a:lnTo>
                    <a:pt x="134510" y="109104"/>
                  </a:lnTo>
                  <a:lnTo>
                    <a:pt x="87066" y="68031"/>
                  </a:lnTo>
                  <a:lnTo>
                    <a:pt x="0" y="0"/>
                  </a:lnTo>
                </a:path>
              </a:pathLst>
            </a:custGeom>
            <a:ln w="13754">
              <a:solidFill>
                <a:srgbClr val="91BD53"/>
              </a:solidFill>
            </a:ln>
          </p:spPr>
          <p:txBody>
            <a:bodyPr wrap="square" lIns="0" tIns="0" rIns="0" bIns="0" rtlCol="0"/>
            <a:lstStyle/>
            <a:p>
              <a:endParaRPr/>
            </a:p>
          </p:txBody>
        </p:sp>
        <p:sp>
          <p:nvSpPr>
            <p:cNvPr id="3915" name="object 756">
              <a:extLst>
                <a:ext uri="{FF2B5EF4-FFF2-40B4-BE49-F238E27FC236}">
                  <a16:creationId xmlns:a16="http://schemas.microsoft.com/office/drawing/2014/main" id="{81B00DA6-D607-FE32-1B61-2BF0B5FCAE13}"/>
                </a:ext>
              </a:extLst>
            </p:cNvPr>
            <p:cNvSpPr/>
            <p:nvPr/>
          </p:nvSpPr>
          <p:spPr>
            <a:xfrm>
              <a:off x="6724248" y="1764170"/>
              <a:ext cx="295910" cy="149860"/>
            </a:xfrm>
            <a:custGeom>
              <a:avLst/>
              <a:gdLst/>
              <a:ahLst/>
              <a:cxnLst/>
              <a:rect l="l" t="t" r="r" b="b"/>
              <a:pathLst>
                <a:path w="295909" h="149860">
                  <a:moveTo>
                    <a:pt x="295752" y="149399"/>
                  </a:moveTo>
                  <a:lnTo>
                    <a:pt x="229534" y="87050"/>
                  </a:lnTo>
                  <a:lnTo>
                    <a:pt x="173312" y="47558"/>
                  </a:lnTo>
                  <a:lnTo>
                    <a:pt x="106281" y="23435"/>
                  </a:lnTo>
                  <a:lnTo>
                    <a:pt x="0" y="0"/>
                  </a:lnTo>
                </a:path>
              </a:pathLst>
            </a:custGeom>
            <a:ln w="13754">
              <a:solidFill>
                <a:srgbClr val="5EAE57"/>
              </a:solidFill>
            </a:ln>
          </p:spPr>
          <p:txBody>
            <a:bodyPr wrap="square" lIns="0" tIns="0" rIns="0" bIns="0" rtlCol="0"/>
            <a:lstStyle/>
            <a:p>
              <a:endParaRPr/>
            </a:p>
          </p:txBody>
        </p:sp>
        <p:pic>
          <p:nvPicPr>
            <p:cNvPr id="3916" name="object 757">
              <a:extLst>
                <a:ext uri="{FF2B5EF4-FFF2-40B4-BE49-F238E27FC236}">
                  <a16:creationId xmlns:a16="http://schemas.microsoft.com/office/drawing/2014/main" id="{9D08013D-10AB-4897-178C-519AEA8CD7CD}"/>
                </a:ext>
              </a:extLst>
            </p:cNvPr>
            <p:cNvPicPr/>
            <p:nvPr/>
          </p:nvPicPr>
          <p:blipFill>
            <a:blip r:embed="rId520" cstate="hqprint">
              <a:extLst>
                <a:ext uri="{28A0092B-C50C-407E-A947-70E740481C1C}">
                  <a14:useLocalDpi xmlns:a14="http://schemas.microsoft.com/office/drawing/2010/main"/>
                </a:ext>
              </a:extLst>
            </a:blip>
            <a:stretch>
              <a:fillRect/>
            </a:stretch>
          </p:blipFill>
          <p:spPr>
            <a:xfrm>
              <a:off x="6832497" y="6805295"/>
              <a:ext cx="137312" cy="175685"/>
            </a:xfrm>
            <a:prstGeom prst="rect">
              <a:avLst/>
            </a:prstGeom>
          </p:spPr>
        </p:pic>
        <p:pic>
          <p:nvPicPr>
            <p:cNvPr id="3917" name="object 758">
              <a:extLst>
                <a:ext uri="{FF2B5EF4-FFF2-40B4-BE49-F238E27FC236}">
                  <a16:creationId xmlns:a16="http://schemas.microsoft.com/office/drawing/2014/main" id="{32489F9D-D050-F473-1839-8B337B885093}"/>
                </a:ext>
              </a:extLst>
            </p:cNvPr>
            <p:cNvPicPr/>
            <p:nvPr/>
          </p:nvPicPr>
          <p:blipFill>
            <a:blip r:embed="rId521" cstate="hqprint">
              <a:extLst>
                <a:ext uri="{28A0092B-C50C-407E-A947-70E740481C1C}">
                  <a14:useLocalDpi xmlns:a14="http://schemas.microsoft.com/office/drawing/2010/main"/>
                </a:ext>
              </a:extLst>
            </a:blip>
            <a:stretch>
              <a:fillRect/>
            </a:stretch>
          </p:blipFill>
          <p:spPr>
            <a:xfrm>
              <a:off x="6928197" y="1699883"/>
              <a:ext cx="88912" cy="83126"/>
            </a:xfrm>
            <a:prstGeom prst="rect">
              <a:avLst/>
            </a:prstGeom>
          </p:spPr>
        </p:pic>
        <p:pic>
          <p:nvPicPr>
            <p:cNvPr id="3918" name="object 759">
              <a:extLst>
                <a:ext uri="{FF2B5EF4-FFF2-40B4-BE49-F238E27FC236}">
                  <a16:creationId xmlns:a16="http://schemas.microsoft.com/office/drawing/2014/main" id="{F884DB33-5932-9958-99AA-63B2DBB46839}"/>
                </a:ext>
              </a:extLst>
            </p:cNvPr>
            <p:cNvPicPr/>
            <p:nvPr/>
          </p:nvPicPr>
          <p:blipFill>
            <a:blip r:embed="rId522" cstate="hqprint">
              <a:extLst>
                <a:ext uri="{28A0092B-C50C-407E-A947-70E740481C1C}">
                  <a14:useLocalDpi xmlns:a14="http://schemas.microsoft.com/office/drawing/2010/main"/>
                </a:ext>
              </a:extLst>
            </a:blip>
            <a:stretch>
              <a:fillRect/>
            </a:stretch>
          </p:blipFill>
          <p:spPr>
            <a:xfrm>
              <a:off x="4171236" y="1152004"/>
              <a:ext cx="70885" cy="48452"/>
            </a:xfrm>
            <a:prstGeom prst="rect">
              <a:avLst/>
            </a:prstGeom>
          </p:spPr>
        </p:pic>
        <p:pic>
          <p:nvPicPr>
            <p:cNvPr id="3919" name="object 760">
              <a:extLst>
                <a:ext uri="{FF2B5EF4-FFF2-40B4-BE49-F238E27FC236}">
                  <a16:creationId xmlns:a16="http://schemas.microsoft.com/office/drawing/2014/main" id="{AF03832B-2DAE-EE73-22C7-29DF092066DC}"/>
                </a:ext>
              </a:extLst>
            </p:cNvPr>
            <p:cNvPicPr/>
            <p:nvPr/>
          </p:nvPicPr>
          <p:blipFill>
            <a:blip r:embed="rId523" cstate="hqprint">
              <a:extLst>
                <a:ext uri="{28A0092B-C50C-407E-A947-70E740481C1C}">
                  <a14:useLocalDpi xmlns:a14="http://schemas.microsoft.com/office/drawing/2010/main"/>
                </a:ext>
              </a:extLst>
            </a:blip>
            <a:stretch>
              <a:fillRect/>
            </a:stretch>
          </p:blipFill>
          <p:spPr>
            <a:xfrm>
              <a:off x="6328580" y="1330593"/>
              <a:ext cx="247998" cy="326710"/>
            </a:xfrm>
            <a:prstGeom prst="rect">
              <a:avLst/>
            </a:prstGeom>
          </p:spPr>
        </p:pic>
        <p:pic>
          <p:nvPicPr>
            <p:cNvPr id="3920" name="object 761">
              <a:extLst>
                <a:ext uri="{FF2B5EF4-FFF2-40B4-BE49-F238E27FC236}">
                  <a16:creationId xmlns:a16="http://schemas.microsoft.com/office/drawing/2014/main" id="{7F0E1D6B-40DA-7B3C-E7AC-6A53AEEA8726}"/>
                </a:ext>
              </a:extLst>
            </p:cNvPr>
            <p:cNvPicPr/>
            <p:nvPr/>
          </p:nvPicPr>
          <p:blipFill>
            <a:blip r:embed="rId524" cstate="hqprint">
              <a:extLst>
                <a:ext uri="{28A0092B-C50C-407E-A947-70E740481C1C}">
                  <a14:useLocalDpi xmlns:a14="http://schemas.microsoft.com/office/drawing/2010/main"/>
                </a:ext>
              </a:extLst>
            </a:blip>
            <a:stretch>
              <a:fillRect/>
            </a:stretch>
          </p:blipFill>
          <p:spPr>
            <a:xfrm>
              <a:off x="5496218" y="1771439"/>
              <a:ext cx="205739" cy="114699"/>
            </a:xfrm>
            <a:prstGeom prst="rect">
              <a:avLst/>
            </a:prstGeom>
          </p:spPr>
        </p:pic>
        <p:pic>
          <p:nvPicPr>
            <p:cNvPr id="3921" name="object 762">
              <a:extLst>
                <a:ext uri="{FF2B5EF4-FFF2-40B4-BE49-F238E27FC236}">
                  <a16:creationId xmlns:a16="http://schemas.microsoft.com/office/drawing/2014/main" id="{C874AB67-BC37-A760-4A07-0E8D1E532480}"/>
                </a:ext>
              </a:extLst>
            </p:cNvPr>
            <p:cNvPicPr/>
            <p:nvPr/>
          </p:nvPicPr>
          <p:blipFill>
            <a:blip r:embed="rId525" cstate="hqprint">
              <a:extLst>
                <a:ext uri="{28A0092B-C50C-407E-A947-70E740481C1C}">
                  <a14:useLocalDpi xmlns:a14="http://schemas.microsoft.com/office/drawing/2010/main"/>
                </a:ext>
              </a:extLst>
            </a:blip>
            <a:stretch>
              <a:fillRect/>
            </a:stretch>
          </p:blipFill>
          <p:spPr>
            <a:xfrm>
              <a:off x="6030780" y="1762261"/>
              <a:ext cx="212598" cy="133453"/>
            </a:xfrm>
            <a:prstGeom prst="rect">
              <a:avLst/>
            </a:prstGeom>
          </p:spPr>
        </p:pic>
        <p:sp>
          <p:nvSpPr>
            <p:cNvPr id="3922" name="object 763">
              <a:extLst>
                <a:ext uri="{FF2B5EF4-FFF2-40B4-BE49-F238E27FC236}">
                  <a16:creationId xmlns:a16="http://schemas.microsoft.com/office/drawing/2014/main" id="{09E1512E-7297-E566-8D47-F7D855D291CC}"/>
                </a:ext>
              </a:extLst>
            </p:cNvPr>
            <p:cNvSpPr/>
            <p:nvPr/>
          </p:nvSpPr>
          <p:spPr>
            <a:xfrm>
              <a:off x="5346991" y="1308340"/>
              <a:ext cx="182245" cy="276225"/>
            </a:xfrm>
            <a:custGeom>
              <a:avLst/>
              <a:gdLst/>
              <a:ahLst/>
              <a:cxnLst/>
              <a:rect l="l" t="t" r="r" b="b"/>
              <a:pathLst>
                <a:path w="182245" h="276225">
                  <a:moveTo>
                    <a:pt x="4508" y="0"/>
                  </a:moveTo>
                  <a:lnTo>
                    <a:pt x="0" y="8067"/>
                  </a:lnTo>
                  <a:lnTo>
                    <a:pt x="365" y="22666"/>
                  </a:lnTo>
                  <a:lnTo>
                    <a:pt x="6612" y="41108"/>
                  </a:lnTo>
                  <a:lnTo>
                    <a:pt x="19748" y="60705"/>
                  </a:lnTo>
                  <a:lnTo>
                    <a:pt x="30448" y="71707"/>
                  </a:lnTo>
                  <a:lnTo>
                    <a:pt x="54487" y="93340"/>
                  </a:lnTo>
                  <a:lnTo>
                    <a:pt x="65608" y="103949"/>
                  </a:lnTo>
                  <a:lnTo>
                    <a:pt x="91554" y="135562"/>
                  </a:lnTo>
                  <a:lnTo>
                    <a:pt x="97581" y="161850"/>
                  </a:lnTo>
                  <a:lnTo>
                    <a:pt x="97017" y="175129"/>
                  </a:lnTo>
                  <a:lnTo>
                    <a:pt x="87474" y="216052"/>
                  </a:lnTo>
                  <a:lnTo>
                    <a:pt x="68440" y="266979"/>
                  </a:lnTo>
                  <a:lnTo>
                    <a:pt x="68605" y="271183"/>
                  </a:lnTo>
                  <a:lnTo>
                    <a:pt x="75708" y="275701"/>
                  </a:lnTo>
                  <a:lnTo>
                    <a:pt x="91470" y="273780"/>
                  </a:lnTo>
                  <a:lnTo>
                    <a:pt x="108659" y="268354"/>
                  </a:lnTo>
                  <a:lnTo>
                    <a:pt x="143990" y="237082"/>
                  </a:lnTo>
                  <a:lnTo>
                    <a:pt x="167716" y="187988"/>
                  </a:lnTo>
                  <a:lnTo>
                    <a:pt x="179857" y="147294"/>
                  </a:lnTo>
                  <a:lnTo>
                    <a:pt x="181939" y="131052"/>
                  </a:lnTo>
                  <a:lnTo>
                    <a:pt x="181745" y="122925"/>
                  </a:lnTo>
                  <a:lnTo>
                    <a:pt x="164590" y="88649"/>
                  </a:lnTo>
                  <a:lnTo>
                    <a:pt x="125004" y="55525"/>
                  </a:lnTo>
                  <a:lnTo>
                    <a:pt x="90449" y="32778"/>
                  </a:lnTo>
                  <a:lnTo>
                    <a:pt x="40068" y="11655"/>
                  </a:lnTo>
                  <a:lnTo>
                    <a:pt x="15172" y="3339"/>
                  </a:lnTo>
                  <a:lnTo>
                    <a:pt x="4508" y="0"/>
                  </a:lnTo>
                  <a:close/>
                </a:path>
              </a:pathLst>
            </a:custGeom>
            <a:solidFill>
              <a:srgbClr val="166F98"/>
            </a:solidFill>
          </p:spPr>
          <p:txBody>
            <a:bodyPr wrap="square" lIns="0" tIns="0" rIns="0" bIns="0" rtlCol="0"/>
            <a:lstStyle/>
            <a:p>
              <a:endParaRPr/>
            </a:p>
          </p:txBody>
        </p:sp>
        <p:sp>
          <p:nvSpPr>
            <p:cNvPr id="3923" name="object 764">
              <a:extLst>
                <a:ext uri="{FF2B5EF4-FFF2-40B4-BE49-F238E27FC236}">
                  <a16:creationId xmlns:a16="http://schemas.microsoft.com/office/drawing/2014/main" id="{BCC740CD-1027-C601-33EE-7ECD40EABCF9}"/>
                </a:ext>
              </a:extLst>
            </p:cNvPr>
            <p:cNvSpPr/>
            <p:nvPr/>
          </p:nvSpPr>
          <p:spPr>
            <a:xfrm>
              <a:off x="5455678" y="1395979"/>
              <a:ext cx="687705" cy="835025"/>
            </a:xfrm>
            <a:custGeom>
              <a:avLst/>
              <a:gdLst/>
              <a:ahLst/>
              <a:cxnLst/>
              <a:rect l="l" t="t" r="r" b="b"/>
              <a:pathLst>
                <a:path w="687704" h="835025">
                  <a:moveTo>
                    <a:pt x="135363" y="0"/>
                  </a:moveTo>
                  <a:lnTo>
                    <a:pt x="80626" y="2608"/>
                  </a:lnTo>
                  <a:lnTo>
                    <a:pt x="33595" y="9282"/>
                  </a:lnTo>
                  <a:lnTo>
                    <a:pt x="3608" y="21271"/>
                  </a:lnTo>
                  <a:lnTo>
                    <a:pt x="0" y="39823"/>
                  </a:lnTo>
                  <a:lnTo>
                    <a:pt x="19399" y="54369"/>
                  </a:lnTo>
                  <a:lnTo>
                    <a:pt x="51990" y="66339"/>
                  </a:lnTo>
                  <a:lnTo>
                    <a:pt x="86567" y="75869"/>
                  </a:lnTo>
                  <a:lnTo>
                    <a:pt x="111925" y="83092"/>
                  </a:lnTo>
                  <a:lnTo>
                    <a:pt x="152035" y="105009"/>
                  </a:lnTo>
                  <a:lnTo>
                    <a:pt x="181242" y="136211"/>
                  </a:lnTo>
                  <a:lnTo>
                    <a:pt x="201001" y="174498"/>
                  </a:lnTo>
                  <a:lnTo>
                    <a:pt x="212763" y="217669"/>
                  </a:lnTo>
                  <a:lnTo>
                    <a:pt x="217984" y="263523"/>
                  </a:lnTo>
                  <a:lnTo>
                    <a:pt x="218118" y="309860"/>
                  </a:lnTo>
                  <a:lnTo>
                    <a:pt x="214617" y="354478"/>
                  </a:lnTo>
                  <a:lnTo>
                    <a:pt x="205602" y="405715"/>
                  </a:lnTo>
                  <a:lnTo>
                    <a:pt x="192436" y="449374"/>
                  </a:lnTo>
                  <a:lnTo>
                    <a:pt x="160557" y="533333"/>
                  </a:lnTo>
                  <a:lnTo>
                    <a:pt x="145300" y="583320"/>
                  </a:lnTo>
                  <a:lnTo>
                    <a:pt x="136518" y="627138"/>
                  </a:lnTo>
                  <a:lnTo>
                    <a:pt x="132795" y="677122"/>
                  </a:lnTo>
                  <a:lnTo>
                    <a:pt x="138433" y="726334"/>
                  </a:lnTo>
                  <a:lnTo>
                    <a:pt x="157734" y="767838"/>
                  </a:lnTo>
                  <a:lnTo>
                    <a:pt x="192787" y="798608"/>
                  </a:lnTo>
                  <a:lnTo>
                    <a:pt x="237962" y="818774"/>
                  </a:lnTo>
                  <a:lnTo>
                    <a:pt x="289172" y="830235"/>
                  </a:lnTo>
                  <a:lnTo>
                    <a:pt x="342334" y="834885"/>
                  </a:lnTo>
                  <a:lnTo>
                    <a:pt x="393363" y="834620"/>
                  </a:lnTo>
                  <a:lnTo>
                    <a:pt x="438175" y="831338"/>
                  </a:lnTo>
                  <a:lnTo>
                    <a:pt x="481693" y="824159"/>
                  </a:lnTo>
                  <a:lnTo>
                    <a:pt x="524765" y="811321"/>
                  </a:lnTo>
                  <a:lnTo>
                    <a:pt x="565692" y="792500"/>
                  </a:lnTo>
                  <a:lnTo>
                    <a:pt x="602774" y="767369"/>
                  </a:lnTo>
                  <a:lnTo>
                    <a:pt x="634314" y="735605"/>
                  </a:lnTo>
                  <a:lnTo>
                    <a:pt x="659881" y="696370"/>
                  </a:lnTo>
                  <a:lnTo>
                    <a:pt x="676602" y="654730"/>
                  </a:lnTo>
                  <a:lnTo>
                    <a:pt x="685388" y="611359"/>
                  </a:lnTo>
                  <a:lnTo>
                    <a:pt x="687149" y="566930"/>
                  </a:lnTo>
                  <a:lnTo>
                    <a:pt x="682796" y="522115"/>
                  </a:lnTo>
                  <a:lnTo>
                    <a:pt x="673240" y="477587"/>
                  </a:lnTo>
                  <a:lnTo>
                    <a:pt x="659392" y="434019"/>
                  </a:lnTo>
                  <a:lnTo>
                    <a:pt x="642162" y="392083"/>
                  </a:lnTo>
                  <a:lnTo>
                    <a:pt x="621943" y="351026"/>
                  </a:lnTo>
                  <a:lnTo>
                    <a:pt x="599700" y="310972"/>
                  </a:lnTo>
                  <a:lnTo>
                    <a:pt x="576182" y="271597"/>
                  </a:lnTo>
                  <a:lnTo>
                    <a:pt x="528307" y="193595"/>
                  </a:lnTo>
                  <a:lnTo>
                    <a:pt x="499454" y="151961"/>
                  </a:lnTo>
                  <a:lnTo>
                    <a:pt x="466198" y="115218"/>
                  </a:lnTo>
                  <a:lnTo>
                    <a:pt x="429070" y="83344"/>
                  </a:lnTo>
                  <a:lnTo>
                    <a:pt x="388602" y="56315"/>
                  </a:lnTo>
                  <a:lnTo>
                    <a:pt x="345323" y="34109"/>
                  </a:lnTo>
                  <a:lnTo>
                    <a:pt x="299767" y="16702"/>
                  </a:lnTo>
                  <a:lnTo>
                    <a:pt x="252463" y="4073"/>
                  </a:lnTo>
                  <a:lnTo>
                    <a:pt x="188472" y="207"/>
                  </a:lnTo>
                  <a:lnTo>
                    <a:pt x="135363" y="0"/>
                  </a:lnTo>
                  <a:close/>
                </a:path>
              </a:pathLst>
            </a:custGeom>
            <a:solidFill>
              <a:srgbClr val="1A8ABD"/>
            </a:solidFill>
          </p:spPr>
          <p:txBody>
            <a:bodyPr wrap="square" lIns="0" tIns="0" rIns="0" bIns="0" rtlCol="0"/>
            <a:lstStyle/>
            <a:p>
              <a:endParaRPr/>
            </a:p>
          </p:txBody>
        </p:sp>
        <p:sp>
          <p:nvSpPr>
            <p:cNvPr id="3924" name="object 765">
              <a:extLst>
                <a:ext uri="{FF2B5EF4-FFF2-40B4-BE49-F238E27FC236}">
                  <a16:creationId xmlns:a16="http://schemas.microsoft.com/office/drawing/2014/main" id="{0D5AB4E9-41A0-0C22-8A7F-4E7AD10468A2}"/>
                </a:ext>
              </a:extLst>
            </p:cNvPr>
            <p:cNvSpPr/>
            <p:nvPr/>
          </p:nvSpPr>
          <p:spPr>
            <a:xfrm>
              <a:off x="5588480" y="2017658"/>
              <a:ext cx="551180" cy="217804"/>
            </a:xfrm>
            <a:custGeom>
              <a:avLst/>
              <a:gdLst/>
              <a:ahLst/>
              <a:cxnLst/>
              <a:rect l="l" t="t" r="r" b="b"/>
              <a:pathLst>
                <a:path w="551179" h="217805">
                  <a:moveTo>
                    <a:pt x="551176" y="0"/>
                  </a:moveTo>
                  <a:lnTo>
                    <a:pt x="521731" y="37327"/>
                  </a:lnTo>
                  <a:lnTo>
                    <a:pt x="488408" y="71034"/>
                  </a:lnTo>
                  <a:lnTo>
                    <a:pt x="446756" y="101853"/>
                  </a:lnTo>
                  <a:lnTo>
                    <a:pt x="400311" y="124726"/>
                  </a:lnTo>
                  <a:lnTo>
                    <a:pt x="347861" y="141617"/>
                  </a:lnTo>
                  <a:lnTo>
                    <a:pt x="302642" y="150190"/>
                  </a:lnTo>
                  <a:lnTo>
                    <a:pt x="241740" y="150737"/>
                  </a:lnTo>
                  <a:lnTo>
                    <a:pt x="221539" y="150351"/>
                  </a:lnTo>
                  <a:lnTo>
                    <a:pt x="174257" y="143906"/>
                  </a:lnTo>
                  <a:lnTo>
                    <a:pt x="119241" y="128581"/>
                  </a:lnTo>
                  <a:lnTo>
                    <a:pt x="83308" y="115392"/>
                  </a:lnTo>
                  <a:lnTo>
                    <a:pt x="49726" y="93441"/>
                  </a:lnTo>
                  <a:lnTo>
                    <a:pt x="8389" y="33980"/>
                  </a:lnTo>
                  <a:lnTo>
                    <a:pt x="1621" y="22567"/>
                  </a:lnTo>
                  <a:lnTo>
                    <a:pt x="0" y="56047"/>
                  </a:lnTo>
                  <a:lnTo>
                    <a:pt x="10396" y="119863"/>
                  </a:lnTo>
                  <a:lnTo>
                    <a:pt x="60071" y="177320"/>
                  </a:lnTo>
                  <a:lnTo>
                    <a:pt x="105473" y="198453"/>
                  </a:lnTo>
                  <a:lnTo>
                    <a:pt x="156980" y="211169"/>
                  </a:lnTo>
                  <a:lnTo>
                    <a:pt x="210439" y="217073"/>
                  </a:lnTo>
                  <a:lnTo>
                    <a:pt x="261696" y="217772"/>
                  </a:lnTo>
                  <a:lnTo>
                    <a:pt x="306599" y="214871"/>
                  </a:lnTo>
                  <a:lnTo>
                    <a:pt x="349989" y="207150"/>
                  </a:lnTo>
                  <a:lnTo>
                    <a:pt x="392756" y="193021"/>
                  </a:lnTo>
                  <a:lnTo>
                    <a:pt x="433320" y="172656"/>
                  </a:lnTo>
                  <a:lnTo>
                    <a:pt x="470101" y="146230"/>
                  </a:lnTo>
                  <a:lnTo>
                    <a:pt x="501519" y="113919"/>
                  </a:lnTo>
                  <a:lnTo>
                    <a:pt x="534467" y="59016"/>
                  </a:lnTo>
                  <a:lnTo>
                    <a:pt x="544701" y="29912"/>
                  </a:lnTo>
                  <a:lnTo>
                    <a:pt x="551176" y="0"/>
                  </a:lnTo>
                  <a:close/>
                </a:path>
              </a:pathLst>
            </a:custGeom>
            <a:solidFill>
              <a:srgbClr val="63B9E9"/>
            </a:solidFill>
          </p:spPr>
          <p:txBody>
            <a:bodyPr wrap="square" lIns="0" tIns="0" rIns="0" bIns="0" rtlCol="0"/>
            <a:lstStyle/>
            <a:p>
              <a:endParaRPr/>
            </a:p>
          </p:txBody>
        </p:sp>
        <p:sp>
          <p:nvSpPr>
            <p:cNvPr id="3925" name="object 766">
              <a:extLst>
                <a:ext uri="{FF2B5EF4-FFF2-40B4-BE49-F238E27FC236}">
                  <a16:creationId xmlns:a16="http://schemas.microsoft.com/office/drawing/2014/main" id="{722C7F0C-EEE2-B29D-D489-AE5E02725B30}"/>
                </a:ext>
              </a:extLst>
            </p:cNvPr>
            <p:cNvSpPr/>
            <p:nvPr/>
          </p:nvSpPr>
          <p:spPr>
            <a:xfrm>
              <a:off x="5659183" y="1357654"/>
              <a:ext cx="363855" cy="791845"/>
            </a:xfrm>
            <a:custGeom>
              <a:avLst/>
              <a:gdLst/>
              <a:ahLst/>
              <a:cxnLst/>
              <a:rect l="l" t="t" r="r" b="b"/>
              <a:pathLst>
                <a:path w="363854" h="791844">
                  <a:moveTo>
                    <a:pt x="50393" y="754672"/>
                  </a:moveTo>
                  <a:lnTo>
                    <a:pt x="47320" y="744994"/>
                  </a:lnTo>
                  <a:lnTo>
                    <a:pt x="40881" y="737133"/>
                  </a:lnTo>
                  <a:lnTo>
                    <a:pt x="31686" y="732218"/>
                  </a:lnTo>
                  <a:lnTo>
                    <a:pt x="21666" y="731431"/>
                  </a:lnTo>
                  <a:lnTo>
                    <a:pt x="12814" y="734758"/>
                  </a:lnTo>
                  <a:lnTo>
                    <a:pt x="5791" y="741438"/>
                  </a:lnTo>
                  <a:lnTo>
                    <a:pt x="1257" y="750735"/>
                  </a:lnTo>
                  <a:lnTo>
                    <a:pt x="0" y="760984"/>
                  </a:lnTo>
                  <a:lnTo>
                    <a:pt x="2260" y="770343"/>
                  </a:lnTo>
                  <a:lnTo>
                    <a:pt x="7886" y="777875"/>
                  </a:lnTo>
                  <a:lnTo>
                    <a:pt x="16713" y="782650"/>
                  </a:lnTo>
                  <a:lnTo>
                    <a:pt x="27089" y="783577"/>
                  </a:lnTo>
                  <a:lnTo>
                    <a:pt x="36753" y="780580"/>
                  </a:lnTo>
                  <a:lnTo>
                    <a:pt x="44589" y="774230"/>
                  </a:lnTo>
                  <a:lnTo>
                    <a:pt x="49504" y="765060"/>
                  </a:lnTo>
                  <a:lnTo>
                    <a:pt x="50393" y="754672"/>
                  </a:lnTo>
                  <a:close/>
                </a:path>
                <a:path w="363854" h="791844">
                  <a:moveTo>
                    <a:pt x="150037" y="76936"/>
                  </a:moveTo>
                  <a:lnTo>
                    <a:pt x="134162" y="40627"/>
                  </a:lnTo>
                  <a:lnTo>
                    <a:pt x="101104" y="13004"/>
                  </a:lnTo>
                  <a:lnTo>
                    <a:pt x="60617" y="165"/>
                  </a:lnTo>
                  <a:lnTo>
                    <a:pt x="57391" y="0"/>
                  </a:lnTo>
                  <a:lnTo>
                    <a:pt x="54610" y="1612"/>
                  </a:lnTo>
                  <a:lnTo>
                    <a:pt x="53822" y="3175"/>
                  </a:lnTo>
                  <a:lnTo>
                    <a:pt x="50507" y="12369"/>
                  </a:lnTo>
                  <a:lnTo>
                    <a:pt x="48933" y="20358"/>
                  </a:lnTo>
                  <a:lnTo>
                    <a:pt x="48475" y="28486"/>
                  </a:lnTo>
                  <a:lnTo>
                    <a:pt x="49149" y="36601"/>
                  </a:lnTo>
                  <a:lnTo>
                    <a:pt x="63258" y="72885"/>
                  </a:lnTo>
                  <a:lnTo>
                    <a:pt x="98882" y="79273"/>
                  </a:lnTo>
                  <a:lnTo>
                    <a:pt x="110858" y="80670"/>
                  </a:lnTo>
                  <a:lnTo>
                    <a:pt x="119900" y="82372"/>
                  </a:lnTo>
                  <a:lnTo>
                    <a:pt x="128854" y="84569"/>
                  </a:lnTo>
                  <a:lnTo>
                    <a:pt x="146545" y="89789"/>
                  </a:lnTo>
                  <a:lnTo>
                    <a:pt x="149047" y="83578"/>
                  </a:lnTo>
                  <a:lnTo>
                    <a:pt x="150037" y="76936"/>
                  </a:lnTo>
                  <a:close/>
                </a:path>
                <a:path w="363854" h="791844">
                  <a:moveTo>
                    <a:pt x="297713" y="177025"/>
                  </a:moveTo>
                  <a:lnTo>
                    <a:pt x="288937" y="126466"/>
                  </a:lnTo>
                  <a:lnTo>
                    <a:pt x="265861" y="80822"/>
                  </a:lnTo>
                  <a:lnTo>
                    <a:pt x="230873" y="46418"/>
                  </a:lnTo>
                  <a:lnTo>
                    <a:pt x="204609" y="35483"/>
                  </a:lnTo>
                  <a:lnTo>
                    <a:pt x="198272" y="37350"/>
                  </a:lnTo>
                  <a:lnTo>
                    <a:pt x="182537" y="86487"/>
                  </a:lnTo>
                  <a:lnTo>
                    <a:pt x="178219" y="133718"/>
                  </a:lnTo>
                  <a:lnTo>
                    <a:pt x="180009" y="137528"/>
                  </a:lnTo>
                  <a:lnTo>
                    <a:pt x="202501" y="151206"/>
                  </a:lnTo>
                  <a:lnTo>
                    <a:pt x="220281" y="163334"/>
                  </a:lnTo>
                  <a:lnTo>
                    <a:pt x="237439" y="176326"/>
                  </a:lnTo>
                  <a:lnTo>
                    <a:pt x="253949" y="190157"/>
                  </a:lnTo>
                  <a:lnTo>
                    <a:pt x="263753" y="198729"/>
                  </a:lnTo>
                  <a:lnTo>
                    <a:pt x="275882" y="207327"/>
                  </a:lnTo>
                  <a:lnTo>
                    <a:pt x="287299" y="210413"/>
                  </a:lnTo>
                  <a:lnTo>
                    <a:pt x="295008" y="202501"/>
                  </a:lnTo>
                  <a:lnTo>
                    <a:pt x="297383" y="190284"/>
                  </a:lnTo>
                  <a:lnTo>
                    <a:pt x="297713" y="177025"/>
                  </a:lnTo>
                  <a:close/>
                </a:path>
                <a:path w="363854" h="791844">
                  <a:moveTo>
                    <a:pt x="363524" y="761644"/>
                  </a:moveTo>
                  <a:lnTo>
                    <a:pt x="360667" y="752602"/>
                  </a:lnTo>
                  <a:lnTo>
                    <a:pt x="354431" y="745375"/>
                  </a:lnTo>
                  <a:lnTo>
                    <a:pt x="345325" y="740752"/>
                  </a:lnTo>
                  <a:lnTo>
                    <a:pt x="335343" y="739711"/>
                  </a:lnTo>
                  <a:lnTo>
                    <a:pt x="326542" y="742467"/>
                  </a:lnTo>
                  <a:lnTo>
                    <a:pt x="319557" y="748588"/>
                  </a:lnTo>
                  <a:lnTo>
                    <a:pt x="315023" y="757656"/>
                  </a:lnTo>
                  <a:lnTo>
                    <a:pt x="313778" y="768045"/>
                  </a:lnTo>
                  <a:lnTo>
                    <a:pt x="316064" y="777735"/>
                  </a:lnTo>
                  <a:lnTo>
                    <a:pt x="321729" y="785596"/>
                  </a:lnTo>
                  <a:lnTo>
                    <a:pt x="330555" y="790524"/>
                  </a:lnTo>
                  <a:lnTo>
                    <a:pt x="340817" y="791260"/>
                  </a:lnTo>
                  <a:lnTo>
                    <a:pt x="350202" y="787857"/>
                  </a:lnTo>
                  <a:lnTo>
                    <a:pt x="357759" y="781100"/>
                  </a:lnTo>
                  <a:lnTo>
                    <a:pt x="362534" y="771753"/>
                  </a:lnTo>
                  <a:lnTo>
                    <a:pt x="363524" y="761644"/>
                  </a:lnTo>
                  <a:close/>
                </a:path>
              </a:pathLst>
            </a:custGeom>
            <a:solidFill>
              <a:srgbClr val="166F98"/>
            </a:solidFill>
          </p:spPr>
          <p:txBody>
            <a:bodyPr wrap="square" lIns="0" tIns="0" rIns="0" bIns="0" rtlCol="0"/>
            <a:lstStyle/>
            <a:p>
              <a:endParaRPr/>
            </a:p>
          </p:txBody>
        </p:sp>
        <p:sp>
          <p:nvSpPr>
            <p:cNvPr id="3926" name="object 767">
              <a:extLst>
                <a:ext uri="{FF2B5EF4-FFF2-40B4-BE49-F238E27FC236}">
                  <a16:creationId xmlns:a16="http://schemas.microsoft.com/office/drawing/2014/main" id="{E33D3B00-A499-24AA-4AED-80803B1B88B4}"/>
                </a:ext>
              </a:extLst>
            </p:cNvPr>
            <p:cNvSpPr/>
            <p:nvPr/>
          </p:nvSpPr>
          <p:spPr>
            <a:xfrm>
              <a:off x="5422671" y="1355864"/>
              <a:ext cx="735330" cy="720725"/>
            </a:xfrm>
            <a:custGeom>
              <a:avLst/>
              <a:gdLst/>
              <a:ahLst/>
              <a:cxnLst/>
              <a:rect l="l" t="t" r="r" b="b"/>
              <a:pathLst>
                <a:path w="735329" h="720725">
                  <a:moveTo>
                    <a:pt x="26974" y="11150"/>
                  </a:moveTo>
                  <a:lnTo>
                    <a:pt x="22682" y="3695"/>
                  </a:lnTo>
                  <a:lnTo>
                    <a:pt x="10223" y="0"/>
                  </a:lnTo>
                  <a:lnTo>
                    <a:pt x="3695" y="4241"/>
                  </a:lnTo>
                  <a:lnTo>
                    <a:pt x="0" y="16700"/>
                  </a:lnTo>
                  <a:lnTo>
                    <a:pt x="3162" y="23799"/>
                  </a:lnTo>
                  <a:lnTo>
                    <a:pt x="15608" y="27495"/>
                  </a:lnTo>
                  <a:lnTo>
                    <a:pt x="23266" y="23596"/>
                  </a:lnTo>
                  <a:lnTo>
                    <a:pt x="25120" y="17373"/>
                  </a:lnTo>
                  <a:lnTo>
                    <a:pt x="26974" y="11150"/>
                  </a:lnTo>
                  <a:close/>
                </a:path>
                <a:path w="735329" h="720725">
                  <a:moveTo>
                    <a:pt x="62865" y="161302"/>
                  </a:moveTo>
                  <a:lnTo>
                    <a:pt x="60325" y="154774"/>
                  </a:lnTo>
                  <a:lnTo>
                    <a:pt x="48234" y="151180"/>
                  </a:lnTo>
                  <a:lnTo>
                    <a:pt x="42087" y="155143"/>
                  </a:lnTo>
                  <a:lnTo>
                    <a:pt x="40297" y="161188"/>
                  </a:lnTo>
                  <a:lnTo>
                    <a:pt x="38506" y="167233"/>
                  </a:lnTo>
                  <a:lnTo>
                    <a:pt x="41770" y="172948"/>
                  </a:lnTo>
                  <a:lnTo>
                    <a:pt x="53873" y="176542"/>
                  </a:lnTo>
                  <a:lnTo>
                    <a:pt x="59270" y="173405"/>
                  </a:lnTo>
                  <a:lnTo>
                    <a:pt x="62865" y="161302"/>
                  </a:lnTo>
                  <a:close/>
                </a:path>
                <a:path w="735329" h="720725">
                  <a:moveTo>
                    <a:pt x="164388" y="69888"/>
                  </a:moveTo>
                  <a:lnTo>
                    <a:pt x="161759" y="63131"/>
                  </a:lnTo>
                  <a:lnTo>
                    <a:pt x="149225" y="59410"/>
                  </a:lnTo>
                  <a:lnTo>
                    <a:pt x="142875" y="63500"/>
                  </a:lnTo>
                  <a:lnTo>
                    <a:pt x="141008" y="69773"/>
                  </a:lnTo>
                  <a:lnTo>
                    <a:pt x="139141" y="76047"/>
                  </a:lnTo>
                  <a:lnTo>
                    <a:pt x="142532" y="81965"/>
                  </a:lnTo>
                  <a:lnTo>
                    <a:pt x="155067" y="85686"/>
                  </a:lnTo>
                  <a:lnTo>
                    <a:pt x="160667" y="82435"/>
                  </a:lnTo>
                  <a:lnTo>
                    <a:pt x="164388" y="69888"/>
                  </a:lnTo>
                  <a:close/>
                </a:path>
                <a:path w="735329" h="720725">
                  <a:moveTo>
                    <a:pt x="169583" y="452399"/>
                  </a:moveTo>
                  <a:lnTo>
                    <a:pt x="165290" y="444944"/>
                  </a:lnTo>
                  <a:lnTo>
                    <a:pt x="152831" y="441248"/>
                  </a:lnTo>
                  <a:lnTo>
                    <a:pt x="146304" y="445490"/>
                  </a:lnTo>
                  <a:lnTo>
                    <a:pt x="142608" y="457949"/>
                  </a:lnTo>
                  <a:lnTo>
                    <a:pt x="145770" y="465048"/>
                  </a:lnTo>
                  <a:lnTo>
                    <a:pt x="158216" y="468744"/>
                  </a:lnTo>
                  <a:lnTo>
                    <a:pt x="165874" y="464845"/>
                  </a:lnTo>
                  <a:lnTo>
                    <a:pt x="167728" y="458622"/>
                  </a:lnTo>
                  <a:lnTo>
                    <a:pt x="169583" y="452399"/>
                  </a:lnTo>
                  <a:close/>
                </a:path>
                <a:path w="735329" h="720725">
                  <a:moveTo>
                    <a:pt x="264972" y="135585"/>
                  </a:moveTo>
                  <a:lnTo>
                    <a:pt x="261658" y="128130"/>
                  </a:lnTo>
                  <a:lnTo>
                    <a:pt x="246240" y="123558"/>
                  </a:lnTo>
                  <a:lnTo>
                    <a:pt x="239229" y="127939"/>
                  </a:lnTo>
                  <a:lnTo>
                    <a:pt x="235394" y="140830"/>
                  </a:lnTo>
                  <a:lnTo>
                    <a:pt x="239102" y="147599"/>
                  </a:lnTo>
                  <a:lnTo>
                    <a:pt x="254520" y="152171"/>
                  </a:lnTo>
                  <a:lnTo>
                    <a:pt x="261137" y="148463"/>
                  </a:lnTo>
                  <a:lnTo>
                    <a:pt x="263055" y="142024"/>
                  </a:lnTo>
                  <a:lnTo>
                    <a:pt x="264972" y="135585"/>
                  </a:lnTo>
                  <a:close/>
                </a:path>
                <a:path w="735329" h="720725">
                  <a:moveTo>
                    <a:pt x="287667" y="632536"/>
                  </a:moveTo>
                  <a:lnTo>
                    <a:pt x="284695" y="623925"/>
                  </a:lnTo>
                  <a:lnTo>
                    <a:pt x="269290" y="619353"/>
                  </a:lnTo>
                  <a:lnTo>
                    <a:pt x="261924" y="624903"/>
                  </a:lnTo>
                  <a:lnTo>
                    <a:pt x="257352" y="640308"/>
                  </a:lnTo>
                  <a:lnTo>
                    <a:pt x="260756" y="648093"/>
                  </a:lnTo>
                  <a:lnTo>
                    <a:pt x="276161" y="652678"/>
                  </a:lnTo>
                  <a:lnTo>
                    <a:pt x="283095" y="647954"/>
                  </a:lnTo>
                  <a:lnTo>
                    <a:pt x="285381" y="640245"/>
                  </a:lnTo>
                  <a:lnTo>
                    <a:pt x="287667" y="632536"/>
                  </a:lnTo>
                  <a:close/>
                </a:path>
                <a:path w="735329" h="720725">
                  <a:moveTo>
                    <a:pt x="329526" y="479856"/>
                  </a:moveTo>
                  <a:lnTo>
                    <a:pt x="326326" y="472008"/>
                  </a:lnTo>
                  <a:lnTo>
                    <a:pt x="310921" y="467436"/>
                  </a:lnTo>
                  <a:lnTo>
                    <a:pt x="303784" y="472211"/>
                  </a:lnTo>
                  <a:lnTo>
                    <a:pt x="299694" y="485952"/>
                  </a:lnTo>
                  <a:lnTo>
                    <a:pt x="303301" y="493077"/>
                  </a:lnTo>
                  <a:lnTo>
                    <a:pt x="318719" y="497649"/>
                  </a:lnTo>
                  <a:lnTo>
                    <a:pt x="325437" y="493598"/>
                  </a:lnTo>
                  <a:lnTo>
                    <a:pt x="327482" y="486727"/>
                  </a:lnTo>
                  <a:lnTo>
                    <a:pt x="329526" y="479856"/>
                  </a:lnTo>
                  <a:close/>
                </a:path>
                <a:path w="735329" h="720725">
                  <a:moveTo>
                    <a:pt x="334518" y="315976"/>
                  </a:moveTo>
                  <a:lnTo>
                    <a:pt x="331546" y="307365"/>
                  </a:lnTo>
                  <a:lnTo>
                    <a:pt x="316141" y="302793"/>
                  </a:lnTo>
                  <a:lnTo>
                    <a:pt x="308775" y="308343"/>
                  </a:lnTo>
                  <a:lnTo>
                    <a:pt x="304203" y="323748"/>
                  </a:lnTo>
                  <a:lnTo>
                    <a:pt x="307606" y="331533"/>
                  </a:lnTo>
                  <a:lnTo>
                    <a:pt x="323011" y="336118"/>
                  </a:lnTo>
                  <a:lnTo>
                    <a:pt x="329946" y="331393"/>
                  </a:lnTo>
                  <a:lnTo>
                    <a:pt x="332232" y="323684"/>
                  </a:lnTo>
                  <a:lnTo>
                    <a:pt x="334518" y="315976"/>
                  </a:lnTo>
                  <a:close/>
                </a:path>
                <a:path w="735329" h="720725">
                  <a:moveTo>
                    <a:pt x="343090" y="61417"/>
                  </a:moveTo>
                  <a:lnTo>
                    <a:pt x="339788" y="55689"/>
                  </a:lnTo>
                  <a:lnTo>
                    <a:pt x="330200" y="52844"/>
                  </a:lnTo>
                  <a:lnTo>
                    <a:pt x="325183" y="56108"/>
                  </a:lnTo>
                  <a:lnTo>
                    <a:pt x="322338" y="65697"/>
                  </a:lnTo>
                  <a:lnTo>
                    <a:pt x="324764" y="71158"/>
                  </a:lnTo>
                  <a:lnTo>
                    <a:pt x="334352" y="74002"/>
                  </a:lnTo>
                  <a:lnTo>
                    <a:pt x="340245" y="71018"/>
                  </a:lnTo>
                  <a:lnTo>
                    <a:pt x="341668" y="66217"/>
                  </a:lnTo>
                  <a:lnTo>
                    <a:pt x="343090" y="61417"/>
                  </a:lnTo>
                  <a:close/>
                </a:path>
                <a:path w="735329" h="720725">
                  <a:moveTo>
                    <a:pt x="398424" y="198729"/>
                  </a:moveTo>
                  <a:lnTo>
                    <a:pt x="395147" y="191147"/>
                  </a:lnTo>
                  <a:lnTo>
                    <a:pt x="379742" y="186575"/>
                  </a:lnTo>
                  <a:lnTo>
                    <a:pt x="372681" y="191084"/>
                  </a:lnTo>
                  <a:lnTo>
                    <a:pt x="368769" y="204254"/>
                  </a:lnTo>
                  <a:lnTo>
                    <a:pt x="372452" y="211137"/>
                  </a:lnTo>
                  <a:lnTo>
                    <a:pt x="387858" y="215709"/>
                  </a:lnTo>
                  <a:lnTo>
                    <a:pt x="394512" y="211886"/>
                  </a:lnTo>
                  <a:lnTo>
                    <a:pt x="396468" y="205308"/>
                  </a:lnTo>
                  <a:lnTo>
                    <a:pt x="398424" y="198729"/>
                  </a:lnTo>
                  <a:close/>
                </a:path>
                <a:path w="735329" h="720725">
                  <a:moveTo>
                    <a:pt x="435533" y="700252"/>
                  </a:moveTo>
                  <a:lnTo>
                    <a:pt x="430225" y="691032"/>
                  </a:lnTo>
                  <a:lnTo>
                    <a:pt x="414820" y="686460"/>
                  </a:lnTo>
                  <a:lnTo>
                    <a:pt x="406742" y="691718"/>
                  </a:lnTo>
                  <a:lnTo>
                    <a:pt x="402170" y="707123"/>
                  </a:lnTo>
                  <a:lnTo>
                    <a:pt x="406082" y="715911"/>
                  </a:lnTo>
                  <a:lnTo>
                    <a:pt x="421487" y="720483"/>
                  </a:lnTo>
                  <a:lnTo>
                    <a:pt x="430961" y="715670"/>
                  </a:lnTo>
                  <a:lnTo>
                    <a:pt x="433247" y="707961"/>
                  </a:lnTo>
                  <a:lnTo>
                    <a:pt x="435533" y="700252"/>
                  </a:lnTo>
                  <a:close/>
                </a:path>
                <a:path w="735329" h="720725">
                  <a:moveTo>
                    <a:pt x="470877" y="554786"/>
                  </a:moveTo>
                  <a:lnTo>
                    <a:pt x="466585" y="547331"/>
                  </a:lnTo>
                  <a:lnTo>
                    <a:pt x="454126" y="543636"/>
                  </a:lnTo>
                  <a:lnTo>
                    <a:pt x="447598" y="547878"/>
                  </a:lnTo>
                  <a:lnTo>
                    <a:pt x="443903" y="560336"/>
                  </a:lnTo>
                  <a:lnTo>
                    <a:pt x="447065" y="567436"/>
                  </a:lnTo>
                  <a:lnTo>
                    <a:pt x="459524" y="571131"/>
                  </a:lnTo>
                  <a:lnTo>
                    <a:pt x="467169" y="567232"/>
                  </a:lnTo>
                  <a:lnTo>
                    <a:pt x="469023" y="561009"/>
                  </a:lnTo>
                  <a:lnTo>
                    <a:pt x="470877" y="554786"/>
                  </a:lnTo>
                  <a:close/>
                </a:path>
                <a:path w="735329" h="720725">
                  <a:moveTo>
                    <a:pt x="473024" y="378510"/>
                  </a:moveTo>
                  <a:lnTo>
                    <a:pt x="467715" y="369290"/>
                  </a:lnTo>
                  <a:lnTo>
                    <a:pt x="452310" y="364718"/>
                  </a:lnTo>
                  <a:lnTo>
                    <a:pt x="444233" y="369976"/>
                  </a:lnTo>
                  <a:lnTo>
                    <a:pt x="439661" y="385381"/>
                  </a:lnTo>
                  <a:lnTo>
                    <a:pt x="443572" y="394169"/>
                  </a:lnTo>
                  <a:lnTo>
                    <a:pt x="458978" y="398741"/>
                  </a:lnTo>
                  <a:lnTo>
                    <a:pt x="468452" y="393928"/>
                  </a:lnTo>
                  <a:lnTo>
                    <a:pt x="470738" y="386219"/>
                  </a:lnTo>
                  <a:lnTo>
                    <a:pt x="473024" y="378510"/>
                  </a:lnTo>
                  <a:close/>
                </a:path>
                <a:path w="735329" h="720725">
                  <a:moveTo>
                    <a:pt x="484263" y="128727"/>
                  </a:moveTo>
                  <a:lnTo>
                    <a:pt x="479971" y="121272"/>
                  </a:lnTo>
                  <a:lnTo>
                    <a:pt x="467512" y="117576"/>
                  </a:lnTo>
                  <a:lnTo>
                    <a:pt x="460984" y="121818"/>
                  </a:lnTo>
                  <a:lnTo>
                    <a:pt x="457288" y="134277"/>
                  </a:lnTo>
                  <a:lnTo>
                    <a:pt x="460451" y="141376"/>
                  </a:lnTo>
                  <a:lnTo>
                    <a:pt x="472897" y="145072"/>
                  </a:lnTo>
                  <a:lnTo>
                    <a:pt x="480555" y="141173"/>
                  </a:lnTo>
                  <a:lnTo>
                    <a:pt x="482409" y="134950"/>
                  </a:lnTo>
                  <a:lnTo>
                    <a:pt x="484263" y="128727"/>
                  </a:lnTo>
                  <a:close/>
                </a:path>
                <a:path w="735329" h="720725">
                  <a:moveTo>
                    <a:pt x="542099" y="283832"/>
                  </a:moveTo>
                  <a:lnTo>
                    <a:pt x="538899" y="275577"/>
                  </a:lnTo>
                  <a:lnTo>
                    <a:pt x="523608" y="271043"/>
                  </a:lnTo>
                  <a:lnTo>
                    <a:pt x="515861" y="276034"/>
                  </a:lnTo>
                  <a:lnTo>
                    <a:pt x="513588" y="283679"/>
                  </a:lnTo>
                  <a:lnTo>
                    <a:pt x="511314" y="291325"/>
                  </a:lnTo>
                  <a:lnTo>
                    <a:pt x="515454" y="298538"/>
                  </a:lnTo>
                  <a:lnTo>
                    <a:pt x="530733" y="303072"/>
                  </a:lnTo>
                  <a:lnTo>
                    <a:pt x="537565" y="299110"/>
                  </a:lnTo>
                  <a:lnTo>
                    <a:pt x="542099" y="283832"/>
                  </a:lnTo>
                  <a:close/>
                </a:path>
                <a:path w="735329" h="720725">
                  <a:moveTo>
                    <a:pt x="605713" y="474662"/>
                  </a:moveTo>
                  <a:lnTo>
                    <a:pt x="602513" y="466407"/>
                  </a:lnTo>
                  <a:lnTo>
                    <a:pt x="587222" y="461873"/>
                  </a:lnTo>
                  <a:lnTo>
                    <a:pt x="579475" y="466864"/>
                  </a:lnTo>
                  <a:lnTo>
                    <a:pt x="577202" y="474510"/>
                  </a:lnTo>
                  <a:lnTo>
                    <a:pt x="574929" y="482155"/>
                  </a:lnTo>
                  <a:lnTo>
                    <a:pt x="579069" y="489369"/>
                  </a:lnTo>
                  <a:lnTo>
                    <a:pt x="594347" y="493915"/>
                  </a:lnTo>
                  <a:lnTo>
                    <a:pt x="601179" y="489940"/>
                  </a:lnTo>
                  <a:lnTo>
                    <a:pt x="605713" y="474662"/>
                  </a:lnTo>
                  <a:close/>
                </a:path>
                <a:path w="735329" h="720725">
                  <a:moveTo>
                    <a:pt x="607009" y="650608"/>
                  </a:moveTo>
                  <a:lnTo>
                    <a:pt x="603808" y="642353"/>
                  </a:lnTo>
                  <a:lnTo>
                    <a:pt x="588518" y="637819"/>
                  </a:lnTo>
                  <a:lnTo>
                    <a:pt x="580771" y="642810"/>
                  </a:lnTo>
                  <a:lnTo>
                    <a:pt x="578497" y="650455"/>
                  </a:lnTo>
                  <a:lnTo>
                    <a:pt x="576224" y="658101"/>
                  </a:lnTo>
                  <a:lnTo>
                    <a:pt x="580364" y="665314"/>
                  </a:lnTo>
                  <a:lnTo>
                    <a:pt x="595642" y="669861"/>
                  </a:lnTo>
                  <a:lnTo>
                    <a:pt x="602475" y="665886"/>
                  </a:lnTo>
                  <a:lnTo>
                    <a:pt x="607009" y="650608"/>
                  </a:lnTo>
                  <a:close/>
                </a:path>
                <a:path w="735329" h="720725">
                  <a:moveTo>
                    <a:pt x="735177" y="481914"/>
                  </a:moveTo>
                  <a:lnTo>
                    <a:pt x="731697" y="475856"/>
                  </a:lnTo>
                  <a:lnTo>
                    <a:pt x="721575" y="472859"/>
                  </a:lnTo>
                  <a:lnTo>
                    <a:pt x="716267" y="476300"/>
                  </a:lnTo>
                  <a:lnTo>
                    <a:pt x="713257" y="486422"/>
                  </a:lnTo>
                  <a:lnTo>
                    <a:pt x="715822" y="492201"/>
                  </a:lnTo>
                  <a:lnTo>
                    <a:pt x="725957" y="495211"/>
                  </a:lnTo>
                  <a:lnTo>
                    <a:pt x="732180" y="492048"/>
                  </a:lnTo>
                  <a:lnTo>
                    <a:pt x="733679" y="486981"/>
                  </a:lnTo>
                  <a:lnTo>
                    <a:pt x="735177" y="481914"/>
                  </a:lnTo>
                  <a:close/>
                </a:path>
              </a:pathLst>
            </a:custGeom>
            <a:solidFill>
              <a:srgbClr val="96C6E2"/>
            </a:solidFill>
          </p:spPr>
          <p:txBody>
            <a:bodyPr wrap="square" lIns="0" tIns="0" rIns="0" bIns="0" rtlCol="0"/>
            <a:lstStyle/>
            <a:p>
              <a:endParaRPr/>
            </a:p>
          </p:txBody>
        </p:sp>
        <p:sp>
          <p:nvSpPr>
            <p:cNvPr id="3927" name="object 768">
              <a:extLst>
                <a:ext uri="{FF2B5EF4-FFF2-40B4-BE49-F238E27FC236}">
                  <a16:creationId xmlns:a16="http://schemas.microsoft.com/office/drawing/2014/main" id="{6481C215-38A0-EB5B-ADA5-C5530CB9FA67}"/>
                </a:ext>
              </a:extLst>
            </p:cNvPr>
            <p:cNvSpPr/>
            <p:nvPr/>
          </p:nvSpPr>
          <p:spPr>
            <a:xfrm>
              <a:off x="5724550" y="2181416"/>
              <a:ext cx="248920" cy="39370"/>
            </a:xfrm>
            <a:custGeom>
              <a:avLst/>
              <a:gdLst/>
              <a:ahLst/>
              <a:cxnLst/>
              <a:rect l="l" t="t" r="r" b="b"/>
              <a:pathLst>
                <a:path w="248920" h="39369">
                  <a:moveTo>
                    <a:pt x="0" y="6184"/>
                  </a:moveTo>
                  <a:lnTo>
                    <a:pt x="77711" y="31162"/>
                  </a:lnTo>
                  <a:lnTo>
                    <a:pt x="129538" y="38844"/>
                  </a:lnTo>
                  <a:lnTo>
                    <a:pt x="178809" y="28650"/>
                  </a:lnTo>
                  <a:lnTo>
                    <a:pt x="248856" y="0"/>
                  </a:lnTo>
                </a:path>
              </a:pathLst>
            </a:custGeom>
            <a:ln w="23914">
              <a:solidFill>
                <a:srgbClr val="A18685"/>
              </a:solidFill>
            </a:ln>
          </p:spPr>
          <p:txBody>
            <a:bodyPr wrap="square" lIns="0" tIns="0" rIns="0" bIns="0" rtlCol="0"/>
            <a:lstStyle/>
            <a:p>
              <a:endParaRPr/>
            </a:p>
          </p:txBody>
        </p:sp>
        <p:pic>
          <p:nvPicPr>
            <p:cNvPr id="3928" name="object 769">
              <a:extLst>
                <a:ext uri="{FF2B5EF4-FFF2-40B4-BE49-F238E27FC236}">
                  <a16:creationId xmlns:a16="http://schemas.microsoft.com/office/drawing/2014/main" id="{B8117016-D68E-0C0D-54BF-15FA80291CB9}"/>
                </a:ext>
              </a:extLst>
            </p:cNvPr>
            <p:cNvPicPr/>
            <p:nvPr/>
          </p:nvPicPr>
          <p:blipFill>
            <a:blip r:embed="rId526" cstate="hqprint">
              <a:extLst>
                <a:ext uri="{28A0092B-C50C-407E-A947-70E740481C1C}">
                  <a14:useLocalDpi xmlns:a14="http://schemas.microsoft.com/office/drawing/2010/main"/>
                </a:ext>
              </a:extLst>
            </a:blip>
            <a:stretch>
              <a:fillRect/>
            </a:stretch>
          </p:blipFill>
          <p:spPr>
            <a:xfrm>
              <a:off x="4739876" y="2927769"/>
              <a:ext cx="545533" cy="561149"/>
            </a:xfrm>
            <a:prstGeom prst="rect">
              <a:avLst/>
            </a:prstGeom>
          </p:spPr>
        </p:pic>
        <p:pic>
          <p:nvPicPr>
            <p:cNvPr id="3929" name="object 770">
              <a:extLst>
                <a:ext uri="{FF2B5EF4-FFF2-40B4-BE49-F238E27FC236}">
                  <a16:creationId xmlns:a16="http://schemas.microsoft.com/office/drawing/2014/main" id="{0B159F79-0414-F891-9647-49BC2303FEBF}"/>
                </a:ext>
              </a:extLst>
            </p:cNvPr>
            <p:cNvPicPr/>
            <p:nvPr/>
          </p:nvPicPr>
          <p:blipFill>
            <a:blip r:embed="rId527" cstate="print">
              <a:extLst>
                <a:ext uri="{28A0092B-C50C-407E-A947-70E740481C1C}">
                  <a14:useLocalDpi xmlns:a14="http://schemas.microsoft.com/office/drawing/2010/main"/>
                </a:ext>
              </a:extLst>
            </a:blip>
            <a:stretch>
              <a:fillRect/>
            </a:stretch>
          </p:blipFill>
          <p:spPr>
            <a:xfrm>
              <a:off x="5511139" y="3168853"/>
              <a:ext cx="30987" cy="100266"/>
            </a:xfrm>
            <a:prstGeom prst="rect">
              <a:avLst/>
            </a:prstGeom>
          </p:spPr>
        </p:pic>
        <p:pic>
          <p:nvPicPr>
            <p:cNvPr id="3930" name="object 771">
              <a:extLst>
                <a:ext uri="{FF2B5EF4-FFF2-40B4-BE49-F238E27FC236}">
                  <a16:creationId xmlns:a16="http://schemas.microsoft.com/office/drawing/2014/main" id="{2FB1B04F-F702-9171-33F0-439E784F1133}"/>
                </a:ext>
              </a:extLst>
            </p:cNvPr>
            <p:cNvPicPr/>
            <p:nvPr/>
          </p:nvPicPr>
          <p:blipFill>
            <a:blip r:embed="rId528" cstate="print">
              <a:extLst>
                <a:ext uri="{28A0092B-C50C-407E-A947-70E740481C1C}">
                  <a14:useLocalDpi xmlns:a14="http://schemas.microsoft.com/office/drawing/2010/main"/>
                </a:ext>
              </a:extLst>
            </a:blip>
            <a:stretch>
              <a:fillRect/>
            </a:stretch>
          </p:blipFill>
          <p:spPr>
            <a:xfrm>
              <a:off x="5284685" y="2953765"/>
              <a:ext cx="122834" cy="271487"/>
            </a:xfrm>
            <a:prstGeom prst="rect">
              <a:avLst/>
            </a:prstGeom>
          </p:spPr>
        </p:pic>
        <p:pic>
          <p:nvPicPr>
            <p:cNvPr id="3931" name="object 772">
              <a:extLst>
                <a:ext uri="{FF2B5EF4-FFF2-40B4-BE49-F238E27FC236}">
                  <a16:creationId xmlns:a16="http://schemas.microsoft.com/office/drawing/2014/main" id="{2216868F-D48E-F9CC-1DF7-9984568BF3B1}"/>
                </a:ext>
              </a:extLst>
            </p:cNvPr>
            <p:cNvPicPr/>
            <p:nvPr/>
          </p:nvPicPr>
          <p:blipFill>
            <a:blip r:embed="rId529" cstate="print">
              <a:extLst>
                <a:ext uri="{28A0092B-C50C-407E-A947-70E740481C1C}">
                  <a14:useLocalDpi xmlns:a14="http://schemas.microsoft.com/office/drawing/2010/main"/>
                </a:ext>
              </a:extLst>
            </a:blip>
            <a:stretch>
              <a:fillRect/>
            </a:stretch>
          </p:blipFill>
          <p:spPr>
            <a:xfrm>
              <a:off x="5405183" y="3022447"/>
              <a:ext cx="108521" cy="223291"/>
            </a:xfrm>
            <a:prstGeom prst="rect">
              <a:avLst/>
            </a:prstGeom>
          </p:spPr>
        </p:pic>
        <p:pic>
          <p:nvPicPr>
            <p:cNvPr id="3932" name="object 773">
              <a:extLst>
                <a:ext uri="{FF2B5EF4-FFF2-40B4-BE49-F238E27FC236}">
                  <a16:creationId xmlns:a16="http://schemas.microsoft.com/office/drawing/2014/main" id="{202A5C52-C280-8E9C-7C18-7AFF627E38ED}"/>
                </a:ext>
              </a:extLst>
            </p:cNvPr>
            <p:cNvPicPr/>
            <p:nvPr/>
          </p:nvPicPr>
          <p:blipFill>
            <a:blip r:embed="rId530" cstate="print">
              <a:extLst>
                <a:ext uri="{28A0092B-C50C-407E-A947-70E740481C1C}">
                  <a14:useLocalDpi xmlns:a14="http://schemas.microsoft.com/office/drawing/2010/main"/>
                </a:ext>
              </a:extLst>
            </a:blip>
            <a:stretch>
              <a:fillRect/>
            </a:stretch>
          </p:blipFill>
          <p:spPr>
            <a:xfrm>
              <a:off x="4990693" y="2911513"/>
              <a:ext cx="310299" cy="526110"/>
            </a:xfrm>
            <a:prstGeom prst="rect">
              <a:avLst/>
            </a:prstGeom>
          </p:spPr>
        </p:pic>
        <p:pic>
          <p:nvPicPr>
            <p:cNvPr id="3933" name="object 774">
              <a:extLst>
                <a:ext uri="{FF2B5EF4-FFF2-40B4-BE49-F238E27FC236}">
                  <a16:creationId xmlns:a16="http://schemas.microsoft.com/office/drawing/2014/main" id="{F322CDB8-5221-2BFB-90FA-54BD8DB6BDD3}"/>
                </a:ext>
              </a:extLst>
            </p:cNvPr>
            <p:cNvPicPr/>
            <p:nvPr/>
          </p:nvPicPr>
          <p:blipFill>
            <a:blip r:embed="rId531" cstate="hqprint">
              <a:extLst>
                <a:ext uri="{28A0092B-C50C-407E-A947-70E740481C1C}">
                  <a14:useLocalDpi xmlns:a14="http://schemas.microsoft.com/office/drawing/2010/main"/>
                </a:ext>
              </a:extLst>
            </a:blip>
            <a:stretch>
              <a:fillRect/>
            </a:stretch>
          </p:blipFill>
          <p:spPr>
            <a:xfrm>
              <a:off x="5196712" y="3225254"/>
              <a:ext cx="623506" cy="269874"/>
            </a:xfrm>
            <a:prstGeom prst="rect">
              <a:avLst/>
            </a:prstGeom>
          </p:spPr>
        </p:pic>
        <p:pic>
          <p:nvPicPr>
            <p:cNvPr id="3934" name="object 775">
              <a:extLst>
                <a:ext uri="{FF2B5EF4-FFF2-40B4-BE49-F238E27FC236}">
                  <a16:creationId xmlns:a16="http://schemas.microsoft.com/office/drawing/2014/main" id="{6A2EF8E3-8A23-C4A5-A7CD-376887FFA908}"/>
                </a:ext>
              </a:extLst>
            </p:cNvPr>
            <p:cNvPicPr/>
            <p:nvPr/>
          </p:nvPicPr>
          <p:blipFill>
            <a:blip r:embed="rId532" cstate="hqprint">
              <a:extLst>
                <a:ext uri="{28A0092B-C50C-407E-A947-70E740481C1C}">
                  <a14:useLocalDpi xmlns:a14="http://schemas.microsoft.com/office/drawing/2010/main"/>
                </a:ext>
              </a:extLst>
            </a:blip>
            <a:stretch>
              <a:fillRect/>
            </a:stretch>
          </p:blipFill>
          <p:spPr>
            <a:xfrm>
              <a:off x="5502567" y="3245738"/>
              <a:ext cx="43891" cy="246379"/>
            </a:xfrm>
            <a:prstGeom prst="rect">
              <a:avLst/>
            </a:prstGeom>
          </p:spPr>
        </p:pic>
        <p:pic>
          <p:nvPicPr>
            <p:cNvPr id="3935" name="object 776">
              <a:extLst>
                <a:ext uri="{FF2B5EF4-FFF2-40B4-BE49-F238E27FC236}">
                  <a16:creationId xmlns:a16="http://schemas.microsoft.com/office/drawing/2014/main" id="{664C9DD6-AEE5-AB31-434F-B297BAA1728B}"/>
                </a:ext>
              </a:extLst>
            </p:cNvPr>
            <p:cNvPicPr/>
            <p:nvPr/>
          </p:nvPicPr>
          <p:blipFill>
            <a:blip r:embed="rId533" cstate="hqprint">
              <a:extLst>
                <a:ext uri="{28A0092B-C50C-407E-A947-70E740481C1C}">
                  <a14:useLocalDpi xmlns:a14="http://schemas.microsoft.com/office/drawing/2010/main"/>
                </a:ext>
              </a:extLst>
            </a:blip>
            <a:stretch>
              <a:fillRect/>
            </a:stretch>
          </p:blipFill>
          <p:spPr>
            <a:xfrm>
              <a:off x="5285409" y="3192741"/>
              <a:ext cx="225729" cy="315264"/>
            </a:xfrm>
            <a:prstGeom prst="rect">
              <a:avLst/>
            </a:prstGeom>
          </p:spPr>
        </p:pic>
        <p:pic>
          <p:nvPicPr>
            <p:cNvPr id="3936" name="object 777">
              <a:extLst>
                <a:ext uri="{FF2B5EF4-FFF2-40B4-BE49-F238E27FC236}">
                  <a16:creationId xmlns:a16="http://schemas.microsoft.com/office/drawing/2014/main" id="{34FA9221-A4FF-8516-0046-2AB402A78965}"/>
                </a:ext>
              </a:extLst>
            </p:cNvPr>
            <p:cNvPicPr/>
            <p:nvPr/>
          </p:nvPicPr>
          <p:blipFill>
            <a:blip r:embed="rId534" cstate="print">
              <a:extLst>
                <a:ext uri="{28A0092B-C50C-407E-A947-70E740481C1C}">
                  <a14:useLocalDpi xmlns:a14="http://schemas.microsoft.com/office/drawing/2010/main"/>
                </a:ext>
              </a:extLst>
            </a:blip>
            <a:stretch>
              <a:fillRect/>
            </a:stretch>
          </p:blipFill>
          <p:spPr>
            <a:xfrm>
              <a:off x="5195366" y="3275152"/>
              <a:ext cx="37769" cy="132219"/>
            </a:xfrm>
            <a:prstGeom prst="rect">
              <a:avLst/>
            </a:prstGeom>
          </p:spPr>
        </p:pic>
        <p:pic>
          <p:nvPicPr>
            <p:cNvPr id="3937" name="object 778">
              <a:extLst>
                <a:ext uri="{FF2B5EF4-FFF2-40B4-BE49-F238E27FC236}">
                  <a16:creationId xmlns:a16="http://schemas.microsoft.com/office/drawing/2014/main" id="{0CC741D6-161B-86EF-BB00-E5186B5259BA}"/>
                </a:ext>
              </a:extLst>
            </p:cNvPr>
            <p:cNvPicPr/>
            <p:nvPr/>
          </p:nvPicPr>
          <p:blipFill>
            <a:blip r:embed="rId535" cstate="print">
              <a:extLst>
                <a:ext uri="{28A0092B-C50C-407E-A947-70E740481C1C}">
                  <a14:useLocalDpi xmlns:a14="http://schemas.microsoft.com/office/drawing/2010/main"/>
                </a:ext>
              </a:extLst>
            </a:blip>
            <a:stretch>
              <a:fillRect/>
            </a:stretch>
          </p:blipFill>
          <p:spPr>
            <a:xfrm>
              <a:off x="5732449" y="3153537"/>
              <a:ext cx="101460" cy="219278"/>
            </a:xfrm>
            <a:prstGeom prst="rect">
              <a:avLst/>
            </a:prstGeom>
          </p:spPr>
        </p:pic>
        <p:pic>
          <p:nvPicPr>
            <p:cNvPr id="3938" name="object 779">
              <a:extLst>
                <a:ext uri="{FF2B5EF4-FFF2-40B4-BE49-F238E27FC236}">
                  <a16:creationId xmlns:a16="http://schemas.microsoft.com/office/drawing/2014/main" id="{FDC1280B-BCB2-37E1-1CE4-EC3500ED34E1}"/>
                </a:ext>
              </a:extLst>
            </p:cNvPr>
            <p:cNvPicPr/>
            <p:nvPr/>
          </p:nvPicPr>
          <p:blipFill>
            <a:blip r:embed="rId536" cstate="print">
              <a:extLst>
                <a:ext uri="{28A0092B-C50C-407E-A947-70E740481C1C}">
                  <a14:useLocalDpi xmlns:a14="http://schemas.microsoft.com/office/drawing/2010/main"/>
                </a:ext>
              </a:extLst>
            </a:blip>
            <a:stretch>
              <a:fillRect/>
            </a:stretch>
          </p:blipFill>
          <p:spPr>
            <a:xfrm>
              <a:off x="5821984" y="3280917"/>
              <a:ext cx="134683" cy="91897"/>
            </a:xfrm>
            <a:prstGeom prst="rect">
              <a:avLst/>
            </a:prstGeom>
          </p:spPr>
        </p:pic>
        <p:pic>
          <p:nvPicPr>
            <p:cNvPr id="3939" name="object 780">
              <a:extLst>
                <a:ext uri="{FF2B5EF4-FFF2-40B4-BE49-F238E27FC236}">
                  <a16:creationId xmlns:a16="http://schemas.microsoft.com/office/drawing/2014/main" id="{1263BB88-45A3-55A6-09BE-52BE2755F283}"/>
                </a:ext>
              </a:extLst>
            </p:cNvPr>
            <p:cNvPicPr/>
            <p:nvPr/>
          </p:nvPicPr>
          <p:blipFill>
            <a:blip r:embed="rId537" cstate="print">
              <a:extLst>
                <a:ext uri="{28A0092B-C50C-407E-A947-70E740481C1C}">
                  <a14:useLocalDpi xmlns:a14="http://schemas.microsoft.com/office/drawing/2010/main"/>
                </a:ext>
              </a:extLst>
            </a:blip>
            <a:stretch>
              <a:fillRect/>
            </a:stretch>
          </p:blipFill>
          <p:spPr>
            <a:xfrm>
              <a:off x="5191010" y="3481070"/>
              <a:ext cx="96164" cy="55473"/>
            </a:xfrm>
            <a:prstGeom prst="rect">
              <a:avLst/>
            </a:prstGeom>
          </p:spPr>
        </p:pic>
        <p:pic>
          <p:nvPicPr>
            <p:cNvPr id="3940" name="object 781">
              <a:extLst>
                <a:ext uri="{FF2B5EF4-FFF2-40B4-BE49-F238E27FC236}">
                  <a16:creationId xmlns:a16="http://schemas.microsoft.com/office/drawing/2014/main" id="{8E7B0A5D-6075-565C-0B35-DCED437DFADA}"/>
                </a:ext>
              </a:extLst>
            </p:cNvPr>
            <p:cNvPicPr/>
            <p:nvPr/>
          </p:nvPicPr>
          <p:blipFill>
            <a:blip r:embed="rId538" cstate="print">
              <a:extLst>
                <a:ext uri="{28A0092B-C50C-407E-A947-70E740481C1C}">
                  <a14:useLocalDpi xmlns:a14="http://schemas.microsoft.com/office/drawing/2010/main"/>
                </a:ext>
              </a:extLst>
            </a:blip>
            <a:stretch>
              <a:fillRect/>
            </a:stretch>
          </p:blipFill>
          <p:spPr>
            <a:xfrm>
              <a:off x="5286895" y="3495128"/>
              <a:ext cx="156514" cy="40830"/>
            </a:xfrm>
            <a:prstGeom prst="rect">
              <a:avLst/>
            </a:prstGeom>
          </p:spPr>
        </p:pic>
        <p:sp>
          <p:nvSpPr>
            <p:cNvPr id="3941" name="object 782">
              <a:extLst>
                <a:ext uri="{FF2B5EF4-FFF2-40B4-BE49-F238E27FC236}">
                  <a16:creationId xmlns:a16="http://schemas.microsoft.com/office/drawing/2014/main" id="{2E8F175B-CA68-23B1-B9B4-67EE4302E8B1}"/>
                </a:ext>
              </a:extLst>
            </p:cNvPr>
            <p:cNvSpPr/>
            <p:nvPr/>
          </p:nvSpPr>
          <p:spPr>
            <a:xfrm>
              <a:off x="5287010" y="3511689"/>
              <a:ext cx="81280" cy="3175"/>
            </a:xfrm>
            <a:custGeom>
              <a:avLst/>
              <a:gdLst/>
              <a:ahLst/>
              <a:cxnLst/>
              <a:rect l="l" t="t" r="r" b="b"/>
              <a:pathLst>
                <a:path w="81279" h="3175">
                  <a:moveTo>
                    <a:pt x="0" y="0"/>
                  </a:moveTo>
                  <a:lnTo>
                    <a:pt x="12" y="2755"/>
                  </a:lnTo>
                  <a:lnTo>
                    <a:pt x="4457" y="2946"/>
                  </a:lnTo>
                  <a:lnTo>
                    <a:pt x="40386" y="2743"/>
                  </a:lnTo>
                  <a:lnTo>
                    <a:pt x="80962" y="1308"/>
                  </a:lnTo>
                  <a:lnTo>
                    <a:pt x="40386" y="1257"/>
                  </a:lnTo>
                  <a:lnTo>
                    <a:pt x="13385" y="469"/>
                  </a:lnTo>
                  <a:lnTo>
                    <a:pt x="6692" y="469"/>
                  </a:lnTo>
                  <a:lnTo>
                    <a:pt x="0" y="0"/>
                  </a:lnTo>
                  <a:close/>
                </a:path>
              </a:pathLst>
            </a:custGeom>
            <a:solidFill>
              <a:srgbClr val="103E5E"/>
            </a:solidFill>
          </p:spPr>
          <p:txBody>
            <a:bodyPr wrap="square" lIns="0" tIns="0" rIns="0" bIns="0" rtlCol="0"/>
            <a:lstStyle/>
            <a:p>
              <a:endParaRPr/>
            </a:p>
          </p:txBody>
        </p:sp>
        <p:pic>
          <p:nvPicPr>
            <p:cNvPr id="3942" name="object 783">
              <a:extLst>
                <a:ext uri="{FF2B5EF4-FFF2-40B4-BE49-F238E27FC236}">
                  <a16:creationId xmlns:a16="http://schemas.microsoft.com/office/drawing/2014/main" id="{7AA6B831-48DD-F692-2AC5-D0ABCF21F2B5}"/>
                </a:ext>
              </a:extLst>
            </p:cNvPr>
            <p:cNvPicPr/>
            <p:nvPr/>
          </p:nvPicPr>
          <p:blipFill>
            <a:blip r:embed="rId539" cstate="print">
              <a:extLst>
                <a:ext uri="{28A0092B-C50C-407E-A947-70E740481C1C}">
                  <a14:useLocalDpi xmlns:a14="http://schemas.microsoft.com/office/drawing/2010/main"/>
                </a:ext>
              </a:extLst>
            </a:blip>
            <a:stretch>
              <a:fillRect/>
            </a:stretch>
          </p:blipFill>
          <p:spPr>
            <a:xfrm>
              <a:off x="4742764" y="3296742"/>
              <a:ext cx="313893" cy="219748"/>
            </a:xfrm>
            <a:prstGeom prst="rect">
              <a:avLst/>
            </a:prstGeom>
          </p:spPr>
        </p:pic>
        <p:pic>
          <p:nvPicPr>
            <p:cNvPr id="3943" name="object 784">
              <a:extLst>
                <a:ext uri="{FF2B5EF4-FFF2-40B4-BE49-F238E27FC236}">
                  <a16:creationId xmlns:a16="http://schemas.microsoft.com/office/drawing/2014/main" id="{EA44099C-B336-D3A3-3757-528E074941ED}"/>
                </a:ext>
              </a:extLst>
            </p:cNvPr>
            <p:cNvPicPr/>
            <p:nvPr/>
          </p:nvPicPr>
          <p:blipFill>
            <a:blip r:embed="rId540" cstate="print"/>
            <a:stretch>
              <a:fillRect/>
            </a:stretch>
          </p:blipFill>
          <p:spPr>
            <a:xfrm>
              <a:off x="5192610" y="3520732"/>
              <a:ext cx="94500" cy="5857"/>
            </a:xfrm>
            <a:prstGeom prst="rect">
              <a:avLst/>
            </a:prstGeom>
          </p:spPr>
        </p:pic>
        <p:sp>
          <p:nvSpPr>
            <p:cNvPr id="3944" name="object 785">
              <a:extLst>
                <a:ext uri="{FF2B5EF4-FFF2-40B4-BE49-F238E27FC236}">
                  <a16:creationId xmlns:a16="http://schemas.microsoft.com/office/drawing/2014/main" id="{B94C6555-1895-8480-4B63-E80A2AE37D3E}"/>
                </a:ext>
              </a:extLst>
            </p:cNvPr>
            <p:cNvSpPr/>
            <p:nvPr/>
          </p:nvSpPr>
          <p:spPr>
            <a:xfrm>
              <a:off x="5287098" y="3523525"/>
              <a:ext cx="76835" cy="3175"/>
            </a:xfrm>
            <a:custGeom>
              <a:avLst/>
              <a:gdLst/>
              <a:ahLst/>
              <a:cxnLst/>
              <a:rect l="l" t="t" r="r" b="b"/>
              <a:pathLst>
                <a:path w="76835" h="3175">
                  <a:moveTo>
                    <a:pt x="0" y="203"/>
                  </a:moveTo>
                  <a:lnTo>
                    <a:pt x="12" y="2819"/>
                  </a:lnTo>
                  <a:lnTo>
                    <a:pt x="38169" y="1747"/>
                  </a:lnTo>
                  <a:lnTo>
                    <a:pt x="57234" y="974"/>
                  </a:lnTo>
                  <a:lnTo>
                    <a:pt x="69793" y="332"/>
                  </a:lnTo>
                  <a:lnTo>
                    <a:pt x="19071" y="332"/>
                  </a:lnTo>
                  <a:lnTo>
                    <a:pt x="0" y="203"/>
                  </a:lnTo>
                  <a:close/>
                </a:path>
                <a:path w="76835" h="3175">
                  <a:moveTo>
                    <a:pt x="76288" y="0"/>
                  </a:moveTo>
                  <a:lnTo>
                    <a:pt x="19071" y="332"/>
                  </a:lnTo>
                  <a:lnTo>
                    <a:pt x="69793" y="332"/>
                  </a:lnTo>
                  <a:lnTo>
                    <a:pt x="76288" y="0"/>
                  </a:lnTo>
                  <a:close/>
                </a:path>
              </a:pathLst>
            </a:custGeom>
            <a:solidFill>
              <a:srgbClr val="123E61"/>
            </a:solidFill>
          </p:spPr>
          <p:txBody>
            <a:bodyPr wrap="square" lIns="0" tIns="0" rIns="0" bIns="0" rtlCol="0"/>
            <a:lstStyle/>
            <a:p>
              <a:endParaRPr/>
            </a:p>
          </p:txBody>
        </p:sp>
        <p:pic>
          <p:nvPicPr>
            <p:cNvPr id="3945" name="object 786">
              <a:extLst>
                <a:ext uri="{FF2B5EF4-FFF2-40B4-BE49-F238E27FC236}">
                  <a16:creationId xmlns:a16="http://schemas.microsoft.com/office/drawing/2014/main" id="{746FBC03-FA1F-2B83-2921-17DE808DD2BD}"/>
                </a:ext>
              </a:extLst>
            </p:cNvPr>
            <p:cNvPicPr/>
            <p:nvPr/>
          </p:nvPicPr>
          <p:blipFill>
            <a:blip r:embed="rId541" cstate="print">
              <a:extLst>
                <a:ext uri="{28A0092B-C50C-407E-A947-70E740481C1C}">
                  <a14:useLocalDpi xmlns:a14="http://schemas.microsoft.com/office/drawing/2010/main"/>
                </a:ext>
              </a:extLst>
            </a:blip>
            <a:stretch>
              <a:fillRect/>
            </a:stretch>
          </p:blipFill>
          <p:spPr>
            <a:xfrm>
              <a:off x="5039550" y="3384372"/>
              <a:ext cx="156521" cy="228193"/>
            </a:xfrm>
            <a:prstGeom prst="rect">
              <a:avLst/>
            </a:prstGeom>
          </p:spPr>
        </p:pic>
        <p:pic>
          <p:nvPicPr>
            <p:cNvPr id="3946" name="object 787">
              <a:extLst>
                <a:ext uri="{FF2B5EF4-FFF2-40B4-BE49-F238E27FC236}">
                  <a16:creationId xmlns:a16="http://schemas.microsoft.com/office/drawing/2014/main" id="{1D9CD4D0-BAB2-0693-7D0B-87555595267E}"/>
                </a:ext>
              </a:extLst>
            </p:cNvPr>
            <p:cNvPicPr/>
            <p:nvPr/>
          </p:nvPicPr>
          <p:blipFill>
            <a:blip r:embed="rId542" cstate="print">
              <a:extLst>
                <a:ext uri="{28A0092B-C50C-407E-A947-70E740481C1C}">
                  <a14:useLocalDpi xmlns:a14="http://schemas.microsoft.com/office/drawing/2010/main"/>
                </a:ext>
              </a:extLst>
            </a:blip>
            <a:stretch>
              <a:fillRect/>
            </a:stretch>
          </p:blipFill>
          <p:spPr>
            <a:xfrm>
              <a:off x="4795151" y="3207867"/>
              <a:ext cx="53670" cy="53416"/>
            </a:xfrm>
            <a:prstGeom prst="rect">
              <a:avLst/>
            </a:prstGeom>
          </p:spPr>
        </p:pic>
        <p:sp>
          <p:nvSpPr>
            <p:cNvPr id="3947" name="object 788">
              <a:extLst>
                <a:ext uri="{FF2B5EF4-FFF2-40B4-BE49-F238E27FC236}">
                  <a16:creationId xmlns:a16="http://schemas.microsoft.com/office/drawing/2014/main" id="{341BC938-97A1-90CF-C6AB-F4D89741B945}"/>
                </a:ext>
              </a:extLst>
            </p:cNvPr>
            <p:cNvSpPr/>
            <p:nvPr/>
          </p:nvSpPr>
          <p:spPr>
            <a:xfrm>
              <a:off x="6119393" y="6800915"/>
              <a:ext cx="182880" cy="464820"/>
            </a:xfrm>
            <a:custGeom>
              <a:avLst/>
              <a:gdLst/>
              <a:ahLst/>
              <a:cxnLst/>
              <a:rect l="l" t="t" r="r" b="b"/>
              <a:pathLst>
                <a:path w="182879" h="464820">
                  <a:moveTo>
                    <a:pt x="29349" y="0"/>
                  </a:moveTo>
                  <a:lnTo>
                    <a:pt x="17298" y="3245"/>
                  </a:lnTo>
                  <a:lnTo>
                    <a:pt x="7759" y="10606"/>
                  </a:lnTo>
                  <a:lnTo>
                    <a:pt x="1678" y="21007"/>
                  </a:lnTo>
                  <a:lnTo>
                    <a:pt x="0" y="33375"/>
                  </a:lnTo>
                  <a:lnTo>
                    <a:pt x="3242" y="45423"/>
                  </a:lnTo>
                  <a:lnTo>
                    <a:pt x="10598" y="54965"/>
                  </a:lnTo>
                  <a:lnTo>
                    <a:pt x="20991" y="61050"/>
                  </a:lnTo>
                  <a:lnTo>
                    <a:pt x="33350" y="62725"/>
                  </a:lnTo>
                  <a:lnTo>
                    <a:pt x="35662" y="63297"/>
                  </a:lnTo>
                  <a:lnTo>
                    <a:pt x="65214" y="90347"/>
                  </a:lnTo>
                  <a:lnTo>
                    <a:pt x="88519" y="131072"/>
                  </a:lnTo>
                  <a:lnTo>
                    <a:pt x="100112" y="177816"/>
                  </a:lnTo>
                  <a:lnTo>
                    <a:pt x="105848" y="223767"/>
                  </a:lnTo>
                  <a:lnTo>
                    <a:pt x="110983" y="279636"/>
                  </a:lnTo>
                  <a:lnTo>
                    <a:pt x="115197" y="339726"/>
                  </a:lnTo>
                  <a:lnTo>
                    <a:pt x="118172" y="398337"/>
                  </a:lnTo>
                  <a:lnTo>
                    <a:pt x="119588" y="449770"/>
                  </a:lnTo>
                  <a:lnTo>
                    <a:pt x="119410" y="464576"/>
                  </a:lnTo>
                  <a:lnTo>
                    <a:pt x="182188" y="464576"/>
                  </a:lnTo>
                  <a:lnTo>
                    <a:pt x="180778" y="390804"/>
                  </a:lnTo>
                  <a:lnTo>
                    <a:pt x="177719" y="330669"/>
                  </a:lnTo>
                  <a:lnTo>
                    <a:pt x="173337" y="269298"/>
                  </a:lnTo>
                  <a:lnTo>
                    <a:pt x="167848" y="211893"/>
                  </a:lnTo>
                  <a:lnTo>
                    <a:pt x="161465" y="163653"/>
                  </a:lnTo>
                  <a:lnTo>
                    <a:pt x="146732" y="107359"/>
                  </a:lnTo>
                  <a:lnTo>
                    <a:pt x="126360" y="67582"/>
                  </a:lnTo>
                  <a:lnTo>
                    <a:pt x="97040" y="31762"/>
                  </a:lnTo>
                  <a:lnTo>
                    <a:pt x="54896" y="3424"/>
                  </a:lnTo>
                  <a:lnTo>
                    <a:pt x="29349" y="0"/>
                  </a:lnTo>
                  <a:close/>
                </a:path>
              </a:pathLst>
            </a:custGeom>
            <a:solidFill>
              <a:srgbClr val="002038"/>
            </a:solidFill>
          </p:spPr>
          <p:txBody>
            <a:bodyPr wrap="square" lIns="0" tIns="0" rIns="0" bIns="0" rtlCol="0"/>
            <a:lstStyle/>
            <a:p>
              <a:endParaRPr/>
            </a:p>
          </p:txBody>
        </p:sp>
        <p:sp>
          <p:nvSpPr>
            <p:cNvPr id="3948" name="object 789">
              <a:extLst>
                <a:ext uri="{FF2B5EF4-FFF2-40B4-BE49-F238E27FC236}">
                  <a16:creationId xmlns:a16="http://schemas.microsoft.com/office/drawing/2014/main" id="{A04B9B20-8D55-49E7-ACAE-A8918DA091BB}"/>
                </a:ext>
              </a:extLst>
            </p:cNvPr>
            <p:cNvSpPr/>
            <p:nvPr/>
          </p:nvSpPr>
          <p:spPr>
            <a:xfrm>
              <a:off x="6124842" y="6810857"/>
              <a:ext cx="177165" cy="454659"/>
            </a:xfrm>
            <a:custGeom>
              <a:avLst/>
              <a:gdLst/>
              <a:ahLst/>
              <a:cxnLst/>
              <a:rect l="l" t="t" r="r" b="b"/>
              <a:pathLst>
                <a:path w="177164" h="454659">
                  <a:moveTo>
                    <a:pt x="22834" y="32029"/>
                  </a:moveTo>
                  <a:lnTo>
                    <a:pt x="21107" y="29997"/>
                  </a:lnTo>
                  <a:lnTo>
                    <a:pt x="19583" y="29857"/>
                  </a:lnTo>
                  <a:lnTo>
                    <a:pt x="18567" y="30734"/>
                  </a:lnTo>
                  <a:lnTo>
                    <a:pt x="10972" y="37020"/>
                  </a:lnTo>
                  <a:lnTo>
                    <a:pt x="3378" y="29718"/>
                  </a:lnTo>
                  <a:lnTo>
                    <a:pt x="1854" y="29756"/>
                  </a:lnTo>
                  <a:lnTo>
                    <a:pt x="0" y="31673"/>
                  </a:lnTo>
                  <a:lnTo>
                    <a:pt x="25" y="33210"/>
                  </a:lnTo>
                  <a:lnTo>
                    <a:pt x="4267" y="37274"/>
                  </a:lnTo>
                  <a:lnTo>
                    <a:pt x="7772" y="38392"/>
                  </a:lnTo>
                  <a:lnTo>
                    <a:pt x="11023" y="38392"/>
                  </a:lnTo>
                  <a:lnTo>
                    <a:pt x="15519" y="38392"/>
                  </a:lnTo>
                  <a:lnTo>
                    <a:pt x="19507" y="36258"/>
                  </a:lnTo>
                  <a:lnTo>
                    <a:pt x="22707" y="33553"/>
                  </a:lnTo>
                  <a:lnTo>
                    <a:pt x="22834" y="32029"/>
                  </a:lnTo>
                  <a:close/>
                </a:path>
                <a:path w="177164" h="454659">
                  <a:moveTo>
                    <a:pt x="45758" y="15748"/>
                  </a:moveTo>
                  <a:lnTo>
                    <a:pt x="45529" y="7353"/>
                  </a:lnTo>
                  <a:lnTo>
                    <a:pt x="42024" y="4038"/>
                  </a:lnTo>
                  <a:lnTo>
                    <a:pt x="33629" y="4279"/>
                  </a:lnTo>
                  <a:lnTo>
                    <a:pt x="30327" y="7772"/>
                  </a:lnTo>
                  <a:lnTo>
                    <a:pt x="30441" y="11976"/>
                  </a:lnTo>
                  <a:lnTo>
                    <a:pt x="30556" y="16179"/>
                  </a:lnTo>
                  <a:lnTo>
                    <a:pt x="34061" y="19481"/>
                  </a:lnTo>
                  <a:lnTo>
                    <a:pt x="42456" y="19253"/>
                  </a:lnTo>
                  <a:lnTo>
                    <a:pt x="45758" y="15748"/>
                  </a:lnTo>
                  <a:close/>
                </a:path>
                <a:path w="177164" h="454659">
                  <a:moveTo>
                    <a:pt x="79997" y="11226"/>
                  </a:moveTo>
                  <a:lnTo>
                    <a:pt x="74904" y="7035"/>
                  </a:lnTo>
                  <a:lnTo>
                    <a:pt x="69532" y="3213"/>
                  </a:lnTo>
                  <a:lnTo>
                    <a:pt x="63881" y="0"/>
                  </a:lnTo>
                  <a:lnTo>
                    <a:pt x="62230" y="3822"/>
                  </a:lnTo>
                  <a:lnTo>
                    <a:pt x="60375" y="7543"/>
                  </a:lnTo>
                  <a:lnTo>
                    <a:pt x="29108" y="45313"/>
                  </a:lnTo>
                  <a:lnTo>
                    <a:pt x="19888" y="52285"/>
                  </a:lnTo>
                  <a:lnTo>
                    <a:pt x="22466" y="52793"/>
                  </a:lnTo>
                  <a:lnTo>
                    <a:pt x="25158" y="52971"/>
                  </a:lnTo>
                  <a:lnTo>
                    <a:pt x="27901" y="52793"/>
                  </a:lnTo>
                  <a:lnTo>
                    <a:pt x="31280" y="53098"/>
                  </a:lnTo>
                  <a:lnTo>
                    <a:pt x="64566" y="33489"/>
                  </a:lnTo>
                  <a:lnTo>
                    <a:pt x="68986" y="28041"/>
                  </a:lnTo>
                  <a:lnTo>
                    <a:pt x="73202" y="22847"/>
                  </a:lnTo>
                  <a:lnTo>
                    <a:pt x="77317" y="17399"/>
                  </a:lnTo>
                  <a:lnTo>
                    <a:pt x="79997" y="11226"/>
                  </a:lnTo>
                  <a:close/>
                </a:path>
                <a:path w="177164" h="454659">
                  <a:moveTo>
                    <a:pt x="126098" y="66065"/>
                  </a:moveTo>
                  <a:lnTo>
                    <a:pt x="122377" y="59969"/>
                  </a:lnTo>
                  <a:lnTo>
                    <a:pt x="118478" y="54063"/>
                  </a:lnTo>
                  <a:lnTo>
                    <a:pt x="114401" y="48348"/>
                  </a:lnTo>
                  <a:lnTo>
                    <a:pt x="110172" y="42824"/>
                  </a:lnTo>
                  <a:lnTo>
                    <a:pt x="108280" y="44919"/>
                  </a:lnTo>
                  <a:lnTo>
                    <a:pt x="99326" y="52666"/>
                  </a:lnTo>
                  <a:lnTo>
                    <a:pt x="66598" y="74828"/>
                  </a:lnTo>
                  <a:lnTo>
                    <a:pt x="58623" y="79032"/>
                  </a:lnTo>
                  <a:lnTo>
                    <a:pt x="64630" y="86296"/>
                  </a:lnTo>
                  <a:lnTo>
                    <a:pt x="69062" y="92824"/>
                  </a:lnTo>
                  <a:lnTo>
                    <a:pt x="73063" y="99936"/>
                  </a:lnTo>
                  <a:lnTo>
                    <a:pt x="78968" y="96862"/>
                  </a:lnTo>
                  <a:lnTo>
                    <a:pt x="84518" y="93751"/>
                  </a:lnTo>
                  <a:lnTo>
                    <a:pt x="89979" y="90487"/>
                  </a:lnTo>
                  <a:lnTo>
                    <a:pt x="98983" y="84810"/>
                  </a:lnTo>
                  <a:lnTo>
                    <a:pt x="108800" y="78232"/>
                  </a:lnTo>
                  <a:lnTo>
                    <a:pt x="120307" y="71120"/>
                  </a:lnTo>
                  <a:lnTo>
                    <a:pt x="124091" y="68008"/>
                  </a:lnTo>
                  <a:lnTo>
                    <a:pt x="126098" y="66065"/>
                  </a:lnTo>
                  <a:close/>
                </a:path>
                <a:path w="177164" h="454659">
                  <a:moveTo>
                    <a:pt x="153974" y="141935"/>
                  </a:moveTo>
                  <a:lnTo>
                    <a:pt x="152349" y="133172"/>
                  </a:lnTo>
                  <a:lnTo>
                    <a:pt x="150672" y="125691"/>
                  </a:lnTo>
                  <a:lnTo>
                    <a:pt x="147980" y="116522"/>
                  </a:lnTo>
                  <a:lnTo>
                    <a:pt x="145859" y="110032"/>
                  </a:lnTo>
                  <a:lnTo>
                    <a:pt x="140792" y="112725"/>
                  </a:lnTo>
                  <a:lnTo>
                    <a:pt x="131381" y="116928"/>
                  </a:lnTo>
                  <a:lnTo>
                    <a:pt x="94094" y="127736"/>
                  </a:lnTo>
                  <a:lnTo>
                    <a:pt x="85928" y="129019"/>
                  </a:lnTo>
                  <a:lnTo>
                    <a:pt x="86880" y="131800"/>
                  </a:lnTo>
                  <a:lnTo>
                    <a:pt x="90055" y="142379"/>
                  </a:lnTo>
                  <a:lnTo>
                    <a:pt x="91478" y="148996"/>
                  </a:lnTo>
                  <a:lnTo>
                    <a:pt x="92887" y="157022"/>
                  </a:lnTo>
                  <a:lnTo>
                    <a:pt x="115646" y="153009"/>
                  </a:lnTo>
                  <a:lnTo>
                    <a:pt x="133388" y="148856"/>
                  </a:lnTo>
                  <a:lnTo>
                    <a:pt x="140398" y="147193"/>
                  </a:lnTo>
                  <a:lnTo>
                    <a:pt x="147523" y="145224"/>
                  </a:lnTo>
                  <a:lnTo>
                    <a:pt x="153974" y="141935"/>
                  </a:lnTo>
                  <a:close/>
                </a:path>
                <a:path w="177164" h="454659">
                  <a:moveTo>
                    <a:pt x="166763" y="246303"/>
                  </a:moveTo>
                  <a:lnTo>
                    <a:pt x="165849" y="236143"/>
                  </a:lnTo>
                  <a:lnTo>
                    <a:pt x="162928" y="206832"/>
                  </a:lnTo>
                  <a:lnTo>
                    <a:pt x="158864" y="209016"/>
                  </a:lnTo>
                  <a:lnTo>
                    <a:pt x="154673" y="210972"/>
                  </a:lnTo>
                  <a:lnTo>
                    <a:pt x="114833" y="222377"/>
                  </a:lnTo>
                  <a:lnTo>
                    <a:pt x="101460" y="224205"/>
                  </a:lnTo>
                  <a:lnTo>
                    <a:pt x="104622" y="258635"/>
                  </a:lnTo>
                  <a:lnTo>
                    <a:pt x="147713" y="252793"/>
                  </a:lnTo>
                  <a:lnTo>
                    <a:pt x="163118" y="247967"/>
                  </a:lnTo>
                  <a:lnTo>
                    <a:pt x="166763" y="246303"/>
                  </a:lnTo>
                  <a:close/>
                </a:path>
                <a:path w="177164" h="454659">
                  <a:moveTo>
                    <a:pt x="174117" y="354177"/>
                  </a:moveTo>
                  <a:lnTo>
                    <a:pt x="171754" y="312737"/>
                  </a:lnTo>
                  <a:lnTo>
                    <a:pt x="163106" y="314540"/>
                  </a:lnTo>
                  <a:lnTo>
                    <a:pt x="147586" y="317284"/>
                  </a:lnTo>
                  <a:lnTo>
                    <a:pt x="133350" y="320103"/>
                  </a:lnTo>
                  <a:lnTo>
                    <a:pt x="126898" y="321665"/>
                  </a:lnTo>
                  <a:lnTo>
                    <a:pt x="109461" y="325272"/>
                  </a:lnTo>
                  <a:lnTo>
                    <a:pt x="111328" y="358254"/>
                  </a:lnTo>
                  <a:lnTo>
                    <a:pt x="143814" y="356552"/>
                  </a:lnTo>
                  <a:lnTo>
                    <a:pt x="164490" y="356196"/>
                  </a:lnTo>
                  <a:lnTo>
                    <a:pt x="172339" y="354571"/>
                  </a:lnTo>
                  <a:lnTo>
                    <a:pt x="174117" y="354177"/>
                  </a:lnTo>
                  <a:close/>
                </a:path>
                <a:path w="177164" h="454659">
                  <a:moveTo>
                    <a:pt x="176961" y="454647"/>
                  </a:moveTo>
                  <a:lnTo>
                    <a:pt x="176822" y="433133"/>
                  </a:lnTo>
                  <a:lnTo>
                    <a:pt x="171183" y="433311"/>
                  </a:lnTo>
                  <a:lnTo>
                    <a:pt x="169532" y="433565"/>
                  </a:lnTo>
                  <a:lnTo>
                    <a:pt x="114134" y="440258"/>
                  </a:lnTo>
                  <a:lnTo>
                    <a:pt x="114198" y="454647"/>
                  </a:lnTo>
                  <a:lnTo>
                    <a:pt x="176961" y="454647"/>
                  </a:lnTo>
                  <a:close/>
                </a:path>
              </a:pathLst>
            </a:custGeom>
            <a:solidFill>
              <a:srgbClr val="00799D"/>
            </a:solidFill>
          </p:spPr>
          <p:txBody>
            <a:bodyPr wrap="square" lIns="0" tIns="0" rIns="0" bIns="0" rtlCol="0"/>
            <a:lstStyle/>
            <a:p>
              <a:endParaRPr/>
            </a:p>
          </p:txBody>
        </p:sp>
        <p:sp>
          <p:nvSpPr>
            <p:cNvPr id="3949" name="object 790">
              <a:extLst>
                <a:ext uri="{FF2B5EF4-FFF2-40B4-BE49-F238E27FC236}">
                  <a16:creationId xmlns:a16="http://schemas.microsoft.com/office/drawing/2014/main" id="{CB8CB878-C923-6C7C-BF3D-A4A8C2C31487}"/>
                </a:ext>
              </a:extLst>
            </p:cNvPr>
            <p:cNvSpPr/>
            <p:nvPr/>
          </p:nvSpPr>
          <p:spPr>
            <a:xfrm>
              <a:off x="6092624" y="6895510"/>
              <a:ext cx="118110" cy="370205"/>
            </a:xfrm>
            <a:custGeom>
              <a:avLst/>
              <a:gdLst/>
              <a:ahLst/>
              <a:cxnLst/>
              <a:rect l="l" t="t" r="r" b="b"/>
              <a:pathLst>
                <a:path w="118110" h="370204">
                  <a:moveTo>
                    <a:pt x="26682" y="0"/>
                  </a:moveTo>
                  <a:lnTo>
                    <a:pt x="16714" y="1462"/>
                  </a:lnTo>
                  <a:lnTo>
                    <a:pt x="8374" y="6459"/>
                  </a:lnTo>
                  <a:lnTo>
                    <a:pt x="2517" y="14221"/>
                  </a:lnTo>
                  <a:lnTo>
                    <a:pt x="0" y="23977"/>
                  </a:lnTo>
                  <a:lnTo>
                    <a:pt x="1467" y="33941"/>
                  </a:lnTo>
                  <a:lnTo>
                    <a:pt x="6462" y="42284"/>
                  </a:lnTo>
                  <a:lnTo>
                    <a:pt x="14217" y="48141"/>
                  </a:lnTo>
                  <a:lnTo>
                    <a:pt x="23964" y="50647"/>
                  </a:lnTo>
                  <a:lnTo>
                    <a:pt x="25764" y="51328"/>
                  </a:lnTo>
                  <a:lnTo>
                    <a:pt x="52839" y="86335"/>
                  </a:lnTo>
                  <a:lnTo>
                    <a:pt x="64655" y="124320"/>
                  </a:lnTo>
                  <a:lnTo>
                    <a:pt x="66910" y="162906"/>
                  </a:lnTo>
                  <a:lnTo>
                    <a:pt x="66053" y="222371"/>
                  </a:lnTo>
                  <a:lnTo>
                    <a:pt x="62858" y="290098"/>
                  </a:lnTo>
                  <a:lnTo>
                    <a:pt x="58100" y="353470"/>
                  </a:lnTo>
                  <a:lnTo>
                    <a:pt x="56126" y="369981"/>
                  </a:lnTo>
                  <a:lnTo>
                    <a:pt x="107279" y="369981"/>
                  </a:lnTo>
                  <a:lnTo>
                    <a:pt x="107988" y="364053"/>
                  </a:lnTo>
                  <a:lnTo>
                    <a:pt x="112325" y="311742"/>
                  </a:lnTo>
                  <a:lnTo>
                    <a:pt x="115668" y="254112"/>
                  </a:lnTo>
                  <a:lnTo>
                    <a:pt x="117510" y="197815"/>
                  </a:lnTo>
                  <a:lnTo>
                    <a:pt x="117345" y="149501"/>
                  </a:lnTo>
                  <a:lnTo>
                    <a:pt x="110630" y="97131"/>
                  </a:lnTo>
                  <a:lnTo>
                    <a:pt x="89560" y="48336"/>
                  </a:lnTo>
                  <a:lnTo>
                    <a:pt x="63807" y="16614"/>
                  </a:lnTo>
                  <a:lnTo>
                    <a:pt x="46833" y="5155"/>
                  </a:lnTo>
                  <a:lnTo>
                    <a:pt x="26682" y="0"/>
                  </a:lnTo>
                  <a:close/>
                </a:path>
              </a:pathLst>
            </a:custGeom>
            <a:solidFill>
              <a:srgbClr val="00213A"/>
            </a:solidFill>
          </p:spPr>
          <p:txBody>
            <a:bodyPr wrap="square" lIns="0" tIns="0" rIns="0" bIns="0" rtlCol="0"/>
            <a:lstStyle/>
            <a:p>
              <a:endParaRPr/>
            </a:p>
          </p:txBody>
        </p:sp>
        <p:sp>
          <p:nvSpPr>
            <p:cNvPr id="3950" name="object 791">
              <a:extLst>
                <a:ext uri="{FF2B5EF4-FFF2-40B4-BE49-F238E27FC236}">
                  <a16:creationId xmlns:a16="http://schemas.microsoft.com/office/drawing/2014/main" id="{BB6C5D5E-57B6-D18F-0088-B2D2A42AB74C}"/>
                </a:ext>
              </a:extLst>
            </p:cNvPr>
            <p:cNvSpPr/>
            <p:nvPr/>
          </p:nvSpPr>
          <p:spPr>
            <a:xfrm>
              <a:off x="6096101" y="6908063"/>
              <a:ext cx="114300" cy="351155"/>
            </a:xfrm>
            <a:custGeom>
              <a:avLst/>
              <a:gdLst/>
              <a:ahLst/>
              <a:cxnLst/>
              <a:rect l="l" t="t" r="r" b="b"/>
              <a:pathLst>
                <a:path w="114300" h="351154">
                  <a:moveTo>
                    <a:pt x="18389" y="20980"/>
                  </a:moveTo>
                  <a:lnTo>
                    <a:pt x="17208" y="19177"/>
                  </a:lnTo>
                  <a:lnTo>
                    <a:pt x="15989" y="18935"/>
                  </a:lnTo>
                  <a:lnTo>
                    <a:pt x="8407" y="23850"/>
                  </a:lnTo>
                  <a:lnTo>
                    <a:pt x="3022" y="17297"/>
                  </a:lnTo>
                  <a:lnTo>
                    <a:pt x="1790" y="17170"/>
                  </a:lnTo>
                  <a:lnTo>
                    <a:pt x="127" y="18542"/>
                  </a:lnTo>
                  <a:lnTo>
                    <a:pt x="0" y="19773"/>
                  </a:lnTo>
                  <a:lnTo>
                    <a:pt x="3429" y="23939"/>
                  </a:lnTo>
                  <a:lnTo>
                    <a:pt x="6705" y="25044"/>
                  </a:lnTo>
                  <a:lnTo>
                    <a:pt x="9715" y="25044"/>
                  </a:lnTo>
                  <a:lnTo>
                    <a:pt x="12788" y="25044"/>
                  </a:lnTo>
                  <a:lnTo>
                    <a:pt x="15582" y="23888"/>
                  </a:lnTo>
                  <a:lnTo>
                    <a:pt x="18148" y="22186"/>
                  </a:lnTo>
                  <a:lnTo>
                    <a:pt x="18389" y="20980"/>
                  </a:lnTo>
                  <a:close/>
                </a:path>
                <a:path w="114300" h="351154">
                  <a:moveTo>
                    <a:pt x="37820" y="9918"/>
                  </a:moveTo>
                  <a:lnTo>
                    <a:pt x="36258" y="3073"/>
                  </a:lnTo>
                  <a:lnTo>
                    <a:pt x="28702" y="0"/>
                  </a:lnTo>
                  <a:lnTo>
                    <a:pt x="25095" y="711"/>
                  </a:lnTo>
                  <a:lnTo>
                    <a:pt x="19977" y="4089"/>
                  </a:lnTo>
                  <a:lnTo>
                    <a:pt x="19672" y="5562"/>
                  </a:lnTo>
                  <a:lnTo>
                    <a:pt x="21107" y="7747"/>
                  </a:lnTo>
                  <a:lnTo>
                    <a:pt x="22580" y="8051"/>
                  </a:lnTo>
                  <a:lnTo>
                    <a:pt x="25488" y="6134"/>
                  </a:lnTo>
                  <a:lnTo>
                    <a:pt x="28054" y="4876"/>
                  </a:lnTo>
                  <a:lnTo>
                    <a:pt x="31775" y="6362"/>
                  </a:lnTo>
                  <a:lnTo>
                    <a:pt x="32702" y="8788"/>
                  </a:lnTo>
                  <a:lnTo>
                    <a:pt x="33147" y="10769"/>
                  </a:lnTo>
                  <a:lnTo>
                    <a:pt x="34124" y="11518"/>
                  </a:lnTo>
                  <a:lnTo>
                    <a:pt x="35217" y="11518"/>
                  </a:lnTo>
                  <a:lnTo>
                    <a:pt x="35725" y="11468"/>
                  </a:lnTo>
                  <a:lnTo>
                    <a:pt x="37007" y="11176"/>
                  </a:lnTo>
                  <a:lnTo>
                    <a:pt x="37820" y="9918"/>
                  </a:lnTo>
                  <a:close/>
                </a:path>
                <a:path w="114300" h="351154">
                  <a:moveTo>
                    <a:pt x="95694" y="53187"/>
                  </a:moveTo>
                  <a:lnTo>
                    <a:pt x="77025" y="22669"/>
                  </a:lnTo>
                  <a:lnTo>
                    <a:pt x="74752" y="25400"/>
                  </a:lnTo>
                  <a:lnTo>
                    <a:pt x="71983" y="27749"/>
                  </a:lnTo>
                  <a:lnTo>
                    <a:pt x="64236" y="33350"/>
                  </a:lnTo>
                  <a:lnTo>
                    <a:pt x="53809" y="39420"/>
                  </a:lnTo>
                  <a:lnTo>
                    <a:pt x="47294" y="43268"/>
                  </a:lnTo>
                  <a:lnTo>
                    <a:pt x="40474" y="46583"/>
                  </a:lnTo>
                  <a:lnTo>
                    <a:pt x="33401" y="49225"/>
                  </a:lnTo>
                  <a:lnTo>
                    <a:pt x="36233" y="52705"/>
                  </a:lnTo>
                  <a:lnTo>
                    <a:pt x="39560" y="57251"/>
                  </a:lnTo>
                  <a:lnTo>
                    <a:pt x="46139" y="67462"/>
                  </a:lnTo>
                  <a:lnTo>
                    <a:pt x="48564" y="72009"/>
                  </a:lnTo>
                  <a:lnTo>
                    <a:pt x="50749" y="76822"/>
                  </a:lnTo>
                  <a:lnTo>
                    <a:pt x="56819" y="74853"/>
                  </a:lnTo>
                  <a:lnTo>
                    <a:pt x="66052" y="71323"/>
                  </a:lnTo>
                  <a:lnTo>
                    <a:pt x="72148" y="68478"/>
                  </a:lnTo>
                  <a:lnTo>
                    <a:pt x="88950" y="59042"/>
                  </a:lnTo>
                  <a:lnTo>
                    <a:pt x="93675" y="55079"/>
                  </a:lnTo>
                  <a:lnTo>
                    <a:pt x="95694" y="53187"/>
                  </a:lnTo>
                  <a:close/>
                </a:path>
                <a:path w="114300" h="351154">
                  <a:moveTo>
                    <a:pt x="108026" y="310489"/>
                  </a:moveTo>
                  <a:lnTo>
                    <a:pt x="95415" y="312039"/>
                  </a:lnTo>
                  <a:lnTo>
                    <a:pt x="82613" y="312102"/>
                  </a:lnTo>
                  <a:lnTo>
                    <a:pt x="69811" y="311073"/>
                  </a:lnTo>
                  <a:lnTo>
                    <a:pt x="57226" y="309372"/>
                  </a:lnTo>
                  <a:lnTo>
                    <a:pt x="55575" y="330073"/>
                  </a:lnTo>
                  <a:lnTo>
                    <a:pt x="53822" y="349161"/>
                  </a:lnTo>
                  <a:lnTo>
                    <a:pt x="65659" y="350596"/>
                  </a:lnTo>
                  <a:lnTo>
                    <a:pt x="77584" y="351155"/>
                  </a:lnTo>
                  <a:lnTo>
                    <a:pt x="89535" y="350951"/>
                  </a:lnTo>
                  <a:lnTo>
                    <a:pt x="101409" y="350164"/>
                  </a:lnTo>
                  <a:lnTo>
                    <a:pt x="104660" y="349821"/>
                  </a:lnTo>
                  <a:lnTo>
                    <a:pt x="105537" y="340512"/>
                  </a:lnTo>
                  <a:lnTo>
                    <a:pt x="108026" y="310489"/>
                  </a:lnTo>
                  <a:close/>
                </a:path>
                <a:path w="114300" h="351154">
                  <a:moveTo>
                    <a:pt x="113550" y="205536"/>
                  </a:moveTo>
                  <a:lnTo>
                    <a:pt x="110147" y="206057"/>
                  </a:lnTo>
                  <a:lnTo>
                    <a:pt x="106680" y="206324"/>
                  </a:lnTo>
                  <a:lnTo>
                    <a:pt x="103276" y="206463"/>
                  </a:lnTo>
                  <a:lnTo>
                    <a:pt x="95161" y="206578"/>
                  </a:lnTo>
                  <a:lnTo>
                    <a:pt x="87058" y="206286"/>
                  </a:lnTo>
                  <a:lnTo>
                    <a:pt x="78968" y="205714"/>
                  </a:lnTo>
                  <a:lnTo>
                    <a:pt x="70904" y="205003"/>
                  </a:lnTo>
                  <a:lnTo>
                    <a:pt x="62738" y="204241"/>
                  </a:lnTo>
                  <a:lnTo>
                    <a:pt x="61925" y="227355"/>
                  </a:lnTo>
                  <a:lnTo>
                    <a:pt x="60845" y="251079"/>
                  </a:lnTo>
                  <a:lnTo>
                    <a:pt x="71526" y="251891"/>
                  </a:lnTo>
                  <a:lnTo>
                    <a:pt x="82219" y="252450"/>
                  </a:lnTo>
                  <a:lnTo>
                    <a:pt x="92900" y="252476"/>
                  </a:lnTo>
                  <a:lnTo>
                    <a:pt x="103581" y="251739"/>
                  </a:lnTo>
                  <a:lnTo>
                    <a:pt x="106324" y="251434"/>
                  </a:lnTo>
                  <a:lnTo>
                    <a:pt x="109054" y="251002"/>
                  </a:lnTo>
                  <a:lnTo>
                    <a:pt x="111760" y="250444"/>
                  </a:lnTo>
                  <a:lnTo>
                    <a:pt x="112776" y="227761"/>
                  </a:lnTo>
                  <a:lnTo>
                    <a:pt x="113550" y="205536"/>
                  </a:lnTo>
                  <a:close/>
                </a:path>
                <a:path w="114300" h="351154">
                  <a:moveTo>
                    <a:pt x="114096" y="147472"/>
                  </a:moveTo>
                  <a:lnTo>
                    <a:pt x="113766" y="134594"/>
                  </a:lnTo>
                  <a:lnTo>
                    <a:pt x="113220" y="123037"/>
                  </a:lnTo>
                  <a:lnTo>
                    <a:pt x="112420" y="112979"/>
                  </a:lnTo>
                  <a:lnTo>
                    <a:pt x="111379" y="104597"/>
                  </a:lnTo>
                  <a:lnTo>
                    <a:pt x="106146" y="106895"/>
                  </a:lnTo>
                  <a:lnTo>
                    <a:pt x="95211" y="110502"/>
                  </a:lnTo>
                  <a:lnTo>
                    <a:pt x="87058" y="113106"/>
                  </a:lnTo>
                  <a:lnTo>
                    <a:pt x="78816" y="115404"/>
                  </a:lnTo>
                  <a:lnTo>
                    <a:pt x="70497" y="117386"/>
                  </a:lnTo>
                  <a:lnTo>
                    <a:pt x="62090" y="118999"/>
                  </a:lnTo>
                  <a:lnTo>
                    <a:pt x="62649" y="126225"/>
                  </a:lnTo>
                  <a:lnTo>
                    <a:pt x="63055" y="134620"/>
                  </a:lnTo>
                  <a:lnTo>
                    <a:pt x="63334" y="144081"/>
                  </a:lnTo>
                  <a:lnTo>
                    <a:pt x="63461" y="154495"/>
                  </a:lnTo>
                  <a:lnTo>
                    <a:pt x="65252" y="154571"/>
                  </a:lnTo>
                  <a:lnTo>
                    <a:pt x="104470" y="150723"/>
                  </a:lnTo>
                  <a:lnTo>
                    <a:pt x="110972" y="148780"/>
                  </a:lnTo>
                  <a:lnTo>
                    <a:pt x="114096" y="147472"/>
                  </a:lnTo>
                  <a:close/>
                </a:path>
              </a:pathLst>
            </a:custGeom>
            <a:solidFill>
              <a:srgbClr val="51A2C0"/>
            </a:solidFill>
          </p:spPr>
          <p:txBody>
            <a:bodyPr wrap="square" lIns="0" tIns="0" rIns="0" bIns="0" rtlCol="0"/>
            <a:lstStyle/>
            <a:p>
              <a:endParaRPr/>
            </a:p>
          </p:txBody>
        </p:sp>
        <p:sp>
          <p:nvSpPr>
            <p:cNvPr id="3951" name="object 792">
              <a:extLst>
                <a:ext uri="{FF2B5EF4-FFF2-40B4-BE49-F238E27FC236}">
                  <a16:creationId xmlns:a16="http://schemas.microsoft.com/office/drawing/2014/main" id="{244C5FC0-B6FC-305A-26B1-9213FD7D1164}"/>
                </a:ext>
              </a:extLst>
            </p:cNvPr>
            <p:cNvSpPr/>
            <p:nvPr/>
          </p:nvSpPr>
          <p:spPr>
            <a:xfrm>
              <a:off x="6272702" y="6929706"/>
              <a:ext cx="176530" cy="335915"/>
            </a:xfrm>
            <a:custGeom>
              <a:avLst/>
              <a:gdLst/>
              <a:ahLst/>
              <a:cxnLst/>
              <a:rect l="l" t="t" r="r" b="b"/>
              <a:pathLst>
                <a:path w="176529" h="335915">
                  <a:moveTo>
                    <a:pt x="152484" y="0"/>
                  </a:moveTo>
                  <a:lnTo>
                    <a:pt x="110084" y="8505"/>
                  </a:lnTo>
                  <a:lnTo>
                    <a:pt x="77008" y="33794"/>
                  </a:lnTo>
                  <a:lnTo>
                    <a:pt x="45797" y="76414"/>
                  </a:lnTo>
                  <a:lnTo>
                    <a:pt x="29169" y="125341"/>
                  </a:lnTo>
                  <a:lnTo>
                    <a:pt x="20224" y="171692"/>
                  </a:lnTo>
                  <a:lnTo>
                    <a:pt x="11957" y="226112"/>
                  </a:lnTo>
                  <a:lnTo>
                    <a:pt x="5040" y="282112"/>
                  </a:lnTo>
                  <a:lnTo>
                    <a:pt x="0" y="335785"/>
                  </a:lnTo>
                  <a:lnTo>
                    <a:pt x="54827" y="335785"/>
                  </a:lnTo>
                  <a:lnTo>
                    <a:pt x="54980" y="333046"/>
                  </a:lnTo>
                  <a:lnTo>
                    <a:pt x="61440" y="271255"/>
                  </a:lnTo>
                  <a:lnTo>
                    <a:pt x="70348" y="205596"/>
                  </a:lnTo>
                  <a:lnTo>
                    <a:pt x="80234" y="148337"/>
                  </a:lnTo>
                  <a:lnTo>
                    <a:pt x="95215" y="99196"/>
                  </a:lnTo>
                  <a:lnTo>
                    <a:pt x="130211" y="57439"/>
                  </a:lnTo>
                  <a:lnTo>
                    <a:pt x="156959" y="48722"/>
                  </a:lnTo>
                  <a:lnTo>
                    <a:pt x="166250" y="44656"/>
                  </a:lnTo>
                  <a:lnTo>
                    <a:pt x="173061" y="37651"/>
                  </a:lnTo>
                  <a:lnTo>
                    <a:pt x="176424" y="28384"/>
                  </a:lnTo>
                  <a:lnTo>
                    <a:pt x="175528" y="18516"/>
                  </a:lnTo>
                  <a:lnTo>
                    <a:pt x="170726" y="9886"/>
                  </a:lnTo>
                  <a:lnTo>
                    <a:pt x="162788" y="3409"/>
                  </a:lnTo>
                  <a:lnTo>
                    <a:pt x="152484" y="0"/>
                  </a:lnTo>
                  <a:close/>
                </a:path>
              </a:pathLst>
            </a:custGeom>
            <a:solidFill>
              <a:srgbClr val="001930"/>
            </a:solidFill>
          </p:spPr>
          <p:txBody>
            <a:bodyPr wrap="square" lIns="0" tIns="0" rIns="0" bIns="0" rtlCol="0"/>
            <a:lstStyle/>
            <a:p>
              <a:endParaRPr/>
            </a:p>
          </p:txBody>
        </p:sp>
        <p:sp>
          <p:nvSpPr>
            <p:cNvPr id="3952" name="object 793">
              <a:extLst>
                <a:ext uri="{FF2B5EF4-FFF2-40B4-BE49-F238E27FC236}">
                  <a16:creationId xmlns:a16="http://schemas.microsoft.com/office/drawing/2014/main" id="{B54D7891-546F-319C-47EA-0D36EAD92721}"/>
                </a:ext>
              </a:extLst>
            </p:cNvPr>
            <p:cNvSpPr/>
            <p:nvPr/>
          </p:nvSpPr>
          <p:spPr>
            <a:xfrm>
              <a:off x="6272974" y="7120965"/>
              <a:ext cx="71120" cy="144780"/>
            </a:xfrm>
            <a:custGeom>
              <a:avLst/>
              <a:gdLst/>
              <a:ahLst/>
              <a:cxnLst/>
              <a:rect l="l" t="t" r="r" b="b"/>
              <a:pathLst>
                <a:path w="71120" h="144779">
                  <a:moveTo>
                    <a:pt x="57658" y="110972"/>
                  </a:moveTo>
                  <a:lnTo>
                    <a:pt x="43992" y="110083"/>
                  </a:lnTo>
                  <a:lnTo>
                    <a:pt x="30238" y="108508"/>
                  </a:lnTo>
                  <a:lnTo>
                    <a:pt x="16675" y="105879"/>
                  </a:lnTo>
                  <a:lnTo>
                    <a:pt x="3581" y="101854"/>
                  </a:lnTo>
                  <a:lnTo>
                    <a:pt x="2552" y="111912"/>
                  </a:lnTo>
                  <a:lnTo>
                    <a:pt x="1612" y="121704"/>
                  </a:lnTo>
                  <a:lnTo>
                    <a:pt x="762" y="131191"/>
                  </a:lnTo>
                  <a:lnTo>
                    <a:pt x="0" y="140284"/>
                  </a:lnTo>
                  <a:lnTo>
                    <a:pt x="2247" y="140957"/>
                  </a:lnTo>
                  <a:lnTo>
                    <a:pt x="3378" y="141262"/>
                  </a:lnTo>
                  <a:lnTo>
                    <a:pt x="15836" y="144411"/>
                  </a:lnTo>
                  <a:lnTo>
                    <a:pt x="16395" y="144538"/>
                  </a:lnTo>
                  <a:lnTo>
                    <a:pt x="54483" y="144538"/>
                  </a:lnTo>
                  <a:lnTo>
                    <a:pt x="54838" y="140284"/>
                  </a:lnTo>
                  <a:lnTo>
                    <a:pt x="55651" y="131178"/>
                  </a:lnTo>
                  <a:lnTo>
                    <a:pt x="56603" y="121246"/>
                  </a:lnTo>
                  <a:lnTo>
                    <a:pt x="57658" y="110972"/>
                  </a:lnTo>
                  <a:close/>
                </a:path>
                <a:path w="71120" h="144779">
                  <a:moveTo>
                    <a:pt x="70891" y="8953"/>
                  </a:moveTo>
                  <a:lnTo>
                    <a:pt x="27508" y="2946"/>
                  </a:lnTo>
                  <a:lnTo>
                    <a:pt x="16776" y="0"/>
                  </a:lnTo>
                  <a:lnTo>
                    <a:pt x="13563" y="21488"/>
                  </a:lnTo>
                  <a:lnTo>
                    <a:pt x="10515" y="43472"/>
                  </a:lnTo>
                  <a:lnTo>
                    <a:pt x="13284" y="44551"/>
                  </a:lnTo>
                  <a:lnTo>
                    <a:pt x="18961" y="46355"/>
                  </a:lnTo>
                  <a:lnTo>
                    <a:pt x="30149" y="49199"/>
                  </a:lnTo>
                  <a:lnTo>
                    <a:pt x="41490" y="51320"/>
                  </a:lnTo>
                  <a:lnTo>
                    <a:pt x="52933" y="52933"/>
                  </a:lnTo>
                  <a:lnTo>
                    <a:pt x="64414" y="54292"/>
                  </a:lnTo>
                  <a:lnTo>
                    <a:pt x="67564" y="31305"/>
                  </a:lnTo>
                  <a:lnTo>
                    <a:pt x="70891" y="8953"/>
                  </a:lnTo>
                  <a:close/>
                </a:path>
              </a:pathLst>
            </a:custGeom>
            <a:solidFill>
              <a:srgbClr val="51A2C0"/>
            </a:solidFill>
          </p:spPr>
          <p:txBody>
            <a:bodyPr wrap="square" lIns="0" tIns="0" rIns="0" bIns="0" rtlCol="0"/>
            <a:lstStyle/>
            <a:p>
              <a:endParaRPr/>
            </a:p>
          </p:txBody>
        </p:sp>
        <p:pic>
          <p:nvPicPr>
            <p:cNvPr id="3953" name="object 794">
              <a:extLst>
                <a:ext uri="{FF2B5EF4-FFF2-40B4-BE49-F238E27FC236}">
                  <a16:creationId xmlns:a16="http://schemas.microsoft.com/office/drawing/2014/main" id="{A6AA9BCA-FA2A-C7FC-9C90-961C3AC6A4C9}"/>
                </a:ext>
              </a:extLst>
            </p:cNvPr>
            <p:cNvPicPr/>
            <p:nvPr/>
          </p:nvPicPr>
          <p:blipFill>
            <a:blip r:embed="rId543" cstate="hqprint">
              <a:extLst>
                <a:ext uri="{28A0092B-C50C-407E-A947-70E740481C1C}">
                  <a14:useLocalDpi xmlns:a14="http://schemas.microsoft.com/office/drawing/2010/main"/>
                </a:ext>
              </a:extLst>
            </a:blip>
            <a:stretch>
              <a:fillRect/>
            </a:stretch>
          </p:blipFill>
          <p:spPr>
            <a:xfrm>
              <a:off x="6299710" y="6944743"/>
              <a:ext cx="134190" cy="137259"/>
            </a:xfrm>
            <a:prstGeom prst="rect">
              <a:avLst/>
            </a:prstGeom>
          </p:spPr>
        </p:pic>
        <p:pic>
          <p:nvPicPr>
            <p:cNvPr id="3954" name="object 795">
              <a:extLst>
                <a:ext uri="{FF2B5EF4-FFF2-40B4-BE49-F238E27FC236}">
                  <a16:creationId xmlns:a16="http://schemas.microsoft.com/office/drawing/2014/main" id="{350C6CAE-6675-8D6C-61C0-96F8E7FFC4DE}"/>
                </a:ext>
              </a:extLst>
            </p:cNvPr>
            <p:cNvPicPr/>
            <p:nvPr/>
          </p:nvPicPr>
          <p:blipFill>
            <a:blip r:embed="rId544" cstate="hqprint">
              <a:extLst>
                <a:ext uri="{28A0092B-C50C-407E-A947-70E740481C1C}">
                  <a14:useLocalDpi xmlns:a14="http://schemas.microsoft.com/office/drawing/2010/main"/>
                </a:ext>
              </a:extLst>
            </a:blip>
            <a:stretch>
              <a:fillRect/>
            </a:stretch>
          </p:blipFill>
          <p:spPr>
            <a:xfrm>
              <a:off x="4992169" y="6136134"/>
              <a:ext cx="1177754" cy="1129357"/>
            </a:xfrm>
            <a:prstGeom prst="rect">
              <a:avLst/>
            </a:prstGeom>
          </p:spPr>
        </p:pic>
        <p:sp>
          <p:nvSpPr>
            <p:cNvPr id="3955" name="object 796">
              <a:extLst>
                <a:ext uri="{FF2B5EF4-FFF2-40B4-BE49-F238E27FC236}">
                  <a16:creationId xmlns:a16="http://schemas.microsoft.com/office/drawing/2014/main" id="{98CCF44D-87CE-BA9A-3C8B-9CF044231054}"/>
                </a:ext>
              </a:extLst>
            </p:cNvPr>
            <p:cNvSpPr/>
            <p:nvPr/>
          </p:nvSpPr>
          <p:spPr>
            <a:xfrm>
              <a:off x="4144280" y="6932461"/>
              <a:ext cx="359410" cy="311785"/>
            </a:xfrm>
            <a:custGeom>
              <a:avLst/>
              <a:gdLst/>
              <a:ahLst/>
              <a:cxnLst/>
              <a:rect l="l" t="t" r="r" b="b"/>
              <a:pathLst>
                <a:path w="359410" h="311784">
                  <a:moveTo>
                    <a:pt x="190045" y="0"/>
                  </a:moveTo>
                  <a:lnTo>
                    <a:pt x="182900" y="3102"/>
                  </a:lnTo>
                  <a:lnTo>
                    <a:pt x="176158" y="10658"/>
                  </a:lnTo>
                  <a:lnTo>
                    <a:pt x="162890" y="21381"/>
                  </a:lnTo>
                  <a:lnTo>
                    <a:pt x="136141" y="40357"/>
                  </a:lnTo>
                  <a:lnTo>
                    <a:pt x="110528" y="62830"/>
                  </a:lnTo>
                  <a:lnTo>
                    <a:pt x="87277" y="88014"/>
                  </a:lnTo>
                  <a:lnTo>
                    <a:pt x="67614" y="115119"/>
                  </a:lnTo>
                  <a:lnTo>
                    <a:pt x="58257" y="127346"/>
                  </a:lnTo>
                  <a:lnTo>
                    <a:pt x="46993" y="139024"/>
                  </a:lnTo>
                  <a:lnTo>
                    <a:pt x="35371" y="150374"/>
                  </a:lnTo>
                  <a:lnTo>
                    <a:pt x="24942" y="161614"/>
                  </a:lnTo>
                  <a:lnTo>
                    <a:pt x="1841" y="197314"/>
                  </a:lnTo>
                  <a:lnTo>
                    <a:pt x="0" y="215391"/>
                  </a:lnTo>
                  <a:lnTo>
                    <a:pt x="1430" y="224008"/>
                  </a:lnTo>
                  <a:lnTo>
                    <a:pt x="30222" y="250408"/>
                  </a:lnTo>
                  <a:lnTo>
                    <a:pt x="106773" y="276401"/>
                  </a:lnTo>
                  <a:lnTo>
                    <a:pt x="153966" y="285980"/>
                  </a:lnTo>
                  <a:lnTo>
                    <a:pt x="201452" y="294553"/>
                  </a:lnTo>
                  <a:lnTo>
                    <a:pt x="249847" y="306013"/>
                  </a:lnTo>
                  <a:lnTo>
                    <a:pt x="274133" y="310552"/>
                  </a:lnTo>
                  <a:lnTo>
                    <a:pt x="298853" y="311733"/>
                  </a:lnTo>
                  <a:lnTo>
                    <a:pt x="322091" y="306901"/>
                  </a:lnTo>
                  <a:lnTo>
                    <a:pt x="341934" y="293402"/>
                  </a:lnTo>
                  <a:lnTo>
                    <a:pt x="351751" y="278837"/>
                  </a:lnTo>
                  <a:lnTo>
                    <a:pt x="357290" y="261895"/>
                  </a:lnTo>
                  <a:lnTo>
                    <a:pt x="359060" y="243812"/>
                  </a:lnTo>
                  <a:lnTo>
                    <a:pt x="357568" y="225825"/>
                  </a:lnTo>
                  <a:lnTo>
                    <a:pt x="336270" y="158858"/>
                  </a:lnTo>
                  <a:lnTo>
                    <a:pt x="301793" y="105726"/>
                  </a:lnTo>
                  <a:lnTo>
                    <a:pt x="279034" y="79650"/>
                  </a:lnTo>
                  <a:lnTo>
                    <a:pt x="260134" y="57461"/>
                  </a:lnTo>
                  <a:lnTo>
                    <a:pt x="235785" y="23167"/>
                  </a:lnTo>
                  <a:lnTo>
                    <a:pt x="223061" y="11100"/>
                  </a:lnTo>
                  <a:lnTo>
                    <a:pt x="204520" y="2636"/>
                  </a:lnTo>
                  <a:lnTo>
                    <a:pt x="190045" y="0"/>
                  </a:lnTo>
                  <a:close/>
                </a:path>
              </a:pathLst>
            </a:custGeom>
            <a:solidFill>
              <a:srgbClr val="002135"/>
            </a:solidFill>
          </p:spPr>
          <p:txBody>
            <a:bodyPr wrap="square" lIns="0" tIns="0" rIns="0" bIns="0" rtlCol="0"/>
            <a:lstStyle/>
            <a:p>
              <a:endParaRPr/>
            </a:p>
          </p:txBody>
        </p:sp>
        <p:pic>
          <p:nvPicPr>
            <p:cNvPr id="3956" name="object 797">
              <a:extLst>
                <a:ext uri="{FF2B5EF4-FFF2-40B4-BE49-F238E27FC236}">
                  <a16:creationId xmlns:a16="http://schemas.microsoft.com/office/drawing/2014/main" id="{56238882-B7A7-0486-A324-58681DB93A89}"/>
                </a:ext>
              </a:extLst>
            </p:cNvPr>
            <p:cNvPicPr/>
            <p:nvPr/>
          </p:nvPicPr>
          <p:blipFill>
            <a:blip r:embed="rId545" cstate="hqprint">
              <a:extLst>
                <a:ext uri="{28A0092B-C50C-407E-A947-70E740481C1C}">
                  <a14:useLocalDpi xmlns:a14="http://schemas.microsoft.com/office/drawing/2010/main"/>
                </a:ext>
              </a:extLst>
            </a:blip>
            <a:stretch>
              <a:fillRect/>
            </a:stretch>
          </p:blipFill>
          <p:spPr>
            <a:xfrm>
              <a:off x="4164915" y="6953803"/>
              <a:ext cx="304314" cy="270880"/>
            </a:xfrm>
            <a:prstGeom prst="rect">
              <a:avLst/>
            </a:prstGeom>
          </p:spPr>
        </p:pic>
        <p:sp>
          <p:nvSpPr>
            <p:cNvPr id="3957" name="object 798">
              <a:extLst>
                <a:ext uri="{FF2B5EF4-FFF2-40B4-BE49-F238E27FC236}">
                  <a16:creationId xmlns:a16="http://schemas.microsoft.com/office/drawing/2014/main" id="{7BF42C7C-C638-193F-D07C-52DFC89969D8}"/>
                </a:ext>
              </a:extLst>
            </p:cNvPr>
            <p:cNvSpPr/>
            <p:nvPr/>
          </p:nvSpPr>
          <p:spPr>
            <a:xfrm>
              <a:off x="4382450" y="6901062"/>
              <a:ext cx="234950" cy="77470"/>
            </a:xfrm>
            <a:custGeom>
              <a:avLst/>
              <a:gdLst/>
              <a:ahLst/>
              <a:cxnLst/>
              <a:rect l="l" t="t" r="r" b="b"/>
              <a:pathLst>
                <a:path w="234950" h="77470">
                  <a:moveTo>
                    <a:pt x="234492" y="0"/>
                  </a:moveTo>
                  <a:lnTo>
                    <a:pt x="204139" y="41292"/>
                  </a:lnTo>
                  <a:lnTo>
                    <a:pt x="164978" y="59604"/>
                  </a:lnTo>
                  <a:lnTo>
                    <a:pt x="117637" y="66470"/>
                  </a:lnTo>
                  <a:lnTo>
                    <a:pt x="93764" y="64033"/>
                  </a:lnTo>
                  <a:lnTo>
                    <a:pt x="81091" y="61204"/>
                  </a:lnTo>
                  <a:lnTo>
                    <a:pt x="68472" y="58073"/>
                  </a:lnTo>
                  <a:lnTo>
                    <a:pt x="55795" y="55471"/>
                  </a:lnTo>
                  <a:lnTo>
                    <a:pt x="42951" y="54229"/>
                  </a:lnTo>
                  <a:lnTo>
                    <a:pt x="29871" y="55421"/>
                  </a:lnTo>
                  <a:lnTo>
                    <a:pt x="17446" y="59602"/>
                  </a:lnTo>
                  <a:lnTo>
                    <a:pt x="7036" y="66853"/>
                  </a:lnTo>
                  <a:lnTo>
                    <a:pt x="0" y="77254"/>
                  </a:lnTo>
                </a:path>
              </a:pathLst>
            </a:custGeom>
            <a:ln w="46126">
              <a:solidFill>
                <a:srgbClr val="00283E"/>
              </a:solidFill>
            </a:ln>
          </p:spPr>
          <p:txBody>
            <a:bodyPr wrap="square" lIns="0" tIns="0" rIns="0" bIns="0" rtlCol="0"/>
            <a:lstStyle/>
            <a:p>
              <a:endParaRPr/>
            </a:p>
          </p:txBody>
        </p:sp>
        <p:sp>
          <p:nvSpPr>
            <p:cNvPr id="3958" name="object 799">
              <a:extLst>
                <a:ext uri="{FF2B5EF4-FFF2-40B4-BE49-F238E27FC236}">
                  <a16:creationId xmlns:a16="http://schemas.microsoft.com/office/drawing/2014/main" id="{2939B15A-EC7F-3634-B0FB-665444E5CA8E}"/>
                </a:ext>
              </a:extLst>
            </p:cNvPr>
            <p:cNvSpPr/>
            <p:nvPr/>
          </p:nvSpPr>
          <p:spPr>
            <a:xfrm>
              <a:off x="4361478" y="6828934"/>
              <a:ext cx="232410" cy="133350"/>
            </a:xfrm>
            <a:custGeom>
              <a:avLst/>
              <a:gdLst/>
              <a:ahLst/>
              <a:cxnLst/>
              <a:rect l="l" t="t" r="r" b="b"/>
              <a:pathLst>
                <a:path w="232410" h="133350">
                  <a:moveTo>
                    <a:pt x="232333" y="0"/>
                  </a:moveTo>
                  <a:lnTo>
                    <a:pt x="201021" y="28090"/>
                  </a:lnTo>
                  <a:lnTo>
                    <a:pt x="165950" y="50272"/>
                  </a:lnTo>
                  <a:lnTo>
                    <a:pt x="127642" y="64740"/>
                  </a:lnTo>
                  <a:lnTo>
                    <a:pt x="86613" y="69684"/>
                  </a:lnTo>
                  <a:lnTo>
                    <a:pt x="80220" y="69564"/>
                  </a:lnTo>
                  <a:lnTo>
                    <a:pt x="73825" y="69503"/>
                  </a:lnTo>
                  <a:lnTo>
                    <a:pt x="31534" y="86157"/>
                  </a:lnTo>
                  <a:lnTo>
                    <a:pt x="5232" y="122789"/>
                  </a:lnTo>
                  <a:lnTo>
                    <a:pt x="0" y="132854"/>
                  </a:lnTo>
                </a:path>
              </a:pathLst>
            </a:custGeom>
            <a:ln w="46126">
              <a:solidFill>
                <a:srgbClr val="00283E"/>
              </a:solidFill>
            </a:ln>
          </p:spPr>
          <p:txBody>
            <a:bodyPr wrap="square" lIns="0" tIns="0" rIns="0" bIns="0" rtlCol="0"/>
            <a:lstStyle/>
            <a:p>
              <a:endParaRPr/>
            </a:p>
          </p:txBody>
        </p:sp>
        <p:sp>
          <p:nvSpPr>
            <p:cNvPr id="3959" name="object 800">
              <a:extLst>
                <a:ext uri="{FF2B5EF4-FFF2-40B4-BE49-F238E27FC236}">
                  <a16:creationId xmlns:a16="http://schemas.microsoft.com/office/drawing/2014/main" id="{0F096CBE-9919-04D3-F573-E82B5E2384DA}"/>
                </a:ext>
              </a:extLst>
            </p:cNvPr>
            <p:cNvSpPr/>
            <p:nvPr/>
          </p:nvSpPr>
          <p:spPr>
            <a:xfrm>
              <a:off x="4346498" y="6756601"/>
              <a:ext cx="114935" cy="233045"/>
            </a:xfrm>
            <a:custGeom>
              <a:avLst/>
              <a:gdLst/>
              <a:ahLst/>
              <a:cxnLst/>
              <a:rect l="l" t="t" r="r" b="b"/>
              <a:pathLst>
                <a:path w="114935" h="233045">
                  <a:moveTo>
                    <a:pt x="114401" y="0"/>
                  </a:moveTo>
                  <a:lnTo>
                    <a:pt x="66960" y="36715"/>
                  </a:lnTo>
                  <a:lnTo>
                    <a:pt x="29349" y="83527"/>
                  </a:lnTo>
                  <a:lnTo>
                    <a:pt x="13347" y="128562"/>
                  </a:lnTo>
                  <a:lnTo>
                    <a:pt x="4878" y="180462"/>
                  </a:lnTo>
                  <a:lnTo>
                    <a:pt x="2212" y="206662"/>
                  </a:lnTo>
                  <a:lnTo>
                    <a:pt x="0" y="232905"/>
                  </a:lnTo>
                </a:path>
              </a:pathLst>
            </a:custGeom>
            <a:ln w="45948">
              <a:solidFill>
                <a:srgbClr val="00283E"/>
              </a:solidFill>
            </a:ln>
          </p:spPr>
          <p:txBody>
            <a:bodyPr wrap="square" lIns="0" tIns="0" rIns="0" bIns="0" rtlCol="0"/>
            <a:lstStyle/>
            <a:p>
              <a:endParaRPr/>
            </a:p>
          </p:txBody>
        </p:sp>
        <p:sp>
          <p:nvSpPr>
            <p:cNvPr id="3960" name="object 801">
              <a:extLst>
                <a:ext uri="{FF2B5EF4-FFF2-40B4-BE49-F238E27FC236}">
                  <a16:creationId xmlns:a16="http://schemas.microsoft.com/office/drawing/2014/main" id="{B1839F46-7748-7623-38A0-4CF195362587}"/>
                </a:ext>
              </a:extLst>
            </p:cNvPr>
            <p:cNvSpPr/>
            <p:nvPr/>
          </p:nvSpPr>
          <p:spPr>
            <a:xfrm>
              <a:off x="4265548" y="6736342"/>
              <a:ext cx="68580" cy="229235"/>
            </a:xfrm>
            <a:custGeom>
              <a:avLst/>
              <a:gdLst/>
              <a:ahLst/>
              <a:cxnLst/>
              <a:rect l="l" t="t" r="r" b="b"/>
              <a:pathLst>
                <a:path w="68579" h="229234">
                  <a:moveTo>
                    <a:pt x="27479" y="0"/>
                  </a:moveTo>
                  <a:lnTo>
                    <a:pt x="10240" y="39142"/>
                  </a:lnTo>
                  <a:lnTo>
                    <a:pt x="1109" y="76990"/>
                  </a:lnTo>
                  <a:lnTo>
                    <a:pt x="0" y="89091"/>
                  </a:lnTo>
                  <a:lnTo>
                    <a:pt x="784" y="101180"/>
                  </a:lnTo>
                  <a:lnTo>
                    <a:pt x="6187" y="118522"/>
                  </a:lnTo>
                  <a:lnTo>
                    <a:pt x="15451" y="134319"/>
                  </a:lnTo>
                  <a:lnTo>
                    <a:pt x="27018" y="149038"/>
                  </a:lnTo>
                  <a:lnTo>
                    <a:pt x="39328" y="163144"/>
                  </a:lnTo>
                  <a:lnTo>
                    <a:pt x="51106" y="177823"/>
                  </a:lnTo>
                  <a:lnTo>
                    <a:pt x="60958" y="193824"/>
                  </a:lnTo>
                  <a:lnTo>
                    <a:pt x="67155" y="210925"/>
                  </a:lnTo>
                  <a:lnTo>
                    <a:pt x="67967" y="228904"/>
                  </a:lnTo>
                </a:path>
              </a:pathLst>
            </a:custGeom>
            <a:ln w="46126">
              <a:solidFill>
                <a:srgbClr val="00283E"/>
              </a:solidFill>
            </a:ln>
          </p:spPr>
          <p:txBody>
            <a:bodyPr wrap="square" lIns="0" tIns="0" rIns="0" bIns="0" rtlCol="0"/>
            <a:lstStyle/>
            <a:p>
              <a:endParaRPr/>
            </a:p>
          </p:txBody>
        </p:sp>
        <p:pic>
          <p:nvPicPr>
            <p:cNvPr id="3961" name="object 802">
              <a:extLst>
                <a:ext uri="{FF2B5EF4-FFF2-40B4-BE49-F238E27FC236}">
                  <a16:creationId xmlns:a16="http://schemas.microsoft.com/office/drawing/2014/main" id="{D5AAEEAB-B492-A1E6-2099-B6BB17610853}"/>
                </a:ext>
              </a:extLst>
            </p:cNvPr>
            <p:cNvPicPr/>
            <p:nvPr/>
          </p:nvPicPr>
          <p:blipFill>
            <a:blip r:embed="rId546" cstate="hqprint">
              <a:extLst>
                <a:ext uri="{28A0092B-C50C-407E-A947-70E740481C1C}">
                  <a14:useLocalDpi xmlns:a14="http://schemas.microsoft.com/office/drawing/2010/main"/>
                </a:ext>
              </a:extLst>
            </a:blip>
            <a:stretch>
              <a:fillRect/>
            </a:stretch>
          </p:blipFill>
          <p:spPr>
            <a:xfrm>
              <a:off x="4136676" y="6759522"/>
              <a:ext cx="212225" cy="237350"/>
            </a:xfrm>
            <a:prstGeom prst="rect">
              <a:avLst/>
            </a:prstGeom>
          </p:spPr>
        </p:pic>
        <p:sp>
          <p:nvSpPr>
            <p:cNvPr id="3962" name="object 803">
              <a:extLst>
                <a:ext uri="{FF2B5EF4-FFF2-40B4-BE49-F238E27FC236}">
                  <a16:creationId xmlns:a16="http://schemas.microsoft.com/office/drawing/2014/main" id="{9A044730-A659-134B-1D32-CC0A09884CBF}"/>
                </a:ext>
              </a:extLst>
            </p:cNvPr>
            <p:cNvSpPr/>
            <p:nvPr/>
          </p:nvSpPr>
          <p:spPr>
            <a:xfrm>
              <a:off x="4105157" y="6896557"/>
              <a:ext cx="221615" cy="92075"/>
            </a:xfrm>
            <a:custGeom>
              <a:avLst/>
              <a:gdLst/>
              <a:ahLst/>
              <a:cxnLst/>
              <a:rect l="l" t="t" r="r" b="b"/>
              <a:pathLst>
                <a:path w="221614" h="92075">
                  <a:moveTo>
                    <a:pt x="221538" y="69189"/>
                  </a:moveTo>
                  <a:lnTo>
                    <a:pt x="209524" y="68056"/>
                  </a:lnTo>
                  <a:lnTo>
                    <a:pt x="197324" y="67371"/>
                  </a:lnTo>
                  <a:lnTo>
                    <a:pt x="185161" y="67723"/>
                  </a:lnTo>
                  <a:lnTo>
                    <a:pt x="173253" y="69697"/>
                  </a:lnTo>
                  <a:lnTo>
                    <a:pt x="162856" y="73236"/>
                  </a:lnTo>
                  <a:lnTo>
                    <a:pt x="152784" y="77862"/>
                  </a:lnTo>
                  <a:lnTo>
                    <a:pt x="142792" y="82761"/>
                  </a:lnTo>
                  <a:lnTo>
                    <a:pt x="132638" y="87122"/>
                  </a:lnTo>
                  <a:lnTo>
                    <a:pt x="108541" y="91946"/>
                  </a:lnTo>
                  <a:lnTo>
                    <a:pt x="83381" y="90119"/>
                  </a:lnTo>
                  <a:lnTo>
                    <a:pt x="59108" y="82653"/>
                  </a:lnTo>
                  <a:lnTo>
                    <a:pt x="37668" y="70561"/>
                  </a:lnTo>
                  <a:lnTo>
                    <a:pt x="23251" y="56373"/>
                  </a:lnTo>
                  <a:lnTo>
                    <a:pt x="12647" y="38885"/>
                  </a:lnTo>
                  <a:lnTo>
                    <a:pt x="5137" y="19595"/>
                  </a:lnTo>
                  <a:lnTo>
                    <a:pt x="0" y="0"/>
                  </a:lnTo>
                </a:path>
              </a:pathLst>
            </a:custGeom>
            <a:ln w="46126">
              <a:solidFill>
                <a:srgbClr val="00283E"/>
              </a:solidFill>
            </a:ln>
          </p:spPr>
          <p:txBody>
            <a:bodyPr wrap="square" lIns="0" tIns="0" rIns="0" bIns="0" rtlCol="0"/>
            <a:lstStyle/>
            <a:p>
              <a:endParaRPr/>
            </a:p>
          </p:txBody>
        </p:sp>
        <p:sp>
          <p:nvSpPr>
            <p:cNvPr id="3963" name="object 804">
              <a:extLst>
                <a:ext uri="{FF2B5EF4-FFF2-40B4-BE49-F238E27FC236}">
                  <a16:creationId xmlns:a16="http://schemas.microsoft.com/office/drawing/2014/main" id="{2B3BF931-4DA4-8391-3B4D-B6A94BA794A0}"/>
                </a:ext>
              </a:extLst>
            </p:cNvPr>
            <p:cNvSpPr/>
            <p:nvPr/>
          </p:nvSpPr>
          <p:spPr>
            <a:xfrm>
              <a:off x="4380318" y="6995476"/>
              <a:ext cx="237490" cy="32384"/>
            </a:xfrm>
            <a:custGeom>
              <a:avLst/>
              <a:gdLst/>
              <a:ahLst/>
              <a:cxnLst/>
              <a:rect l="l" t="t" r="r" b="b"/>
              <a:pathLst>
                <a:path w="237489" h="32384">
                  <a:moveTo>
                    <a:pt x="0" y="0"/>
                  </a:moveTo>
                  <a:lnTo>
                    <a:pt x="46042" y="2468"/>
                  </a:lnTo>
                  <a:lnTo>
                    <a:pt x="91046" y="12509"/>
                  </a:lnTo>
                  <a:lnTo>
                    <a:pt x="113491" y="20095"/>
                  </a:lnTo>
                  <a:lnTo>
                    <a:pt x="136096" y="27308"/>
                  </a:lnTo>
                  <a:lnTo>
                    <a:pt x="158886" y="31801"/>
                  </a:lnTo>
                  <a:lnTo>
                    <a:pt x="181889" y="31229"/>
                  </a:lnTo>
                  <a:lnTo>
                    <a:pt x="197172" y="27597"/>
                  </a:lnTo>
                  <a:lnTo>
                    <a:pt x="212645" y="21577"/>
                  </a:lnTo>
                  <a:lnTo>
                    <a:pt x="226552" y="13109"/>
                  </a:lnTo>
                  <a:lnTo>
                    <a:pt x="237134" y="2133"/>
                  </a:lnTo>
                </a:path>
              </a:pathLst>
            </a:custGeom>
            <a:ln w="46126">
              <a:solidFill>
                <a:srgbClr val="00283E"/>
              </a:solidFill>
            </a:ln>
          </p:spPr>
          <p:txBody>
            <a:bodyPr wrap="square" lIns="0" tIns="0" rIns="0" bIns="0" rtlCol="0"/>
            <a:lstStyle/>
            <a:p>
              <a:endParaRPr/>
            </a:p>
          </p:txBody>
        </p:sp>
        <p:sp>
          <p:nvSpPr>
            <p:cNvPr id="3964" name="object 805">
              <a:extLst>
                <a:ext uri="{FF2B5EF4-FFF2-40B4-BE49-F238E27FC236}">
                  <a16:creationId xmlns:a16="http://schemas.microsoft.com/office/drawing/2014/main" id="{BC168069-91A8-D4F4-9DD2-FE880B07FCC9}"/>
                </a:ext>
              </a:extLst>
            </p:cNvPr>
            <p:cNvSpPr/>
            <p:nvPr/>
          </p:nvSpPr>
          <p:spPr>
            <a:xfrm>
              <a:off x="4402221" y="7002750"/>
              <a:ext cx="191135" cy="102870"/>
            </a:xfrm>
            <a:custGeom>
              <a:avLst/>
              <a:gdLst/>
              <a:ahLst/>
              <a:cxnLst/>
              <a:rect l="l" t="t" r="r" b="b"/>
              <a:pathLst>
                <a:path w="191135" h="102870">
                  <a:moveTo>
                    <a:pt x="0" y="0"/>
                  </a:moveTo>
                  <a:lnTo>
                    <a:pt x="19135" y="32994"/>
                  </a:lnTo>
                  <a:lnTo>
                    <a:pt x="44500" y="61988"/>
                  </a:lnTo>
                  <a:lnTo>
                    <a:pt x="80112" y="85718"/>
                  </a:lnTo>
                  <a:lnTo>
                    <a:pt x="128272" y="101843"/>
                  </a:lnTo>
                  <a:lnTo>
                    <a:pt x="150768" y="102514"/>
                  </a:lnTo>
                  <a:lnTo>
                    <a:pt x="172758" y="99689"/>
                  </a:lnTo>
                  <a:lnTo>
                    <a:pt x="190741" y="92710"/>
                  </a:lnTo>
                </a:path>
              </a:pathLst>
            </a:custGeom>
            <a:ln w="46126">
              <a:solidFill>
                <a:srgbClr val="00283E"/>
              </a:solidFill>
            </a:ln>
          </p:spPr>
          <p:txBody>
            <a:bodyPr wrap="square" lIns="0" tIns="0" rIns="0" bIns="0" rtlCol="0"/>
            <a:lstStyle/>
            <a:p>
              <a:endParaRPr/>
            </a:p>
          </p:txBody>
        </p:sp>
        <p:sp>
          <p:nvSpPr>
            <p:cNvPr id="3965" name="object 806">
              <a:extLst>
                <a:ext uri="{FF2B5EF4-FFF2-40B4-BE49-F238E27FC236}">
                  <a16:creationId xmlns:a16="http://schemas.microsoft.com/office/drawing/2014/main" id="{59FCD95A-B915-B873-48D6-9BB47008D37E}"/>
                </a:ext>
              </a:extLst>
            </p:cNvPr>
            <p:cNvSpPr/>
            <p:nvPr/>
          </p:nvSpPr>
          <p:spPr>
            <a:xfrm>
              <a:off x="4357065" y="7011123"/>
              <a:ext cx="94615" cy="132080"/>
            </a:xfrm>
            <a:custGeom>
              <a:avLst/>
              <a:gdLst/>
              <a:ahLst/>
              <a:cxnLst/>
              <a:rect l="l" t="t" r="r" b="b"/>
              <a:pathLst>
                <a:path w="94614" h="132079">
                  <a:moveTo>
                    <a:pt x="2818" y="0"/>
                  </a:moveTo>
                  <a:lnTo>
                    <a:pt x="0" y="19178"/>
                  </a:lnTo>
                  <a:lnTo>
                    <a:pt x="148" y="39612"/>
                  </a:lnTo>
                  <a:lnTo>
                    <a:pt x="4168" y="59144"/>
                  </a:lnTo>
                  <a:lnTo>
                    <a:pt x="12965" y="75615"/>
                  </a:lnTo>
                  <a:lnTo>
                    <a:pt x="28673" y="92392"/>
                  </a:lnTo>
                  <a:lnTo>
                    <a:pt x="50427" y="111137"/>
                  </a:lnTo>
                  <a:lnTo>
                    <a:pt x="73834" y="126139"/>
                  </a:lnTo>
                  <a:lnTo>
                    <a:pt x="94499" y="131686"/>
                  </a:lnTo>
                </a:path>
              </a:pathLst>
            </a:custGeom>
            <a:ln w="46126">
              <a:solidFill>
                <a:srgbClr val="00283E"/>
              </a:solidFill>
            </a:ln>
          </p:spPr>
          <p:txBody>
            <a:bodyPr wrap="square" lIns="0" tIns="0" rIns="0" bIns="0" rtlCol="0"/>
            <a:lstStyle/>
            <a:p>
              <a:endParaRPr/>
            </a:p>
          </p:txBody>
        </p:sp>
        <p:sp>
          <p:nvSpPr>
            <p:cNvPr id="3966" name="object 807">
              <a:extLst>
                <a:ext uri="{FF2B5EF4-FFF2-40B4-BE49-F238E27FC236}">
                  <a16:creationId xmlns:a16="http://schemas.microsoft.com/office/drawing/2014/main" id="{58AFBC9B-E1CD-9249-C0A6-3A38D1434A94}"/>
                </a:ext>
              </a:extLst>
            </p:cNvPr>
            <p:cNvSpPr/>
            <p:nvPr/>
          </p:nvSpPr>
          <p:spPr>
            <a:xfrm>
              <a:off x="4165150" y="6986875"/>
              <a:ext cx="177800" cy="73660"/>
            </a:xfrm>
            <a:custGeom>
              <a:avLst/>
              <a:gdLst/>
              <a:ahLst/>
              <a:cxnLst/>
              <a:rect l="l" t="t" r="r" b="b"/>
              <a:pathLst>
                <a:path w="177800" h="73659">
                  <a:moveTo>
                    <a:pt x="177279" y="0"/>
                  </a:moveTo>
                  <a:lnTo>
                    <a:pt x="158166" y="4997"/>
                  </a:lnTo>
                  <a:lnTo>
                    <a:pt x="141646" y="15268"/>
                  </a:lnTo>
                  <a:lnTo>
                    <a:pt x="126769" y="28421"/>
                  </a:lnTo>
                  <a:lnTo>
                    <a:pt x="112585" y="42062"/>
                  </a:lnTo>
                  <a:lnTo>
                    <a:pt x="85978" y="60566"/>
                  </a:lnTo>
                  <a:lnTo>
                    <a:pt x="53216" y="73099"/>
                  </a:lnTo>
                  <a:lnTo>
                    <a:pt x="21992" y="73314"/>
                  </a:lnTo>
                  <a:lnTo>
                    <a:pt x="0" y="54864"/>
                  </a:lnTo>
                </a:path>
              </a:pathLst>
            </a:custGeom>
            <a:ln w="46126">
              <a:solidFill>
                <a:srgbClr val="00283E"/>
              </a:solidFill>
            </a:ln>
          </p:spPr>
          <p:txBody>
            <a:bodyPr wrap="square" lIns="0" tIns="0" rIns="0" bIns="0" rtlCol="0"/>
            <a:lstStyle/>
            <a:p>
              <a:endParaRPr/>
            </a:p>
          </p:txBody>
        </p:sp>
        <p:sp>
          <p:nvSpPr>
            <p:cNvPr id="3967" name="object 808">
              <a:extLst>
                <a:ext uri="{FF2B5EF4-FFF2-40B4-BE49-F238E27FC236}">
                  <a16:creationId xmlns:a16="http://schemas.microsoft.com/office/drawing/2014/main" id="{354B91BD-0C09-302F-A99B-EC977B03E421}"/>
                </a:ext>
              </a:extLst>
            </p:cNvPr>
            <p:cNvSpPr/>
            <p:nvPr/>
          </p:nvSpPr>
          <p:spPr>
            <a:xfrm>
              <a:off x="4271327" y="6934087"/>
              <a:ext cx="175260" cy="80010"/>
            </a:xfrm>
            <a:custGeom>
              <a:avLst/>
              <a:gdLst/>
              <a:ahLst/>
              <a:cxnLst/>
              <a:rect l="l" t="t" r="r" b="b"/>
              <a:pathLst>
                <a:path w="175260" h="80009">
                  <a:moveTo>
                    <a:pt x="61354" y="0"/>
                  </a:moveTo>
                  <a:lnTo>
                    <a:pt x="31680" y="345"/>
                  </a:lnTo>
                  <a:lnTo>
                    <a:pt x="10197" y="6483"/>
                  </a:lnTo>
                  <a:lnTo>
                    <a:pt x="0" y="18021"/>
                  </a:lnTo>
                  <a:lnTo>
                    <a:pt x="3575" y="32997"/>
                  </a:lnTo>
                  <a:lnTo>
                    <a:pt x="19653" y="48513"/>
                  </a:lnTo>
                  <a:lnTo>
                    <a:pt x="45684" y="62768"/>
                  </a:lnTo>
                  <a:lnTo>
                    <a:pt x="79121" y="73965"/>
                  </a:lnTo>
                  <a:lnTo>
                    <a:pt x="113900" y="79802"/>
                  </a:lnTo>
                  <a:lnTo>
                    <a:pt x="143578" y="79456"/>
                  </a:lnTo>
                  <a:lnTo>
                    <a:pt x="165062" y="73317"/>
                  </a:lnTo>
                  <a:lnTo>
                    <a:pt x="175260" y="61773"/>
                  </a:lnTo>
                  <a:lnTo>
                    <a:pt x="171678" y="46797"/>
                  </a:lnTo>
                  <a:lnTo>
                    <a:pt x="155600" y="31283"/>
                  </a:lnTo>
                  <a:lnTo>
                    <a:pt x="129568" y="17032"/>
                  </a:lnTo>
                  <a:lnTo>
                    <a:pt x="96126" y="5842"/>
                  </a:lnTo>
                  <a:lnTo>
                    <a:pt x="61354" y="0"/>
                  </a:lnTo>
                  <a:close/>
                </a:path>
              </a:pathLst>
            </a:custGeom>
            <a:solidFill>
              <a:srgbClr val="051D32"/>
            </a:solidFill>
          </p:spPr>
          <p:txBody>
            <a:bodyPr wrap="square" lIns="0" tIns="0" rIns="0" bIns="0" rtlCol="0"/>
            <a:lstStyle/>
            <a:p>
              <a:endParaRPr/>
            </a:p>
          </p:txBody>
        </p:sp>
        <p:sp>
          <p:nvSpPr>
            <p:cNvPr id="3968" name="object 809">
              <a:extLst>
                <a:ext uri="{FF2B5EF4-FFF2-40B4-BE49-F238E27FC236}">
                  <a16:creationId xmlns:a16="http://schemas.microsoft.com/office/drawing/2014/main" id="{8D44F402-1D10-8889-B107-09C9B77197F6}"/>
                </a:ext>
              </a:extLst>
            </p:cNvPr>
            <p:cNvSpPr/>
            <p:nvPr/>
          </p:nvSpPr>
          <p:spPr>
            <a:xfrm>
              <a:off x="4091152" y="6719899"/>
              <a:ext cx="540385" cy="436880"/>
            </a:xfrm>
            <a:custGeom>
              <a:avLst/>
              <a:gdLst/>
              <a:ahLst/>
              <a:cxnLst/>
              <a:rect l="l" t="t" r="r" b="b"/>
              <a:pathLst>
                <a:path w="540385" h="436879">
                  <a:moveTo>
                    <a:pt x="26695" y="170421"/>
                  </a:moveTo>
                  <a:lnTo>
                    <a:pt x="22974" y="166458"/>
                  </a:lnTo>
                  <a:lnTo>
                    <a:pt x="19253" y="162496"/>
                  </a:lnTo>
                  <a:lnTo>
                    <a:pt x="11925" y="162115"/>
                  </a:lnTo>
                  <a:lnTo>
                    <a:pt x="1295" y="169087"/>
                  </a:lnTo>
                  <a:lnTo>
                    <a:pt x="0" y="175120"/>
                  </a:lnTo>
                  <a:lnTo>
                    <a:pt x="7454" y="183045"/>
                  </a:lnTo>
                  <a:lnTo>
                    <a:pt x="14782" y="183426"/>
                  </a:lnTo>
                  <a:lnTo>
                    <a:pt x="25412" y="176453"/>
                  </a:lnTo>
                  <a:lnTo>
                    <a:pt x="26695" y="170421"/>
                  </a:lnTo>
                  <a:close/>
                </a:path>
                <a:path w="540385" h="436879">
                  <a:moveTo>
                    <a:pt x="84950" y="318998"/>
                  </a:moveTo>
                  <a:lnTo>
                    <a:pt x="84328" y="312864"/>
                  </a:lnTo>
                  <a:lnTo>
                    <a:pt x="79578" y="310222"/>
                  </a:lnTo>
                  <a:lnTo>
                    <a:pt x="74828" y="307581"/>
                  </a:lnTo>
                  <a:lnTo>
                    <a:pt x="67729" y="309460"/>
                  </a:lnTo>
                  <a:lnTo>
                    <a:pt x="59728" y="319341"/>
                  </a:lnTo>
                  <a:lnTo>
                    <a:pt x="60337" y="325475"/>
                  </a:lnTo>
                  <a:lnTo>
                    <a:pt x="69850" y="330758"/>
                  </a:lnTo>
                  <a:lnTo>
                    <a:pt x="76949" y="328891"/>
                  </a:lnTo>
                  <a:lnTo>
                    <a:pt x="84950" y="318998"/>
                  </a:lnTo>
                  <a:close/>
                </a:path>
                <a:path w="540385" h="436879">
                  <a:moveTo>
                    <a:pt x="85979" y="61747"/>
                  </a:moveTo>
                  <a:lnTo>
                    <a:pt x="84734" y="56451"/>
                  </a:lnTo>
                  <a:lnTo>
                    <a:pt x="83489" y="51155"/>
                  </a:lnTo>
                  <a:lnTo>
                    <a:pt x="77343" y="47155"/>
                  </a:lnTo>
                  <a:lnTo>
                    <a:pt x="64655" y="47866"/>
                  </a:lnTo>
                  <a:lnTo>
                    <a:pt x="60515" y="52451"/>
                  </a:lnTo>
                  <a:lnTo>
                    <a:pt x="62992" y="63042"/>
                  </a:lnTo>
                  <a:lnTo>
                    <a:pt x="69138" y="67043"/>
                  </a:lnTo>
                  <a:lnTo>
                    <a:pt x="81838" y="66319"/>
                  </a:lnTo>
                  <a:lnTo>
                    <a:pt x="85979" y="61747"/>
                  </a:lnTo>
                  <a:close/>
                </a:path>
                <a:path w="540385" h="436879">
                  <a:moveTo>
                    <a:pt x="216865" y="7556"/>
                  </a:moveTo>
                  <a:lnTo>
                    <a:pt x="211810" y="2235"/>
                  </a:lnTo>
                  <a:lnTo>
                    <a:pt x="199301" y="0"/>
                  </a:lnTo>
                  <a:lnTo>
                    <a:pt x="194208" y="3492"/>
                  </a:lnTo>
                  <a:lnTo>
                    <a:pt x="194170" y="14363"/>
                  </a:lnTo>
                  <a:lnTo>
                    <a:pt x="199237" y="19685"/>
                  </a:lnTo>
                  <a:lnTo>
                    <a:pt x="211747" y="21932"/>
                  </a:lnTo>
                  <a:lnTo>
                    <a:pt x="216839" y="18427"/>
                  </a:lnTo>
                  <a:lnTo>
                    <a:pt x="216852" y="12992"/>
                  </a:lnTo>
                  <a:lnTo>
                    <a:pt x="216865" y="7556"/>
                  </a:lnTo>
                  <a:close/>
                </a:path>
                <a:path w="540385" h="436879">
                  <a:moveTo>
                    <a:pt x="375005" y="423710"/>
                  </a:moveTo>
                  <a:lnTo>
                    <a:pt x="370306" y="411899"/>
                  </a:lnTo>
                  <a:lnTo>
                    <a:pt x="364655" y="409422"/>
                  </a:lnTo>
                  <a:lnTo>
                    <a:pt x="355396" y="415124"/>
                  </a:lnTo>
                  <a:lnTo>
                    <a:pt x="353542" y="422224"/>
                  </a:lnTo>
                  <a:lnTo>
                    <a:pt x="358241" y="434047"/>
                  </a:lnTo>
                  <a:lnTo>
                    <a:pt x="363893" y="436524"/>
                  </a:lnTo>
                  <a:lnTo>
                    <a:pt x="368528" y="433666"/>
                  </a:lnTo>
                  <a:lnTo>
                    <a:pt x="373164" y="430809"/>
                  </a:lnTo>
                  <a:lnTo>
                    <a:pt x="375005" y="423710"/>
                  </a:lnTo>
                  <a:close/>
                </a:path>
                <a:path w="540385" h="436879">
                  <a:moveTo>
                    <a:pt x="385229" y="31445"/>
                  </a:moveTo>
                  <a:lnTo>
                    <a:pt x="381482" y="25133"/>
                  </a:lnTo>
                  <a:lnTo>
                    <a:pt x="369773" y="20167"/>
                  </a:lnTo>
                  <a:lnTo>
                    <a:pt x="364032" y="22440"/>
                  </a:lnTo>
                  <a:lnTo>
                    <a:pt x="361581" y="33032"/>
                  </a:lnTo>
                  <a:lnTo>
                    <a:pt x="365328" y="39344"/>
                  </a:lnTo>
                  <a:lnTo>
                    <a:pt x="377037" y="44310"/>
                  </a:lnTo>
                  <a:lnTo>
                    <a:pt x="382765" y="42037"/>
                  </a:lnTo>
                  <a:lnTo>
                    <a:pt x="383997" y="36741"/>
                  </a:lnTo>
                  <a:lnTo>
                    <a:pt x="385229" y="31445"/>
                  </a:lnTo>
                  <a:close/>
                </a:path>
                <a:path w="540385" h="436879">
                  <a:moveTo>
                    <a:pt x="516280" y="103492"/>
                  </a:moveTo>
                  <a:lnTo>
                    <a:pt x="511340" y="98069"/>
                  </a:lnTo>
                  <a:lnTo>
                    <a:pt x="498881" y="95567"/>
                  </a:lnTo>
                  <a:lnTo>
                    <a:pt x="493725" y="98958"/>
                  </a:lnTo>
                  <a:lnTo>
                    <a:pt x="493458" y="109829"/>
                  </a:lnTo>
                  <a:lnTo>
                    <a:pt x="498398" y="115252"/>
                  </a:lnTo>
                  <a:lnTo>
                    <a:pt x="510857" y="117754"/>
                  </a:lnTo>
                  <a:lnTo>
                    <a:pt x="516026" y="114363"/>
                  </a:lnTo>
                  <a:lnTo>
                    <a:pt x="516153" y="108927"/>
                  </a:lnTo>
                  <a:lnTo>
                    <a:pt x="516280" y="103492"/>
                  </a:lnTo>
                  <a:close/>
                </a:path>
                <a:path w="540385" h="436879">
                  <a:moveTo>
                    <a:pt x="516978" y="373697"/>
                  </a:moveTo>
                  <a:lnTo>
                    <a:pt x="513740" y="367106"/>
                  </a:lnTo>
                  <a:lnTo>
                    <a:pt x="502475" y="361226"/>
                  </a:lnTo>
                  <a:lnTo>
                    <a:pt x="496570" y="363042"/>
                  </a:lnTo>
                  <a:lnTo>
                    <a:pt x="493280" y="373405"/>
                  </a:lnTo>
                  <a:lnTo>
                    <a:pt x="496519" y="379996"/>
                  </a:lnTo>
                  <a:lnTo>
                    <a:pt x="507784" y="385876"/>
                  </a:lnTo>
                  <a:lnTo>
                    <a:pt x="513676" y="384060"/>
                  </a:lnTo>
                  <a:lnTo>
                    <a:pt x="515327" y="378879"/>
                  </a:lnTo>
                  <a:lnTo>
                    <a:pt x="516978" y="373697"/>
                  </a:lnTo>
                  <a:close/>
                </a:path>
                <a:path w="540385" h="436879">
                  <a:moveTo>
                    <a:pt x="540029" y="273227"/>
                  </a:moveTo>
                  <a:lnTo>
                    <a:pt x="535089" y="267804"/>
                  </a:lnTo>
                  <a:lnTo>
                    <a:pt x="522630" y="265303"/>
                  </a:lnTo>
                  <a:lnTo>
                    <a:pt x="517474" y="268693"/>
                  </a:lnTo>
                  <a:lnTo>
                    <a:pt x="517207" y="279565"/>
                  </a:lnTo>
                  <a:lnTo>
                    <a:pt x="522147" y="284988"/>
                  </a:lnTo>
                  <a:lnTo>
                    <a:pt x="534606" y="287489"/>
                  </a:lnTo>
                  <a:lnTo>
                    <a:pt x="539775" y="284099"/>
                  </a:lnTo>
                  <a:lnTo>
                    <a:pt x="539902" y="278663"/>
                  </a:lnTo>
                  <a:lnTo>
                    <a:pt x="540029" y="273227"/>
                  </a:lnTo>
                  <a:close/>
                </a:path>
                <a:path w="540385" h="436879">
                  <a:moveTo>
                    <a:pt x="540080" y="180213"/>
                  </a:moveTo>
                  <a:lnTo>
                    <a:pt x="538238" y="175094"/>
                  </a:lnTo>
                  <a:lnTo>
                    <a:pt x="536397" y="169976"/>
                  </a:lnTo>
                  <a:lnTo>
                    <a:pt x="529831" y="166712"/>
                  </a:lnTo>
                  <a:lnTo>
                    <a:pt x="517296" y="168871"/>
                  </a:lnTo>
                  <a:lnTo>
                    <a:pt x="513715" y="173901"/>
                  </a:lnTo>
                  <a:lnTo>
                    <a:pt x="517398" y="184124"/>
                  </a:lnTo>
                  <a:lnTo>
                    <a:pt x="523963" y="187401"/>
                  </a:lnTo>
                  <a:lnTo>
                    <a:pt x="536486" y="185242"/>
                  </a:lnTo>
                  <a:lnTo>
                    <a:pt x="540080" y="180213"/>
                  </a:lnTo>
                  <a:close/>
                </a:path>
              </a:pathLst>
            </a:custGeom>
            <a:solidFill>
              <a:srgbClr val="B91075"/>
            </a:solidFill>
          </p:spPr>
          <p:txBody>
            <a:bodyPr wrap="square" lIns="0" tIns="0" rIns="0" bIns="0" rtlCol="0"/>
            <a:lstStyle/>
            <a:p>
              <a:endParaRPr/>
            </a:p>
          </p:txBody>
        </p:sp>
        <p:sp>
          <p:nvSpPr>
            <p:cNvPr id="3969" name="object 810">
              <a:extLst>
                <a:ext uri="{FF2B5EF4-FFF2-40B4-BE49-F238E27FC236}">
                  <a16:creationId xmlns:a16="http://schemas.microsoft.com/office/drawing/2014/main" id="{FAC8DFD1-0235-5ABF-F1A7-82FBD52FA3B5}"/>
                </a:ext>
              </a:extLst>
            </p:cNvPr>
            <p:cNvSpPr/>
            <p:nvPr/>
          </p:nvSpPr>
          <p:spPr>
            <a:xfrm>
              <a:off x="6826451" y="6232838"/>
              <a:ext cx="147955" cy="147955"/>
            </a:xfrm>
            <a:custGeom>
              <a:avLst/>
              <a:gdLst/>
              <a:ahLst/>
              <a:cxnLst/>
              <a:rect l="l" t="t" r="r" b="b"/>
              <a:pathLst>
                <a:path w="147954" h="147954">
                  <a:moveTo>
                    <a:pt x="68440" y="0"/>
                  </a:moveTo>
                  <a:lnTo>
                    <a:pt x="60223" y="1358"/>
                  </a:lnTo>
                  <a:lnTo>
                    <a:pt x="44754" y="43281"/>
                  </a:lnTo>
                  <a:lnTo>
                    <a:pt x="42951" y="45110"/>
                  </a:lnTo>
                  <a:lnTo>
                    <a:pt x="1244" y="61137"/>
                  </a:lnTo>
                  <a:lnTo>
                    <a:pt x="0" y="69380"/>
                  </a:lnTo>
                  <a:lnTo>
                    <a:pt x="35090" y="97040"/>
                  </a:lnTo>
                  <a:lnTo>
                    <a:pt x="36271" y="99326"/>
                  </a:lnTo>
                  <a:lnTo>
                    <a:pt x="38633" y="143941"/>
                  </a:lnTo>
                  <a:lnTo>
                    <a:pt x="46075" y="147675"/>
                  </a:lnTo>
                  <a:lnTo>
                    <a:pt x="83223" y="122847"/>
                  </a:lnTo>
                  <a:lnTo>
                    <a:pt x="85775" y="122427"/>
                  </a:lnTo>
                  <a:lnTo>
                    <a:pt x="128930" y="133972"/>
                  </a:lnTo>
                  <a:lnTo>
                    <a:pt x="134785" y="128041"/>
                  </a:lnTo>
                  <a:lnTo>
                    <a:pt x="122656" y="85039"/>
                  </a:lnTo>
                  <a:lnTo>
                    <a:pt x="123037" y="82499"/>
                  </a:lnTo>
                  <a:lnTo>
                    <a:pt x="147358" y="45008"/>
                  </a:lnTo>
                  <a:lnTo>
                    <a:pt x="143522" y="37617"/>
                  </a:lnTo>
                  <a:lnTo>
                    <a:pt x="98882" y="35864"/>
                  </a:lnTo>
                  <a:lnTo>
                    <a:pt x="96570" y="34709"/>
                  </a:lnTo>
                  <a:lnTo>
                    <a:pt x="72631" y="5168"/>
                  </a:lnTo>
                  <a:lnTo>
                    <a:pt x="68440" y="0"/>
                  </a:lnTo>
                  <a:close/>
                </a:path>
              </a:pathLst>
            </a:custGeom>
            <a:solidFill>
              <a:srgbClr val="004E72"/>
            </a:solidFill>
          </p:spPr>
          <p:txBody>
            <a:bodyPr wrap="square" lIns="0" tIns="0" rIns="0" bIns="0" rtlCol="0"/>
            <a:lstStyle/>
            <a:p>
              <a:endParaRPr/>
            </a:p>
          </p:txBody>
        </p:sp>
        <p:sp>
          <p:nvSpPr>
            <p:cNvPr id="3970" name="object 811">
              <a:extLst>
                <a:ext uri="{FF2B5EF4-FFF2-40B4-BE49-F238E27FC236}">
                  <a16:creationId xmlns:a16="http://schemas.microsoft.com/office/drawing/2014/main" id="{CFA01DC7-D981-68BA-1AD5-D920C40C7096}"/>
                </a:ext>
              </a:extLst>
            </p:cNvPr>
            <p:cNvSpPr/>
            <p:nvPr/>
          </p:nvSpPr>
          <p:spPr>
            <a:xfrm>
              <a:off x="6839301" y="6246311"/>
              <a:ext cx="123189" cy="123825"/>
            </a:xfrm>
            <a:custGeom>
              <a:avLst/>
              <a:gdLst/>
              <a:ahLst/>
              <a:cxnLst/>
              <a:rect l="l" t="t" r="r" b="b"/>
              <a:pathLst>
                <a:path w="123190" h="123825">
                  <a:moveTo>
                    <a:pt x="57124" y="0"/>
                  </a:moveTo>
                  <a:lnTo>
                    <a:pt x="50253" y="1142"/>
                  </a:lnTo>
                  <a:lnTo>
                    <a:pt x="37350" y="36118"/>
                  </a:lnTo>
                  <a:lnTo>
                    <a:pt x="35839" y="37655"/>
                  </a:lnTo>
                  <a:lnTo>
                    <a:pt x="1041" y="51028"/>
                  </a:lnTo>
                  <a:lnTo>
                    <a:pt x="0" y="57912"/>
                  </a:lnTo>
                  <a:lnTo>
                    <a:pt x="29286" y="80987"/>
                  </a:lnTo>
                  <a:lnTo>
                    <a:pt x="30276" y="82892"/>
                  </a:lnTo>
                  <a:lnTo>
                    <a:pt x="32245" y="120129"/>
                  </a:lnTo>
                  <a:lnTo>
                    <a:pt x="38455" y="123240"/>
                  </a:lnTo>
                  <a:lnTo>
                    <a:pt x="69456" y="102527"/>
                  </a:lnTo>
                  <a:lnTo>
                    <a:pt x="71589" y="102184"/>
                  </a:lnTo>
                  <a:lnTo>
                    <a:pt x="107607" y="111810"/>
                  </a:lnTo>
                  <a:lnTo>
                    <a:pt x="112483" y="106857"/>
                  </a:lnTo>
                  <a:lnTo>
                    <a:pt x="102362" y="70980"/>
                  </a:lnTo>
                  <a:lnTo>
                    <a:pt x="102679" y="68846"/>
                  </a:lnTo>
                  <a:lnTo>
                    <a:pt x="122974" y="37566"/>
                  </a:lnTo>
                  <a:lnTo>
                    <a:pt x="119773" y="31394"/>
                  </a:lnTo>
                  <a:lnTo>
                    <a:pt x="82524" y="29933"/>
                  </a:lnTo>
                  <a:lnTo>
                    <a:pt x="80594" y="28968"/>
                  </a:lnTo>
                  <a:lnTo>
                    <a:pt x="60617" y="4317"/>
                  </a:lnTo>
                  <a:lnTo>
                    <a:pt x="57124" y="0"/>
                  </a:lnTo>
                  <a:close/>
                </a:path>
              </a:pathLst>
            </a:custGeom>
            <a:solidFill>
              <a:srgbClr val="2B6087"/>
            </a:solidFill>
          </p:spPr>
          <p:txBody>
            <a:bodyPr wrap="square" lIns="0" tIns="0" rIns="0" bIns="0" rtlCol="0"/>
            <a:lstStyle/>
            <a:p>
              <a:endParaRPr/>
            </a:p>
          </p:txBody>
        </p:sp>
        <p:sp>
          <p:nvSpPr>
            <p:cNvPr id="3971" name="object 812">
              <a:extLst>
                <a:ext uri="{FF2B5EF4-FFF2-40B4-BE49-F238E27FC236}">
                  <a16:creationId xmlns:a16="http://schemas.microsoft.com/office/drawing/2014/main" id="{486C47AF-A092-AE17-136D-767DFBCBF629}"/>
                </a:ext>
              </a:extLst>
            </p:cNvPr>
            <p:cNvSpPr/>
            <p:nvPr/>
          </p:nvSpPr>
          <p:spPr>
            <a:xfrm>
              <a:off x="6835622" y="6239458"/>
              <a:ext cx="130810" cy="133985"/>
            </a:xfrm>
            <a:custGeom>
              <a:avLst/>
              <a:gdLst/>
              <a:ahLst/>
              <a:cxnLst/>
              <a:rect l="l" t="t" r="r" b="b"/>
              <a:pathLst>
                <a:path w="130809" h="133985">
                  <a:moveTo>
                    <a:pt x="4470" y="59563"/>
                  </a:moveTo>
                  <a:lnTo>
                    <a:pt x="3670" y="58496"/>
                  </a:lnTo>
                  <a:lnTo>
                    <a:pt x="2527" y="58343"/>
                  </a:lnTo>
                  <a:lnTo>
                    <a:pt x="1384" y="58178"/>
                  </a:lnTo>
                  <a:lnTo>
                    <a:pt x="317" y="58978"/>
                  </a:lnTo>
                  <a:lnTo>
                    <a:pt x="165" y="60121"/>
                  </a:lnTo>
                  <a:lnTo>
                    <a:pt x="0" y="61264"/>
                  </a:lnTo>
                  <a:lnTo>
                    <a:pt x="800" y="62318"/>
                  </a:lnTo>
                  <a:lnTo>
                    <a:pt x="1943" y="62484"/>
                  </a:lnTo>
                  <a:lnTo>
                    <a:pt x="3086" y="62649"/>
                  </a:lnTo>
                  <a:lnTo>
                    <a:pt x="4140" y="61849"/>
                  </a:lnTo>
                  <a:lnTo>
                    <a:pt x="4470" y="59563"/>
                  </a:lnTo>
                  <a:close/>
                </a:path>
                <a:path w="130809" h="133985">
                  <a:moveTo>
                    <a:pt x="16217" y="61074"/>
                  </a:moveTo>
                  <a:lnTo>
                    <a:pt x="15316" y="59893"/>
                  </a:lnTo>
                  <a:lnTo>
                    <a:pt x="14033" y="59702"/>
                  </a:lnTo>
                  <a:lnTo>
                    <a:pt x="12750" y="59524"/>
                  </a:lnTo>
                  <a:lnTo>
                    <a:pt x="11569" y="60413"/>
                  </a:lnTo>
                  <a:lnTo>
                    <a:pt x="11214" y="62979"/>
                  </a:lnTo>
                  <a:lnTo>
                    <a:pt x="12103" y="64173"/>
                  </a:lnTo>
                  <a:lnTo>
                    <a:pt x="13385" y="64350"/>
                  </a:lnTo>
                  <a:lnTo>
                    <a:pt x="14668" y="64528"/>
                  </a:lnTo>
                  <a:lnTo>
                    <a:pt x="15849" y="63639"/>
                  </a:lnTo>
                  <a:lnTo>
                    <a:pt x="16027" y="62357"/>
                  </a:lnTo>
                  <a:lnTo>
                    <a:pt x="16217" y="61074"/>
                  </a:lnTo>
                  <a:close/>
                </a:path>
                <a:path w="130809" h="133985">
                  <a:moveTo>
                    <a:pt x="29324" y="62534"/>
                  </a:moveTo>
                  <a:lnTo>
                    <a:pt x="28181" y="61010"/>
                  </a:lnTo>
                  <a:lnTo>
                    <a:pt x="24879" y="60553"/>
                  </a:lnTo>
                  <a:lnTo>
                    <a:pt x="23355" y="61696"/>
                  </a:lnTo>
                  <a:lnTo>
                    <a:pt x="22898" y="64998"/>
                  </a:lnTo>
                  <a:lnTo>
                    <a:pt x="24041" y="66522"/>
                  </a:lnTo>
                  <a:lnTo>
                    <a:pt x="25692" y="66751"/>
                  </a:lnTo>
                  <a:lnTo>
                    <a:pt x="27343" y="66979"/>
                  </a:lnTo>
                  <a:lnTo>
                    <a:pt x="28867" y="65836"/>
                  </a:lnTo>
                  <a:lnTo>
                    <a:pt x="29324" y="62534"/>
                  </a:lnTo>
                  <a:close/>
                </a:path>
                <a:path w="130809" h="133985">
                  <a:moveTo>
                    <a:pt x="39738" y="131000"/>
                  </a:moveTo>
                  <a:lnTo>
                    <a:pt x="39306" y="129755"/>
                  </a:lnTo>
                  <a:lnTo>
                    <a:pt x="37223" y="128739"/>
                  </a:lnTo>
                  <a:lnTo>
                    <a:pt x="35966" y="129184"/>
                  </a:lnTo>
                  <a:lnTo>
                    <a:pt x="35471" y="130225"/>
                  </a:lnTo>
                  <a:lnTo>
                    <a:pt x="34963" y="131267"/>
                  </a:lnTo>
                  <a:lnTo>
                    <a:pt x="35407" y="132511"/>
                  </a:lnTo>
                  <a:lnTo>
                    <a:pt x="36449" y="133019"/>
                  </a:lnTo>
                  <a:lnTo>
                    <a:pt x="37490" y="133515"/>
                  </a:lnTo>
                  <a:lnTo>
                    <a:pt x="38735" y="133083"/>
                  </a:lnTo>
                  <a:lnTo>
                    <a:pt x="39243" y="132041"/>
                  </a:lnTo>
                  <a:lnTo>
                    <a:pt x="39738" y="131000"/>
                  </a:lnTo>
                  <a:close/>
                </a:path>
                <a:path w="130809" h="133985">
                  <a:moveTo>
                    <a:pt x="43230" y="64173"/>
                  </a:moveTo>
                  <a:lnTo>
                    <a:pt x="41859" y="62357"/>
                  </a:lnTo>
                  <a:lnTo>
                    <a:pt x="37947" y="61810"/>
                  </a:lnTo>
                  <a:lnTo>
                    <a:pt x="36144" y="63182"/>
                  </a:lnTo>
                  <a:lnTo>
                    <a:pt x="35598" y="67094"/>
                  </a:lnTo>
                  <a:lnTo>
                    <a:pt x="36957" y="68897"/>
                  </a:lnTo>
                  <a:lnTo>
                    <a:pt x="38912" y="69176"/>
                  </a:lnTo>
                  <a:lnTo>
                    <a:pt x="40868" y="69456"/>
                  </a:lnTo>
                  <a:lnTo>
                    <a:pt x="42684" y="68084"/>
                  </a:lnTo>
                  <a:lnTo>
                    <a:pt x="43230" y="64173"/>
                  </a:lnTo>
                  <a:close/>
                </a:path>
                <a:path w="130809" h="133985">
                  <a:moveTo>
                    <a:pt x="45059" y="120535"/>
                  </a:moveTo>
                  <a:lnTo>
                    <a:pt x="44577" y="119138"/>
                  </a:lnTo>
                  <a:lnTo>
                    <a:pt x="43408" y="118579"/>
                  </a:lnTo>
                  <a:lnTo>
                    <a:pt x="42240" y="118008"/>
                  </a:lnTo>
                  <a:lnTo>
                    <a:pt x="40843" y="118503"/>
                  </a:lnTo>
                  <a:lnTo>
                    <a:pt x="40271" y="119672"/>
                  </a:lnTo>
                  <a:lnTo>
                    <a:pt x="39712" y="120840"/>
                  </a:lnTo>
                  <a:lnTo>
                    <a:pt x="40208" y="122237"/>
                  </a:lnTo>
                  <a:lnTo>
                    <a:pt x="42532" y="123355"/>
                  </a:lnTo>
                  <a:lnTo>
                    <a:pt x="43942" y="122872"/>
                  </a:lnTo>
                  <a:lnTo>
                    <a:pt x="44500" y="121704"/>
                  </a:lnTo>
                  <a:lnTo>
                    <a:pt x="45059" y="120535"/>
                  </a:lnTo>
                  <a:close/>
                </a:path>
                <a:path w="130809" h="133985">
                  <a:moveTo>
                    <a:pt x="51257" y="109220"/>
                  </a:moveTo>
                  <a:lnTo>
                    <a:pt x="50622" y="107416"/>
                  </a:lnTo>
                  <a:lnTo>
                    <a:pt x="47625" y="105968"/>
                  </a:lnTo>
                  <a:lnTo>
                    <a:pt x="45821" y="106603"/>
                  </a:lnTo>
                  <a:lnTo>
                    <a:pt x="44373" y="109601"/>
                  </a:lnTo>
                  <a:lnTo>
                    <a:pt x="45008" y="111404"/>
                  </a:lnTo>
                  <a:lnTo>
                    <a:pt x="48006" y="112852"/>
                  </a:lnTo>
                  <a:lnTo>
                    <a:pt x="49809" y="112217"/>
                  </a:lnTo>
                  <a:lnTo>
                    <a:pt x="50533" y="110718"/>
                  </a:lnTo>
                  <a:lnTo>
                    <a:pt x="51257" y="109220"/>
                  </a:lnTo>
                  <a:close/>
                </a:path>
                <a:path w="130809" h="133985">
                  <a:moveTo>
                    <a:pt x="57734" y="97091"/>
                  </a:moveTo>
                  <a:lnTo>
                    <a:pt x="56984" y="94945"/>
                  </a:lnTo>
                  <a:lnTo>
                    <a:pt x="55194" y="94094"/>
                  </a:lnTo>
                  <a:lnTo>
                    <a:pt x="53416" y="93230"/>
                  </a:lnTo>
                  <a:lnTo>
                    <a:pt x="51282" y="93980"/>
                  </a:lnTo>
                  <a:lnTo>
                    <a:pt x="50419" y="95758"/>
                  </a:lnTo>
                  <a:lnTo>
                    <a:pt x="49568" y="97548"/>
                  </a:lnTo>
                  <a:lnTo>
                    <a:pt x="50317" y="99682"/>
                  </a:lnTo>
                  <a:lnTo>
                    <a:pt x="53873" y="101396"/>
                  </a:lnTo>
                  <a:lnTo>
                    <a:pt x="56019" y="100647"/>
                  </a:lnTo>
                  <a:lnTo>
                    <a:pt x="56870" y="98869"/>
                  </a:lnTo>
                  <a:lnTo>
                    <a:pt x="57734" y="97091"/>
                  </a:lnTo>
                  <a:close/>
                </a:path>
                <a:path w="130809" h="133985">
                  <a:moveTo>
                    <a:pt x="58762" y="3048"/>
                  </a:moveTo>
                  <a:lnTo>
                    <a:pt x="58572" y="1905"/>
                  </a:lnTo>
                  <a:lnTo>
                    <a:pt x="58381" y="762"/>
                  </a:lnTo>
                  <a:lnTo>
                    <a:pt x="57302" y="0"/>
                  </a:lnTo>
                  <a:lnTo>
                    <a:pt x="56159" y="177"/>
                  </a:lnTo>
                  <a:lnTo>
                    <a:pt x="55029" y="368"/>
                  </a:lnTo>
                  <a:lnTo>
                    <a:pt x="54254" y="1447"/>
                  </a:lnTo>
                  <a:lnTo>
                    <a:pt x="54635" y="3733"/>
                  </a:lnTo>
                  <a:lnTo>
                    <a:pt x="55702" y="4495"/>
                  </a:lnTo>
                  <a:lnTo>
                    <a:pt x="56845" y="4318"/>
                  </a:lnTo>
                  <a:lnTo>
                    <a:pt x="57988" y="4127"/>
                  </a:lnTo>
                  <a:lnTo>
                    <a:pt x="58762" y="3048"/>
                  </a:lnTo>
                  <a:close/>
                </a:path>
                <a:path w="130809" h="133985">
                  <a:moveTo>
                    <a:pt x="60921" y="14579"/>
                  </a:moveTo>
                  <a:lnTo>
                    <a:pt x="60706" y="13309"/>
                  </a:lnTo>
                  <a:lnTo>
                    <a:pt x="60490" y="12039"/>
                  </a:lnTo>
                  <a:lnTo>
                    <a:pt x="59283" y="11163"/>
                  </a:lnTo>
                  <a:lnTo>
                    <a:pt x="56730" y="11595"/>
                  </a:lnTo>
                  <a:lnTo>
                    <a:pt x="55867" y="12801"/>
                  </a:lnTo>
                  <a:lnTo>
                    <a:pt x="56083" y="14071"/>
                  </a:lnTo>
                  <a:lnTo>
                    <a:pt x="56286" y="15354"/>
                  </a:lnTo>
                  <a:lnTo>
                    <a:pt x="57492" y="16217"/>
                  </a:lnTo>
                  <a:lnTo>
                    <a:pt x="58775" y="16002"/>
                  </a:lnTo>
                  <a:lnTo>
                    <a:pt x="60058" y="15798"/>
                  </a:lnTo>
                  <a:lnTo>
                    <a:pt x="60921" y="14579"/>
                  </a:lnTo>
                  <a:close/>
                </a:path>
                <a:path w="130809" h="133985">
                  <a:moveTo>
                    <a:pt x="63677" y="27178"/>
                  </a:moveTo>
                  <a:lnTo>
                    <a:pt x="63411" y="25539"/>
                  </a:lnTo>
                  <a:lnTo>
                    <a:pt x="63144" y="23901"/>
                  </a:lnTo>
                  <a:lnTo>
                    <a:pt x="61582" y="22783"/>
                  </a:lnTo>
                  <a:lnTo>
                    <a:pt x="58305" y="23329"/>
                  </a:lnTo>
                  <a:lnTo>
                    <a:pt x="57188" y="24879"/>
                  </a:lnTo>
                  <a:lnTo>
                    <a:pt x="57467" y="26517"/>
                  </a:lnTo>
                  <a:lnTo>
                    <a:pt x="57734" y="28168"/>
                  </a:lnTo>
                  <a:lnTo>
                    <a:pt x="59283" y="29273"/>
                  </a:lnTo>
                  <a:lnTo>
                    <a:pt x="62572" y="28740"/>
                  </a:lnTo>
                  <a:lnTo>
                    <a:pt x="63677" y="27178"/>
                  </a:lnTo>
                  <a:close/>
                </a:path>
                <a:path w="130809" h="133985">
                  <a:moveTo>
                    <a:pt x="66484" y="40652"/>
                  </a:moveTo>
                  <a:lnTo>
                    <a:pt x="66167" y="38696"/>
                  </a:lnTo>
                  <a:lnTo>
                    <a:pt x="65849" y="36741"/>
                  </a:lnTo>
                  <a:lnTo>
                    <a:pt x="63995" y="35420"/>
                  </a:lnTo>
                  <a:lnTo>
                    <a:pt x="60096" y="36068"/>
                  </a:lnTo>
                  <a:lnTo>
                    <a:pt x="58788" y="37909"/>
                  </a:lnTo>
                  <a:lnTo>
                    <a:pt x="59423" y="41821"/>
                  </a:lnTo>
                  <a:lnTo>
                    <a:pt x="61264" y="43129"/>
                  </a:lnTo>
                  <a:lnTo>
                    <a:pt x="65176" y="42494"/>
                  </a:lnTo>
                  <a:lnTo>
                    <a:pt x="66484" y="40652"/>
                  </a:lnTo>
                  <a:close/>
                </a:path>
                <a:path w="130809" h="133985">
                  <a:moveTo>
                    <a:pt x="93776" y="90233"/>
                  </a:moveTo>
                  <a:lnTo>
                    <a:pt x="91008" y="87414"/>
                  </a:lnTo>
                  <a:lnTo>
                    <a:pt x="88734" y="87388"/>
                  </a:lnTo>
                  <a:lnTo>
                    <a:pt x="85915" y="90170"/>
                  </a:lnTo>
                  <a:lnTo>
                    <a:pt x="85902" y="92430"/>
                  </a:lnTo>
                  <a:lnTo>
                    <a:pt x="87287" y="93840"/>
                  </a:lnTo>
                  <a:lnTo>
                    <a:pt x="88671" y="95250"/>
                  </a:lnTo>
                  <a:lnTo>
                    <a:pt x="90944" y="95275"/>
                  </a:lnTo>
                  <a:lnTo>
                    <a:pt x="93764" y="92494"/>
                  </a:lnTo>
                  <a:lnTo>
                    <a:pt x="93776" y="90233"/>
                  </a:lnTo>
                  <a:close/>
                </a:path>
                <a:path w="130809" h="133985">
                  <a:moveTo>
                    <a:pt x="98361" y="56705"/>
                  </a:moveTo>
                  <a:lnTo>
                    <a:pt x="96583" y="53174"/>
                  </a:lnTo>
                  <a:lnTo>
                    <a:pt x="94424" y="52476"/>
                  </a:lnTo>
                  <a:lnTo>
                    <a:pt x="90893" y="54254"/>
                  </a:lnTo>
                  <a:lnTo>
                    <a:pt x="90182" y="56400"/>
                  </a:lnTo>
                  <a:lnTo>
                    <a:pt x="91973" y="59931"/>
                  </a:lnTo>
                  <a:lnTo>
                    <a:pt x="94119" y="60642"/>
                  </a:lnTo>
                  <a:lnTo>
                    <a:pt x="95885" y="59753"/>
                  </a:lnTo>
                  <a:lnTo>
                    <a:pt x="97650" y="58864"/>
                  </a:lnTo>
                  <a:lnTo>
                    <a:pt x="98361" y="56705"/>
                  </a:lnTo>
                  <a:close/>
                </a:path>
                <a:path w="130809" h="133985">
                  <a:moveTo>
                    <a:pt x="102565" y="99987"/>
                  </a:moveTo>
                  <a:lnTo>
                    <a:pt x="101409" y="98793"/>
                  </a:lnTo>
                  <a:lnTo>
                    <a:pt x="100241" y="97612"/>
                  </a:lnTo>
                  <a:lnTo>
                    <a:pt x="98323" y="97599"/>
                  </a:lnTo>
                  <a:lnTo>
                    <a:pt x="95948" y="99923"/>
                  </a:lnTo>
                  <a:lnTo>
                    <a:pt x="95935" y="101841"/>
                  </a:lnTo>
                  <a:lnTo>
                    <a:pt x="97104" y="103022"/>
                  </a:lnTo>
                  <a:lnTo>
                    <a:pt x="98272" y="104216"/>
                  </a:lnTo>
                  <a:lnTo>
                    <a:pt x="100177" y="104228"/>
                  </a:lnTo>
                  <a:lnTo>
                    <a:pt x="102552" y="101892"/>
                  </a:lnTo>
                  <a:lnTo>
                    <a:pt x="102565" y="99987"/>
                  </a:lnTo>
                  <a:close/>
                </a:path>
                <a:path w="130809" h="133985">
                  <a:moveTo>
                    <a:pt x="109702" y="50634"/>
                  </a:moveTo>
                  <a:lnTo>
                    <a:pt x="108204" y="47663"/>
                  </a:lnTo>
                  <a:lnTo>
                    <a:pt x="106387" y="47066"/>
                  </a:lnTo>
                  <a:lnTo>
                    <a:pt x="103416" y="48564"/>
                  </a:lnTo>
                  <a:lnTo>
                    <a:pt x="102819" y="50380"/>
                  </a:lnTo>
                  <a:lnTo>
                    <a:pt x="104317" y="53352"/>
                  </a:lnTo>
                  <a:lnTo>
                    <a:pt x="106133" y="53949"/>
                  </a:lnTo>
                  <a:lnTo>
                    <a:pt x="107619" y="53200"/>
                  </a:lnTo>
                  <a:lnTo>
                    <a:pt x="109105" y="52451"/>
                  </a:lnTo>
                  <a:lnTo>
                    <a:pt x="109702" y="50634"/>
                  </a:lnTo>
                  <a:close/>
                </a:path>
                <a:path w="130809" h="133985">
                  <a:moveTo>
                    <a:pt x="110604" y="109118"/>
                  </a:moveTo>
                  <a:lnTo>
                    <a:pt x="108788" y="107264"/>
                  </a:lnTo>
                  <a:lnTo>
                    <a:pt x="107302" y="107251"/>
                  </a:lnTo>
                  <a:lnTo>
                    <a:pt x="105448" y="109067"/>
                  </a:lnTo>
                  <a:lnTo>
                    <a:pt x="105448" y="110553"/>
                  </a:lnTo>
                  <a:lnTo>
                    <a:pt x="106349" y="111480"/>
                  </a:lnTo>
                  <a:lnTo>
                    <a:pt x="107251" y="112407"/>
                  </a:lnTo>
                  <a:lnTo>
                    <a:pt x="108737" y="112420"/>
                  </a:lnTo>
                  <a:lnTo>
                    <a:pt x="110591" y="110604"/>
                  </a:lnTo>
                  <a:lnTo>
                    <a:pt x="110604" y="109118"/>
                  </a:lnTo>
                  <a:close/>
                </a:path>
                <a:path w="130809" h="133985">
                  <a:moveTo>
                    <a:pt x="118452" y="117462"/>
                  </a:moveTo>
                  <a:lnTo>
                    <a:pt x="116827" y="115811"/>
                  </a:lnTo>
                  <a:lnTo>
                    <a:pt x="115506" y="115798"/>
                  </a:lnTo>
                  <a:lnTo>
                    <a:pt x="113855" y="117424"/>
                  </a:lnTo>
                  <a:lnTo>
                    <a:pt x="113842" y="118745"/>
                  </a:lnTo>
                  <a:lnTo>
                    <a:pt x="114655" y="119570"/>
                  </a:lnTo>
                  <a:lnTo>
                    <a:pt x="115468" y="120396"/>
                  </a:lnTo>
                  <a:lnTo>
                    <a:pt x="116789" y="120408"/>
                  </a:lnTo>
                  <a:lnTo>
                    <a:pt x="118440" y="118783"/>
                  </a:lnTo>
                  <a:lnTo>
                    <a:pt x="118452" y="117462"/>
                  </a:lnTo>
                  <a:close/>
                </a:path>
                <a:path w="130809" h="133985">
                  <a:moveTo>
                    <a:pt x="120116" y="44970"/>
                  </a:moveTo>
                  <a:lnTo>
                    <a:pt x="118948" y="42659"/>
                  </a:lnTo>
                  <a:lnTo>
                    <a:pt x="117538" y="42189"/>
                  </a:lnTo>
                  <a:lnTo>
                    <a:pt x="115227" y="43357"/>
                  </a:lnTo>
                  <a:lnTo>
                    <a:pt x="114757" y="44767"/>
                  </a:lnTo>
                  <a:lnTo>
                    <a:pt x="115925" y="47078"/>
                  </a:lnTo>
                  <a:lnTo>
                    <a:pt x="117335" y="47548"/>
                  </a:lnTo>
                  <a:lnTo>
                    <a:pt x="118491" y="46964"/>
                  </a:lnTo>
                  <a:lnTo>
                    <a:pt x="119646" y="46380"/>
                  </a:lnTo>
                  <a:lnTo>
                    <a:pt x="120116" y="44970"/>
                  </a:lnTo>
                  <a:close/>
                </a:path>
                <a:path w="130809" h="133985">
                  <a:moveTo>
                    <a:pt x="130187" y="39738"/>
                  </a:moveTo>
                  <a:lnTo>
                    <a:pt x="129146" y="37668"/>
                  </a:lnTo>
                  <a:lnTo>
                    <a:pt x="127889" y="37261"/>
                  </a:lnTo>
                  <a:lnTo>
                    <a:pt x="125818" y="38303"/>
                  </a:lnTo>
                  <a:lnTo>
                    <a:pt x="125412" y="39560"/>
                  </a:lnTo>
                  <a:lnTo>
                    <a:pt x="126453" y="41617"/>
                  </a:lnTo>
                  <a:lnTo>
                    <a:pt x="127711" y="42037"/>
                  </a:lnTo>
                  <a:lnTo>
                    <a:pt x="128739" y="41516"/>
                  </a:lnTo>
                  <a:lnTo>
                    <a:pt x="129768" y="40995"/>
                  </a:lnTo>
                  <a:lnTo>
                    <a:pt x="130187" y="39738"/>
                  </a:lnTo>
                  <a:close/>
                </a:path>
              </a:pathLst>
            </a:custGeom>
            <a:solidFill>
              <a:srgbClr val="7F3C79"/>
            </a:solidFill>
          </p:spPr>
          <p:txBody>
            <a:bodyPr wrap="square" lIns="0" tIns="0" rIns="0" bIns="0" rtlCol="0"/>
            <a:lstStyle/>
            <a:p>
              <a:endParaRPr/>
            </a:p>
          </p:txBody>
        </p:sp>
        <p:pic>
          <p:nvPicPr>
            <p:cNvPr id="3972" name="object 813">
              <a:extLst>
                <a:ext uri="{FF2B5EF4-FFF2-40B4-BE49-F238E27FC236}">
                  <a16:creationId xmlns:a16="http://schemas.microsoft.com/office/drawing/2014/main" id="{FC0BB57C-D097-3210-D559-72385B51AF7F}"/>
                </a:ext>
              </a:extLst>
            </p:cNvPr>
            <p:cNvPicPr/>
            <p:nvPr/>
          </p:nvPicPr>
          <p:blipFill>
            <a:blip r:embed="rId547" cstate="hqprint">
              <a:extLst>
                <a:ext uri="{28A0092B-C50C-407E-A947-70E740481C1C}">
                  <a14:useLocalDpi xmlns:a14="http://schemas.microsoft.com/office/drawing/2010/main"/>
                </a:ext>
              </a:extLst>
            </a:blip>
            <a:stretch>
              <a:fillRect/>
            </a:stretch>
          </p:blipFill>
          <p:spPr>
            <a:xfrm>
              <a:off x="4089604" y="6404839"/>
              <a:ext cx="118122" cy="120688"/>
            </a:xfrm>
            <a:prstGeom prst="rect">
              <a:avLst/>
            </a:prstGeom>
          </p:spPr>
        </p:pic>
        <p:sp>
          <p:nvSpPr>
            <p:cNvPr id="3973" name="object 814">
              <a:extLst>
                <a:ext uri="{FF2B5EF4-FFF2-40B4-BE49-F238E27FC236}">
                  <a16:creationId xmlns:a16="http://schemas.microsoft.com/office/drawing/2014/main" id="{966AFBC5-8891-BD74-ECCD-683F36854028}"/>
                </a:ext>
              </a:extLst>
            </p:cNvPr>
            <p:cNvSpPr/>
            <p:nvPr/>
          </p:nvSpPr>
          <p:spPr>
            <a:xfrm>
              <a:off x="6809863" y="6390829"/>
              <a:ext cx="99695" cy="102235"/>
            </a:xfrm>
            <a:custGeom>
              <a:avLst/>
              <a:gdLst/>
              <a:ahLst/>
              <a:cxnLst/>
              <a:rect l="l" t="t" r="r" b="b"/>
              <a:pathLst>
                <a:path w="99695" h="102235">
                  <a:moveTo>
                    <a:pt x="35090" y="0"/>
                  </a:moveTo>
                  <a:lnTo>
                    <a:pt x="29845" y="2197"/>
                  </a:lnTo>
                  <a:lnTo>
                    <a:pt x="26123" y="32461"/>
                  </a:lnTo>
                  <a:lnTo>
                    <a:pt x="25209" y="33972"/>
                  </a:lnTo>
                  <a:lnTo>
                    <a:pt x="0" y="51142"/>
                  </a:lnTo>
                  <a:lnTo>
                    <a:pt x="457" y="56807"/>
                  </a:lnTo>
                  <a:lnTo>
                    <a:pt x="28105" y="69710"/>
                  </a:lnTo>
                  <a:lnTo>
                    <a:pt x="29248" y="71043"/>
                  </a:lnTo>
                  <a:lnTo>
                    <a:pt x="37795" y="100317"/>
                  </a:lnTo>
                  <a:lnTo>
                    <a:pt x="43332" y="101638"/>
                  </a:lnTo>
                  <a:lnTo>
                    <a:pt x="64135" y="79336"/>
                  </a:lnTo>
                  <a:lnTo>
                    <a:pt x="65760" y="78651"/>
                  </a:lnTo>
                  <a:lnTo>
                    <a:pt x="96240" y="79578"/>
                  </a:lnTo>
                  <a:lnTo>
                    <a:pt x="99199" y="74714"/>
                  </a:lnTo>
                  <a:lnTo>
                    <a:pt x="84416" y="48044"/>
                  </a:lnTo>
                  <a:lnTo>
                    <a:pt x="84277" y="46278"/>
                  </a:lnTo>
                  <a:lnTo>
                    <a:pt x="94576" y="17576"/>
                  </a:lnTo>
                  <a:lnTo>
                    <a:pt x="90868" y="13258"/>
                  </a:lnTo>
                  <a:lnTo>
                    <a:pt x="60921" y="19075"/>
                  </a:lnTo>
                  <a:lnTo>
                    <a:pt x="59207" y="18668"/>
                  </a:lnTo>
                  <a:lnTo>
                    <a:pt x="38684" y="2781"/>
                  </a:lnTo>
                  <a:lnTo>
                    <a:pt x="35090" y="0"/>
                  </a:lnTo>
                  <a:close/>
                </a:path>
              </a:pathLst>
            </a:custGeom>
            <a:solidFill>
              <a:srgbClr val="004E72"/>
            </a:solidFill>
          </p:spPr>
          <p:txBody>
            <a:bodyPr wrap="square" lIns="0" tIns="0" rIns="0" bIns="0" rtlCol="0"/>
            <a:lstStyle/>
            <a:p>
              <a:endParaRPr/>
            </a:p>
          </p:txBody>
        </p:sp>
        <p:sp>
          <p:nvSpPr>
            <p:cNvPr id="3974" name="object 815">
              <a:extLst>
                <a:ext uri="{FF2B5EF4-FFF2-40B4-BE49-F238E27FC236}">
                  <a16:creationId xmlns:a16="http://schemas.microsoft.com/office/drawing/2014/main" id="{00F77735-2FD8-20B1-6482-391641AEB9D4}"/>
                </a:ext>
              </a:extLst>
            </p:cNvPr>
            <p:cNvSpPr/>
            <p:nvPr/>
          </p:nvSpPr>
          <p:spPr>
            <a:xfrm>
              <a:off x="6818794" y="6399543"/>
              <a:ext cx="83185" cy="85090"/>
            </a:xfrm>
            <a:custGeom>
              <a:avLst/>
              <a:gdLst/>
              <a:ahLst/>
              <a:cxnLst/>
              <a:rect l="l" t="t" r="r" b="b"/>
              <a:pathLst>
                <a:path w="83184" h="85089">
                  <a:moveTo>
                    <a:pt x="29286" y="0"/>
                  </a:moveTo>
                  <a:lnTo>
                    <a:pt x="24904" y="1828"/>
                  </a:lnTo>
                  <a:lnTo>
                    <a:pt x="21793" y="27101"/>
                  </a:lnTo>
                  <a:lnTo>
                    <a:pt x="21031" y="28346"/>
                  </a:lnTo>
                  <a:lnTo>
                    <a:pt x="0" y="42684"/>
                  </a:lnTo>
                  <a:lnTo>
                    <a:pt x="381" y="47421"/>
                  </a:lnTo>
                  <a:lnTo>
                    <a:pt x="23444" y="58178"/>
                  </a:lnTo>
                  <a:lnTo>
                    <a:pt x="24409" y="59296"/>
                  </a:lnTo>
                  <a:lnTo>
                    <a:pt x="31534" y="83731"/>
                  </a:lnTo>
                  <a:lnTo>
                    <a:pt x="36156" y="84823"/>
                  </a:lnTo>
                  <a:lnTo>
                    <a:pt x="53517" y="66205"/>
                  </a:lnTo>
                  <a:lnTo>
                    <a:pt x="54876" y="65646"/>
                  </a:lnTo>
                  <a:lnTo>
                    <a:pt x="80314" y="66408"/>
                  </a:lnTo>
                  <a:lnTo>
                    <a:pt x="82791" y="62356"/>
                  </a:lnTo>
                  <a:lnTo>
                    <a:pt x="70446" y="40093"/>
                  </a:lnTo>
                  <a:lnTo>
                    <a:pt x="70332" y="38633"/>
                  </a:lnTo>
                  <a:lnTo>
                    <a:pt x="78930" y="14668"/>
                  </a:lnTo>
                  <a:lnTo>
                    <a:pt x="75831" y="11061"/>
                  </a:lnTo>
                  <a:lnTo>
                    <a:pt x="50850" y="15925"/>
                  </a:lnTo>
                  <a:lnTo>
                    <a:pt x="49415" y="15582"/>
                  </a:lnTo>
                  <a:lnTo>
                    <a:pt x="32283" y="2324"/>
                  </a:lnTo>
                  <a:lnTo>
                    <a:pt x="29286" y="0"/>
                  </a:lnTo>
                  <a:close/>
                </a:path>
              </a:pathLst>
            </a:custGeom>
            <a:solidFill>
              <a:srgbClr val="2B6087"/>
            </a:solidFill>
          </p:spPr>
          <p:txBody>
            <a:bodyPr wrap="square" lIns="0" tIns="0" rIns="0" bIns="0" rtlCol="0"/>
            <a:lstStyle/>
            <a:p>
              <a:endParaRPr/>
            </a:p>
          </p:txBody>
        </p:sp>
        <p:sp>
          <p:nvSpPr>
            <p:cNvPr id="3975" name="object 816">
              <a:extLst>
                <a:ext uri="{FF2B5EF4-FFF2-40B4-BE49-F238E27FC236}">
                  <a16:creationId xmlns:a16="http://schemas.microsoft.com/office/drawing/2014/main" id="{3767BE31-6376-18CA-9081-F3CA8EECCA07}"/>
                </a:ext>
              </a:extLst>
            </p:cNvPr>
            <p:cNvSpPr/>
            <p:nvPr/>
          </p:nvSpPr>
          <p:spPr>
            <a:xfrm>
              <a:off x="6816039" y="6395541"/>
              <a:ext cx="88265" cy="92075"/>
            </a:xfrm>
            <a:custGeom>
              <a:avLst/>
              <a:gdLst/>
              <a:ahLst/>
              <a:cxnLst/>
              <a:rect l="l" t="t" r="r" b="b"/>
              <a:pathLst>
                <a:path w="88265" h="92075">
                  <a:moveTo>
                    <a:pt x="2984" y="49415"/>
                  </a:moveTo>
                  <a:lnTo>
                    <a:pt x="2921" y="48628"/>
                  </a:lnTo>
                  <a:lnTo>
                    <a:pt x="2844" y="47840"/>
                  </a:lnTo>
                  <a:lnTo>
                    <a:pt x="2146" y="47256"/>
                  </a:lnTo>
                  <a:lnTo>
                    <a:pt x="584" y="47409"/>
                  </a:lnTo>
                  <a:lnTo>
                    <a:pt x="0" y="48094"/>
                  </a:lnTo>
                  <a:lnTo>
                    <a:pt x="76" y="48882"/>
                  </a:lnTo>
                  <a:lnTo>
                    <a:pt x="139" y="49669"/>
                  </a:lnTo>
                  <a:lnTo>
                    <a:pt x="838" y="50253"/>
                  </a:lnTo>
                  <a:lnTo>
                    <a:pt x="1625" y="50177"/>
                  </a:lnTo>
                  <a:lnTo>
                    <a:pt x="2413" y="50101"/>
                  </a:lnTo>
                  <a:lnTo>
                    <a:pt x="2984" y="49415"/>
                  </a:lnTo>
                  <a:close/>
                </a:path>
                <a:path w="88265" h="92075">
                  <a:moveTo>
                    <a:pt x="11049" y="48768"/>
                  </a:moveTo>
                  <a:lnTo>
                    <a:pt x="10896" y="47015"/>
                  </a:lnTo>
                  <a:lnTo>
                    <a:pt x="10109" y="46367"/>
                  </a:lnTo>
                  <a:lnTo>
                    <a:pt x="8356" y="46520"/>
                  </a:lnTo>
                  <a:lnTo>
                    <a:pt x="7708" y="47307"/>
                  </a:lnTo>
                  <a:lnTo>
                    <a:pt x="7861" y="49060"/>
                  </a:lnTo>
                  <a:lnTo>
                    <a:pt x="8648" y="49707"/>
                  </a:lnTo>
                  <a:lnTo>
                    <a:pt x="9525" y="49631"/>
                  </a:lnTo>
                  <a:lnTo>
                    <a:pt x="10401" y="49555"/>
                  </a:lnTo>
                  <a:lnTo>
                    <a:pt x="11049" y="48768"/>
                  </a:lnTo>
                  <a:close/>
                </a:path>
                <a:path w="88265" h="92075">
                  <a:moveTo>
                    <a:pt x="20040" y="48196"/>
                  </a:moveTo>
                  <a:lnTo>
                    <a:pt x="19939" y="47066"/>
                  </a:lnTo>
                  <a:lnTo>
                    <a:pt x="19824" y="45935"/>
                  </a:lnTo>
                  <a:lnTo>
                    <a:pt x="18821" y="45097"/>
                  </a:lnTo>
                  <a:lnTo>
                    <a:pt x="16560" y="45300"/>
                  </a:lnTo>
                  <a:lnTo>
                    <a:pt x="15735" y="46304"/>
                  </a:lnTo>
                  <a:lnTo>
                    <a:pt x="15938" y="48577"/>
                  </a:lnTo>
                  <a:lnTo>
                    <a:pt x="16941" y="49403"/>
                  </a:lnTo>
                  <a:lnTo>
                    <a:pt x="18072" y="49301"/>
                  </a:lnTo>
                  <a:lnTo>
                    <a:pt x="19202" y="49199"/>
                  </a:lnTo>
                  <a:lnTo>
                    <a:pt x="20040" y="48196"/>
                  </a:lnTo>
                  <a:close/>
                </a:path>
                <a:path w="88265" h="92075">
                  <a:moveTo>
                    <a:pt x="29578" y="47536"/>
                  </a:moveTo>
                  <a:lnTo>
                    <a:pt x="29324" y="44843"/>
                  </a:lnTo>
                  <a:lnTo>
                    <a:pt x="28143" y="43853"/>
                  </a:lnTo>
                  <a:lnTo>
                    <a:pt x="26797" y="43980"/>
                  </a:lnTo>
                  <a:lnTo>
                    <a:pt x="25450" y="44094"/>
                  </a:lnTo>
                  <a:lnTo>
                    <a:pt x="24460" y="45288"/>
                  </a:lnTo>
                  <a:lnTo>
                    <a:pt x="24714" y="47980"/>
                  </a:lnTo>
                  <a:lnTo>
                    <a:pt x="25895" y="48971"/>
                  </a:lnTo>
                  <a:lnTo>
                    <a:pt x="27241" y="48844"/>
                  </a:lnTo>
                  <a:lnTo>
                    <a:pt x="28587" y="48717"/>
                  </a:lnTo>
                  <a:lnTo>
                    <a:pt x="29578" y="47536"/>
                  </a:lnTo>
                  <a:close/>
                </a:path>
                <a:path w="88265" h="92075">
                  <a:moveTo>
                    <a:pt x="30086" y="1790"/>
                  </a:moveTo>
                  <a:lnTo>
                    <a:pt x="29781" y="1066"/>
                  </a:lnTo>
                  <a:lnTo>
                    <a:pt x="29476" y="342"/>
                  </a:lnTo>
                  <a:lnTo>
                    <a:pt x="28638" y="0"/>
                  </a:lnTo>
                  <a:lnTo>
                    <a:pt x="27914" y="292"/>
                  </a:lnTo>
                  <a:lnTo>
                    <a:pt x="27178" y="596"/>
                  </a:lnTo>
                  <a:lnTo>
                    <a:pt x="26835" y="1435"/>
                  </a:lnTo>
                  <a:lnTo>
                    <a:pt x="27444" y="2895"/>
                  </a:lnTo>
                  <a:lnTo>
                    <a:pt x="28282" y="3238"/>
                  </a:lnTo>
                  <a:lnTo>
                    <a:pt x="29743" y="2628"/>
                  </a:lnTo>
                  <a:lnTo>
                    <a:pt x="30086" y="1790"/>
                  </a:lnTo>
                  <a:close/>
                </a:path>
                <a:path w="88265" h="92075">
                  <a:moveTo>
                    <a:pt x="33324" y="9118"/>
                  </a:moveTo>
                  <a:lnTo>
                    <a:pt x="32981" y="8305"/>
                  </a:lnTo>
                  <a:lnTo>
                    <a:pt x="32639" y="7493"/>
                  </a:lnTo>
                  <a:lnTo>
                    <a:pt x="31699" y="7099"/>
                  </a:lnTo>
                  <a:lnTo>
                    <a:pt x="30073" y="7785"/>
                  </a:lnTo>
                  <a:lnTo>
                    <a:pt x="29692" y="8724"/>
                  </a:lnTo>
                  <a:lnTo>
                    <a:pt x="30022" y="9537"/>
                  </a:lnTo>
                  <a:lnTo>
                    <a:pt x="30365" y="10350"/>
                  </a:lnTo>
                  <a:lnTo>
                    <a:pt x="31305" y="10744"/>
                  </a:lnTo>
                  <a:lnTo>
                    <a:pt x="32931" y="10058"/>
                  </a:lnTo>
                  <a:lnTo>
                    <a:pt x="33324" y="9118"/>
                  </a:lnTo>
                  <a:close/>
                </a:path>
                <a:path w="88265" h="92075">
                  <a:moveTo>
                    <a:pt x="37122" y="17068"/>
                  </a:moveTo>
                  <a:lnTo>
                    <a:pt x="36690" y="16014"/>
                  </a:lnTo>
                  <a:lnTo>
                    <a:pt x="36258" y="14960"/>
                  </a:lnTo>
                  <a:lnTo>
                    <a:pt x="35052" y="14465"/>
                  </a:lnTo>
                  <a:lnTo>
                    <a:pt x="32956" y="15341"/>
                  </a:lnTo>
                  <a:lnTo>
                    <a:pt x="32461" y="16548"/>
                  </a:lnTo>
                  <a:lnTo>
                    <a:pt x="33324" y="18643"/>
                  </a:lnTo>
                  <a:lnTo>
                    <a:pt x="34531" y="19138"/>
                  </a:lnTo>
                  <a:lnTo>
                    <a:pt x="35585" y="18707"/>
                  </a:lnTo>
                  <a:lnTo>
                    <a:pt x="36626" y="18262"/>
                  </a:lnTo>
                  <a:lnTo>
                    <a:pt x="37122" y="17068"/>
                  </a:lnTo>
                  <a:close/>
                </a:path>
                <a:path w="88265" h="92075">
                  <a:moveTo>
                    <a:pt x="37452" y="89801"/>
                  </a:moveTo>
                  <a:lnTo>
                    <a:pt x="36969" y="89039"/>
                  </a:lnTo>
                  <a:lnTo>
                    <a:pt x="36195" y="88874"/>
                  </a:lnTo>
                  <a:lnTo>
                    <a:pt x="35433" y="88696"/>
                  </a:lnTo>
                  <a:lnTo>
                    <a:pt x="34671" y="89192"/>
                  </a:lnTo>
                  <a:lnTo>
                    <a:pt x="34493" y="89954"/>
                  </a:lnTo>
                  <a:lnTo>
                    <a:pt x="34328" y="90728"/>
                  </a:lnTo>
                  <a:lnTo>
                    <a:pt x="34810" y="91490"/>
                  </a:lnTo>
                  <a:lnTo>
                    <a:pt x="35585" y="91668"/>
                  </a:lnTo>
                  <a:lnTo>
                    <a:pt x="36360" y="91833"/>
                  </a:lnTo>
                  <a:lnTo>
                    <a:pt x="37122" y="91351"/>
                  </a:lnTo>
                  <a:lnTo>
                    <a:pt x="37287" y="90576"/>
                  </a:lnTo>
                  <a:lnTo>
                    <a:pt x="37452" y="89801"/>
                  </a:lnTo>
                  <a:close/>
                </a:path>
                <a:path w="88265" h="92075">
                  <a:moveTo>
                    <a:pt x="39357" y="82016"/>
                  </a:moveTo>
                  <a:lnTo>
                    <a:pt x="38811" y="81165"/>
                  </a:lnTo>
                  <a:lnTo>
                    <a:pt x="37084" y="80784"/>
                  </a:lnTo>
                  <a:lnTo>
                    <a:pt x="36233" y="81318"/>
                  </a:lnTo>
                  <a:lnTo>
                    <a:pt x="35852" y="83058"/>
                  </a:lnTo>
                  <a:lnTo>
                    <a:pt x="36398" y="83908"/>
                  </a:lnTo>
                  <a:lnTo>
                    <a:pt x="38125" y="84289"/>
                  </a:lnTo>
                  <a:lnTo>
                    <a:pt x="38976" y="83743"/>
                  </a:lnTo>
                  <a:lnTo>
                    <a:pt x="39166" y="82880"/>
                  </a:lnTo>
                  <a:lnTo>
                    <a:pt x="39357" y="82016"/>
                  </a:lnTo>
                  <a:close/>
                </a:path>
                <a:path w="88265" h="92075">
                  <a:moveTo>
                    <a:pt x="41097" y="25577"/>
                  </a:moveTo>
                  <a:lnTo>
                    <a:pt x="40576" y="24333"/>
                  </a:lnTo>
                  <a:lnTo>
                    <a:pt x="40055" y="23088"/>
                  </a:lnTo>
                  <a:lnTo>
                    <a:pt x="38620" y="22504"/>
                  </a:lnTo>
                  <a:lnTo>
                    <a:pt x="37376" y="23012"/>
                  </a:lnTo>
                  <a:lnTo>
                    <a:pt x="36131" y="23533"/>
                  </a:lnTo>
                  <a:lnTo>
                    <a:pt x="35547" y="24968"/>
                  </a:lnTo>
                  <a:lnTo>
                    <a:pt x="36588" y="27457"/>
                  </a:lnTo>
                  <a:lnTo>
                    <a:pt x="38011" y="28054"/>
                  </a:lnTo>
                  <a:lnTo>
                    <a:pt x="40513" y="27012"/>
                  </a:lnTo>
                  <a:lnTo>
                    <a:pt x="41097" y="25577"/>
                  </a:lnTo>
                  <a:close/>
                </a:path>
                <a:path w="88265" h="92075">
                  <a:moveTo>
                    <a:pt x="41706" y="73533"/>
                  </a:moveTo>
                  <a:lnTo>
                    <a:pt x="41008" y="72428"/>
                  </a:lnTo>
                  <a:lnTo>
                    <a:pt x="39903" y="72186"/>
                  </a:lnTo>
                  <a:lnTo>
                    <a:pt x="38785" y="71932"/>
                  </a:lnTo>
                  <a:lnTo>
                    <a:pt x="37693" y="72644"/>
                  </a:lnTo>
                  <a:lnTo>
                    <a:pt x="37452" y="73748"/>
                  </a:lnTo>
                  <a:lnTo>
                    <a:pt x="37198" y="74853"/>
                  </a:lnTo>
                  <a:lnTo>
                    <a:pt x="37896" y="75958"/>
                  </a:lnTo>
                  <a:lnTo>
                    <a:pt x="39014" y="76200"/>
                  </a:lnTo>
                  <a:lnTo>
                    <a:pt x="40119" y="76454"/>
                  </a:lnTo>
                  <a:lnTo>
                    <a:pt x="41224" y="75742"/>
                  </a:lnTo>
                  <a:lnTo>
                    <a:pt x="41465" y="74637"/>
                  </a:lnTo>
                  <a:lnTo>
                    <a:pt x="41706" y="73533"/>
                  </a:lnTo>
                  <a:close/>
                </a:path>
                <a:path w="88265" h="92075">
                  <a:moveTo>
                    <a:pt x="44107" y="64452"/>
                  </a:moveTo>
                  <a:lnTo>
                    <a:pt x="43281" y="63157"/>
                  </a:lnTo>
                  <a:lnTo>
                    <a:pt x="41960" y="62852"/>
                  </a:lnTo>
                  <a:lnTo>
                    <a:pt x="40640" y="62572"/>
                  </a:lnTo>
                  <a:lnTo>
                    <a:pt x="39331" y="63398"/>
                  </a:lnTo>
                  <a:lnTo>
                    <a:pt x="38747" y="66040"/>
                  </a:lnTo>
                  <a:lnTo>
                    <a:pt x="39585" y="67335"/>
                  </a:lnTo>
                  <a:lnTo>
                    <a:pt x="42214" y="67919"/>
                  </a:lnTo>
                  <a:lnTo>
                    <a:pt x="43522" y="67094"/>
                  </a:lnTo>
                  <a:lnTo>
                    <a:pt x="43815" y="65773"/>
                  </a:lnTo>
                  <a:lnTo>
                    <a:pt x="44107" y="64452"/>
                  </a:lnTo>
                  <a:close/>
                </a:path>
                <a:path w="88265" h="92075">
                  <a:moveTo>
                    <a:pt x="64795" y="31254"/>
                  </a:moveTo>
                  <a:lnTo>
                    <a:pt x="63055" y="29197"/>
                  </a:lnTo>
                  <a:lnTo>
                    <a:pt x="61518" y="29057"/>
                  </a:lnTo>
                  <a:lnTo>
                    <a:pt x="59448" y="30797"/>
                  </a:lnTo>
                  <a:lnTo>
                    <a:pt x="59321" y="32334"/>
                  </a:lnTo>
                  <a:lnTo>
                    <a:pt x="61048" y="34404"/>
                  </a:lnTo>
                  <a:lnTo>
                    <a:pt x="62598" y="34531"/>
                  </a:lnTo>
                  <a:lnTo>
                    <a:pt x="63627" y="33667"/>
                  </a:lnTo>
                  <a:lnTo>
                    <a:pt x="64655" y="32804"/>
                  </a:lnTo>
                  <a:lnTo>
                    <a:pt x="64795" y="31254"/>
                  </a:lnTo>
                  <a:close/>
                </a:path>
                <a:path w="88265" h="92075">
                  <a:moveTo>
                    <a:pt x="67335" y="55765"/>
                  </a:moveTo>
                  <a:lnTo>
                    <a:pt x="66992" y="54254"/>
                  </a:lnTo>
                  <a:lnTo>
                    <a:pt x="64706" y="52819"/>
                  </a:lnTo>
                  <a:lnTo>
                    <a:pt x="63207" y="53162"/>
                  </a:lnTo>
                  <a:lnTo>
                    <a:pt x="61760" y="55435"/>
                  </a:lnTo>
                  <a:lnTo>
                    <a:pt x="62103" y="56946"/>
                  </a:lnTo>
                  <a:lnTo>
                    <a:pt x="63246" y="57670"/>
                  </a:lnTo>
                  <a:lnTo>
                    <a:pt x="64389" y="58394"/>
                  </a:lnTo>
                  <a:lnTo>
                    <a:pt x="65900" y="58051"/>
                  </a:lnTo>
                  <a:lnTo>
                    <a:pt x="67335" y="55765"/>
                  </a:lnTo>
                  <a:close/>
                </a:path>
                <a:path w="88265" h="92075">
                  <a:moveTo>
                    <a:pt x="71374" y="25450"/>
                  </a:moveTo>
                  <a:lnTo>
                    <a:pt x="69913" y="23710"/>
                  </a:lnTo>
                  <a:lnTo>
                    <a:pt x="68618" y="23596"/>
                  </a:lnTo>
                  <a:lnTo>
                    <a:pt x="67754" y="24333"/>
                  </a:lnTo>
                  <a:lnTo>
                    <a:pt x="66878" y="25057"/>
                  </a:lnTo>
                  <a:lnTo>
                    <a:pt x="66763" y="26365"/>
                  </a:lnTo>
                  <a:lnTo>
                    <a:pt x="67500" y="27228"/>
                  </a:lnTo>
                  <a:lnTo>
                    <a:pt x="68224" y="28105"/>
                  </a:lnTo>
                  <a:lnTo>
                    <a:pt x="69519" y="28219"/>
                  </a:lnTo>
                  <a:lnTo>
                    <a:pt x="70396" y="27482"/>
                  </a:lnTo>
                  <a:lnTo>
                    <a:pt x="71272" y="26746"/>
                  </a:lnTo>
                  <a:lnTo>
                    <a:pt x="71374" y="25450"/>
                  </a:lnTo>
                  <a:close/>
                </a:path>
                <a:path w="88265" h="92075">
                  <a:moveTo>
                    <a:pt x="74637" y="60642"/>
                  </a:moveTo>
                  <a:lnTo>
                    <a:pt x="74345" y="59372"/>
                  </a:lnTo>
                  <a:lnTo>
                    <a:pt x="72428" y="58153"/>
                  </a:lnTo>
                  <a:lnTo>
                    <a:pt x="71158" y="58445"/>
                  </a:lnTo>
                  <a:lnTo>
                    <a:pt x="69951" y="60363"/>
                  </a:lnTo>
                  <a:lnTo>
                    <a:pt x="70231" y="61633"/>
                  </a:lnTo>
                  <a:lnTo>
                    <a:pt x="71196" y="62242"/>
                  </a:lnTo>
                  <a:lnTo>
                    <a:pt x="72161" y="62852"/>
                  </a:lnTo>
                  <a:lnTo>
                    <a:pt x="73431" y="62560"/>
                  </a:lnTo>
                  <a:lnTo>
                    <a:pt x="74028" y="61595"/>
                  </a:lnTo>
                  <a:lnTo>
                    <a:pt x="74637" y="60642"/>
                  </a:lnTo>
                  <a:close/>
                </a:path>
                <a:path w="88265" h="92075">
                  <a:moveTo>
                    <a:pt x="77419" y="20066"/>
                  </a:moveTo>
                  <a:lnTo>
                    <a:pt x="76860" y="19380"/>
                  </a:lnTo>
                  <a:lnTo>
                    <a:pt x="76288" y="18707"/>
                  </a:lnTo>
                  <a:lnTo>
                    <a:pt x="75272" y="18618"/>
                  </a:lnTo>
                  <a:lnTo>
                    <a:pt x="73926" y="19761"/>
                  </a:lnTo>
                  <a:lnTo>
                    <a:pt x="73837" y="20764"/>
                  </a:lnTo>
                  <a:lnTo>
                    <a:pt x="74968" y="22123"/>
                  </a:lnTo>
                  <a:lnTo>
                    <a:pt x="75984" y="22212"/>
                  </a:lnTo>
                  <a:lnTo>
                    <a:pt x="76657" y="21640"/>
                  </a:lnTo>
                  <a:lnTo>
                    <a:pt x="77330" y="21069"/>
                  </a:lnTo>
                  <a:lnTo>
                    <a:pt x="77419" y="20066"/>
                  </a:lnTo>
                  <a:close/>
                </a:path>
                <a:path w="88265" h="92075">
                  <a:moveTo>
                    <a:pt x="81356" y="65163"/>
                  </a:moveTo>
                  <a:lnTo>
                    <a:pt x="81127" y="64173"/>
                  </a:lnTo>
                  <a:lnTo>
                    <a:pt x="79641" y="63233"/>
                  </a:lnTo>
                  <a:lnTo>
                    <a:pt x="78651" y="63449"/>
                  </a:lnTo>
                  <a:lnTo>
                    <a:pt x="77711" y="64947"/>
                  </a:lnTo>
                  <a:lnTo>
                    <a:pt x="77927" y="65938"/>
                  </a:lnTo>
                  <a:lnTo>
                    <a:pt x="78676" y="66408"/>
                  </a:lnTo>
                  <a:lnTo>
                    <a:pt x="79425" y="66878"/>
                  </a:lnTo>
                  <a:lnTo>
                    <a:pt x="80416" y="66662"/>
                  </a:lnTo>
                  <a:lnTo>
                    <a:pt x="81356" y="65163"/>
                  </a:lnTo>
                  <a:close/>
                </a:path>
                <a:path w="88265" h="92075">
                  <a:moveTo>
                    <a:pt x="83286" y="15011"/>
                  </a:moveTo>
                  <a:lnTo>
                    <a:pt x="82778" y="14414"/>
                  </a:lnTo>
                  <a:lnTo>
                    <a:pt x="82270" y="13804"/>
                  </a:lnTo>
                  <a:lnTo>
                    <a:pt x="81368" y="13728"/>
                  </a:lnTo>
                  <a:lnTo>
                    <a:pt x="80759" y="14236"/>
                  </a:lnTo>
                  <a:lnTo>
                    <a:pt x="80162" y="14744"/>
                  </a:lnTo>
                  <a:lnTo>
                    <a:pt x="80073" y="15646"/>
                  </a:lnTo>
                  <a:lnTo>
                    <a:pt x="80594" y="16243"/>
                  </a:lnTo>
                  <a:lnTo>
                    <a:pt x="81089" y="16852"/>
                  </a:lnTo>
                  <a:lnTo>
                    <a:pt x="81991" y="16929"/>
                  </a:lnTo>
                  <a:lnTo>
                    <a:pt x="82600" y="16421"/>
                  </a:lnTo>
                  <a:lnTo>
                    <a:pt x="83210" y="15913"/>
                  </a:lnTo>
                  <a:lnTo>
                    <a:pt x="83286" y="15011"/>
                  </a:lnTo>
                  <a:close/>
                </a:path>
                <a:path w="88265" h="92075">
                  <a:moveTo>
                    <a:pt x="87845" y="69367"/>
                  </a:moveTo>
                  <a:lnTo>
                    <a:pt x="87655" y="68491"/>
                  </a:lnTo>
                  <a:lnTo>
                    <a:pt x="86982" y="68072"/>
                  </a:lnTo>
                  <a:lnTo>
                    <a:pt x="86321" y="67652"/>
                  </a:lnTo>
                  <a:lnTo>
                    <a:pt x="85432" y="67843"/>
                  </a:lnTo>
                  <a:lnTo>
                    <a:pt x="85013" y="68516"/>
                  </a:lnTo>
                  <a:lnTo>
                    <a:pt x="84594" y="69176"/>
                  </a:lnTo>
                  <a:lnTo>
                    <a:pt x="84797" y="70065"/>
                  </a:lnTo>
                  <a:lnTo>
                    <a:pt x="85458" y="70485"/>
                  </a:lnTo>
                  <a:lnTo>
                    <a:pt x="86131" y="70904"/>
                  </a:lnTo>
                  <a:lnTo>
                    <a:pt x="87007" y="70700"/>
                  </a:lnTo>
                  <a:lnTo>
                    <a:pt x="87426" y="70040"/>
                  </a:lnTo>
                  <a:lnTo>
                    <a:pt x="87845" y="69367"/>
                  </a:lnTo>
                  <a:close/>
                </a:path>
              </a:pathLst>
            </a:custGeom>
            <a:solidFill>
              <a:srgbClr val="7F3C79"/>
            </a:solidFill>
          </p:spPr>
          <p:txBody>
            <a:bodyPr wrap="square" lIns="0" tIns="0" rIns="0" bIns="0" rtlCol="0"/>
            <a:lstStyle/>
            <a:p>
              <a:endParaRPr/>
            </a:p>
          </p:txBody>
        </p:sp>
        <p:pic>
          <p:nvPicPr>
            <p:cNvPr id="3976" name="object 817">
              <a:extLst>
                <a:ext uri="{FF2B5EF4-FFF2-40B4-BE49-F238E27FC236}">
                  <a16:creationId xmlns:a16="http://schemas.microsoft.com/office/drawing/2014/main" id="{3CD9EDCC-662E-543E-9A2F-41E9344C1712}"/>
                </a:ext>
              </a:extLst>
            </p:cNvPr>
            <p:cNvPicPr/>
            <p:nvPr/>
          </p:nvPicPr>
          <p:blipFill>
            <a:blip r:embed="rId548" cstate="hqprint">
              <a:extLst>
                <a:ext uri="{28A0092B-C50C-407E-A947-70E740481C1C}">
                  <a14:useLocalDpi xmlns:a14="http://schemas.microsoft.com/office/drawing/2010/main"/>
                </a:ext>
              </a:extLst>
            </a:blip>
            <a:stretch>
              <a:fillRect/>
            </a:stretch>
          </p:blipFill>
          <p:spPr>
            <a:xfrm>
              <a:off x="4018781" y="1922303"/>
              <a:ext cx="141154" cy="206862"/>
            </a:xfrm>
            <a:prstGeom prst="rect">
              <a:avLst/>
            </a:prstGeom>
          </p:spPr>
        </p:pic>
        <p:pic>
          <p:nvPicPr>
            <p:cNvPr id="3977" name="object 818">
              <a:extLst>
                <a:ext uri="{FF2B5EF4-FFF2-40B4-BE49-F238E27FC236}">
                  <a16:creationId xmlns:a16="http://schemas.microsoft.com/office/drawing/2014/main" id="{2A26387B-64F8-AE78-84CF-55BB9B16989F}"/>
                </a:ext>
              </a:extLst>
            </p:cNvPr>
            <p:cNvPicPr/>
            <p:nvPr/>
          </p:nvPicPr>
          <p:blipFill>
            <a:blip r:embed="rId549" cstate="hqprint">
              <a:extLst>
                <a:ext uri="{28A0092B-C50C-407E-A947-70E740481C1C}">
                  <a14:useLocalDpi xmlns:a14="http://schemas.microsoft.com/office/drawing/2010/main"/>
                </a:ext>
              </a:extLst>
            </a:blip>
            <a:stretch>
              <a:fillRect/>
            </a:stretch>
          </p:blipFill>
          <p:spPr>
            <a:xfrm>
              <a:off x="6678467" y="7019857"/>
              <a:ext cx="242002" cy="240643"/>
            </a:xfrm>
            <a:prstGeom prst="rect">
              <a:avLst/>
            </a:prstGeom>
          </p:spPr>
        </p:pic>
        <p:pic>
          <p:nvPicPr>
            <p:cNvPr id="3978" name="object 819">
              <a:extLst>
                <a:ext uri="{FF2B5EF4-FFF2-40B4-BE49-F238E27FC236}">
                  <a16:creationId xmlns:a16="http://schemas.microsoft.com/office/drawing/2014/main" id="{973892B0-3815-4AA3-1A4D-B509F7E5C0B1}"/>
                </a:ext>
              </a:extLst>
            </p:cNvPr>
            <p:cNvPicPr/>
            <p:nvPr/>
          </p:nvPicPr>
          <p:blipFill>
            <a:blip r:embed="rId550" cstate="hqprint">
              <a:extLst>
                <a:ext uri="{28A0092B-C50C-407E-A947-70E740481C1C}">
                  <a14:useLocalDpi xmlns:a14="http://schemas.microsoft.com/office/drawing/2010/main"/>
                </a:ext>
              </a:extLst>
            </a:blip>
            <a:stretch>
              <a:fillRect/>
            </a:stretch>
          </p:blipFill>
          <p:spPr>
            <a:xfrm>
              <a:off x="5284383" y="3864193"/>
              <a:ext cx="939680" cy="225977"/>
            </a:xfrm>
            <a:prstGeom prst="rect">
              <a:avLst/>
            </a:prstGeom>
          </p:spPr>
        </p:pic>
        <p:sp>
          <p:nvSpPr>
            <p:cNvPr id="3979" name="object 820">
              <a:extLst>
                <a:ext uri="{FF2B5EF4-FFF2-40B4-BE49-F238E27FC236}">
                  <a16:creationId xmlns:a16="http://schemas.microsoft.com/office/drawing/2014/main" id="{1447FF4D-669A-5297-3D50-5F17ABCE3811}"/>
                </a:ext>
              </a:extLst>
            </p:cNvPr>
            <p:cNvSpPr/>
            <p:nvPr/>
          </p:nvSpPr>
          <p:spPr>
            <a:xfrm>
              <a:off x="5594743" y="2586951"/>
              <a:ext cx="407034" cy="171450"/>
            </a:xfrm>
            <a:custGeom>
              <a:avLst/>
              <a:gdLst/>
              <a:ahLst/>
              <a:cxnLst/>
              <a:rect l="l" t="t" r="r" b="b"/>
              <a:pathLst>
                <a:path w="407035" h="171450">
                  <a:moveTo>
                    <a:pt x="406844" y="107149"/>
                  </a:moveTo>
                  <a:lnTo>
                    <a:pt x="384683" y="74231"/>
                  </a:lnTo>
                  <a:lnTo>
                    <a:pt x="327939" y="50888"/>
                  </a:lnTo>
                  <a:lnTo>
                    <a:pt x="253898" y="41059"/>
                  </a:lnTo>
                  <a:lnTo>
                    <a:pt x="242519" y="41402"/>
                  </a:lnTo>
                  <a:lnTo>
                    <a:pt x="238493" y="36474"/>
                  </a:lnTo>
                  <a:lnTo>
                    <a:pt x="200583" y="12192"/>
                  </a:lnTo>
                  <a:lnTo>
                    <a:pt x="166789" y="0"/>
                  </a:lnTo>
                  <a:lnTo>
                    <a:pt x="162725" y="6870"/>
                  </a:lnTo>
                  <a:lnTo>
                    <a:pt x="171475" y="46062"/>
                  </a:lnTo>
                  <a:lnTo>
                    <a:pt x="173659" y="51409"/>
                  </a:lnTo>
                  <a:lnTo>
                    <a:pt x="172072" y="51854"/>
                  </a:lnTo>
                  <a:lnTo>
                    <a:pt x="128130" y="64198"/>
                  </a:lnTo>
                  <a:lnTo>
                    <a:pt x="77343" y="71234"/>
                  </a:lnTo>
                  <a:lnTo>
                    <a:pt x="27266" y="75018"/>
                  </a:lnTo>
                  <a:lnTo>
                    <a:pt x="19634" y="75692"/>
                  </a:lnTo>
                  <a:lnTo>
                    <a:pt x="11264" y="77393"/>
                  </a:lnTo>
                  <a:lnTo>
                    <a:pt x="4064" y="80746"/>
                  </a:lnTo>
                  <a:lnTo>
                    <a:pt x="0" y="86410"/>
                  </a:lnTo>
                  <a:lnTo>
                    <a:pt x="9232" y="97002"/>
                  </a:lnTo>
                  <a:lnTo>
                    <a:pt x="61379" y="130098"/>
                  </a:lnTo>
                  <a:lnTo>
                    <a:pt x="108572" y="150101"/>
                  </a:lnTo>
                  <a:lnTo>
                    <a:pt x="158267" y="164973"/>
                  </a:lnTo>
                  <a:lnTo>
                    <a:pt x="228612" y="171043"/>
                  </a:lnTo>
                  <a:lnTo>
                    <a:pt x="269125" y="169341"/>
                  </a:lnTo>
                  <a:lnTo>
                    <a:pt x="309067" y="162890"/>
                  </a:lnTo>
                  <a:lnTo>
                    <a:pt x="351751" y="150837"/>
                  </a:lnTo>
                  <a:lnTo>
                    <a:pt x="389445" y="131978"/>
                  </a:lnTo>
                  <a:lnTo>
                    <a:pt x="403707" y="116509"/>
                  </a:lnTo>
                  <a:lnTo>
                    <a:pt x="406844" y="107149"/>
                  </a:lnTo>
                  <a:close/>
                </a:path>
              </a:pathLst>
            </a:custGeom>
            <a:solidFill>
              <a:srgbClr val="4885A6"/>
            </a:solidFill>
          </p:spPr>
          <p:txBody>
            <a:bodyPr wrap="square" lIns="0" tIns="0" rIns="0" bIns="0" rtlCol="0"/>
            <a:lstStyle/>
            <a:p>
              <a:endParaRPr/>
            </a:p>
          </p:txBody>
        </p:sp>
        <p:sp>
          <p:nvSpPr>
            <p:cNvPr id="3980" name="object 821">
              <a:extLst>
                <a:ext uri="{FF2B5EF4-FFF2-40B4-BE49-F238E27FC236}">
                  <a16:creationId xmlns:a16="http://schemas.microsoft.com/office/drawing/2014/main" id="{C3FDC42B-7E68-8020-BC18-29A3426E403A}"/>
                </a:ext>
              </a:extLst>
            </p:cNvPr>
            <p:cNvSpPr/>
            <p:nvPr/>
          </p:nvSpPr>
          <p:spPr>
            <a:xfrm>
              <a:off x="5660837" y="2719561"/>
              <a:ext cx="316865" cy="38735"/>
            </a:xfrm>
            <a:custGeom>
              <a:avLst/>
              <a:gdLst/>
              <a:ahLst/>
              <a:cxnLst/>
              <a:rect l="l" t="t" r="r" b="b"/>
              <a:pathLst>
                <a:path w="316864" h="38735">
                  <a:moveTo>
                    <a:pt x="0" y="0"/>
                  </a:moveTo>
                  <a:lnTo>
                    <a:pt x="42480" y="17483"/>
                  </a:lnTo>
                  <a:lnTo>
                    <a:pt x="92182" y="32358"/>
                  </a:lnTo>
                  <a:lnTo>
                    <a:pt x="159894" y="38400"/>
                  </a:lnTo>
                  <a:lnTo>
                    <a:pt x="198072" y="37188"/>
                  </a:lnTo>
                  <a:lnTo>
                    <a:pt x="274548" y="21805"/>
                  </a:lnTo>
                  <a:lnTo>
                    <a:pt x="316484" y="3594"/>
                  </a:lnTo>
                  <a:lnTo>
                    <a:pt x="267875" y="13805"/>
                  </a:lnTo>
                  <a:lnTo>
                    <a:pt x="220073" y="20104"/>
                  </a:lnTo>
                  <a:lnTo>
                    <a:pt x="174007" y="22421"/>
                  </a:lnTo>
                  <a:lnTo>
                    <a:pt x="130606" y="20688"/>
                  </a:lnTo>
                  <a:lnTo>
                    <a:pt x="80649" y="14960"/>
                  </a:lnTo>
                  <a:lnTo>
                    <a:pt x="40014" y="8539"/>
                  </a:lnTo>
                  <a:lnTo>
                    <a:pt x="12024" y="3020"/>
                  </a:lnTo>
                  <a:lnTo>
                    <a:pt x="0" y="0"/>
                  </a:lnTo>
                  <a:close/>
                </a:path>
              </a:pathLst>
            </a:custGeom>
            <a:solidFill>
              <a:srgbClr val="DBF0FC"/>
            </a:solidFill>
          </p:spPr>
          <p:txBody>
            <a:bodyPr wrap="square" lIns="0" tIns="0" rIns="0" bIns="0" rtlCol="0"/>
            <a:lstStyle/>
            <a:p>
              <a:endParaRPr/>
            </a:p>
          </p:txBody>
        </p:sp>
        <p:sp>
          <p:nvSpPr>
            <p:cNvPr id="3981" name="object 822">
              <a:extLst>
                <a:ext uri="{FF2B5EF4-FFF2-40B4-BE49-F238E27FC236}">
                  <a16:creationId xmlns:a16="http://schemas.microsoft.com/office/drawing/2014/main" id="{F285D623-3AA1-363E-4F96-33FFF141F792}"/>
                </a:ext>
              </a:extLst>
            </p:cNvPr>
            <p:cNvSpPr/>
            <p:nvPr/>
          </p:nvSpPr>
          <p:spPr>
            <a:xfrm>
              <a:off x="5808473" y="2714461"/>
              <a:ext cx="69215" cy="61594"/>
            </a:xfrm>
            <a:custGeom>
              <a:avLst/>
              <a:gdLst/>
              <a:ahLst/>
              <a:cxnLst/>
              <a:rect l="l" t="t" r="r" b="b"/>
              <a:pathLst>
                <a:path w="69214" h="61594">
                  <a:moveTo>
                    <a:pt x="25614" y="0"/>
                  </a:moveTo>
                  <a:lnTo>
                    <a:pt x="2806" y="36737"/>
                  </a:lnTo>
                  <a:lnTo>
                    <a:pt x="0" y="55012"/>
                  </a:lnTo>
                  <a:lnTo>
                    <a:pt x="330" y="57717"/>
                  </a:lnTo>
                  <a:lnTo>
                    <a:pt x="3086" y="59749"/>
                  </a:lnTo>
                  <a:lnTo>
                    <a:pt x="5118" y="60257"/>
                  </a:lnTo>
                  <a:lnTo>
                    <a:pt x="11811" y="61299"/>
                  </a:lnTo>
                  <a:lnTo>
                    <a:pt x="18583" y="61399"/>
                  </a:lnTo>
                  <a:lnTo>
                    <a:pt x="25302" y="60563"/>
                  </a:lnTo>
                  <a:lnTo>
                    <a:pt x="63039" y="33138"/>
                  </a:lnTo>
                  <a:lnTo>
                    <a:pt x="68783" y="21217"/>
                  </a:lnTo>
                  <a:lnTo>
                    <a:pt x="68491" y="15300"/>
                  </a:lnTo>
                  <a:lnTo>
                    <a:pt x="25614" y="0"/>
                  </a:lnTo>
                  <a:close/>
                </a:path>
              </a:pathLst>
            </a:custGeom>
            <a:solidFill>
              <a:srgbClr val="4885A6"/>
            </a:solidFill>
          </p:spPr>
          <p:txBody>
            <a:bodyPr wrap="square" lIns="0" tIns="0" rIns="0" bIns="0" rtlCol="0"/>
            <a:lstStyle/>
            <a:p>
              <a:endParaRPr/>
            </a:p>
          </p:txBody>
        </p:sp>
        <p:sp>
          <p:nvSpPr>
            <p:cNvPr id="3982" name="object 823">
              <a:extLst>
                <a:ext uri="{FF2B5EF4-FFF2-40B4-BE49-F238E27FC236}">
                  <a16:creationId xmlns:a16="http://schemas.microsoft.com/office/drawing/2014/main" id="{28285414-904E-BCB3-D131-8774D7A53EFE}"/>
                </a:ext>
              </a:extLst>
            </p:cNvPr>
            <p:cNvSpPr/>
            <p:nvPr/>
          </p:nvSpPr>
          <p:spPr>
            <a:xfrm>
              <a:off x="5853722" y="2677286"/>
              <a:ext cx="123189" cy="53340"/>
            </a:xfrm>
            <a:custGeom>
              <a:avLst/>
              <a:gdLst/>
              <a:ahLst/>
              <a:cxnLst/>
              <a:rect l="l" t="t" r="r" b="b"/>
              <a:pathLst>
                <a:path w="123189" h="53339">
                  <a:moveTo>
                    <a:pt x="9461" y="10998"/>
                  </a:moveTo>
                  <a:lnTo>
                    <a:pt x="0" y="31330"/>
                  </a:lnTo>
                  <a:lnTo>
                    <a:pt x="12" y="32232"/>
                  </a:lnTo>
                  <a:lnTo>
                    <a:pt x="5537" y="49695"/>
                  </a:lnTo>
                  <a:lnTo>
                    <a:pt x="5486" y="47891"/>
                  </a:lnTo>
                  <a:lnTo>
                    <a:pt x="5092" y="44488"/>
                  </a:lnTo>
                  <a:lnTo>
                    <a:pt x="4368" y="35344"/>
                  </a:lnTo>
                  <a:lnTo>
                    <a:pt x="7645" y="13982"/>
                  </a:lnTo>
                  <a:lnTo>
                    <a:pt x="9461" y="10998"/>
                  </a:lnTo>
                  <a:close/>
                </a:path>
                <a:path w="123189" h="53339">
                  <a:moveTo>
                    <a:pt x="26695" y="11379"/>
                  </a:moveTo>
                  <a:lnTo>
                    <a:pt x="18211" y="28130"/>
                  </a:lnTo>
                  <a:lnTo>
                    <a:pt x="18478" y="33959"/>
                  </a:lnTo>
                  <a:lnTo>
                    <a:pt x="26111" y="53060"/>
                  </a:lnTo>
                  <a:lnTo>
                    <a:pt x="25895" y="51130"/>
                  </a:lnTo>
                  <a:lnTo>
                    <a:pt x="25146" y="47548"/>
                  </a:lnTo>
                  <a:lnTo>
                    <a:pt x="24879" y="45732"/>
                  </a:lnTo>
                  <a:lnTo>
                    <a:pt x="24193" y="42214"/>
                  </a:lnTo>
                  <a:lnTo>
                    <a:pt x="23469" y="36982"/>
                  </a:lnTo>
                  <a:lnTo>
                    <a:pt x="23101" y="33515"/>
                  </a:lnTo>
                  <a:lnTo>
                    <a:pt x="22898" y="28359"/>
                  </a:lnTo>
                  <a:lnTo>
                    <a:pt x="22987" y="24930"/>
                  </a:lnTo>
                  <a:lnTo>
                    <a:pt x="24142" y="18135"/>
                  </a:lnTo>
                  <a:lnTo>
                    <a:pt x="25044" y="14744"/>
                  </a:lnTo>
                  <a:lnTo>
                    <a:pt x="26695" y="11379"/>
                  </a:lnTo>
                  <a:close/>
                </a:path>
                <a:path w="123189" h="53339">
                  <a:moveTo>
                    <a:pt x="44589" y="49428"/>
                  </a:moveTo>
                  <a:lnTo>
                    <a:pt x="44145" y="47675"/>
                  </a:lnTo>
                  <a:lnTo>
                    <a:pt x="43002" y="44450"/>
                  </a:lnTo>
                  <a:lnTo>
                    <a:pt x="40284" y="35687"/>
                  </a:lnTo>
                  <a:lnTo>
                    <a:pt x="39344" y="31737"/>
                  </a:lnTo>
                  <a:lnTo>
                    <a:pt x="38493" y="26987"/>
                  </a:lnTo>
                  <a:lnTo>
                    <a:pt x="38150" y="23812"/>
                  </a:lnTo>
                  <a:lnTo>
                    <a:pt x="38354" y="17386"/>
                  </a:lnTo>
                  <a:lnTo>
                    <a:pt x="38760" y="14135"/>
                  </a:lnTo>
                  <a:lnTo>
                    <a:pt x="39865" y="10820"/>
                  </a:lnTo>
                  <a:lnTo>
                    <a:pt x="38519" y="11899"/>
                  </a:lnTo>
                  <a:lnTo>
                    <a:pt x="37503" y="13385"/>
                  </a:lnTo>
                  <a:lnTo>
                    <a:pt x="36093" y="16167"/>
                  </a:lnTo>
                  <a:lnTo>
                    <a:pt x="35255" y="18275"/>
                  </a:lnTo>
                  <a:lnTo>
                    <a:pt x="34061" y="23622"/>
                  </a:lnTo>
                  <a:lnTo>
                    <a:pt x="34124" y="27368"/>
                  </a:lnTo>
                  <a:lnTo>
                    <a:pt x="43357" y="48209"/>
                  </a:lnTo>
                  <a:lnTo>
                    <a:pt x="44589" y="49428"/>
                  </a:lnTo>
                  <a:close/>
                </a:path>
                <a:path w="123189" h="53339">
                  <a:moveTo>
                    <a:pt x="103657" y="4762"/>
                  </a:moveTo>
                  <a:lnTo>
                    <a:pt x="99936" y="584"/>
                  </a:lnTo>
                  <a:lnTo>
                    <a:pt x="90182" y="0"/>
                  </a:lnTo>
                  <a:lnTo>
                    <a:pt x="86004" y="3721"/>
                  </a:lnTo>
                  <a:lnTo>
                    <a:pt x="85712" y="8597"/>
                  </a:lnTo>
                  <a:lnTo>
                    <a:pt x="85420" y="13474"/>
                  </a:lnTo>
                  <a:lnTo>
                    <a:pt x="89141" y="17653"/>
                  </a:lnTo>
                  <a:lnTo>
                    <a:pt x="98894" y="18237"/>
                  </a:lnTo>
                  <a:lnTo>
                    <a:pt x="103085" y="14516"/>
                  </a:lnTo>
                  <a:lnTo>
                    <a:pt x="103657" y="4762"/>
                  </a:lnTo>
                  <a:close/>
                </a:path>
                <a:path w="123189" h="53339">
                  <a:moveTo>
                    <a:pt x="122923" y="36601"/>
                  </a:moveTo>
                  <a:lnTo>
                    <a:pt x="121348" y="37833"/>
                  </a:lnTo>
                  <a:lnTo>
                    <a:pt x="117792" y="39001"/>
                  </a:lnTo>
                  <a:lnTo>
                    <a:pt x="112979" y="41097"/>
                  </a:lnTo>
                  <a:lnTo>
                    <a:pt x="110007" y="41084"/>
                  </a:lnTo>
                  <a:lnTo>
                    <a:pt x="106794" y="41376"/>
                  </a:lnTo>
                  <a:lnTo>
                    <a:pt x="103301" y="41300"/>
                  </a:lnTo>
                  <a:lnTo>
                    <a:pt x="100901" y="41097"/>
                  </a:lnTo>
                  <a:lnTo>
                    <a:pt x="98209" y="40360"/>
                  </a:lnTo>
                  <a:lnTo>
                    <a:pt x="94500" y="39573"/>
                  </a:lnTo>
                  <a:lnTo>
                    <a:pt x="92646" y="38760"/>
                  </a:lnTo>
                  <a:lnTo>
                    <a:pt x="89649" y="36601"/>
                  </a:lnTo>
                  <a:lnTo>
                    <a:pt x="91643" y="40182"/>
                  </a:lnTo>
                  <a:lnTo>
                    <a:pt x="94259" y="42570"/>
                  </a:lnTo>
                  <a:lnTo>
                    <a:pt x="97409" y="44069"/>
                  </a:lnTo>
                  <a:lnTo>
                    <a:pt x="101765" y="45847"/>
                  </a:lnTo>
                  <a:lnTo>
                    <a:pt x="106908" y="46024"/>
                  </a:lnTo>
                  <a:lnTo>
                    <a:pt x="111810" y="45999"/>
                  </a:lnTo>
                  <a:lnTo>
                    <a:pt x="114173" y="44678"/>
                  </a:lnTo>
                  <a:lnTo>
                    <a:pt x="117284" y="42633"/>
                  </a:lnTo>
                  <a:lnTo>
                    <a:pt x="118910" y="41719"/>
                  </a:lnTo>
                  <a:lnTo>
                    <a:pt x="122923" y="36601"/>
                  </a:lnTo>
                  <a:close/>
                </a:path>
              </a:pathLst>
            </a:custGeom>
            <a:solidFill>
              <a:srgbClr val="1C3E49"/>
            </a:solidFill>
          </p:spPr>
          <p:txBody>
            <a:bodyPr wrap="square" lIns="0" tIns="0" rIns="0" bIns="0" rtlCol="0"/>
            <a:lstStyle/>
            <a:p>
              <a:endParaRPr/>
            </a:p>
          </p:txBody>
        </p:sp>
        <p:sp>
          <p:nvSpPr>
            <p:cNvPr id="3983" name="object 824">
              <a:extLst>
                <a:ext uri="{FF2B5EF4-FFF2-40B4-BE49-F238E27FC236}">
                  <a16:creationId xmlns:a16="http://schemas.microsoft.com/office/drawing/2014/main" id="{3F68C750-3CD2-BAA8-32DF-0695E4195172}"/>
                </a:ext>
              </a:extLst>
            </p:cNvPr>
            <p:cNvSpPr/>
            <p:nvPr/>
          </p:nvSpPr>
          <p:spPr>
            <a:xfrm>
              <a:off x="5569966" y="2617215"/>
              <a:ext cx="50800" cy="109855"/>
            </a:xfrm>
            <a:custGeom>
              <a:avLst/>
              <a:gdLst/>
              <a:ahLst/>
              <a:cxnLst/>
              <a:rect l="l" t="t" r="r" b="b"/>
              <a:pathLst>
                <a:path w="50800" h="109855">
                  <a:moveTo>
                    <a:pt x="50571" y="48895"/>
                  </a:moveTo>
                  <a:lnTo>
                    <a:pt x="36004" y="33972"/>
                  </a:lnTo>
                  <a:lnTo>
                    <a:pt x="31407" y="28879"/>
                  </a:lnTo>
                  <a:lnTo>
                    <a:pt x="27025" y="23342"/>
                  </a:lnTo>
                  <a:lnTo>
                    <a:pt x="22085" y="16776"/>
                  </a:lnTo>
                  <a:lnTo>
                    <a:pt x="16789" y="10490"/>
                  </a:lnTo>
                  <a:lnTo>
                    <a:pt x="10960" y="4800"/>
                  </a:lnTo>
                  <a:lnTo>
                    <a:pt x="4394" y="0"/>
                  </a:lnTo>
                  <a:lnTo>
                    <a:pt x="3098" y="7658"/>
                  </a:lnTo>
                  <a:lnTo>
                    <a:pt x="2374" y="14744"/>
                  </a:lnTo>
                  <a:lnTo>
                    <a:pt x="2286" y="21602"/>
                  </a:lnTo>
                  <a:lnTo>
                    <a:pt x="2895" y="28549"/>
                  </a:lnTo>
                  <a:lnTo>
                    <a:pt x="15811" y="55194"/>
                  </a:lnTo>
                  <a:lnTo>
                    <a:pt x="10579" y="61048"/>
                  </a:lnTo>
                  <a:lnTo>
                    <a:pt x="0" y="95453"/>
                  </a:lnTo>
                  <a:lnTo>
                    <a:pt x="330" y="102628"/>
                  </a:lnTo>
                  <a:lnTo>
                    <a:pt x="1155" y="109829"/>
                  </a:lnTo>
                  <a:lnTo>
                    <a:pt x="7975" y="105397"/>
                  </a:lnTo>
                  <a:lnTo>
                    <a:pt x="14122" y="100050"/>
                  </a:lnTo>
                  <a:lnTo>
                    <a:pt x="19761" y="94081"/>
                  </a:lnTo>
                  <a:lnTo>
                    <a:pt x="25057" y="87795"/>
                  </a:lnTo>
                  <a:lnTo>
                    <a:pt x="29743" y="82511"/>
                  </a:lnTo>
                  <a:lnTo>
                    <a:pt x="34620" y="77685"/>
                  </a:lnTo>
                  <a:lnTo>
                    <a:pt x="49987" y="63601"/>
                  </a:lnTo>
                  <a:lnTo>
                    <a:pt x="50126" y="58902"/>
                  </a:lnTo>
                  <a:lnTo>
                    <a:pt x="50330" y="58737"/>
                  </a:lnTo>
                  <a:lnTo>
                    <a:pt x="50571" y="48895"/>
                  </a:lnTo>
                  <a:close/>
                </a:path>
              </a:pathLst>
            </a:custGeom>
            <a:solidFill>
              <a:srgbClr val="4885A6"/>
            </a:solidFill>
          </p:spPr>
          <p:txBody>
            <a:bodyPr wrap="square" lIns="0" tIns="0" rIns="0" bIns="0" rtlCol="0"/>
            <a:lstStyle/>
            <a:p>
              <a:endParaRPr/>
            </a:p>
          </p:txBody>
        </p:sp>
        <p:pic>
          <p:nvPicPr>
            <p:cNvPr id="3984" name="object 825">
              <a:extLst>
                <a:ext uri="{FF2B5EF4-FFF2-40B4-BE49-F238E27FC236}">
                  <a16:creationId xmlns:a16="http://schemas.microsoft.com/office/drawing/2014/main" id="{EB77191D-4DB7-D953-3E5C-901F07A23B28}"/>
                </a:ext>
              </a:extLst>
            </p:cNvPr>
            <p:cNvPicPr/>
            <p:nvPr/>
          </p:nvPicPr>
          <p:blipFill>
            <a:blip r:embed="rId551" cstate="hqprint">
              <a:extLst>
                <a:ext uri="{28A0092B-C50C-407E-A947-70E740481C1C}">
                  <a14:useLocalDpi xmlns:a14="http://schemas.microsoft.com/office/drawing/2010/main"/>
                </a:ext>
              </a:extLst>
            </a:blip>
            <a:stretch>
              <a:fillRect/>
            </a:stretch>
          </p:blipFill>
          <p:spPr>
            <a:xfrm>
              <a:off x="4265501" y="3706831"/>
              <a:ext cx="274934" cy="219006"/>
            </a:xfrm>
            <a:prstGeom prst="rect">
              <a:avLst/>
            </a:prstGeom>
          </p:spPr>
        </p:pic>
        <p:sp>
          <p:nvSpPr>
            <p:cNvPr id="3985" name="object 826">
              <a:extLst>
                <a:ext uri="{FF2B5EF4-FFF2-40B4-BE49-F238E27FC236}">
                  <a16:creationId xmlns:a16="http://schemas.microsoft.com/office/drawing/2014/main" id="{9BE933E9-AF1A-8733-FDCA-721006A25A5F}"/>
                </a:ext>
              </a:extLst>
            </p:cNvPr>
            <p:cNvSpPr/>
            <p:nvPr/>
          </p:nvSpPr>
          <p:spPr>
            <a:xfrm>
              <a:off x="4343266" y="3587746"/>
              <a:ext cx="259079" cy="186055"/>
            </a:xfrm>
            <a:custGeom>
              <a:avLst/>
              <a:gdLst/>
              <a:ahLst/>
              <a:cxnLst/>
              <a:rect l="l" t="t" r="r" b="b"/>
              <a:pathLst>
                <a:path w="259079" h="186054">
                  <a:moveTo>
                    <a:pt x="148252" y="0"/>
                  </a:moveTo>
                  <a:lnTo>
                    <a:pt x="100066" y="9888"/>
                  </a:lnTo>
                  <a:lnTo>
                    <a:pt x="55925" y="34370"/>
                  </a:lnTo>
                  <a:lnTo>
                    <a:pt x="20516" y="68297"/>
                  </a:lnTo>
                  <a:lnTo>
                    <a:pt x="0" y="106227"/>
                  </a:lnTo>
                  <a:lnTo>
                    <a:pt x="536" y="142717"/>
                  </a:lnTo>
                  <a:lnTo>
                    <a:pt x="24649" y="170046"/>
                  </a:lnTo>
                  <a:lnTo>
                    <a:pt x="65293" y="184232"/>
                  </a:lnTo>
                  <a:lnTo>
                    <a:pt x="114271" y="185442"/>
                  </a:lnTo>
                  <a:lnTo>
                    <a:pt x="163388" y="173845"/>
                  </a:lnTo>
                  <a:lnTo>
                    <a:pt x="206604" y="151079"/>
                  </a:lnTo>
                  <a:lnTo>
                    <a:pt x="239978" y="120915"/>
                  </a:lnTo>
                  <a:lnTo>
                    <a:pt x="258460" y="86745"/>
                  </a:lnTo>
                  <a:lnTo>
                    <a:pt x="256999" y="51963"/>
                  </a:lnTo>
                  <a:lnTo>
                    <a:pt x="233809" y="22918"/>
                  </a:lnTo>
                  <a:lnTo>
                    <a:pt x="195197" y="4970"/>
                  </a:lnTo>
                  <a:lnTo>
                    <a:pt x="148252" y="0"/>
                  </a:lnTo>
                  <a:close/>
                </a:path>
              </a:pathLst>
            </a:custGeom>
            <a:solidFill>
              <a:srgbClr val="3B93D0"/>
            </a:solidFill>
          </p:spPr>
          <p:txBody>
            <a:bodyPr wrap="square" lIns="0" tIns="0" rIns="0" bIns="0" rtlCol="0"/>
            <a:lstStyle/>
            <a:p>
              <a:endParaRPr/>
            </a:p>
          </p:txBody>
        </p:sp>
        <p:pic>
          <p:nvPicPr>
            <p:cNvPr id="3986" name="object 827">
              <a:extLst>
                <a:ext uri="{FF2B5EF4-FFF2-40B4-BE49-F238E27FC236}">
                  <a16:creationId xmlns:a16="http://schemas.microsoft.com/office/drawing/2014/main" id="{68627780-2CF7-37E1-2CAF-CDFA7D5211DC}"/>
                </a:ext>
              </a:extLst>
            </p:cNvPr>
            <p:cNvPicPr/>
            <p:nvPr/>
          </p:nvPicPr>
          <p:blipFill>
            <a:blip r:embed="rId552" cstate="hqprint">
              <a:extLst>
                <a:ext uri="{28A0092B-C50C-407E-A947-70E740481C1C}">
                  <a14:useLocalDpi xmlns:a14="http://schemas.microsoft.com/office/drawing/2010/main"/>
                </a:ext>
              </a:extLst>
            </a:blip>
            <a:stretch>
              <a:fillRect/>
            </a:stretch>
          </p:blipFill>
          <p:spPr>
            <a:xfrm>
              <a:off x="4340522" y="3584922"/>
              <a:ext cx="260851" cy="171590"/>
            </a:xfrm>
            <a:prstGeom prst="rect">
              <a:avLst/>
            </a:prstGeom>
          </p:spPr>
        </p:pic>
        <p:pic>
          <p:nvPicPr>
            <p:cNvPr id="3987" name="object 828">
              <a:extLst>
                <a:ext uri="{FF2B5EF4-FFF2-40B4-BE49-F238E27FC236}">
                  <a16:creationId xmlns:a16="http://schemas.microsoft.com/office/drawing/2014/main" id="{840A147C-AE57-619C-6F22-627E9645C3C2}"/>
                </a:ext>
              </a:extLst>
            </p:cNvPr>
            <p:cNvPicPr/>
            <p:nvPr/>
          </p:nvPicPr>
          <p:blipFill>
            <a:blip r:embed="rId553" cstate="hqprint">
              <a:extLst>
                <a:ext uri="{28A0092B-C50C-407E-A947-70E740481C1C}">
                  <a14:useLocalDpi xmlns:a14="http://schemas.microsoft.com/office/drawing/2010/main"/>
                </a:ext>
              </a:extLst>
            </a:blip>
            <a:stretch>
              <a:fillRect/>
            </a:stretch>
          </p:blipFill>
          <p:spPr>
            <a:xfrm>
              <a:off x="6631255" y="3209445"/>
              <a:ext cx="312675" cy="583833"/>
            </a:xfrm>
            <a:prstGeom prst="rect">
              <a:avLst/>
            </a:prstGeom>
          </p:spPr>
        </p:pic>
        <p:pic>
          <p:nvPicPr>
            <p:cNvPr id="3988" name="object 829">
              <a:extLst>
                <a:ext uri="{FF2B5EF4-FFF2-40B4-BE49-F238E27FC236}">
                  <a16:creationId xmlns:a16="http://schemas.microsoft.com/office/drawing/2014/main" id="{8C12561B-8DA6-37EE-CB41-60D971DAB567}"/>
                </a:ext>
              </a:extLst>
            </p:cNvPr>
            <p:cNvPicPr/>
            <p:nvPr/>
          </p:nvPicPr>
          <p:blipFill>
            <a:blip r:embed="rId554" cstate="hqprint">
              <a:extLst>
                <a:ext uri="{28A0092B-C50C-407E-A947-70E740481C1C}">
                  <a14:useLocalDpi xmlns:a14="http://schemas.microsoft.com/office/drawing/2010/main"/>
                </a:ext>
              </a:extLst>
            </a:blip>
            <a:stretch>
              <a:fillRect/>
            </a:stretch>
          </p:blipFill>
          <p:spPr>
            <a:xfrm>
              <a:off x="4233110" y="2295244"/>
              <a:ext cx="380729" cy="451315"/>
            </a:xfrm>
            <a:prstGeom prst="rect">
              <a:avLst/>
            </a:prstGeom>
          </p:spPr>
        </p:pic>
        <p:pic>
          <p:nvPicPr>
            <p:cNvPr id="3989" name="object 830">
              <a:extLst>
                <a:ext uri="{FF2B5EF4-FFF2-40B4-BE49-F238E27FC236}">
                  <a16:creationId xmlns:a16="http://schemas.microsoft.com/office/drawing/2014/main" id="{9C4AC779-E2A2-4A75-3ED5-9C29A63A51B7}"/>
                </a:ext>
              </a:extLst>
            </p:cNvPr>
            <p:cNvPicPr/>
            <p:nvPr/>
          </p:nvPicPr>
          <p:blipFill>
            <a:blip r:embed="rId555" cstate="print">
              <a:extLst>
                <a:ext uri="{28A0092B-C50C-407E-A947-70E740481C1C}">
                  <a14:useLocalDpi xmlns:a14="http://schemas.microsoft.com/office/drawing/2010/main"/>
                </a:ext>
              </a:extLst>
            </a:blip>
            <a:stretch>
              <a:fillRect/>
            </a:stretch>
          </p:blipFill>
          <p:spPr>
            <a:xfrm>
              <a:off x="6132131" y="2966110"/>
              <a:ext cx="114985" cy="151129"/>
            </a:xfrm>
            <a:prstGeom prst="rect">
              <a:avLst/>
            </a:prstGeom>
          </p:spPr>
        </p:pic>
        <p:sp>
          <p:nvSpPr>
            <p:cNvPr id="3990" name="object 831">
              <a:extLst>
                <a:ext uri="{FF2B5EF4-FFF2-40B4-BE49-F238E27FC236}">
                  <a16:creationId xmlns:a16="http://schemas.microsoft.com/office/drawing/2014/main" id="{91B8F6E2-944F-A860-5AA6-87A7FEF9850D}"/>
                </a:ext>
              </a:extLst>
            </p:cNvPr>
            <p:cNvSpPr/>
            <p:nvPr/>
          </p:nvSpPr>
          <p:spPr>
            <a:xfrm>
              <a:off x="6184296" y="2681852"/>
              <a:ext cx="178435" cy="223520"/>
            </a:xfrm>
            <a:custGeom>
              <a:avLst/>
              <a:gdLst/>
              <a:ahLst/>
              <a:cxnLst/>
              <a:rect l="l" t="t" r="r" b="b"/>
              <a:pathLst>
                <a:path w="178435" h="223519">
                  <a:moveTo>
                    <a:pt x="133780" y="0"/>
                  </a:moveTo>
                  <a:lnTo>
                    <a:pt x="116751" y="2823"/>
                  </a:lnTo>
                  <a:lnTo>
                    <a:pt x="102323" y="12357"/>
                  </a:lnTo>
                  <a:lnTo>
                    <a:pt x="97971" y="17455"/>
                  </a:lnTo>
                  <a:lnTo>
                    <a:pt x="85890" y="33591"/>
                  </a:lnTo>
                  <a:lnTo>
                    <a:pt x="80959" y="39016"/>
                  </a:lnTo>
                  <a:lnTo>
                    <a:pt x="52298" y="58077"/>
                  </a:lnTo>
                  <a:lnTo>
                    <a:pt x="49707" y="63538"/>
                  </a:lnTo>
                  <a:lnTo>
                    <a:pt x="48299" y="70542"/>
                  </a:lnTo>
                  <a:lnTo>
                    <a:pt x="50049" y="77357"/>
                  </a:lnTo>
                  <a:lnTo>
                    <a:pt x="54035" y="83660"/>
                  </a:lnTo>
                  <a:lnTo>
                    <a:pt x="59334" y="89128"/>
                  </a:lnTo>
                  <a:lnTo>
                    <a:pt x="52031" y="102920"/>
                  </a:lnTo>
                  <a:lnTo>
                    <a:pt x="51155" y="111302"/>
                  </a:lnTo>
                  <a:lnTo>
                    <a:pt x="47751" y="110794"/>
                  </a:lnTo>
                  <a:lnTo>
                    <a:pt x="44958" y="111404"/>
                  </a:lnTo>
                  <a:lnTo>
                    <a:pt x="39852" y="114693"/>
                  </a:lnTo>
                  <a:lnTo>
                    <a:pt x="38023" y="118884"/>
                  </a:lnTo>
                  <a:lnTo>
                    <a:pt x="38201" y="125945"/>
                  </a:lnTo>
                  <a:lnTo>
                    <a:pt x="39204" y="128803"/>
                  </a:lnTo>
                  <a:lnTo>
                    <a:pt x="40767" y="131406"/>
                  </a:lnTo>
                  <a:lnTo>
                    <a:pt x="34784" y="126265"/>
                  </a:lnTo>
                  <a:lnTo>
                    <a:pt x="16624" y="108178"/>
                  </a:lnTo>
                  <a:lnTo>
                    <a:pt x="15443" y="107518"/>
                  </a:lnTo>
                  <a:lnTo>
                    <a:pt x="12954" y="107505"/>
                  </a:lnTo>
                  <a:lnTo>
                    <a:pt x="11734" y="108584"/>
                  </a:lnTo>
                  <a:lnTo>
                    <a:pt x="8978" y="113766"/>
                  </a:lnTo>
                  <a:lnTo>
                    <a:pt x="8559" y="117398"/>
                  </a:lnTo>
                  <a:lnTo>
                    <a:pt x="9753" y="125602"/>
                  </a:lnTo>
                  <a:lnTo>
                    <a:pt x="12179" y="129997"/>
                  </a:lnTo>
                  <a:lnTo>
                    <a:pt x="19507" y="140360"/>
                  </a:lnTo>
                  <a:lnTo>
                    <a:pt x="25146" y="145961"/>
                  </a:lnTo>
                  <a:lnTo>
                    <a:pt x="33604" y="151930"/>
                  </a:lnTo>
                  <a:lnTo>
                    <a:pt x="25742" y="157708"/>
                  </a:lnTo>
                  <a:lnTo>
                    <a:pt x="16763" y="159766"/>
                  </a:lnTo>
                  <a:lnTo>
                    <a:pt x="12204" y="159588"/>
                  </a:lnTo>
                  <a:lnTo>
                    <a:pt x="3898" y="162471"/>
                  </a:lnTo>
                  <a:lnTo>
                    <a:pt x="0" y="166382"/>
                  </a:lnTo>
                  <a:lnTo>
                    <a:pt x="736" y="170726"/>
                  </a:lnTo>
                  <a:lnTo>
                    <a:pt x="6070" y="174750"/>
                  </a:lnTo>
                  <a:lnTo>
                    <a:pt x="12358" y="177165"/>
                  </a:lnTo>
                  <a:lnTo>
                    <a:pt x="19172" y="178312"/>
                  </a:lnTo>
                  <a:lnTo>
                    <a:pt x="29146" y="178485"/>
                  </a:lnTo>
                  <a:lnTo>
                    <a:pt x="32232" y="178257"/>
                  </a:lnTo>
                  <a:lnTo>
                    <a:pt x="35255" y="177660"/>
                  </a:lnTo>
                  <a:lnTo>
                    <a:pt x="32486" y="182041"/>
                  </a:lnTo>
                  <a:lnTo>
                    <a:pt x="30035" y="186791"/>
                  </a:lnTo>
                  <a:lnTo>
                    <a:pt x="29870" y="195440"/>
                  </a:lnTo>
                  <a:lnTo>
                    <a:pt x="31508" y="199517"/>
                  </a:lnTo>
                  <a:lnTo>
                    <a:pt x="37490" y="200812"/>
                  </a:lnTo>
                  <a:lnTo>
                    <a:pt x="40017" y="199351"/>
                  </a:lnTo>
                  <a:lnTo>
                    <a:pt x="46164" y="194995"/>
                  </a:lnTo>
                  <a:lnTo>
                    <a:pt x="49885" y="191795"/>
                  </a:lnTo>
                  <a:lnTo>
                    <a:pt x="53327" y="188290"/>
                  </a:lnTo>
                  <a:lnTo>
                    <a:pt x="51396" y="195059"/>
                  </a:lnTo>
                  <a:lnTo>
                    <a:pt x="50152" y="203949"/>
                  </a:lnTo>
                  <a:lnTo>
                    <a:pt x="51727" y="209130"/>
                  </a:lnTo>
                  <a:lnTo>
                    <a:pt x="53784" y="211467"/>
                  </a:lnTo>
                  <a:lnTo>
                    <a:pt x="59499" y="212318"/>
                  </a:lnTo>
                  <a:lnTo>
                    <a:pt x="62293" y="210248"/>
                  </a:lnTo>
                  <a:lnTo>
                    <a:pt x="69684" y="203365"/>
                  </a:lnTo>
                  <a:lnTo>
                    <a:pt x="74104" y="197802"/>
                  </a:lnTo>
                  <a:lnTo>
                    <a:pt x="77622" y="191731"/>
                  </a:lnTo>
                  <a:lnTo>
                    <a:pt x="77749" y="198513"/>
                  </a:lnTo>
                  <a:lnTo>
                    <a:pt x="78828" y="205295"/>
                  </a:lnTo>
                  <a:lnTo>
                    <a:pt x="81800" y="214706"/>
                  </a:lnTo>
                  <a:lnTo>
                    <a:pt x="83197" y="217906"/>
                  </a:lnTo>
                  <a:lnTo>
                    <a:pt x="88569" y="219976"/>
                  </a:lnTo>
                  <a:lnTo>
                    <a:pt x="91528" y="218935"/>
                  </a:lnTo>
                  <a:lnTo>
                    <a:pt x="95440" y="215226"/>
                  </a:lnTo>
                  <a:lnTo>
                    <a:pt x="98920" y="206413"/>
                  </a:lnTo>
                  <a:lnTo>
                    <a:pt x="99961" y="202526"/>
                  </a:lnTo>
                  <a:lnTo>
                    <a:pt x="100672" y="198602"/>
                  </a:lnTo>
                  <a:lnTo>
                    <a:pt x="102793" y="205270"/>
                  </a:lnTo>
                  <a:lnTo>
                    <a:pt x="105702" y="211683"/>
                  </a:lnTo>
                  <a:lnTo>
                    <a:pt x="110769" y="219849"/>
                  </a:lnTo>
                  <a:lnTo>
                    <a:pt x="112522" y="222199"/>
                  </a:lnTo>
                  <a:lnTo>
                    <a:pt x="118554" y="223316"/>
                  </a:lnTo>
                  <a:lnTo>
                    <a:pt x="121627" y="220205"/>
                  </a:lnTo>
                  <a:lnTo>
                    <a:pt x="124663" y="212661"/>
                  </a:lnTo>
                  <a:lnTo>
                    <a:pt x="124498" y="207937"/>
                  </a:lnTo>
                  <a:lnTo>
                    <a:pt x="123850" y="203326"/>
                  </a:lnTo>
                  <a:lnTo>
                    <a:pt x="128320" y="207022"/>
                  </a:lnTo>
                  <a:lnTo>
                    <a:pt x="134036" y="210921"/>
                  </a:lnTo>
                  <a:lnTo>
                    <a:pt x="140214" y="214015"/>
                  </a:lnTo>
                  <a:lnTo>
                    <a:pt x="146715" y="215779"/>
                  </a:lnTo>
                  <a:lnTo>
                    <a:pt x="153403" y="215684"/>
                  </a:lnTo>
                  <a:lnTo>
                    <a:pt x="156565" y="212610"/>
                  </a:lnTo>
                  <a:lnTo>
                    <a:pt x="155727" y="207149"/>
                  </a:lnTo>
                  <a:lnTo>
                    <a:pt x="150698" y="199923"/>
                  </a:lnTo>
                  <a:lnTo>
                    <a:pt x="146938" y="197370"/>
                  </a:lnTo>
                  <a:lnTo>
                    <a:pt x="140411" y="189877"/>
                  </a:lnTo>
                  <a:lnTo>
                    <a:pt x="139090" y="184188"/>
                  </a:lnTo>
                  <a:lnTo>
                    <a:pt x="137261" y="179146"/>
                  </a:lnTo>
                  <a:lnTo>
                    <a:pt x="147967" y="178053"/>
                  </a:lnTo>
                  <a:lnTo>
                    <a:pt x="155651" y="175933"/>
                  </a:lnTo>
                  <a:lnTo>
                    <a:pt x="162712" y="172554"/>
                  </a:lnTo>
                  <a:lnTo>
                    <a:pt x="167093" y="170459"/>
                  </a:lnTo>
                  <a:lnTo>
                    <a:pt x="171348" y="167805"/>
                  </a:lnTo>
                  <a:lnTo>
                    <a:pt x="176441" y="161251"/>
                  </a:lnTo>
                  <a:lnTo>
                    <a:pt x="177825" y="157873"/>
                  </a:lnTo>
                  <a:lnTo>
                    <a:pt x="177965" y="152006"/>
                  </a:lnTo>
                  <a:lnTo>
                    <a:pt x="177431" y="150456"/>
                  </a:lnTo>
                  <a:lnTo>
                    <a:pt x="175260" y="149288"/>
                  </a:lnTo>
                  <a:lnTo>
                    <a:pt x="173913" y="149263"/>
                  </a:lnTo>
                  <a:lnTo>
                    <a:pt x="150087" y="155935"/>
                  </a:lnTo>
                  <a:lnTo>
                    <a:pt x="142671" y="157505"/>
                  </a:lnTo>
                  <a:lnTo>
                    <a:pt x="145605" y="154368"/>
                  </a:lnTo>
                  <a:lnTo>
                    <a:pt x="147459" y="150279"/>
                  </a:lnTo>
                  <a:lnTo>
                    <a:pt x="148170" y="143586"/>
                  </a:lnTo>
                  <a:lnTo>
                    <a:pt x="146176" y="141224"/>
                  </a:lnTo>
                  <a:lnTo>
                    <a:pt x="143332" y="139573"/>
                  </a:lnTo>
                  <a:lnTo>
                    <a:pt x="146176" y="129997"/>
                  </a:lnTo>
                  <a:lnTo>
                    <a:pt x="147294" y="125069"/>
                  </a:lnTo>
                  <a:lnTo>
                    <a:pt x="148374" y="117068"/>
                  </a:lnTo>
                  <a:lnTo>
                    <a:pt x="150050" y="116954"/>
                  </a:lnTo>
                  <a:lnTo>
                    <a:pt x="157872" y="114530"/>
                  </a:lnTo>
                  <a:lnTo>
                    <a:pt x="163993" y="109605"/>
                  </a:lnTo>
                  <a:lnTo>
                    <a:pt x="167397" y="102697"/>
                  </a:lnTo>
                  <a:lnTo>
                    <a:pt x="167068" y="94322"/>
                  </a:lnTo>
                  <a:lnTo>
                    <a:pt x="165684" y="89446"/>
                  </a:lnTo>
                  <a:lnTo>
                    <a:pt x="163118" y="84975"/>
                  </a:lnTo>
                  <a:lnTo>
                    <a:pt x="161734" y="80073"/>
                  </a:lnTo>
                  <a:lnTo>
                    <a:pt x="160444" y="72562"/>
                  </a:lnTo>
                  <a:lnTo>
                    <a:pt x="160358" y="64770"/>
                  </a:lnTo>
                  <a:lnTo>
                    <a:pt x="162383" y="41715"/>
                  </a:lnTo>
                  <a:lnTo>
                    <a:pt x="162385" y="33961"/>
                  </a:lnTo>
                  <a:lnTo>
                    <a:pt x="161582" y="26276"/>
                  </a:lnTo>
                  <a:lnTo>
                    <a:pt x="159740" y="18846"/>
                  </a:lnTo>
                  <a:lnTo>
                    <a:pt x="149435" y="4977"/>
                  </a:lnTo>
                  <a:lnTo>
                    <a:pt x="133780" y="0"/>
                  </a:lnTo>
                  <a:close/>
                </a:path>
              </a:pathLst>
            </a:custGeom>
            <a:solidFill>
              <a:srgbClr val="FFFFFF"/>
            </a:solidFill>
          </p:spPr>
          <p:txBody>
            <a:bodyPr wrap="square" lIns="0" tIns="0" rIns="0" bIns="0" rtlCol="0"/>
            <a:lstStyle/>
            <a:p>
              <a:endParaRPr/>
            </a:p>
          </p:txBody>
        </p:sp>
        <p:sp>
          <p:nvSpPr>
            <p:cNvPr id="3991" name="object 832">
              <a:extLst>
                <a:ext uri="{FF2B5EF4-FFF2-40B4-BE49-F238E27FC236}">
                  <a16:creationId xmlns:a16="http://schemas.microsoft.com/office/drawing/2014/main" id="{270CBAA1-9A09-5D33-92F0-DC0B7CF7A182}"/>
                </a:ext>
              </a:extLst>
            </p:cNvPr>
            <p:cNvSpPr/>
            <p:nvPr/>
          </p:nvSpPr>
          <p:spPr>
            <a:xfrm>
              <a:off x="6235598" y="2802813"/>
              <a:ext cx="84455" cy="45085"/>
            </a:xfrm>
            <a:custGeom>
              <a:avLst/>
              <a:gdLst/>
              <a:ahLst/>
              <a:cxnLst/>
              <a:rect l="l" t="t" r="r" b="b"/>
              <a:pathLst>
                <a:path w="84454" h="45085">
                  <a:moveTo>
                    <a:pt x="15900" y="5270"/>
                  </a:moveTo>
                  <a:lnTo>
                    <a:pt x="13538" y="2044"/>
                  </a:lnTo>
                  <a:lnTo>
                    <a:pt x="5702" y="0"/>
                  </a:lnTo>
                  <a:lnTo>
                    <a:pt x="1371" y="2552"/>
                  </a:lnTo>
                  <a:lnTo>
                    <a:pt x="88" y="7467"/>
                  </a:lnTo>
                  <a:lnTo>
                    <a:pt x="0" y="8140"/>
                  </a:lnTo>
                  <a:lnTo>
                    <a:pt x="0" y="12344"/>
                  </a:lnTo>
                  <a:lnTo>
                    <a:pt x="2374" y="15557"/>
                  </a:lnTo>
                  <a:lnTo>
                    <a:pt x="10185" y="17589"/>
                  </a:lnTo>
                  <a:lnTo>
                    <a:pt x="14528" y="15049"/>
                  </a:lnTo>
                  <a:lnTo>
                    <a:pt x="15811" y="10134"/>
                  </a:lnTo>
                  <a:lnTo>
                    <a:pt x="15900" y="9461"/>
                  </a:lnTo>
                  <a:lnTo>
                    <a:pt x="15900" y="8801"/>
                  </a:lnTo>
                  <a:lnTo>
                    <a:pt x="15900" y="5270"/>
                  </a:lnTo>
                  <a:close/>
                </a:path>
                <a:path w="84454" h="45085">
                  <a:moveTo>
                    <a:pt x="52578" y="38836"/>
                  </a:moveTo>
                  <a:lnTo>
                    <a:pt x="52552" y="38214"/>
                  </a:lnTo>
                  <a:lnTo>
                    <a:pt x="52463" y="37934"/>
                  </a:lnTo>
                  <a:lnTo>
                    <a:pt x="51765" y="36753"/>
                  </a:lnTo>
                  <a:lnTo>
                    <a:pt x="50584" y="36461"/>
                  </a:lnTo>
                  <a:lnTo>
                    <a:pt x="43319" y="40728"/>
                  </a:lnTo>
                  <a:lnTo>
                    <a:pt x="37490" y="41910"/>
                  </a:lnTo>
                  <a:lnTo>
                    <a:pt x="26327" y="38735"/>
                  </a:lnTo>
                  <a:lnTo>
                    <a:pt x="22783" y="32181"/>
                  </a:lnTo>
                  <a:lnTo>
                    <a:pt x="21628" y="31826"/>
                  </a:lnTo>
                  <a:lnTo>
                    <a:pt x="20091" y="32626"/>
                  </a:lnTo>
                  <a:lnTo>
                    <a:pt x="19723" y="33197"/>
                  </a:lnTo>
                  <a:lnTo>
                    <a:pt x="19685" y="34480"/>
                  </a:lnTo>
                  <a:lnTo>
                    <a:pt x="20002" y="35217"/>
                  </a:lnTo>
                  <a:lnTo>
                    <a:pt x="23583" y="41948"/>
                  </a:lnTo>
                  <a:lnTo>
                    <a:pt x="33350" y="44704"/>
                  </a:lnTo>
                  <a:lnTo>
                    <a:pt x="34798" y="44907"/>
                  </a:lnTo>
                  <a:lnTo>
                    <a:pt x="37452" y="44945"/>
                  </a:lnTo>
                  <a:lnTo>
                    <a:pt x="41884" y="44818"/>
                  </a:lnTo>
                  <a:lnTo>
                    <a:pt x="46634" y="43281"/>
                  </a:lnTo>
                  <a:lnTo>
                    <a:pt x="52197" y="39992"/>
                  </a:lnTo>
                  <a:lnTo>
                    <a:pt x="52527" y="39433"/>
                  </a:lnTo>
                  <a:lnTo>
                    <a:pt x="52578" y="38836"/>
                  </a:lnTo>
                  <a:close/>
                </a:path>
                <a:path w="84454" h="45085">
                  <a:moveTo>
                    <a:pt x="83883" y="25387"/>
                  </a:moveTo>
                  <a:lnTo>
                    <a:pt x="81508" y="22161"/>
                  </a:lnTo>
                  <a:lnTo>
                    <a:pt x="77419" y="21082"/>
                  </a:lnTo>
                  <a:lnTo>
                    <a:pt x="76885" y="21005"/>
                  </a:lnTo>
                  <a:lnTo>
                    <a:pt x="75526" y="20980"/>
                  </a:lnTo>
                  <a:lnTo>
                    <a:pt x="72148" y="21158"/>
                  </a:lnTo>
                  <a:lnTo>
                    <a:pt x="69138" y="23482"/>
                  </a:lnTo>
                  <a:lnTo>
                    <a:pt x="68097" y="27432"/>
                  </a:lnTo>
                  <a:lnTo>
                    <a:pt x="68021" y="27965"/>
                  </a:lnTo>
                  <a:lnTo>
                    <a:pt x="67983" y="28498"/>
                  </a:lnTo>
                  <a:lnTo>
                    <a:pt x="67983" y="29311"/>
                  </a:lnTo>
                  <a:lnTo>
                    <a:pt x="68160" y="32689"/>
                  </a:lnTo>
                  <a:lnTo>
                    <a:pt x="70485" y="35699"/>
                  </a:lnTo>
                  <a:lnTo>
                    <a:pt x="78168" y="37719"/>
                  </a:lnTo>
                  <a:lnTo>
                    <a:pt x="82511" y="35166"/>
                  </a:lnTo>
                  <a:lnTo>
                    <a:pt x="83807" y="30251"/>
                  </a:lnTo>
                  <a:lnTo>
                    <a:pt x="83883" y="29578"/>
                  </a:lnTo>
                  <a:lnTo>
                    <a:pt x="83883" y="28917"/>
                  </a:lnTo>
                  <a:lnTo>
                    <a:pt x="83883" y="25387"/>
                  </a:lnTo>
                  <a:close/>
                </a:path>
              </a:pathLst>
            </a:custGeom>
            <a:solidFill>
              <a:srgbClr val="9D9C9C"/>
            </a:solidFill>
          </p:spPr>
          <p:txBody>
            <a:bodyPr wrap="square" lIns="0" tIns="0" rIns="0" bIns="0" rtlCol="0"/>
            <a:lstStyle/>
            <a:p>
              <a:endParaRPr/>
            </a:p>
          </p:txBody>
        </p:sp>
        <p:sp>
          <p:nvSpPr>
            <p:cNvPr id="3992" name="object 833">
              <a:extLst>
                <a:ext uri="{FF2B5EF4-FFF2-40B4-BE49-F238E27FC236}">
                  <a16:creationId xmlns:a16="http://schemas.microsoft.com/office/drawing/2014/main" id="{887F31CD-A125-4CF0-A1AA-2D9AC31B794E}"/>
                </a:ext>
              </a:extLst>
            </p:cNvPr>
            <p:cNvSpPr/>
            <p:nvPr/>
          </p:nvSpPr>
          <p:spPr>
            <a:xfrm>
              <a:off x="6240764" y="2719127"/>
              <a:ext cx="38735" cy="52069"/>
            </a:xfrm>
            <a:custGeom>
              <a:avLst/>
              <a:gdLst/>
              <a:ahLst/>
              <a:cxnLst/>
              <a:rect l="l" t="t" r="r" b="b"/>
              <a:pathLst>
                <a:path w="38735" h="52069">
                  <a:moveTo>
                    <a:pt x="38480" y="0"/>
                  </a:moveTo>
                  <a:lnTo>
                    <a:pt x="11277" y="27914"/>
                  </a:lnTo>
                  <a:lnTo>
                    <a:pt x="0" y="49136"/>
                  </a:lnTo>
                  <a:lnTo>
                    <a:pt x="1866" y="50990"/>
                  </a:lnTo>
                  <a:lnTo>
                    <a:pt x="2844" y="51841"/>
                  </a:lnTo>
                  <a:lnTo>
                    <a:pt x="7886" y="42037"/>
                  </a:lnTo>
                  <a:lnTo>
                    <a:pt x="10540" y="37388"/>
                  </a:lnTo>
                  <a:lnTo>
                    <a:pt x="14998" y="30581"/>
                  </a:lnTo>
                  <a:lnTo>
                    <a:pt x="21437" y="21742"/>
                  </a:lnTo>
                  <a:lnTo>
                    <a:pt x="36804" y="2235"/>
                  </a:lnTo>
                  <a:lnTo>
                    <a:pt x="38480" y="0"/>
                  </a:lnTo>
                  <a:close/>
                </a:path>
              </a:pathLst>
            </a:custGeom>
            <a:solidFill>
              <a:srgbClr val="E3E3E3"/>
            </a:solidFill>
          </p:spPr>
          <p:txBody>
            <a:bodyPr wrap="square" lIns="0" tIns="0" rIns="0" bIns="0" rtlCol="0"/>
            <a:lstStyle/>
            <a:p>
              <a:endParaRPr/>
            </a:p>
          </p:txBody>
        </p:sp>
        <p:sp>
          <p:nvSpPr>
            <p:cNvPr id="3993" name="object 834">
              <a:extLst>
                <a:ext uri="{FF2B5EF4-FFF2-40B4-BE49-F238E27FC236}">
                  <a16:creationId xmlns:a16="http://schemas.microsoft.com/office/drawing/2014/main" id="{79D3662E-EF04-1289-4E28-4F230B3B81E2}"/>
                </a:ext>
              </a:extLst>
            </p:cNvPr>
            <p:cNvSpPr/>
            <p:nvPr/>
          </p:nvSpPr>
          <p:spPr>
            <a:xfrm>
              <a:off x="6335193" y="2798692"/>
              <a:ext cx="635" cy="0"/>
            </a:xfrm>
            <a:custGeom>
              <a:avLst/>
              <a:gdLst/>
              <a:ahLst/>
              <a:cxnLst/>
              <a:rect l="l" t="t" r="r" b="b"/>
              <a:pathLst>
                <a:path w="635">
                  <a:moveTo>
                    <a:pt x="0" y="0"/>
                  </a:moveTo>
                  <a:lnTo>
                    <a:pt x="226" y="0"/>
                  </a:lnTo>
                </a:path>
              </a:pathLst>
            </a:custGeom>
            <a:ln w="3175">
              <a:solidFill>
                <a:srgbClr val="51889D"/>
              </a:solidFill>
            </a:ln>
          </p:spPr>
          <p:txBody>
            <a:bodyPr wrap="square" lIns="0" tIns="0" rIns="0" bIns="0" rtlCol="0"/>
            <a:lstStyle/>
            <a:p>
              <a:endParaRPr/>
            </a:p>
          </p:txBody>
        </p:sp>
        <p:sp>
          <p:nvSpPr>
            <p:cNvPr id="3994" name="object 835">
              <a:extLst>
                <a:ext uri="{FF2B5EF4-FFF2-40B4-BE49-F238E27FC236}">
                  <a16:creationId xmlns:a16="http://schemas.microsoft.com/office/drawing/2014/main" id="{15051950-7A60-5E64-3BBE-57DF4D65165A}"/>
                </a:ext>
              </a:extLst>
            </p:cNvPr>
            <p:cNvSpPr/>
            <p:nvPr/>
          </p:nvSpPr>
          <p:spPr>
            <a:xfrm>
              <a:off x="6332669" y="2735784"/>
              <a:ext cx="6985" cy="63500"/>
            </a:xfrm>
            <a:custGeom>
              <a:avLst/>
              <a:gdLst/>
              <a:ahLst/>
              <a:cxnLst/>
              <a:rect l="l" t="t" r="r" b="b"/>
              <a:pathLst>
                <a:path w="6985" h="63500">
                  <a:moveTo>
                    <a:pt x="1854" y="0"/>
                  </a:moveTo>
                  <a:lnTo>
                    <a:pt x="2425" y="31902"/>
                  </a:lnTo>
                  <a:lnTo>
                    <a:pt x="2285" y="39789"/>
                  </a:lnTo>
                  <a:lnTo>
                    <a:pt x="2019" y="45021"/>
                  </a:lnTo>
                  <a:lnTo>
                    <a:pt x="939" y="56743"/>
                  </a:lnTo>
                  <a:lnTo>
                    <a:pt x="0" y="63144"/>
                  </a:lnTo>
                  <a:lnTo>
                    <a:pt x="3898" y="62636"/>
                  </a:lnTo>
                  <a:lnTo>
                    <a:pt x="4216" y="62001"/>
                  </a:lnTo>
                  <a:lnTo>
                    <a:pt x="6095" y="50774"/>
                  </a:lnTo>
                  <a:lnTo>
                    <a:pt x="6743" y="44602"/>
                  </a:lnTo>
                  <a:lnTo>
                    <a:pt x="6883" y="41148"/>
                  </a:lnTo>
                  <a:lnTo>
                    <a:pt x="6883" y="37706"/>
                  </a:lnTo>
                  <a:lnTo>
                    <a:pt x="2666" y="2565"/>
                  </a:lnTo>
                  <a:lnTo>
                    <a:pt x="1854" y="0"/>
                  </a:lnTo>
                  <a:close/>
                </a:path>
              </a:pathLst>
            </a:custGeom>
            <a:solidFill>
              <a:srgbClr val="E3E3E3"/>
            </a:solidFill>
          </p:spPr>
          <p:txBody>
            <a:bodyPr wrap="square" lIns="0" tIns="0" rIns="0" bIns="0" rtlCol="0"/>
            <a:lstStyle/>
            <a:p>
              <a:endParaRPr/>
            </a:p>
          </p:txBody>
        </p:sp>
        <p:pic>
          <p:nvPicPr>
            <p:cNvPr id="3995" name="object 836">
              <a:extLst>
                <a:ext uri="{FF2B5EF4-FFF2-40B4-BE49-F238E27FC236}">
                  <a16:creationId xmlns:a16="http://schemas.microsoft.com/office/drawing/2014/main" id="{41BB8AA6-9C9D-B135-EE8E-2F2DC4EF545D}"/>
                </a:ext>
              </a:extLst>
            </p:cNvPr>
            <p:cNvPicPr/>
            <p:nvPr/>
          </p:nvPicPr>
          <p:blipFill>
            <a:blip r:embed="rId556" cstate="print">
              <a:extLst>
                <a:ext uri="{28A0092B-C50C-407E-A947-70E740481C1C}">
                  <a14:useLocalDpi xmlns:a14="http://schemas.microsoft.com/office/drawing/2010/main"/>
                </a:ext>
              </a:extLst>
            </a:blip>
            <a:stretch>
              <a:fillRect/>
            </a:stretch>
          </p:blipFill>
          <p:spPr>
            <a:xfrm>
              <a:off x="6336741" y="2299614"/>
              <a:ext cx="110883" cy="152400"/>
            </a:xfrm>
            <a:prstGeom prst="rect">
              <a:avLst/>
            </a:prstGeom>
          </p:spPr>
        </p:pic>
        <p:pic>
          <p:nvPicPr>
            <p:cNvPr id="3996" name="object 837">
              <a:extLst>
                <a:ext uri="{FF2B5EF4-FFF2-40B4-BE49-F238E27FC236}">
                  <a16:creationId xmlns:a16="http://schemas.microsoft.com/office/drawing/2014/main" id="{52C33A0C-313E-2DE0-9685-B8BC6F3615B8}"/>
                </a:ext>
              </a:extLst>
            </p:cNvPr>
            <p:cNvPicPr/>
            <p:nvPr/>
          </p:nvPicPr>
          <p:blipFill>
            <a:blip r:embed="rId557" cstate="print">
              <a:extLst>
                <a:ext uri="{28A0092B-C50C-407E-A947-70E740481C1C}">
                  <a14:useLocalDpi xmlns:a14="http://schemas.microsoft.com/office/drawing/2010/main"/>
                </a:ext>
              </a:extLst>
            </a:blip>
            <a:stretch>
              <a:fillRect/>
            </a:stretch>
          </p:blipFill>
          <p:spPr>
            <a:xfrm>
              <a:off x="6362877" y="2330526"/>
              <a:ext cx="16725" cy="40284"/>
            </a:xfrm>
            <a:prstGeom prst="rect">
              <a:avLst/>
            </a:prstGeom>
          </p:spPr>
        </p:pic>
        <p:pic>
          <p:nvPicPr>
            <p:cNvPr id="3997" name="object 838">
              <a:extLst>
                <a:ext uri="{FF2B5EF4-FFF2-40B4-BE49-F238E27FC236}">
                  <a16:creationId xmlns:a16="http://schemas.microsoft.com/office/drawing/2014/main" id="{072A6095-8CD9-11A3-42B8-B2AB4226CB09}"/>
                </a:ext>
              </a:extLst>
            </p:cNvPr>
            <p:cNvPicPr/>
            <p:nvPr/>
          </p:nvPicPr>
          <p:blipFill>
            <a:blip r:embed="rId558" cstate="print">
              <a:extLst>
                <a:ext uri="{28A0092B-C50C-407E-A947-70E740481C1C}">
                  <a14:useLocalDpi xmlns:a14="http://schemas.microsoft.com/office/drawing/2010/main"/>
                </a:ext>
              </a:extLst>
            </a:blip>
            <a:stretch>
              <a:fillRect/>
            </a:stretch>
          </p:blipFill>
          <p:spPr>
            <a:xfrm>
              <a:off x="6362877" y="2331872"/>
              <a:ext cx="68199" cy="41833"/>
            </a:xfrm>
            <a:prstGeom prst="rect">
              <a:avLst/>
            </a:prstGeom>
          </p:spPr>
        </p:pic>
        <p:pic>
          <p:nvPicPr>
            <p:cNvPr id="3998" name="object 839">
              <a:extLst>
                <a:ext uri="{FF2B5EF4-FFF2-40B4-BE49-F238E27FC236}">
                  <a16:creationId xmlns:a16="http://schemas.microsoft.com/office/drawing/2014/main" id="{9FF62802-687A-5C86-BD3F-A68796EFEAFA}"/>
                </a:ext>
              </a:extLst>
            </p:cNvPr>
            <p:cNvPicPr/>
            <p:nvPr/>
          </p:nvPicPr>
          <p:blipFill>
            <a:blip r:embed="rId559" cstate="print">
              <a:extLst>
                <a:ext uri="{28A0092B-C50C-407E-A947-70E740481C1C}">
                  <a14:useLocalDpi xmlns:a14="http://schemas.microsoft.com/office/drawing/2010/main"/>
                </a:ext>
              </a:extLst>
            </a:blip>
            <a:stretch>
              <a:fillRect/>
            </a:stretch>
          </p:blipFill>
          <p:spPr>
            <a:xfrm>
              <a:off x="6492923" y="2227656"/>
              <a:ext cx="95874" cy="101346"/>
            </a:xfrm>
            <a:prstGeom prst="rect">
              <a:avLst/>
            </a:prstGeom>
          </p:spPr>
        </p:pic>
        <p:pic>
          <p:nvPicPr>
            <p:cNvPr id="3999" name="object 840">
              <a:extLst>
                <a:ext uri="{FF2B5EF4-FFF2-40B4-BE49-F238E27FC236}">
                  <a16:creationId xmlns:a16="http://schemas.microsoft.com/office/drawing/2014/main" id="{5F9DAEBE-96C0-0841-0976-A26F89C206D5}"/>
                </a:ext>
              </a:extLst>
            </p:cNvPr>
            <p:cNvPicPr/>
            <p:nvPr/>
          </p:nvPicPr>
          <p:blipFill>
            <a:blip r:embed="rId560" cstate="print">
              <a:extLst>
                <a:ext uri="{28A0092B-C50C-407E-A947-70E740481C1C}">
                  <a14:useLocalDpi xmlns:a14="http://schemas.microsoft.com/office/drawing/2010/main"/>
                </a:ext>
              </a:extLst>
            </a:blip>
            <a:stretch>
              <a:fillRect/>
            </a:stretch>
          </p:blipFill>
          <p:spPr>
            <a:xfrm>
              <a:off x="6521996" y="2239556"/>
              <a:ext cx="56870" cy="60007"/>
            </a:xfrm>
            <a:prstGeom prst="rect">
              <a:avLst/>
            </a:prstGeom>
          </p:spPr>
        </p:pic>
        <p:sp>
          <p:nvSpPr>
            <p:cNvPr id="4000" name="object 841">
              <a:extLst>
                <a:ext uri="{FF2B5EF4-FFF2-40B4-BE49-F238E27FC236}">
                  <a16:creationId xmlns:a16="http://schemas.microsoft.com/office/drawing/2014/main" id="{F70F2790-99A9-4196-74CE-17FC2B94B9B8}"/>
                </a:ext>
              </a:extLst>
            </p:cNvPr>
            <p:cNvSpPr/>
            <p:nvPr/>
          </p:nvSpPr>
          <p:spPr>
            <a:xfrm>
              <a:off x="6568385" y="2284183"/>
              <a:ext cx="635" cy="0"/>
            </a:xfrm>
            <a:custGeom>
              <a:avLst/>
              <a:gdLst/>
              <a:ahLst/>
              <a:cxnLst/>
              <a:rect l="l" t="t" r="r" b="b"/>
              <a:pathLst>
                <a:path w="634">
                  <a:moveTo>
                    <a:pt x="0" y="0"/>
                  </a:moveTo>
                  <a:lnTo>
                    <a:pt x="187" y="0"/>
                  </a:lnTo>
                </a:path>
              </a:pathLst>
            </a:custGeom>
            <a:ln w="3175">
              <a:solidFill>
                <a:srgbClr val="709FB4"/>
              </a:solidFill>
            </a:ln>
          </p:spPr>
          <p:txBody>
            <a:bodyPr wrap="square" lIns="0" tIns="0" rIns="0" bIns="0" rtlCol="0"/>
            <a:lstStyle/>
            <a:p>
              <a:endParaRPr/>
            </a:p>
          </p:txBody>
        </p:sp>
        <p:sp>
          <p:nvSpPr>
            <p:cNvPr id="4001" name="object 842">
              <a:extLst>
                <a:ext uri="{FF2B5EF4-FFF2-40B4-BE49-F238E27FC236}">
                  <a16:creationId xmlns:a16="http://schemas.microsoft.com/office/drawing/2014/main" id="{48A6996C-EF01-8849-DF89-8DE1E2A9C839}"/>
                </a:ext>
              </a:extLst>
            </p:cNvPr>
            <p:cNvSpPr/>
            <p:nvPr/>
          </p:nvSpPr>
          <p:spPr>
            <a:xfrm>
              <a:off x="6312677" y="2591799"/>
              <a:ext cx="216535" cy="198120"/>
            </a:xfrm>
            <a:custGeom>
              <a:avLst/>
              <a:gdLst/>
              <a:ahLst/>
              <a:cxnLst/>
              <a:rect l="l" t="t" r="r" b="b"/>
              <a:pathLst>
                <a:path w="216534" h="198119">
                  <a:moveTo>
                    <a:pt x="189248" y="0"/>
                  </a:moveTo>
                  <a:lnTo>
                    <a:pt x="171970" y="27"/>
                  </a:lnTo>
                  <a:lnTo>
                    <a:pt x="165530" y="1886"/>
                  </a:lnTo>
                  <a:lnTo>
                    <a:pt x="146558" y="8726"/>
                  </a:lnTo>
                  <a:lnTo>
                    <a:pt x="139450" y="10540"/>
                  </a:lnTo>
                  <a:lnTo>
                    <a:pt x="132207" y="11706"/>
                  </a:lnTo>
                  <a:lnTo>
                    <a:pt x="124887" y="12218"/>
                  </a:lnTo>
                  <a:lnTo>
                    <a:pt x="117551" y="12066"/>
                  </a:lnTo>
                  <a:lnTo>
                    <a:pt x="111544" y="11660"/>
                  </a:lnTo>
                  <a:lnTo>
                    <a:pt x="105003" y="10695"/>
                  </a:lnTo>
                  <a:lnTo>
                    <a:pt x="99847" y="13832"/>
                  </a:lnTo>
                  <a:lnTo>
                    <a:pt x="94824" y="18901"/>
                  </a:lnTo>
                  <a:lnTo>
                    <a:pt x="92541" y="25552"/>
                  </a:lnTo>
                  <a:lnTo>
                    <a:pt x="92407" y="33011"/>
                  </a:lnTo>
                  <a:lnTo>
                    <a:pt x="93827" y="40502"/>
                  </a:lnTo>
                  <a:lnTo>
                    <a:pt x="80137" y="47982"/>
                  </a:lnTo>
                  <a:lnTo>
                    <a:pt x="74790" y="54510"/>
                  </a:lnTo>
                  <a:lnTo>
                    <a:pt x="72237" y="52211"/>
                  </a:lnTo>
                  <a:lnTo>
                    <a:pt x="69583" y="51195"/>
                  </a:lnTo>
                  <a:lnTo>
                    <a:pt x="67335" y="51030"/>
                  </a:lnTo>
                  <a:lnTo>
                    <a:pt x="63487" y="51119"/>
                  </a:lnTo>
                  <a:lnTo>
                    <a:pt x="59639" y="53621"/>
                  </a:lnTo>
                  <a:lnTo>
                    <a:pt x="55930" y="59628"/>
                  </a:lnTo>
                  <a:lnTo>
                    <a:pt x="55181" y="62536"/>
                  </a:lnTo>
                  <a:lnTo>
                    <a:pt x="55054" y="65572"/>
                  </a:lnTo>
                  <a:lnTo>
                    <a:pt x="52886" y="57999"/>
                  </a:lnTo>
                  <a:lnTo>
                    <a:pt x="47688" y="32894"/>
                  </a:lnTo>
                  <a:lnTo>
                    <a:pt x="47040" y="31688"/>
                  </a:lnTo>
                  <a:lnTo>
                    <a:pt x="44983" y="30304"/>
                  </a:lnTo>
                  <a:lnTo>
                    <a:pt x="43370" y="30545"/>
                  </a:lnTo>
                  <a:lnTo>
                    <a:pt x="38239" y="33364"/>
                  </a:lnTo>
                  <a:lnTo>
                    <a:pt x="35864" y="36171"/>
                  </a:lnTo>
                  <a:lnTo>
                    <a:pt x="32372" y="43677"/>
                  </a:lnTo>
                  <a:lnTo>
                    <a:pt x="31965" y="48693"/>
                  </a:lnTo>
                  <a:lnTo>
                    <a:pt x="32372" y="61381"/>
                  </a:lnTo>
                  <a:lnTo>
                    <a:pt x="34010" y="69153"/>
                  </a:lnTo>
                  <a:lnTo>
                    <a:pt x="37795" y="78792"/>
                  </a:lnTo>
                  <a:lnTo>
                    <a:pt x="28041" y="79300"/>
                  </a:lnTo>
                  <a:lnTo>
                    <a:pt x="19405" y="76062"/>
                  </a:lnTo>
                  <a:lnTo>
                    <a:pt x="15722" y="73407"/>
                  </a:lnTo>
                  <a:lnTo>
                    <a:pt x="7162" y="71236"/>
                  </a:lnTo>
                  <a:lnTo>
                    <a:pt x="1777" y="72366"/>
                  </a:lnTo>
                  <a:lnTo>
                    <a:pt x="0" y="76405"/>
                  </a:lnTo>
                  <a:lnTo>
                    <a:pt x="2240" y="82695"/>
                  </a:lnTo>
                  <a:lnTo>
                    <a:pt x="25006" y="101182"/>
                  </a:lnTo>
                  <a:lnTo>
                    <a:pt x="20294" y="103303"/>
                  </a:lnTo>
                  <a:lnTo>
                    <a:pt x="15633" y="105932"/>
                  </a:lnTo>
                  <a:lnTo>
                    <a:pt x="10756" y="113057"/>
                  </a:lnTo>
                  <a:lnTo>
                    <a:pt x="9880" y="117349"/>
                  </a:lnTo>
                  <a:lnTo>
                    <a:pt x="14147" y="121744"/>
                  </a:lnTo>
                  <a:lnTo>
                    <a:pt x="17068" y="121909"/>
                  </a:lnTo>
                  <a:lnTo>
                    <a:pt x="24599" y="121642"/>
                  </a:lnTo>
                  <a:lnTo>
                    <a:pt x="29463" y="121020"/>
                  </a:lnTo>
                  <a:lnTo>
                    <a:pt x="34264" y="120016"/>
                  </a:lnTo>
                  <a:lnTo>
                    <a:pt x="28930" y="124576"/>
                  </a:lnTo>
                  <a:lnTo>
                    <a:pt x="22987" y="131332"/>
                  </a:lnTo>
                  <a:lnTo>
                    <a:pt x="21462" y="136514"/>
                  </a:lnTo>
                  <a:lnTo>
                    <a:pt x="21894" y="139600"/>
                  </a:lnTo>
                  <a:lnTo>
                    <a:pt x="26187" y="143448"/>
                  </a:lnTo>
                  <a:lnTo>
                    <a:pt x="29667" y="143245"/>
                  </a:lnTo>
                  <a:lnTo>
                    <a:pt x="39624" y="141581"/>
                  </a:lnTo>
                  <a:lnTo>
                    <a:pt x="46367" y="139359"/>
                  </a:lnTo>
                  <a:lnTo>
                    <a:pt x="52654" y="136222"/>
                  </a:lnTo>
                  <a:lnTo>
                    <a:pt x="49034" y="141962"/>
                  </a:lnTo>
                  <a:lnTo>
                    <a:pt x="46202" y="148236"/>
                  </a:lnTo>
                  <a:lnTo>
                    <a:pt x="43497" y="157723"/>
                  </a:lnTo>
                  <a:lnTo>
                    <a:pt x="42925" y="161152"/>
                  </a:lnTo>
                  <a:lnTo>
                    <a:pt x="46266" y="165825"/>
                  </a:lnTo>
                  <a:lnTo>
                    <a:pt x="49301" y="166600"/>
                  </a:lnTo>
                  <a:lnTo>
                    <a:pt x="54610" y="165673"/>
                  </a:lnTo>
                  <a:lnTo>
                    <a:pt x="62369" y="160212"/>
                  </a:lnTo>
                  <a:lnTo>
                    <a:pt x="65379" y="157545"/>
                  </a:lnTo>
                  <a:lnTo>
                    <a:pt x="68135" y="154649"/>
                  </a:lnTo>
                  <a:lnTo>
                    <a:pt x="66243" y="161393"/>
                  </a:lnTo>
                  <a:lnTo>
                    <a:pt x="65138" y="168340"/>
                  </a:lnTo>
                  <a:lnTo>
                    <a:pt x="64871" y="177941"/>
                  </a:lnTo>
                  <a:lnTo>
                    <a:pt x="65036" y="180875"/>
                  </a:lnTo>
                  <a:lnTo>
                    <a:pt x="69456" y="185117"/>
                  </a:lnTo>
                  <a:lnTo>
                    <a:pt x="73748" y="184215"/>
                  </a:lnTo>
                  <a:lnTo>
                    <a:pt x="80429" y="179592"/>
                  </a:lnTo>
                  <a:lnTo>
                    <a:pt x="82892" y="175566"/>
                  </a:lnTo>
                  <a:lnTo>
                    <a:pt x="84886" y="171324"/>
                  </a:lnTo>
                  <a:lnTo>
                    <a:pt x="86575" y="176887"/>
                  </a:lnTo>
                  <a:lnTo>
                    <a:pt x="89209" y="183297"/>
                  </a:lnTo>
                  <a:lnTo>
                    <a:pt x="92671" y="189284"/>
                  </a:lnTo>
                  <a:lnTo>
                    <a:pt x="97134" y="194330"/>
                  </a:lnTo>
                  <a:lnTo>
                    <a:pt x="102768" y="197918"/>
                  </a:lnTo>
                  <a:lnTo>
                    <a:pt x="107099" y="197080"/>
                  </a:lnTo>
                  <a:lnTo>
                    <a:pt x="109397" y="192076"/>
                  </a:lnTo>
                  <a:lnTo>
                    <a:pt x="109194" y="183275"/>
                  </a:lnTo>
                  <a:lnTo>
                    <a:pt x="107429" y="179084"/>
                  </a:lnTo>
                  <a:lnTo>
                    <a:pt x="106121" y="169229"/>
                  </a:lnTo>
                  <a:lnTo>
                    <a:pt x="108165" y="163755"/>
                  </a:lnTo>
                  <a:lnTo>
                    <a:pt x="109385" y="158536"/>
                  </a:lnTo>
                  <a:lnTo>
                    <a:pt x="118935" y="163514"/>
                  </a:lnTo>
                  <a:lnTo>
                    <a:pt x="126504" y="165952"/>
                  </a:lnTo>
                  <a:lnTo>
                    <a:pt x="134264" y="167032"/>
                  </a:lnTo>
                  <a:lnTo>
                    <a:pt x="139064" y="167680"/>
                  </a:lnTo>
                  <a:lnTo>
                    <a:pt x="144094" y="167819"/>
                  </a:lnTo>
                  <a:lnTo>
                    <a:pt x="151942" y="165140"/>
                  </a:lnTo>
                  <a:lnTo>
                    <a:pt x="154978" y="163082"/>
                  </a:lnTo>
                  <a:lnTo>
                    <a:pt x="158305" y="158256"/>
                  </a:lnTo>
                  <a:lnTo>
                    <a:pt x="158724" y="156669"/>
                  </a:lnTo>
                  <a:lnTo>
                    <a:pt x="157556" y="154484"/>
                  </a:lnTo>
                  <a:lnTo>
                    <a:pt x="156438" y="153735"/>
                  </a:lnTo>
                  <a:lnTo>
                    <a:pt x="132870" y="146208"/>
                  </a:lnTo>
                  <a:lnTo>
                    <a:pt x="125818" y="143448"/>
                  </a:lnTo>
                  <a:lnTo>
                    <a:pt x="129984" y="142432"/>
                  </a:lnTo>
                  <a:lnTo>
                    <a:pt x="133794" y="140032"/>
                  </a:lnTo>
                  <a:lnTo>
                    <a:pt x="138074" y="134837"/>
                  </a:lnTo>
                  <a:lnTo>
                    <a:pt x="137706" y="131764"/>
                  </a:lnTo>
                  <a:lnTo>
                    <a:pt x="136220" y="128818"/>
                  </a:lnTo>
                  <a:lnTo>
                    <a:pt x="143852" y="122404"/>
                  </a:lnTo>
                  <a:lnTo>
                    <a:pt x="147523" y="118899"/>
                  </a:lnTo>
                  <a:lnTo>
                    <a:pt x="152819" y="112816"/>
                  </a:lnTo>
                  <a:lnTo>
                    <a:pt x="154254" y="113628"/>
                  </a:lnTo>
                  <a:lnTo>
                    <a:pt x="162136" y="115899"/>
                  </a:lnTo>
                  <a:lnTo>
                    <a:pt x="169964" y="115156"/>
                  </a:lnTo>
                  <a:lnTo>
                    <a:pt x="176610" y="111264"/>
                  </a:lnTo>
                  <a:lnTo>
                    <a:pt x="180949" y="104091"/>
                  </a:lnTo>
                  <a:lnTo>
                    <a:pt x="182486" y="99252"/>
                  </a:lnTo>
                  <a:lnTo>
                    <a:pt x="182765" y="94121"/>
                  </a:lnTo>
                  <a:lnTo>
                    <a:pt x="184315" y="89244"/>
                  </a:lnTo>
                  <a:lnTo>
                    <a:pt x="187370" y="82272"/>
                  </a:lnTo>
                  <a:lnTo>
                    <a:pt x="191590" y="75719"/>
                  </a:lnTo>
                  <a:lnTo>
                    <a:pt x="205975" y="57578"/>
                  </a:lnTo>
                  <a:lnTo>
                    <a:pt x="210238" y="51103"/>
                  </a:lnTo>
                  <a:lnTo>
                    <a:pt x="213792" y="44242"/>
                  </a:lnTo>
                  <a:lnTo>
                    <a:pt x="216344" y="37022"/>
                  </a:lnTo>
                  <a:lnTo>
                    <a:pt x="215354" y="19776"/>
                  </a:lnTo>
                  <a:lnTo>
                    <a:pt x="205016" y="7009"/>
                  </a:lnTo>
                  <a:lnTo>
                    <a:pt x="189248" y="0"/>
                  </a:lnTo>
                  <a:close/>
                </a:path>
              </a:pathLst>
            </a:custGeom>
            <a:solidFill>
              <a:srgbClr val="FFE163"/>
            </a:solidFill>
          </p:spPr>
          <p:txBody>
            <a:bodyPr wrap="square" lIns="0" tIns="0" rIns="0" bIns="0" rtlCol="0"/>
            <a:lstStyle/>
            <a:p>
              <a:endParaRPr/>
            </a:p>
          </p:txBody>
        </p:sp>
        <p:sp>
          <p:nvSpPr>
            <p:cNvPr id="4002" name="object 843">
              <a:extLst>
                <a:ext uri="{FF2B5EF4-FFF2-40B4-BE49-F238E27FC236}">
                  <a16:creationId xmlns:a16="http://schemas.microsoft.com/office/drawing/2014/main" id="{C8DEC411-5509-462A-8B36-B5020C94F511}"/>
                </a:ext>
              </a:extLst>
            </p:cNvPr>
            <p:cNvSpPr/>
            <p:nvPr/>
          </p:nvSpPr>
          <p:spPr>
            <a:xfrm>
              <a:off x="6376149" y="2658249"/>
              <a:ext cx="61594" cy="71120"/>
            </a:xfrm>
            <a:custGeom>
              <a:avLst/>
              <a:gdLst/>
              <a:ahLst/>
              <a:cxnLst/>
              <a:rect l="l" t="t" r="r" b="b"/>
              <a:pathLst>
                <a:path w="61595" h="71119">
                  <a:moveTo>
                    <a:pt x="15875" y="7378"/>
                  </a:moveTo>
                  <a:lnTo>
                    <a:pt x="8432" y="0"/>
                  </a:lnTo>
                  <a:lnTo>
                    <a:pt x="7467" y="0"/>
                  </a:lnTo>
                  <a:lnTo>
                    <a:pt x="0" y="9855"/>
                  </a:lnTo>
                  <a:lnTo>
                    <a:pt x="673" y="11747"/>
                  </a:lnTo>
                  <a:lnTo>
                    <a:pt x="3594" y="14986"/>
                  </a:lnTo>
                  <a:lnTo>
                    <a:pt x="5727" y="15862"/>
                  </a:lnTo>
                  <a:lnTo>
                    <a:pt x="9842" y="15887"/>
                  </a:lnTo>
                  <a:lnTo>
                    <a:pt x="11747" y="15214"/>
                  </a:lnTo>
                  <a:lnTo>
                    <a:pt x="14859" y="12407"/>
                  </a:lnTo>
                  <a:lnTo>
                    <a:pt x="15735" y="10490"/>
                  </a:lnTo>
                  <a:lnTo>
                    <a:pt x="15875" y="8509"/>
                  </a:lnTo>
                  <a:lnTo>
                    <a:pt x="15875" y="7378"/>
                  </a:lnTo>
                  <a:close/>
                </a:path>
                <a:path w="61595" h="71119">
                  <a:moveTo>
                    <a:pt x="29108" y="56438"/>
                  </a:moveTo>
                  <a:lnTo>
                    <a:pt x="29095" y="55321"/>
                  </a:lnTo>
                  <a:lnTo>
                    <a:pt x="28295" y="54457"/>
                  </a:lnTo>
                  <a:lnTo>
                    <a:pt x="19900" y="54063"/>
                  </a:lnTo>
                  <a:lnTo>
                    <a:pt x="14389" y="51841"/>
                  </a:lnTo>
                  <a:lnTo>
                    <a:pt x="7708" y="44056"/>
                  </a:lnTo>
                  <a:lnTo>
                    <a:pt x="7340" y="39293"/>
                  </a:lnTo>
                  <a:lnTo>
                    <a:pt x="7366" y="35496"/>
                  </a:lnTo>
                  <a:lnTo>
                    <a:pt x="6629" y="34671"/>
                  </a:lnTo>
                  <a:lnTo>
                    <a:pt x="4572" y="34442"/>
                  </a:lnTo>
                  <a:lnTo>
                    <a:pt x="3632" y="35217"/>
                  </a:lnTo>
                  <a:lnTo>
                    <a:pt x="3467" y="36791"/>
                  </a:lnTo>
                  <a:lnTo>
                    <a:pt x="3467" y="39966"/>
                  </a:lnTo>
                  <a:lnTo>
                    <a:pt x="27292" y="58267"/>
                  </a:lnTo>
                  <a:lnTo>
                    <a:pt x="28270" y="58216"/>
                  </a:lnTo>
                  <a:lnTo>
                    <a:pt x="29044" y="57442"/>
                  </a:lnTo>
                  <a:lnTo>
                    <a:pt x="29108" y="56438"/>
                  </a:lnTo>
                  <a:close/>
                </a:path>
                <a:path w="61595" h="71119">
                  <a:moveTo>
                    <a:pt x="61582" y="60223"/>
                  </a:moveTo>
                  <a:lnTo>
                    <a:pt x="60909" y="58318"/>
                  </a:lnTo>
                  <a:lnTo>
                    <a:pt x="58000" y="55079"/>
                  </a:lnTo>
                  <a:lnTo>
                    <a:pt x="55854" y="54203"/>
                  </a:lnTo>
                  <a:lnTo>
                    <a:pt x="51739" y="54178"/>
                  </a:lnTo>
                  <a:lnTo>
                    <a:pt x="49847" y="54851"/>
                  </a:lnTo>
                  <a:lnTo>
                    <a:pt x="46609" y="57759"/>
                  </a:lnTo>
                  <a:lnTo>
                    <a:pt x="45720" y="59905"/>
                  </a:lnTo>
                  <a:lnTo>
                    <a:pt x="45694" y="62166"/>
                  </a:lnTo>
                  <a:lnTo>
                    <a:pt x="45707" y="64046"/>
                  </a:lnTo>
                  <a:lnTo>
                    <a:pt x="46380" y="65925"/>
                  </a:lnTo>
                  <a:lnTo>
                    <a:pt x="50673" y="70688"/>
                  </a:lnTo>
                  <a:lnTo>
                    <a:pt x="55702" y="70954"/>
                  </a:lnTo>
                  <a:lnTo>
                    <a:pt x="60693" y="66459"/>
                  </a:lnTo>
                  <a:lnTo>
                    <a:pt x="61582" y="64287"/>
                  </a:lnTo>
                  <a:lnTo>
                    <a:pt x="61582" y="62115"/>
                  </a:lnTo>
                  <a:lnTo>
                    <a:pt x="61582" y="60223"/>
                  </a:lnTo>
                  <a:close/>
                </a:path>
              </a:pathLst>
            </a:custGeom>
            <a:solidFill>
              <a:srgbClr val="9A8A3F"/>
            </a:solidFill>
          </p:spPr>
          <p:txBody>
            <a:bodyPr wrap="square" lIns="0" tIns="0" rIns="0" bIns="0" rtlCol="0"/>
            <a:lstStyle/>
            <a:p>
              <a:endParaRPr/>
            </a:p>
          </p:txBody>
        </p:sp>
        <p:sp>
          <p:nvSpPr>
            <p:cNvPr id="4003" name="object 844">
              <a:extLst>
                <a:ext uri="{FF2B5EF4-FFF2-40B4-BE49-F238E27FC236}">
                  <a16:creationId xmlns:a16="http://schemas.microsoft.com/office/drawing/2014/main" id="{A1561EB8-78B5-1DD1-1A96-80710229EF61}"/>
                </a:ext>
              </a:extLst>
            </p:cNvPr>
            <p:cNvSpPr/>
            <p:nvPr/>
          </p:nvSpPr>
          <p:spPr>
            <a:xfrm>
              <a:off x="6406064" y="2630648"/>
              <a:ext cx="0" cy="635"/>
            </a:xfrm>
            <a:custGeom>
              <a:avLst/>
              <a:gdLst/>
              <a:ahLst/>
              <a:cxnLst/>
              <a:rect l="l" t="t" r="r" b="b"/>
              <a:pathLst>
                <a:path h="635">
                  <a:moveTo>
                    <a:pt x="0" y="165"/>
                  </a:moveTo>
                  <a:lnTo>
                    <a:pt x="0" y="0"/>
                  </a:lnTo>
                </a:path>
              </a:pathLst>
            </a:custGeom>
            <a:ln w="3175">
              <a:solidFill>
                <a:srgbClr val="588DA3"/>
              </a:solidFill>
            </a:ln>
          </p:spPr>
          <p:txBody>
            <a:bodyPr wrap="square" lIns="0" tIns="0" rIns="0" bIns="0" rtlCol="0"/>
            <a:lstStyle/>
            <a:p>
              <a:endParaRPr/>
            </a:p>
          </p:txBody>
        </p:sp>
        <p:sp>
          <p:nvSpPr>
            <p:cNvPr id="4004" name="object 845">
              <a:extLst>
                <a:ext uri="{FF2B5EF4-FFF2-40B4-BE49-F238E27FC236}">
                  <a16:creationId xmlns:a16="http://schemas.microsoft.com/office/drawing/2014/main" id="{3C0C310E-838C-BF7D-B462-F4C0F1193B60}"/>
                </a:ext>
              </a:extLst>
            </p:cNvPr>
            <p:cNvSpPr/>
            <p:nvPr/>
          </p:nvSpPr>
          <p:spPr>
            <a:xfrm>
              <a:off x="6405614" y="2608586"/>
              <a:ext cx="59690" cy="24130"/>
            </a:xfrm>
            <a:custGeom>
              <a:avLst/>
              <a:gdLst/>
              <a:ahLst/>
              <a:cxnLst/>
              <a:rect l="l" t="t" r="r" b="b"/>
              <a:pathLst>
                <a:path w="59689" h="24130">
                  <a:moveTo>
                    <a:pt x="59143" y="0"/>
                  </a:moveTo>
                  <a:lnTo>
                    <a:pt x="21094" y="8343"/>
                  </a:lnTo>
                  <a:lnTo>
                    <a:pt x="0" y="19913"/>
                  </a:lnTo>
                  <a:lnTo>
                    <a:pt x="888" y="23698"/>
                  </a:lnTo>
                  <a:lnTo>
                    <a:pt x="10477" y="18262"/>
                  </a:lnTo>
                  <a:lnTo>
                    <a:pt x="15239" y="15836"/>
                  </a:lnTo>
                  <a:lnTo>
                    <a:pt x="22732" y="12623"/>
                  </a:lnTo>
                  <a:lnTo>
                    <a:pt x="32956" y="8775"/>
                  </a:lnTo>
                  <a:lnTo>
                    <a:pt x="56514" y="952"/>
                  </a:lnTo>
                  <a:lnTo>
                    <a:pt x="59143" y="0"/>
                  </a:lnTo>
                  <a:close/>
                </a:path>
              </a:pathLst>
            </a:custGeom>
            <a:solidFill>
              <a:srgbClr val="E4C85A"/>
            </a:solidFill>
          </p:spPr>
          <p:txBody>
            <a:bodyPr wrap="square" lIns="0" tIns="0" rIns="0" bIns="0" rtlCol="0"/>
            <a:lstStyle/>
            <a:p>
              <a:endParaRPr/>
            </a:p>
          </p:txBody>
        </p:sp>
        <p:sp>
          <p:nvSpPr>
            <p:cNvPr id="4005" name="object 846">
              <a:extLst>
                <a:ext uri="{FF2B5EF4-FFF2-40B4-BE49-F238E27FC236}">
                  <a16:creationId xmlns:a16="http://schemas.microsoft.com/office/drawing/2014/main" id="{121E864C-0530-1DF8-34D9-EB56A6620161}"/>
                </a:ext>
              </a:extLst>
            </p:cNvPr>
            <p:cNvSpPr/>
            <p:nvPr/>
          </p:nvSpPr>
          <p:spPr>
            <a:xfrm>
              <a:off x="6467978" y="2705919"/>
              <a:ext cx="635" cy="0"/>
            </a:xfrm>
            <a:custGeom>
              <a:avLst/>
              <a:gdLst/>
              <a:ahLst/>
              <a:cxnLst/>
              <a:rect l="l" t="t" r="r" b="b"/>
              <a:pathLst>
                <a:path w="635">
                  <a:moveTo>
                    <a:pt x="0" y="0"/>
                  </a:moveTo>
                  <a:lnTo>
                    <a:pt x="42" y="0"/>
                  </a:lnTo>
                </a:path>
              </a:pathLst>
            </a:custGeom>
            <a:ln w="3175">
              <a:solidFill>
                <a:srgbClr val="568BA1"/>
              </a:solidFill>
            </a:ln>
          </p:spPr>
          <p:txBody>
            <a:bodyPr wrap="square" lIns="0" tIns="0" rIns="0" bIns="0" rtlCol="0"/>
            <a:lstStyle/>
            <a:p>
              <a:endParaRPr/>
            </a:p>
          </p:txBody>
        </p:sp>
        <p:sp>
          <p:nvSpPr>
            <p:cNvPr id="4006" name="object 847">
              <a:extLst>
                <a:ext uri="{FF2B5EF4-FFF2-40B4-BE49-F238E27FC236}">
                  <a16:creationId xmlns:a16="http://schemas.microsoft.com/office/drawing/2014/main" id="{38DBA6AE-A70B-54F9-7AF8-CED6AA26882E}"/>
                </a:ext>
              </a:extLst>
            </p:cNvPr>
            <p:cNvSpPr/>
            <p:nvPr/>
          </p:nvSpPr>
          <p:spPr>
            <a:xfrm>
              <a:off x="6465491" y="2652892"/>
              <a:ext cx="36830" cy="53975"/>
            </a:xfrm>
            <a:custGeom>
              <a:avLst/>
              <a:gdLst/>
              <a:ahLst/>
              <a:cxnLst/>
              <a:rect l="l" t="t" r="r" b="b"/>
              <a:pathLst>
                <a:path w="36829" h="53975">
                  <a:moveTo>
                    <a:pt x="36283" y="0"/>
                  </a:moveTo>
                  <a:lnTo>
                    <a:pt x="27673" y="13525"/>
                  </a:lnTo>
                  <a:lnTo>
                    <a:pt x="19202" y="26962"/>
                  </a:lnTo>
                  <a:lnTo>
                    <a:pt x="14757" y="33477"/>
                  </a:lnTo>
                  <a:lnTo>
                    <a:pt x="11645" y="37693"/>
                  </a:lnTo>
                  <a:lnTo>
                    <a:pt x="4292" y="46888"/>
                  </a:lnTo>
                  <a:lnTo>
                    <a:pt x="0" y="51714"/>
                  </a:lnTo>
                  <a:lnTo>
                    <a:pt x="3517" y="53428"/>
                  </a:lnTo>
                  <a:lnTo>
                    <a:pt x="28219" y="19913"/>
                  </a:lnTo>
                  <a:lnTo>
                    <a:pt x="35547" y="2603"/>
                  </a:lnTo>
                  <a:lnTo>
                    <a:pt x="36283" y="0"/>
                  </a:lnTo>
                  <a:close/>
                </a:path>
              </a:pathLst>
            </a:custGeom>
            <a:solidFill>
              <a:srgbClr val="E4C85A"/>
            </a:solidFill>
          </p:spPr>
          <p:txBody>
            <a:bodyPr wrap="square" lIns="0" tIns="0" rIns="0" bIns="0" rtlCol="0"/>
            <a:lstStyle/>
            <a:p>
              <a:endParaRPr/>
            </a:p>
          </p:txBody>
        </p:sp>
        <p:pic>
          <p:nvPicPr>
            <p:cNvPr id="4007" name="object 848">
              <a:extLst>
                <a:ext uri="{FF2B5EF4-FFF2-40B4-BE49-F238E27FC236}">
                  <a16:creationId xmlns:a16="http://schemas.microsoft.com/office/drawing/2014/main" id="{3CE9FF3F-6540-AF73-0854-B4D8DB7F8382}"/>
                </a:ext>
              </a:extLst>
            </p:cNvPr>
            <p:cNvPicPr/>
            <p:nvPr/>
          </p:nvPicPr>
          <p:blipFill>
            <a:blip r:embed="rId561" cstate="print">
              <a:extLst>
                <a:ext uri="{28A0092B-C50C-407E-A947-70E740481C1C}">
                  <a14:useLocalDpi xmlns:a14="http://schemas.microsoft.com/office/drawing/2010/main"/>
                </a:ext>
              </a:extLst>
            </a:blip>
            <a:stretch>
              <a:fillRect/>
            </a:stretch>
          </p:blipFill>
          <p:spPr>
            <a:xfrm>
              <a:off x="6043434" y="2812935"/>
              <a:ext cx="146316" cy="186689"/>
            </a:xfrm>
            <a:prstGeom prst="rect">
              <a:avLst/>
            </a:prstGeom>
          </p:spPr>
        </p:pic>
        <p:sp>
          <p:nvSpPr>
            <p:cNvPr id="4008" name="object 849">
              <a:extLst>
                <a:ext uri="{FF2B5EF4-FFF2-40B4-BE49-F238E27FC236}">
                  <a16:creationId xmlns:a16="http://schemas.microsoft.com/office/drawing/2014/main" id="{5FF0B2CB-C8F1-DC6A-E070-9427EFF5B4F5}"/>
                </a:ext>
              </a:extLst>
            </p:cNvPr>
            <p:cNvSpPr/>
            <p:nvPr/>
          </p:nvSpPr>
          <p:spPr>
            <a:xfrm>
              <a:off x="6042894" y="2956533"/>
              <a:ext cx="0" cy="5715"/>
            </a:xfrm>
            <a:custGeom>
              <a:avLst/>
              <a:gdLst/>
              <a:ahLst/>
              <a:cxnLst/>
              <a:rect l="l" t="t" r="r" b="b"/>
              <a:pathLst>
                <a:path h="5714">
                  <a:moveTo>
                    <a:pt x="0" y="5221"/>
                  </a:moveTo>
                  <a:lnTo>
                    <a:pt x="0" y="0"/>
                  </a:lnTo>
                </a:path>
              </a:pathLst>
            </a:custGeom>
            <a:ln w="3175">
              <a:solidFill>
                <a:srgbClr val="F0D872"/>
              </a:solidFill>
            </a:ln>
          </p:spPr>
          <p:txBody>
            <a:bodyPr wrap="square" lIns="0" tIns="0" rIns="0" bIns="0" rtlCol="0"/>
            <a:lstStyle/>
            <a:p>
              <a:endParaRPr/>
            </a:p>
          </p:txBody>
        </p:sp>
        <p:pic>
          <p:nvPicPr>
            <p:cNvPr id="4009" name="object 850">
              <a:extLst>
                <a:ext uri="{FF2B5EF4-FFF2-40B4-BE49-F238E27FC236}">
                  <a16:creationId xmlns:a16="http://schemas.microsoft.com/office/drawing/2014/main" id="{2703F355-4DBA-69CC-25A7-AE7060EEC5D0}"/>
                </a:ext>
              </a:extLst>
            </p:cNvPr>
            <p:cNvPicPr/>
            <p:nvPr/>
          </p:nvPicPr>
          <p:blipFill>
            <a:blip r:embed="rId562" cstate="print">
              <a:extLst>
                <a:ext uri="{28A0092B-C50C-407E-A947-70E740481C1C}">
                  <a14:useLocalDpi xmlns:a14="http://schemas.microsoft.com/office/drawing/2010/main"/>
                </a:ext>
              </a:extLst>
            </a:blip>
            <a:stretch>
              <a:fillRect/>
            </a:stretch>
          </p:blipFill>
          <p:spPr>
            <a:xfrm>
              <a:off x="6082563" y="2917291"/>
              <a:ext cx="91033" cy="74955"/>
            </a:xfrm>
            <a:prstGeom prst="rect">
              <a:avLst/>
            </a:prstGeom>
          </p:spPr>
        </p:pic>
        <p:pic>
          <p:nvPicPr>
            <p:cNvPr id="4010" name="object 851">
              <a:extLst>
                <a:ext uri="{FF2B5EF4-FFF2-40B4-BE49-F238E27FC236}">
                  <a16:creationId xmlns:a16="http://schemas.microsoft.com/office/drawing/2014/main" id="{42FB95CD-FF85-50E6-0BC8-ED82F34B7698}"/>
                </a:ext>
              </a:extLst>
            </p:cNvPr>
            <p:cNvPicPr/>
            <p:nvPr/>
          </p:nvPicPr>
          <p:blipFill>
            <a:blip r:embed="rId563" cstate="print">
              <a:extLst>
                <a:ext uri="{28A0092B-C50C-407E-A947-70E740481C1C}">
                  <a14:useLocalDpi xmlns:a14="http://schemas.microsoft.com/office/drawing/2010/main"/>
                </a:ext>
              </a:extLst>
            </a:blip>
            <a:stretch>
              <a:fillRect/>
            </a:stretch>
          </p:blipFill>
          <p:spPr>
            <a:xfrm>
              <a:off x="6084874" y="2844800"/>
              <a:ext cx="29971" cy="45097"/>
            </a:xfrm>
            <a:prstGeom prst="rect">
              <a:avLst/>
            </a:prstGeom>
          </p:spPr>
        </p:pic>
        <p:pic>
          <p:nvPicPr>
            <p:cNvPr id="4011" name="object 852">
              <a:extLst>
                <a:ext uri="{FF2B5EF4-FFF2-40B4-BE49-F238E27FC236}">
                  <a16:creationId xmlns:a16="http://schemas.microsoft.com/office/drawing/2014/main" id="{75DD27C4-98AC-803E-19D6-8FBC0E33A978}"/>
                </a:ext>
              </a:extLst>
            </p:cNvPr>
            <p:cNvPicPr/>
            <p:nvPr/>
          </p:nvPicPr>
          <p:blipFill>
            <a:blip r:embed="rId564" cstate="print"/>
            <a:stretch>
              <a:fillRect/>
            </a:stretch>
          </p:blipFill>
          <p:spPr>
            <a:xfrm>
              <a:off x="6161963" y="2856192"/>
              <a:ext cx="6032" cy="53009"/>
            </a:xfrm>
            <a:prstGeom prst="rect">
              <a:avLst/>
            </a:prstGeom>
          </p:spPr>
        </p:pic>
        <p:sp>
          <p:nvSpPr>
            <p:cNvPr id="4012" name="object 853">
              <a:extLst>
                <a:ext uri="{FF2B5EF4-FFF2-40B4-BE49-F238E27FC236}">
                  <a16:creationId xmlns:a16="http://schemas.microsoft.com/office/drawing/2014/main" id="{16D5AB82-054F-288C-CD7D-3A94624B9042}"/>
                </a:ext>
              </a:extLst>
            </p:cNvPr>
            <p:cNvSpPr/>
            <p:nvPr/>
          </p:nvSpPr>
          <p:spPr>
            <a:xfrm>
              <a:off x="6194136" y="2428686"/>
              <a:ext cx="174625" cy="225425"/>
            </a:xfrm>
            <a:custGeom>
              <a:avLst/>
              <a:gdLst/>
              <a:ahLst/>
              <a:cxnLst/>
              <a:rect l="l" t="t" r="r" b="b"/>
              <a:pathLst>
                <a:path w="174625" h="225425">
                  <a:moveTo>
                    <a:pt x="87725" y="0"/>
                  </a:moveTo>
                  <a:lnTo>
                    <a:pt x="72180" y="7495"/>
                  </a:lnTo>
                  <a:lnTo>
                    <a:pt x="61023" y="20691"/>
                  </a:lnTo>
                  <a:lnTo>
                    <a:pt x="58284" y="26811"/>
                  </a:lnTo>
                  <a:lnTo>
                    <a:pt x="51244" y="45697"/>
                  </a:lnTo>
                  <a:lnTo>
                    <a:pt x="48030" y="52292"/>
                  </a:lnTo>
                  <a:lnTo>
                    <a:pt x="25882" y="78666"/>
                  </a:lnTo>
                  <a:lnTo>
                    <a:pt x="24942" y="84623"/>
                  </a:lnTo>
                  <a:lnTo>
                    <a:pt x="25553" y="91742"/>
                  </a:lnTo>
                  <a:lnTo>
                    <a:pt x="29151" y="97790"/>
                  </a:lnTo>
                  <a:lnTo>
                    <a:pt x="34756" y="102718"/>
                  </a:lnTo>
                  <a:lnTo>
                    <a:pt x="41389" y="106479"/>
                  </a:lnTo>
                  <a:lnTo>
                    <a:pt x="38252" y="121745"/>
                  </a:lnTo>
                  <a:lnTo>
                    <a:pt x="39789" y="130051"/>
                  </a:lnTo>
                  <a:lnTo>
                    <a:pt x="36385" y="130521"/>
                  </a:lnTo>
                  <a:lnTo>
                    <a:pt x="33858" y="131879"/>
                  </a:lnTo>
                  <a:lnTo>
                    <a:pt x="29895" y="136490"/>
                  </a:lnTo>
                  <a:lnTo>
                    <a:pt x="29298" y="141023"/>
                  </a:lnTo>
                  <a:lnTo>
                    <a:pt x="31483" y="147742"/>
                  </a:lnTo>
                  <a:lnTo>
                    <a:pt x="33235" y="150206"/>
                  </a:lnTo>
                  <a:lnTo>
                    <a:pt x="35471" y="152263"/>
                  </a:lnTo>
                  <a:lnTo>
                    <a:pt x="28278" y="149021"/>
                  </a:lnTo>
                  <a:lnTo>
                    <a:pt x="5740" y="136756"/>
                  </a:lnTo>
                  <a:lnTo>
                    <a:pt x="4444" y="136490"/>
                  </a:lnTo>
                  <a:lnTo>
                    <a:pt x="2031" y="137163"/>
                  </a:lnTo>
                  <a:lnTo>
                    <a:pt x="1206" y="138547"/>
                  </a:lnTo>
                  <a:lnTo>
                    <a:pt x="0" y="144287"/>
                  </a:lnTo>
                  <a:lnTo>
                    <a:pt x="609" y="147894"/>
                  </a:lnTo>
                  <a:lnTo>
                    <a:pt x="34366" y="173993"/>
                  </a:lnTo>
                  <a:lnTo>
                    <a:pt x="28460" y="181727"/>
                  </a:lnTo>
                  <a:lnTo>
                    <a:pt x="20396" y="186235"/>
                  </a:lnTo>
                  <a:lnTo>
                    <a:pt x="16001" y="187353"/>
                  </a:lnTo>
                  <a:lnTo>
                    <a:pt x="8813" y="192458"/>
                  </a:lnTo>
                  <a:lnTo>
                    <a:pt x="6184" y="197310"/>
                  </a:lnTo>
                  <a:lnTo>
                    <a:pt x="8127" y="201260"/>
                  </a:lnTo>
                  <a:lnTo>
                    <a:pt x="14382" y="203621"/>
                  </a:lnTo>
                  <a:lnTo>
                    <a:pt x="21093" y="204168"/>
                  </a:lnTo>
                  <a:lnTo>
                    <a:pt x="27953" y="203353"/>
                  </a:lnTo>
                  <a:lnTo>
                    <a:pt x="37566" y="200726"/>
                  </a:lnTo>
                  <a:lnTo>
                    <a:pt x="40474" y="199609"/>
                  </a:lnTo>
                  <a:lnTo>
                    <a:pt x="43179" y="198199"/>
                  </a:lnTo>
                  <a:lnTo>
                    <a:pt x="41757" y="203190"/>
                  </a:lnTo>
                  <a:lnTo>
                    <a:pt x="40766" y="208422"/>
                  </a:lnTo>
                  <a:lnTo>
                    <a:pt x="43040" y="216779"/>
                  </a:lnTo>
                  <a:lnTo>
                    <a:pt x="45745" y="220208"/>
                  </a:lnTo>
                  <a:lnTo>
                    <a:pt x="51866" y="219802"/>
                  </a:lnTo>
                  <a:lnTo>
                    <a:pt x="58534" y="211762"/>
                  </a:lnTo>
                  <a:lnTo>
                    <a:pt x="61226" y="207635"/>
                  </a:lnTo>
                  <a:lnTo>
                    <a:pt x="63550" y="203317"/>
                  </a:lnTo>
                  <a:lnTo>
                    <a:pt x="63588" y="210340"/>
                  </a:lnTo>
                  <a:lnTo>
                    <a:pt x="64884" y="219243"/>
                  </a:lnTo>
                  <a:lnTo>
                    <a:pt x="67868" y="223751"/>
                  </a:lnTo>
                  <a:lnTo>
                    <a:pt x="70484" y="225428"/>
                  </a:lnTo>
                  <a:lnTo>
                    <a:pt x="76212" y="224628"/>
                  </a:lnTo>
                  <a:lnTo>
                    <a:pt x="78308" y="221859"/>
                  </a:lnTo>
                  <a:lnTo>
                    <a:pt x="83464" y="213185"/>
                  </a:lnTo>
                  <a:lnTo>
                    <a:pt x="86131" y="206594"/>
                  </a:lnTo>
                  <a:lnTo>
                    <a:pt x="87820" y="199774"/>
                  </a:lnTo>
                  <a:lnTo>
                    <a:pt x="89852" y="206263"/>
                  </a:lnTo>
                  <a:lnTo>
                    <a:pt x="92786" y="212461"/>
                  </a:lnTo>
                  <a:lnTo>
                    <a:pt x="98285" y="220665"/>
                  </a:lnTo>
                  <a:lnTo>
                    <a:pt x="100520" y="223307"/>
                  </a:lnTo>
                  <a:lnTo>
                    <a:pt x="106260" y="223802"/>
                  </a:lnTo>
                  <a:lnTo>
                    <a:pt x="108813" y="221961"/>
                  </a:lnTo>
                  <a:lnTo>
                    <a:pt x="111531" y="217300"/>
                  </a:lnTo>
                  <a:lnTo>
                    <a:pt x="112394" y="207851"/>
                  </a:lnTo>
                  <a:lnTo>
                    <a:pt x="112293" y="203838"/>
                  </a:lnTo>
                  <a:lnTo>
                    <a:pt x="111861" y="199875"/>
                  </a:lnTo>
                  <a:lnTo>
                    <a:pt x="115773" y="205679"/>
                  </a:lnTo>
                  <a:lnTo>
                    <a:pt x="120370" y="211013"/>
                  </a:lnTo>
                  <a:lnTo>
                    <a:pt x="127520" y="217427"/>
                  </a:lnTo>
                  <a:lnTo>
                    <a:pt x="129870" y="219192"/>
                  </a:lnTo>
                  <a:lnTo>
                    <a:pt x="135966" y="218570"/>
                  </a:lnTo>
                  <a:lnTo>
                    <a:pt x="138049" y="214722"/>
                  </a:lnTo>
                  <a:lnTo>
                    <a:pt x="138849" y="206632"/>
                  </a:lnTo>
                  <a:lnTo>
                    <a:pt x="137350" y="202136"/>
                  </a:lnTo>
                  <a:lnTo>
                    <a:pt x="135420" y="197881"/>
                  </a:lnTo>
                  <a:lnTo>
                    <a:pt x="140754" y="200180"/>
                  </a:lnTo>
                  <a:lnTo>
                    <a:pt x="147351" y="202312"/>
                  </a:lnTo>
                  <a:lnTo>
                    <a:pt x="154155" y="203541"/>
                  </a:lnTo>
                  <a:lnTo>
                    <a:pt x="160888" y="203400"/>
                  </a:lnTo>
                  <a:lnTo>
                    <a:pt x="167271" y="201425"/>
                  </a:lnTo>
                  <a:lnTo>
                    <a:pt x="169430" y="197589"/>
                  </a:lnTo>
                  <a:lnTo>
                    <a:pt x="167106" y="192598"/>
                  </a:lnTo>
                  <a:lnTo>
                    <a:pt x="160248" y="187061"/>
                  </a:lnTo>
                  <a:lnTo>
                    <a:pt x="155905" y="185677"/>
                  </a:lnTo>
                  <a:lnTo>
                    <a:pt x="147561" y="180330"/>
                  </a:lnTo>
                  <a:lnTo>
                    <a:pt x="144691" y="175237"/>
                  </a:lnTo>
                  <a:lnTo>
                    <a:pt x="141490" y="170919"/>
                  </a:lnTo>
                  <a:lnTo>
                    <a:pt x="151485" y="166843"/>
                  </a:lnTo>
                  <a:lnTo>
                    <a:pt x="174434" y="139080"/>
                  </a:lnTo>
                  <a:lnTo>
                    <a:pt x="172910" y="133416"/>
                  </a:lnTo>
                  <a:lnTo>
                    <a:pt x="171970" y="132070"/>
                  </a:lnTo>
                  <a:lnTo>
                    <a:pt x="169544" y="131562"/>
                  </a:lnTo>
                  <a:lnTo>
                    <a:pt x="168249" y="131905"/>
                  </a:lnTo>
                  <a:lnTo>
                    <a:pt x="147264" y="145040"/>
                  </a:lnTo>
                  <a:lnTo>
                    <a:pt x="140588" y="148643"/>
                  </a:lnTo>
                  <a:lnTo>
                    <a:pt x="142544" y="144795"/>
                  </a:lnTo>
                  <a:lnTo>
                    <a:pt x="143154" y="140338"/>
                  </a:lnTo>
                  <a:lnTo>
                    <a:pt x="141960" y="133696"/>
                  </a:lnTo>
                  <a:lnTo>
                    <a:pt x="139369" y="132006"/>
                  </a:lnTo>
                  <a:lnTo>
                    <a:pt x="136182" y="131232"/>
                  </a:lnTo>
                  <a:lnTo>
                    <a:pt x="136220" y="121262"/>
                  </a:lnTo>
                  <a:lnTo>
                    <a:pt x="135915" y="116182"/>
                  </a:lnTo>
                  <a:lnTo>
                    <a:pt x="134683" y="108232"/>
                  </a:lnTo>
                  <a:lnTo>
                    <a:pt x="136258" y="107635"/>
                  </a:lnTo>
                  <a:lnTo>
                    <a:pt x="143086" y="103103"/>
                  </a:lnTo>
                  <a:lnTo>
                    <a:pt x="147574" y="96654"/>
                  </a:lnTo>
                  <a:lnTo>
                    <a:pt x="148899" y="89070"/>
                  </a:lnTo>
                  <a:lnTo>
                    <a:pt x="146240" y="81130"/>
                  </a:lnTo>
                  <a:lnTo>
                    <a:pt x="143522" y="76825"/>
                  </a:lnTo>
                  <a:lnTo>
                    <a:pt x="139801" y="73282"/>
                  </a:lnTo>
                  <a:lnTo>
                    <a:pt x="137096" y="68964"/>
                  </a:lnTo>
                  <a:lnTo>
                    <a:pt x="133737" y="62120"/>
                  </a:lnTo>
                  <a:lnTo>
                    <a:pt x="131462" y="54665"/>
                  </a:lnTo>
                  <a:lnTo>
                    <a:pt x="126927" y="31964"/>
                  </a:lnTo>
                  <a:lnTo>
                    <a:pt x="124747" y="24525"/>
                  </a:lnTo>
                  <a:lnTo>
                    <a:pt x="121807" y="17378"/>
                  </a:lnTo>
                  <a:lnTo>
                    <a:pt x="117932" y="10760"/>
                  </a:lnTo>
                  <a:lnTo>
                    <a:pt x="104146" y="367"/>
                  </a:lnTo>
                  <a:lnTo>
                    <a:pt x="87725" y="0"/>
                  </a:lnTo>
                  <a:close/>
                </a:path>
              </a:pathLst>
            </a:custGeom>
            <a:solidFill>
              <a:srgbClr val="F9B345"/>
            </a:solidFill>
          </p:spPr>
          <p:txBody>
            <a:bodyPr wrap="square" lIns="0" tIns="0" rIns="0" bIns="0" rtlCol="0"/>
            <a:lstStyle/>
            <a:p>
              <a:endParaRPr/>
            </a:p>
          </p:txBody>
        </p:sp>
        <p:sp>
          <p:nvSpPr>
            <p:cNvPr id="4013" name="object 854">
              <a:extLst>
                <a:ext uri="{FF2B5EF4-FFF2-40B4-BE49-F238E27FC236}">
                  <a16:creationId xmlns:a16="http://schemas.microsoft.com/office/drawing/2014/main" id="{C90534D3-C1A3-5F00-0932-00BDC1918592}"/>
                </a:ext>
              </a:extLst>
            </p:cNvPr>
            <p:cNvSpPr/>
            <p:nvPr/>
          </p:nvSpPr>
          <p:spPr>
            <a:xfrm>
              <a:off x="6238938" y="2566225"/>
              <a:ext cx="86995" cy="35560"/>
            </a:xfrm>
            <a:custGeom>
              <a:avLst/>
              <a:gdLst/>
              <a:ahLst/>
              <a:cxnLst/>
              <a:rect l="l" t="t" r="r" b="b"/>
              <a:pathLst>
                <a:path w="86995" h="35560">
                  <a:moveTo>
                    <a:pt x="15887" y="8064"/>
                  </a:moveTo>
                  <a:lnTo>
                    <a:pt x="15748" y="3467"/>
                  </a:lnTo>
                  <a:lnTo>
                    <a:pt x="12344" y="114"/>
                  </a:lnTo>
                  <a:lnTo>
                    <a:pt x="7708" y="0"/>
                  </a:lnTo>
                  <a:lnTo>
                    <a:pt x="3416" y="139"/>
                  </a:lnTo>
                  <a:lnTo>
                    <a:pt x="0" y="3657"/>
                  </a:lnTo>
                  <a:lnTo>
                    <a:pt x="0" y="8178"/>
                  </a:lnTo>
                  <a:lnTo>
                    <a:pt x="127" y="12407"/>
                  </a:lnTo>
                  <a:lnTo>
                    <a:pt x="3517" y="15748"/>
                  </a:lnTo>
                  <a:lnTo>
                    <a:pt x="8166" y="15875"/>
                  </a:lnTo>
                  <a:lnTo>
                    <a:pt x="12446" y="15760"/>
                  </a:lnTo>
                  <a:lnTo>
                    <a:pt x="15824" y="12280"/>
                  </a:lnTo>
                  <a:lnTo>
                    <a:pt x="15887" y="8064"/>
                  </a:lnTo>
                  <a:close/>
                </a:path>
                <a:path w="86995" h="35560">
                  <a:moveTo>
                    <a:pt x="59258" y="24066"/>
                  </a:moveTo>
                  <a:lnTo>
                    <a:pt x="59055" y="23545"/>
                  </a:lnTo>
                  <a:lnTo>
                    <a:pt x="57861" y="22428"/>
                  </a:lnTo>
                  <a:lnTo>
                    <a:pt x="56642" y="22479"/>
                  </a:lnTo>
                  <a:lnTo>
                    <a:pt x="50876" y="28638"/>
                  </a:lnTo>
                  <a:lnTo>
                    <a:pt x="45618" y="31407"/>
                  </a:lnTo>
                  <a:lnTo>
                    <a:pt x="34010" y="31496"/>
                  </a:lnTo>
                  <a:lnTo>
                    <a:pt x="28765" y="26200"/>
                  </a:lnTo>
                  <a:lnTo>
                    <a:pt x="27546" y="26174"/>
                  </a:lnTo>
                  <a:lnTo>
                    <a:pt x="26416" y="27266"/>
                  </a:lnTo>
                  <a:lnTo>
                    <a:pt x="26225" y="27736"/>
                  </a:lnTo>
                  <a:lnTo>
                    <a:pt x="26225" y="28879"/>
                  </a:lnTo>
                  <a:lnTo>
                    <a:pt x="26390" y="29311"/>
                  </a:lnTo>
                  <a:lnTo>
                    <a:pt x="32283" y="35344"/>
                  </a:lnTo>
                  <a:lnTo>
                    <a:pt x="40982" y="35280"/>
                  </a:lnTo>
                  <a:lnTo>
                    <a:pt x="47091" y="35102"/>
                  </a:lnTo>
                  <a:lnTo>
                    <a:pt x="53047" y="31940"/>
                  </a:lnTo>
                  <a:lnTo>
                    <a:pt x="59080" y="25527"/>
                  </a:lnTo>
                  <a:lnTo>
                    <a:pt x="59258" y="25044"/>
                  </a:lnTo>
                  <a:lnTo>
                    <a:pt x="59258" y="24574"/>
                  </a:lnTo>
                  <a:lnTo>
                    <a:pt x="59258" y="24066"/>
                  </a:lnTo>
                  <a:close/>
                </a:path>
                <a:path w="86995" h="35560">
                  <a:moveTo>
                    <a:pt x="86791" y="8229"/>
                  </a:moveTo>
                  <a:lnTo>
                    <a:pt x="86652" y="3632"/>
                  </a:lnTo>
                  <a:lnTo>
                    <a:pt x="83223" y="279"/>
                  </a:lnTo>
                  <a:lnTo>
                    <a:pt x="78613" y="165"/>
                  </a:lnTo>
                  <a:lnTo>
                    <a:pt x="74320" y="304"/>
                  </a:lnTo>
                  <a:lnTo>
                    <a:pt x="70904" y="3822"/>
                  </a:lnTo>
                  <a:lnTo>
                    <a:pt x="70916" y="8343"/>
                  </a:lnTo>
                  <a:lnTo>
                    <a:pt x="71018" y="12458"/>
                  </a:lnTo>
                  <a:lnTo>
                    <a:pt x="74244" y="15735"/>
                  </a:lnTo>
                  <a:lnTo>
                    <a:pt x="78244" y="16040"/>
                  </a:lnTo>
                  <a:lnTo>
                    <a:pt x="79425" y="16040"/>
                  </a:lnTo>
                  <a:lnTo>
                    <a:pt x="83540" y="15735"/>
                  </a:lnTo>
                  <a:lnTo>
                    <a:pt x="86728" y="12331"/>
                  </a:lnTo>
                  <a:lnTo>
                    <a:pt x="86791" y="8229"/>
                  </a:lnTo>
                  <a:close/>
                </a:path>
              </a:pathLst>
            </a:custGeom>
            <a:solidFill>
              <a:srgbClr val="966F2A"/>
            </a:solidFill>
          </p:spPr>
          <p:txBody>
            <a:bodyPr wrap="square" lIns="0" tIns="0" rIns="0" bIns="0" rtlCol="0"/>
            <a:lstStyle/>
            <a:p>
              <a:endParaRPr/>
            </a:p>
          </p:txBody>
        </p:sp>
        <p:sp>
          <p:nvSpPr>
            <p:cNvPr id="4014" name="object 855">
              <a:extLst>
                <a:ext uri="{FF2B5EF4-FFF2-40B4-BE49-F238E27FC236}">
                  <a16:creationId xmlns:a16="http://schemas.microsoft.com/office/drawing/2014/main" id="{34DE8940-6417-353E-7337-37A6C1A3EA33}"/>
                </a:ext>
              </a:extLst>
            </p:cNvPr>
            <p:cNvSpPr/>
            <p:nvPr/>
          </p:nvSpPr>
          <p:spPr>
            <a:xfrm>
              <a:off x="6233548" y="2534278"/>
              <a:ext cx="635" cy="0"/>
            </a:xfrm>
            <a:custGeom>
              <a:avLst/>
              <a:gdLst/>
              <a:ahLst/>
              <a:cxnLst/>
              <a:rect l="l" t="t" r="r" b="b"/>
              <a:pathLst>
                <a:path w="635">
                  <a:moveTo>
                    <a:pt x="0" y="0"/>
                  </a:moveTo>
                  <a:lnTo>
                    <a:pt x="134" y="0"/>
                  </a:lnTo>
                </a:path>
              </a:pathLst>
            </a:custGeom>
            <a:ln w="3175">
              <a:solidFill>
                <a:srgbClr val="598EA3"/>
              </a:solidFill>
            </a:ln>
          </p:spPr>
          <p:txBody>
            <a:bodyPr wrap="square" lIns="0" tIns="0" rIns="0" bIns="0" rtlCol="0"/>
            <a:lstStyle/>
            <a:p>
              <a:endParaRPr/>
            </a:p>
          </p:txBody>
        </p:sp>
        <p:sp>
          <p:nvSpPr>
            <p:cNvPr id="4015" name="object 856">
              <a:extLst>
                <a:ext uri="{FF2B5EF4-FFF2-40B4-BE49-F238E27FC236}">
                  <a16:creationId xmlns:a16="http://schemas.microsoft.com/office/drawing/2014/main" id="{B5FC0935-6CA5-666F-9F6B-011D9D395A46}"/>
                </a:ext>
              </a:extLst>
            </p:cNvPr>
            <p:cNvSpPr/>
            <p:nvPr/>
          </p:nvSpPr>
          <p:spPr>
            <a:xfrm>
              <a:off x="6232009" y="2475382"/>
              <a:ext cx="23495" cy="60325"/>
            </a:xfrm>
            <a:custGeom>
              <a:avLst/>
              <a:gdLst/>
              <a:ahLst/>
              <a:cxnLst/>
              <a:rect l="l" t="t" r="r" b="b"/>
              <a:pathLst>
                <a:path w="23495" h="60325">
                  <a:moveTo>
                    <a:pt x="23088" y="0"/>
                  </a:moveTo>
                  <a:lnTo>
                    <a:pt x="4838" y="34429"/>
                  </a:lnTo>
                  <a:lnTo>
                    <a:pt x="0" y="57975"/>
                  </a:lnTo>
                  <a:lnTo>
                    <a:pt x="3517" y="59778"/>
                  </a:lnTo>
                  <a:lnTo>
                    <a:pt x="5562" y="48971"/>
                  </a:lnTo>
                  <a:lnTo>
                    <a:pt x="6794" y="43738"/>
                  </a:lnTo>
                  <a:lnTo>
                    <a:pt x="9182" y="35953"/>
                  </a:lnTo>
                  <a:lnTo>
                    <a:pt x="12865" y="25654"/>
                  </a:lnTo>
                  <a:lnTo>
                    <a:pt x="22110" y="2628"/>
                  </a:lnTo>
                  <a:lnTo>
                    <a:pt x="23088" y="0"/>
                  </a:lnTo>
                  <a:close/>
                </a:path>
              </a:pathLst>
            </a:custGeom>
            <a:solidFill>
              <a:srgbClr val="DDA03E"/>
            </a:solidFill>
          </p:spPr>
          <p:txBody>
            <a:bodyPr wrap="square" lIns="0" tIns="0" rIns="0" bIns="0" rtlCol="0"/>
            <a:lstStyle/>
            <a:p>
              <a:endParaRPr/>
            </a:p>
          </p:txBody>
        </p:sp>
        <p:sp>
          <p:nvSpPr>
            <p:cNvPr id="4016" name="object 857">
              <a:extLst>
                <a:ext uri="{FF2B5EF4-FFF2-40B4-BE49-F238E27FC236}">
                  <a16:creationId xmlns:a16="http://schemas.microsoft.com/office/drawing/2014/main" id="{AE931E63-4C17-0323-B47F-B69D926535FA}"/>
                </a:ext>
              </a:extLst>
            </p:cNvPr>
            <p:cNvSpPr/>
            <p:nvPr/>
          </p:nvSpPr>
          <p:spPr>
            <a:xfrm>
              <a:off x="6330685" y="2536189"/>
              <a:ext cx="635" cy="0"/>
            </a:xfrm>
            <a:custGeom>
              <a:avLst/>
              <a:gdLst/>
              <a:ahLst/>
              <a:cxnLst/>
              <a:rect l="l" t="t" r="r" b="b"/>
              <a:pathLst>
                <a:path w="635">
                  <a:moveTo>
                    <a:pt x="0" y="0"/>
                  </a:moveTo>
                  <a:lnTo>
                    <a:pt x="216" y="0"/>
                  </a:lnTo>
                </a:path>
              </a:pathLst>
            </a:custGeom>
            <a:ln w="3175">
              <a:solidFill>
                <a:srgbClr val="5B8FA4"/>
              </a:solidFill>
            </a:ln>
          </p:spPr>
          <p:txBody>
            <a:bodyPr wrap="square" lIns="0" tIns="0" rIns="0" bIns="0" rtlCol="0"/>
            <a:lstStyle/>
            <a:p>
              <a:endParaRPr/>
            </a:p>
          </p:txBody>
        </p:sp>
        <p:sp>
          <p:nvSpPr>
            <p:cNvPr id="4017" name="object 858">
              <a:extLst>
                <a:ext uri="{FF2B5EF4-FFF2-40B4-BE49-F238E27FC236}">
                  <a16:creationId xmlns:a16="http://schemas.microsoft.com/office/drawing/2014/main" id="{AB874C17-A92E-4591-DBB0-8D227F2802A9}"/>
                </a:ext>
              </a:extLst>
            </p:cNvPr>
            <p:cNvSpPr/>
            <p:nvPr/>
          </p:nvSpPr>
          <p:spPr>
            <a:xfrm>
              <a:off x="6312837" y="2475786"/>
              <a:ext cx="19685" cy="61594"/>
            </a:xfrm>
            <a:custGeom>
              <a:avLst/>
              <a:gdLst/>
              <a:ahLst/>
              <a:cxnLst/>
              <a:rect l="l" t="t" r="r" b="b"/>
              <a:pathLst>
                <a:path w="19685" h="61594">
                  <a:moveTo>
                    <a:pt x="0" y="0"/>
                  </a:moveTo>
                  <a:lnTo>
                    <a:pt x="4724" y="15316"/>
                  </a:lnTo>
                  <a:lnTo>
                    <a:pt x="9512" y="30467"/>
                  </a:lnTo>
                  <a:lnTo>
                    <a:pt x="11607" y="38074"/>
                  </a:lnTo>
                  <a:lnTo>
                    <a:pt x="12839" y="43167"/>
                  </a:lnTo>
                  <a:lnTo>
                    <a:pt x="15087" y="54686"/>
                  </a:lnTo>
                  <a:lnTo>
                    <a:pt x="16001" y="61112"/>
                  </a:lnTo>
                  <a:lnTo>
                    <a:pt x="19570" y="59537"/>
                  </a:lnTo>
                  <a:lnTo>
                    <a:pt x="19583" y="59359"/>
                  </a:lnTo>
                  <a:lnTo>
                    <a:pt x="19583" y="57734"/>
                  </a:lnTo>
                  <a:lnTo>
                    <a:pt x="9982" y="19024"/>
                  </a:lnTo>
                  <a:lnTo>
                    <a:pt x="1511" y="2247"/>
                  </a:lnTo>
                  <a:lnTo>
                    <a:pt x="0" y="0"/>
                  </a:lnTo>
                  <a:close/>
                </a:path>
              </a:pathLst>
            </a:custGeom>
            <a:solidFill>
              <a:srgbClr val="DDA03E"/>
            </a:solidFill>
          </p:spPr>
          <p:txBody>
            <a:bodyPr wrap="square" lIns="0" tIns="0" rIns="0" bIns="0" rtlCol="0"/>
            <a:lstStyle/>
            <a:p>
              <a:endParaRPr/>
            </a:p>
          </p:txBody>
        </p:sp>
        <p:pic>
          <p:nvPicPr>
            <p:cNvPr id="4018" name="object 859">
              <a:extLst>
                <a:ext uri="{FF2B5EF4-FFF2-40B4-BE49-F238E27FC236}">
                  <a16:creationId xmlns:a16="http://schemas.microsoft.com/office/drawing/2014/main" id="{D8F4ADD3-1AAD-3A47-C8EC-2A1D46843BF0}"/>
                </a:ext>
              </a:extLst>
            </p:cNvPr>
            <p:cNvPicPr/>
            <p:nvPr/>
          </p:nvPicPr>
          <p:blipFill>
            <a:blip r:embed="rId565" cstate="print">
              <a:extLst>
                <a:ext uri="{28A0092B-C50C-407E-A947-70E740481C1C}">
                  <a14:useLocalDpi xmlns:a14="http://schemas.microsoft.com/office/drawing/2010/main"/>
                </a:ext>
              </a:extLst>
            </a:blip>
            <a:stretch>
              <a:fillRect/>
            </a:stretch>
          </p:blipFill>
          <p:spPr>
            <a:xfrm>
              <a:off x="6524206" y="2414092"/>
              <a:ext cx="18643" cy="65049"/>
            </a:xfrm>
            <a:prstGeom prst="rect">
              <a:avLst/>
            </a:prstGeom>
          </p:spPr>
        </p:pic>
        <p:pic>
          <p:nvPicPr>
            <p:cNvPr id="4019" name="object 860">
              <a:extLst>
                <a:ext uri="{FF2B5EF4-FFF2-40B4-BE49-F238E27FC236}">
                  <a16:creationId xmlns:a16="http://schemas.microsoft.com/office/drawing/2014/main" id="{79830CA6-BA48-E395-495C-AE6A0B1FB82A}"/>
                </a:ext>
              </a:extLst>
            </p:cNvPr>
            <p:cNvPicPr/>
            <p:nvPr/>
          </p:nvPicPr>
          <p:blipFill>
            <a:blip r:embed="rId566" cstate="print">
              <a:extLst>
                <a:ext uri="{28A0092B-C50C-407E-A947-70E740481C1C}">
                  <a14:useLocalDpi xmlns:a14="http://schemas.microsoft.com/office/drawing/2010/main"/>
                </a:ext>
              </a:extLst>
            </a:blip>
            <a:stretch>
              <a:fillRect/>
            </a:stretch>
          </p:blipFill>
          <p:spPr>
            <a:xfrm>
              <a:off x="6525993" y="2339314"/>
              <a:ext cx="106571" cy="154825"/>
            </a:xfrm>
            <a:prstGeom prst="rect">
              <a:avLst/>
            </a:prstGeom>
          </p:spPr>
        </p:pic>
        <p:pic>
          <p:nvPicPr>
            <p:cNvPr id="4020" name="object 861">
              <a:extLst>
                <a:ext uri="{FF2B5EF4-FFF2-40B4-BE49-F238E27FC236}">
                  <a16:creationId xmlns:a16="http://schemas.microsoft.com/office/drawing/2014/main" id="{043E008D-1F51-6DA6-5CF7-EBF9F33899B2}"/>
                </a:ext>
              </a:extLst>
            </p:cNvPr>
            <p:cNvPicPr/>
            <p:nvPr/>
          </p:nvPicPr>
          <p:blipFill>
            <a:blip r:embed="rId567" cstate="print">
              <a:extLst>
                <a:ext uri="{28A0092B-C50C-407E-A947-70E740481C1C}">
                  <a14:useLocalDpi xmlns:a14="http://schemas.microsoft.com/office/drawing/2010/main"/>
                </a:ext>
              </a:extLst>
            </a:blip>
            <a:stretch>
              <a:fillRect/>
            </a:stretch>
          </p:blipFill>
          <p:spPr>
            <a:xfrm>
              <a:off x="6550748" y="2361082"/>
              <a:ext cx="70510" cy="63347"/>
            </a:xfrm>
            <a:prstGeom prst="rect">
              <a:avLst/>
            </a:prstGeom>
          </p:spPr>
        </p:pic>
        <p:sp>
          <p:nvSpPr>
            <p:cNvPr id="4021" name="object 862">
              <a:extLst>
                <a:ext uri="{FF2B5EF4-FFF2-40B4-BE49-F238E27FC236}">
                  <a16:creationId xmlns:a16="http://schemas.microsoft.com/office/drawing/2014/main" id="{E8A54ACF-983D-2090-E865-5F4F5808EDF4}"/>
                </a:ext>
              </a:extLst>
            </p:cNvPr>
            <p:cNvSpPr/>
            <p:nvPr/>
          </p:nvSpPr>
          <p:spPr>
            <a:xfrm>
              <a:off x="6611848" y="2424372"/>
              <a:ext cx="635" cy="0"/>
            </a:xfrm>
            <a:custGeom>
              <a:avLst/>
              <a:gdLst/>
              <a:ahLst/>
              <a:cxnLst/>
              <a:rect l="l" t="t" r="r" b="b"/>
              <a:pathLst>
                <a:path w="634">
                  <a:moveTo>
                    <a:pt x="0" y="0"/>
                  </a:moveTo>
                  <a:lnTo>
                    <a:pt x="428" y="0"/>
                  </a:lnTo>
                </a:path>
              </a:pathLst>
            </a:custGeom>
            <a:ln w="3175">
              <a:solidFill>
                <a:srgbClr val="699AAE"/>
              </a:solidFill>
            </a:ln>
          </p:spPr>
          <p:txBody>
            <a:bodyPr wrap="square" lIns="0" tIns="0" rIns="0" bIns="0" rtlCol="0"/>
            <a:lstStyle/>
            <a:p>
              <a:endParaRPr/>
            </a:p>
          </p:txBody>
        </p:sp>
        <p:sp>
          <p:nvSpPr>
            <p:cNvPr id="4022" name="object 863">
              <a:extLst>
                <a:ext uri="{FF2B5EF4-FFF2-40B4-BE49-F238E27FC236}">
                  <a16:creationId xmlns:a16="http://schemas.microsoft.com/office/drawing/2014/main" id="{9C2E1860-C09E-CC9B-BF27-FF980F196843}"/>
                </a:ext>
              </a:extLst>
            </p:cNvPr>
            <p:cNvSpPr/>
            <p:nvPr/>
          </p:nvSpPr>
          <p:spPr>
            <a:xfrm>
              <a:off x="6358682" y="2357171"/>
              <a:ext cx="179070" cy="222250"/>
            </a:xfrm>
            <a:custGeom>
              <a:avLst/>
              <a:gdLst/>
              <a:ahLst/>
              <a:cxnLst/>
              <a:rect l="l" t="t" r="r" b="b"/>
              <a:pathLst>
                <a:path w="179070" h="222250">
                  <a:moveTo>
                    <a:pt x="143073" y="0"/>
                  </a:moveTo>
                  <a:lnTo>
                    <a:pt x="125908" y="1837"/>
                  </a:lnTo>
                  <a:lnTo>
                    <a:pt x="110959" y="10521"/>
                  </a:lnTo>
                  <a:lnTo>
                    <a:pt x="106328" y="15358"/>
                  </a:lnTo>
                  <a:lnTo>
                    <a:pt x="93344" y="30778"/>
                  </a:lnTo>
                  <a:lnTo>
                    <a:pt x="88114" y="35917"/>
                  </a:lnTo>
                  <a:lnTo>
                    <a:pt x="58394" y="53320"/>
                  </a:lnTo>
                  <a:lnTo>
                    <a:pt x="55498" y="58629"/>
                  </a:lnTo>
                  <a:lnTo>
                    <a:pt x="53690" y="65536"/>
                  </a:lnTo>
                  <a:lnTo>
                    <a:pt x="55052" y="72439"/>
                  </a:lnTo>
                  <a:lnTo>
                    <a:pt x="58679" y="78958"/>
                  </a:lnTo>
                  <a:lnTo>
                    <a:pt x="63665" y="84715"/>
                  </a:lnTo>
                  <a:lnTo>
                    <a:pt x="55575" y="98050"/>
                  </a:lnTo>
                  <a:lnTo>
                    <a:pt x="54241" y="106406"/>
                  </a:lnTo>
                  <a:lnTo>
                    <a:pt x="50850" y="105695"/>
                  </a:lnTo>
                  <a:lnTo>
                    <a:pt x="48031" y="106140"/>
                  </a:lnTo>
                  <a:lnTo>
                    <a:pt x="46024" y="107118"/>
                  </a:lnTo>
                  <a:lnTo>
                    <a:pt x="42748" y="109124"/>
                  </a:lnTo>
                  <a:lnTo>
                    <a:pt x="40678" y="113201"/>
                  </a:lnTo>
                  <a:lnTo>
                    <a:pt x="40449" y="120262"/>
                  </a:lnTo>
                  <a:lnTo>
                    <a:pt x="41287" y="123183"/>
                  </a:lnTo>
                  <a:lnTo>
                    <a:pt x="42697" y="125850"/>
                  </a:lnTo>
                  <a:lnTo>
                    <a:pt x="37023" y="120384"/>
                  </a:lnTo>
                  <a:lnTo>
                    <a:pt x="19926" y="101276"/>
                  </a:lnTo>
                  <a:lnTo>
                    <a:pt x="18770" y="100552"/>
                  </a:lnTo>
                  <a:lnTo>
                    <a:pt x="16306" y="100399"/>
                  </a:lnTo>
                  <a:lnTo>
                    <a:pt x="15024" y="101415"/>
                  </a:lnTo>
                  <a:lnTo>
                    <a:pt x="11988" y="106445"/>
                  </a:lnTo>
                  <a:lnTo>
                    <a:pt x="11328" y="110051"/>
                  </a:lnTo>
                  <a:lnTo>
                    <a:pt x="12090" y="118294"/>
                  </a:lnTo>
                  <a:lnTo>
                    <a:pt x="14249" y="122815"/>
                  </a:lnTo>
                  <a:lnTo>
                    <a:pt x="20967" y="133584"/>
                  </a:lnTo>
                  <a:lnTo>
                    <a:pt x="26276" y="139503"/>
                  </a:lnTo>
                  <a:lnTo>
                    <a:pt x="34366" y="145942"/>
                  </a:lnTo>
                  <a:lnTo>
                    <a:pt x="26200" y="151276"/>
                  </a:lnTo>
                  <a:lnTo>
                    <a:pt x="17094" y="152800"/>
                  </a:lnTo>
                  <a:lnTo>
                    <a:pt x="12572" y="152380"/>
                  </a:lnTo>
                  <a:lnTo>
                    <a:pt x="4102" y="154781"/>
                  </a:lnTo>
                  <a:lnTo>
                    <a:pt x="0" y="158464"/>
                  </a:lnTo>
                  <a:lnTo>
                    <a:pt x="507" y="162845"/>
                  </a:lnTo>
                  <a:lnTo>
                    <a:pt x="5591" y="167158"/>
                  </a:lnTo>
                  <a:lnTo>
                    <a:pt x="11725" y="169925"/>
                  </a:lnTo>
                  <a:lnTo>
                    <a:pt x="18463" y="171464"/>
                  </a:lnTo>
                  <a:lnTo>
                    <a:pt x="28397" y="172205"/>
                  </a:lnTo>
                  <a:lnTo>
                    <a:pt x="31508" y="172154"/>
                  </a:lnTo>
                  <a:lnTo>
                    <a:pt x="34543" y="171723"/>
                  </a:lnTo>
                  <a:lnTo>
                    <a:pt x="31534" y="175939"/>
                  </a:lnTo>
                  <a:lnTo>
                    <a:pt x="28828" y="180536"/>
                  </a:lnTo>
                  <a:lnTo>
                    <a:pt x="28155" y="189172"/>
                  </a:lnTo>
                  <a:lnTo>
                    <a:pt x="29552" y="193325"/>
                  </a:lnTo>
                  <a:lnTo>
                    <a:pt x="35458" y="194976"/>
                  </a:lnTo>
                  <a:lnTo>
                    <a:pt x="38074" y="193655"/>
                  </a:lnTo>
                  <a:lnTo>
                    <a:pt x="44437" y="189655"/>
                  </a:lnTo>
                  <a:lnTo>
                    <a:pt x="48348" y="186670"/>
                  </a:lnTo>
                  <a:lnTo>
                    <a:pt x="51993" y="183394"/>
                  </a:lnTo>
                  <a:lnTo>
                    <a:pt x="50711" y="186645"/>
                  </a:lnTo>
                  <a:lnTo>
                    <a:pt x="49669" y="190011"/>
                  </a:lnTo>
                  <a:lnTo>
                    <a:pt x="47929" y="198824"/>
                  </a:lnTo>
                  <a:lnTo>
                    <a:pt x="49199" y="204069"/>
                  </a:lnTo>
                  <a:lnTo>
                    <a:pt x="51117" y="206533"/>
                  </a:lnTo>
                  <a:lnTo>
                    <a:pt x="56756" y="207714"/>
                  </a:lnTo>
                  <a:lnTo>
                    <a:pt x="59677" y="205809"/>
                  </a:lnTo>
                  <a:lnTo>
                    <a:pt x="67449" y="199358"/>
                  </a:lnTo>
                  <a:lnTo>
                    <a:pt x="72174" y="194062"/>
                  </a:lnTo>
                  <a:lnTo>
                    <a:pt x="76047" y="188194"/>
                  </a:lnTo>
                  <a:lnTo>
                    <a:pt x="75780" y="194989"/>
                  </a:lnTo>
                  <a:lnTo>
                    <a:pt x="76466" y="201809"/>
                  </a:lnTo>
                  <a:lnTo>
                    <a:pt x="78892" y="211385"/>
                  </a:lnTo>
                  <a:lnTo>
                    <a:pt x="80111" y="214623"/>
                  </a:lnTo>
                  <a:lnTo>
                    <a:pt x="85369" y="217023"/>
                  </a:lnTo>
                  <a:lnTo>
                    <a:pt x="88379" y="216147"/>
                  </a:lnTo>
                  <a:lnTo>
                    <a:pt x="92494" y="212667"/>
                  </a:lnTo>
                  <a:lnTo>
                    <a:pt x="96481" y="204069"/>
                  </a:lnTo>
                  <a:lnTo>
                    <a:pt x="97751" y="200272"/>
                  </a:lnTo>
                  <a:lnTo>
                    <a:pt x="98666" y="196373"/>
                  </a:lnTo>
                  <a:lnTo>
                    <a:pt x="100393" y="203155"/>
                  </a:lnTo>
                  <a:lnTo>
                    <a:pt x="102946" y="209721"/>
                  </a:lnTo>
                  <a:lnTo>
                    <a:pt x="107518" y="218166"/>
                  </a:lnTo>
                  <a:lnTo>
                    <a:pt x="109131" y="220605"/>
                  </a:lnTo>
                  <a:lnTo>
                    <a:pt x="115100" y="222078"/>
                  </a:lnTo>
                  <a:lnTo>
                    <a:pt x="118351" y="219144"/>
                  </a:lnTo>
                  <a:lnTo>
                    <a:pt x="121792" y="211791"/>
                  </a:lnTo>
                  <a:lnTo>
                    <a:pt x="121919" y="207041"/>
                  </a:lnTo>
                  <a:lnTo>
                    <a:pt x="121526" y="202406"/>
                  </a:lnTo>
                  <a:lnTo>
                    <a:pt x="125780" y="206381"/>
                  </a:lnTo>
                  <a:lnTo>
                    <a:pt x="131264" y="210592"/>
                  </a:lnTo>
                  <a:lnTo>
                    <a:pt x="137258" y="214029"/>
                  </a:lnTo>
                  <a:lnTo>
                    <a:pt x="143647" y="216157"/>
                  </a:lnTo>
                  <a:lnTo>
                    <a:pt x="150317" y="216439"/>
                  </a:lnTo>
                  <a:lnTo>
                    <a:pt x="153657" y="213569"/>
                  </a:lnTo>
                  <a:lnTo>
                    <a:pt x="153149" y="208070"/>
                  </a:lnTo>
                  <a:lnTo>
                    <a:pt x="148551" y="200552"/>
                  </a:lnTo>
                  <a:lnTo>
                    <a:pt x="144919" y="197808"/>
                  </a:lnTo>
                  <a:lnTo>
                    <a:pt x="138836" y="189947"/>
                  </a:lnTo>
                  <a:lnTo>
                    <a:pt x="137858" y="184181"/>
                  </a:lnTo>
                  <a:lnTo>
                    <a:pt x="136309" y="179050"/>
                  </a:lnTo>
                  <a:lnTo>
                    <a:pt x="147065" y="178568"/>
                  </a:lnTo>
                  <a:lnTo>
                    <a:pt x="178485" y="154273"/>
                  </a:lnTo>
                  <a:lnTo>
                    <a:pt x="178053" y="152698"/>
                  </a:lnTo>
                  <a:lnTo>
                    <a:pt x="175958" y="151403"/>
                  </a:lnTo>
                  <a:lnTo>
                    <a:pt x="174612" y="151301"/>
                  </a:lnTo>
                  <a:lnTo>
                    <a:pt x="150441" y="156607"/>
                  </a:lnTo>
                  <a:lnTo>
                    <a:pt x="142951" y="157753"/>
                  </a:lnTo>
                  <a:lnTo>
                    <a:pt x="146062" y="154806"/>
                  </a:lnTo>
                  <a:lnTo>
                    <a:pt x="148145" y="150806"/>
                  </a:lnTo>
                  <a:lnTo>
                    <a:pt x="149237" y="144151"/>
                  </a:lnTo>
                  <a:lnTo>
                    <a:pt x="147396" y="141687"/>
                  </a:lnTo>
                  <a:lnTo>
                    <a:pt x="144640" y="139871"/>
                  </a:lnTo>
                  <a:lnTo>
                    <a:pt x="148018" y="130486"/>
                  </a:lnTo>
                  <a:lnTo>
                    <a:pt x="149428" y="125622"/>
                  </a:lnTo>
                  <a:lnTo>
                    <a:pt x="150952" y="117722"/>
                  </a:lnTo>
                  <a:lnTo>
                    <a:pt x="152628" y="117684"/>
                  </a:lnTo>
                  <a:lnTo>
                    <a:pt x="160579" y="115712"/>
                  </a:lnTo>
                  <a:lnTo>
                    <a:pt x="166974" y="111147"/>
                  </a:lnTo>
                  <a:lnTo>
                    <a:pt x="170771" y="104443"/>
                  </a:lnTo>
                  <a:lnTo>
                    <a:pt x="170929" y="96056"/>
                  </a:lnTo>
                  <a:lnTo>
                    <a:pt x="169824" y="91116"/>
                  </a:lnTo>
                  <a:lnTo>
                    <a:pt x="167500" y="86506"/>
                  </a:lnTo>
                  <a:lnTo>
                    <a:pt x="166408" y="81540"/>
                  </a:lnTo>
                  <a:lnTo>
                    <a:pt x="165543" y="73965"/>
                  </a:lnTo>
                  <a:lnTo>
                    <a:pt x="165903" y="66178"/>
                  </a:lnTo>
                  <a:lnTo>
                    <a:pt x="169253" y="43285"/>
                  </a:lnTo>
                  <a:lnTo>
                    <a:pt x="169702" y="35544"/>
                  </a:lnTo>
                  <a:lnTo>
                    <a:pt x="169338" y="27826"/>
                  </a:lnTo>
                  <a:lnTo>
                    <a:pt x="167919" y="20300"/>
                  </a:lnTo>
                  <a:lnTo>
                    <a:pt x="158421" y="5867"/>
                  </a:lnTo>
                  <a:lnTo>
                    <a:pt x="143073" y="0"/>
                  </a:lnTo>
                  <a:close/>
                </a:path>
              </a:pathLst>
            </a:custGeom>
            <a:solidFill>
              <a:srgbClr val="EB5D40"/>
            </a:solidFill>
          </p:spPr>
          <p:txBody>
            <a:bodyPr wrap="square" lIns="0" tIns="0" rIns="0" bIns="0" rtlCol="0"/>
            <a:lstStyle/>
            <a:p>
              <a:endParaRPr/>
            </a:p>
          </p:txBody>
        </p:sp>
        <p:sp>
          <p:nvSpPr>
            <p:cNvPr id="4023" name="object 864">
              <a:extLst>
                <a:ext uri="{FF2B5EF4-FFF2-40B4-BE49-F238E27FC236}">
                  <a16:creationId xmlns:a16="http://schemas.microsoft.com/office/drawing/2014/main" id="{B97AB50D-A337-5E58-EA90-63034F2701D9}"/>
                </a:ext>
              </a:extLst>
            </p:cNvPr>
            <p:cNvSpPr/>
            <p:nvPr/>
          </p:nvSpPr>
          <p:spPr>
            <a:xfrm>
              <a:off x="6412001" y="2473527"/>
              <a:ext cx="83185" cy="46990"/>
            </a:xfrm>
            <a:custGeom>
              <a:avLst/>
              <a:gdLst/>
              <a:ahLst/>
              <a:cxnLst/>
              <a:rect l="l" t="t" r="r" b="b"/>
              <a:pathLst>
                <a:path w="83185" h="46989">
                  <a:moveTo>
                    <a:pt x="15875" y="8597"/>
                  </a:moveTo>
                  <a:lnTo>
                    <a:pt x="15748" y="5372"/>
                  </a:lnTo>
                  <a:lnTo>
                    <a:pt x="13627" y="2413"/>
                  </a:lnTo>
                  <a:lnTo>
                    <a:pt x="6197" y="0"/>
                  </a:lnTo>
                  <a:lnTo>
                    <a:pt x="1727" y="2311"/>
                  </a:lnTo>
                  <a:lnTo>
                    <a:pt x="152" y="7188"/>
                  </a:lnTo>
                  <a:lnTo>
                    <a:pt x="25" y="7912"/>
                  </a:lnTo>
                  <a:lnTo>
                    <a:pt x="0" y="9258"/>
                  </a:lnTo>
                  <a:lnTo>
                    <a:pt x="127" y="12484"/>
                  </a:lnTo>
                  <a:lnTo>
                    <a:pt x="2235" y="15430"/>
                  </a:lnTo>
                  <a:lnTo>
                    <a:pt x="9664" y="17818"/>
                  </a:lnTo>
                  <a:lnTo>
                    <a:pt x="14147" y="15544"/>
                  </a:lnTo>
                  <a:lnTo>
                    <a:pt x="15722" y="10655"/>
                  </a:lnTo>
                  <a:lnTo>
                    <a:pt x="15849" y="9931"/>
                  </a:lnTo>
                  <a:lnTo>
                    <a:pt x="15875" y="9220"/>
                  </a:lnTo>
                  <a:lnTo>
                    <a:pt x="15875" y="8597"/>
                  </a:lnTo>
                  <a:close/>
                </a:path>
                <a:path w="83185" h="46989">
                  <a:moveTo>
                    <a:pt x="50774" y="41376"/>
                  </a:moveTo>
                  <a:lnTo>
                    <a:pt x="50749" y="40728"/>
                  </a:lnTo>
                  <a:lnTo>
                    <a:pt x="50571" y="40271"/>
                  </a:lnTo>
                  <a:lnTo>
                    <a:pt x="50076" y="39344"/>
                  </a:lnTo>
                  <a:lnTo>
                    <a:pt x="48920" y="38950"/>
                  </a:lnTo>
                  <a:lnTo>
                    <a:pt x="41402" y="42824"/>
                  </a:lnTo>
                  <a:lnTo>
                    <a:pt x="35521" y="43675"/>
                  </a:lnTo>
                  <a:lnTo>
                    <a:pt x="24574" y="39852"/>
                  </a:lnTo>
                  <a:lnTo>
                    <a:pt x="21526" y="33375"/>
                  </a:lnTo>
                  <a:lnTo>
                    <a:pt x="20853" y="32969"/>
                  </a:lnTo>
                  <a:lnTo>
                    <a:pt x="18161" y="35217"/>
                  </a:lnTo>
                  <a:lnTo>
                    <a:pt x="21653" y="42900"/>
                  </a:lnTo>
                  <a:lnTo>
                    <a:pt x="29857" y="45770"/>
                  </a:lnTo>
                  <a:lnTo>
                    <a:pt x="31623" y="46342"/>
                  </a:lnTo>
                  <a:lnTo>
                    <a:pt x="33451" y="46647"/>
                  </a:lnTo>
                  <a:lnTo>
                    <a:pt x="36410" y="46697"/>
                  </a:lnTo>
                  <a:lnTo>
                    <a:pt x="40538" y="46596"/>
                  </a:lnTo>
                  <a:lnTo>
                    <a:pt x="44996" y="45313"/>
                  </a:lnTo>
                  <a:lnTo>
                    <a:pt x="50342" y="42570"/>
                  </a:lnTo>
                  <a:lnTo>
                    <a:pt x="50711" y="41998"/>
                  </a:lnTo>
                  <a:lnTo>
                    <a:pt x="50774" y="41376"/>
                  </a:lnTo>
                  <a:close/>
                </a:path>
                <a:path w="83185" h="46989">
                  <a:moveTo>
                    <a:pt x="82600" y="29540"/>
                  </a:moveTo>
                  <a:lnTo>
                    <a:pt x="80467" y="26428"/>
                  </a:lnTo>
                  <a:lnTo>
                    <a:pt x="76390" y="25107"/>
                  </a:lnTo>
                  <a:lnTo>
                    <a:pt x="75666" y="24980"/>
                  </a:lnTo>
                  <a:lnTo>
                    <a:pt x="74333" y="24955"/>
                  </a:lnTo>
                  <a:lnTo>
                    <a:pt x="71107" y="25082"/>
                  </a:lnTo>
                  <a:lnTo>
                    <a:pt x="68160" y="27203"/>
                  </a:lnTo>
                  <a:lnTo>
                    <a:pt x="66878" y="31165"/>
                  </a:lnTo>
                  <a:lnTo>
                    <a:pt x="66751" y="31877"/>
                  </a:lnTo>
                  <a:lnTo>
                    <a:pt x="66725" y="33223"/>
                  </a:lnTo>
                  <a:lnTo>
                    <a:pt x="66852" y="36449"/>
                  </a:lnTo>
                  <a:lnTo>
                    <a:pt x="68961" y="39395"/>
                  </a:lnTo>
                  <a:lnTo>
                    <a:pt x="72936" y="40678"/>
                  </a:lnTo>
                  <a:lnTo>
                    <a:pt x="73647" y="40805"/>
                  </a:lnTo>
                  <a:lnTo>
                    <a:pt x="74980" y="40830"/>
                  </a:lnTo>
                  <a:lnTo>
                    <a:pt x="78219" y="40703"/>
                  </a:lnTo>
                  <a:lnTo>
                    <a:pt x="81165" y="38595"/>
                  </a:lnTo>
                  <a:lnTo>
                    <a:pt x="82473" y="34518"/>
                  </a:lnTo>
                  <a:lnTo>
                    <a:pt x="82600" y="33705"/>
                  </a:lnTo>
                  <a:lnTo>
                    <a:pt x="82600" y="32893"/>
                  </a:lnTo>
                  <a:lnTo>
                    <a:pt x="82600" y="29540"/>
                  </a:lnTo>
                  <a:close/>
                </a:path>
              </a:pathLst>
            </a:custGeom>
            <a:solidFill>
              <a:srgbClr val="8F3B24"/>
            </a:solidFill>
          </p:spPr>
          <p:txBody>
            <a:bodyPr wrap="square" lIns="0" tIns="0" rIns="0" bIns="0" rtlCol="0"/>
            <a:lstStyle/>
            <a:p>
              <a:endParaRPr/>
            </a:p>
          </p:txBody>
        </p:sp>
        <p:sp>
          <p:nvSpPr>
            <p:cNvPr id="4024" name="object 865">
              <a:extLst>
                <a:ext uri="{FF2B5EF4-FFF2-40B4-BE49-F238E27FC236}">
                  <a16:creationId xmlns:a16="http://schemas.microsoft.com/office/drawing/2014/main" id="{6C127701-4147-F4BA-0397-C69536E85DD5}"/>
                </a:ext>
              </a:extLst>
            </p:cNvPr>
            <p:cNvSpPr/>
            <p:nvPr/>
          </p:nvSpPr>
          <p:spPr>
            <a:xfrm>
              <a:off x="6419634" y="2439009"/>
              <a:ext cx="3175" cy="3175"/>
            </a:xfrm>
            <a:custGeom>
              <a:avLst/>
              <a:gdLst/>
              <a:ahLst/>
              <a:cxnLst/>
              <a:rect l="l" t="t" r="r" b="b"/>
              <a:pathLst>
                <a:path w="3175" h="3175">
                  <a:moveTo>
                    <a:pt x="0" y="0"/>
                  </a:moveTo>
                  <a:lnTo>
                    <a:pt x="1206" y="1485"/>
                  </a:lnTo>
                  <a:lnTo>
                    <a:pt x="2717" y="2882"/>
                  </a:lnTo>
                  <a:lnTo>
                    <a:pt x="1790" y="1968"/>
                  </a:lnTo>
                  <a:lnTo>
                    <a:pt x="876" y="1016"/>
                  </a:lnTo>
                  <a:lnTo>
                    <a:pt x="0" y="0"/>
                  </a:lnTo>
                  <a:close/>
                </a:path>
              </a:pathLst>
            </a:custGeom>
            <a:solidFill>
              <a:srgbClr val="D6DBDD"/>
            </a:solidFill>
          </p:spPr>
          <p:txBody>
            <a:bodyPr wrap="square" lIns="0" tIns="0" rIns="0" bIns="0" rtlCol="0"/>
            <a:lstStyle/>
            <a:p>
              <a:endParaRPr/>
            </a:p>
          </p:txBody>
        </p:sp>
        <p:sp>
          <p:nvSpPr>
            <p:cNvPr id="4025" name="object 866">
              <a:extLst>
                <a:ext uri="{FF2B5EF4-FFF2-40B4-BE49-F238E27FC236}">
                  <a16:creationId xmlns:a16="http://schemas.microsoft.com/office/drawing/2014/main" id="{B787B824-66BA-30D4-897A-9556DE8280F4}"/>
                </a:ext>
              </a:extLst>
            </p:cNvPr>
            <p:cNvSpPr/>
            <p:nvPr/>
          </p:nvSpPr>
          <p:spPr>
            <a:xfrm>
              <a:off x="6419634" y="2392171"/>
              <a:ext cx="99060" cy="83185"/>
            </a:xfrm>
            <a:custGeom>
              <a:avLst/>
              <a:gdLst/>
              <a:ahLst/>
              <a:cxnLst/>
              <a:rect l="l" t="t" r="r" b="b"/>
              <a:pathLst>
                <a:path w="99059" h="83185">
                  <a:moveTo>
                    <a:pt x="41211" y="0"/>
                  </a:moveTo>
                  <a:lnTo>
                    <a:pt x="12484" y="26301"/>
                  </a:lnTo>
                  <a:lnTo>
                    <a:pt x="0" y="46850"/>
                  </a:lnTo>
                  <a:lnTo>
                    <a:pt x="2705" y="49720"/>
                  </a:lnTo>
                  <a:lnTo>
                    <a:pt x="8267" y="40220"/>
                  </a:lnTo>
                  <a:lnTo>
                    <a:pt x="11201" y="35712"/>
                  </a:lnTo>
                  <a:lnTo>
                    <a:pt x="16040" y="29184"/>
                  </a:lnTo>
                  <a:lnTo>
                    <a:pt x="22961" y="20726"/>
                  </a:lnTo>
                  <a:lnTo>
                    <a:pt x="39420" y="2133"/>
                  </a:lnTo>
                  <a:lnTo>
                    <a:pt x="41211" y="0"/>
                  </a:lnTo>
                  <a:close/>
                </a:path>
                <a:path w="99059" h="83185">
                  <a:moveTo>
                    <a:pt x="98564" y="44665"/>
                  </a:moveTo>
                  <a:lnTo>
                    <a:pt x="98386" y="40170"/>
                  </a:lnTo>
                  <a:lnTo>
                    <a:pt x="97447" y="30353"/>
                  </a:lnTo>
                  <a:lnTo>
                    <a:pt x="96126" y="22402"/>
                  </a:lnTo>
                  <a:lnTo>
                    <a:pt x="95478" y="19786"/>
                  </a:lnTo>
                  <a:lnTo>
                    <a:pt x="94780" y="35788"/>
                  </a:lnTo>
                  <a:lnTo>
                    <a:pt x="94348" y="49022"/>
                  </a:lnTo>
                  <a:lnTo>
                    <a:pt x="93611" y="59537"/>
                  </a:lnTo>
                  <a:lnTo>
                    <a:pt x="93052" y="64719"/>
                  </a:lnTo>
                  <a:lnTo>
                    <a:pt x="91300" y="76377"/>
                  </a:lnTo>
                  <a:lnTo>
                    <a:pt x="89992" y="82727"/>
                  </a:lnTo>
                  <a:lnTo>
                    <a:pt x="93903" y="82423"/>
                  </a:lnTo>
                  <a:lnTo>
                    <a:pt x="98564" y="49174"/>
                  </a:lnTo>
                  <a:lnTo>
                    <a:pt x="98564" y="44665"/>
                  </a:lnTo>
                  <a:close/>
                </a:path>
              </a:pathLst>
            </a:custGeom>
            <a:solidFill>
              <a:srgbClr val="D15439"/>
            </a:solidFill>
          </p:spPr>
          <p:txBody>
            <a:bodyPr wrap="square" lIns="0" tIns="0" rIns="0" bIns="0" rtlCol="0"/>
            <a:lstStyle/>
            <a:p>
              <a:endParaRPr/>
            </a:p>
          </p:txBody>
        </p:sp>
        <p:sp>
          <p:nvSpPr>
            <p:cNvPr id="4026" name="object 867">
              <a:extLst>
                <a:ext uri="{FF2B5EF4-FFF2-40B4-BE49-F238E27FC236}">
                  <a16:creationId xmlns:a16="http://schemas.microsoft.com/office/drawing/2014/main" id="{E5764641-42C1-0FF1-08A8-F92811567800}"/>
                </a:ext>
              </a:extLst>
            </p:cNvPr>
            <p:cNvSpPr/>
            <p:nvPr/>
          </p:nvSpPr>
          <p:spPr>
            <a:xfrm>
              <a:off x="6308102" y="2892904"/>
              <a:ext cx="182245" cy="155575"/>
            </a:xfrm>
            <a:custGeom>
              <a:avLst/>
              <a:gdLst/>
              <a:ahLst/>
              <a:cxnLst/>
              <a:rect l="l" t="t" r="r" b="b"/>
              <a:pathLst>
                <a:path w="182245" h="155575">
                  <a:moveTo>
                    <a:pt x="148577" y="0"/>
                  </a:moveTo>
                  <a:lnTo>
                    <a:pt x="141224" y="825"/>
                  </a:lnTo>
                  <a:lnTo>
                    <a:pt x="134162" y="3289"/>
                  </a:lnTo>
                  <a:lnTo>
                    <a:pt x="118922" y="5956"/>
                  </a:lnTo>
                  <a:lnTo>
                    <a:pt x="110718" y="5892"/>
                  </a:lnTo>
                  <a:lnTo>
                    <a:pt x="97891" y="3428"/>
                  </a:lnTo>
                  <a:lnTo>
                    <a:pt x="92646" y="1981"/>
                  </a:lnTo>
                  <a:lnTo>
                    <a:pt x="80365" y="7543"/>
                  </a:lnTo>
                  <a:lnTo>
                    <a:pt x="79260" y="17094"/>
                  </a:lnTo>
                  <a:lnTo>
                    <a:pt x="80479" y="25273"/>
                  </a:lnTo>
                  <a:lnTo>
                    <a:pt x="68516" y="30022"/>
                  </a:lnTo>
                  <a:lnTo>
                    <a:pt x="63461" y="34848"/>
                  </a:lnTo>
                  <a:lnTo>
                    <a:pt x="61607" y="32702"/>
                  </a:lnTo>
                  <a:lnTo>
                    <a:pt x="59537" y="31584"/>
                  </a:lnTo>
                  <a:lnTo>
                    <a:pt x="46189" y="41909"/>
                  </a:lnTo>
                  <a:lnTo>
                    <a:pt x="45177" y="35480"/>
                  </a:lnTo>
                  <a:lnTo>
                    <a:pt x="43446" y="14376"/>
                  </a:lnTo>
                  <a:lnTo>
                    <a:pt x="43040" y="13347"/>
                  </a:lnTo>
                  <a:lnTo>
                    <a:pt x="41490" y="12001"/>
                  </a:lnTo>
                  <a:lnTo>
                    <a:pt x="40144" y="12039"/>
                  </a:lnTo>
                  <a:lnTo>
                    <a:pt x="28028" y="36169"/>
                  </a:lnTo>
                  <a:lnTo>
                    <a:pt x="28587" y="42710"/>
                  </a:lnTo>
                  <a:lnTo>
                    <a:pt x="30695" y="50990"/>
                  </a:lnTo>
                  <a:lnTo>
                    <a:pt x="22682" y="50418"/>
                  </a:lnTo>
                  <a:lnTo>
                    <a:pt x="15913" y="46901"/>
                  </a:lnTo>
                  <a:lnTo>
                    <a:pt x="13169" y="44348"/>
                  </a:lnTo>
                  <a:lnTo>
                    <a:pt x="6388" y="41706"/>
                  </a:lnTo>
                  <a:lnTo>
                    <a:pt x="1854" y="42087"/>
                  </a:lnTo>
                  <a:lnTo>
                    <a:pt x="0" y="45224"/>
                  </a:lnTo>
                  <a:lnTo>
                    <a:pt x="419" y="52717"/>
                  </a:lnTo>
                  <a:lnTo>
                    <a:pt x="5943" y="58915"/>
                  </a:lnTo>
                  <a:lnTo>
                    <a:pt x="15773" y="66814"/>
                  </a:lnTo>
                  <a:lnTo>
                    <a:pt x="17970" y="68033"/>
                  </a:lnTo>
                  <a:lnTo>
                    <a:pt x="13906" y="69291"/>
                  </a:lnTo>
                  <a:lnTo>
                    <a:pt x="9829" y="70992"/>
                  </a:lnTo>
                  <a:lnTo>
                    <a:pt x="5092" y="76339"/>
                  </a:lnTo>
                  <a:lnTo>
                    <a:pt x="3949" y="79755"/>
                  </a:lnTo>
                  <a:lnTo>
                    <a:pt x="6997" y="83794"/>
                  </a:lnTo>
                  <a:lnTo>
                    <a:pt x="15570" y="84772"/>
                  </a:lnTo>
                  <a:lnTo>
                    <a:pt x="19621" y="84747"/>
                  </a:lnTo>
                  <a:lnTo>
                    <a:pt x="23660" y="84404"/>
                  </a:lnTo>
                  <a:lnTo>
                    <a:pt x="18834" y="87604"/>
                  </a:lnTo>
                  <a:lnTo>
                    <a:pt x="13296" y="92532"/>
                  </a:lnTo>
                  <a:lnTo>
                    <a:pt x="11518" y="96621"/>
                  </a:lnTo>
                  <a:lnTo>
                    <a:pt x="11544" y="99212"/>
                  </a:lnTo>
                  <a:lnTo>
                    <a:pt x="14681" y="102793"/>
                  </a:lnTo>
                  <a:lnTo>
                    <a:pt x="17551" y="102971"/>
                  </a:lnTo>
                  <a:lnTo>
                    <a:pt x="25869" y="102603"/>
                  </a:lnTo>
                  <a:lnTo>
                    <a:pt x="31610" y="101473"/>
                  </a:lnTo>
                  <a:lnTo>
                    <a:pt x="37096" y="99529"/>
                  </a:lnTo>
                  <a:lnTo>
                    <a:pt x="33528" y="103885"/>
                  </a:lnTo>
                  <a:lnTo>
                    <a:pt x="30581" y="108711"/>
                  </a:lnTo>
                  <a:lnTo>
                    <a:pt x="27419" y="116230"/>
                  </a:lnTo>
                  <a:lnTo>
                    <a:pt x="26606" y="118973"/>
                  </a:lnTo>
                  <a:lnTo>
                    <a:pt x="28867" y="123151"/>
                  </a:lnTo>
                  <a:lnTo>
                    <a:pt x="31267" y="124091"/>
                  </a:lnTo>
                  <a:lnTo>
                    <a:pt x="35725" y="123837"/>
                  </a:lnTo>
                  <a:lnTo>
                    <a:pt x="42633" y="120154"/>
                  </a:lnTo>
                  <a:lnTo>
                    <a:pt x="45364" y="118287"/>
                  </a:lnTo>
                  <a:lnTo>
                    <a:pt x="47904" y="116192"/>
                  </a:lnTo>
                  <a:lnTo>
                    <a:pt x="45669" y="121526"/>
                  </a:lnTo>
                  <a:lnTo>
                    <a:pt x="44081" y="127101"/>
                  </a:lnTo>
                  <a:lnTo>
                    <a:pt x="42875" y="134937"/>
                  </a:lnTo>
                  <a:lnTo>
                    <a:pt x="42710" y="137363"/>
                  </a:lnTo>
                  <a:lnTo>
                    <a:pt x="45910" y="141300"/>
                  </a:lnTo>
                  <a:lnTo>
                    <a:pt x="49517" y="140995"/>
                  </a:lnTo>
                  <a:lnTo>
                    <a:pt x="55460" y="137845"/>
                  </a:lnTo>
                  <a:lnTo>
                    <a:pt x="57886" y="134797"/>
                  </a:lnTo>
                  <a:lnTo>
                    <a:pt x="59944" y="131559"/>
                  </a:lnTo>
                  <a:lnTo>
                    <a:pt x="60769" y="136283"/>
                  </a:lnTo>
                  <a:lnTo>
                    <a:pt x="62407" y="143611"/>
                  </a:lnTo>
                  <a:lnTo>
                    <a:pt x="65417" y="151345"/>
                  </a:lnTo>
                  <a:lnTo>
                    <a:pt x="71907" y="155143"/>
                  </a:lnTo>
                  <a:lnTo>
                    <a:pt x="75539" y="154889"/>
                  </a:lnTo>
                  <a:lnTo>
                    <a:pt x="77939" y="151028"/>
                  </a:lnTo>
                  <a:lnTo>
                    <a:pt x="78651" y="143776"/>
                  </a:lnTo>
                  <a:lnTo>
                    <a:pt x="77635" y="140169"/>
                  </a:lnTo>
                  <a:lnTo>
                    <a:pt x="77558" y="131965"/>
                  </a:lnTo>
                  <a:lnTo>
                    <a:pt x="79768" y="127685"/>
                  </a:lnTo>
                  <a:lnTo>
                    <a:pt x="81292" y="123532"/>
                  </a:lnTo>
                  <a:lnTo>
                    <a:pt x="88633" y="128587"/>
                  </a:lnTo>
                  <a:lnTo>
                    <a:pt x="94576" y="131343"/>
                  </a:lnTo>
                  <a:lnTo>
                    <a:pt x="100825" y="133007"/>
                  </a:lnTo>
                  <a:lnTo>
                    <a:pt x="104711" y="134048"/>
                  </a:lnTo>
                  <a:lnTo>
                    <a:pt x="121894" y="127000"/>
                  </a:lnTo>
                  <a:lnTo>
                    <a:pt x="121170" y="125082"/>
                  </a:lnTo>
                  <a:lnTo>
                    <a:pt x="120332" y="124358"/>
                  </a:lnTo>
                  <a:lnTo>
                    <a:pt x="111391" y="120014"/>
                  </a:lnTo>
                  <a:lnTo>
                    <a:pt x="103454" y="117106"/>
                  </a:lnTo>
                  <a:lnTo>
                    <a:pt x="96291" y="112826"/>
                  </a:lnTo>
                  <a:lnTo>
                    <a:pt x="99809" y="112445"/>
                  </a:lnTo>
                  <a:lnTo>
                    <a:pt x="103162" y="110858"/>
                  </a:lnTo>
                  <a:lnTo>
                    <a:pt x="107200" y="107022"/>
                  </a:lnTo>
                  <a:lnTo>
                    <a:pt x="107200" y="104457"/>
                  </a:lnTo>
                  <a:lnTo>
                    <a:pt x="106299" y="101892"/>
                  </a:lnTo>
                  <a:lnTo>
                    <a:pt x="113207" y="97421"/>
                  </a:lnTo>
                  <a:lnTo>
                    <a:pt x="116547" y="94907"/>
                  </a:lnTo>
                  <a:lnTo>
                    <a:pt x="121488" y="90474"/>
                  </a:lnTo>
                  <a:lnTo>
                    <a:pt x="122618" y="91262"/>
                  </a:lnTo>
                  <a:lnTo>
                    <a:pt x="128828" y="93932"/>
                  </a:lnTo>
                  <a:lnTo>
                    <a:pt x="135307" y="94119"/>
                  </a:lnTo>
                  <a:lnTo>
                    <a:pt x="141140" y="91601"/>
                  </a:lnTo>
                  <a:lnTo>
                    <a:pt x="145415" y="86156"/>
                  </a:lnTo>
                  <a:lnTo>
                    <a:pt x="147167" y="82346"/>
                  </a:lnTo>
                  <a:lnTo>
                    <a:pt x="147916" y="78168"/>
                  </a:lnTo>
                  <a:lnTo>
                    <a:pt x="153149" y="66776"/>
                  </a:lnTo>
                  <a:lnTo>
                    <a:pt x="181190" y="34785"/>
                  </a:lnTo>
                  <a:lnTo>
                    <a:pt x="182126" y="20561"/>
                  </a:lnTo>
                  <a:lnTo>
                    <a:pt x="174947" y="9063"/>
                  </a:lnTo>
                  <a:lnTo>
                    <a:pt x="162736" y="1729"/>
                  </a:lnTo>
                  <a:lnTo>
                    <a:pt x="148577" y="0"/>
                  </a:lnTo>
                  <a:close/>
                </a:path>
              </a:pathLst>
            </a:custGeom>
            <a:solidFill>
              <a:srgbClr val="EB5D40"/>
            </a:solidFill>
          </p:spPr>
          <p:txBody>
            <a:bodyPr wrap="square" lIns="0" tIns="0" rIns="0" bIns="0" rtlCol="0"/>
            <a:lstStyle/>
            <a:p>
              <a:endParaRPr/>
            </a:p>
          </p:txBody>
        </p:sp>
        <p:sp>
          <p:nvSpPr>
            <p:cNvPr id="4027" name="object 868">
              <a:extLst>
                <a:ext uri="{FF2B5EF4-FFF2-40B4-BE49-F238E27FC236}">
                  <a16:creationId xmlns:a16="http://schemas.microsoft.com/office/drawing/2014/main" id="{B4A1E40D-B484-1228-8EDF-1014DB71268E}"/>
                </a:ext>
              </a:extLst>
            </p:cNvPr>
            <p:cNvSpPr/>
            <p:nvPr/>
          </p:nvSpPr>
          <p:spPr>
            <a:xfrm>
              <a:off x="6360046" y="2937115"/>
              <a:ext cx="45720" cy="62230"/>
            </a:xfrm>
            <a:custGeom>
              <a:avLst/>
              <a:gdLst/>
              <a:ahLst/>
              <a:cxnLst/>
              <a:rect l="l" t="t" r="r" b="b"/>
              <a:pathLst>
                <a:path w="45720" h="62230">
                  <a:moveTo>
                    <a:pt x="13309" y="6680"/>
                  </a:moveTo>
                  <a:lnTo>
                    <a:pt x="6604" y="0"/>
                  </a:lnTo>
                  <a:lnTo>
                    <a:pt x="5346" y="25"/>
                  </a:lnTo>
                  <a:lnTo>
                    <a:pt x="4089" y="406"/>
                  </a:lnTo>
                  <a:lnTo>
                    <a:pt x="1219" y="2425"/>
                  </a:lnTo>
                  <a:lnTo>
                    <a:pt x="241" y="4406"/>
                  </a:lnTo>
                  <a:lnTo>
                    <a:pt x="203" y="6680"/>
                  </a:lnTo>
                  <a:lnTo>
                    <a:pt x="215" y="7937"/>
                  </a:lnTo>
                  <a:lnTo>
                    <a:pt x="596" y="9207"/>
                  </a:lnTo>
                  <a:lnTo>
                    <a:pt x="2641" y="12128"/>
                  </a:lnTo>
                  <a:lnTo>
                    <a:pt x="4673" y="13106"/>
                  </a:lnTo>
                  <a:lnTo>
                    <a:pt x="6896" y="13119"/>
                  </a:lnTo>
                  <a:lnTo>
                    <a:pt x="8153" y="13093"/>
                  </a:lnTo>
                  <a:lnTo>
                    <a:pt x="9410" y="12700"/>
                  </a:lnTo>
                  <a:lnTo>
                    <a:pt x="12293" y="10680"/>
                  </a:lnTo>
                  <a:lnTo>
                    <a:pt x="13271" y="8712"/>
                  </a:lnTo>
                  <a:lnTo>
                    <a:pt x="13309" y="6680"/>
                  </a:lnTo>
                  <a:close/>
                </a:path>
                <a:path w="45720" h="62230">
                  <a:moveTo>
                    <a:pt x="19215" y="48209"/>
                  </a:moveTo>
                  <a:lnTo>
                    <a:pt x="19202" y="47383"/>
                  </a:lnTo>
                  <a:lnTo>
                    <a:pt x="18669" y="46736"/>
                  </a:lnTo>
                  <a:lnTo>
                    <a:pt x="11899" y="45554"/>
                  </a:lnTo>
                  <a:lnTo>
                    <a:pt x="7607" y="43167"/>
                  </a:lnTo>
                  <a:lnTo>
                    <a:pt x="3543" y="37084"/>
                  </a:lnTo>
                  <a:lnTo>
                    <a:pt x="3175" y="34251"/>
                  </a:lnTo>
                  <a:lnTo>
                    <a:pt x="3175" y="30988"/>
                  </a:lnTo>
                  <a:lnTo>
                    <a:pt x="3416" y="29819"/>
                  </a:lnTo>
                  <a:lnTo>
                    <a:pt x="3416" y="28968"/>
                  </a:lnTo>
                  <a:lnTo>
                    <a:pt x="2908" y="28321"/>
                  </a:lnTo>
                  <a:lnTo>
                    <a:pt x="1320" y="27952"/>
                  </a:lnTo>
                  <a:lnTo>
                    <a:pt x="457" y="28486"/>
                  </a:lnTo>
                  <a:lnTo>
                    <a:pt x="50" y="30276"/>
                  </a:lnTo>
                  <a:lnTo>
                    <a:pt x="0" y="31584"/>
                  </a:lnTo>
                  <a:lnTo>
                    <a:pt x="0" y="33147"/>
                  </a:lnTo>
                  <a:lnTo>
                    <a:pt x="18224" y="49885"/>
                  </a:lnTo>
                  <a:lnTo>
                    <a:pt x="19050" y="49301"/>
                  </a:lnTo>
                  <a:lnTo>
                    <a:pt x="19215" y="48209"/>
                  </a:lnTo>
                  <a:close/>
                </a:path>
                <a:path w="45720" h="62230">
                  <a:moveTo>
                    <a:pt x="45275" y="55270"/>
                  </a:moveTo>
                  <a:lnTo>
                    <a:pt x="39014" y="49009"/>
                  </a:lnTo>
                  <a:lnTo>
                    <a:pt x="38455" y="49009"/>
                  </a:lnTo>
                  <a:lnTo>
                    <a:pt x="32169" y="56908"/>
                  </a:lnTo>
                  <a:lnTo>
                    <a:pt x="32550" y="58191"/>
                  </a:lnTo>
                  <a:lnTo>
                    <a:pt x="34632" y="61163"/>
                  </a:lnTo>
                  <a:lnTo>
                    <a:pt x="36715" y="62153"/>
                  </a:lnTo>
                  <a:lnTo>
                    <a:pt x="40106" y="62103"/>
                  </a:lnTo>
                  <a:lnTo>
                    <a:pt x="41376" y="61722"/>
                  </a:lnTo>
                  <a:lnTo>
                    <a:pt x="44221" y="59728"/>
                  </a:lnTo>
                  <a:lnTo>
                    <a:pt x="45186" y="57835"/>
                  </a:lnTo>
                  <a:lnTo>
                    <a:pt x="45275" y="55867"/>
                  </a:lnTo>
                  <a:lnTo>
                    <a:pt x="45275" y="55270"/>
                  </a:lnTo>
                  <a:close/>
                </a:path>
              </a:pathLst>
            </a:custGeom>
            <a:solidFill>
              <a:srgbClr val="8F3B24"/>
            </a:solidFill>
          </p:spPr>
          <p:txBody>
            <a:bodyPr wrap="square" lIns="0" tIns="0" rIns="0" bIns="0" rtlCol="0"/>
            <a:lstStyle/>
            <a:p>
              <a:endParaRPr/>
            </a:p>
          </p:txBody>
        </p:sp>
        <p:sp>
          <p:nvSpPr>
            <p:cNvPr id="4028" name="object 869">
              <a:extLst>
                <a:ext uri="{FF2B5EF4-FFF2-40B4-BE49-F238E27FC236}">
                  <a16:creationId xmlns:a16="http://schemas.microsoft.com/office/drawing/2014/main" id="{A43097E8-C187-6408-456F-19B419606C46}"/>
                </a:ext>
              </a:extLst>
            </p:cNvPr>
            <p:cNvSpPr/>
            <p:nvPr/>
          </p:nvSpPr>
          <p:spPr>
            <a:xfrm>
              <a:off x="6388417" y="2917018"/>
              <a:ext cx="0" cy="635"/>
            </a:xfrm>
            <a:custGeom>
              <a:avLst/>
              <a:gdLst/>
              <a:ahLst/>
              <a:cxnLst/>
              <a:rect l="l" t="t" r="r" b="b"/>
              <a:pathLst>
                <a:path h="635">
                  <a:moveTo>
                    <a:pt x="0" y="222"/>
                  </a:moveTo>
                  <a:lnTo>
                    <a:pt x="0" y="0"/>
                  </a:lnTo>
                </a:path>
              </a:pathLst>
            </a:custGeom>
            <a:ln w="3175">
              <a:solidFill>
                <a:srgbClr val="4E869B"/>
              </a:solidFill>
            </a:ln>
          </p:spPr>
          <p:txBody>
            <a:bodyPr wrap="square" lIns="0" tIns="0" rIns="0" bIns="0" rtlCol="0"/>
            <a:lstStyle/>
            <a:p>
              <a:endParaRPr/>
            </a:p>
          </p:txBody>
        </p:sp>
        <p:sp>
          <p:nvSpPr>
            <p:cNvPr id="4029" name="object 870">
              <a:extLst>
                <a:ext uri="{FF2B5EF4-FFF2-40B4-BE49-F238E27FC236}">
                  <a16:creationId xmlns:a16="http://schemas.microsoft.com/office/drawing/2014/main" id="{2FF609EA-3D18-4452-804A-755605091610}"/>
                </a:ext>
              </a:extLst>
            </p:cNvPr>
            <p:cNvSpPr/>
            <p:nvPr/>
          </p:nvSpPr>
          <p:spPr>
            <a:xfrm>
              <a:off x="6388238" y="2904441"/>
              <a:ext cx="50800" cy="13970"/>
            </a:xfrm>
            <a:custGeom>
              <a:avLst/>
              <a:gdLst/>
              <a:ahLst/>
              <a:cxnLst/>
              <a:rect l="l" t="t" r="r" b="b"/>
              <a:pathLst>
                <a:path w="50800" h="13969">
                  <a:moveTo>
                    <a:pt x="48158" y="0"/>
                  </a:moveTo>
                  <a:lnTo>
                    <a:pt x="4432" y="7835"/>
                  </a:lnTo>
                  <a:lnTo>
                    <a:pt x="0" y="10515"/>
                  </a:lnTo>
                  <a:lnTo>
                    <a:pt x="342" y="13741"/>
                  </a:lnTo>
                  <a:lnTo>
                    <a:pt x="8737" y="10236"/>
                  </a:lnTo>
                  <a:lnTo>
                    <a:pt x="12890" y="8750"/>
                  </a:lnTo>
                  <a:lnTo>
                    <a:pt x="19342" y="6858"/>
                  </a:lnTo>
                  <a:lnTo>
                    <a:pt x="28117" y="4737"/>
                  </a:lnTo>
                  <a:lnTo>
                    <a:pt x="48196" y="711"/>
                  </a:lnTo>
                  <a:lnTo>
                    <a:pt x="50457" y="177"/>
                  </a:lnTo>
                  <a:lnTo>
                    <a:pt x="48158" y="0"/>
                  </a:lnTo>
                  <a:close/>
                </a:path>
              </a:pathLst>
            </a:custGeom>
            <a:solidFill>
              <a:srgbClr val="D15439"/>
            </a:solidFill>
          </p:spPr>
          <p:txBody>
            <a:bodyPr wrap="square" lIns="0" tIns="0" rIns="0" bIns="0" rtlCol="0"/>
            <a:lstStyle/>
            <a:p>
              <a:endParaRPr/>
            </a:p>
          </p:txBody>
        </p:sp>
        <p:sp>
          <p:nvSpPr>
            <p:cNvPr id="4030" name="object 871">
              <a:extLst>
                <a:ext uri="{FF2B5EF4-FFF2-40B4-BE49-F238E27FC236}">
                  <a16:creationId xmlns:a16="http://schemas.microsoft.com/office/drawing/2014/main" id="{51D4F890-490E-DE5F-F03E-4ADB14E706D5}"/>
                </a:ext>
              </a:extLst>
            </p:cNvPr>
            <p:cNvSpPr/>
            <p:nvPr/>
          </p:nvSpPr>
          <p:spPr>
            <a:xfrm>
              <a:off x="6430678" y="2984252"/>
              <a:ext cx="635" cy="0"/>
            </a:xfrm>
            <a:custGeom>
              <a:avLst/>
              <a:gdLst/>
              <a:ahLst/>
              <a:cxnLst/>
              <a:rect l="l" t="t" r="r" b="b"/>
              <a:pathLst>
                <a:path w="635">
                  <a:moveTo>
                    <a:pt x="0" y="0"/>
                  </a:moveTo>
                  <a:lnTo>
                    <a:pt x="145" y="0"/>
                  </a:lnTo>
                </a:path>
              </a:pathLst>
            </a:custGeom>
            <a:ln w="3175">
              <a:solidFill>
                <a:srgbClr val="4C859B"/>
              </a:solidFill>
            </a:ln>
          </p:spPr>
          <p:txBody>
            <a:bodyPr wrap="square" lIns="0" tIns="0" rIns="0" bIns="0" rtlCol="0"/>
            <a:lstStyle/>
            <a:p>
              <a:endParaRPr/>
            </a:p>
          </p:txBody>
        </p:sp>
        <p:sp>
          <p:nvSpPr>
            <p:cNvPr id="4031" name="object 872">
              <a:extLst>
                <a:ext uri="{FF2B5EF4-FFF2-40B4-BE49-F238E27FC236}">
                  <a16:creationId xmlns:a16="http://schemas.microsoft.com/office/drawing/2014/main" id="{00FC8E44-028A-E75B-DB3C-148474895282}"/>
                </a:ext>
              </a:extLst>
            </p:cNvPr>
            <p:cNvSpPr/>
            <p:nvPr/>
          </p:nvSpPr>
          <p:spPr>
            <a:xfrm>
              <a:off x="6429592" y="2944670"/>
              <a:ext cx="35560" cy="40640"/>
            </a:xfrm>
            <a:custGeom>
              <a:avLst/>
              <a:gdLst/>
              <a:ahLst/>
              <a:cxnLst/>
              <a:rect l="l" t="t" r="r" b="b"/>
              <a:pathLst>
                <a:path w="35560" h="40639">
                  <a:moveTo>
                    <a:pt x="34963" y="0"/>
                  </a:moveTo>
                  <a:lnTo>
                    <a:pt x="26530" y="10198"/>
                  </a:lnTo>
                  <a:lnTo>
                    <a:pt x="18249" y="20345"/>
                  </a:lnTo>
                  <a:lnTo>
                    <a:pt x="14681" y="24460"/>
                  </a:lnTo>
                  <a:lnTo>
                    <a:pt x="10972" y="28384"/>
                  </a:lnTo>
                  <a:lnTo>
                    <a:pt x="4013" y="35191"/>
                  </a:lnTo>
                  <a:lnTo>
                    <a:pt x="0" y="38709"/>
                  </a:lnTo>
                  <a:lnTo>
                    <a:pt x="2184" y="40170"/>
                  </a:lnTo>
                  <a:lnTo>
                    <a:pt x="2730" y="40462"/>
                  </a:lnTo>
                  <a:lnTo>
                    <a:pt x="3289" y="40220"/>
                  </a:lnTo>
                  <a:lnTo>
                    <a:pt x="10452" y="34188"/>
                  </a:lnTo>
                  <a:lnTo>
                    <a:pt x="34086" y="2057"/>
                  </a:lnTo>
                  <a:lnTo>
                    <a:pt x="34963" y="0"/>
                  </a:lnTo>
                  <a:close/>
                </a:path>
              </a:pathLst>
            </a:custGeom>
            <a:solidFill>
              <a:srgbClr val="D15439"/>
            </a:solidFill>
          </p:spPr>
          <p:txBody>
            <a:bodyPr wrap="square" lIns="0" tIns="0" rIns="0" bIns="0" rtlCol="0"/>
            <a:lstStyle/>
            <a:p>
              <a:endParaRPr/>
            </a:p>
          </p:txBody>
        </p:sp>
        <p:pic>
          <p:nvPicPr>
            <p:cNvPr id="4032" name="object 873">
              <a:extLst>
                <a:ext uri="{FF2B5EF4-FFF2-40B4-BE49-F238E27FC236}">
                  <a16:creationId xmlns:a16="http://schemas.microsoft.com/office/drawing/2014/main" id="{FF65B9CC-3217-F6BA-624D-10FF6F3298D1}"/>
                </a:ext>
              </a:extLst>
            </p:cNvPr>
            <p:cNvPicPr/>
            <p:nvPr/>
          </p:nvPicPr>
          <p:blipFill>
            <a:blip r:embed="rId568" cstate="hqprint">
              <a:extLst>
                <a:ext uri="{28A0092B-C50C-407E-A947-70E740481C1C}">
                  <a14:useLocalDpi xmlns:a14="http://schemas.microsoft.com/office/drawing/2010/main"/>
                </a:ext>
              </a:extLst>
            </a:blip>
            <a:stretch>
              <a:fillRect/>
            </a:stretch>
          </p:blipFill>
          <p:spPr>
            <a:xfrm>
              <a:off x="5944511" y="4433539"/>
              <a:ext cx="456480" cy="276730"/>
            </a:xfrm>
            <a:prstGeom prst="rect">
              <a:avLst/>
            </a:prstGeom>
          </p:spPr>
        </p:pic>
        <p:pic>
          <p:nvPicPr>
            <p:cNvPr id="4033" name="object 874">
              <a:extLst>
                <a:ext uri="{FF2B5EF4-FFF2-40B4-BE49-F238E27FC236}">
                  <a16:creationId xmlns:a16="http://schemas.microsoft.com/office/drawing/2014/main" id="{8ABB748C-724E-5414-B153-DA65129759C9}"/>
                </a:ext>
              </a:extLst>
            </p:cNvPr>
            <p:cNvPicPr/>
            <p:nvPr/>
          </p:nvPicPr>
          <p:blipFill>
            <a:blip r:embed="rId569" cstate="hqprint">
              <a:extLst>
                <a:ext uri="{28A0092B-C50C-407E-A947-70E740481C1C}">
                  <a14:useLocalDpi xmlns:a14="http://schemas.microsoft.com/office/drawing/2010/main"/>
                </a:ext>
              </a:extLst>
            </a:blip>
            <a:stretch>
              <a:fillRect/>
            </a:stretch>
          </p:blipFill>
          <p:spPr>
            <a:xfrm>
              <a:off x="5464307" y="4683801"/>
              <a:ext cx="741117" cy="352323"/>
            </a:xfrm>
            <a:prstGeom prst="rect">
              <a:avLst/>
            </a:prstGeom>
          </p:spPr>
        </p:pic>
      </p:grpSp>
    </p:spTree>
    <p:extLst>
      <p:ext uri="{BB962C8B-B14F-4D97-AF65-F5344CB8AC3E}">
        <p14:creationId xmlns:p14="http://schemas.microsoft.com/office/powerpoint/2010/main" val="215011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A56653A2-5531-FC9C-DB0F-D89C149D780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182515" y="1223052"/>
            <a:ext cx="2778970" cy="2778970"/>
          </a:xfrm>
          <a:prstGeom prst="rect">
            <a:avLst/>
          </a:prstGeom>
        </p:spPr>
      </p:pic>
      <p:sp>
        <p:nvSpPr>
          <p:cNvPr id="13" name="Title 3">
            <a:extLst>
              <a:ext uri="{FF2B5EF4-FFF2-40B4-BE49-F238E27FC236}">
                <a16:creationId xmlns:a16="http://schemas.microsoft.com/office/drawing/2014/main" id="{60AB7FDA-A639-678D-57C8-7618261E432B}"/>
              </a:ext>
            </a:extLst>
          </p:cNvPr>
          <p:cNvSpPr txBox="1">
            <a:spLocks/>
          </p:cNvSpPr>
          <p:nvPr/>
        </p:nvSpPr>
        <p:spPr>
          <a:xfrm>
            <a:off x="628650" y="365127"/>
            <a:ext cx="7886700" cy="7626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solidFill>
                  <a:srgbClr val="FF781D"/>
                </a:solidFill>
                <a:latin typeface="Roboto" panose="02000000000000000000" pitchFamily="2" charset="0"/>
                <a:ea typeface="Roboto" panose="02000000000000000000" pitchFamily="2" charset="0"/>
                <a:cs typeface="Roboto" panose="02000000000000000000" pitchFamily="2" charset="0"/>
              </a:rPr>
              <a:t>Playful Learning in Action</a:t>
            </a:r>
            <a:endParaRPr lang="en-US">
              <a:solidFill>
                <a:srgbClr val="662D91"/>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3">
            <a:extLst>
              <a:ext uri="{FF2B5EF4-FFF2-40B4-BE49-F238E27FC236}">
                <a16:creationId xmlns:a16="http://schemas.microsoft.com/office/drawing/2014/main" id="{71E5EA89-1AAA-A825-11FE-1882B80FDB38}"/>
              </a:ext>
            </a:extLst>
          </p:cNvPr>
          <p:cNvSpPr txBox="1">
            <a:spLocks/>
          </p:cNvSpPr>
          <p:nvPr/>
        </p:nvSpPr>
        <p:spPr>
          <a:xfrm>
            <a:off x="628651" y="4245463"/>
            <a:ext cx="7886700" cy="7626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781D"/>
                </a:solidFill>
                <a:effectLst/>
                <a:uLnTx/>
                <a:uFillTx/>
                <a:latin typeface="Roboto" panose="02000000000000000000" pitchFamily="2" charset="0"/>
                <a:ea typeface="Roboto" panose="02000000000000000000" pitchFamily="2" charset="0"/>
                <a:cs typeface="Roboto" panose="02000000000000000000" pitchFamily="2" charset="0"/>
              </a:rPr>
              <a:t>Key Vocabulary</a:t>
            </a:r>
            <a:endParaRPr kumimoji="0" lang="en-US" sz="4000" b="1" i="0" u="none" strike="noStrike" kern="1200" cap="none" spc="0" normalizeH="0" baseline="0" noProof="0">
              <a:ln>
                <a:noFill/>
              </a:ln>
              <a:solidFill>
                <a:srgbClr val="662D9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 name="Text Placeholder 4">
            <a:extLst>
              <a:ext uri="{FF2B5EF4-FFF2-40B4-BE49-F238E27FC236}">
                <a16:creationId xmlns:a16="http://schemas.microsoft.com/office/drawing/2014/main" id="{86F4F208-653D-1D60-CDEC-68F198AEAC90}"/>
              </a:ext>
            </a:extLst>
          </p:cNvPr>
          <p:cNvSpPr txBox="1">
            <a:spLocks/>
          </p:cNvSpPr>
          <p:nvPr/>
        </p:nvSpPr>
        <p:spPr>
          <a:xfrm>
            <a:off x="628649" y="4922351"/>
            <a:ext cx="7886700" cy="9157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dirty="0">
                <a:solidFill>
                  <a:srgbClr val="868686"/>
                </a:solidFill>
                <a:latin typeface="Roboto"/>
                <a:ea typeface="Roboto"/>
                <a:cs typeface="Roboto"/>
              </a:rPr>
              <a:t>information, unknown, iterate</a:t>
            </a:r>
          </a:p>
        </p:txBody>
      </p:sp>
    </p:spTree>
    <p:extLst>
      <p:ext uri="{BB962C8B-B14F-4D97-AF65-F5344CB8AC3E}">
        <p14:creationId xmlns:p14="http://schemas.microsoft.com/office/powerpoint/2010/main" val="3041520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a:solidFill>
                  <a:srgbClr val="662D91"/>
                </a:solidFill>
                <a:latin typeface="Roboto" panose="02000000000000000000" pitchFamily="2" charset="0"/>
                <a:ea typeface="Roboto" panose="02000000000000000000" pitchFamily="2" charset="0"/>
                <a:cs typeface="Roboto" panose="02000000000000000000" pitchFamily="2" charset="0"/>
              </a:rPr>
              <a:t>Share Task</a:t>
            </a:r>
          </a:p>
        </p:txBody>
      </p:sp>
      <p:sp>
        <p:nvSpPr>
          <p:cNvPr id="6" name="TextBox 5">
            <a:extLst>
              <a:ext uri="{FF2B5EF4-FFF2-40B4-BE49-F238E27FC236}">
                <a16:creationId xmlns:a16="http://schemas.microsoft.com/office/drawing/2014/main" id="{15EF972D-844E-53EB-78D0-B4AE81BD9390}"/>
              </a:ext>
            </a:extLst>
          </p:cNvPr>
          <p:cNvSpPr txBox="1"/>
          <p:nvPr/>
        </p:nvSpPr>
        <p:spPr>
          <a:xfrm>
            <a:off x="628650" y="1536174"/>
            <a:ext cx="8239394" cy="1569660"/>
          </a:xfrm>
          <a:prstGeom prst="rect">
            <a:avLst/>
          </a:prstGeom>
          <a:noFill/>
        </p:spPr>
        <p:txBody>
          <a:bodyPr wrap="square">
            <a:spAutoFit/>
          </a:bodyPr>
          <a:lstStyle/>
          <a:p>
            <a:pPr algn="ctr"/>
            <a:r>
              <a:rPr lang="en-US" sz="4800" b="1" dirty="0">
                <a:solidFill>
                  <a:srgbClr val="FF781D"/>
                </a:solidFill>
                <a:latin typeface="Roboto" panose="02000000000000000000" pitchFamily="2" charset="0"/>
                <a:ea typeface="Roboto" panose="02000000000000000000" pitchFamily="2" charset="0"/>
                <a:cs typeface="Roboto" panose="02000000000000000000" pitchFamily="2" charset="0"/>
              </a:rPr>
              <a:t>What does your exploration team want to learn?</a:t>
            </a:r>
          </a:p>
        </p:txBody>
      </p:sp>
      <p:pic>
        <p:nvPicPr>
          <p:cNvPr id="882" name="object 30">
            <a:extLst>
              <a:ext uri="{FF2B5EF4-FFF2-40B4-BE49-F238E27FC236}">
                <a16:creationId xmlns:a16="http://schemas.microsoft.com/office/drawing/2014/main" id="{965EF5FC-DBE2-2751-B863-FD278DD01D84}"/>
              </a:ext>
            </a:extLst>
          </p:cNvPr>
          <p:cNvPicPr/>
          <p:nvPr/>
        </p:nvPicPr>
        <p:blipFill>
          <a:blip r:embed="rId3" cstate="print"/>
          <a:stretch>
            <a:fillRect/>
          </a:stretch>
        </p:blipFill>
        <p:spPr>
          <a:xfrm>
            <a:off x="2861314" y="3514246"/>
            <a:ext cx="3165452" cy="2048353"/>
          </a:xfrm>
          <a:prstGeom prst="rect">
            <a:avLst/>
          </a:prstGeom>
        </p:spPr>
      </p:pic>
    </p:spTree>
    <p:extLst>
      <p:ext uri="{BB962C8B-B14F-4D97-AF65-F5344CB8AC3E}">
        <p14:creationId xmlns:p14="http://schemas.microsoft.com/office/powerpoint/2010/main" val="2076105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8" name="Group 7">
            <a:extLst>
              <a:ext uri="{FF2B5EF4-FFF2-40B4-BE49-F238E27FC236}">
                <a16:creationId xmlns:a16="http://schemas.microsoft.com/office/drawing/2014/main" id="{1DAE7E74-0653-FE30-CC9E-3FB1040FFBB1}"/>
              </a:ext>
            </a:extLst>
          </p:cNvPr>
          <p:cNvGrpSpPr/>
          <p:nvPr/>
        </p:nvGrpSpPr>
        <p:grpSpPr>
          <a:xfrm>
            <a:off x="2049555" y="1346479"/>
            <a:ext cx="5044889" cy="3807639"/>
            <a:chOff x="5194329" y="6410299"/>
            <a:chExt cx="2029432" cy="1531717"/>
          </a:xfrm>
        </p:grpSpPr>
        <p:pic>
          <p:nvPicPr>
            <p:cNvPr id="3" name="object 2">
              <a:extLst>
                <a:ext uri="{FF2B5EF4-FFF2-40B4-BE49-F238E27FC236}">
                  <a16:creationId xmlns:a16="http://schemas.microsoft.com/office/drawing/2014/main" id="{CEB19F42-165C-EE71-C210-A609427B228E}"/>
                </a:ext>
              </a:extLst>
            </p:cNvPr>
            <p:cNvPicPr/>
            <p:nvPr/>
          </p:nvPicPr>
          <p:blipFill>
            <a:blip r:embed="rId3" cstate="print"/>
            <a:stretch>
              <a:fillRect/>
            </a:stretch>
          </p:blipFill>
          <p:spPr>
            <a:xfrm>
              <a:off x="5194329" y="6410299"/>
              <a:ext cx="2029432" cy="1531717"/>
            </a:xfrm>
            <a:prstGeom prst="rect">
              <a:avLst/>
            </a:prstGeom>
          </p:spPr>
        </p:pic>
        <p:sp>
          <p:nvSpPr>
            <p:cNvPr id="5" name="object 343">
              <a:extLst>
                <a:ext uri="{FF2B5EF4-FFF2-40B4-BE49-F238E27FC236}">
                  <a16:creationId xmlns:a16="http://schemas.microsoft.com/office/drawing/2014/main" id="{1FF988B7-1FD3-440D-FA8F-454767DBA973}"/>
                </a:ext>
              </a:extLst>
            </p:cNvPr>
            <p:cNvSpPr txBox="1"/>
            <p:nvPr/>
          </p:nvSpPr>
          <p:spPr>
            <a:xfrm rot="360000">
              <a:off x="5450240" y="7060929"/>
              <a:ext cx="1565815" cy="77382"/>
            </a:xfrm>
            <a:prstGeom prst="rect">
              <a:avLst/>
            </a:prstGeom>
          </p:spPr>
          <p:txBody>
            <a:bodyPr vert="horz" wrap="square" lIns="0" tIns="0" rIns="0" bIns="0" rtlCol="0">
              <a:spAutoFit/>
            </a:bodyPr>
            <a:lstStyle/>
            <a:p>
              <a:pPr>
                <a:lnSpc>
                  <a:spcPts val="1530"/>
                </a:lnSpc>
              </a:pPr>
              <a:r>
                <a:rPr sz="3600" b="0" dirty="0">
                  <a:solidFill>
                    <a:srgbClr val="005DA9"/>
                  </a:solidFill>
                  <a:latin typeface="Tobi Pro ExtraBold"/>
                  <a:cs typeface="Tobi Pro ExtraBold"/>
                </a:rPr>
                <a:t>THE</a:t>
              </a:r>
              <a:r>
                <a:rPr sz="3600" b="0" spc="-45" dirty="0">
                  <a:solidFill>
                    <a:srgbClr val="005DA9"/>
                  </a:solidFill>
                  <a:latin typeface="Tobi Pro ExtraBold"/>
                  <a:cs typeface="Tobi Pro ExtraBold"/>
                </a:rPr>
                <a:t> </a:t>
              </a:r>
              <a:r>
                <a:rPr sz="3600" b="0" spc="-10" dirty="0">
                  <a:solidFill>
                    <a:srgbClr val="005DA9"/>
                  </a:solidFill>
                  <a:latin typeface="Tobi Pro ExtraBold"/>
                  <a:cs typeface="Tobi Pro ExtraBold"/>
                </a:rPr>
                <a:t>CELEBRATION</a:t>
              </a:r>
              <a:endParaRPr sz="3600" dirty="0">
                <a:latin typeface="Tobi Pro ExtraBold"/>
                <a:cs typeface="Tobi Pro ExtraBold"/>
              </a:endParaRPr>
            </a:p>
          </p:txBody>
        </p:sp>
        <p:sp>
          <p:nvSpPr>
            <p:cNvPr id="881" name="object 344">
              <a:extLst>
                <a:ext uri="{FF2B5EF4-FFF2-40B4-BE49-F238E27FC236}">
                  <a16:creationId xmlns:a16="http://schemas.microsoft.com/office/drawing/2014/main" id="{05D58DDA-6273-0D95-13C4-F11D213BCE5F}"/>
                </a:ext>
              </a:extLst>
            </p:cNvPr>
            <p:cNvSpPr txBox="1"/>
            <p:nvPr/>
          </p:nvSpPr>
          <p:spPr>
            <a:xfrm rot="360000">
              <a:off x="5554117" y="7263020"/>
              <a:ext cx="1315631" cy="77382"/>
            </a:xfrm>
            <a:prstGeom prst="rect">
              <a:avLst/>
            </a:prstGeom>
          </p:spPr>
          <p:txBody>
            <a:bodyPr vert="horz" wrap="square" lIns="0" tIns="0" rIns="0" bIns="0" rtlCol="0">
              <a:spAutoFit/>
            </a:bodyPr>
            <a:lstStyle/>
            <a:p>
              <a:pPr>
                <a:lnSpc>
                  <a:spcPts val="1530"/>
                </a:lnSpc>
              </a:pPr>
              <a:r>
                <a:rPr sz="3600" b="0" dirty="0">
                  <a:solidFill>
                    <a:srgbClr val="005DA9"/>
                  </a:solidFill>
                  <a:latin typeface="Tobi Pro ExtraBold"/>
                  <a:cs typeface="Tobi Pro ExtraBold"/>
                </a:rPr>
                <a:t>EVENT</a:t>
              </a:r>
              <a:r>
                <a:rPr sz="3600" b="0" spc="-45" dirty="0">
                  <a:solidFill>
                    <a:srgbClr val="005DA9"/>
                  </a:solidFill>
                  <a:latin typeface="Tobi Pro ExtraBold"/>
                  <a:cs typeface="Tobi Pro ExtraBold"/>
                </a:rPr>
                <a:t> </a:t>
              </a:r>
              <a:r>
                <a:rPr sz="3600" b="0" spc="-10" dirty="0">
                  <a:solidFill>
                    <a:srgbClr val="005DA9"/>
                  </a:solidFill>
                  <a:latin typeface="Tobi Pro ExtraBold"/>
                  <a:cs typeface="Tobi Pro ExtraBold"/>
                </a:rPr>
                <a:t>IS</a:t>
              </a:r>
              <a:r>
                <a:rPr sz="3600" b="0" spc="-40" dirty="0">
                  <a:solidFill>
                    <a:srgbClr val="005DA9"/>
                  </a:solidFill>
                  <a:latin typeface="Tobi Pro ExtraBold"/>
                  <a:cs typeface="Tobi Pro ExtraBold"/>
                </a:rPr>
                <a:t> </a:t>
              </a:r>
              <a:r>
                <a:rPr sz="3600" b="0" spc="-20" dirty="0">
                  <a:solidFill>
                    <a:srgbClr val="005DA9"/>
                  </a:solidFill>
                  <a:latin typeface="Tobi Pro ExtraBold"/>
                  <a:cs typeface="Tobi Pro ExtraBold"/>
                </a:rPr>
                <a:t>NEXT!</a:t>
              </a:r>
              <a:endParaRPr sz="3600" dirty="0">
                <a:latin typeface="Tobi Pro ExtraBold"/>
                <a:cs typeface="Tobi Pro ExtraBold"/>
              </a:endParaRPr>
            </a:p>
          </p:txBody>
        </p:sp>
      </p:grpSp>
    </p:spTree>
    <p:extLst>
      <p:ext uri="{BB962C8B-B14F-4D97-AF65-F5344CB8AC3E}">
        <p14:creationId xmlns:p14="http://schemas.microsoft.com/office/powerpoint/2010/main" val="563330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800" b="0" i="0" u="none" strike="noStrike" kern="1200" cap="none" spc="0" normalizeH="0" baseline="0" noProof="0" smtClean="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sz="3600" dirty="0">
                <a:solidFill>
                  <a:srgbClr val="662D91"/>
                </a:solidFill>
                <a:latin typeface="Roboto" panose="02000000000000000000" pitchFamily="2" charset="0"/>
                <a:ea typeface="Roboto" panose="02000000000000000000" pitchFamily="2" charset="0"/>
                <a:cs typeface="Roboto" panose="02000000000000000000" pitchFamily="2" charset="0"/>
              </a:rPr>
              <a:t>Clean Up</a:t>
            </a:r>
          </a:p>
        </p:txBody>
      </p:sp>
      <p:pic>
        <p:nvPicPr>
          <p:cNvPr id="6" name="Picture 5" descr="A picture containing tool, brush&#10;&#10;Description automatically generated">
            <a:extLst>
              <a:ext uri="{FF2B5EF4-FFF2-40B4-BE49-F238E27FC236}">
                <a16:creationId xmlns:a16="http://schemas.microsoft.com/office/drawing/2014/main" id="{C51A5250-98BD-4C55-8989-2C946734F9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2428" y="1172626"/>
            <a:ext cx="6739147" cy="4511329"/>
          </a:xfrm>
          <a:prstGeom prst="rect">
            <a:avLst/>
          </a:prstGeom>
        </p:spPr>
      </p:pic>
    </p:spTree>
    <p:extLst>
      <p:ext uri="{BB962C8B-B14F-4D97-AF65-F5344CB8AC3E}">
        <p14:creationId xmlns:p14="http://schemas.microsoft.com/office/powerpoint/2010/main" val="3149193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bfdc619-4bd5-4a26-8e37-4be4446dc23a" xsi:nil="true"/>
    <SharedWithUsers xmlns="c7bc20cd-f3b5-4cb9-9099-b7d1e4c3c983">
      <UserInfo>
        <DisplayName/>
        <AccountId xsi:nil="true"/>
        <AccountType/>
      </UserInfo>
    </SharedWithUsers>
    <lcf76f155ced4ddcb4097134ff3c332f xmlns="7d39d9d4-a4a3-4cbb-8846-0795941a173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16D7E7ECCCD274CA4D87657FE5B4A0A" ma:contentTypeVersion="13" ma:contentTypeDescription="Create a new document." ma:contentTypeScope="" ma:versionID="988cd206c9a4722f6fc33e7db9caa08d">
  <xsd:schema xmlns:xsd="http://www.w3.org/2001/XMLSchema" xmlns:xs="http://www.w3.org/2001/XMLSchema" xmlns:p="http://schemas.microsoft.com/office/2006/metadata/properties" xmlns:ns2="7d39d9d4-a4a3-4cbb-8846-0795941a173f" xmlns:ns3="0bfdc619-4bd5-4a26-8e37-4be4446dc23a" xmlns:ns4="c7bc20cd-f3b5-4cb9-9099-b7d1e4c3c983" targetNamespace="http://schemas.microsoft.com/office/2006/metadata/properties" ma:root="true" ma:fieldsID="dee27c954446562decad3bfbb669f59b" ns2:_="" ns3:_="" ns4:_="">
    <xsd:import namespace="7d39d9d4-a4a3-4cbb-8846-0795941a173f"/>
    <xsd:import namespace="0bfdc619-4bd5-4a26-8e37-4be4446dc23a"/>
    <xsd:import namespace="c7bc20cd-f3b5-4cb9-9099-b7d1e4c3c98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39d9d4-a4a3-4cbb-8846-0795941a17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fdc619-4bd5-4a26-8e37-4be4446dc23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948275e-acb8-4f67-9f4b-0f18b628c537}" ma:internalName="TaxCatchAll" ma:showField="CatchAllData" ma:web="c7bc20cd-f3b5-4cb9-9099-b7d1e4c3c9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7bc20cd-f3b5-4cb9-9099-b7d1e4c3c9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51A670-0DF8-40A2-9C30-9AF459D7E233}">
  <ds:schemaRefs>
    <ds:schemaRef ds:uri="http://schemas.microsoft.com/sharepoint/v3/contenttype/forms"/>
  </ds:schemaRefs>
</ds:datastoreItem>
</file>

<file path=customXml/itemProps2.xml><?xml version="1.0" encoding="utf-8"?>
<ds:datastoreItem xmlns:ds="http://schemas.openxmlformats.org/officeDocument/2006/customXml" ds:itemID="{B8C3B65E-86F5-4F12-882B-E72674BBA31A}">
  <ds:schemaRefs>
    <ds:schemaRef ds:uri="http://schemas.microsoft.com/office/2006/documentManagement/types"/>
    <ds:schemaRef ds:uri="http://purl.org/dc/terms/"/>
    <ds:schemaRef ds:uri="http://purl.org/dc/elements/1.1/"/>
    <ds:schemaRef ds:uri="http://schemas.openxmlformats.org/package/2006/metadata/core-properties"/>
    <ds:schemaRef ds:uri="65f3190a-2497-4c6e-9c08-e63c17ba8fcf"/>
    <ds:schemaRef ds:uri="http://schemas.microsoft.com/office/infopath/2007/PartnerControls"/>
    <ds:schemaRef ds:uri="http://purl.org/dc/dcmitype/"/>
    <ds:schemaRef ds:uri="http://www.w3.org/XML/1998/namespace"/>
    <ds:schemaRef ds:uri="0bfdc619-4bd5-4a26-8e37-4be4446dc23a"/>
    <ds:schemaRef ds:uri="98a1be8e-ceb0-4d64-90f3-74f22257285b"/>
    <ds:schemaRef ds:uri="http://schemas.microsoft.com/office/2006/metadata/properties"/>
  </ds:schemaRefs>
</ds:datastoreItem>
</file>

<file path=customXml/itemProps3.xml><?xml version="1.0" encoding="utf-8"?>
<ds:datastoreItem xmlns:ds="http://schemas.openxmlformats.org/officeDocument/2006/customXml" ds:itemID="{5817816C-F6AD-4E4B-A415-51E1E9D9ED36}"/>
</file>

<file path=docProps/app.xml><?xml version="1.0" encoding="utf-8"?>
<Properties xmlns="http://schemas.openxmlformats.org/officeDocument/2006/extended-properties" xmlns:vt="http://schemas.openxmlformats.org/officeDocument/2006/docPropsVTypes">
  <Template>Office Theme</Template>
  <TotalTime>8028</TotalTime>
  <Words>1036</Words>
  <Application>Microsoft Office PowerPoint</Application>
  <PresentationFormat>On-screen Show (4:3)</PresentationFormat>
  <Paragraphs>123</Paragraphs>
  <Slides>10</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Arial</vt:lpstr>
      <vt:lpstr>Arial Rounded MT Bold</vt:lpstr>
      <vt:lpstr>Calibri</vt:lpstr>
      <vt:lpstr>Helvetica Neue</vt:lpstr>
      <vt:lpstr>Roboto</vt:lpstr>
      <vt:lpstr>Tobi Pro ExtraBold</vt:lpstr>
      <vt:lpstr>Office Theme</vt:lpstr>
      <vt:lpstr>1_Office Theme</vt:lpstr>
      <vt:lpstr>PowerPoint Presentation</vt:lpstr>
      <vt:lpstr>Big Question</vt:lpstr>
      <vt:lpstr>Six Bricks Warm-Up</vt:lpstr>
      <vt:lpstr>Explore Task</vt:lpstr>
      <vt:lpstr>Create Task</vt:lpstr>
      <vt:lpstr>PowerPoint Presentation</vt:lpstr>
      <vt:lpstr>Share Task</vt:lpstr>
      <vt:lpstr>PowerPoint Presentation</vt:lpstr>
      <vt:lpstr>Clean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Charlie Gibson</cp:lastModifiedBy>
  <cp:revision>51</cp:revision>
  <dcterms:created xsi:type="dcterms:W3CDTF">2020-04-21T20:33:01Z</dcterms:created>
  <dcterms:modified xsi:type="dcterms:W3CDTF">2024-06-11T14:32:18Z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0x010100316D7E7ECCCD274CA4D87657FE5B4A0A</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