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7" r:id="rId5"/>
  </p:sldMasterIdLst>
  <p:notesMasterIdLst>
    <p:notesMasterId r:id="rId15"/>
  </p:notesMasterIdLst>
  <p:sldIdLst>
    <p:sldId id="259" r:id="rId6"/>
    <p:sldId id="260" r:id="rId7"/>
    <p:sldId id="310" r:id="rId8"/>
    <p:sldId id="305" r:id="rId9"/>
    <p:sldId id="311" r:id="rId10"/>
    <p:sldId id="308" r:id="rId11"/>
    <p:sldId id="307" r:id="rId12"/>
    <p:sldId id="295" r:id="rId13"/>
    <p:sldId id="294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y Morgan" initials="KM" lastIdx="23" clrIdx="0">
    <p:extLst>
      <p:ext uri="{19B8F6BF-5375-455C-9EA6-DF929625EA0E}">
        <p15:presenceInfo xmlns:p15="http://schemas.microsoft.com/office/powerpoint/2012/main" userId="S::kmorgan@firstinspires.org::19752d8f-270a-426b-91ad-1bf5c79275bc" providerId="AD"/>
      </p:ext>
    </p:extLst>
  </p:cmAuthor>
  <p:cmAuthor id="2" name="Tammy Pankey" initials="TP" lastIdx="17" clrIdx="1">
    <p:extLst>
      <p:ext uri="{19B8F6BF-5375-455C-9EA6-DF929625EA0E}">
        <p15:presenceInfo xmlns:p15="http://schemas.microsoft.com/office/powerpoint/2012/main" userId="S::tpankey@firstinspires.org::89b84b47-0384-4d66-b56e-dc00ebdb68cf" providerId="AD"/>
      </p:ext>
    </p:extLst>
  </p:cmAuthor>
  <p:cmAuthor id="3" name="Betsy Daniels" initials="BD" lastIdx="1" clrIdx="2">
    <p:extLst>
      <p:ext uri="{19B8F6BF-5375-455C-9EA6-DF929625EA0E}">
        <p15:presenceInfo xmlns:p15="http://schemas.microsoft.com/office/powerpoint/2012/main" userId="S::bdaniels@firstinspires.org::a44171bd-6c25-4139-ab16-062dbd6de46d" providerId="AD"/>
      </p:ext>
    </p:extLst>
  </p:cmAuthor>
  <p:cmAuthor id="4" name="Marian Murphy" initials="MM" lastIdx="1" clrIdx="3">
    <p:extLst>
      <p:ext uri="{19B8F6BF-5375-455C-9EA6-DF929625EA0E}">
        <p15:presenceInfo xmlns:p15="http://schemas.microsoft.com/office/powerpoint/2012/main" userId="S::mmurphy@firstinspires.org::6ddc4b1b-6521-474c-a22d-2c363c1d36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1749"/>
    <a:srgbClr val="EFE5F7"/>
    <a:srgbClr val="662D91"/>
    <a:srgbClr val="E4D2F2"/>
    <a:srgbClr val="7030A0"/>
    <a:srgbClr val="FF78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BB1489-D00A-4785-A6FF-369CDC780EAA}" v="1" dt="2024-06-11T14:32:56.111"/>
    <p1510:client id="{FB4D9A04-423F-32D6-B67D-6F0C36FD9705}" v="3" dt="2024-06-11T13:48:31.7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2422" autoAdjust="0"/>
  </p:normalViewPr>
  <p:slideViewPr>
    <p:cSldViewPr snapToGrid="0">
      <p:cViewPr varScale="1">
        <p:scale>
          <a:sx n="82" d="100"/>
          <a:sy n="82" d="100"/>
        </p:scale>
        <p:origin x="2454" y="78"/>
      </p:cViewPr>
      <p:guideLst>
        <p:guide orient="horz" pos="2160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Sterner" userId="S::asterner@firstinspires.org::e34ade42-3f4d-4ffb-96dc-1c6e40b6902f" providerId="AD" clId="Web-{4982D193-FDD7-C110-4D43-7903751276D3}"/>
    <pc:docChg chg="modSld">
      <pc:chgData name="Anna Sterner" userId="S::asterner@firstinspires.org::e34ade42-3f4d-4ffb-96dc-1c6e40b6902f" providerId="AD" clId="Web-{4982D193-FDD7-C110-4D43-7903751276D3}" dt="2024-05-20T18:25:21.710" v="0"/>
      <pc:docMkLst>
        <pc:docMk/>
      </pc:docMkLst>
      <pc:sldChg chg="delSp">
        <pc:chgData name="Anna Sterner" userId="S::asterner@firstinspires.org::e34ade42-3f4d-4ffb-96dc-1c6e40b6902f" providerId="AD" clId="Web-{4982D193-FDD7-C110-4D43-7903751276D3}" dt="2024-05-20T18:25:21.710" v="0"/>
        <pc:sldMkLst>
          <pc:docMk/>
          <pc:sldMk cId="1109188424" sldId="294"/>
        </pc:sldMkLst>
        <pc:spChg chg="del">
          <ac:chgData name="Anna Sterner" userId="S::asterner@firstinspires.org::e34ade42-3f4d-4ffb-96dc-1c6e40b6902f" providerId="AD" clId="Web-{4982D193-FDD7-C110-4D43-7903751276D3}" dt="2024-05-20T18:25:21.710" v="0"/>
          <ac:spMkLst>
            <pc:docMk/>
            <pc:sldMk cId="1109188424" sldId="294"/>
            <ac:spMk id="2" creationId="{F32681A3-33C4-4715-B001-FEC0C9C4458D}"/>
          </ac:spMkLst>
        </pc:spChg>
      </pc:sldChg>
    </pc:docChg>
  </pc:docChgLst>
  <pc:docChgLst>
    <pc:chgData name="Anna Sterner" userId="S::asterner@firstinspires.org::e34ade42-3f4d-4ffb-96dc-1c6e40b6902f" providerId="AD" clId="Web-{FB4D9A04-423F-32D6-B67D-6F0C36FD9705}"/>
    <pc:docChg chg="modSld">
      <pc:chgData name="Anna Sterner" userId="S::asterner@firstinspires.org::e34ade42-3f4d-4ffb-96dc-1c6e40b6902f" providerId="AD" clId="Web-{FB4D9A04-423F-32D6-B67D-6F0C36FD9705}" dt="2024-06-11T13:48:43.135" v="5"/>
      <pc:docMkLst>
        <pc:docMk/>
      </pc:docMkLst>
      <pc:sldChg chg="modNotes">
        <pc:chgData name="Anna Sterner" userId="S::asterner@firstinspires.org::e34ade42-3f4d-4ffb-96dc-1c6e40b6902f" providerId="AD" clId="Web-{FB4D9A04-423F-32D6-B67D-6F0C36FD9705}" dt="2024-06-11T13:48:27.338" v="1"/>
        <pc:sldMkLst>
          <pc:docMk/>
          <pc:sldMk cId="3743200560" sldId="259"/>
        </pc:sldMkLst>
      </pc:sldChg>
      <pc:sldChg chg="modNotes">
        <pc:chgData name="Anna Sterner" userId="S::asterner@firstinspires.org::e34ade42-3f4d-4ffb-96dc-1c6e40b6902f" providerId="AD" clId="Web-{FB4D9A04-423F-32D6-B67D-6F0C36FD9705}" dt="2024-06-11T13:48:30.916" v="3"/>
        <pc:sldMkLst>
          <pc:docMk/>
          <pc:sldMk cId="1717468709" sldId="260"/>
        </pc:sldMkLst>
      </pc:sldChg>
      <pc:sldChg chg="modNotes">
        <pc:chgData name="Anna Sterner" userId="S::asterner@firstinspires.org::e34ade42-3f4d-4ffb-96dc-1c6e40b6902f" providerId="AD" clId="Web-{FB4D9A04-423F-32D6-B67D-6F0C36FD9705}" dt="2024-06-11T13:48:43.135" v="5"/>
        <pc:sldMkLst>
          <pc:docMk/>
          <pc:sldMk cId="951211944" sldId="310"/>
        </pc:sldMkLst>
      </pc:sldChg>
    </pc:docChg>
  </pc:docChgLst>
  <pc:docChgLst>
    <pc:chgData name="Anna Sterner" userId="e34ade42-3f4d-4ffb-96dc-1c6e40b6902f" providerId="ADAL" clId="{AA2AD95D-1778-42BA-9CD7-FF83A73BBC57}"/>
    <pc:docChg chg="undo custSel modSld">
      <pc:chgData name="Anna Sterner" userId="e34ade42-3f4d-4ffb-96dc-1c6e40b6902f" providerId="ADAL" clId="{AA2AD95D-1778-42BA-9CD7-FF83A73BBC57}" dt="2024-05-20T17:31:32.963" v="810" actId="1076"/>
      <pc:docMkLst>
        <pc:docMk/>
      </pc:docMkLst>
      <pc:sldChg chg="addSp delSp modSp mod modNotesTx">
        <pc:chgData name="Anna Sterner" userId="e34ade42-3f4d-4ffb-96dc-1c6e40b6902f" providerId="ADAL" clId="{AA2AD95D-1778-42BA-9CD7-FF83A73BBC57}" dt="2024-05-17T16:21:49.962" v="104" actId="1076"/>
        <pc:sldMkLst>
          <pc:docMk/>
          <pc:sldMk cId="3743200560" sldId="259"/>
        </pc:sldMkLst>
        <pc:spChg chg="mod">
          <ac:chgData name="Anna Sterner" userId="e34ade42-3f4d-4ffb-96dc-1c6e40b6902f" providerId="ADAL" clId="{AA2AD95D-1778-42BA-9CD7-FF83A73BBC57}" dt="2024-05-17T16:19:07.311" v="6" actId="20577"/>
          <ac:spMkLst>
            <pc:docMk/>
            <pc:sldMk cId="3743200560" sldId="259"/>
            <ac:spMk id="5" creationId="{F3B760C1-7E25-45A7-B891-53C58D074EA2}"/>
          </ac:spMkLst>
        </pc:spChg>
        <pc:spChg chg="mod">
          <ac:chgData name="Anna Sterner" userId="e34ade42-3f4d-4ffb-96dc-1c6e40b6902f" providerId="ADAL" clId="{AA2AD95D-1778-42BA-9CD7-FF83A73BBC57}" dt="2024-05-17T16:19:05.028" v="1" actId="20577"/>
          <ac:spMkLst>
            <pc:docMk/>
            <pc:sldMk cId="3743200560" sldId="259"/>
            <ac:spMk id="6" creationId="{B6ADE897-E12C-4A20-B842-CD64CC495BD3}"/>
          </ac:spMkLst>
        </pc:spChg>
        <pc:spChg chg="mod">
          <ac:chgData name="Anna Sterner" userId="e34ade42-3f4d-4ffb-96dc-1c6e40b6902f" providerId="ADAL" clId="{AA2AD95D-1778-42BA-9CD7-FF83A73BBC57}" dt="2024-05-17T16:21:49.962" v="104" actId="1076"/>
          <ac:spMkLst>
            <pc:docMk/>
            <pc:sldMk cId="3743200560" sldId="259"/>
            <ac:spMk id="26" creationId="{49461470-2C49-0B4A-AFF2-693C58AC2F9F}"/>
          </ac:spMkLst>
        </pc:spChg>
        <pc:picChg chg="add mod">
          <ac:chgData name="Anna Sterner" userId="e34ade42-3f4d-4ffb-96dc-1c6e40b6902f" providerId="ADAL" clId="{AA2AD95D-1778-42BA-9CD7-FF83A73BBC57}" dt="2024-05-17T16:19:23.742" v="11" actId="1076"/>
          <ac:picMkLst>
            <pc:docMk/>
            <pc:sldMk cId="3743200560" sldId="259"/>
            <ac:picMk id="2" creationId="{FC0A7423-D12A-B143-8966-1A375C128376}"/>
          </ac:picMkLst>
        </pc:picChg>
        <pc:picChg chg="del">
          <ac:chgData name="Anna Sterner" userId="e34ade42-3f4d-4ffb-96dc-1c6e40b6902f" providerId="ADAL" clId="{AA2AD95D-1778-42BA-9CD7-FF83A73BBC57}" dt="2024-05-17T16:19:17.806" v="7" actId="478"/>
          <ac:picMkLst>
            <pc:docMk/>
            <pc:sldMk cId="3743200560" sldId="259"/>
            <ac:picMk id="4" creationId="{09AFEB37-9E00-BA2E-9B5C-3BA3C54A9CA2}"/>
          </ac:picMkLst>
        </pc:picChg>
      </pc:sldChg>
      <pc:sldChg chg="addSp delSp modSp mod modNotesTx">
        <pc:chgData name="Anna Sterner" userId="e34ade42-3f4d-4ffb-96dc-1c6e40b6902f" providerId="ADAL" clId="{AA2AD95D-1778-42BA-9CD7-FF83A73BBC57}" dt="2024-05-20T17:29:12.998" v="684" actId="1076"/>
        <pc:sldMkLst>
          <pc:docMk/>
          <pc:sldMk cId="1717468709" sldId="260"/>
        </pc:sldMkLst>
        <pc:spChg chg="mod">
          <ac:chgData name="Anna Sterner" userId="e34ade42-3f4d-4ffb-96dc-1c6e40b6902f" providerId="ADAL" clId="{AA2AD95D-1778-42BA-9CD7-FF83A73BBC57}" dt="2024-05-17T16:20:51.171" v="79" actId="1076"/>
          <ac:spMkLst>
            <pc:docMk/>
            <pc:sldMk cId="1717468709" sldId="260"/>
            <ac:spMk id="3" creationId="{580D22A7-7A87-45E8-867D-9C74C5B4AFE1}"/>
          </ac:spMkLst>
        </pc:spChg>
        <pc:picChg chg="add mod">
          <ac:chgData name="Anna Sterner" userId="e34ade42-3f4d-4ffb-96dc-1c6e40b6902f" providerId="ADAL" clId="{AA2AD95D-1778-42BA-9CD7-FF83A73BBC57}" dt="2024-05-20T17:29:11.100" v="683" actId="1076"/>
          <ac:picMkLst>
            <pc:docMk/>
            <pc:sldMk cId="1717468709" sldId="260"/>
            <ac:picMk id="7" creationId="{25204AAF-ECD0-45F3-F4BD-8CCB858EE708}"/>
          </ac:picMkLst>
        </pc:picChg>
        <pc:picChg chg="add mod">
          <ac:chgData name="Anna Sterner" userId="e34ade42-3f4d-4ffb-96dc-1c6e40b6902f" providerId="ADAL" clId="{AA2AD95D-1778-42BA-9CD7-FF83A73BBC57}" dt="2024-05-20T17:29:12.998" v="684" actId="1076"/>
          <ac:picMkLst>
            <pc:docMk/>
            <pc:sldMk cId="1717468709" sldId="260"/>
            <ac:picMk id="10" creationId="{5C2A4815-E41B-9420-1729-1867D1BBC277}"/>
          </ac:picMkLst>
        </pc:picChg>
        <pc:picChg chg="del">
          <ac:chgData name="Anna Sterner" userId="e34ade42-3f4d-4ffb-96dc-1c6e40b6902f" providerId="ADAL" clId="{AA2AD95D-1778-42BA-9CD7-FF83A73BBC57}" dt="2024-05-17T16:20:12.695" v="71" actId="478"/>
          <ac:picMkLst>
            <pc:docMk/>
            <pc:sldMk cId="1717468709" sldId="260"/>
            <ac:picMk id="1026" creationId="{5A7DBD54-3131-C6DD-A784-3C21D15DF8F5}"/>
          </ac:picMkLst>
        </pc:picChg>
      </pc:sldChg>
      <pc:sldChg chg="addSp delSp modSp mod modNotesTx">
        <pc:chgData name="Anna Sterner" userId="e34ade42-3f4d-4ffb-96dc-1c6e40b6902f" providerId="ADAL" clId="{AA2AD95D-1778-42BA-9CD7-FF83A73BBC57}" dt="2024-05-17T16:25:21.100" v="271" actId="20577"/>
        <pc:sldMkLst>
          <pc:docMk/>
          <pc:sldMk cId="2347463679" sldId="305"/>
        </pc:sldMkLst>
        <pc:spChg chg="mod">
          <ac:chgData name="Anna Sterner" userId="e34ade42-3f4d-4ffb-96dc-1c6e40b6902f" providerId="ADAL" clId="{AA2AD95D-1778-42BA-9CD7-FF83A73BBC57}" dt="2024-05-17T16:24:11.858" v="254" actId="20577"/>
          <ac:spMkLst>
            <pc:docMk/>
            <pc:sldMk cId="2347463679" sldId="305"/>
            <ac:spMk id="5" creationId="{03D193D5-911C-4DF9-BB10-28A5ACD7C69A}"/>
          </ac:spMkLst>
        </pc:spChg>
        <pc:picChg chg="del">
          <ac:chgData name="Anna Sterner" userId="e34ade42-3f4d-4ffb-96dc-1c6e40b6902f" providerId="ADAL" clId="{AA2AD95D-1778-42BA-9CD7-FF83A73BBC57}" dt="2024-05-17T16:24:00.517" v="222" actId="478"/>
          <ac:picMkLst>
            <pc:docMk/>
            <pc:sldMk cId="2347463679" sldId="305"/>
            <ac:picMk id="6" creationId="{53B524D2-03A0-B095-6669-D92A18663B56}"/>
          </ac:picMkLst>
        </pc:picChg>
        <pc:picChg chg="add mod">
          <ac:chgData name="Anna Sterner" userId="e34ade42-3f4d-4ffb-96dc-1c6e40b6902f" providerId="ADAL" clId="{AA2AD95D-1778-42BA-9CD7-FF83A73BBC57}" dt="2024-05-17T16:25:07.110" v="266" actId="1076"/>
          <ac:picMkLst>
            <pc:docMk/>
            <pc:sldMk cId="2347463679" sldId="305"/>
            <ac:picMk id="7" creationId="{2AA5B8D7-490E-5F19-1EDC-36F120F6B5B3}"/>
          </ac:picMkLst>
        </pc:picChg>
        <pc:picChg chg="add mod">
          <ac:chgData name="Anna Sterner" userId="e34ade42-3f4d-4ffb-96dc-1c6e40b6902f" providerId="ADAL" clId="{AA2AD95D-1778-42BA-9CD7-FF83A73BBC57}" dt="2024-05-17T16:25:07.110" v="266" actId="1076"/>
          <ac:picMkLst>
            <pc:docMk/>
            <pc:sldMk cId="2347463679" sldId="305"/>
            <ac:picMk id="8" creationId="{1B60B7BD-CAD8-5F46-F265-1FB1823D9A43}"/>
          </ac:picMkLst>
        </pc:picChg>
        <pc:picChg chg="add mod">
          <ac:chgData name="Anna Sterner" userId="e34ade42-3f4d-4ffb-96dc-1c6e40b6902f" providerId="ADAL" clId="{AA2AD95D-1778-42BA-9CD7-FF83A73BBC57}" dt="2024-05-17T16:25:07.110" v="266" actId="1076"/>
          <ac:picMkLst>
            <pc:docMk/>
            <pc:sldMk cId="2347463679" sldId="305"/>
            <ac:picMk id="9" creationId="{126F2BC8-B7C5-2B7C-AAF7-95A4C607394E}"/>
          </ac:picMkLst>
        </pc:picChg>
        <pc:picChg chg="add mod">
          <ac:chgData name="Anna Sterner" userId="e34ade42-3f4d-4ffb-96dc-1c6e40b6902f" providerId="ADAL" clId="{AA2AD95D-1778-42BA-9CD7-FF83A73BBC57}" dt="2024-05-17T16:25:07.110" v="266" actId="1076"/>
          <ac:picMkLst>
            <pc:docMk/>
            <pc:sldMk cId="2347463679" sldId="305"/>
            <ac:picMk id="10" creationId="{13936F3E-9C10-5C6A-FA06-3BACEAD60EC3}"/>
          </ac:picMkLst>
        </pc:picChg>
      </pc:sldChg>
      <pc:sldChg chg="addSp delSp modSp mod modNotesTx">
        <pc:chgData name="Anna Sterner" userId="e34ade42-3f4d-4ffb-96dc-1c6e40b6902f" providerId="ADAL" clId="{AA2AD95D-1778-42BA-9CD7-FF83A73BBC57}" dt="2024-05-20T17:31:32.963" v="810" actId="1076"/>
        <pc:sldMkLst>
          <pc:docMk/>
          <pc:sldMk cId="2076105390" sldId="307"/>
        </pc:sldMkLst>
        <pc:spChg chg="mod">
          <ac:chgData name="Anna Sterner" userId="e34ade42-3f4d-4ffb-96dc-1c6e40b6902f" providerId="ADAL" clId="{AA2AD95D-1778-42BA-9CD7-FF83A73BBC57}" dt="2024-05-20T17:31:32.963" v="810" actId="1076"/>
          <ac:spMkLst>
            <pc:docMk/>
            <pc:sldMk cId="2076105390" sldId="307"/>
            <ac:spMk id="6" creationId="{15EF972D-844E-53EB-78D0-B4AE81BD9390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35" creationId="{B5D527B4-0124-7FDF-99BE-04EE7AC9B2CD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6" creationId="{DB053A5E-05B9-7439-8EF3-C7C7081240A5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9" creationId="{E7DA5DE3-1551-CB08-F42A-07C0AFE8118E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1" creationId="{3956504E-34A2-0848-ABC7-2DA4D0CA5F45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3" creationId="{6B2D85AD-0DEB-161F-2796-791E7BB3D02A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4" creationId="{A19A3998-619E-4DF3-E861-3A43555FFE2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9" creationId="{65A64683-1769-A645-6C5F-85ED6A4D3D4D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3" creationId="{B57C3238-F4A7-7E53-5963-B72CB8FF3DEA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5" creationId="{050AA2A5-A925-48FF-5EE1-C1C97EAFDADA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8" creationId="{1FF19ADB-4DA5-C22C-AC97-BC022EBDD6B4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1" creationId="{A76A4417-37D0-E588-9F90-A1D6EEA9436C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2" creationId="{3EEA2037-8591-E0B0-8839-4764835E5BC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97" creationId="{D0706FE9-AA6E-C398-C2FD-8D6498A91E42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98" creationId="{220BFFBA-187E-1E4A-8315-3059A56C2A24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103" creationId="{176963D7-7A15-6F52-60B3-E43E046A5E8E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106" creationId="{86ADA0B9-D03A-9FF7-F27E-89EEDBF74D50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107" creationId="{0A7E5381-1AF3-29A6-F19A-0C8F12F9CC01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116" creationId="{20C66414-F1D4-0982-4CBD-BFEF0C90F238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117" creationId="{2A2AA0FE-86A0-8997-29FB-7181526D39C9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119" creationId="{11A085CA-FBEC-D7A3-D7C7-08E97CF7AF72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130" creationId="{35F76F40-D41A-0AEB-8336-C0101034083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143" creationId="{BA72188B-B6E4-F1A1-A272-6453CDC6EF66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167" creationId="{9CA41178-2A15-51A0-392C-CD5AC345B99A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170" creationId="{A97EF8FB-66A6-F3C9-62EB-1CBB6E67C7BF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173" creationId="{71EE2E99-9937-3748-2626-302F4744FA36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174" creationId="{098C8B4C-2BB7-3728-4E17-F1B3DFA8BEA5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175" creationId="{5474BD42-ACBB-6514-1A9E-D4F47E1B7284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176" creationId="{C0E35249-C210-0987-5C9E-DBA163F92E7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180" creationId="{200DB2E4-8CBB-6003-BBA5-C501A95AD85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182" creationId="{90721C86-DDA5-7670-9C86-415A03F834E9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183" creationId="{8D3C255C-06B2-13AA-B778-76EDE82A32A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185" creationId="{42E8C195-7EBC-4FEC-81FC-5A788A7900F1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186" creationId="{5DAAE3EF-C223-256B-F6E5-C4C01A829819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187" creationId="{50F41531-DFF8-4A05-274E-A4FF2E6B42F9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188" creationId="{F7A05DBF-A9B0-0A9F-2562-523873FFBCAB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191" creationId="{419D0A8E-A15C-0CB9-BDAF-6DF70FE56DF9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194" creationId="{FA7AE2AB-D54C-6638-AA9E-FE77C50B3875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195" creationId="{CF74F290-30D0-D83D-7674-4AF85C3EABC2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196" creationId="{013A7E53-ED6E-8F6F-7B58-3293871C0DBC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222" creationId="{229A91CF-C0C0-EEC4-4CB0-A2EE034300E9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223" creationId="{34381AA0-76FC-C2D8-4E18-C09FF06802A2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236" creationId="{02B75B3B-BEEF-DECE-5AF3-3907B2342A96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240" creationId="{47DC7A99-7E98-C507-A8DC-3E3F0117DE02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247" creationId="{326D811C-15C9-D04B-73CF-4A827FCFC3FF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255" creationId="{DBEA5FE9-117E-BA4B-9A11-DD0B8C9089B1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260" creationId="{47EA286D-84EF-052A-BDAC-04E2C82044E2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264" creationId="{58FDDCD4-B80A-BCB0-14B8-0FC20192241B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283" creationId="{5AC4FF17-1EE0-EDCE-72D7-29F3191C2FEA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284" creationId="{A4409766-FA16-E7A4-E49A-29793B59B844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296" creationId="{E8FCBFB3-8D45-915A-82D0-7ECCBA73882E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300" creationId="{EFD21DD8-2126-270A-49A8-FC9829520676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321" creationId="{B7900073-8B2E-8709-0508-A9E8364DBE8B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324" creationId="{66254BCC-BD3F-400A-7898-2D8C7464E74F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327" creationId="{16C11745-284A-7AE2-A306-84A70401D826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332" creationId="{BF1C56BE-EF01-21FC-F371-087E2C3062C2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339" creationId="{BD6C08AD-A47B-2F7F-2A47-4A14C2C54999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341" creationId="{D5029689-37DA-D1C5-51AD-1C78ED78CE98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352" creationId="{D882A823-E349-9EE9-6C75-65C66D6D21D4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357" creationId="{FA766775-E40C-E8D1-24F4-6012F0D6201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400" creationId="{EF5393B6-6D38-1A83-878E-BD0BF1051E26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404" creationId="{F7B550DE-E510-4607-17C6-F8BD333151B4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405" creationId="{B4E01C00-E5C3-4CB3-6CDB-8F84D3702B93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410" creationId="{D94A6E99-5109-9A5D-F8C5-578C15B2FA56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412" creationId="{C05A4103-A9FB-F461-2AC9-98CE526468BC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416" creationId="{B1B3F5ED-1FE9-3C6A-080E-F6C3DDD8FE15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418" creationId="{838C9D62-DF80-59F7-9700-3280869747A6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424" creationId="{2529E3FF-F358-15D4-CF9E-16599B69CA82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425" creationId="{866434D6-9EF7-1FC9-E349-451CB307EBF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436" creationId="{06EDA48C-55EE-73CD-0E05-83713CDC360B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439" creationId="{44120E60-8792-6E5F-2C3E-A7D2BB5A117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449" creationId="{7C2A5BB7-51E1-60EA-2AC5-98D02C8F15E8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453" creationId="{DBBD263E-BACE-B4A6-D4C8-5641197E8AF2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460" creationId="{B1A45DEE-94A7-2B38-8EA5-CC5C33322A4F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484" creationId="{BDCE414B-F7CF-E741-7360-689154F8BF6A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485" creationId="{54BF662E-478B-5980-A55E-6AA5BAD2D53A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486" creationId="{76286A6F-6780-0635-EA52-B40E37DAF908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495" creationId="{78F3DD98-9D90-1141-12E4-55E3681474EF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498" creationId="{3F9137D2-0D67-41A3-0679-D7286942568B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499" creationId="{E3A1FBD0-9834-0FA4-8D63-F1D906F86AAA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00" creationId="{052A2E83-2735-7130-2AF8-1BD3E7FBA766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01" creationId="{3B0D53F1-5D42-D01D-DA48-3FC271060BD8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02" creationId="{47D1BCCB-24BC-83DD-3E85-B645CDCB75D8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15" creationId="{885C5546-071B-3C68-341D-F10701E9509A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16" creationId="{48E23796-00AA-A560-0D9D-E0FE081ACB8B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17" creationId="{2BFE889F-E8BF-C3F3-C2EB-65B486218E09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19" creationId="{C5C6A0D3-9658-DD97-D9E3-6088443C7ACE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21" creationId="{2FE721F8-6349-93B7-6B2B-F0CBDAC99BE2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22" creationId="{373F6B16-7AD1-85D1-E379-58A1CF20DAD2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23" creationId="{A62886A5-A047-0B3F-3479-75A3F3D75FDC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24" creationId="{32804164-F666-3AE5-743F-992621AF2E3B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25" creationId="{9E898CF9-08A3-50BD-2098-769CECE0EF92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27" creationId="{09163F7C-238B-1CF9-B47E-8A47897364A0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28" creationId="{F666F95E-F4E1-A796-11D0-242C124A8818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29" creationId="{FA98F208-3939-F9F0-A10C-BA4E226C1880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30" creationId="{02139FAB-9426-DCF1-01A4-84A2E2F3A5C8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31" creationId="{C6485FFC-7260-6321-249D-C0730AA98604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32" creationId="{A684FEB5-B49A-C3DF-8581-4D974FB2F490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34" creationId="{60253719-C3E9-AC7B-1F03-7101EE1DF843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35" creationId="{2A71DBEE-3ED5-6F67-1403-F89473111BBB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37" creationId="{F6E3B7B2-9683-0DB2-ADDB-51DCC122E27A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38" creationId="{4F1EA831-8D7C-2AA6-9D7B-C2BAC27ADAE6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39" creationId="{F173683A-A95B-3986-3275-7A86CCDBE87B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41" creationId="{725D2AEF-C041-DB1F-2439-CB33F93AECCE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44" creationId="{7AA2D9C2-C7CC-3677-99BE-4CE0000AD4EF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47" creationId="{C2A5672E-47D1-3BF3-F718-3548C82D049B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48" creationId="{1603819E-6339-A094-6E94-50428802262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50" creationId="{8305E9ED-40C7-EB7A-E9A8-A83381B177CE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51" creationId="{59D48CBE-3C66-A4C3-1FC6-A4DFEF894ED4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52" creationId="{C086ABA7-7736-085C-FBF9-0FA2902475CD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53" creationId="{4C2DD922-03F5-D2B4-78DF-E7855A5A9ECF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54" creationId="{73C59072-19AE-532A-BFC8-D593F8E87E0A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55" creationId="{557EF91C-E578-020B-BFEB-6C80FC86C2BE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56" creationId="{CF3E5482-1E3E-A48C-C6FE-6649218CCDE3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57" creationId="{4952DE4D-CFB7-7F99-F6F2-EBF97A62779E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58" creationId="{1FF19531-E7A4-621E-5748-5583935FCDDE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59" creationId="{55FC5C2B-064D-A0CE-0024-129BFFBD9289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61" creationId="{A1232BF6-0E77-55F4-A023-A4C2A5FC132F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63" creationId="{2A4556CA-0E79-0202-EB4E-92A495E5C479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65" creationId="{68B0AAC4-C20D-A5FD-7FE9-ECBAE4C7F322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68" creationId="{CC17B6A1-F5EC-39B1-57F3-AADAD5DE60B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77" creationId="{D9881A6D-EA0C-D7CA-BE6E-10240C45F48A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78" creationId="{77D3F8DF-3FAD-D9FB-BE37-EE9C46C4E04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79" creationId="{BAA9D2B3-898C-AD95-D596-7F72A1650F28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80" creationId="{3127B315-3D67-9024-90AC-461D95E05DD6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81" creationId="{C391481D-6F8D-61BC-F692-D430665B62E9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82" creationId="{6A0601BB-D510-B42B-C6CB-516C9E680AFC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83" creationId="{5E2D0A99-3270-3633-044F-439C90607BC9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84" creationId="{6BD952F4-2836-0413-DC35-F64FDFB3AE46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85" creationId="{5D5464A3-2B70-8156-6835-796C33D28701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86" creationId="{04C0232E-F232-CA15-09D8-58C35232C782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87" creationId="{D1D47695-07B3-F228-C78E-1E29FF937472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88" creationId="{C709779C-E5FE-9267-9F0B-AEAEC03C34B8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89" creationId="{3E6021EF-4EE1-333D-A110-26A566F74AC8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90" creationId="{684A45CD-1376-C260-E9DA-C86FD8DD13B8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91" creationId="{FBA64251-CB48-14B8-333B-A0624F8D1E71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92" creationId="{13AB56CC-251F-B84E-413C-BB0FC1556604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93" creationId="{2397F234-75B3-6068-7708-98B54B5E51C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94" creationId="{3306A845-B392-A48B-90D6-10BC9E218FE8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95" creationId="{57C80401-8DE8-920D-323C-A4D2F3645155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96" creationId="{31A1B7F9-E596-7362-4D01-D1992221C9B2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97" creationId="{5164D7EA-B969-5589-142B-1904CCBC7F56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98" creationId="{102F6753-A385-FD56-FB82-4C6825977C8E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599" creationId="{9FB13F37-3B60-EE1C-389D-DF0BF247BC34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00" creationId="{BD9AA211-3B2A-CF70-6BAA-672E44822933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01" creationId="{DFBF2542-D66C-3E50-DBF4-DD602F393BE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02" creationId="{8C00345A-78B5-04AF-EEC2-4BC5C81DF49E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03" creationId="{9FB7DC35-FE8F-D83D-47C1-52F104A85024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04" creationId="{9A107830-DDE8-23FE-5525-3DF9DDB36516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05" creationId="{411BFB65-7704-13C8-5386-D8452836122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06" creationId="{AB8E410E-1CFE-11A2-90FC-A080C00CCACE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07" creationId="{0A97DEE2-374B-1E71-8D25-19B8CA29651F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08" creationId="{BE7325D3-29DF-F5BF-A434-9A9A70C1F47C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09" creationId="{233762D4-01CD-F48A-664B-1C6F04759C9D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10" creationId="{A3AB2963-03E1-795E-4D77-2A6F99919403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11" creationId="{B028E44F-162E-E12A-7449-7BB63565B73C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12" creationId="{E2E660DB-730F-2AB0-FB2C-46334CBA8E4D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13" creationId="{56B0186E-3C2B-2CC8-2108-D1EE38E30F5D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14" creationId="{E295C2D4-474A-FE4C-77D8-FB4B9618D703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15" creationId="{D88E4624-C31F-D690-0473-5CC1BDEF228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16" creationId="{20AAEFD8-4003-49E6-23C7-5EC5BCBA904E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17" creationId="{0414C7EA-EB32-BA08-96F9-EFF334DE9AF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18" creationId="{14A131D2-8F18-F993-5FF7-133A7A63352C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19" creationId="{1F18C413-D81F-A2CC-F907-2046352DD455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20" creationId="{06DAEE91-539E-BC51-D9B5-BC9482BDFFDD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21" creationId="{A7B2A894-9E29-B17A-74E4-3D72EDEADC30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22" creationId="{8B44043E-5CCD-6C95-E9B2-65963A161CE3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23" creationId="{0DB93431-BFCC-BD22-E12C-A385F9A4CEF4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24" creationId="{AA4F4190-9EE0-745D-EDD0-6E06DC62452F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25" creationId="{45FE7CC3-4CF3-2907-B5D0-FB9CCFA699BE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26" creationId="{2E18A973-6B96-8DE5-F73C-15A5B0BD9789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27" creationId="{22646722-8156-1180-9773-9DAE4122C48C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28" creationId="{70B2D136-6591-DA85-33E4-459E62AF8224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29" creationId="{0B565C16-E090-3F1E-D69B-977D29B298A6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30" creationId="{4ACA8ED5-82B7-89E8-FE92-79FDCC6F7950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31" creationId="{DD4F4979-2D78-F986-CCCF-6B2315002AFF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32" creationId="{71D14220-3A6D-3B64-F82B-3AEDF237F18A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33" creationId="{996A02A0-14EC-E739-1E36-AFB33FD4BD14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34" creationId="{FA61B379-D456-0DBF-51A0-098EBB6D88E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35" creationId="{243E1D21-BC75-8186-D341-3F99D11CC541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36" creationId="{C1B707F2-5B2C-C6FB-5FF3-17723D40B6E2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37" creationId="{1AC0D9D0-4BE1-23CF-21D7-24B09A0E5BBC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38" creationId="{02B31F81-FF43-4C3A-0385-AD9575CCED7F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39" creationId="{7B4ECCD1-1A8D-04F1-FFD9-794BDD08A5FC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40" creationId="{E07325CE-183B-E87C-7ABE-C101503C39B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41" creationId="{261CEBD7-8B8F-3463-F4F9-D75849328689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42" creationId="{051274BC-F086-A743-CE88-DF1B34058748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43" creationId="{AA136E7C-4D52-E12F-AD79-371B5354C1C1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44" creationId="{C11CE6D1-6125-3493-EEB9-C8C83F2EA091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45" creationId="{58313F05-9843-1D16-0AEC-FC9B380F1C0A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46" creationId="{257F453B-5C43-DECC-002A-3BF6289239D3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47" creationId="{A6CE96DD-E118-8E01-530A-1F2ED86323F2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48" creationId="{EF093767-663C-745C-6320-ABD32A1E3D45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49" creationId="{815EBC58-E818-B642-2216-0CF419E289E6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50" creationId="{57B96208-9635-218B-02E5-5CAC358A5405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51" creationId="{661DA7DF-6F4D-CDF7-060B-28981262C56D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52" creationId="{3B567879-A1AC-0660-59CE-3993C139957D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53" creationId="{B8FCF845-1BAE-CC73-E9CD-A2335896E3F2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54" creationId="{6532B710-D59C-62C0-AD1E-693B29286ACA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55" creationId="{06547718-8B8E-1E8C-62B1-520FBE0D84D6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56" creationId="{6D095C51-4469-C547-5E14-89E3480A8A62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57" creationId="{A5D8D0D9-6948-5483-2536-0DFA6FA423B4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58" creationId="{34F69090-B976-7392-92B3-7621214F6895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59" creationId="{69037EAB-3954-29DC-894D-4BF41549912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60" creationId="{189461CE-8EB9-5537-18BA-0826D85F0EFD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61" creationId="{707BCB81-93E5-295E-686E-EF1971012F0D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62" creationId="{052E0CC9-9C20-D962-E2DE-4DEF05D4ADBF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63" creationId="{EA2CBA2F-995E-0331-B92F-0B9A760B6DDC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64" creationId="{2C161AF0-A315-32CF-3AE8-9370A6855F1B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65" creationId="{5708B07A-8371-C4BE-7836-A0A78744643D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66" creationId="{3AF2A83F-DAEF-7304-5E22-8E90D6CC2910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67" creationId="{B365E70E-FCC5-E188-6A92-E8556F028F2F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68" creationId="{6A75DBDF-A1A1-6BC9-76B2-3062C6A3AED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70" creationId="{AB800CC9-7B1F-4026-50BC-EBFBD28A3F08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71" creationId="{36B89A3B-DB62-9FF6-8549-DF6D48D279BD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72" creationId="{C9EC3932-35C5-937E-367A-A6CCB6D83D3C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73" creationId="{7327460E-6A87-0FFA-A386-8D95003B774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74" creationId="{6EE23397-7B47-DFC4-F7F1-7EC0A11FD228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76" creationId="{E2228A3B-7CE1-4062-4C4D-A75029E3947B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77" creationId="{E04593C1-3264-0DCF-3BEB-C2B2C9C219D0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81" creationId="{BF05B55A-0A18-C12A-97F6-F095E2F95D4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83" creationId="{C227E749-3826-EFF4-3CFD-4C7C00991203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85" creationId="{AA78A5DA-D025-1E60-92AF-BBECC185D98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86" creationId="{6C527F38-9DEA-E54C-B180-E257058499AC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87" creationId="{B27C337B-5341-7428-1022-6CB64491ACFF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92" creationId="{04AA50C3-4E07-156C-E23C-9FC812B7A35D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93" creationId="{9A4A70EA-5356-C5DB-A899-0CD76356CDBA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94" creationId="{B9A3C5A9-2875-3AAA-0C15-10701A83E3CD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95" creationId="{EFA19361-F645-2AE9-B03E-E334C3586F78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96" creationId="{E71AC024-E776-E9A5-DFB4-C1CC8098E6F6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97" creationId="{E9AD2AAB-6BA0-E7D4-86DD-82791781393F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698" creationId="{06390053-7B3B-7473-C672-454F88F7CED9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10" creationId="{136DEE2B-A5FA-EA45-0A9F-117C31C8CAAA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11" creationId="{370321FC-50B2-E657-5E60-3C22B04C29A1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13" creationId="{2AF721CF-7228-049C-19EF-0FA2BB7E9E1C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14" creationId="{191ED90E-8063-90B3-4B39-A88568D3D0F5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15" creationId="{13C65A67-7763-B5A0-AC8B-274E7AD4CB46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16" creationId="{3BF3C5A3-3495-B244-8AE5-A9E98FE3FEA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17" creationId="{598EF016-B0E5-EAB7-C73B-86C5C712497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18" creationId="{C3329BB1-0623-04A7-A83B-64B3162A25E0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19" creationId="{37DC6D98-4600-BBEE-9FA9-28699BEACD6C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20" creationId="{911079A1-F1F1-394A-4B1E-C909073B21DB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21" creationId="{99D535AA-C1E4-71C3-A8F3-C12D0D178C0D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22" creationId="{54990D69-498D-135B-144C-DFBD8BA04371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23" creationId="{73B636AA-2F12-AD95-44BA-5D7A140E25F5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34" creationId="{D562CB5D-77AC-03CD-2ABD-8457ECF980B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35" creationId="{E9673580-F09A-FFD1-2E51-44555B03C6A2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36" creationId="{793D90F3-EED8-19A1-44C2-1FE944C23613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38" creationId="{F0A45B48-9052-C80C-3C67-C875C57EC87B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40" creationId="{A1A1C4E2-CA3B-1EDE-EBEB-E5D4A3042F69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41" creationId="{973687BF-EFB2-B8AE-F1FB-4936F1E99A4E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43" creationId="{7F1B0AF6-11B5-1AF3-93E8-9FA5D294BB92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44" creationId="{F66E667A-0EAA-24CD-106F-FE0DA398C520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46" creationId="{2F7BB5B4-8801-B91F-437C-9E163B5D336E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48" creationId="{60A6D460-54FE-F7D7-CC2F-6807B43DFA70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50" creationId="{C385F6CC-9F12-8D08-6281-3EAB2BFD6483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51" creationId="{FB8FDFAE-37C6-69AC-5FC0-D3DD201CCC26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52" creationId="{2C874C69-88E8-7C34-DCB1-94E887DC0438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53" creationId="{931D0A48-EBA0-97DF-A015-5BDB7C9B024F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54" creationId="{A4D0BF81-EEDB-5EC1-5938-D711A9BDCC06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55" creationId="{8D37CFA5-A635-0D8D-36AA-7687A94ED0EF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56" creationId="{70F5B7FF-72AE-A246-5086-DD931C0E26E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57" creationId="{50E9AB0E-09EA-99A4-44C2-5ADA2BAB433E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58" creationId="{60A65CD9-9C7E-E184-CF3A-2A22FA93B670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60" creationId="{82924316-899F-1F04-2173-06C158A6424B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61" creationId="{E81A5928-319B-E416-171E-8079D00FC82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62" creationId="{A441924E-C8FD-E75A-7698-FB63EA495F2F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69" creationId="{C641C507-9F04-5550-46F1-F49A42CE863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70" creationId="{4C7D3CF8-02A6-D58D-A9AA-AB3AA709F2BB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71" creationId="{DE1F7805-A840-B7D0-E7E2-240EFDE8E06F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72" creationId="{7609A4EC-AB26-84CD-95BD-2AE55B5AC9D5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73" creationId="{60DE207A-C67F-4A93-7B3B-40D49BC26F5B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74" creationId="{68927D22-076D-E0B4-3446-1A946CE11C1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88" creationId="{A8690304-B84A-2228-506E-2919D3CE7609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91" creationId="{8779611E-EA09-DCE6-9B3D-EA004A113B6F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94" creationId="{0DB003E9-B224-BA03-1DDE-E8823DAF086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95" creationId="{6CA6C333-1594-47C5-84ED-F81FCE94DB84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96" creationId="{92A41AFC-7D80-6102-58A6-D02E3689411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97" creationId="{341C2B13-81C4-60AB-0273-69266774228F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98" creationId="{12C49B21-3EBF-AC24-5852-28FF89E7FAC6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799" creationId="{20F01A36-4013-C06E-8C7E-0C38B61A7483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02" creationId="{E3FFD116-B0AC-80C5-B376-353D872089FD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04" creationId="{DA22E617-56CE-A2D4-4757-55FAEB82D434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05" creationId="{033C4CE0-60D5-CEBF-4BA5-2848A9D213F9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06" creationId="{2F35CE4E-8D3D-F8CE-D448-50524F4A35E8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07" creationId="{A89782E2-ECB0-CB92-9A10-BE1E5227434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09" creationId="{D6753F6C-F94B-E3E7-AA82-9A0B51883020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10" creationId="{3FB60775-8AEF-CC44-3E12-AEAEF2081BA4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11" creationId="{7E9C143A-B19D-6DFC-978E-85DEC658388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12" creationId="{82FB6CFB-F1A5-C80C-FFB8-4B66E179C30C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13" creationId="{AEFE64F1-19EA-0CEC-59DF-B05527877AC6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14" creationId="{D863D9E8-951F-39A3-17BC-28695CD5968C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15" creationId="{3D2D6F0A-3C3A-4ECE-4EF8-CBD1C1509600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16" creationId="{622F2B61-F4D1-4FB4-6673-38CB7FD94E7B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17" creationId="{205E0070-E333-614E-D591-C9994B95AEDE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18" creationId="{E44B5AC3-A2BE-F898-2171-2D67E0F51FBC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20" creationId="{CA43026A-9209-88C9-9DA4-003919AC073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21" creationId="{945D5858-EFE2-1F5D-2514-1A9DC52F6D3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22" creationId="{DF07F89F-20EE-A7BD-3CA4-7E7A9DDE5419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26" creationId="{68637CE9-F1E6-4997-4608-4CB894A80CFD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27" creationId="{CB3DB73B-F443-E9F4-8161-20223E82E7EA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28" creationId="{638B62E9-01ED-73C6-DC8E-CA92599F27B9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29" creationId="{3A0B87BB-D7BB-9A6D-CD88-B8138B83F4B4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30" creationId="{EB10798C-0D22-B5EC-2FAC-5C851BEAEF75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32" creationId="{997CD681-9116-B497-AD87-E53140F48DF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37" creationId="{12491D20-19D2-8DE7-87B4-F3BDA1628D69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38" creationId="{036B11B1-F07F-54F6-44F2-666FE43CADEB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39" creationId="{51379393-ECA9-86EB-2F71-F18876648F0C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40" creationId="{2F5298A7-049B-842C-B8BD-343686B352C5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41" creationId="{A0E8AA46-17B8-8008-A9A4-20D505B78774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47" creationId="{05DCBD7B-61B7-F306-5BA0-057836BCDCA9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48" creationId="{46823696-9C4D-2D08-DB9F-420492A1AF14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49" creationId="{3F4BF8CE-DF22-3FBA-13D1-27417A342E86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50" creationId="{9B4AFBD9-4ACD-09A5-B623-52F2915523BC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51" creationId="{1D18D5E2-F7B0-FEC9-8646-5DBFC65AAD62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52" creationId="{7D79DDAE-8D93-25C2-79AE-C61787BCCB3E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53" creationId="{F3EF9EB1-47BF-3DA8-5377-DC213E37295B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55" creationId="{BF13E7CB-3863-BE76-11B2-E2D93BF7265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59" creationId="{8E52DC11-98E6-54DA-099D-B80F77264B54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60" creationId="{1C032BDC-B4B4-46C0-4C82-023A18AB9D62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61" creationId="{2B1FF79C-D6A3-4B65-7023-9FCD38CD9787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62" creationId="{47A48B00-B4F9-6F22-F535-2833B8EAA809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63" creationId="{8F20FBD0-30D0-5D78-528F-508CEEDA6206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64" creationId="{BD90FB01-F2AA-1CB8-DCCF-8F91A5E1FB94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68" creationId="{2BFFED96-6E04-D98C-4289-24254D2902BF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69" creationId="{6B68A37E-1FC2-73D2-846C-F65EAAA5D7FB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70" creationId="{07958263-6AA8-9576-CF17-E9711F44EDB5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71" creationId="{8FBC2A7B-0678-7C2E-A028-32CC6D76F3FC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72" creationId="{1255B45D-D82F-2C65-B556-29B257420930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73" creationId="{82C168DE-FC3D-3906-6271-6D70E383AB16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74" creationId="{40213826-DC39-7A1F-3D2C-8DAF25AFDF6B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75" creationId="{FB68763D-A694-65C9-5022-7E73A28E44E2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76" creationId="{95949CBD-ABBE-2548-96F7-BA93DE008964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77" creationId="{9A08F831-D106-6A28-8C8D-6DFDC349F18B}"/>
          </ac:spMkLst>
        </pc:spChg>
        <pc:spChg chg="mod">
          <ac:chgData name="Anna Sterner" userId="e34ade42-3f4d-4ffb-96dc-1c6e40b6902f" providerId="ADAL" clId="{AA2AD95D-1778-42BA-9CD7-FF83A73BBC57}" dt="2024-05-17T16:30:59.769" v="680"/>
          <ac:spMkLst>
            <pc:docMk/>
            <pc:sldMk cId="2076105390" sldId="307"/>
            <ac:spMk id="878" creationId="{87319958-AEA1-5D10-D209-3A62610455F6}"/>
          </ac:spMkLst>
        </pc:spChg>
        <pc:grpChg chg="add mod">
          <ac:chgData name="Anna Sterner" userId="e34ade42-3f4d-4ffb-96dc-1c6e40b6902f" providerId="ADAL" clId="{AA2AD95D-1778-42BA-9CD7-FF83A73BBC57}" dt="2024-05-17T16:30:59.769" v="680"/>
          <ac:grpSpMkLst>
            <pc:docMk/>
            <pc:sldMk cId="2076105390" sldId="307"/>
            <ac:grpSpMk id="7" creationId="{94DED032-7C8A-06E6-63C9-4E565479E832}"/>
          </ac:grpSpMkLst>
        </pc:grpChg>
        <pc:picChg chg="del">
          <ac:chgData name="Anna Sterner" userId="e34ade42-3f4d-4ffb-96dc-1c6e40b6902f" providerId="ADAL" clId="{AA2AD95D-1778-42BA-9CD7-FF83A73BBC57}" dt="2024-05-17T16:29:39.958" v="551" actId="478"/>
          <ac:picMkLst>
            <pc:docMk/>
            <pc:sldMk cId="2076105390" sldId="307"/>
            <ac:picMk id="3" creationId="{328C98FC-9D6B-28D8-9591-94EC134478F9}"/>
          </ac:picMkLst>
        </pc:picChg>
        <pc:picChg chg="add del mod">
          <ac:chgData name="Anna Sterner" userId="e34ade42-3f4d-4ffb-96dc-1c6e40b6902f" providerId="ADAL" clId="{AA2AD95D-1778-42BA-9CD7-FF83A73BBC57}" dt="2024-05-17T16:30:54.718" v="679" actId="478"/>
          <ac:picMkLst>
            <pc:docMk/>
            <pc:sldMk cId="2076105390" sldId="307"/>
            <ac:picMk id="5" creationId="{B49E0733-337E-E24B-3D07-7AEE45743DA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9" creationId="{0B538CD8-53A4-AF63-23AA-1429FB960385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0" creationId="{76268049-74DC-0D01-F6F9-2BC8AADA6D5D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1" creationId="{27F47DC9-DEBC-4E5F-D3A0-BDCCB67240F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2" creationId="{96B7C60E-D2DE-4ABD-6EEC-C581177C885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3" creationId="{FBB543D9-CF82-C916-7F0F-C03377FA271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4" creationId="{5FF12187-E84B-4133-9F0B-89BA0183D03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5" creationId="{749F9C8B-E87C-BBE7-14B2-1FB729E9D697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6" creationId="{C2B8CE3E-6E39-72CD-11B2-A28A87AE7CB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7" creationId="{87743C63-3C53-BA6C-3A44-9B88ED8A76A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8" creationId="{BC9890E4-90ED-F437-50BC-4BE09B3825E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9" creationId="{B370C8F0-72A6-D5C9-65F7-28F6F53B1A6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0" creationId="{28871B13-9DEA-3FBF-9E5F-99E5604658A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1" creationId="{587876D4-6777-9251-073D-670CE136E0F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2" creationId="{95C6FB4D-20C9-9B74-BEA4-E34CAE8A2387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3" creationId="{C7E0227D-9CBE-7EDC-DE5E-C3E378593769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4" creationId="{C7359739-D077-90F5-4B56-549D1895A987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5" creationId="{BE1BC02F-8F0B-A6DA-C7EC-96717E4246E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6" creationId="{7D874AF6-A398-9FA9-CE50-51F3DAD6B23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7" creationId="{F86D76EB-9568-BE53-EC1D-EC6C2587CB9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8" creationId="{94B7ADAA-26C9-42C9-3170-26A71D0C576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9" creationId="{A6A9E517-91C4-CB81-C143-2D074B8834F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0" creationId="{81DB732E-EEBF-8C05-1F92-C0A4610F886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1" creationId="{4AEC3BAD-7262-B85A-AEC7-80776E2C2FE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2" creationId="{DFD745B3-7E67-BD69-D589-34786A5B0FBD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3" creationId="{4D30B8EC-2EE3-A9BF-6EEC-272666A0DEE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4" creationId="{41AEFB83-D6E6-9E82-6E86-A2F3A1C2500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6" creationId="{3FED08A2-717D-7D1C-8A4A-8B482983731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7" creationId="{1ADF63A0-D612-3686-7413-0948F9AA023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8" creationId="{A6C45449-71FE-1459-9B13-5D9DF88DEB8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9" creationId="{17594FE3-DC4F-5DA2-B9A3-DB946BF78575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0" creationId="{A46F95D9-6766-3D95-806E-F243A8E1FAC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1" creationId="{4B64EC60-62EE-B7C9-05AB-3DC909CD451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2" creationId="{900D9E6A-FD4C-07E3-B79C-5C64E798E09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3" creationId="{0D899FB1-AED6-CC38-A7B8-15A4C818D98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4" creationId="{7C342A0C-FED0-83A3-1A75-01B7F28061A5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5" creationId="{2E5C2208-FED5-02A2-1C4E-F68886EAD0F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6" creationId="{D2647C13-86E7-CE15-1545-935CC1996B3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7" creationId="{3846DAF0-F5F9-4A8D-3342-36FAEC0D297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8" creationId="{71EADF03-7CEA-A044-6C0B-F3B6AF1C384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9" creationId="{8F3CB0CF-5136-F79A-8EE6-F7A98C77A81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0" creationId="{05F753B5-1F6A-5212-6780-E4AE4580BD1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1" creationId="{82771B6F-B5CA-13EB-06E4-A1429F1EB77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2" creationId="{2695D4CF-5DC7-F4A6-1645-F095FE78C29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3" creationId="{12B6E24E-C783-0EE1-3CB5-7EB5E45BCC7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4" creationId="{173EEF6B-EF41-34A1-069D-0DA18781A249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5" creationId="{83254024-5009-FACA-1188-84A7AC5AC74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7" creationId="{0D64FF20-ECDD-B1E5-0D09-3EA91D6A966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8" creationId="{A6DF81C5-A656-902A-75EC-D5742B363895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60" creationId="{7C0C29CF-FB14-5F20-4CD7-0198C0552C1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62" creationId="{32DA1ED4-1E2D-95EC-2C87-3CA52E460E7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65" creationId="{445D65BC-C05D-11A5-5FBF-053C3B5446D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66" creationId="{56D58500-D2E7-DDB2-4A52-4DE5A95CCEC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67" creationId="{4FAA724F-2F53-891C-A99E-BF5F01BA3D9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68" creationId="{3D5A0226-B2F7-AE3B-C0B2-B89722016E3D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0" creationId="{19CA81DE-03DE-F6C7-546D-9670E0C5534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1" creationId="{7639EF50-AECB-11FA-ADC0-4416B3A76F3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2" creationId="{B4E15376-20FA-E92D-B67A-D5C8C887E2D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4" creationId="{CEB16366-EB4D-ABC7-1D65-F1E6316034C5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6" creationId="{9C3A8F19-76FF-EDE6-0930-0309F2F4085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7" creationId="{8C65645A-9DC0-77FD-5062-7115D8AE089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9" creationId="{7AB4D462-563E-8F38-111F-9CB4183E9B2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0" creationId="{B69B72EA-EFB1-D17E-92B8-667C60E48E2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3" creationId="{CC33A45B-B068-FF7F-9588-BEBB215DEE1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4" creationId="{28A17F5A-3B9B-A470-D24F-DEA3E041F909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5" creationId="{8C8BB47E-37A3-DBE8-F17E-A57C022FFDA7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6" creationId="{F3C68D46-E7C3-AAFD-E8AE-1B4E2B8095E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7" creationId="{EBE997B0-7085-B2BA-75D0-D58ED759118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8" creationId="{0CF8B348-C24B-642E-EC46-F23AEEEB2F6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9" creationId="{EB321C51-A488-E3AD-46BD-D35243AB26B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90" creationId="{9DCE70BD-4970-F014-AFC1-68F3D4310B7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91" creationId="{095AFEAB-3C13-5F8E-A347-6211A8E3AAD7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92" creationId="{1627B5A8-FA53-C644-227C-7914AD61F12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93" creationId="{EFAEEA1E-FF21-6EFE-AF9A-CAAF2EE26A77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94" creationId="{AC51F30B-7085-70BD-F286-835344A3CE1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95" creationId="{BE73AF3B-1664-254E-8700-5D91CEDED2C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96" creationId="{8C39FC6D-4647-7AE7-FDF2-27E33951538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99" creationId="{BF2F8866-CE35-9687-2A8A-A92CDB1FE5B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00" creationId="{3CF72B7E-4E00-2990-CF9D-C8FABFFED74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01" creationId="{EC701C31-ECA9-8A0E-E568-858F4C7CDF6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02" creationId="{0C0FEE99-F299-FE19-B880-F3AC64382D7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04" creationId="{C8931098-D611-E9FF-4A4B-2F27A78E0EC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05" creationId="{542FA6A9-640E-3498-D2B0-7434F2996AD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08" creationId="{033070C4-FBA9-166F-41FC-EBEF61E8097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09" creationId="{8BCF5AE1-DA4D-F006-BE40-18DDA69078F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10" creationId="{4C1D695E-ABB2-DB15-D762-43E9A5FADC6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11" creationId="{F6B9765C-F573-7905-193E-CC10E22565F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12" creationId="{53C6E500-F2AD-692B-83BF-85EB5C35DF9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13" creationId="{AC429E0B-8F78-34DE-3B75-D9CAB351C3A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14" creationId="{6151C176-F983-C3AC-CC5B-EA3A29CE2AC5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15" creationId="{A1EB8B93-7A6A-2CCF-DE42-85DCBD83986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18" creationId="{3F6F9AD7-476E-119B-2D20-6EC888F07D1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20" creationId="{BE51C0C0-63D7-A414-E2BB-80B61F609E8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21" creationId="{40D27D47-46E2-D919-C8E2-6A94A1A403D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22" creationId="{1847D5E3-877D-C599-F6D8-340F89445B7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23" creationId="{95192B44-6603-8935-B1D9-DE3EDC7B893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24" creationId="{E9744031-404A-3CD0-C303-DE2AABCA316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25" creationId="{24315BC5-41E9-D312-EA38-E052EBB6875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26" creationId="{8B3288F9-95D4-58CF-4EAA-2017E50A8B0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27" creationId="{5518C050-2BE2-29A4-17E0-109B0C6F947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28" creationId="{C2813C96-ED6E-8D6A-3490-268A83BE29A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29" creationId="{98BDB58D-4BCC-4F5D-E364-0AD5C4D0CFA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31" creationId="{73E7D54D-9474-FCBF-3E3E-9BDFFB18309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32" creationId="{ADE46B98-4266-03E2-2823-26901A402B7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33" creationId="{9C889DFC-689C-30C2-4DCB-B482689B446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34" creationId="{55E3891A-12D9-4FD9-9689-3AC5C18F0009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35" creationId="{1D257FFD-DFF2-EC17-F487-6DC6CAE77C2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36" creationId="{F65CA4E5-08D8-6E01-5AFB-71C8D0D68E47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37" creationId="{6756B247-6D71-1827-C66A-05FA1FEE456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38" creationId="{E0948E70-FCF1-3CD4-1DF6-3E252B4A8EAD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39" creationId="{894073D2-3A25-DD18-6E88-7F0378AF444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40" creationId="{29C63D2E-BC4B-332A-B45C-240E09BA46B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41" creationId="{93D8169F-B269-4DA2-B2A5-0D6147E201C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42" creationId="{EEA452D7-E95F-9783-EEE1-827AFCE55F85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44" creationId="{806CF8F9-FA0A-0114-C10E-7E9B3040015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45" creationId="{F921A400-B2F7-274F-B25F-E87281C77787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46" creationId="{85B1DB34-3E99-F839-9DD1-61D79F4F30F7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47" creationId="{7B1586E2-5053-E752-A9A0-FF4603F50A0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48" creationId="{301DE195-E867-B3C9-EA81-E631042DB84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49" creationId="{BA06431B-6399-0189-D599-73AB684655D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50" creationId="{E3D6DEE2-818E-F3BA-6A0E-27B354B135C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51" creationId="{945CD3C6-FAC6-1C5B-F760-C459BF91FBB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52" creationId="{1179C837-D7D2-A5B7-89DD-773DBA130F2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53" creationId="{3B9BC0CF-E6DE-03BA-83E7-8D4C6FF505C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54" creationId="{34DD58E0-DC44-7CEA-08CC-9A6860CEFB7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55" creationId="{67632933-FC5C-A47F-EC9C-0DF3141E6E5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56" creationId="{5F8557E1-B6AD-5AE9-14EA-A264FBBB702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57" creationId="{82BAE50D-75AD-9BE6-9300-80A340FF03ED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58" creationId="{7C78A0D0-918A-CE0E-BC5F-EC0B396034A7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59" creationId="{CCF78CFE-FB1B-DC73-ABAC-F18045A2C49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60" creationId="{DBF3AA53-BE3D-4362-918E-DB45BDF7A77D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61" creationId="{4007E50A-6590-3FE0-B172-048029E4DC5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62" creationId="{00788289-2886-33D6-B2BE-15574B21BC5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63" creationId="{C95352B1-300E-B8EF-800B-D14A2877FC9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64" creationId="{70AF5B22-A24C-74EB-66C1-03E194B26E09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65" creationId="{7A1184A4-836E-D7B8-44F7-8A893C0C7CE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66" creationId="{2C14DAA9-B876-7BA6-FB56-FEBF3C2FA24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68" creationId="{766F51E1-D982-2374-6F3E-C9ACBAEA0A9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69" creationId="{944DBF29-DF4F-7EBF-44D9-8CEF2A54CAA7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71" creationId="{C75BAF67-32A7-4891-3A91-FA74D6F1EFF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72" creationId="{AB0BFAC9-984A-BB2F-5CE9-1F77F6E66EE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77" creationId="{FA877CEF-87C7-6AD2-3CFF-E05AE6F00B7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78" creationId="{57328BBC-12F2-B206-DB4E-0E19BC49843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79" creationId="{0EFB6CC7-D99D-5C6D-D31C-7C7D576095F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81" creationId="{3DD21E58-056F-608D-9B00-56674F7308A9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84" creationId="{F068FA09-4E1D-001D-F934-9C69C37FAF1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89" creationId="{9FBBE352-8F7F-7D77-AA56-0C4A452553E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90" creationId="{342BFF58-F8F2-989A-BA36-0CD151DCB1A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92" creationId="{D4BC94B8-7D6B-D449-DC7F-85C7F61343A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93" creationId="{54CA1AD9-3D34-9032-7526-989C35CA99C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97" creationId="{607E6FAC-3EE9-B621-A6F1-91F03E0CEE1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98" creationId="{5EF38594-1739-EC52-5C87-0892A305461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199" creationId="{82D5A759-6108-6332-33AF-C02625B4DAA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00" creationId="{2DBF16FA-2197-BDEA-759D-73665ACB83F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01" creationId="{99C3712D-4515-1CA0-A764-44717D325AB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02" creationId="{402E522C-B8C3-AA2D-5A7E-5A201289D217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03" creationId="{E347DC6A-B7F0-93F4-F5E1-803D1B25E5E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04" creationId="{A73ABE11-8A8A-60E9-5BE5-D0F908671F7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05" creationId="{94B573F2-27AC-CF33-CCD0-482A807FBE69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06" creationId="{8A03F8BE-747B-494B-D2DB-C6BFB0CAE399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07" creationId="{E49F7CC4-DB22-5BE5-7627-21C963B0735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08" creationId="{F52C332D-B5B2-F9DD-B125-A6092872076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09" creationId="{7DC43D2B-0B17-28B6-D6B5-6E8919AB7EE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10" creationId="{758FAE22-F280-232F-6BE9-3676EB3D5C9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11" creationId="{4C8903A0-8819-0FA8-ABC9-97F7AF6FB25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12" creationId="{3D7EF239-8870-8F04-D1FD-FF612C02ACE9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13" creationId="{0BE3511D-88F2-6172-FEE1-A34248721B6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14" creationId="{6AC2D8E3-C852-A254-4F41-F042DF9ABA0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15" creationId="{22D3E6FE-339F-D67F-A32E-EF4DD53C777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16" creationId="{DA4E73EB-530B-0A26-F01C-37D0F8C11EC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17" creationId="{9385ABA5-D1A9-8C94-852D-A2F6BF853B7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18" creationId="{3C83B281-769D-5E12-791C-F22C708FFAB5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19" creationId="{4825B05B-2722-D8E0-90AB-888A816A0615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20" creationId="{B1D485F3-52AE-D496-2358-490A5FCE48C7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21" creationId="{3A8BEF8D-5870-2BB3-2033-A6AE0E54BE55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24" creationId="{4B6063A7-1DE0-B254-E803-3351F1CB1667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25" creationId="{36858449-90A3-7F3C-CA58-62D9B727023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26" creationId="{7A58A17D-DDB8-A94C-D80B-CEBD5170997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27" creationId="{9A748160-6C77-074E-A656-1DC64367166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28" creationId="{677C1E94-11AF-B96D-E184-9B903277859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29" creationId="{A775E4D4-E39C-8D0F-9463-7B5897DF2C87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30" creationId="{FF0B6DDE-D59D-A65A-59C3-9835C19954C9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31" creationId="{89015204-B2AE-CC49-55E2-5A70D1903F8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32" creationId="{0BD2A9B2-2655-ACB7-FA2F-8A8B22229577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33" creationId="{6E276659-2BB1-EAF8-4152-4FF73D9C5ED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34" creationId="{75BCB6C9-BF38-6550-C58F-3D24C64FDDA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35" creationId="{572CA6B7-2714-542A-ADC8-BF19811BC77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37" creationId="{D35EEA1D-28F5-0414-8ADD-1B4771B2AF7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38" creationId="{CAD736C1-C038-0329-7A5A-C0297AE2982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39" creationId="{6B3B7C99-DC63-5FF8-6C80-A532E197F609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41" creationId="{0ED7CD8C-5594-4331-BF69-2B0D44C286F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42" creationId="{C8DCD848-0EA3-7A28-0233-1CD780B2D52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43" creationId="{601CBF39-8F15-7A2A-6788-D49CBECEF35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44" creationId="{CFC6780E-BB30-B9F5-ABB1-430A81D6468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45" creationId="{9824AECA-B618-C4A3-1BF9-AF413120A91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46" creationId="{CCD800FB-6BB4-2B05-62B6-8211C9AEBB3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48" creationId="{0956C74C-1123-DD98-4C26-E6BBB6ED6E5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49" creationId="{D15AFB44-1C29-27D1-7732-FDC1EA1947B7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50" creationId="{777CBBC8-085C-6372-387A-4FE9E229ED2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51" creationId="{08BA8D98-814E-E33C-B62B-C50304F87ED5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52" creationId="{20D26A2E-E9DD-8671-B460-9B2A1172F42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53" creationId="{2F4711E6-BFD8-9247-2EE1-75ED6EDAEF9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54" creationId="{7CCB2686-E45B-DF59-0257-B78360DB062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56" creationId="{F8483E1E-0AB7-164B-14A0-DF53AEFEEEF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57" creationId="{931C44A2-37D6-A8D6-D1A3-4DE9264A22D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58" creationId="{A30E3380-D487-12A1-3868-0C9D922DF28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59" creationId="{160F2F02-9037-ABA5-0413-010B45633FE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61" creationId="{44DEC25F-EABF-CC22-32A8-ABC6E3A891C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62" creationId="{98D872BC-620C-9A72-0170-B9A102208E5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63" creationId="{09EF1A6D-1812-D0FD-B6DC-36C426A4CBF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65" creationId="{0A75A660-2C07-B1D0-BE97-E5A12C4AB69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66" creationId="{2C7DFA6A-74D4-FBD4-D415-2578DC46501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67" creationId="{0310FC03-B954-E48B-A820-1CB129657B6D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68" creationId="{DBB075C6-A869-04BE-4226-C626B6EC84B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69" creationId="{2D9C77D7-2F71-4F37-CE40-60F4F3AF3AED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70" creationId="{6C058F92-4821-ED73-329E-1CF6E7FD483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71" creationId="{305488D6-F1D7-0336-4379-6C898242CDE9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72" creationId="{42B11272-5550-8418-3F88-925B97B92AFD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73" creationId="{E306C4F4-C55B-3D3B-C831-EC802250ED4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74" creationId="{8B3F8092-14A6-B161-545C-6079C1CB60A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75" creationId="{6E812FE1-E24D-F8CC-AFD1-71FCF9B233B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76" creationId="{FFA8EA55-2844-0518-E012-FF91EDE8662D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77" creationId="{AB136698-27C1-97F7-9B66-8110BA46AF9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78" creationId="{6909A49A-A72E-18F5-B793-18C665D9E12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79" creationId="{19627F76-7403-B1A2-CD18-0155EB154F1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80" creationId="{DCDB9A86-D180-64A0-E54F-AF77D590F7C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81" creationId="{304DD17D-701D-299A-756B-0E87D709E6C7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82" creationId="{BDE3AE12-D092-5E69-10D3-0E8612DD8B69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85" creationId="{E9D8277E-943F-46C6-D4CE-89E40710E18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86" creationId="{16A65339-E317-D467-4E71-DD16A43E0D97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87" creationId="{638CC9EB-5BAF-3008-E2A6-102472A354F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88" creationId="{B0F867A2-24CB-7338-1A04-8383033F40C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89" creationId="{AE6EB8C2-B72F-D5BE-8728-2B223DEB2109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90" creationId="{4FE6FE1A-C8B0-9225-30CB-EA2224FAEE4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91" creationId="{BE9A1D23-8F4B-24AC-BF1B-11E624E4CAF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92" creationId="{C4CB649D-74E4-461F-70A8-22DD9C10A3D9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93" creationId="{51BEB53C-D997-7FF8-C9FC-5E1DBB736F3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94" creationId="{3354953A-37DD-F9FD-89D1-941226767FB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95" creationId="{4DBC1FD6-0AC9-460C-3367-832FCE1C2F9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97" creationId="{10C5FAF4-4073-6C05-004B-89A8F568DF6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98" creationId="{91090BB2-E1BA-3E4F-B337-ED3849D272F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299" creationId="{A43D9F04-FAD9-AD7C-6A2F-4CE1E0931C6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01" creationId="{A40F69B1-834E-F1C0-F877-AFCE4CFF513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02" creationId="{88EE1922-6869-DA47-42ED-3A47BB63C38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03" creationId="{8D679753-FFDB-A90A-E8D7-D7D92A20B7CD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04" creationId="{50C1C089-1A96-848C-F06A-BDD307BE97F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05" creationId="{773800A2-7B16-C4B3-12C6-FD65F93C7AE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06" creationId="{4562619C-08B9-7FA1-1657-EBB8685A581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07" creationId="{6F35AD8C-BFEB-4924-171A-9D4F648E4A8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08" creationId="{4BEF66E5-11CD-AD97-7626-9A517696EB8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09" creationId="{7FA6C038-AAD2-C3F9-256D-2F7137F09C9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10" creationId="{79162BC7-7378-28C5-DB95-E203449159B9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11" creationId="{28FF04FC-C841-E4A8-088C-149BF2F06B6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12" creationId="{D3F7F188-CD75-40DF-F513-43AE21132F6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13" creationId="{F1B352A0-6B98-A0EF-580A-FEBE27BED6C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14" creationId="{BF2633EE-2039-D8DA-EF8A-53BAC7EFA4DD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15" creationId="{6ACE2DF6-7C72-F248-4237-E83947ECC50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16" creationId="{8CA9A090-EE4D-D60F-7DDF-BA55E628F0FD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17" creationId="{F2F587F1-8727-505F-4781-C843F701E857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18" creationId="{D505FEF8-1236-BE1C-9AEF-58FC25DF4E45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19" creationId="{918D94AD-8B29-0115-8F6A-876024CB8A2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20" creationId="{59BAA8E3-E8D7-3AD4-42F8-B75653CF000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22" creationId="{C8B18BC2-024E-1EBC-922B-358BA31A6E9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23" creationId="{F953305F-8C0B-39EB-EB3B-D11AB42B974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25" creationId="{9699940B-16E3-29F9-4D07-1215BF54BA4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26" creationId="{50E060D2-B53C-4796-D8E0-E53A57589AC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28" creationId="{D295B276-7639-98AC-E595-17310FAC16A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29" creationId="{9ECA1A58-3EE1-C3B4-170C-D08D80488BD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30" creationId="{D625F384-4FFD-FD5D-683A-3FED14804A9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31" creationId="{C979FE82-0007-4E16-20DE-78638177D21D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33" creationId="{A1DFA075-155A-3D1B-B585-C564EF670CD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34" creationId="{3C20B628-9121-8343-4543-8B8592697BE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35" creationId="{D9E84F49-B395-6B54-EFE6-34255F6DB66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36" creationId="{D3780C11-2D97-2688-B8C9-5D05171FF6B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37" creationId="{903EE713-0134-8DDB-ED5B-125270572C1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38" creationId="{3CE9AC77-F4FE-259F-ABD8-A60D065A5A1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40" creationId="{E52C17F4-83C6-1F43-C747-F99F220F0BF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42" creationId="{81D45247-E448-98E8-AC0B-A95CC29E3A9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43" creationId="{286B0FC3-BB35-C103-C00F-D3328DA6E8E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44" creationId="{93800500-BD28-D97F-47B2-68036532AE0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45" creationId="{17935D5A-4F04-09E0-C1F5-01D881A88AA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46" creationId="{872F2334-9C52-B2B8-D2D8-DBDA3DE61DB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47" creationId="{25E5A5FF-7CCE-5298-F2DB-4C8EE3C0163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48" creationId="{91B9D1E7-0C81-B6C4-78E7-A3091043764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49" creationId="{51A8FEF1-A6C4-9380-0164-79FDCC40A96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50" creationId="{2415E948-26C8-9795-AC92-66CE3BD0111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51" creationId="{C5BED792-E2DC-B262-6D12-EA74D6906E5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53" creationId="{137BE752-338B-BFA4-0982-64DBCF3F9829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54" creationId="{68D5991E-807E-FCD3-7D74-F1A5C58ADD07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55" creationId="{2782932B-38C8-2912-3922-F08446359D2D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56" creationId="{7022BF44-DA94-3984-753C-1923023FAA37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58" creationId="{19FE0283-B246-7529-6718-7EC03AC540A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59" creationId="{B64C81BE-358B-EE3E-A081-B69C395D3B7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60" creationId="{F32B8485-3B24-D611-9733-29E3AB2388B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61" creationId="{278F81DC-899A-DAC9-B423-F135A9D75B9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62" creationId="{291EB17F-0B47-21FB-2D5E-73EF065A20F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63" creationId="{DE6F1C7C-B726-418A-9015-70EE0940B6B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64" creationId="{77FA6A02-5241-1297-62B9-6CF9FB3752F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65" creationId="{8F765A27-E42A-6087-B0D0-9FEAF8ADD59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66" creationId="{B7A392C0-3680-9FEB-6C5F-31067B0C1ED5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67" creationId="{6214C7F8-9207-760D-ECE6-2F9D755EE96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68" creationId="{A1184B69-2B0E-013A-7126-199991EBEE9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69" creationId="{FE309BA4-EB6D-A0D5-4EBE-88E0BC0CF6A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70" creationId="{EDC72BA7-33B3-F969-1495-42099A8220E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71" creationId="{33CFE751-34E8-EB01-D47F-2B18A30D304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72" creationId="{FD4B8DFF-86F5-B1D0-0A3A-BBED33CE7EC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73" creationId="{54388FA2-E4DD-C81E-0C7A-F8CCF084632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74" creationId="{BE9B40C4-0375-A187-BF0D-5EA4D74B2D6D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75" creationId="{0647D8F0-1321-9638-C9F9-BC94A566175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76" creationId="{BEF2DCDB-CF20-8A64-624B-063DBB3CFB1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77" creationId="{5F0B0EC2-B778-66C7-10AA-99D6617E8AB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78" creationId="{B475332D-BA03-C211-8A45-961E0EC010B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79" creationId="{B309779E-F7BC-5BD1-5D20-6913B0725EA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80" creationId="{C89F2EA3-156E-243A-AB45-70AEDB46481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81" creationId="{E53CE069-B5C2-1706-2D9E-5970D2BDD4A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82" creationId="{71A91AC7-A0E7-D6FF-E402-7E742C4EBA4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83" creationId="{640A8D65-6DEE-5C9B-66A0-FBA665BF410D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84" creationId="{ED82FD79-C4D1-2BBE-471B-2B90A5CD0DB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85" creationId="{3B99D8E6-CAEB-ABCE-69BC-164C7AE59F2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86" creationId="{416B184B-BE0B-FDBA-4106-AA24B17CBB2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87" creationId="{1543F218-2C60-7DC3-E650-78B7640051C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88" creationId="{922A45DE-49EC-7734-A667-CC7F85496395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89" creationId="{1896FF2D-21E4-BF04-5852-7846D8E0001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90" creationId="{E80CF4D2-F8A7-ECC4-1A35-D2B39CD0EC9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91" creationId="{F22E74E8-240F-4772-7525-E798D1192F3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92" creationId="{98B13598-44CB-B4B1-E5B7-0BA4C367FE8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93" creationId="{08A65551-5232-7CD2-5825-88F50AA0DBE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94" creationId="{412DFDEF-0C5C-2CA3-6E32-668E67BA47F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95" creationId="{10F3350C-026F-4A1B-0F83-D0B1F887617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96" creationId="{4B9ACF4E-FA8F-97FE-1688-5BF69F4D3E4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97" creationId="{4A0E0E1B-C84F-42E7-7A71-037277CBD65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98" creationId="{D1F3E192-ECD6-E788-A20F-98D029C5626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399" creationId="{C1730F14-2006-4D5D-B7C2-B22747A3576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01" creationId="{745DAA4C-AAD6-3E63-9FAE-A4F16779EC8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02" creationId="{2F5CBB2D-0159-6723-4E38-D7D0DAA39D7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03" creationId="{8C1F927B-6742-6AB9-EC9E-2FA72C899CC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06" creationId="{9A2F824F-CB9A-9E1A-7C60-80F10BC522F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07" creationId="{8A5E805F-69CC-2D80-2F21-566723380B0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08" creationId="{5225FBB8-1BD2-2141-53EA-11D4BC11C56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09" creationId="{9CC1415B-837D-2B83-754D-004821DEAD0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11" creationId="{9A18EC7F-F50A-BE18-A929-04393DF3014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13" creationId="{EC7906AC-2121-6C33-16E9-80C817937E1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14" creationId="{AE2BCF22-4C10-572F-716B-419E6CA837B5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15" creationId="{96E43284-8539-54C6-EC35-CE07ADC5FDB5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17" creationId="{D772105A-597B-E180-0149-08A53E883E1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19" creationId="{C257EF7B-DEE2-EF70-5706-C800D7438D1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20" creationId="{3433355D-006F-90A4-45BC-2E870C5AE7B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21" creationId="{E0B0626C-4A67-BA42-10E5-06D716F5637D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22" creationId="{03B2EDD3-ADC1-D9AF-CF91-8899D803FFE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23" creationId="{7F31F2B5-82DE-73EC-9D56-EAD66A2754F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26" creationId="{C22A0EAE-D8A3-9758-3C26-75B6E4CA524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27" creationId="{769D83CE-6D52-0DC7-BB37-8D805F2CAA7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28" creationId="{92962C99-167E-5372-5F4F-DDF00BF63C2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29" creationId="{ECA9958E-73FD-F4DB-C924-96E5928DF96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30" creationId="{C362D16B-23AD-643A-BCD5-27FC12572C4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31" creationId="{C8B4795E-7B25-3E3B-9E5B-5AE14276D9E5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32" creationId="{E924DF62-0E71-0E6B-CFAB-9D3CC51CDBD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33" creationId="{DA4BECB7-1789-EA56-4385-8F0273BCA20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34" creationId="{C8CA0584-6B81-6068-8ECB-BCE72C9DFB29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35" creationId="{4A0801E7-B542-604B-9249-CCDB80A8615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37" creationId="{80078A9E-6145-74F3-52C7-86C1BC919505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38" creationId="{490C06A1-DE72-115D-12D1-D0DD616941A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40" creationId="{4D2EF60E-6B47-98BA-8952-0AFE932B6647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41" creationId="{747B12D5-17D4-521A-663E-C50A740CE32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42" creationId="{19753C2D-E348-4A15-06CD-EA116D47CAF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43" creationId="{912C77C5-6FB0-A3AA-CB73-DB613603F3F7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44" creationId="{3A5D6573-3F00-4391-CE4D-70ABAA195F8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45" creationId="{9202B518-C7E4-E9E7-A9CF-2E581A14D695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46" creationId="{8364ABBA-3FAB-7EF9-3CDC-E7729560DCB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47" creationId="{771EB56E-EAD1-D05A-F24F-914496161BF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48" creationId="{AC364B12-E9DD-76EE-ADA8-2B92D94104B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50" creationId="{7BBF20A3-C0DB-5A11-2A85-30C803123169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51" creationId="{6AE71A7F-5F55-B76F-53FA-F1DACA0A213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52" creationId="{9B41F02A-4F02-4271-58EE-A8DF55D945D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54" creationId="{8C186709-33E5-DFC6-71BA-9FF213286C8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55" creationId="{20B81BF9-FF11-7089-F1DE-B1263042BF9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56" creationId="{15F768DF-4A90-497F-FB90-964C8BF74FAD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57" creationId="{1035B5E5-FBCA-17C0-C4CE-E7325492184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58" creationId="{6356B91E-5FCD-5E47-7C4C-D4F7527396F5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59" creationId="{6322D6A5-D1BE-1081-E930-29CD7A8465E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61" creationId="{26EF521C-2947-1AB1-58E9-12A879FBDD4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62" creationId="{EA98C08B-4781-12A9-E915-1BF9664311D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63" creationId="{71B5E8BC-EAC8-F040-59F6-7280ABD1657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64" creationId="{EA700222-29EE-04C4-E306-1DC6E66BDC7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65" creationId="{26B7A494-58D5-353F-C31F-F1E3D6C87AF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66" creationId="{CA200F90-BE6D-AC71-A8F2-9AF8D84B2EE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67" creationId="{89BDDB24-AA4D-72E4-8DA1-CF4D19F0F26D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68" creationId="{1B9A68A8-5A9D-24EB-B826-FD337EE94DA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69" creationId="{AC6DA681-4EBC-F9D7-6D6F-605A1707BD7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70" creationId="{36D4B88D-7F38-DFEF-7F37-C191B9C02D6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71" creationId="{02933242-854A-41C3-3154-27BBE87A0E4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72" creationId="{B6D5056E-9F61-6A0D-0381-5C18C87F543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73" creationId="{8A0D87CC-9CC2-5FBC-8D39-20D083033C9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74" creationId="{48E91A04-31CE-4014-E6AA-65E221E8BD6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75" creationId="{43DBB305-454C-A1EB-15F0-E7ABF0E4DB17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76" creationId="{8D53B8BE-D4EF-83D0-31FA-310188BA3369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77" creationId="{A4B27401-DF03-50CC-CDA2-6FC25E2F458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78" creationId="{6FD0DD54-5314-7AD7-7CDC-EBADC5935DB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79" creationId="{435AA198-15D0-C8A0-A97F-0A0786485EC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80" creationId="{48A2B7D3-3ECB-EC44-C573-5DB5C207451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81" creationId="{627049B1-3042-04C3-8211-DF5B6DF7052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82" creationId="{4685AD55-0099-D081-FB41-28DB3736101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83" creationId="{AE3FA366-E96C-C020-6AB9-501C8DDF1C9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87" creationId="{B13F9E34-EB7D-AD91-F9C8-9AAA8CD082A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88" creationId="{D031B015-3673-28EB-3B58-3857C773071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89" creationId="{01A19363-601F-5DD1-CE49-7E908CCFBD35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90" creationId="{52CC5273-42A9-1055-A961-0C46B70209F9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91" creationId="{5992B2D5-6DB7-4C6D-7A3C-DAC9EBF732F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92" creationId="{9F2A9FC2-D8F9-42F8-81B6-928F41725C3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93" creationId="{C2D99B50-C9C5-F3A4-23C8-29D478A78F9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94" creationId="{DD88A99D-556C-2E71-1F30-409805AE236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96" creationId="{3FD5534A-46BC-78FB-897E-9E10A5EB11D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497" creationId="{DA552438-A29C-EB25-A5D4-3459C74FA5E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03" creationId="{30F4D08F-691D-8C25-D567-0728926AED7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04" creationId="{453350CB-27BA-B9E6-3CEA-BD550D9F735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05" creationId="{E8180938-2BEB-1330-F35F-CCCB3FBE3AE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06" creationId="{258ACEE4-734F-61B8-2F26-858D1B09F13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07" creationId="{EB23B83B-AEB2-968C-9422-06943640F97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08" creationId="{80D14F44-65EB-6351-89E7-F7CEAF863AC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09" creationId="{CD863F3A-C79F-3118-FACE-69AB3C904FD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10" creationId="{3DB700E3-05D8-1712-29D9-5A4675C05675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11" creationId="{E081B609-28A4-3AB8-59CC-1DE285A5221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12" creationId="{176B05C8-ADD0-2BC0-94B7-ED1B30ECB525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13" creationId="{58999A6C-40F6-4543-D2B8-3A56110E5CC7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14" creationId="{5E1BA47F-747E-44D8-6815-518CF0F82C4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18" creationId="{CA40DAA8-F177-0F4B-4AF4-95A09BB34AC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20" creationId="{1E9E8A72-D776-DA88-F928-1E35AC1F844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26" creationId="{375F3F15-1A32-31AD-388C-64356BDCBA6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33" creationId="{555D0E52-876D-5AEB-6FAC-3897CE1867A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36" creationId="{48635BA0-B33F-6BC0-6028-6F8642674E95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40" creationId="{9C966594-D067-8AD8-4D50-B4486FA280F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42" creationId="{8295B0E3-52F7-3852-2CE6-B5B55421A36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43" creationId="{58ADEB79-B4CC-03AB-86C0-A44877CD0BA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45" creationId="{A8452D46-EBD1-6828-8EC0-0BF4500A8AB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46" creationId="{B3F88DAE-3C77-F9E5-1160-4FCD1A8A08F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49" creationId="{FA0ED981-4FDD-7B08-20A7-F1699753F46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60" creationId="{3643AB8B-8354-4528-4211-7B02B5BB987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62" creationId="{2E3EEDC5-31A0-E91F-42D3-8DDC1616227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64" creationId="{EB895F82-FA63-650B-8244-DAC79353F15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66" creationId="{A665BF4E-16A3-5BF9-ED62-287D35A7D22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67" creationId="{661EE1F3-2AB8-3EC4-F231-FED1098E2A09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69" creationId="{07A2C2B8-AF47-33BA-8597-71BDF722A89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70" creationId="{8F3F4EC3-77D2-4D1C-9CB5-688145D1788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71" creationId="{405BE900-C624-E3F8-A08A-E0FD892C419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72" creationId="{9474E8EC-F862-282E-193C-8C86AAAC526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73" creationId="{20FF8D3C-12C2-F606-90AE-E6A8416622F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74" creationId="{CF18CC1C-1062-26CC-F630-91763B84570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75" creationId="{26BFFF71-429D-2011-0C37-493C56758E6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576" creationId="{1040ACDA-C6F3-9EF3-77A6-4CBD680BBA8D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669" creationId="{63E82137-54C9-3570-C639-ECDC327B9B6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675" creationId="{1E03C28F-17AD-7E52-CB46-7A35B261E37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678" creationId="{03EBB327-43FE-0BBD-E410-F28A1596633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679" creationId="{560CAC3B-E107-8276-2F94-33F6587A393D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680" creationId="{D87D0EAF-4795-EADB-50E7-F988F88BEE3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682" creationId="{63409807-6F3F-DD6F-F969-E170EA1F0E8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684" creationId="{B4A8B7C0-FF9B-5634-CC4C-1C95DFADDD65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688" creationId="{F8DF2413-B351-D551-FD4C-A93C72B3445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689" creationId="{A2DEBEBA-D049-0332-36D6-313DFF7DED8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690" creationId="{FB3D75AA-C057-620E-F8DC-9B7336309829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691" creationId="{5B22F265-7660-B5A8-EC06-C016EC2FEFA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699" creationId="{8407B3DB-5020-AC13-D1E2-51231581BFD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00" creationId="{F1D09F4D-6CA1-1FA1-203A-26C8A0694B1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01" creationId="{1097B0A5-85E1-24F1-D324-E43F08BD7C8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02" creationId="{3E02D420-2BB6-B9D8-9B23-E7DBFCC16ED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03" creationId="{C22382D3-D53F-D14E-C030-3BD4D085188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04" creationId="{9FF677C0-3344-9051-0431-A3F2CBCD4D2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05" creationId="{DA8A7EE0-A6DF-9DC2-321E-7A3EE1B19B2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06" creationId="{0D75108E-7BBF-6E66-B411-027A98E8CD2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07" creationId="{EA4FDA1C-BB1D-CC82-AE38-C6BE9638BC1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08" creationId="{1E58DF46-4D51-E6A0-F03F-1E8F71E4046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09" creationId="{83436920-3C02-DD2E-9187-7691ED537F5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12" creationId="{5049C49D-0479-0AAE-1388-3D1C6F4B359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24" creationId="{7CDB357A-96D9-C59C-74CA-C100111AEBC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25" creationId="{83C58271-8F29-D337-9AE6-28D5769FD0F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26" creationId="{6DCAF879-CF0A-ABCE-90E6-26189922963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27" creationId="{7702B78D-EFBF-F79C-1EFC-E57B38A9623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28" creationId="{A19D9D2A-FB8E-0787-348A-7522F3455CB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29" creationId="{A0F8CE1A-8BEE-0CD4-976C-7ECFC93535B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30" creationId="{E2D75F12-03B3-ECC9-29FF-47BF94FE0A5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31" creationId="{C64762D5-C224-7BB0-B3B5-D470191E18C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32" creationId="{C007FB52-08C1-5BF6-5B5C-1C8047BE9F7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33" creationId="{F03822EA-F54B-3803-6D6D-CC7FE1BC97B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37" creationId="{2087A93F-E19C-C973-F14B-C246C84456DD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39" creationId="{8B1BBAE0-1B79-483C-0E0F-4FA7D1CF4A0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42" creationId="{FFDDAADF-56A9-192D-5456-AC2DA7FEF28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45" creationId="{D9F5013D-DE59-0037-849E-227D818D737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47" creationId="{8D5CB3F9-7187-EF67-5810-3B9AFEBEC0A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49" creationId="{BC94FD88-DCEF-5093-88F2-627A3ADA11AD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59" creationId="{9118DB81-FC3B-E3AE-D4EE-F46F4FA349A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63" creationId="{F20093FC-B743-7482-1372-45FA47C18FA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64" creationId="{EF4969F0-8937-C6BB-EEBC-9E4ABBC8D6C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65" creationId="{1AF2F14A-EE1F-1A87-BE72-28D0EB87E68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66" creationId="{15D36301-7710-D804-18D7-85D5F6FDCEB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67" creationId="{569A4A75-F0DC-BC1B-2A45-E6B89157988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68" creationId="{12021C69-E31B-B5B5-772D-99235B6EA85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75" creationId="{94EF8033-F1AD-6F82-DE66-F7C1B62AC0D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76" creationId="{534694DB-C4B1-0894-F4B7-FE7EE76D262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77" creationId="{21641A37-3EC7-357F-4501-DDB8480B2685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78" creationId="{136AC3F7-6DAE-5066-767C-7CBDC572016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79" creationId="{41D2C938-DC86-1883-BAB7-E13FF5FCCFC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80" creationId="{B6D99D13-AE39-9918-65E8-1CD89606D3F7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81" creationId="{2F04735D-D6CF-23DB-30BD-FC17FEBCEBA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82" creationId="{29681CAB-077C-FC32-893D-AEEA9A5E9C79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83" creationId="{DEA660C7-A3A7-5E64-C95E-31AF6025911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84" creationId="{4CE2E602-75F4-B7B4-12F2-671BEE630DD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85" creationId="{D5748539-C10B-1A77-A572-FE0583F4192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86" creationId="{6F77B35D-F7B9-3F97-CF19-404FA2FCAD6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87" creationId="{8015ED41-6B79-3A1F-B4BF-38210DDA263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89" creationId="{0D640869-01F0-9B77-EF17-29D6DA1901A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90" creationId="{4756BDFC-A0C9-E80C-AFC3-44653CCC8BC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92" creationId="{5F2725D5-48C9-8D92-9BC5-32A32787866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793" creationId="{39EE3645-8651-9638-84C2-2E0731418AF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00" creationId="{1E967291-6FEE-02A1-149B-FA592B88D2F2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01" creationId="{DF8C9277-FB91-D87A-B4D1-9BF53138E06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03" creationId="{78AB842B-E3C8-C08C-279B-3E01AA8F2BC0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08" creationId="{0FE176D1-BCE8-E8EA-C554-94BEBC50FE0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19" creationId="{901317E8-1D5F-449C-033A-10B43AFBA045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23" creationId="{D5DEBC04-8B69-D39B-CF75-75F9B305EDC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24" creationId="{5CE0AFB8-38F2-E203-BBE2-78419DEE791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25" creationId="{15A92C80-84D3-8D54-293C-97683A845B2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31" creationId="{6610ABDD-8845-A629-0B90-77ED4E761CA8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33" creationId="{BA3016D3-22BE-6374-30C0-967A720EF34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34" creationId="{FB95BF6B-6B85-10E0-180C-7625F3A2FC01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35" creationId="{5CE820A4-0699-4CFD-188A-8F762C1B823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36" creationId="{53AD92E1-A715-B032-3F4E-F7C16D3CEAC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42" creationId="{DCF4892D-1132-C8FA-57C2-1DA8285224B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43" creationId="{55560470-166C-944F-DC0C-7B7E202FFBA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44" creationId="{9245CD50-85BA-7089-6623-DF2A607C8FA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45" creationId="{DC54879B-9A4B-CC32-A654-E9C8DA5C9105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46" creationId="{3BDA112F-7765-6FFB-0125-C90A2FC747DB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54" creationId="{72BE756F-B561-32C6-CDE5-B95ABE40115F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56" creationId="{2A832ECB-E1F3-0472-B911-5D211536DF8C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57" creationId="{2807273D-16AE-4F40-61B4-2B4721097A4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58" creationId="{C8172678-5B02-401C-E41B-FBF41F53C863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65" creationId="{7161457B-08EA-552F-D2BB-7E8AB04CA63A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66" creationId="{F04417D1-DBB8-303A-0262-72B75E9C6CC6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67" creationId="{60C0C069-5DD8-BC2C-15C8-EA45366448FE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79" creationId="{4DC74DFB-0773-7952-A518-DB9BCC511424}"/>
          </ac:picMkLst>
        </pc:picChg>
        <pc:picChg chg="mod">
          <ac:chgData name="Anna Sterner" userId="e34ade42-3f4d-4ffb-96dc-1c6e40b6902f" providerId="ADAL" clId="{AA2AD95D-1778-42BA-9CD7-FF83A73BBC57}" dt="2024-05-17T16:30:59.769" v="680"/>
          <ac:picMkLst>
            <pc:docMk/>
            <pc:sldMk cId="2076105390" sldId="307"/>
            <ac:picMk id="880" creationId="{F82B8620-7A41-6FC6-AA5F-9EC088C8AB46}"/>
          </ac:picMkLst>
        </pc:picChg>
      </pc:sldChg>
      <pc:sldChg chg="modSp mod modNotesTx">
        <pc:chgData name="Anna Sterner" userId="e34ade42-3f4d-4ffb-96dc-1c6e40b6902f" providerId="ADAL" clId="{AA2AD95D-1778-42BA-9CD7-FF83A73BBC57}" dt="2024-05-17T16:29:25.515" v="550"/>
        <pc:sldMkLst>
          <pc:docMk/>
          <pc:sldMk cId="3041520386" sldId="308"/>
        </pc:sldMkLst>
        <pc:spChg chg="mod">
          <ac:chgData name="Anna Sterner" userId="e34ade42-3f4d-4ffb-96dc-1c6e40b6902f" providerId="ADAL" clId="{AA2AD95D-1778-42BA-9CD7-FF83A73BBC57}" dt="2024-05-17T16:29:21.219" v="549"/>
          <ac:spMkLst>
            <pc:docMk/>
            <pc:sldMk cId="3041520386" sldId="308"/>
            <ac:spMk id="15" creationId="{86F4F208-653D-1D60-CDEC-68F198AEAC90}"/>
          </ac:spMkLst>
        </pc:spChg>
        <pc:picChg chg="mod">
          <ac:chgData name="Anna Sterner" userId="e34ade42-3f4d-4ffb-96dc-1c6e40b6902f" providerId="ADAL" clId="{AA2AD95D-1778-42BA-9CD7-FF83A73BBC57}" dt="2024-05-17T16:28:22.653" v="361" actId="14826"/>
          <ac:picMkLst>
            <pc:docMk/>
            <pc:sldMk cId="3041520386" sldId="308"/>
            <ac:picMk id="12" creationId="{A56653A2-5531-FC9C-DB0F-D89C149D7808}"/>
          </ac:picMkLst>
        </pc:picChg>
      </pc:sldChg>
      <pc:sldChg chg="addSp delSp modSp mod modNotesTx">
        <pc:chgData name="Anna Sterner" userId="e34ade42-3f4d-4ffb-96dc-1c6e40b6902f" providerId="ADAL" clId="{AA2AD95D-1778-42BA-9CD7-FF83A73BBC57}" dt="2024-05-17T16:22:40.533" v="137" actId="20577"/>
        <pc:sldMkLst>
          <pc:docMk/>
          <pc:sldMk cId="951211944" sldId="310"/>
        </pc:sldMkLst>
        <pc:spChg chg="mod">
          <ac:chgData name="Anna Sterner" userId="e34ade42-3f4d-4ffb-96dc-1c6e40b6902f" providerId="ADAL" clId="{AA2AD95D-1778-42BA-9CD7-FF83A73BBC57}" dt="2024-05-17T16:21:31.886" v="99" actId="20577"/>
          <ac:spMkLst>
            <pc:docMk/>
            <pc:sldMk cId="951211944" sldId="310"/>
            <ac:spMk id="7" creationId="{2E677763-34E6-F32F-B95B-D39F5B19AB66}"/>
          </ac:spMkLst>
        </pc:spChg>
        <pc:picChg chg="del">
          <ac:chgData name="Anna Sterner" userId="e34ade42-3f4d-4ffb-96dc-1c6e40b6902f" providerId="ADAL" clId="{AA2AD95D-1778-42BA-9CD7-FF83A73BBC57}" dt="2024-05-17T16:21:45.007" v="100" actId="478"/>
          <ac:picMkLst>
            <pc:docMk/>
            <pc:sldMk cId="951211944" sldId="310"/>
            <ac:picMk id="5" creationId="{9B3C733E-F617-C34C-D22E-1FE521C5BF3B}"/>
          </ac:picMkLst>
        </pc:picChg>
        <pc:picChg chg="add mod">
          <ac:chgData name="Anna Sterner" userId="e34ade42-3f4d-4ffb-96dc-1c6e40b6902f" providerId="ADAL" clId="{AA2AD95D-1778-42BA-9CD7-FF83A73BBC57}" dt="2024-05-17T16:21:56.659" v="106" actId="14100"/>
          <ac:picMkLst>
            <pc:docMk/>
            <pc:sldMk cId="951211944" sldId="310"/>
            <ac:picMk id="9" creationId="{564C10A6-669E-3A66-23E5-72EC26009C36}"/>
          </ac:picMkLst>
        </pc:picChg>
      </pc:sldChg>
      <pc:sldChg chg="addSp delSp modSp mod modNotesTx">
        <pc:chgData name="Anna Sterner" userId="e34ade42-3f4d-4ffb-96dc-1c6e40b6902f" providerId="ADAL" clId="{AA2AD95D-1778-42BA-9CD7-FF83A73BBC57}" dt="2024-05-20T17:30:08.699" v="717" actId="27636"/>
        <pc:sldMkLst>
          <pc:docMk/>
          <pc:sldMk cId="2150117555" sldId="311"/>
        </pc:sldMkLst>
        <pc:spChg chg="mod">
          <ac:chgData name="Anna Sterner" userId="e34ade42-3f4d-4ffb-96dc-1c6e40b6902f" providerId="ADAL" clId="{AA2AD95D-1778-42BA-9CD7-FF83A73BBC57}" dt="2024-05-20T17:30:08.699" v="717" actId="27636"/>
          <ac:spMkLst>
            <pc:docMk/>
            <pc:sldMk cId="2150117555" sldId="311"/>
            <ac:spMk id="5" creationId="{03D193D5-911C-4DF9-BB10-28A5ACD7C69A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44" creationId="{ED4B1BA9-6FC3-5F67-BB70-3F95AE516039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049" creationId="{C40979FE-6760-9C03-A7BE-6F0BDE3257A4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053" creationId="{F0BBA433-D98B-8E50-756A-63F83071C612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055" creationId="{7D91B63E-7DC4-7386-EEC8-7B0E776518D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057" creationId="{A6E25C7F-646F-E6FB-3C8D-2C060D26CEB5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058" creationId="{A7DC647A-3B73-5326-8440-19B6DE4DC17F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063" creationId="{4C027EB9-DCC6-EFB3-7243-E2AB79BA34B7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067" creationId="{4DA4A9EE-9612-5621-1618-15C1C18F825D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069" creationId="{87B667C9-AD20-E442-CFFD-77C5003F485B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072" creationId="{A87C2408-CE55-30BB-727D-F67995018BC5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075" creationId="{C32D63ED-302C-F288-9427-A952A426FF61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076" creationId="{7B80DF9B-65FE-C67F-3014-CA05D6F8A023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091" creationId="{56EA536F-2B1D-122A-8DB4-B02C72DE62FD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092" creationId="{3D242031-A7EF-0C90-DBEC-CEEF4FF1D117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097" creationId="{3E7045B6-FD81-4D48-28C9-5AD865914241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100" creationId="{51D7B0F7-537C-67F7-1D81-8825A324C21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101" creationId="{39AE25F7-CF0A-49D1-7B58-920BA2F0CFC8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110" creationId="{45843602-2A09-6705-C540-2D38DC78C30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111" creationId="{ECE832CF-9383-FFFC-D222-1036E34E1F4A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113" creationId="{0DF7A869-1761-2CA7-52C7-3222B18B04BD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124" creationId="{89CFC741-3834-FDD4-CC00-5B80DB24E5D0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137" creationId="{0406864F-5FF7-FCC4-D55B-BC5756D4C0FF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161" creationId="{0B470C81-CAFB-F2E2-3828-C0924C4F6278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164" creationId="{3A8206E3-EC8D-C038-1165-F75DC1AB3584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167" creationId="{67C8D5AC-FA19-7DD5-5EB7-5E01F23E1E69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168" creationId="{179A7FF2-EF4C-5721-E96B-7728E6D42193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169" creationId="{0F0C4F97-9B73-C5A2-777F-C417E507FE7A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170" creationId="{9478A3DA-82CB-5275-F464-511B966519CC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174" creationId="{9238E02C-E266-A4A2-3B79-F9D70D5027EA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176" creationId="{369204F2-82E1-29D7-DACD-97D880E83524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177" creationId="{F947F69C-5B58-611A-E6BE-1DED7AA61584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179" creationId="{54181657-3CB5-1E90-F2FF-9E86E82135DC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180" creationId="{5CB7967D-BB9B-40DF-B1EA-D375AA0F35BA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181" creationId="{F0525B6B-3134-C8AF-BDC9-923175B6F0CD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182" creationId="{60147191-050E-7999-56D5-55D1AFAD1E40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185" creationId="{7C1EC6EE-5A98-AAD4-C8FA-E49F1EC0AF96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188" creationId="{72D1DAAF-C367-A27D-AD30-D75EE8B2A962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189" creationId="{A725E4C5-37E0-3315-3962-8309E896ED7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190" creationId="{D4B26F10-8D22-0D61-D0F6-D427DD7AE2AF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216" creationId="{67ED23C7-1E21-562C-5094-BC50DB438956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217" creationId="{2A437EC4-057A-3196-F0B7-0863143878B2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230" creationId="{09DCDA81-8D02-0B20-E8DC-25EAA2806F17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234" creationId="{E4ECF11A-94E9-7A0D-4843-729E608FA6D5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241" creationId="{CFFF4CB1-34F7-EE60-29EF-A4951326DCD9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249" creationId="{7C798D1C-D241-89CE-3F3A-55291D1D3F27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254" creationId="{558169CD-5970-3E66-5D04-1FEAA515C5A2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258" creationId="{72E133DE-DC4E-D319-D86B-AD6D9F78D30D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277" creationId="{36C33EC1-1B6B-BFEC-C37F-A650DF4843A2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278" creationId="{D4007909-F224-65DD-920E-2D355A5ED53C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290" creationId="{132612D6-FB9A-F91F-FD87-96BD67CF59B3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294" creationId="{247A4421-831B-D4FC-ABDE-3299F65CE8F3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315" creationId="{0C8C33BE-1413-E6F5-4B66-543EB7195D9C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318" creationId="{CA8E1F9D-848E-8F17-AF40-7DED8AF1524D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321" creationId="{5D6F2FD3-CDD5-F940-6300-7CDA015A8C84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326" creationId="{9CF7BC3F-A39F-A55D-E247-BFC266E17658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333" creationId="{4971F77D-FA73-85D3-DC76-6C29A9892C04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335" creationId="{85B5D27E-1058-EA8A-4389-8E6A0DD1FA04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346" creationId="{93B8936C-3805-F2D7-59B6-3F9654DBACFF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351" creationId="{62ADAD8E-FF72-E460-3960-0017571AB4F7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394" creationId="{4C6D89F3-CF66-BBBF-C95B-1815521C7727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398" creationId="{1918D572-3324-C8A6-7BCD-2B8E348C9D8F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399" creationId="{E677A8C6-1614-306C-0AFE-3431EF0F35FF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404" creationId="{830C2521-FC70-EAE0-784F-BEFB5970D600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406" creationId="{7730876E-B788-149B-373A-35C75DB712A4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410" creationId="{BC4DC1C6-6A3D-54C6-7AAE-37803AEB635A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412" creationId="{62403BA4-8E0E-680B-305C-B9548557FEAA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418" creationId="{7296961E-AF5D-A433-E919-68496BBC66D2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419" creationId="{448F5F94-E598-1FE0-49B5-A906E7DA315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430" creationId="{01CF1A1D-90BB-41A7-9A64-E57F614D68D6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433" creationId="{C62275DC-08A9-F7C9-B40F-3C9667F2D0B9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443" creationId="{D397546E-C6AB-7303-1C58-DDE94F6BAE16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447" creationId="{1C328995-D0EB-2786-BBFE-ED1E8A4393D1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454" creationId="{03BDFA99-04E5-6848-2B8C-FFFA4F6DA240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478" creationId="{49F45795-5343-D0C4-7251-F6A90D2EA6F6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479" creationId="{EE8750D8-D67F-8AC4-3438-56290E2947A6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480" creationId="{CFB1F235-CB65-216D-C17A-0F353FBC23D3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489" creationId="{F29297E1-CAE2-0819-C1BB-AC1BD48A1140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492" creationId="{EBDFFBBF-100A-516D-1260-AF7E6586B41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493" creationId="{B167F6BC-CF1F-6673-6B2F-5E1F952D20E1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494" creationId="{688AF89B-02BF-F149-036B-22C078985CFF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495" creationId="{26A29D3E-3D38-9120-A598-54D7D295BC37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496" creationId="{B8781D81-371A-C8A1-38DC-8F2A6B847681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09" creationId="{8B667F0C-2DEC-8281-8030-3233A3FA785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10" creationId="{2B246F18-217E-F1A9-287D-AB00F8ACCD67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11" creationId="{AC296575-4DDF-8B7C-C438-29B22C16768C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13" creationId="{7C20C4FE-67A8-1167-7945-6AE766528F98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15" creationId="{EF659818-F160-4D02-9593-0DD5EDD41B89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16" creationId="{49AB4BCF-FE6C-144D-73DB-C7F2A5501BFF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17" creationId="{94A71D5F-42FC-604D-D46A-7A246018AB05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18" creationId="{23F8AD2C-3D68-D721-BA25-0704E5089DA6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19" creationId="{C4A428F6-63CC-D112-3655-28D91D94021D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21" creationId="{B79CB0C9-D6E0-1F26-FF7C-E0D13EDA38BA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22" creationId="{CE90489F-1D56-AD46-1AF8-9F59A5C8A6C2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23" creationId="{8C812C1A-EAAE-BA21-90D0-966AB99FF30D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24" creationId="{B1CEB8EF-A6F2-CAD6-3FCE-E0FC972B0AD7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25" creationId="{9DC1ADAA-9716-4284-038D-711888550AE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26" creationId="{9A0F519A-0157-154C-AB4D-1E9CC14DCA95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28" creationId="{30F3B810-12DE-48D0-C9DE-2261EA79D0CB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29" creationId="{222900EB-80AB-F633-AE80-03FE19B9264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31" creationId="{0AAF4CB7-9F76-5359-507E-2A88D433A8D3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32" creationId="{55D80ECD-1890-9702-ADA6-14F4D24EC863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33" creationId="{8936A86B-ADFB-24E0-05C9-9F551C931E7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35" creationId="{8CB2D946-624B-B99C-FC8D-B5A00C3431FC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38" creationId="{D1B95395-B5D1-7F2F-5E9A-BBB587A135E3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41" creationId="{3EFF25BE-70D4-B95C-6D93-24E98F0AB28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42" creationId="{F0889A58-D373-8030-14E6-7D42E25980E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44" creationId="{312E00F1-76C4-5747-65E0-5CB589891F2D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45" creationId="{B2C4CC2E-151E-C791-11A2-F3E7E82E5E24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46" creationId="{5749D8B1-8954-43CE-B9A4-D2FCECB84386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47" creationId="{4FE357F4-BD6B-E05F-854D-838A0B3413A8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48" creationId="{0F075726-E09D-D3C2-0264-D33AA610716C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49" creationId="{514B13FC-D9D5-B6D8-9AC3-4E00F9E5C4F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50" creationId="{C50725F0-AF12-D100-517A-365DC6CD8395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51" creationId="{D2976F31-FEAD-338D-BA90-D7C1947F93D2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52" creationId="{8155C385-F28B-266F-48E2-BD75F3B13A67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53" creationId="{09B3B388-FCAD-B27F-474F-2B522A61A6C9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55" creationId="{1B217762-9210-F6B5-AD48-769B017793D6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57" creationId="{ED5B15B4-BC41-1842-858A-6BAB3AFEBE1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59" creationId="{728E195D-A475-0F99-7ECA-855921D2DF15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62" creationId="{5C7A7977-5263-BA2B-9F79-57507769D74A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71" creationId="{0F1AADB6-BB28-43D9-1243-4D09D222E9D8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72" creationId="{CDD5C35F-1ED3-A179-9BB0-C8F7A4114E17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73" creationId="{FAE9121D-8634-4C88-3A84-08E8142B5D0F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74" creationId="{B2A320A9-7932-F640-3270-28646546741A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75" creationId="{AD1DBF54-2866-CFC6-DDC5-D967AE6DAB8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76" creationId="{B9CBBBFE-B19B-2539-F49D-E5F41E62DC7F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77" creationId="{EBCB31C1-B4EC-F58B-CA6B-6A9E66F361B5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78" creationId="{20A24DE6-02DB-7271-55E5-2AE3C49690A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79" creationId="{A1A06714-672C-30D9-154C-ECA6094C80C1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80" creationId="{7ABD5FCF-E093-F857-4C75-C3BBE4264AD4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81" creationId="{A4822C42-07CF-0C07-BCA9-EC097EF73C97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82" creationId="{38EC6378-ADFC-E8BA-6AB3-1B3E14062584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83" creationId="{353D70A7-ECD3-E8E8-E24E-B49E23BCAA4C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84" creationId="{0322BC64-12B1-4A26-8BA7-E27061F4060D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85" creationId="{35AA647A-44B8-6AF4-CD96-A2CEDD9A01F1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86" creationId="{3339A0D1-E440-63D9-7A89-71AEE379ABE9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87" creationId="{8DFF39F1-3CE3-6069-B146-8569F388B7E7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88" creationId="{BC36DD8D-39C6-39BD-CBD6-BB5EDAC4F5DA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89" creationId="{FB016D2F-3684-23B3-0FBC-7DE18CACC855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90" creationId="{A484BA48-01B1-AA65-5C22-F1A85CEB6AB9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91" creationId="{5ED4C56F-CED7-D08E-7585-DD1056A085C9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92" creationId="{F03AF63B-A858-A06D-1D7E-6DCB1B953E25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93" creationId="{4C109981-43C9-635E-4ED7-8C812E4B8801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94" creationId="{3741D27A-6FEF-5076-7F4D-B9CA3440049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95" creationId="{178F391B-E1AE-1A6E-7893-0A7C30755198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96" creationId="{3A054838-60D5-C750-9301-8FC9E0B4F074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97" creationId="{532418D6-E1A5-F824-CFC0-14F836D650A5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98" creationId="{EACE8C02-D67E-3B16-9D86-68D735C0920B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599" creationId="{A7485F55-EE57-61DD-E632-AA70CBFEC2E7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00" creationId="{03816691-A0F5-4AD0-EB0C-337030793ED1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01" creationId="{7DA763C3-8DD4-7DDE-492D-1FF7484659B0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02" creationId="{19784E67-B9D5-B436-6E75-809B9F2ABDD9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03" creationId="{2E5B41E6-1EA6-826C-B131-8BE290A8BF63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04" creationId="{53F90BBF-DBF1-ABC5-A5CA-90ADFC5695D9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05" creationId="{62FF6624-1A43-B9A1-AE25-94892DC96C16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06" creationId="{710579BB-BE5B-2063-A60D-ED6BD3E4B58F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07" creationId="{9DBD016F-6DE1-045D-460A-DD335A19D527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08" creationId="{1F713858-014F-C5E0-4E0C-FB3F862C2C21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09" creationId="{42769AC9-E1E0-97BA-81D0-CE1107A20D3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10" creationId="{0825D689-2858-E0A0-0128-111E96D6E47A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11" creationId="{5B739DA0-0DAB-2E95-C54A-C93FF734A01F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12" creationId="{8F3DA727-D4B4-DDD4-00D4-111B822BBE34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13" creationId="{07BAF2E8-DE63-E4DB-ADDA-0AAD2588DA25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14" creationId="{1CFEB99A-A3CE-13B0-1400-D4AC162FD15A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15" creationId="{F2C85EA4-B3EF-30AC-5B09-B6E091415B23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16" creationId="{60E64A02-B0E0-38F9-4FFD-29BDEB643798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17" creationId="{A752E240-2FB8-13BB-1FDD-A642A361F39D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18" creationId="{68A1CE06-A2AB-3650-6322-56518F145FE6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19" creationId="{206E5E33-B6FA-2CCB-A787-4D999D6F7B06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20" creationId="{0FD14D80-F1DB-AF44-B16C-CDBAE7DD0EDC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21" creationId="{37DC678E-E4BA-D571-B53B-26F57EC8ABC3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22" creationId="{478767B6-EC6E-632E-4DD1-47E75C508F03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23" creationId="{A3E9BE84-9196-9EAA-601F-E9636BA76573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24" creationId="{1272D84E-3A49-F745-09CD-0C7F6B81B8B7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25" creationId="{A34B9544-E125-5705-6CFE-35BCF91B515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26" creationId="{38FF32FF-8CAF-4CE4-EFDB-0CB136913C4B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27" creationId="{C9FD7638-15EC-34B4-AEEE-5629C8A287FC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28" creationId="{BC4B1555-5658-EA3E-689C-D2EFB8D491DF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29" creationId="{64937EC5-395A-E6AF-1165-448E34F6BEAA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30" creationId="{83280939-F347-4CDE-BBAD-D468AE3534A7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31" creationId="{24CDD3D2-A1F8-18FE-7FD4-D0BF6EDB9ED3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32" creationId="{052A8258-EEA0-A80F-B177-B21C70703752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33" creationId="{3CA3C95B-B29C-9C1B-7E1F-9B1F061A5342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34" creationId="{C7A6C575-58F7-7A03-1BC5-ACA410E700E2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35" creationId="{598C1A0A-A32D-65E3-45E7-A7109A2F13D5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36" creationId="{F55E0E7A-C1B1-6585-B38F-7F5BF70A2B18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37" creationId="{CC7682CF-9A31-ACF8-2FB2-AE3BCDA2472C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38" creationId="{5EDA4B8C-5616-0F47-DF13-4866098C321F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39" creationId="{56479729-D91D-C3CD-730C-5724B2CB1FAC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40" creationId="{A813677B-2790-645C-F458-2ED8982B16A1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41" creationId="{180E933B-C8F6-8427-CD2E-814BAACE46D9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42" creationId="{E5E13200-334E-6C92-A028-1AA091316A1B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43" creationId="{680AF838-F843-18A8-38EE-57DF2DDC785B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44" creationId="{4710C551-CEB5-EBCD-CD62-34A1FCC3FB6A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45" creationId="{E5C3B07B-F820-3EC5-8B65-F008EC0FA472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46" creationId="{3EEE9026-F456-B28D-E03E-ACA66679DC31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47" creationId="{CBF0BCBB-DB27-9D39-8CEE-42E9DAA14A8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48" creationId="{7A06F9C2-0B30-2B4E-2679-7E96EBE293C2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49" creationId="{452D4CBE-FBC7-4D6B-8DD6-7800522AB9D4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50" creationId="{BC6BE1A2-49F3-A173-8E4E-961C150EF700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51" creationId="{6F0C882A-C79C-8619-ED64-268D66204030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52" creationId="{98BE3B09-FF69-0302-4A0C-387C32E7113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53" creationId="{0162699E-A551-65AA-CC38-F0404741DBE9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54" creationId="{14CFE658-0850-F3EB-85B4-B677737D9DE7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55" creationId="{818B7499-9ABB-F3B8-2847-A489180ED9E0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56" creationId="{C95CE712-0DC3-882B-3421-4800F409F215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57" creationId="{4E046299-EF05-299C-FEDF-4D139E4369CC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58" creationId="{59F47401-EF7F-568D-9D80-7723C4DE56DB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59" creationId="{94AFDB99-4D67-7D5B-D5F8-73FC55E93A16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60" creationId="{B51F5FEB-1AAD-DE73-5F4E-4DB7D1ACF684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61" creationId="{581DE466-3C12-C2E2-6950-ACA10B315E7A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62" creationId="{D57E6891-448C-EA55-AE76-6A924DF1BA14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64" creationId="{69887CBA-D526-9B11-A7C3-1C1BBB170972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65" creationId="{1FBD1EC0-1C27-CBD8-5D4E-07010091A841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66" creationId="{949E7E42-DD51-2E8B-2D1F-45E50B902BC4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67" creationId="{0FCEC28F-BCF1-088F-EC8B-8E7C3A793525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68" creationId="{43DE5E9C-D1EF-D503-1E12-5DC68F842CA7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70" creationId="{90A7C478-D1C1-6970-EA8D-25546BBF4B50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71" creationId="{9C8874C8-2F03-6E14-4278-C845F8C9B584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75" creationId="{B211A3CD-D483-D1B0-53DC-6A7AF761FFB4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77" creationId="{DA0D8E29-B19F-64A1-A991-B50841855ADD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79" creationId="{E6544244-2A15-7397-D3BA-76E01C54F7F7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80" creationId="{DC18C486-9922-66F3-966C-3C824F0BCD41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81" creationId="{8169CF8D-A8BF-1F68-9643-277FB4625A49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86" creationId="{0FCF6A89-7A75-9ABA-29EE-71F62E7A9FB3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87" creationId="{6D6E14A5-06A5-E409-1B6A-2C363584A341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88" creationId="{0B647279-4FED-E985-CBF5-86592BA56763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89" creationId="{10234491-65E9-5A8C-C898-F887C95DE583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90" creationId="{118521E1-DD6B-E203-0EBD-BC0D717FFADD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91" creationId="{2B5DC834-A288-DAC6-8A3B-26BDB417E2F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692" creationId="{FE6C4EE7-9C19-0367-D6A4-4C70E840C9B2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04" creationId="{27A7AD7C-56C8-68D0-6965-D6C420AF24A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05" creationId="{4B45EF6C-4DEC-E32F-F293-46257791EE1F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07" creationId="{9E093A9E-067C-6A43-84F3-D95EF39B9FD3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08" creationId="{49A32C99-3552-F01A-B96C-D11B70B83933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09" creationId="{048262D7-732E-D247-772D-6E31CB446E4D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10" creationId="{B8FBC64C-9889-2138-3258-4A647D60CBF3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11" creationId="{269ECF54-8027-6144-04AA-2A96816E2BE5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12" creationId="{8A5DB977-BF27-849D-99FA-BE42DC3F6CD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13" creationId="{D808ABAF-DA08-CFA7-6F60-13BE2EB2BAE8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14" creationId="{A067A112-25B2-C627-71F0-FB460CAF54B3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15" creationId="{65F2BAF1-3EDE-CFAC-556B-EEC5AE3A19A2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16" creationId="{14259D96-4CDC-8480-A86E-2042A90C1BF3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17" creationId="{3AB160EA-7E8B-4FA8-FB5D-5A064D55DDBD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28" creationId="{58F2C15B-C769-1E6C-EE9E-E9D36D0D3011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29" creationId="{B736066B-EEAB-7686-2E4E-93662006B369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30" creationId="{9D4BD8E4-14DA-9924-BAF6-3292109A0F6A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32" creationId="{381DCF2F-6929-323A-7714-D2122C131A5B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34" creationId="{A2619B3D-C7B6-C294-EC1F-0E86CE657F98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35" creationId="{B7D9D456-47F4-C11B-122B-64ADE59724A7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37" creationId="{461D2F47-A4DE-5589-C74E-DA5D32457338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38" creationId="{7FEBB58D-D4C5-8E93-BE75-9CDD3694B3A9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40" creationId="{011B225C-BBF3-B960-3495-CA8AB77D4ED9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42" creationId="{BB0C4706-F50E-931F-E137-33C80F2B4BC5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44" creationId="{DB24C576-AB45-76B2-AEB0-42E87164D952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45" creationId="{96E6C49E-E858-FE79-F68B-50026AAB6C3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46" creationId="{F49634F1-CA76-ADD7-84BA-42B9A6AF11B7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47" creationId="{269ADB9D-499B-5CE0-111F-4C508D20DC92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48" creationId="{3BA982DA-44E6-C9C5-6D70-5FF298942211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49" creationId="{F443FE6A-5779-E7EC-9BF7-4C82B646D3C7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50" creationId="{B71FD21F-C79D-7057-57CD-D3D11C305C71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51" creationId="{999910FF-432F-CB60-830B-93AC9A8676C8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52" creationId="{0E76A217-4B37-346A-77FA-8E6549E2433A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54" creationId="{9196AE4A-C3FE-B9C1-CDA7-90AF9AB39E41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55" creationId="{B533391F-1D3E-BC4A-1B02-2CAEAE23E3DF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56" creationId="{3E0AADA3-6DC3-EB6F-E94D-36EA6A1C5E9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63" creationId="{1B369BA8-BAF3-9C8D-8375-88E18870B2D3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64" creationId="{C728C729-8942-6E19-1C86-5F272910B710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65" creationId="{DB50DE57-15D8-4741-A706-625828672FF3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66" creationId="{B8145682-6BD6-D5F4-1AA5-CA5CB5FCED18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67" creationId="{52E27E3A-16A6-FABF-046D-EEA7F784D9F3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68" creationId="{190144F1-3A26-CEB7-118D-F93EB2F1AC55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82" creationId="{662A3196-7258-7673-C926-BB23663388D6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85" creationId="{EEBC352C-BAC0-41BC-4C62-418E950E8B9B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88" creationId="{312F330F-754C-2607-DC70-2ECACB9DF655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89" creationId="{C4669EA4-1629-25DC-11F3-ADF6AFB1121D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90" creationId="{582D4B03-C2AE-B1A0-E0F4-7CEE4172CFBC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91" creationId="{E6C2E3FF-D0EE-CB9B-9759-C671960AB54C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92" creationId="{8FB40260-E4AD-8BBA-90E7-4D70BED0AC73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93" creationId="{BCE01755-C211-B983-3CB2-E25AE6B79AE2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96" creationId="{E2377EB7-3727-B407-32D5-5ECAC23EBCA0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98" creationId="{92A17D6E-F6DD-E5EF-8C38-92D32AC7F617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799" creationId="{4F3B4E80-6233-6F8F-DB24-252A6565D3FD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00" creationId="{5385295A-5D53-9211-3CC5-763A2DEBB151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01" creationId="{A539D329-A86F-67BA-38D1-CA73D515CC15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03" creationId="{DC86BE56-3B05-DEBA-A1E5-16D2FC6FBF49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04" creationId="{9AE2988E-B072-56B9-8F56-C2F0C86E9DAD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05" creationId="{D89FA28C-9996-A885-1E93-2D393A889BCB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06" creationId="{129B2CD8-DD7B-47C5-1AAE-9CAF1E29375B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07" creationId="{90306A96-8930-6075-059B-EF98A5EC89B8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08" creationId="{F7BE2082-6815-C28E-6AA7-07A4C65C0460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09" creationId="{713F31BB-4891-8ACD-6B69-FF811BD9CAEA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10" creationId="{0FCC82DE-382A-5FBF-AEA4-2242D5CA67C1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11" creationId="{1DD024AC-5BE2-178E-772B-6655AFF9B251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12" creationId="{33A23E5C-E1D8-4472-9F10-7E20F1A7B6CD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14" creationId="{4D4C9D2E-0B95-7895-A689-72ED82A1579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15" creationId="{88A3721E-9886-066D-71F6-1198494359CA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16" creationId="{3B2D3DCC-81FA-5B0C-47B7-3CAC0A94C0C0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20" creationId="{1A9098DB-E73C-23DA-C076-8E46AB28CC4F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21" creationId="{233BD032-D09C-3409-DCD4-BC16E559AB1C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22" creationId="{5401CE6F-E266-1EAD-4E96-66BE97DD5416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23" creationId="{38862CA6-E454-F6A8-F67A-2E27B7F52D5B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24" creationId="{350B4BBA-BE9D-ADD5-AB1A-C8E44ECB820F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26" creationId="{90BE75F9-6E3C-2E5B-0B3C-B2852E389322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31" creationId="{563ABDD7-E570-1B65-E6CB-308AAE0F7EC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32" creationId="{1CEE5860-4FB5-ACD0-30BC-BB78C87661DC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33" creationId="{2FADE497-D592-23BC-3191-93D049D5EF31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34" creationId="{E73AA914-B436-E11F-D579-C4BAD3776E74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35" creationId="{676AB2E6-E322-40CD-CF22-7BC867DE3FDC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41" creationId="{245E872C-9E5A-442B-17C1-384EF52AA86B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42" creationId="{98E93E64-AA3D-98F7-ACF7-8B99450B0372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43" creationId="{BB0ADED9-1616-327C-644F-56B5F0ACFF0D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44" creationId="{E79CCC49-3379-2536-25C1-04AAE6A4D46A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45" creationId="{C3E317D2-B299-676D-BA20-DE8FFEE23934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46" creationId="{EDEC6825-02A1-8CBE-12FD-444401CDF19A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47" creationId="{7FA94341-0649-D405-705F-0750A0A63869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49" creationId="{FED86BCF-A4B2-EACE-024E-3814385D3F1E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53" creationId="{D15A22D3-C4F8-3343-7E4D-E59FA62DE540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54" creationId="{B5A2595D-3FBF-FFB1-7E7A-1FF68B0AFD65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55" creationId="{607D3093-30AE-D6F8-04E1-DE6152687A87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56" creationId="{95E54828-849C-69E1-D65D-C736DDBDA0C7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57" creationId="{7D25BE16-BD66-E0E3-368F-625A1E642D47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58" creationId="{6F4C86CB-8394-7203-A83F-540BD06C24F8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62" creationId="{6FE5A1CB-9832-DA2B-68E8-2918A5A6BCED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63" creationId="{8927DB67-B8AB-8893-0744-5C98141348B4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64" creationId="{1604FAEA-CA07-2F74-12AB-D51D0483C994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65" creationId="{B854AA36-079D-63BB-A9D4-F69EC9ED71AA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66" creationId="{678681B4-BFFD-7B10-9D4D-F97ECBE80816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67" creationId="{C55A3E5E-81C8-4BAC-C394-DEA4EE5BBC44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68" creationId="{79AAF418-7240-5DD0-341B-D2E0ED896DDB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69" creationId="{1408B9FD-4837-84F0-F17A-AAC80D435E93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70" creationId="{BD62619B-4667-F227-FFFB-D7CAADE84823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71" creationId="{4B52A8D2-A9C6-DAE2-E9C6-339747F35184}"/>
          </ac:spMkLst>
        </pc:spChg>
        <pc:spChg chg="mod">
          <ac:chgData name="Anna Sterner" userId="e34ade42-3f4d-4ffb-96dc-1c6e40b6902f" providerId="ADAL" clId="{AA2AD95D-1778-42BA-9CD7-FF83A73BBC57}" dt="2024-05-17T16:26:15.816" v="295"/>
          <ac:spMkLst>
            <pc:docMk/>
            <pc:sldMk cId="2150117555" sldId="311"/>
            <ac:spMk id="2872" creationId="{4AB0FDC4-C6AC-D95A-93A5-0F175E0609CE}"/>
          </ac:spMkLst>
        </pc:spChg>
        <pc:grpChg chg="add mod">
          <ac:chgData name="Anna Sterner" userId="e34ade42-3f4d-4ffb-96dc-1c6e40b6902f" providerId="ADAL" clId="{AA2AD95D-1778-42BA-9CD7-FF83A73BBC57}" dt="2024-05-20T17:29:45.818" v="689" actId="1076"/>
          <ac:grpSpMkLst>
            <pc:docMk/>
            <pc:sldMk cId="2150117555" sldId="311"/>
            <ac:grpSpMk id="16" creationId="{3965A486-F336-2985-DBCF-8FD950AC271D}"/>
          </ac:grpSpMkLst>
        </pc:grpChg>
        <pc:picChg chg="del">
          <ac:chgData name="Anna Sterner" userId="e34ade42-3f4d-4ffb-96dc-1c6e40b6902f" providerId="ADAL" clId="{AA2AD95D-1778-42BA-9CD7-FF83A73BBC57}" dt="2024-05-17T16:26:31.156" v="299" actId="478"/>
          <ac:picMkLst>
            <pc:docMk/>
            <pc:sldMk cId="2150117555" sldId="311"/>
            <ac:picMk id="14" creationId="{7CC19B6B-6F2D-6C88-72E4-854F43D8A3E3}"/>
          </ac:picMkLst>
        </pc:picChg>
        <pc:picChg chg="mod">
          <ac:chgData name="Anna Sterner" userId="e34ade42-3f4d-4ffb-96dc-1c6e40b6902f" providerId="ADAL" clId="{AA2AD95D-1778-42BA-9CD7-FF83A73BBC57}" dt="2024-05-20T17:29:51.452" v="691" actId="1076"/>
          <ac:picMkLst>
            <pc:docMk/>
            <pc:sldMk cId="2150117555" sldId="311"/>
            <ac:picMk id="17" creationId="{3D2F3F7D-40E3-1BE5-B92E-0EA183373B6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18" creationId="{A3961157-57B4-9DC8-B448-37CCAC371BE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19" creationId="{E052CA36-0526-D483-7024-99983785DAB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" creationId="{DF1476FA-9B99-C50D-6141-3223D088A63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" creationId="{8C0002BA-0FEF-9457-C330-5A2A6C2AF3D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" creationId="{7FAB3A87-FEB1-683F-6835-6DA3F0B1866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" creationId="{FA13964A-69AF-63E0-88EF-DC4DA8DE0176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" creationId="{A91D3759-8065-6440-35F1-C418C69F90A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" creationId="{68D65684-B9C5-EB4C-5618-5AEAF1530ED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6" creationId="{032FFAFF-D447-9EE1-E327-8E4AB3B8C98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" creationId="{A7B2282D-4EF3-B488-031E-CEFA20A25DF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8" creationId="{DDA4D613-7990-ABB1-6D49-93EB23E439A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9" creationId="{DADDDB3B-3685-5DC1-9CD5-54587B7FD80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30" creationId="{0696E63B-115A-4414-99DB-EE07658E409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31" creationId="{1EB5CBEB-507D-8EF1-A384-4A2AE1D5AB2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32" creationId="{368AA18E-C7F8-CEAD-E6F7-73F2B3CD02FE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33" creationId="{89794757-53B4-BF55-A310-70191C9609D8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34" creationId="{89B65288-4C97-258B-D9A2-7F061FF9E68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35" creationId="{253EFE48-E882-C4F7-232C-A1B27757066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36" creationId="{3C578692-BEF0-53E6-DD68-070E58B5969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37" creationId="{8B9D6D43-D401-2D8A-9A7E-65F5335179C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38" creationId="{E05F4C16-6BCB-25B3-77F3-CA4B8BFEF70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39" creationId="{412D4B90-4335-D72C-5B82-CBE3A9F27A7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40" creationId="{FF3C777C-B24B-179D-D48C-1D85E82A029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41" creationId="{557CF2EB-7013-2D81-0432-2B670B1433E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42" creationId="{46772E0C-A41F-66A4-690C-BC15F9C8E4F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43" creationId="{0EA98D75-8CEF-D0C5-21A4-CA4DED854296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45" creationId="{0C9FBE20-00E0-AD62-68B8-B8320D1E323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46" creationId="{A8688EF1-4808-F6B9-33E9-F497E4C7F91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47" creationId="{3212BF1A-7C52-843D-369D-507ACED4BD3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48" creationId="{C3091924-5DA1-8D1B-4870-37590015DA8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49" creationId="{58FCBDB0-BB6D-1BF5-BFC5-981C44EE89F6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50" creationId="{88F0EDD4-8A27-74AC-F79D-C934B4F6A60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51" creationId="{DDB5142E-B866-89EE-34C2-B5FD92F69C6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52" creationId="{D0086BC1-47AD-3082-ECF3-FA556851900E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53" creationId="{C03A27A2-AB5E-40C4-51A2-ED130EFF54D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54" creationId="{966D5162-CB88-63CB-191E-A2F05D63A23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55" creationId="{26AF4A8A-9B6A-5582-25F5-F558CF3C27C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56" creationId="{A27785B8-6C9F-0908-5A2A-214A72EE896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57" creationId="{2B4B302F-A6BF-8014-D1D6-883490F13AA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58" creationId="{3ABA46ED-20E6-1919-3014-118D25F3668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59" creationId="{1A0A8AE0-0B2E-8209-F1BF-6E7F9035AB78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60" creationId="{22C1E986-59B2-E663-3F24-6A91F239EF5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61" creationId="{6B4EB634-CFC4-FDCE-BAEA-C4C6681B426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62" creationId="{33917B7C-DD01-D4D5-F6C5-CAA8B5D446E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63" creationId="{A64104A4-2BF9-F07B-478D-62DB5C0BCB7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48" creationId="{B2B57D63-04A6-19C7-7045-51E61299B8F8}"/>
          </ac:picMkLst>
        </pc:picChg>
        <pc:picChg chg="del">
          <ac:chgData name="Anna Sterner" userId="e34ade42-3f4d-4ffb-96dc-1c6e40b6902f" providerId="ADAL" clId="{AA2AD95D-1778-42BA-9CD7-FF83A73BBC57}" dt="2024-05-17T16:26:31.579" v="300" actId="478"/>
          <ac:picMkLst>
            <pc:docMk/>
            <pc:sldMk cId="2150117555" sldId="311"/>
            <ac:picMk id="2050" creationId="{ED344AC1-2E8D-D726-D7C0-B794242CF05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51" creationId="{5D3E29D5-54E8-2108-1C1B-66FE4F27894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52" creationId="{89D927C8-7B65-C25C-4DC0-D9CA7FD0F3E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54" creationId="{2C869D82-F708-8AAA-A673-05B07D820A3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56" creationId="{7BB89FA8-3AE2-5A71-CB0D-88BCB0FCDA0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59" creationId="{0C6A9D77-57B0-9CD6-17BB-1B611FC220A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60" creationId="{BD15930E-E17F-FCF4-9F18-BD0E6317753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61" creationId="{AC8C1E01-16FE-756F-DBD4-9574CA21B38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62" creationId="{4E51EB4A-B460-BFC9-BEEE-C59D96F1A5B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64" creationId="{D819AB9C-821E-C44D-F892-55FF9A4C9A5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65" creationId="{DC41ADF6-D15A-49B9-4665-770A116128A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66" creationId="{E596D33E-5A98-E764-DE6A-77ED97905B6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68" creationId="{9490DCEF-1A23-A475-0C75-E1EF8A8E3C5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70" creationId="{DEB917E3-74DC-5536-BF02-91872E7AA14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71" creationId="{A9D41F5E-DF3F-6605-6FFC-68AB1822D14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73" creationId="{46F152FD-A93D-9C90-6F33-B7EFD635524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74" creationId="{1B24706C-5ACD-ADA4-A7F7-4249FCB5270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77" creationId="{D408F6F3-83F7-28CE-6F3A-F3401872FAC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78" creationId="{2107CE9D-3ABC-8BDB-22CC-621DD88EBDD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79" creationId="{A31B92C2-A72A-994E-CB19-9C6C5F46C05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80" creationId="{90556579-C149-4613-4A57-8B82A492D22E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81" creationId="{6BD85A63-2735-9E1F-8E35-C15AB943BC7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82" creationId="{FD2F0065-EC39-2F51-C392-E6CC080BF01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83" creationId="{EC84C972-F635-3E77-A95D-4506E1C74E4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84" creationId="{7BF9CE1E-BEF7-E4EC-BBE1-8D421DC335D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85" creationId="{C1EB10DF-0BFB-D84B-E71A-5176DE0ADBA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86" creationId="{3630882C-ECC5-19B7-FA92-788705C16696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87" creationId="{07806C2E-15CB-4DA4-D57A-818394232F2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88" creationId="{C817A9C8-C1B2-7BF6-7E93-DEB62D66EF6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89" creationId="{1E03DEE9-C7B3-CEEE-EC48-C903B86DE17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90" creationId="{606676DB-3B3E-CC85-69EF-A5C5E0BF200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93" creationId="{DD012CDD-9C44-DE2D-C28E-50D595B4409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94" creationId="{DCE6AAE9-B933-D4BA-2085-E36DC4C1A57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95" creationId="{D72BF6E4-B22E-23B4-1F7D-C43FEBA19ED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96" creationId="{BAC4A098-CA01-D254-B647-D1F42EC683F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98" creationId="{79BC9CCD-3770-E8BC-DE4E-4D9E5B05B66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099" creationId="{FE17DFAC-3490-58FB-BB0A-3293C90A8778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02" creationId="{18902CF2-81C4-AAB4-0311-06DB44B2578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03" creationId="{0FDFACF2-2D10-5595-283C-93D35EA564D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04" creationId="{75ACFB76-3DBB-9FC3-BF3D-F2C6E4CF6E3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05" creationId="{2CC4042C-0E4F-7B3B-2E37-574984ED85AE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06" creationId="{E6135A74-4D76-8C24-EBC6-06F01A3B8FD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07" creationId="{BEBFBE0B-2BA7-8AA8-FBDD-8482A5FF98F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08" creationId="{7AB1A409-138B-AB72-B6E3-4C91F7164EF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09" creationId="{1FBA4172-DE0C-5389-5DD3-D77DABBDA72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12" creationId="{063CDAEE-EBF0-D4BF-FFFB-858484082BD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14" creationId="{9C1EBF1B-7E00-818C-32C3-5FE04145159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15" creationId="{8303A60F-B959-83A8-CC64-00ACC96C5998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16" creationId="{0CAFFC4B-5AB7-5C63-1612-8292D862ADE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17" creationId="{F335FC6A-C8F8-AD90-6D1E-4CEFC58D4F9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18" creationId="{7812C89A-2572-5D09-F776-DEB64E2BC68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19" creationId="{8F93F1B7-DDA0-C1D9-06B2-DAF2F005C41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20" creationId="{FB333F41-3922-BB84-F8B2-0DD6310D125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21" creationId="{E6A421F4-37B2-C8DB-F155-D40688A5869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22" creationId="{FB23A603-6F23-FADA-B471-BAAF387FE03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23" creationId="{56223CFE-5B45-A0A7-65B9-56926CFC033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25" creationId="{7FC3D95F-BA86-211C-A101-53F145C5142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26" creationId="{F1D3E73E-2A7D-AACE-4703-E3279E5A8F4E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27" creationId="{809E29C8-B478-D67D-CEE0-63CDDFFE1676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28" creationId="{37347929-B8CD-7D33-2651-8500EA2F5E7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29" creationId="{E8894F63-CA1E-BD5F-0576-B9F7538FA7D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30" creationId="{3B37C28A-BD68-F115-EF4A-D9C52E08D1B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31" creationId="{B870F29A-0B0E-9D69-C9C1-3EE177E6A2E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32" creationId="{A829469C-7121-6978-4690-B5B230CC3D5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33" creationId="{E7C08BDC-1814-FCD1-B797-3CB0D08E030E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34" creationId="{80F586E8-414D-53B3-0D03-9BCEFEE57F0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35" creationId="{D93C72AB-C40D-4F8A-377E-F186060B12B8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36" creationId="{F5D0C19C-D52B-1184-6A1C-B7E1F82194C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38" creationId="{42AE1DE2-E168-9E1D-2D9A-15E29573362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39" creationId="{BA7411DD-CEA1-D844-6D05-2B3E54649BC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40" creationId="{DC773010-3850-3928-4DAB-614C904AC96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41" creationId="{9D690F6A-B1CA-B6E5-1084-F066BA6355A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42" creationId="{6A30BA6B-FEC5-C765-6D05-809886AFEF3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43" creationId="{3270EEBF-3432-1F0F-87B8-3FC3526B8CD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44" creationId="{E8B367F4-ADA4-1A4F-A5A6-ECBB8F590536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45" creationId="{B0790792-39A8-0835-442D-34DCA69E321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46" creationId="{1D026427-505D-1CB6-C5EC-0D6C0877076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47" creationId="{5800A9AF-50EA-C8B3-0D6F-AA171C889B4E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48" creationId="{2284ABA1-B7CA-95AA-5D60-9AE11DFE7878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49" creationId="{D3169A54-324F-D8D2-5507-A72752453B9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50" creationId="{0B2D80B4-762C-578D-48BE-7C9AEFAE8FB6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51" creationId="{29CAD519-4EA3-6469-159B-3F1CCB7432C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52" creationId="{B1D297AB-3062-872D-4773-CCF91DEB4DD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53" creationId="{2E312787-16B6-6673-5939-395940413D6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54" creationId="{B99A3C39-9F64-FC2B-7351-F3FA5179E71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55" creationId="{3CC8E4E2-3D54-ED1A-86B0-FB3B6205A28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56" creationId="{8607B33A-4E96-1E6C-4620-A83B8FB95DE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57" creationId="{3E4F53A7-7ACB-2F40-54C7-D1620992D94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58" creationId="{CDEE3A35-70B1-EF7C-4F43-19A8F7DD582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59" creationId="{69B43705-9944-763A-06C7-7C883C110F4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60" creationId="{9411B675-4194-97FA-9D50-4DD5FE718F3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62" creationId="{201E504F-ABB7-48DE-B386-B9C708DC371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63" creationId="{0F466134-8BD0-92C9-EDA3-08CA896F880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65" creationId="{C49D8CF7-AEC6-2CEA-EA70-586988D5F83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66" creationId="{C6A40A1B-D706-8AD9-F2EB-99268EEC01E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71" creationId="{6C66BB9C-24E0-A352-839F-9D8E09172BD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72" creationId="{EF0D829B-7403-B87C-3E20-D31AD5636B38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73" creationId="{6C0F8903-51D6-7370-53A9-E406A950BAC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75" creationId="{FE91015A-44CA-11BB-89B5-EBA9A50D052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78" creationId="{3FBBFEBB-B3A0-3160-641E-CDB7EE15D45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83" creationId="{E19A9FC0-D763-F8AD-F32E-10F5A9E3DF6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84" creationId="{DC99AFB2-0FC4-539C-E6A8-36E5FA237D3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86" creationId="{4FAA546F-9483-EAE8-A96B-DE356F75A4C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87" creationId="{ACEACEE4-7779-85FA-9CBB-16DA9BC5D026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91" creationId="{700633AA-28EE-39ED-6F93-EB3354F7FBB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92" creationId="{0F40B609-C516-5B9A-8EC5-FD691CA6298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93" creationId="{3B2AD978-92A0-FF89-157F-C3DF64EC0EA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94" creationId="{6B498B31-8395-9B34-49AA-3EC28A0A5D2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95" creationId="{C23334F1-96B3-DC95-271D-2CB9D56B117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96" creationId="{B28521EF-932A-4C2A-4B29-6788D1E86CA6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97" creationId="{830E87AA-DE4F-00CD-DD9B-88AB6401116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98" creationId="{BBF05DEB-C409-FAF7-AFA9-78C8E603A58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199" creationId="{6B416CA0-B7E6-86CA-C264-16159214354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00" creationId="{E3482855-E9BB-F374-5882-335E3BF7C3C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01" creationId="{ECB6E7B7-E0F4-B182-9A01-FF13030135D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02" creationId="{221E4DCA-7D9B-78C4-193E-D29F4C3D363E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03" creationId="{FCB62A4C-34D2-F383-5C53-FC3F72AA3F6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04" creationId="{2A21691B-98F3-CA88-04C1-7C9B7B0FFE8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05" creationId="{EE2F88DB-6394-B806-099B-5C07082C6D9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06" creationId="{115E1417-F801-2F62-EBB3-74358C548D3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07" creationId="{2D1CBEBB-4A66-6E62-ACB6-BE4459BFCF98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08" creationId="{1B8DC1AF-3BD6-3538-A62A-92F98D57965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09" creationId="{DCED626B-8D0B-1A19-553E-2DF0678F672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10" creationId="{1609898C-BD9F-1BC9-C772-8354FDCEB68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11" creationId="{76FFDC3B-9128-6FA5-C076-1888420EEAE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12" creationId="{8C3C4304-A749-EF8B-5D23-4167A94C35D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13" creationId="{85BD812D-D174-A4BC-B318-63B11091DB3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14" creationId="{E0CD5C11-56AB-F92B-C613-F34EAB729C3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15" creationId="{263F9996-0E95-3E53-7BA5-EFB1AF1208F6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18" creationId="{E52967D0-7CEB-F6A0-E1A1-3DE46E62EF6E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19" creationId="{97FF1E33-9342-AFA2-3452-9AED34582AB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20" creationId="{9964DC1D-1E9C-E501-9AA7-77AFF1343B0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21" creationId="{F1E01953-062A-F4E1-C9D9-0A76BFBDA80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22" creationId="{F7A4E388-BA30-20BE-D1C7-5B3E3192E79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23" creationId="{FFAA3F35-928B-5171-95E3-CA9A364C88A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24" creationId="{D0E14845-9B46-476B-51C5-1D6EE8C7E35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25" creationId="{EECECE6F-5557-EA2B-EF99-986767A20E08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26" creationId="{DF5B5878-F2A7-F67E-BE1A-39547900B17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27" creationId="{A5E0F47B-1A70-A47D-87B7-9A5D03BA531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28" creationId="{5980602D-41E0-89E0-2200-3018140E161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29" creationId="{90BA4488-7D2F-0A5A-589A-A00C4751719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31" creationId="{72CF137E-9836-B805-C10F-BA37CF92C00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32" creationId="{47AD14C1-6885-126D-0BA7-5A441C55F25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33" creationId="{FE6CB5C0-1551-A26E-7C59-C7407FC31AD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35" creationId="{2E56B881-9E13-59EC-9821-6A298A57300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36" creationId="{BCB8A04C-7E3A-CF7E-5A45-74192F9BB57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37" creationId="{72E57637-5AAE-7128-CE85-224DF69AAB7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38" creationId="{5B265ED1-7FCF-A3B7-1CCE-8ABA7393F48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39" creationId="{6581CD6E-3727-CA2A-7707-B67A8C92B1D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40" creationId="{AD769031-A867-9585-BCF2-A97ACDA40CF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42" creationId="{31D0D45C-1AA7-5938-5B58-17F9532E2C2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43" creationId="{3653A3DD-791E-EF7C-784E-2984E3EC569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44" creationId="{DE18B0FF-CA52-8F5A-0B1C-CF0B36ACBB6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45" creationId="{4865D5BC-18E4-ECD2-430E-9EF5F227BAC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46" creationId="{5C86FE88-71DD-4C19-D6AC-5C245A008EC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47" creationId="{47B5FFD6-B09B-E472-0C05-B9FA91575B6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48" creationId="{BA81E431-6A6B-57B9-1A65-350E1EA1F23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50" creationId="{B075807A-6DEC-3553-CA00-CED4A7A2239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51" creationId="{8F7E9BC0-0FFB-D022-F9D1-219E6977BBF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52" creationId="{7423A25E-D964-84ED-62D9-FA643811803E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53" creationId="{6505353D-242F-3E99-C2DE-EA26466EBDA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55" creationId="{E520FFFA-D95B-3B2C-4B38-C7A638ADFFE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56" creationId="{695C5845-53C7-7731-0270-D3B42030E60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57" creationId="{E8628340-2196-2AC9-7908-05D04B8D582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59" creationId="{6099007B-7197-7522-491D-D827C895B44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60" creationId="{671D96BF-73CA-B301-F7DA-82D65A4EC3C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61" creationId="{D8B74546-87AF-B4CA-D90B-6962B922A628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62" creationId="{CAEF4DE6-8A5A-5527-7896-3A949ABE7FF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63" creationId="{E4929937-4A73-89F7-EC8E-4F8F36A831C6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64" creationId="{64518FDE-3A18-A8C5-88FB-16A2A4368A7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65" creationId="{05950AF7-1C9B-AE6A-92E8-267DF044799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66" creationId="{7C0A3CAC-53DC-B541-4BBB-81131F2ABF3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67" creationId="{2D5F7526-11CA-6108-1F61-0B77445DB98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68" creationId="{ABBEB5D8-76C4-4D3B-0C12-B76F26EF7DC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69" creationId="{847D0A01-05E9-2110-1EE4-07A161A8DBC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70" creationId="{3C0B62CA-FCEB-DC1F-371B-3BB0887C3F4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71" creationId="{10F67B2D-8058-5DF6-F2BA-2B89AE49477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72" creationId="{B9AAF174-8927-ADBC-3656-58033B29EA4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73" creationId="{9BE6535E-2506-0984-DB7F-F8C103CC68A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74" creationId="{129AFF93-F575-9221-FB94-DAFFC89B36C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75" creationId="{1E82D7D2-898B-AD05-F9F6-097A64DD3C68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76" creationId="{56B544FB-9E10-483A-834C-1606E29728A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79" creationId="{704E70F7-87A3-F530-C0EB-77AD51917C8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80" creationId="{1E13ECC1-B9CF-38C8-179F-C27EC571C95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81" creationId="{54E13CE0-AFE4-D778-69DB-8244B59E3F0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82" creationId="{83EA192A-5EEA-1B8D-E32A-577DCC2EAAF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83" creationId="{470D6AD0-AE30-0BA7-CF0D-9375476020E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84" creationId="{91FA3675-EAD7-B315-B901-507B4F5BCE7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85" creationId="{47D8F103-C973-7DE0-CC4C-EC47E89B1EB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86" creationId="{8324D3EE-E544-B94F-7F71-BC42F5BF3CB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87" creationId="{EA787E8A-DAF3-6379-AFAA-95B242CDF13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88" creationId="{03096E12-8D09-A7E2-7D4F-1C51B05A662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89" creationId="{743D1DCC-3D9B-BFB3-B8FB-34BCB4209FDE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91" creationId="{0E6D6182-BC9F-6BE9-ACDD-28E39FB96DC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92" creationId="{97205579-94FA-B81C-6252-24B29BF2546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93" creationId="{5DB9EB52-74C5-33EE-7BE8-898869BEFAB6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95" creationId="{C43A3327-20C9-DA85-266F-5754282D5FC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96" creationId="{BA3907A3-25D8-4532-F037-33D740149C1E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97" creationId="{355E320A-C5D7-9E6B-FB4F-3B8E898CDD8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98" creationId="{8DB32972-C08C-C388-386C-6CACBEB3693E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299" creationId="{2324C744-C874-E263-8597-8C954B0EF498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00" creationId="{FCEBA871-4597-63B7-6A41-B22C4FBFA276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01" creationId="{EF1B3994-43A8-9AB0-C659-8F221F6633B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02" creationId="{4431E42C-D874-84C8-2CC0-F6FEA91F5B0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03" creationId="{8FC94D21-2426-2273-F128-890DF985563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04" creationId="{7FD3756B-4A98-4018-4F49-ECF0C3A36006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05" creationId="{36834193-1426-5F4C-56AD-404D70D4DB4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06" creationId="{3A392A04-D6C0-E9D9-EBC7-23C2F98B54D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07" creationId="{B0B2D539-B661-20B7-D395-19E8DD00025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08" creationId="{122B2006-7EA6-4FEA-C04C-202C191D7C8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09" creationId="{613DCB4F-B169-DAEE-D891-9B2A9C02086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10" creationId="{70FA5D45-441A-E40A-A63A-D718864B3A2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11" creationId="{70F9F77B-F130-99F9-3674-A01E30A7039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12" creationId="{B6AA8B96-8DCC-1492-6A1A-BD9A95CB917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13" creationId="{56C01186-DE47-A272-17A9-4BB5CDD85888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14" creationId="{4434BD82-99B6-D33D-4674-D511F698F88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16" creationId="{469A0F2D-8E91-2A4D-DA38-E5832589F7B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17" creationId="{C9451CD2-2921-AD4C-D890-2B3898365E1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19" creationId="{4207C991-6CBE-63B2-499E-77AC6C775EB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20" creationId="{7BD3D27F-A43C-02CA-DDC6-8C78F1741AC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22" creationId="{48F87276-D2FE-9DFB-A033-636C00E9AB4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23" creationId="{4CFAE64A-A5F8-9E12-D782-D5A0AC4C035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24" creationId="{FDC62E25-1EF1-9A72-7985-AC0E705A5C68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25" creationId="{EF419CB0-3DEA-8062-5FFF-2C84E42CFF1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27" creationId="{B8FF5C28-C03F-5340-2ADF-8A676A0D4A1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28" creationId="{836AEFB7-EBC2-3FB6-F8D5-4D47D544BB1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29" creationId="{92A09EC9-A9FB-CBEB-0EE0-199B5556833E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30" creationId="{A4DD54F4-4C38-5AC3-F656-93A1B500AF8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31" creationId="{B747F270-7DBF-F25C-F184-8EE15E9B453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32" creationId="{23693C53-20F9-40E4-7C66-A5126707AFD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34" creationId="{ABA64DBD-F29A-4156-1D29-4B1C8DA2296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36" creationId="{7544B93E-47B9-65F8-2356-618CEF5C86B8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37" creationId="{58FCC417-C340-292D-FA8D-116D6D3F5348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38" creationId="{1FACC722-BA5B-11BC-E4BD-9CE7D0A6021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39" creationId="{CBC838FD-1D1E-FCDA-3834-91994E55C2FE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40" creationId="{A5E2EF25-4937-69F0-2D52-BA7E29E7FD4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41" creationId="{4A1D5AF2-F297-5488-2984-479D437F43D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42" creationId="{641C9AE8-DA5C-1DC6-8185-98C25CD9149E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43" creationId="{5279E063-3F34-AF13-E1ED-345BD357028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44" creationId="{374748A0-3C23-5614-9845-F6DAABDDA5D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45" creationId="{E956E825-9214-0A8F-8A22-A6BF374B641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47" creationId="{E14255F5-C24A-3790-BA95-ED50E843DBC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48" creationId="{C32DCDB0-74FE-53C8-1931-BA310881E7B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49" creationId="{7DA9FA20-98E3-66A0-4BC4-CBAAFCFF911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50" creationId="{C29BE12A-5333-9D4F-4B2D-2A6299CCCF2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52" creationId="{E8025846-1941-F14B-5701-1190478DD20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53" creationId="{2571D607-B6E2-C061-94AF-E45764A6701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54" creationId="{33511DBE-0CF6-E55D-574D-4BBB57FA745E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55" creationId="{A08CA84E-3ACD-C27E-0C37-1E9BE3AA2D3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56" creationId="{0B3351CB-4E98-FF74-00F9-92E5BAF1062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57" creationId="{050772DB-0A07-DA3A-1DB4-0A8AD953965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58" creationId="{91186C9C-895C-EDE0-C967-21065811ED6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59" creationId="{4FF8C164-B961-2762-17F0-839C9DDE7B4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60" creationId="{BB6EF01E-9956-3F70-F6DB-05E91CC6847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61" creationId="{497CC0C1-6213-017F-9CBF-0DFF84A6372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62" creationId="{CB80FF59-E7F0-DE08-0D6C-97DA8087FBE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63" creationId="{4EB5EF2B-0894-CA6D-A0A5-CD5CB91C4D2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64" creationId="{BE4CBF69-7726-0E89-D6B0-8367913F6D5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65" creationId="{4D2962A2-A49B-8A40-8DE0-11D4474F935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66" creationId="{6F0AABB2-8056-142C-7A8E-33334E4A4738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67" creationId="{00B42E87-1B50-7E49-EAA5-BB8ABC01B4F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68" creationId="{DDBE9B7F-7251-D63E-2361-53E7AE32163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69" creationId="{65B15A4C-C288-808A-4785-E0972C4E4B1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70" creationId="{1A54AF91-AE2B-4D57-87EC-6F924582047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71" creationId="{45FEB41F-BA09-815E-B7B4-5AC0808C003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72" creationId="{FD289748-02CC-4446-764C-1F97E1ECB80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73" creationId="{D06156E8-8E4C-E1C3-477E-F7B3231B94B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74" creationId="{A8F1BF02-0F5C-8FF5-4A87-818E3F38DC5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75" creationId="{1FFA7924-E1BD-C180-7143-3D8DA4256A9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76" creationId="{CEAE82DB-047E-116C-4FDD-C7DF31BAD9A6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77" creationId="{6588016D-9397-1736-CA78-573F758A925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78" creationId="{8AF8DDD1-89A9-73B5-F999-256B2D128AA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79" creationId="{1DA90467-4D05-8B3B-AFD5-C27193ACF02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80" creationId="{882B8C91-21CF-0D6D-D771-3110988DBB9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81" creationId="{2F5859FE-9C05-1E68-D68B-C69075B432A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82" creationId="{859244E1-78A4-3B5D-33D7-C1AFF093EE1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83" creationId="{7319FD8C-465F-CF00-6A45-017B4FE7581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84" creationId="{C56ED905-E22C-D011-3C4A-A21EA9CA579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85" creationId="{F41460E5-CFFE-740D-CDC1-09BB384520A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86" creationId="{12ACCC2B-A60E-719B-8DBB-18CEBB634DD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87" creationId="{7CD26B74-4F53-34F1-0281-752E98BEBA4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88" creationId="{3DFF92EF-0372-019A-74A0-09669A92013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89" creationId="{BD381F3E-AA44-9FEC-6881-14AB4900265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90" creationId="{4E86B45C-58C0-5EB5-2B04-F63E0829564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91" creationId="{D4843827-AF9D-0294-A2A2-92FCF5A7E2D6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92" creationId="{62294840-E7EA-CDFE-EFDF-9B665C260E6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93" creationId="{2F5573CC-D68D-4B5A-C1B9-F99D87C525C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95" creationId="{9EA041B4-5B44-1FA2-7DEE-A2867B2A99D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96" creationId="{4C354153-3AEF-F4C0-AB01-81168F97D10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397" creationId="{E89FAC0A-A66F-480C-F393-6CEE99FA969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00" creationId="{6BFEEDB7-B373-8BDB-C410-3BA23B9DF2B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01" creationId="{B46BD7E0-1560-8E30-07CF-C20610D18F5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02" creationId="{B3FCDEBE-5C8F-28F4-17C5-7361CE63813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03" creationId="{F0F0B989-9DA7-83D8-4045-5D48173F34D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05" creationId="{8522CA78-9FBC-9392-2A7F-0C8C48C604E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07" creationId="{44AD33BB-7B14-C652-4E44-C18E27A47D6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08" creationId="{C16CA3C2-FE09-0FAA-A305-999B9BBE97B8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09" creationId="{0C47A349-9C1E-8AD5-BD4D-086779E48E5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11" creationId="{CA5FB5D6-28C3-D1B2-11C6-A7BF5F61882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13" creationId="{AE3635A0-E1C4-1B80-48EF-8B82B4662B76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14" creationId="{BE37DE42-5FA8-DCAB-90F3-551761BFC33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15" creationId="{EC6A77CA-E0BE-1D48-4BBD-38A47ED2EE1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16" creationId="{D4E8BDB8-0E54-3CBF-33D3-FDA5A3579EA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17" creationId="{AF333BEB-CB70-0BAD-64D3-F604E2AB327E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20" creationId="{6BB7F195-054A-565B-AF3B-0499A89FAE7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21" creationId="{6807B4D3-C7D8-D7EF-273C-C30C2A152EB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22" creationId="{E1F852A7-AAAD-5A24-1F65-85BA11242D8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23" creationId="{DFEADBDA-6EA3-D233-B677-8FE7970FAD0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24" creationId="{1A9A4BDB-6BDC-2BCE-031E-1E2021E1D54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25" creationId="{8B15C0A7-E28E-2E18-8519-92F0925D814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26" creationId="{33CFB3FB-B037-C5EE-FA62-ACCBC5C105F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27" creationId="{ABD6054F-02C2-5744-1D50-AF3001F8CDD6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28" creationId="{DB59120C-2AB6-6CC6-8AE5-EA294D51209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29" creationId="{B92A9422-ADD9-0712-421E-51EAD76A1E6E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31" creationId="{CC9DA056-1464-2373-06E6-730F98F729C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32" creationId="{84C7CBB4-7D77-6B5D-FDBE-BA6A76B7AA4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34" creationId="{E60A177A-A5F7-D679-5949-88A8FFF877A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35" creationId="{4DBC965F-3830-0F23-6D1D-08A0934F82E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36" creationId="{75FC27E8-80CB-CCF3-FE57-9BEFA436947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37" creationId="{C01994DE-8A9B-22AD-7C49-44B5F117155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38" creationId="{9C5C07F7-58B3-2626-54BC-1F057AA6C5BE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39" creationId="{6333DB31-ECAE-F889-E38A-80E4AD5D9C5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40" creationId="{CCB1686A-5884-7DE9-ED97-6CD74ED64C8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41" creationId="{3F6733A8-C0F3-D016-0030-93F56D398A3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42" creationId="{C12823A9-5493-006E-BC0D-77D606A890F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44" creationId="{F2B85A9A-8A2C-0FB9-87F8-7B4579F87E6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45" creationId="{9CF961FF-D39E-6790-4319-2BA37492E896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46" creationId="{238F1C4D-C05A-56A5-A34F-5B275955EEB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48" creationId="{A9007386-E918-E1B0-DF77-AD17D98827F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49" creationId="{DBC2EA66-C98C-FF84-0C05-A8297FE7B2C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50" creationId="{1B1EA796-BA4E-3B29-00AC-75A5060EA95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51" creationId="{3CE82442-0BB2-1199-5E3E-F184E607537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52" creationId="{D81CFC8F-31CA-E8A0-BA32-41FD0D93114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53" creationId="{1E8DCE89-E1D2-B51A-8BD4-48CAC445CEA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55" creationId="{263C004A-F5D7-C0DF-121F-1189038B1CB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56" creationId="{E89C30E0-89EC-4A99-E0D2-464C7CDB3F4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57" creationId="{45C8BA64-A34C-61D8-19BB-164CAA62E77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58" creationId="{A91B712F-D988-3F95-3EA4-84A6DCD1050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59" creationId="{823BA929-0569-470A-B143-A69E2918213E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60" creationId="{B824B9E9-A762-ED47-5BB2-0B0AC5018F2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61" creationId="{D198215B-FF0C-645C-B753-0D74CF16B1C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62" creationId="{175BB533-C79E-A0C8-5FF6-EAFD33179EA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63" creationId="{886FEAAD-9378-0FC7-1F3D-592E42166F1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64" creationId="{206A8830-0067-AC05-290C-E913008C554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65" creationId="{7F0E5550-BBE2-7A85-2F9E-1E9AC93C594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66" creationId="{2D625D2F-3BB6-60CD-04D1-79074D3E49F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67" creationId="{ECA7B142-158B-6ED7-9D28-A756AF1A4E6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68" creationId="{53D286DB-3646-A20F-F07E-31A8B803B03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69" creationId="{80BA2707-1D27-E05C-CFF4-50377F8229B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70" creationId="{F8F86600-BA35-C357-0712-5D163B8DCF28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71" creationId="{D4D3E602-6485-62F5-693D-235550F4FD7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72" creationId="{CE15F49D-3EC8-1E23-F94E-D8A668D18268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73" creationId="{52F44208-00CB-3339-DE21-DF0BB13D8B1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74" creationId="{58F99E44-64F3-B5F0-6E53-652DC1E9839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75" creationId="{C6681B44-EC5B-722E-7F52-46247DD3A0E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76" creationId="{9BA14DC0-689E-FA3D-E8A7-8777F3B6680E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77" creationId="{A45CF1E7-D823-FA82-D9E7-DFA71A47354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81" creationId="{F61430E6-2FC2-5207-89A3-F2002742B6A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82" creationId="{80997D22-F3DA-381C-FDBA-701B0F16749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83" creationId="{4310BC0E-EBCE-5677-DFE6-6AD5309B483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84" creationId="{EB3C679A-A38D-210F-B336-FC065A865C3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85" creationId="{0ABB72D2-1B4F-6AD7-0428-C8EBF4B1885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86" creationId="{2DC0E9C9-4102-A2E3-67FD-F1FEF420A2B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87" creationId="{ABB01658-552A-DE19-C538-A249EC7A591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88" creationId="{1F8960B6-3F5F-B283-1A6F-870BB3D62138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90" creationId="{66B39663-21DD-C15E-6786-A348B6E371C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91" creationId="{92A52781-25B3-2BA2-9BAA-58E6D68387A6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97" creationId="{EFFF1B82-DCB9-98C1-D38C-B8BEDEA94DC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98" creationId="{69296C59-C04D-8089-0578-2884D4AACEA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499" creationId="{611C2234-2B93-0FC0-3993-B83C2110561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00" creationId="{3ACE2DE9-B4F4-E73F-B9D8-E121389BE8A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01" creationId="{9F88A247-C277-6518-04FE-90E871BE53F8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02" creationId="{226DA9BD-0E52-4D36-CDB1-A57C4C71B1B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03" creationId="{DDE13064-369C-B706-3490-5639EE03FBF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04" creationId="{FA1B0246-66C1-6E71-8FB6-8C5B0BBCA1B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05" creationId="{2CF5DC4F-D196-637A-82A5-EB1196C5084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06" creationId="{05BFA84C-77AD-C884-05B5-BC2358A65AC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07" creationId="{9D291140-601F-218E-C4CE-7AD3381FBE4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08" creationId="{996EFAF6-489C-1BB0-7437-B0D2CDDDDB6E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12" creationId="{A47BE982-824C-81F7-5EC7-450536E7A45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14" creationId="{0B55A115-30F1-4869-AC2E-13E2DC0BA54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20" creationId="{D4BE5692-3312-21F2-AF70-4310352A50A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27" creationId="{5AB8C1B3-C398-2DA6-6015-805A8D485096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30" creationId="{B4C17E95-DC64-8E32-D8AE-1A1970AFC64E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34" creationId="{4FC042E7-DA12-6A44-27CC-23384AD9EE6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36" creationId="{988305FB-33A1-3CBE-288A-A0D2720EC60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37" creationId="{A67BDC0D-5D99-9670-222D-2CE69C5B6EE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39" creationId="{8B2FB0EA-98B5-5337-9B85-E0B9AC9FDA2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40" creationId="{34FFD810-7EB7-ABE9-585B-56838B6F035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43" creationId="{BFBFC6FA-C53A-D632-A375-BD827291D24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54" creationId="{0E17DE54-1130-020E-DF17-40CA9A5CD9B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56" creationId="{F0E858CF-79F7-6551-86E0-AB931257FA5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58" creationId="{BD44543C-FD32-CBA1-6991-93179C0D71A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60" creationId="{5752AE75-3705-A2C6-DECD-7B9163112AA8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61" creationId="{52486741-0303-A082-F333-99BF4597979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63" creationId="{8B855C4B-6F75-EA6A-B128-A5BF3E99102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64" creationId="{38DC191E-3E3A-7232-CE5C-654D35C275C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65" creationId="{7200ADFD-088E-51E3-6948-724CE5134EC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66" creationId="{53BBB8DD-38B1-9F80-5842-40CA1A6720B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67" creationId="{8285C2A3-E685-F8A7-9324-632FFBFCCF7E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68" creationId="{126000AC-9162-71EB-6A98-FA67370D502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69" creationId="{F63CED4E-3ADC-6C89-7FF4-2E6290D2D90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570" creationId="{27F739C7-ACB9-13A1-9001-01CE41E1E33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663" creationId="{C26E0FB0-3CF3-EE02-BF99-793BF68BE54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669" creationId="{02F51CCD-FBCE-8CB6-642F-C7D50A0E3EF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672" creationId="{94DA3ED2-D1B8-401E-3B27-75B94C8E6B6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673" creationId="{26438A54-6851-8E79-0127-40CD6D9C2CE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674" creationId="{17F640C1-7745-927C-9870-B131F6717F0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676" creationId="{F19B8CC3-9BEF-20B9-61E2-CEC3CDE5DA2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678" creationId="{0FEA69BE-B25D-FA60-D123-53BBCDA5EC96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682" creationId="{0E6989D3-DD09-17FB-0A40-ED9AC50133E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683" creationId="{28DA08DC-AE52-4CEA-87F7-C38B424CBA3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684" creationId="{0955FB25-8B2B-B0FE-61B3-B959676C0456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685" creationId="{7455D1F0-D971-949C-0AF9-136A7C4B116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693" creationId="{0ACB4A18-A216-538D-8E74-B3345D1D190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694" creationId="{EF9477E0-F6B1-D648-6873-902EC8E57E38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695" creationId="{5E6985F7-2556-EDCA-7843-1AB608BED3C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696" creationId="{94D49C44-EF59-75FF-E333-99D03058B17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697" creationId="{16F41D45-676E-C1AB-7919-E54B8CAF91F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698" creationId="{90EA315B-64FC-1A55-F6BA-F255CFCC9D9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699" creationId="{025328C9-0044-5877-9863-46E5B108509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00" creationId="{FF79C42B-60E3-5B60-C6F2-DAC48D7B0E78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01" creationId="{89D6CBA7-2A2D-EB1F-0590-2044D1FB88C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02" creationId="{4705D683-4D66-C5F0-659E-CDDBD9FEBE86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03" creationId="{188CFBC2-FDBD-EB79-A0C1-C25E391B919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06" creationId="{FFE76595-1E63-6589-EE06-3D140C54F2F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18" creationId="{0B10BA26-9574-71ED-306F-D8C0FDAA7346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19" creationId="{5696F380-2005-7202-7E81-ACE65F9B7B9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20" creationId="{35F0EEDB-D27D-014C-BAA7-08B5F211C01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21" creationId="{F3FD645C-3DA2-886B-AB74-607EE834F2C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22" creationId="{CD21C255-690B-A060-0E67-24A195CA400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23" creationId="{78708371-16B7-94FB-FB4A-5E05035D2F2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24" creationId="{C4844DE6-6833-92AC-6900-6200C8283B2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25" creationId="{8FC1444D-8A94-1F42-218E-91AABF6EB7B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26" creationId="{E51B3E4F-7C3F-CF2B-3664-3D1C27009E4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27" creationId="{BB7412E6-BCB5-151C-A7F3-4270AD01F50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31" creationId="{0C87F61E-ED7B-2281-B36C-F0DD35D059E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33" creationId="{6CC0E777-550F-1124-122F-0A201793D89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36" creationId="{B842C232-C962-196C-1D51-5B3C0229244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39" creationId="{70856462-6724-5270-A930-EC371BA957A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41" creationId="{DA9CDBA5-5D5C-52B4-D98F-808C2E8F2B0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43" creationId="{656369BC-D843-E32D-BF96-F9DD8BF539A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53" creationId="{BA14C112-27BF-3B78-7F1A-93F1FBDC330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57" creationId="{97A231E1-2080-0506-441B-1985FD42C4FE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58" creationId="{1A730867-08EC-3E13-7053-F3492E8C012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59" creationId="{40BDD552-7ECB-2D76-FFBD-0BD2DA76B2A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60" creationId="{58B62876-0C7F-2BC9-0E7D-1A02D6CA62C6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61" creationId="{CCC5100C-1C4A-32D7-B4FE-79E4D4BEA2B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62" creationId="{DEB991F7-3B30-3F48-4EFB-22123BAD53D0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69" creationId="{D587073A-1136-E766-2427-81E42971F36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70" creationId="{B9CCF997-05D6-F4BF-19F9-70052CFE7C9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71" creationId="{ACEE791A-4B85-8FAE-834E-6898E5E1823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72" creationId="{3F229849-23F1-0430-163E-2D763680FDA6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73" creationId="{3E13B00B-8C31-BB3A-0FF1-9DEC7C7DB2A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74" creationId="{FEAB71EB-C63B-D2BF-6A50-83A3F30A8A3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75" creationId="{FDB71A93-7CA9-45F2-9699-A6B25E224A4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76" creationId="{0687A916-B97F-0B91-EE84-CA541DFAE74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77" creationId="{E67B8DC1-A321-F009-3E17-58419447E82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78" creationId="{5BCBD232-19DA-6EDA-F944-291F8750176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79" creationId="{505AAB89-3A04-3C8D-4752-83987B3C178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80" creationId="{0B37A0A5-E15A-E881-7824-1CC6E3B71DE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81" creationId="{62449437-5B75-F26D-A35A-90227F5A910E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83" creationId="{0B04BEDC-6091-AD2C-7835-250F85DA3FC8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84" creationId="{EBAC08AF-9AE8-A3E7-DF58-90F050216EE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86" creationId="{93D103BD-0E63-8DB5-B4D5-7F6DA3D4B883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87" creationId="{39717023-B9AA-1913-AAEC-164BC62840E5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94" creationId="{A3DD55AE-FA64-43F9-F867-7CD5D26E64B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95" creationId="{D5B4A06E-5293-067B-4BF5-540A27A8B03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797" creationId="{FB23ECAB-66D6-224F-C33E-06A8D5E9BCB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802" creationId="{EA820F89-7ABE-4503-E3E3-10B64B41CE38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813" creationId="{BB83101D-1D43-6266-16EC-3D4E2CDB2AA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817" creationId="{36284A17-6290-23A9-380F-C34359333F02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818" creationId="{DA046B23-B15F-A7B5-3D8B-24FCBFCF1E1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819" creationId="{966F8C32-42DA-8BE1-33B0-D9201034B3C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825" creationId="{9F8F0F46-542D-4ED4-115C-01D5215B308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827" creationId="{BF4F3E03-F4C1-8AF2-7367-4ADB722F3F0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828" creationId="{DCC20822-8B4C-C34C-3D68-04467C2CA90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829" creationId="{9288A358-7F3B-0535-10CE-7F0A4C7351A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830" creationId="{E9A00253-4EB4-EF51-0ED1-81C637F9DD2F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836" creationId="{4BFE5492-5589-0A44-ACE8-D608FCDEB84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837" creationId="{B20A1FAA-FCCF-F23B-48F2-62E37F901D1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838" creationId="{AD3D744D-CBEE-2015-7D29-FC6BF6AB33FD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839" creationId="{FAA87273-8E18-BDD4-A1A5-538272E1AB8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840" creationId="{EA35F295-7650-2054-D027-FC0EBA738D3C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848" creationId="{609BD196-1478-3417-4CBA-1D1CA001D4D8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850" creationId="{BCD994DE-CE55-7D57-6187-EF5AA39B0DFA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851" creationId="{20C4A778-E6F3-E823-367D-F44BF1F3825B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852" creationId="{C2B495DC-2526-E803-4509-E1654C3E300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859" creationId="{2F67C434-98E7-6DFB-5AD0-5BF3E410D2F7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860" creationId="{59AEE400-4499-DA3C-3AAF-621DB6103281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861" creationId="{B8791B3A-CFE8-C31D-3CF1-FF96AF1DB989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873" creationId="{A2DB7FF1-68E6-E717-B19D-7E3A5B82E4C4}"/>
          </ac:picMkLst>
        </pc:picChg>
        <pc:picChg chg="mod">
          <ac:chgData name="Anna Sterner" userId="e34ade42-3f4d-4ffb-96dc-1c6e40b6902f" providerId="ADAL" clId="{AA2AD95D-1778-42BA-9CD7-FF83A73BBC57}" dt="2024-05-17T16:26:15.816" v="295"/>
          <ac:picMkLst>
            <pc:docMk/>
            <pc:sldMk cId="2150117555" sldId="311"/>
            <ac:picMk id="2874" creationId="{AC127193-131E-90DC-5F89-BBBF30E7CBD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3F5F3-06B3-EE47-BF43-708E2593BF64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B8CF6-C2C2-924C-96EF-0C0C9E05F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Session 8: Ocean Facts</a:t>
            </a:r>
            <a:r>
              <a:rPr lang="en-US" dirty="0"/>
              <a:t> </a:t>
            </a:r>
          </a:p>
          <a:p>
            <a:r>
              <a:rPr lang="en-US" dirty="0"/>
              <a:t>This session is devoted to sharing knowledge. Encourage children to focus on creating something they want to teach others about and refrain from putting limits on what they build. </a:t>
            </a:r>
          </a:p>
          <a:p>
            <a:r>
              <a:rPr lang="en-US"/>
              <a:t> </a:t>
            </a:r>
          </a:p>
          <a:p>
            <a:r>
              <a:rPr lang="en-US" b="1" dirty="0"/>
              <a:t>Outcomes</a:t>
            </a:r>
            <a:r>
              <a:rPr lang="en-US" dirty="0"/>
              <a:t> </a:t>
            </a:r>
          </a:p>
          <a:p>
            <a:r>
              <a:rPr lang="en-US" dirty="0"/>
              <a:t>The teams will apply knowledge and experience from the previous sessions. </a:t>
            </a:r>
          </a:p>
          <a:p>
            <a:r>
              <a:rPr lang="en-US" dirty="0"/>
              <a:t>The teams will teach others about what they have learned about the oceans. </a:t>
            </a:r>
          </a:p>
          <a:p>
            <a:r>
              <a:rPr lang="en-US"/>
              <a:t> </a:t>
            </a:r>
          </a:p>
          <a:p>
            <a:r>
              <a:rPr lang="en-US" b="1" dirty="0"/>
              <a:t>Key Vocabulary</a:t>
            </a:r>
            <a:r>
              <a:rPr lang="en-US" dirty="0"/>
              <a:t> </a:t>
            </a:r>
          </a:p>
          <a:p>
            <a:r>
              <a:rPr lang="en-US" dirty="0"/>
              <a:t>information, unknown, iterate</a:t>
            </a:r>
          </a:p>
          <a:p>
            <a:pPr>
              <a:lnSpc>
                <a:spcPct val="100000"/>
              </a:lnSpc>
            </a:pPr>
            <a:endParaRPr lang="en-US" sz="1200" b="1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57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Session 8: Ocean Facts</a:t>
            </a:r>
            <a:r>
              <a:rPr lang="en-US" dirty="0"/>
              <a:t> </a:t>
            </a:r>
          </a:p>
          <a:p>
            <a:r>
              <a:rPr lang="en-US" dirty="0"/>
              <a:t>This session is devoted to sharing knowledge. Encourage children to focus on creating something they want to teach others about and refrain from putting limits on what they build. </a:t>
            </a:r>
            <a:endParaRPr lang="en-US" dirty="0">
              <a:cs typeface="Calibri"/>
            </a:endParaRPr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b="1" dirty="0"/>
              <a:t>Outcomes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dirty="0"/>
              <a:t>The teams will apply knowledge and experience from the previous sessions. </a:t>
            </a:r>
            <a:endParaRPr lang="en-US" dirty="0">
              <a:cs typeface="Calibri"/>
            </a:endParaRPr>
          </a:p>
          <a:p>
            <a:r>
              <a:rPr lang="en-US" dirty="0"/>
              <a:t>The teams will teach others about what they have learned about the oceans. </a:t>
            </a:r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b="1" dirty="0"/>
              <a:t>Key Vocabulary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dirty="0"/>
              <a:t>information, unknown, iterate</a:t>
            </a:r>
          </a:p>
          <a:p>
            <a:pPr>
              <a:lnSpc>
                <a:spcPct val="100000"/>
              </a:lnSpc>
            </a:pP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2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2305"/>
              </a:spcBef>
            </a:pPr>
            <a:r>
              <a:rPr lang="en-US" sz="1200" b="0" dirty="0">
                <a:solidFill>
                  <a:srgbClr val="662884"/>
                </a:solidFill>
                <a:latin typeface="Tobi Pro ExtraBold"/>
                <a:cs typeface="Tobi Pro ExtraBold"/>
              </a:rPr>
              <a:t>Six</a:t>
            </a:r>
            <a:r>
              <a:rPr lang="en-US" sz="1200" b="0" spc="-65" dirty="0">
                <a:solidFill>
                  <a:srgbClr val="662884"/>
                </a:solidFill>
                <a:latin typeface="Tobi Pro ExtraBold"/>
                <a:cs typeface="Tobi Pro ExtraBold"/>
              </a:rPr>
              <a:t> </a:t>
            </a:r>
            <a:r>
              <a:rPr lang="en-US" sz="1200" b="0" dirty="0">
                <a:solidFill>
                  <a:srgbClr val="662884"/>
                </a:solidFill>
                <a:latin typeface="Tobi Pro ExtraBold"/>
                <a:cs typeface="Tobi Pro ExtraBold"/>
              </a:rPr>
              <a:t>Bricks</a:t>
            </a:r>
            <a:r>
              <a:rPr lang="en-US" sz="1200" b="0" spc="-65" dirty="0">
                <a:solidFill>
                  <a:srgbClr val="662884"/>
                </a:solidFill>
                <a:latin typeface="Tobi Pro ExtraBold"/>
                <a:cs typeface="Tobi Pro ExtraBold"/>
              </a:rPr>
              <a:t> </a:t>
            </a:r>
            <a:r>
              <a:rPr lang="en-US" sz="1200" b="0" dirty="0">
                <a:solidFill>
                  <a:srgbClr val="662884"/>
                </a:solidFill>
                <a:latin typeface="Tobi Pro ExtraBold"/>
                <a:cs typeface="Tobi Pro ExtraBold"/>
              </a:rPr>
              <a:t>Warm-Up</a:t>
            </a:r>
            <a:r>
              <a:rPr lang="en-US" sz="1200" b="0" spc="-60" dirty="0">
                <a:solidFill>
                  <a:srgbClr val="662884"/>
                </a:solidFill>
                <a:latin typeface="Tobi Pro ExtraBold"/>
                <a:cs typeface="Tobi Pro ExtraBold"/>
              </a:rPr>
              <a:t> </a:t>
            </a:r>
            <a:r>
              <a:rPr lang="en-US" sz="1200" spc="-45" dirty="0">
                <a:solidFill>
                  <a:srgbClr val="662884"/>
                </a:solidFill>
                <a:latin typeface="Calibri"/>
                <a:cs typeface="Calibri"/>
              </a:rPr>
              <a:t>(1O</a:t>
            </a:r>
            <a:r>
              <a:rPr lang="en-US" sz="1200" spc="-75" dirty="0">
                <a:solidFill>
                  <a:srgbClr val="662884"/>
                </a:solidFill>
                <a:latin typeface="Calibri"/>
                <a:cs typeface="Calibri"/>
              </a:rPr>
              <a:t> </a:t>
            </a:r>
            <a:r>
              <a:rPr lang="en-US" sz="1200" spc="45" dirty="0">
                <a:solidFill>
                  <a:srgbClr val="662884"/>
                </a:solidFill>
                <a:latin typeface="Calibri"/>
                <a:cs typeface="Calibri"/>
              </a:rPr>
              <a:t>minutes)</a:t>
            </a:r>
            <a:endParaRPr lang="en-US" sz="1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lang="en-US" sz="800" b="1" dirty="0">
                <a:latin typeface="Arial"/>
                <a:cs typeface="Arial"/>
              </a:rPr>
              <a:t>Future Ship</a:t>
            </a: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endParaRPr lang="en-US" sz="800" b="1" spc="-1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305"/>
              </a:spcBef>
            </a:pPr>
            <a:r>
              <a:rPr lang="en-US" sz="4400" b="1" dirty="0">
                <a:solidFill>
                  <a:srgbClr val="662884"/>
                </a:solidFill>
                <a:latin typeface="Tobi Pro ExtraBold"/>
                <a:cs typeface="Tobi Pro ExtraBold"/>
              </a:rPr>
              <a:t>Base</a:t>
            </a:r>
            <a:r>
              <a:rPr lang="en-US" sz="4400" b="1" spc="-75" dirty="0">
                <a:solidFill>
                  <a:srgbClr val="662884"/>
                </a:solidFill>
                <a:latin typeface="Tobi Pro ExtraBold"/>
                <a:cs typeface="Tobi Pro ExtraBold"/>
              </a:rPr>
              <a:t> </a:t>
            </a:r>
            <a:r>
              <a:rPr lang="en-US" sz="4400" b="1" spc="-10" dirty="0">
                <a:solidFill>
                  <a:srgbClr val="662884"/>
                </a:solidFill>
                <a:latin typeface="Tobi Pro ExtraBold"/>
                <a:cs typeface="Tobi Pro ExtraBold"/>
              </a:rPr>
              <a:t>Activity</a:t>
            </a:r>
            <a:endParaRPr lang="en-US" sz="4400" b="1" dirty="0">
              <a:latin typeface="Tobi Pro ExtraBold"/>
              <a:cs typeface="Tobi Pro ExtraBold"/>
            </a:endParaRPr>
          </a:p>
          <a:p>
            <a:pPr marL="154940" marR="46990" indent="-142875">
              <a:lnSpc>
                <a:spcPct val="100000"/>
              </a:lnSpc>
              <a:spcBef>
                <a:spcPts val="165"/>
              </a:spcBef>
              <a:buAutoNum type="arabicPeriod"/>
              <a:tabLst>
                <a:tab pos="156210" algn="l"/>
              </a:tabLst>
            </a:pPr>
            <a:r>
              <a:rPr lang="en-US" sz="2400" dirty="0">
                <a:latin typeface="Arial"/>
                <a:cs typeface="Arial"/>
              </a:rPr>
              <a:t>Children</a:t>
            </a:r>
            <a:r>
              <a:rPr lang="en-US" sz="2400" spc="-2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use</a:t>
            </a:r>
            <a:r>
              <a:rPr lang="en-US" sz="2400" spc="-1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their</a:t>
            </a:r>
            <a:r>
              <a:rPr lang="en-US" sz="2400" spc="-1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six</a:t>
            </a:r>
            <a:r>
              <a:rPr lang="en-US" sz="2400" spc="-2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bricks</a:t>
            </a:r>
            <a:r>
              <a:rPr lang="en-US" sz="2400" spc="-15" dirty="0">
                <a:latin typeface="Arial"/>
                <a:cs typeface="Arial"/>
              </a:rPr>
              <a:t> </a:t>
            </a:r>
            <a:r>
              <a:rPr lang="en-US" sz="2400" spc="-25" dirty="0">
                <a:latin typeface="Arial"/>
                <a:cs typeface="Arial"/>
              </a:rPr>
              <a:t>to </a:t>
            </a:r>
            <a:r>
              <a:rPr lang="en-US" sz="2400" dirty="0">
                <a:latin typeface="Arial"/>
                <a:cs typeface="Arial"/>
              </a:rPr>
              <a:t>build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a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vehicle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of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the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future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spc="-20" dirty="0">
                <a:latin typeface="Arial"/>
                <a:cs typeface="Arial"/>
              </a:rPr>
              <a:t>that </a:t>
            </a:r>
            <a:r>
              <a:rPr lang="en-US" sz="2400" dirty="0">
                <a:latin typeface="Arial"/>
                <a:cs typeface="Arial"/>
              </a:rPr>
              <a:t>might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be used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in the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spc="-10" dirty="0">
                <a:latin typeface="Arial"/>
                <a:cs typeface="Arial"/>
              </a:rPr>
              <a:t>ocean.</a:t>
            </a:r>
            <a:endParaRPr lang="en-US" sz="2400" dirty="0">
              <a:latin typeface="Arial"/>
              <a:cs typeface="Arial"/>
            </a:endParaRPr>
          </a:p>
          <a:p>
            <a:pPr marL="154940" marR="5080" indent="-142875">
              <a:lnSpc>
                <a:spcPct val="100000"/>
              </a:lnSpc>
              <a:buAutoNum type="arabicPeriod"/>
              <a:tabLst>
                <a:tab pos="156210" algn="l"/>
              </a:tabLst>
            </a:pPr>
            <a:r>
              <a:rPr lang="en-US" sz="2400" dirty="0">
                <a:latin typeface="Arial"/>
                <a:cs typeface="Arial"/>
              </a:rPr>
              <a:t>Then,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they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take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turns </a:t>
            </a:r>
            <a:r>
              <a:rPr lang="en-US" sz="2400" spc="-10" dirty="0">
                <a:latin typeface="Arial"/>
                <a:cs typeface="Arial"/>
              </a:rPr>
              <a:t>describing </a:t>
            </a:r>
            <a:r>
              <a:rPr lang="en-US" sz="2400" dirty="0">
                <a:latin typeface="Arial"/>
                <a:cs typeface="Arial"/>
              </a:rPr>
              <a:t>their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vehicle.</a:t>
            </a:r>
            <a:r>
              <a:rPr lang="en-US" sz="2400" spc="-2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They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can </a:t>
            </a:r>
            <a:r>
              <a:rPr lang="en-US" sz="2400" spc="-10" dirty="0">
                <a:latin typeface="Arial"/>
                <a:cs typeface="Arial"/>
              </a:rPr>
              <a:t>explain </a:t>
            </a:r>
            <a:r>
              <a:rPr lang="en-US" sz="2400" dirty="0">
                <a:latin typeface="Arial"/>
                <a:cs typeface="Arial"/>
              </a:rPr>
              <a:t>who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uses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the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vehicle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and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spc="-20" dirty="0">
                <a:latin typeface="Arial"/>
                <a:cs typeface="Arial"/>
              </a:rPr>
              <a:t>what </a:t>
            </a:r>
            <a:r>
              <a:rPr lang="en-US" sz="2400" dirty="0">
                <a:latin typeface="Arial"/>
                <a:cs typeface="Arial"/>
              </a:rPr>
              <a:t>purpose</a:t>
            </a:r>
            <a:r>
              <a:rPr lang="en-US" sz="2400" spc="-1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it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serves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to</a:t>
            </a:r>
            <a:r>
              <a:rPr lang="en-US" sz="2400" spc="-1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explore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spc="-25" dirty="0">
                <a:latin typeface="Arial"/>
                <a:cs typeface="Arial"/>
              </a:rPr>
              <a:t>the </a:t>
            </a:r>
            <a:r>
              <a:rPr lang="en-US" sz="2400" spc="-10" dirty="0">
                <a:latin typeface="Arial"/>
                <a:cs typeface="Arial"/>
              </a:rPr>
              <a:t>oceans.</a:t>
            </a:r>
            <a:endParaRPr lang="en-US" sz="2400" dirty="0">
              <a:latin typeface="Arial"/>
              <a:cs typeface="Arial"/>
            </a:endParaRPr>
          </a:p>
          <a:p>
            <a:pPr marL="156210" marR="173990">
              <a:lnSpc>
                <a:spcPct val="100000"/>
              </a:lnSpc>
            </a:pPr>
            <a:endParaRPr lang="en-US" sz="2400" b="1" spc="-10" dirty="0">
              <a:latin typeface="Arial"/>
              <a:cs typeface="Arial"/>
            </a:endParaRPr>
          </a:p>
          <a:p>
            <a:r>
              <a:rPr lang="en-US" b="1" spc="-10">
                <a:solidFill>
                  <a:srgbClr val="662884"/>
                </a:solidFill>
              </a:rPr>
              <a:t>Guiding Questions:</a:t>
            </a:r>
            <a:r>
              <a:rPr lang="en-US" spc="-10" dirty="0">
                <a:solidFill>
                  <a:srgbClr val="662884"/>
                </a:solidFill>
              </a:rPr>
              <a:t> </a:t>
            </a:r>
            <a:endParaRPr lang="en-US" dirty="0"/>
          </a:p>
          <a:p>
            <a:pPr marL="285750" indent="-285750">
              <a:buFont typeface="Arial"/>
              <a:buChar char="•"/>
              <a:tabLst>
                <a:tab pos="156210" algn="l"/>
              </a:tabLst>
            </a:pPr>
            <a:r>
              <a:rPr lang="en-US" i="1" spc="-10" dirty="0">
                <a:solidFill>
                  <a:srgbClr val="662884"/>
                </a:solidFill>
              </a:rPr>
              <a:t>How will your vehicle be used in the ocean?</a:t>
            </a:r>
            <a:r>
              <a:rPr lang="en-US" spc="-10" dirty="0">
                <a:solidFill>
                  <a:srgbClr val="662884"/>
                </a:solidFill>
              </a:rPr>
              <a:t> </a:t>
            </a:r>
            <a:endParaRPr lang="en-US" dirty="0"/>
          </a:p>
          <a:p>
            <a:pPr marL="285750" indent="-285750">
              <a:buFont typeface="Arial"/>
              <a:buChar char="•"/>
              <a:tabLst>
                <a:tab pos="155575" algn="l"/>
              </a:tabLst>
            </a:pPr>
            <a:r>
              <a:rPr lang="en-US" i="1" spc="-10" dirty="0">
                <a:solidFill>
                  <a:srgbClr val="662884"/>
                </a:solidFill>
              </a:rPr>
              <a:t>How does your vehicle move?</a:t>
            </a:r>
            <a:r>
              <a:rPr lang="en-US" spc="-10" dirty="0">
                <a:solidFill>
                  <a:srgbClr val="662884"/>
                </a:solidFill>
              </a:rPr>
              <a:t> </a:t>
            </a:r>
            <a:endParaRPr lang="en-US" dirty="0"/>
          </a:p>
          <a:p>
            <a:pPr marL="285750" indent="-285750">
              <a:buFont typeface="Arial"/>
              <a:buChar char="•"/>
              <a:tabLst>
                <a:tab pos="156210" algn="l"/>
              </a:tabLst>
            </a:pPr>
            <a:r>
              <a:rPr lang="en-US" i="1" spc="-10" dirty="0">
                <a:solidFill>
                  <a:srgbClr val="662884"/>
                </a:solidFill>
              </a:rPr>
              <a:t>Who is the person that operates the vehicle?</a:t>
            </a:r>
            <a:r>
              <a:rPr lang="en-US" spc="-10" dirty="0">
                <a:solidFill>
                  <a:srgbClr val="662884"/>
                </a:solidFill>
              </a:rPr>
              <a:t> </a:t>
            </a:r>
            <a:endParaRPr lang="en-US" dirty="0"/>
          </a:p>
          <a:p>
            <a:pPr marL="285750" indent="-285750">
              <a:buFont typeface="Arial"/>
              <a:buChar char="•"/>
              <a:tabLst>
                <a:tab pos="155575" algn="l"/>
              </a:tabLst>
            </a:pPr>
            <a:r>
              <a:rPr lang="en-US" i="1" spc="-10" dirty="0">
                <a:solidFill>
                  <a:srgbClr val="662884"/>
                </a:solidFill>
              </a:rPr>
              <a:t>Do you have any questions to ask your friends about their model?</a:t>
            </a:r>
            <a:r>
              <a:rPr lang="en-US" spc="-10" dirty="0">
                <a:solidFill>
                  <a:srgbClr val="662884"/>
                </a:solidFill>
              </a:rPr>
              <a:t> </a:t>
            </a:r>
            <a:endParaRPr lang="en-US" dirty="0"/>
          </a:p>
          <a:p>
            <a:pPr marL="285750" indent="-285750">
              <a:buFont typeface="Arial"/>
              <a:buChar char="•"/>
              <a:tabLst>
                <a:tab pos="156210" algn="l"/>
              </a:tabLst>
            </a:pPr>
            <a:r>
              <a:rPr lang="en-US" spc="-10" dirty="0">
                <a:solidFill>
                  <a:srgbClr val="662884"/>
                </a:solidFill>
              </a:rPr>
              <a:t> </a:t>
            </a:r>
            <a:endParaRPr lang="en-US" dirty="0"/>
          </a:p>
          <a:p>
            <a:r>
              <a:rPr lang="en-US" b="1" spc="-10" dirty="0">
                <a:solidFill>
                  <a:srgbClr val="662884"/>
                </a:solidFill>
              </a:rPr>
              <a:t>Children learn to:</a:t>
            </a:r>
            <a:r>
              <a:rPr lang="en-US" spc="-10" dirty="0">
                <a:solidFill>
                  <a:srgbClr val="662884"/>
                </a:solidFill>
              </a:rPr>
              <a:t> </a:t>
            </a:r>
            <a:endParaRPr lang="en-US" dirty="0"/>
          </a:p>
          <a:p>
            <a:pPr marL="285750" indent="-285750">
              <a:buFont typeface="Arial"/>
              <a:buChar char="•"/>
              <a:tabLst>
                <a:tab pos="156210" algn="l"/>
              </a:tabLst>
            </a:pPr>
            <a:r>
              <a:rPr lang="en-US" spc="-10" dirty="0">
                <a:solidFill>
                  <a:srgbClr val="662884"/>
                </a:solidFill>
              </a:rPr>
              <a:t>Engage in creative problem-solving. </a:t>
            </a:r>
            <a:endParaRPr lang="en-US" dirty="0"/>
          </a:p>
          <a:p>
            <a:pPr marL="285750" indent="-285750">
              <a:buFont typeface="Arial"/>
              <a:buChar char="•"/>
              <a:tabLst>
                <a:tab pos="155575" algn="l"/>
              </a:tabLst>
            </a:pPr>
            <a:r>
              <a:rPr lang="en-US" spc="-10" dirty="0">
                <a:solidFill>
                  <a:srgbClr val="662884"/>
                </a:solidFill>
              </a:rPr>
              <a:t>Imagine and tell stories. </a:t>
            </a:r>
            <a:endParaRPr lang="en-US" dirty="0"/>
          </a:p>
          <a:p>
            <a:pPr marL="285750" indent="-285750">
              <a:buFont typeface="Arial"/>
              <a:buChar char="•"/>
              <a:tabLst>
                <a:tab pos="156210" algn="l"/>
              </a:tabLst>
            </a:pPr>
            <a:r>
              <a:rPr lang="en-US" spc="-10" dirty="0">
                <a:solidFill>
                  <a:srgbClr val="662884"/>
                </a:solidFill>
              </a:rPr>
              <a:t>Use strategies learned earlier (representing). </a:t>
            </a:r>
            <a:endParaRPr lang="en-US" dirty="0"/>
          </a:p>
          <a:p>
            <a:pPr marL="285750" indent="-285750">
              <a:buFont typeface="Arial"/>
              <a:buChar char="•"/>
              <a:tabLst>
                <a:tab pos="156210" algn="l"/>
              </a:tabLst>
            </a:pPr>
            <a:r>
              <a:rPr lang="en-US" spc="-10" dirty="0">
                <a:solidFill>
                  <a:srgbClr val="662884"/>
                </a:solidFill>
              </a:rPr>
              <a:t> </a:t>
            </a:r>
            <a:endParaRPr lang="en-US" dirty="0"/>
          </a:p>
          <a:p>
            <a:pPr marL="12700">
              <a:lnSpc>
                <a:spcPct val="100000"/>
              </a:lnSpc>
              <a:spcBef>
                <a:spcPts val="360"/>
              </a:spcBef>
              <a:tabLst>
                <a:tab pos="156210" algn="l"/>
              </a:tabLst>
            </a:pPr>
            <a:endParaRPr lang="en-US" sz="4400" b="1" spc="-10" dirty="0">
              <a:solidFill>
                <a:srgbClr val="662884"/>
              </a:solidFill>
              <a:latin typeface="Tobi Pro ExtraBold"/>
              <a:cs typeface="Arial"/>
            </a:endParaRPr>
          </a:p>
          <a:p>
            <a:pPr marL="154940" marR="5080" indent="-71120">
              <a:lnSpc>
                <a:spcPct val="100000"/>
              </a:lnSpc>
              <a:buFont typeface="Arial"/>
              <a:buChar char="•"/>
              <a:tabLst>
                <a:tab pos="156210" algn="l"/>
              </a:tabLst>
            </a:pPr>
            <a:endParaRPr lang="en-US" sz="2400" dirty="0">
              <a:latin typeface="Arial"/>
              <a:cs typeface="Arial"/>
            </a:endParaRPr>
          </a:p>
          <a:p>
            <a:pPr marL="156210" marR="173990">
              <a:lnSpc>
                <a:spcPct val="100000"/>
              </a:lnSpc>
            </a:pPr>
            <a:endParaRPr lang="en-US" sz="24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850"/>
              </a:spcBef>
            </a:pPr>
            <a:endParaRPr lang="en-US"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endParaRPr kumimoji="0" lang="en-US" sz="800" b="1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93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lang="en-US" sz="9600" b="1" spc="-10" dirty="0">
                <a:solidFill>
                  <a:srgbClr val="662884"/>
                </a:solidFill>
                <a:latin typeface="Tobi Pro ExtraBold"/>
                <a:cs typeface="Tobi Pro ExtraBold"/>
              </a:rPr>
              <a:t>Explore</a:t>
            </a:r>
            <a:r>
              <a:rPr lang="en-US" sz="9600" b="1" spc="-20" dirty="0">
                <a:solidFill>
                  <a:srgbClr val="662884"/>
                </a:solidFill>
                <a:latin typeface="Tobi Pro ExtraBold"/>
                <a:cs typeface="Tobi Pro ExtraBold"/>
              </a:rPr>
              <a:t> </a:t>
            </a:r>
            <a:r>
              <a:rPr lang="en-US" sz="9600" b="1" spc="-30" dirty="0">
                <a:solidFill>
                  <a:srgbClr val="662884"/>
                </a:solidFill>
                <a:latin typeface="Tobi Pro ExtraBold"/>
                <a:cs typeface="Tobi Pro ExtraBold"/>
              </a:rPr>
              <a:t>Task</a:t>
            </a:r>
            <a:r>
              <a:rPr lang="en-US" sz="9600" b="1" spc="-15" dirty="0">
                <a:solidFill>
                  <a:srgbClr val="662884"/>
                </a:solidFill>
                <a:latin typeface="Tobi Pro ExtraBold"/>
                <a:cs typeface="Tobi Pro ExtraBold"/>
              </a:rPr>
              <a:t> </a:t>
            </a:r>
            <a:r>
              <a:rPr lang="en-US" sz="9600" b="1" dirty="0">
                <a:solidFill>
                  <a:srgbClr val="662884"/>
                </a:solidFill>
                <a:latin typeface="Calibri"/>
                <a:cs typeface="Calibri"/>
              </a:rPr>
              <a:t>(10</a:t>
            </a:r>
            <a:r>
              <a:rPr lang="en-US" sz="9600" b="1" spc="-20" dirty="0">
                <a:solidFill>
                  <a:srgbClr val="662884"/>
                </a:solidFill>
                <a:latin typeface="Calibri"/>
                <a:cs typeface="Calibri"/>
              </a:rPr>
              <a:t> </a:t>
            </a:r>
            <a:r>
              <a:rPr lang="en-US" sz="9600" b="1" spc="45" dirty="0">
                <a:solidFill>
                  <a:srgbClr val="662884"/>
                </a:solidFill>
                <a:latin typeface="Calibri"/>
                <a:cs typeface="Calibri"/>
              </a:rPr>
              <a:t>minutes)</a:t>
            </a:r>
            <a:endParaRPr lang="en-US" sz="9600" b="1" dirty="0">
              <a:latin typeface="Calibri"/>
              <a:cs typeface="Calibri"/>
            </a:endParaRPr>
          </a:p>
          <a:p>
            <a:pPr marL="38100" marR="30480">
              <a:lnSpc>
                <a:spcPct val="100000"/>
              </a:lnSpc>
              <a:spcBef>
                <a:spcPts val="165"/>
              </a:spcBef>
            </a:pPr>
            <a:r>
              <a:rPr lang="en-US" sz="9600" dirty="0">
                <a:latin typeface="Arial"/>
                <a:cs typeface="Arial"/>
              </a:rPr>
              <a:t>Discuss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the</a:t>
            </a:r>
            <a:r>
              <a:rPr lang="en-US" sz="9600" spc="-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different</a:t>
            </a:r>
            <a:r>
              <a:rPr lang="en-US" sz="9600" spc="-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topics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the</a:t>
            </a:r>
            <a:r>
              <a:rPr lang="en-US" sz="9600" spc="-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teams</a:t>
            </a:r>
            <a:r>
              <a:rPr lang="en-US" sz="9600" spc="-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have</a:t>
            </a:r>
            <a:r>
              <a:rPr lang="en-US" sz="9600" spc="-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learned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throughout</a:t>
            </a:r>
            <a:r>
              <a:rPr lang="en-US" sz="9600" spc="-5" dirty="0">
                <a:latin typeface="Arial"/>
                <a:cs typeface="Arial"/>
              </a:rPr>
              <a:t> </a:t>
            </a:r>
            <a:r>
              <a:rPr lang="en-US" sz="9600" spc="-25" dirty="0">
                <a:latin typeface="Arial"/>
                <a:cs typeface="Arial"/>
              </a:rPr>
              <a:t>the </a:t>
            </a:r>
            <a:r>
              <a:rPr lang="en-US" sz="9600" dirty="0">
                <a:latin typeface="Arial"/>
                <a:cs typeface="Arial"/>
              </a:rPr>
              <a:t>sessions.</a:t>
            </a:r>
            <a:r>
              <a:rPr lang="en-US" sz="9600" spc="-1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Encourage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children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to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share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facts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they</a:t>
            </a:r>
            <a:r>
              <a:rPr lang="en-US" sz="9600" spc="-1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learned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about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spc="-25" dirty="0">
                <a:latin typeface="Arial"/>
                <a:cs typeface="Arial"/>
              </a:rPr>
              <a:t>the </a:t>
            </a:r>
            <a:r>
              <a:rPr lang="en-US" sz="9600" dirty="0">
                <a:latin typeface="Arial"/>
                <a:cs typeface="Arial"/>
              </a:rPr>
              <a:t>oceans.</a:t>
            </a:r>
            <a:r>
              <a:rPr lang="en-US" sz="9600" spc="-6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Ask</a:t>
            </a:r>
            <a:r>
              <a:rPr lang="en-US" sz="9600" spc="-1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the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children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if</a:t>
            </a:r>
            <a:r>
              <a:rPr lang="en-US" sz="9600" spc="-1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there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is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anything</a:t>
            </a:r>
            <a:r>
              <a:rPr lang="en-US" sz="9600" spc="-1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we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could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improve</a:t>
            </a:r>
            <a:r>
              <a:rPr lang="en-US" sz="9600" spc="-1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in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the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spc="-25" dirty="0">
                <a:latin typeface="Arial"/>
                <a:cs typeface="Arial"/>
              </a:rPr>
              <a:t>way </a:t>
            </a:r>
            <a:r>
              <a:rPr lang="en-US" sz="9600" dirty="0">
                <a:latin typeface="Arial"/>
                <a:cs typeface="Arial"/>
              </a:rPr>
              <a:t>we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explore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the</a:t>
            </a:r>
            <a:r>
              <a:rPr lang="en-US" sz="9600" spc="-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oceans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(i.e.,</a:t>
            </a:r>
            <a:r>
              <a:rPr lang="en-US" sz="9600" spc="-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better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navigation,</a:t>
            </a:r>
            <a:r>
              <a:rPr lang="en-US" sz="9600" spc="-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artificial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reefs,</a:t>
            </a:r>
            <a:r>
              <a:rPr lang="en-US" sz="9600" spc="-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tools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spc="-25" dirty="0">
                <a:latin typeface="Arial"/>
                <a:cs typeface="Arial"/>
              </a:rPr>
              <a:t>to </a:t>
            </a:r>
            <a:r>
              <a:rPr lang="en-US" sz="9600" dirty="0">
                <a:latin typeface="Arial"/>
                <a:cs typeface="Arial"/>
              </a:rPr>
              <a:t>collect </a:t>
            </a:r>
            <a:r>
              <a:rPr lang="en-US" sz="9600" b="1" spc="-10" dirty="0">
                <a:latin typeface="Arial"/>
                <a:cs typeface="Arial"/>
              </a:rPr>
              <a:t>information</a:t>
            </a:r>
            <a:r>
              <a:rPr lang="en-US" sz="9600" spc="-10" dirty="0">
                <a:latin typeface="Arial"/>
                <a:cs typeface="Arial"/>
              </a:rPr>
              <a:t>).</a:t>
            </a:r>
            <a:endParaRPr lang="en-US" sz="9600" dirty="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850"/>
              </a:spcBef>
            </a:pPr>
            <a:r>
              <a:rPr lang="en-US" sz="9600" spc="-20" dirty="0">
                <a:latin typeface="Arial"/>
                <a:cs typeface="Arial"/>
              </a:rPr>
              <a:t>You</a:t>
            </a:r>
            <a:r>
              <a:rPr lang="en-US" sz="9600" spc="-1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could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ask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the</a:t>
            </a:r>
            <a:r>
              <a:rPr lang="en-US" sz="9600" spc="-15" dirty="0">
                <a:latin typeface="Arial"/>
                <a:cs typeface="Arial"/>
              </a:rPr>
              <a:t> </a:t>
            </a:r>
            <a:r>
              <a:rPr lang="en-US" sz="9600" spc="-10" dirty="0">
                <a:latin typeface="Arial"/>
                <a:cs typeface="Arial"/>
              </a:rPr>
              <a:t>children:</a:t>
            </a:r>
            <a:endParaRPr lang="en-US" sz="9600" dirty="0">
              <a:latin typeface="Arial"/>
              <a:cs typeface="Arial"/>
            </a:endParaRPr>
          </a:p>
          <a:p>
            <a:pPr marL="180975" indent="-71120">
              <a:lnSpc>
                <a:spcPct val="100000"/>
              </a:lnSpc>
              <a:buChar char="•"/>
              <a:tabLst>
                <a:tab pos="180975" algn="l"/>
              </a:tabLst>
            </a:pPr>
            <a:r>
              <a:rPr lang="en-US" sz="9600" dirty="0">
                <a:latin typeface="Arial"/>
                <a:cs typeface="Arial"/>
              </a:rPr>
              <a:t>How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would</a:t>
            </a:r>
            <a:r>
              <a:rPr lang="en-US" sz="9600" spc="-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you</a:t>
            </a:r>
            <a:r>
              <a:rPr lang="en-US" sz="9600" spc="-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make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it</a:t>
            </a:r>
            <a:r>
              <a:rPr lang="en-US" sz="9600" spc="-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safer</a:t>
            </a:r>
            <a:r>
              <a:rPr lang="en-US" sz="9600" spc="-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to</a:t>
            </a:r>
            <a:r>
              <a:rPr lang="en-US" sz="9600" spc="-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travel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to</a:t>
            </a:r>
            <a:r>
              <a:rPr lang="en-US" sz="9600" spc="-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different</a:t>
            </a:r>
            <a:r>
              <a:rPr lang="en-US" sz="9600" spc="-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parts</a:t>
            </a:r>
            <a:r>
              <a:rPr lang="en-US" sz="9600" spc="-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of</a:t>
            </a:r>
            <a:r>
              <a:rPr lang="en-US" sz="9600" spc="-10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the</a:t>
            </a:r>
            <a:r>
              <a:rPr lang="en-US" sz="9600" spc="-5" dirty="0">
                <a:latin typeface="Arial"/>
                <a:cs typeface="Arial"/>
              </a:rPr>
              <a:t> </a:t>
            </a:r>
            <a:r>
              <a:rPr lang="en-US" sz="9600" spc="-10" dirty="0">
                <a:latin typeface="Arial"/>
                <a:cs typeface="Arial"/>
              </a:rPr>
              <a:t>ocean?</a:t>
            </a:r>
            <a:endParaRPr lang="en-US" sz="9600" dirty="0">
              <a:latin typeface="Arial"/>
              <a:cs typeface="Arial"/>
            </a:endParaRPr>
          </a:p>
          <a:p>
            <a:pPr marL="180975" indent="-71120">
              <a:lnSpc>
                <a:spcPct val="100000"/>
              </a:lnSpc>
              <a:buChar char="•"/>
              <a:tabLst>
                <a:tab pos="180975" algn="l"/>
              </a:tabLst>
            </a:pPr>
            <a:r>
              <a:rPr lang="en-US" sz="9600" dirty="0">
                <a:latin typeface="Arial"/>
                <a:cs typeface="Arial"/>
              </a:rPr>
              <a:t>Why</a:t>
            </a:r>
            <a:r>
              <a:rPr lang="en-US" sz="9600" spc="-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is it</a:t>
            </a:r>
            <a:r>
              <a:rPr lang="en-US" sz="9600" spc="-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important to</a:t>
            </a:r>
            <a:r>
              <a:rPr lang="en-US" sz="9600" spc="-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take care</a:t>
            </a:r>
            <a:r>
              <a:rPr lang="en-US" sz="9600" spc="-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of the</a:t>
            </a:r>
            <a:r>
              <a:rPr lang="en-US" sz="9600" spc="-5" dirty="0">
                <a:latin typeface="Arial"/>
                <a:cs typeface="Arial"/>
              </a:rPr>
              <a:t> </a:t>
            </a:r>
            <a:r>
              <a:rPr lang="en-US" sz="9600" spc="-10" dirty="0">
                <a:latin typeface="Arial"/>
                <a:cs typeface="Arial"/>
              </a:rPr>
              <a:t>oceans?</a:t>
            </a:r>
            <a:endParaRPr lang="en-US" sz="9600" dirty="0">
              <a:latin typeface="Arial"/>
              <a:cs typeface="Arial"/>
            </a:endParaRPr>
          </a:p>
          <a:p>
            <a:pPr marL="180340" marR="203835" indent="-71120">
              <a:lnSpc>
                <a:spcPct val="100000"/>
              </a:lnSpc>
              <a:buChar char="•"/>
              <a:tabLst>
                <a:tab pos="181610" algn="l"/>
              </a:tabLst>
            </a:pPr>
            <a:r>
              <a:rPr lang="en-US" sz="9600" dirty="0">
                <a:latin typeface="Arial"/>
                <a:cs typeface="Arial"/>
              </a:rPr>
              <a:t>What other questions do</a:t>
            </a:r>
            <a:r>
              <a:rPr lang="en-US" sz="9600" spc="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you have about</a:t>
            </a:r>
            <a:r>
              <a:rPr lang="en-US" sz="9600" spc="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the</a:t>
            </a:r>
            <a:r>
              <a:rPr lang="en-US" sz="9600" spc="-5" dirty="0">
                <a:latin typeface="Arial"/>
                <a:cs typeface="Arial"/>
              </a:rPr>
              <a:t> </a:t>
            </a:r>
            <a:r>
              <a:rPr lang="en-US" sz="9600" b="1" dirty="0">
                <a:latin typeface="Arial"/>
                <a:cs typeface="Arial"/>
              </a:rPr>
              <a:t>unknown</a:t>
            </a:r>
            <a:r>
              <a:rPr lang="en-US" sz="9600" b="1" spc="-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parts</a:t>
            </a:r>
            <a:r>
              <a:rPr lang="en-US" sz="9600" spc="5" dirty="0">
                <a:latin typeface="Arial"/>
                <a:cs typeface="Arial"/>
              </a:rPr>
              <a:t> </a:t>
            </a:r>
            <a:r>
              <a:rPr lang="en-US" sz="9600" dirty="0">
                <a:latin typeface="Arial"/>
                <a:cs typeface="Arial"/>
              </a:rPr>
              <a:t>of </a:t>
            </a:r>
            <a:r>
              <a:rPr lang="en-US" sz="9600" spc="-25" dirty="0">
                <a:latin typeface="Arial"/>
                <a:cs typeface="Arial"/>
              </a:rPr>
              <a:t>the </a:t>
            </a:r>
            <a:r>
              <a:rPr lang="en-US" sz="9600" spc="-10" dirty="0">
                <a:latin typeface="Arial"/>
                <a:cs typeface="Arial"/>
              </a:rPr>
              <a:t>oceans?</a:t>
            </a:r>
          </a:p>
          <a:p>
            <a:pPr marL="180340" marR="203835" indent="-71120">
              <a:lnSpc>
                <a:spcPct val="100000"/>
              </a:lnSpc>
              <a:buChar char="•"/>
              <a:tabLst>
                <a:tab pos="181610" algn="l"/>
              </a:tabLst>
            </a:pPr>
            <a:endParaRPr lang="en-US" sz="9600" spc="-10" dirty="0">
              <a:latin typeface="Arial"/>
              <a:cs typeface="Arial"/>
            </a:endParaRPr>
          </a:p>
          <a:p>
            <a:pPr marL="109220" marR="203835" indent="0">
              <a:lnSpc>
                <a:spcPct val="100000"/>
              </a:lnSpc>
              <a:buNone/>
              <a:tabLst>
                <a:tab pos="181610" algn="l"/>
              </a:tabLst>
            </a:pPr>
            <a:r>
              <a:rPr lang="en-US" sz="9600" b="1" i="1" spc="-10" dirty="0">
                <a:latin typeface="Arial"/>
                <a:cs typeface="Arial"/>
              </a:rPr>
              <a:t>Tip:</a:t>
            </a:r>
          </a:p>
          <a:p>
            <a:pPr marL="109220" marR="20383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1610" algn="l"/>
              </a:tabLst>
              <a:defRPr/>
            </a:pPr>
            <a:r>
              <a:rPr lang="en-US" sz="9600" i="1" spc="-10" dirty="0">
                <a:latin typeface="Arial"/>
                <a:cs typeface="Arial"/>
              </a:rPr>
              <a:t>Review the Discover </a:t>
            </a:r>
            <a:r>
              <a:rPr lang="en-US" sz="9600" i="1" dirty="0">
                <a:solidFill>
                  <a:srgbClr val="878787"/>
                </a:solidFill>
                <a:latin typeface="Arial"/>
                <a:cs typeface="Arial"/>
              </a:rPr>
              <a:t>Story and</a:t>
            </a:r>
            <a:r>
              <a:rPr lang="en-US" sz="9600" i="1" spc="5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lang="en-US" sz="9600" i="1" spc="-10" dirty="0">
                <a:solidFill>
                  <a:srgbClr val="878787"/>
                </a:solidFill>
                <a:latin typeface="Arial"/>
                <a:cs typeface="Arial"/>
              </a:rPr>
              <a:t>vocabulary </a:t>
            </a:r>
            <a:r>
              <a:rPr lang="en-US" sz="9600" i="1" dirty="0">
                <a:solidFill>
                  <a:srgbClr val="878787"/>
                </a:solidFill>
                <a:latin typeface="Arial"/>
                <a:cs typeface="Arial"/>
              </a:rPr>
              <a:t>words</a:t>
            </a:r>
            <a:r>
              <a:rPr lang="en-US" sz="9600" i="1" spc="-5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lang="en-US" sz="9600" i="1" dirty="0">
                <a:solidFill>
                  <a:srgbClr val="878787"/>
                </a:solidFill>
                <a:latin typeface="Arial"/>
                <a:cs typeface="Arial"/>
              </a:rPr>
              <a:t>to</a:t>
            </a:r>
            <a:r>
              <a:rPr lang="en-US" sz="9600" i="1" spc="-5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lang="en-US" sz="9600" i="1" dirty="0">
                <a:solidFill>
                  <a:srgbClr val="878787"/>
                </a:solidFill>
                <a:latin typeface="Arial"/>
                <a:cs typeface="Arial"/>
              </a:rPr>
              <a:t>help</a:t>
            </a:r>
            <a:r>
              <a:rPr lang="en-US" sz="9600" i="1" spc="-5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lang="en-US" sz="9600" i="1" spc="-25" dirty="0">
                <a:solidFill>
                  <a:srgbClr val="878787"/>
                </a:solidFill>
                <a:latin typeface="Arial"/>
                <a:cs typeface="Arial"/>
              </a:rPr>
              <a:t>the </a:t>
            </a:r>
            <a:r>
              <a:rPr lang="en-US" sz="9600" i="1" spc="-10" dirty="0">
                <a:solidFill>
                  <a:srgbClr val="878787"/>
                </a:solidFill>
                <a:latin typeface="Arial"/>
                <a:cs typeface="Arial"/>
              </a:rPr>
              <a:t>conversation.</a:t>
            </a:r>
          </a:p>
          <a:p>
            <a:pPr marL="109220" marR="20383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1610" algn="l"/>
              </a:tabLst>
              <a:defRPr/>
            </a:pPr>
            <a:endParaRPr lang="en-US" sz="9600" i="1" spc="-10" dirty="0">
              <a:solidFill>
                <a:srgbClr val="878787"/>
              </a:solidFill>
              <a:latin typeface="Arial"/>
              <a:cs typeface="Arial"/>
            </a:endParaRPr>
          </a:p>
          <a:p>
            <a:pPr marL="109220" marR="20383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1610" algn="l"/>
              </a:tabLst>
              <a:defRPr/>
            </a:pPr>
            <a:r>
              <a:rPr lang="en-US" sz="9600" b="1" dirty="0">
                <a:solidFill>
                  <a:srgbClr val="ED7004"/>
                </a:solidFill>
                <a:latin typeface="Tobi Pro ExtraBold"/>
                <a:cs typeface="Tobi Pro ExtraBold"/>
              </a:rPr>
              <a:t>Key</a:t>
            </a:r>
            <a:r>
              <a:rPr lang="en-US" sz="9600" b="1" spc="-50" dirty="0">
                <a:solidFill>
                  <a:srgbClr val="ED7004"/>
                </a:solidFill>
                <a:latin typeface="Tobi Pro ExtraBold"/>
                <a:cs typeface="Tobi Pro ExtraBold"/>
              </a:rPr>
              <a:t> </a:t>
            </a:r>
            <a:r>
              <a:rPr lang="en-US" sz="9600" b="1" spc="-10" dirty="0">
                <a:solidFill>
                  <a:srgbClr val="ED7004"/>
                </a:solidFill>
                <a:latin typeface="Tobi Pro ExtraBold"/>
                <a:cs typeface="Tobi Pro ExtraBold"/>
              </a:rPr>
              <a:t>Vocabulary </a:t>
            </a:r>
          </a:p>
          <a:p>
            <a:pPr marL="109220" marR="20383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1610" algn="l"/>
              </a:tabLst>
              <a:defRPr/>
            </a:pPr>
            <a:r>
              <a:rPr lang="en-US" sz="9600" dirty="0">
                <a:solidFill>
                  <a:srgbClr val="878787"/>
                </a:solidFill>
                <a:latin typeface="Arial"/>
                <a:cs typeface="Arial"/>
              </a:rPr>
              <a:t>information, </a:t>
            </a:r>
            <a:r>
              <a:rPr lang="en-US" sz="9600" spc="-10" dirty="0">
                <a:solidFill>
                  <a:srgbClr val="878787"/>
                </a:solidFill>
                <a:latin typeface="Arial"/>
                <a:cs typeface="Arial"/>
              </a:rPr>
              <a:t>unknown, iterate</a:t>
            </a:r>
            <a:endParaRPr lang="en-US" sz="9600" dirty="0">
              <a:latin typeface="Arial"/>
              <a:cs typeface="Arial"/>
            </a:endParaRPr>
          </a:p>
          <a:p>
            <a:pPr marL="109220" marR="20383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1610" algn="l"/>
              </a:tabLst>
              <a:defRPr/>
            </a:pPr>
            <a:endParaRPr lang="en-US" sz="9600" i="1" dirty="0">
              <a:latin typeface="Arial"/>
              <a:cs typeface="Arial"/>
            </a:endParaRPr>
          </a:p>
          <a:p>
            <a:pPr marL="109220" marR="203835" indent="0">
              <a:lnSpc>
                <a:spcPct val="100000"/>
              </a:lnSpc>
              <a:buNone/>
              <a:tabLst>
                <a:tab pos="181610" algn="l"/>
              </a:tabLst>
            </a:pPr>
            <a:endParaRPr lang="en-US" sz="9600" i="1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65"/>
              </a:spcBef>
            </a:pPr>
            <a:endParaRPr lang="en-US" sz="60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805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lang="en-US" sz="3600" b="1" spc="-20" dirty="0">
                <a:solidFill>
                  <a:srgbClr val="662884"/>
                </a:solidFill>
                <a:latin typeface="Tobi Pro ExtraBold"/>
                <a:cs typeface="Tobi Pro ExtraBold"/>
              </a:rPr>
              <a:t>Create</a:t>
            </a:r>
            <a:r>
              <a:rPr lang="en-US" sz="3600" b="1" spc="-15" dirty="0">
                <a:solidFill>
                  <a:srgbClr val="662884"/>
                </a:solidFill>
                <a:latin typeface="Tobi Pro ExtraBold"/>
                <a:cs typeface="Tobi Pro ExtraBold"/>
              </a:rPr>
              <a:t> </a:t>
            </a:r>
            <a:r>
              <a:rPr lang="en-US" sz="3600" b="1" spc="-30" dirty="0">
                <a:solidFill>
                  <a:srgbClr val="662884"/>
                </a:solidFill>
                <a:latin typeface="Tobi Pro ExtraBold"/>
                <a:cs typeface="Tobi Pro ExtraBold"/>
              </a:rPr>
              <a:t>Task</a:t>
            </a:r>
            <a:r>
              <a:rPr lang="en-US" sz="3600" b="1" spc="-15" dirty="0">
                <a:solidFill>
                  <a:srgbClr val="662884"/>
                </a:solidFill>
                <a:latin typeface="Tobi Pro ExtraBold"/>
                <a:cs typeface="Tobi Pro ExtraBold"/>
              </a:rPr>
              <a:t> </a:t>
            </a:r>
            <a:r>
              <a:rPr lang="en-US" sz="3600" b="1" dirty="0">
                <a:solidFill>
                  <a:srgbClr val="662884"/>
                </a:solidFill>
                <a:latin typeface="Calibri"/>
                <a:cs typeface="Calibri"/>
              </a:rPr>
              <a:t>(25</a:t>
            </a:r>
            <a:r>
              <a:rPr lang="en-US" sz="3600" b="1" spc="-20" dirty="0">
                <a:solidFill>
                  <a:srgbClr val="662884"/>
                </a:solidFill>
                <a:latin typeface="Calibri"/>
                <a:cs typeface="Calibri"/>
              </a:rPr>
              <a:t> </a:t>
            </a:r>
            <a:r>
              <a:rPr lang="en-US" sz="3600" b="1" spc="45" dirty="0">
                <a:solidFill>
                  <a:srgbClr val="662884"/>
                </a:solidFill>
                <a:latin typeface="Calibri"/>
                <a:cs typeface="Calibri"/>
              </a:rPr>
              <a:t>minutes)</a:t>
            </a:r>
            <a:endParaRPr lang="en-US" sz="3600" b="1" dirty="0">
              <a:latin typeface="Calibri"/>
              <a:cs typeface="Calibri"/>
            </a:endParaRPr>
          </a:p>
          <a:p>
            <a:pPr marL="38100" marR="30480">
              <a:lnSpc>
                <a:spcPct val="100000"/>
              </a:lnSpc>
              <a:spcBef>
                <a:spcPts val="165"/>
              </a:spcBef>
            </a:pPr>
            <a:r>
              <a:rPr lang="en-US" sz="1800" dirty="0">
                <a:latin typeface="Arial"/>
                <a:cs typeface="Arial"/>
              </a:rPr>
              <a:t>Assign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 team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an area of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 Discover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mat to focus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on for the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create </a:t>
            </a:r>
            <a:r>
              <a:rPr lang="en-US" sz="1800" spc="-20" dirty="0">
                <a:latin typeface="Arial"/>
                <a:cs typeface="Arial"/>
              </a:rPr>
              <a:t>task </a:t>
            </a:r>
            <a:r>
              <a:rPr lang="en-US" sz="1800" dirty="0">
                <a:latin typeface="Arial"/>
                <a:cs typeface="Arial"/>
              </a:rPr>
              <a:t>(i.e.,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coral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reef,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deep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ocean).</a:t>
            </a:r>
            <a:r>
              <a:rPr lang="en-US" sz="1800" spc="-25" dirty="0">
                <a:latin typeface="Arial"/>
                <a:cs typeface="Arial"/>
              </a:rPr>
              <a:t> Tell</a:t>
            </a:r>
            <a:r>
              <a:rPr lang="en-US" sz="1800" dirty="0">
                <a:latin typeface="Arial"/>
                <a:cs typeface="Arial"/>
              </a:rPr>
              <a:t> the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team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they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need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to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build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spc="-10" dirty="0">
                <a:latin typeface="Arial"/>
                <a:cs typeface="Arial"/>
              </a:rPr>
              <a:t>something </a:t>
            </a:r>
            <a:r>
              <a:rPr lang="en-US" sz="1800" dirty="0">
                <a:latin typeface="Arial"/>
                <a:cs typeface="Arial"/>
              </a:rPr>
              <a:t>in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their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assigned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area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to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help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teach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others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about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what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they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spc="-10" dirty="0">
                <a:latin typeface="Arial"/>
                <a:cs typeface="Arial"/>
              </a:rPr>
              <a:t>learned.</a:t>
            </a:r>
            <a:endParaRPr lang="en-US" sz="1800" dirty="0">
              <a:latin typeface="Arial"/>
              <a:cs typeface="Arial"/>
            </a:endParaRPr>
          </a:p>
          <a:p>
            <a:pPr marL="38100" marR="341630">
              <a:lnSpc>
                <a:spcPct val="100000"/>
              </a:lnSpc>
            </a:pPr>
            <a:r>
              <a:rPr lang="en-US" sz="1800" dirty="0">
                <a:latin typeface="Arial"/>
                <a:cs typeface="Arial"/>
              </a:rPr>
              <a:t>Use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pieces from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 Discover and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STEAM Park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sets to create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spc="-20" dirty="0">
                <a:latin typeface="Arial"/>
                <a:cs typeface="Arial"/>
              </a:rPr>
              <a:t>more </a:t>
            </a:r>
            <a:r>
              <a:rPr lang="en-US" sz="1800" spc="-10" dirty="0">
                <a:latin typeface="Arial"/>
                <a:cs typeface="Arial"/>
              </a:rPr>
              <a:t>possibilities.</a:t>
            </a:r>
            <a:endParaRPr lang="en-US" sz="1800" dirty="0">
              <a:latin typeface="Arial"/>
              <a:cs typeface="Arial"/>
            </a:endParaRPr>
          </a:p>
          <a:p>
            <a:pPr marL="38100" marR="102235">
              <a:lnSpc>
                <a:spcPct val="100000"/>
              </a:lnSpc>
              <a:spcBef>
                <a:spcPts val="850"/>
              </a:spcBef>
            </a:pPr>
            <a:r>
              <a:rPr lang="en-US" sz="1800" dirty="0">
                <a:latin typeface="Arial"/>
                <a:cs typeface="Arial"/>
              </a:rPr>
              <a:t>Their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model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can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be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ship, a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reef,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habitat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or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anything else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they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spc="-25" dirty="0">
                <a:latin typeface="Arial"/>
                <a:cs typeface="Arial"/>
              </a:rPr>
              <a:t>can </a:t>
            </a:r>
            <a:r>
              <a:rPr lang="en-US" sz="1800" dirty="0">
                <a:latin typeface="Arial"/>
                <a:cs typeface="Arial"/>
              </a:rPr>
              <a:t>imagine.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They should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be able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to talk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about their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model and how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it </a:t>
            </a:r>
            <a:r>
              <a:rPr lang="en-US" sz="1800" spc="-20" dirty="0">
                <a:latin typeface="Arial"/>
                <a:cs typeface="Arial"/>
              </a:rPr>
              <a:t>fits</a:t>
            </a:r>
            <a:r>
              <a:rPr lang="en-US" sz="1800" spc="50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into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area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of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ocean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they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were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assigned.</a:t>
            </a:r>
            <a:r>
              <a:rPr lang="en-US" sz="1800" spc="-2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They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can</a:t>
            </a:r>
            <a:r>
              <a:rPr lang="en-US" sz="1800" spc="-10" dirty="0">
                <a:latin typeface="Arial"/>
                <a:cs typeface="Arial"/>
              </a:rPr>
              <a:t> </a:t>
            </a:r>
            <a:r>
              <a:rPr lang="en-US" sz="1800" b="1" dirty="0">
                <a:latin typeface="Arial"/>
                <a:cs typeface="Arial"/>
              </a:rPr>
              <a:t>iterate</a:t>
            </a:r>
            <a:r>
              <a:rPr lang="en-US" sz="1800" b="1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on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spc="-10" dirty="0">
                <a:latin typeface="Arial"/>
                <a:cs typeface="Arial"/>
              </a:rPr>
              <a:t>their </a:t>
            </a:r>
            <a:r>
              <a:rPr lang="en-US" sz="1800" dirty="0">
                <a:latin typeface="Arial"/>
                <a:cs typeface="Arial"/>
              </a:rPr>
              <a:t>designs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as the teams form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new </a:t>
            </a:r>
            <a:r>
              <a:rPr lang="en-US" sz="1800" spc="-10" dirty="0">
                <a:latin typeface="Arial"/>
                <a:cs typeface="Arial"/>
              </a:rPr>
              <a:t>ideas.</a:t>
            </a:r>
          </a:p>
          <a:p>
            <a:pPr marL="38100" marR="102235">
              <a:lnSpc>
                <a:spcPct val="100000"/>
              </a:lnSpc>
              <a:spcBef>
                <a:spcPts val="850"/>
              </a:spcBef>
            </a:pPr>
            <a:endParaRPr lang="en-US" sz="1800" dirty="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850"/>
              </a:spcBef>
            </a:pPr>
            <a:r>
              <a:rPr lang="en-US" sz="1800" dirty="0">
                <a:latin typeface="Arial"/>
                <a:cs typeface="Arial"/>
              </a:rPr>
              <a:t>Have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teams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share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what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they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built with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the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other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lang="en-US" sz="1800" spc="-10" dirty="0">
                <a:latin typeface="Arial"/>
                <a:cs typeface="Arial"/>
              </a:rPr>
              <a:t>children.</a:t>
            </a:r>
            <a:endParaRPr lang="en-US" sz="18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850"/>
              </a:spcBef>
            </a:pPr>
            <a:endParaRPr lang="en-US" sz="1800" spc="-2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850"/>
              </a:spcBef>
            </a:pPr>
            <a:r>
              <a:rPr lang="en-US" sz="1800" b="1" i="1" spc="-20" dirty="0">
                <a:latin typeface="Arial"/>
                <a:cs typeface="Arial"/>
              </a:rPr>
              <a:t>Tips: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spc="-20" dirty="0">
                <a:latin typeface="Arial"/>
                <a:cs typeface="Arial"/>
              </a:rPr>
              <a:t>Teams can choose an </a:t>
            </a:r>
            <a:r>
              <a:rPr lang="en-US" sz="1800" dirty="0">
                <a:solidFill>
                  <a:srgbClr val="878787"/>
                </a:solidFill>
                <a:latin typeface="Arial"/>
                <a:cs typeface="Arial"/>
              </a:rPr>
              <a:t>area that interests </a:t>
            </a:r>
            <a:r>
              <a:rPr lang="en-US" sz="1800" spc="-20" dirty="0">
                <a:solidFill>
                  <a:srgbClr val="878787"/>
                </a:solidFill>
                <a:latin typeface="Arial"/>
                <a:cs typeface="Arial"/>
              </a:rPr>
              <a:t>them </a:t>
            </a:r>
            <a:r>
              <a:rPr lang="en-US" sz="1800" dirty="0">
                <a:solidFill>
                  <a:srgbClr val="878787"/>
                </a:solidFill>
                <a:latin typeface="Arial"/>
                <a:cs typeface="Arial"/>
              </a:rPr>
              <a:t>or</a:t>
            </a:r>
            <a:r>
              <a:rPr lang="en-US" sz="1800" spc="-15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878787"/>
                </a:solidFill>
                <a:latin typeface="Arial"/>
                <a:cs typeface="Arial"/>
              </a:rPr>
              <a:t>try</a:t>
            </a:r>
            <a:r>
              <a:rPr lang="en-US" sz="1800" spc="-10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878787"/>
                </a:solidFill>
                <a:latin typeface="Arial"/>
                <a:cs typeface="Arial"/>
              </a:rPr>
              <a:t>multiple</a:t>
            </a:r>
            <a:r>
              <a:rPr lang="en-US" sz="1800" spc="-10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878787"/>
                </a:solidFill>
                <a:latin typeface="Arial"/>
                <a:cs typeface="Arial"/>
              </a:rPr>
              <a:t>areas</a:t>
            </a:r>
            <a:r>
              <a:rPr lang="en-US" sz="1800" spc="-15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lang="en-US" sz="1800" spc="-25" dirty="0">
                <a:solidFill>
                  <a:srgbClr val="878787"/>
                </a:solidFill>
                <a:latin typeface="Arial"/>
                <a:cs typeface="Arial"/>
              </a:rPr>
              <a:t>if </a:t>
            </a:r>
            <a:r>
              <a:rPr lang="en-US" sz="1800" dirty="0">
                <a:solidFill>
                  <a:srgbClr val="878787"/>
                </a:solidFill>
                <a:latin typeface="Arial"/>
                <a:cs typeface="Arial"/>
              </a:rPr>
              <a:t>time</a:t>
            </a:r>
            <a:r>
              <a:rPr lang="en-US" sz="1800" spc="-15" dirty="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lang="en-US" sz="1800" spc="-10" dirty="0">
                <a:solidFill>
                  <a:srgbClr val="878787"/>
                </a:solidFill>
                <a:latin typeface="Arial"/>
                <a:cs typeface="Arial"/>
              </a:rPr>
              <a:t>allows.</a:t>
            </a:r>
            <a:endParaRPr lang="en-US" sz="18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850"/>
              </a:spcBef>
            </a:pPr>
            <a:endParaRPr lang="en-US" sz="1800" i="1" spc="-2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850"/>
              </a:spcBef>
            </a:pPr>
            <a:endParaRPr lang="en-US" sz="1800" i="1" spc="-2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lang="en-US" sz="2800" b="1" dirty="0">
                <a:solidFill>
                  <a:srgbClr val="ED7004"/>
                </a:solidFill>
                <a:latin typeface="Tobi Pro ExtraBold"/>
                <a:cs typeface="Tobi Pro ExtraBold"/>
              </a:rPr>
              <a:t>Key</a:t>
            </a:r>
            <a:r>
              <a:rPr lang="en-US" sz="2800" b="1" spc="-50" dirty="0">
                <a:solidFill>
                  <a:srgbClr val="ED7004"/>
                </a:solidFill>
                <a:latin typeface="Tobi Pro ExtraBold"/>
                <a:cs typeface="Tobi Pro ExtraBold"/>
              </a:rPr>
              <a:t> </a:t>
            </a:r>
            <a:r>
              <a:rPr lang="en-US" sz="2800" b="1" spc="-10" dirty="0">
                <a:solidFill>
                  <a:srgbClr val="ED7004"/>
                </a:solidFill>
                <a:latin typeface="Tobi Pro ExtraBold"/>
                <a:cs typeface="Tobi Pro ExtraBold"/>
              </a:rPr>
              <a:t>Vocabulary</a:t>
            </a:r>
            <a:endParaRPr lang="en-US" sz="2800" b="1" dirty="0">
              <a:latin typeface="Tobi Pro ExtraBold"/>
              <a:cs typeface="Tobi Pro ExtraBold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lang="en-US" sz="1800" dirty="0">
                <a:solidFill>
                  <a:srgbClr val="878787"/>
                </a:solidFill>
                <a:latin typeface="Arial"/>
                <a:cs typeface="Arial"/>
              </a:rPr>
              <a:t>information, </a:t>
            </a:r>
            <a:r>
              <a:rPr lang="en-US" sz="1800" spc="-10" dirty="0">
                <a:solidFill>
                  <a:srgbClr val="878787"/>
                </a:solidFill>
                <a:latin typeface="Arial"/>
                <a:cs typeface="Arial"/>
              </a:rPr>
              <a:t>unknown, iterate</a:t>
            </a:r>
            <a:endParaRPr lang="en-US" sz="1800" i="1" dirty="0">
              <a:latin typeface="Arial"/>
              <a:cs typeface="Arial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661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lang="en-US" sz="4400" b="1" spc="-20" dirty="0">
                <a:solidFill>
                  <a:srgbClr val="662884"/>
                </a:solidFill>
                <a:latin typeface="Tobi Pro ExtraBold"/>
                <a:cs typeface="Tobi Pro ExtraBold"/>
              </a:rPr>
              <a:t>Create</a:t>
            </a:r>
            <a:r>
              <a:rPr lang="en-US" sz="4400" b="1" spc="-15" dirty="0">
                <a:solidFill>
                  <a:srgbClr val="662884"/>
                </a:solidFill>
                <a:latin typeface="Tobi Pro ExtraBold"/>
                <a:cs typeface="Tobi Pro ExtraBold"/>
              </a:rPr>
              <a:t> </a:t>
            </a:r>
            <a:r>
              <a:rPr lang="en-US" sz="4400" b="1" spc="-30" dirty="0">
                <a:solidFill>
                  <a:srgbClr val="662884"/>
                </a:solidFill>
                <a:latin typeface="Tobi Pro ExtraBold"/>
                <a:cs typeface="Tobi Pro ExtraBold"/>
              </a:rPr>
              <a:t>Task</a:t>
            </a:r>
            <a:r>
              <a:rPr lang="en-US" sz="4400" b="1" spc="-15" dirty="0">
                <a:solidFill>
                  <a:srgbClr val="662884"/>
                </a:solidFill>
                <a:latin typeface="Tobi Pro ExtraBold"/>
                <a:cs typeface="Tobi Pro ExtraBold"/>
              </a:rPr>
              <a:t> </a:t>
            </a:r>
            <a:r>
              <a:rPr lang="en-US" sz="4400" b="1" dirty="0">
                <a:solidFill>
                  <a:srgbClr val="662884"/>
                </a:solidFill>
                <a:latin typeface="Calibri"/>
                <a:cs typeface="Calibri"/>
              </a:rPr>
              <a:t>(25</a:t>
            </a:r>
            <a:r>
              <a:rPr lang="en-US" sz="4400" b="1" spc="-20" dirty="0">
                <a:solidFill>
                  <a:srgbClr val="662884"/>
                </a:solidFill>
                <a:latin typeface="Calibri"/>
                <a:cs typeface="Calibri"/>
              </a:rPr>
              <a:t> </a:t>
            </a:r>
            <a:r>
              <a:rPr lang="en-US" sz="4400" b="1" spc="45" dirty="0">
                <a:solidFill>
                  <a:srgbClr val="662884"/>
                </a:solidFill>
                <a:latin typeface="Calibri"/>
                <a:cs typeface="Calibri"/>
              </a:rPr>
              <a:t>minutes)</a:t>
            </a:r>
            <a:endParaRPr lang="en-US" sz="4400" b="1" dirty="0">
              <a:latin typeface="Calibri"/>
              <a:cs typeface="Calibri"/>
            </a:endParaRPr>
          </a:p>
          <a:p>
            <a:pPr marL="12700" marR="153035">
              <a:lnSpc>
                <a:spcPct val="100000"/>
              </a:lnSpc>
              <a:spcBef>
                <a:spcPts val="165"/>
              </a:spcBef>
            </a:pPr>
            <a:r>
              <a:rPr lang="en-US" sz="2400" dirty="0">
                <a:latin typeface="Arial"/>
                <a:cs typeface="Arial"/>
              </a:rPr>
              <a:t>Ask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the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children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to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think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about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how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they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would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rescue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a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turtle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or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spc="-10" dirty="0">
                <a:latin typeface="Arial"/>
                <a:cs typeface="Arial"/>
              </a:rPr>
              <a:t>other </a:t>
            </a:r>
            <a:r>
              <a:rPr lang="en-US" sz="2400" dirty="0">
                <a:latin typeface="Arial"/>
                <a:cs typeface="Arial"/>
              </a:rPr>
              <a:t>ocean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animal.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Have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them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build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a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safe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place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for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the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animal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while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it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spc="-25" dirty="0">
                <a:latin typeface="Arial"/>
                <a:cs typeface="Arial"/>
              </a:rPr>
              <a:t>is </a:t>
            </a:r>
            <a:r>
              <a:rPr lang="en-US" sz="2400" dirty="0">
                <a:latin typeface="Arial"/>
                <a:cs typeface="Arial"/>
              </a:rPr>
              <a:t>being</a:t>
            </a:r>
            <a:r>
              <a:rPr lang="en-US" sz="2400" spc="-2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transported</a:t>
            </a:r>
            <a:r>
              <a:rPr lang="en-US" sz="2400" spc="-1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to</a:t>
            </a:r>
            <a:r>
              <a:rPr lang="en-US" sz="2400" spc="-1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a</a:t>
            </a:r>
            <a:r>
              <a:rPr lang="en-US" sz="2400" spc="-1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veterinarian.</a:t>
            </a:r>
            <a:r>
              <a:rPr lang="en-US" sz="2400" spc="-3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They</a:t>
            </a:r>
            <a:r>
              <a:rPr lang="en-US" sz="2400" spc="-1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should</a:t>
            </a:r>
            <a:r>
              <a:rPr lang="en-US" sz="2400" spc="-1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include</a:t>
            </a:r>
            <a:r>
              <a:rPr lang="en-US" sz="2400" spc="-2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people</a:t>
            </a:r>
            <a:r>
              <a:rPr lang="en-US" sz="2400" spc="-15" dirty="0">
                <a:latin typeface="Arial"/>
                <a:cs typeface="Arial"/>
              </a:rPr>
              <a:t> </a:t>
            </a:r>
            <a:r>
              <a:rPr lang="en-US" sz="2400" spc="-25" dirty="0">
                <a:latin typeface="Arial"/>
                <a:cs typeface="Arial"/>
              </a:rPr>
              <a:t>and </a:t>
            </a:r>
            <a:r>
              <a:rPr lang="en-US" sz="2400" dirty="0">
                <a:latin typeface="Arial"/>
                <a:cs typeface="Arial"/>
              </a:rPr>
              <a:t>animals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in their </a:t>
            </a:r>
            <a:r>
              <a:rPr lang="en-US" sz="2400" spc="-10" dirty="0">
                <a:latin typeface="Arial"/>
                <a:cs typeface="Arial"/>
              </a:rPr>
              <a:t>build.</a:t>
            </a:r>
            <a:endParaRPr lang="en-US" sz="24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850"/>
              </a:spcBef>
            </a:pPr>
            <a:r>
              <a:rPr lang="en-US" sz="2400" dirty="0">
                <a:latin typeface="Arial"/>
                <a:cs typeface="Arial"/>
              </a:rPr>
              <a:t>After,</a:t>
            </a:r>
            <a:r>
              <a:rPr lang="en-US" sz="2400" spc="-1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have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the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teams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build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a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way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to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release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the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healthy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animal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back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spc="-20" dirty="0">
                <a:latin typeface="Arial"/>
                <a:cs typeface="Arial"/>
              </a:rPr>
              <a:t>into </a:t>
            </a:r>
            <a:r>
              <a:rPr lang="en-US" sz="2400" dirty="0">
                <a:latin typeface="Arial"/>
                <a:cs typeface="Arial"/>
              </a:rPr>
              <a:t>the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ocean.</a:t>
            </a:r>
            <a:r>
              <a:rPr lang="en-US" sz="2400" spc="-2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They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could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use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a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b="1" dirty="0">
                <a:latin typeface="Arial"/>
                <a:cs typeface="Arial"/>
              </a:rPr>
              <a:t>ramp</a:t>
            </a:r>
            <a:r>
              <a:rPr lang="en-US" sz="2400" b="1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or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the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functional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elements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from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spc="-25" dirty="0">
                <a:latin typeface="Arial"/>
                <a:cs typeface="Arial"/>
              </a:rPr>
              <a:t>the </a:t>
            </a:r>
            <a:r>
              <a:rPr lang="en-US" sz="2400" dirty="0">
                <a:latin typeface="Arial"/>
                <a:cs typeface="Arial"/>
              </a:rPr>
              <a:t>STEAM Park </a:t>
            </a:r>
            <a:r>
              <a:rPr lang="en-US" sz="2400" spc="-20" dirty="0">
                <a:latin typeface="Arial"/>
                <a:cs typeface="Arial"/>
              </a:rPr>
              <a:t>set.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baseline="0" dirty="0">
                <a:solidFill>
                  <a:srgbClr val="FF781D"/>
                </a:solidFill>
                <a:latin typeface="Arial Rounded MT Bold" panose="020F0704030504030204" pitchFamily="34" charset="0"/>
              </a:rPr>
              <a:t>Playful Learning in Action – </a:t>
            </a:r>
            <a:r>
              <a:rPr lang="en-US" sz="1200" b="0" i="0" u="none" strike="noStrike" baseline="0" dirty="0">
                <a:solidFill>
                  <a:srgbClr val="FF781D"/>
                </a:solidFill>
                <a:latin typeface="Arial Rounded MT Bold" panose="020F0704030504030204" pitchFamily="34" charset="0"/>
              </a:rPr>
              <a:t>Teams will share what they have discovered about the oceans, ocean jobs, and animals.</a:t>
            </a:r>
          </a:p>
          <a:p>
            <a:endParaRPr lang="en-US" sz="1800" b="0" dirty="0">
              <a:solidFill>
                <a:srgbClr val="ED7004"/>
              </a:solidFill>
              <a:latin typeface="Tobi Pro ExtraBold"/>
              <a:cs typeface="Tobi Pro ExtraBold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lang="en-US" sz="2800" b="1" dirty="0">
                <a:solidFill>
                  <a:srgbClr val="ED7004"/>
                </a:solidFill>
                <a:latin typeface="Tobi Pro ExtraBold"/>
                <a:cs typeface="Tobi Pro ExtraBold"/>
              </a:rPr>
              <a:t>Key</a:t>
            </a:r>
            <a:r>
              <a:rPr lang="en-US" sz="2800" b="1" spc="-50" dirty="0">
                <a:solidFill>
                  <a:srgbClr val="ED7004"/>
                </a:solidFill>
                <a:latin typeface="Tobi Pro ExtraBold"/>
                <a:cs typeface="Tobi Pro ExtraBold"/>
              </a:rPr>
              <a:t> </a:t>
            </a:r>
            <a:r>
              <a:rPr lang="en-US" sz="2800" b="1" spc="-10" dirty="0">
                <a:solidFill>
                  <a:srgbClr val="ED7004"/>
                </a:solidFill>
                <a:latin typeface="Tobi Pro ExtraBold"/>
                <a:cs typeface="Tobi Pro ExtraBold"/>
              </a:rPr>
              <a:t>Vocabulary</a:t>
            </a:r>
            <a:endParaRPr lang="en-US" sz="2800" b="1" dirty="0">
              <a:latin typeface="Tobi Pro ExtraBold"/>
              <a:cs typeface="Tobi Pro ExtraBold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lang="en-US" sz="1800" dirty="0">
                <a:solidFill>
                  <a:srgbClr val="878787"/>
                </a:solidFill>
                <a:latin typeface="Arial"/>
                <a:cs typeface="Arial"/>
              </a:rPr>
              <a:t>information, </a:t>
            </a:r>
            <a:r>
              <a:rPr lang="en-US" sz="1800" spc="-10" dirty="0">
                <a:solidFill>
                  <a:srgbClr val="878787"/>
                </a:solidFill>
                <a:latin typeface="Arial"/>
                <a:cs typeface="Arial"/>
              </a:rPr>
              <a:t>unknown, iterate</a:t>
            </a:r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84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lang="en-US" sz="4400" b="1" dirty="0">
                <a:solidFill>
                  <a:srgbClr val="662884"/>
                </a:solidFill>
                <a:latin typeface="Tobi Pro ExtraBold"/>
                <a:cs typeface="Tobi Pro ExtraBold"/>
              </a:rPr>
              <a:t>Share</a:t>
            </a:r>
            <a:r>
              <a:rPr lang="en-US" sz="4400" b="1" spc="-60" dirty="0">
                <a:solidFill>
                  <a:srgbClr val="662884"/>
                </a:solidFill>
                <a:latin typeface="Tobi Pro ExtraBold"/>
                <a:cs typeface="Tobi Pro ExtraBold"/>
              </a:rPr>
              <a:t> </a:t>
            </a:r>
            <a:r>
              <a:rPr lang="en-US" sz="4400" b="1" spc="-30" dirty="0">
                <a:solidFill>
                  <a:srgbClr val="662884"/>
                </a:solidFill>
                <a:latin typeface="Tobi Pro ExtraBold"/>
                <a:cs typeface="Tobi Pro ExtraBold"/>
              </a:rPr>
              <a:t>Task</a:t>
            </a:r>
            <a:r>
              <a:rPr lang="en-US" sz="4400" b="1" spc="-60" dirty="0">
                <a:solidFill>
                  <a:srgbClr val="662884"/>
                </a:solidFill>
                <a:latin typeface="Tobi Pro ExtraBold"/>
                <a:cs typeface="Tobi Pro ExtraBold"/>
              </a:rPr>
              <a:t> </a:t>
            </a:r>
            <a:r>
              <a:rPr lang="en-US" sz="4400" b="1" spc="-55" dirty="0">
                <a:solidFill>
                  <a:srgbClr val="662884"/>
                </a:solidFill>
                <a:latin typeface="Calibri"/>
                <a:cs typeface="Calibri"/>
              </a:rPr>
              <a:t>(15</a:t>
            </a:r>
            <a:r>
              <a:rPr lang="en-US" sz="4400" b="1" spc="-65" dirty="0">
                <a:solidFill>
                  <a:srgbClr val="662884"/>
                </a:solidFill>
                <a:latin typeface="Calibri"/>
                <a:cs typeface="Calibri"/>
              </a:rPr>
              <a:t> </a:t>
            </a:r>
            <a:r>
              <a:rPr lang="en-US" sz="4400" b="1" spc="45" dirty="0">
                <a:solidFill>
                  <a:srgbClr val="662884"/>
                </a:solidFill>
                <a:latin typeface="Calibri"/>
                <a:cs typeface="Calibri"/>
              </a:rPr>
              <a:t>minutes)</a:t>
            </a:r>
            <a:endParaRPr lang="en-US" sz="4400" b="1" dirty="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165"/>
              </a:spcBef>
            </a:pPr>
            <a:r>
              <a:rPr lang="en-US" sz="2400" dirty="0">
                <a:latin typeface="Arial"/>
                <a:cs typeface="Arial"/>
              </a:rPr>
              <a:t>In</a:t>
            </a:r>
            <a:r>
              <a:rPr lang="en-US" sz="2400" spc="-1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their</a:t>
            </a:r>
            <a:r>
              <a:rPr lang="en-US" sz="2400" spc="-1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Engineering</a:t>
            </a:r>
            <a:r>
              <a:rPr lang="en-US" sz="2400" i="1" spc="-15" dirty="0">
                <a:latin typeface="Arial"/>
                <a:cs typeface="Arial"/>
              </a:rPr>
              <a:t> </a:t>
            </a:r>
            <a:r>
              <a:rPr lang="en-US" sz="2400" i="1" dirty="0">
                <a:latin typeface="Arial"/>
                <a:cs typeface="Arial"/>
              </a:rPr>
              <a:t>Notebooks</a:t>
            </a:r>
            <a:r>
              <a:rPr lang="en-US" sz="2400" dirty="0">
                <a:latin typeface="Arial"/>
                <a:cs typeface="Arial"/>
              </a:rPr>
              <a:t>,</a:t>
            </a:r>
            <a:r>
              <a:rPr lang="en-US" sz="2400" spc="-1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have</a:t>
            </a:r>
            <a:r>
              <a:rPr lang="en-US" sz="2400" spc="-1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the</a:t>
            </a:r>
            <a:r>
              <a:rPr lang="en-US" sz="2400" spc="-1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children</a:t>
            </a:r>
            <a:r>
              <a:rPr lang="en-US" sz="2400" spc="-1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write</a:t>
            </a:r>
            <a:r>
              <a:rPr lang="en-US" sz="2400" spc="-1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or</a:t>
            </a:r>
            <a:r>
              <a:rPr lang="en-US" sz="2400" spc="-1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draw</a:t>
            </a:r>
            <a:r>
              <a:rPr lang="en-US" sz="2400" spc="-15" dirty="0">
                <a:latin typeface="Arial"/>
                <a:cs typeface="Arial"/>
              </a:rPr>
              <a:t> </a:t>
            </a:r>
            <a:r>
              <a:rPr lang="en-US" sz="2400" spc="-10" dirty="0">
                <a:latin typeface="Arial"/>
                <a:cs typeface="Arial"/>
              </a:rPr>
              <a:t>about </a:t>
            </a:r>
            <a:r>
              <a:rPr lang="en-US" sz="2400" dirty="0">
                <a:latin typeface="Arial"/>
                <a:cs typeface="Arial"/>
              </a:rPr>
              <a:t>their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assigned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area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of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the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ocean.</a:t>
            </a:r>
            <a:r>
              <a:rPr lang="en-US" sz="2400" spc="-3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They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could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write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about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a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change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spc="-25" dirty="0">
                <a:latin typeface="Arial"/>
                <a:cs typeface="Arial"/>
              </a:rPr>
              <a:t>or </a:t>
            </a:r>
            <a:r>
              <a:rPr lang="en-US" sz="2400" dirty="0">
                <a:latin typeface="Arial"/>
                <a:cs typeface="Arial"/>
              </a:rPr>
              <a:t>iteration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they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made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on</a:t>
            </a:r>
            <a:r>
              <a:rPr lang="en-US" sz="2400" spc="-1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their</a:t>
            </a:r>
            <a:r>
              <a:rPr lang="en-US" sz="2400" spc="-10" dirty="0">
                <a:latin typeface="Arial"/>
                <a:cs typeface="Arial"/>
              </a:rPr>
              <a:t> model.</a:t>
            </a:r>
            <a:endParaRPr lang="en-US" sz="2400" dirty="0">
              <a:latin typeface="Arial"/>
              <a:cs typeface="Arial"/>
            </a:endParaRPr>
          </a:p>
          <a:p>
            <a:pPr marL="38100" marR="30480">
              <a:lnSpc>
                <a:spcPct val="100000"/>
              </a:lnSpc>
              <a:spcBef>
                <a:spcPts val="165"/>
              </a:spcBef>
            </a:pPr>
            <a:endParaRPr lang="en-US"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endParaRPr lang="en-US" sz="12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373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may wish to play a video or song during clean up time.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on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GoNoodle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 https://family.gonoodle.com/activities/clean-up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on YouTube Kids:  https://www.youtubekids.com/watch?v=ZJFk87ZsHn0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on YouTube:  https://youtu.be/ZJFk87ZsHn0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B8CF6-C2C2-924C-96EF-0C0C9E05F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275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E46A625-A699-8146-B1EC-AD3911BAB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" y="0"/>
            <a:ext cx="9142514" cy="68591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63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431591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6EAB375D-E9AC-F74F-9547-C4E3B1C07D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783DE5F-FA27-C947-8F3B-D58816221E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8D2D575-FED2-7A4B-9D93-E1A5AF566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FA5253B-966D-5740-8D64-97195692D6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088793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5760" userDrawn="1">
          <p15:clr>
            <a:srgbClr val="FBAE40"/>
          </p15:clr>
        </p15:guide>
        <p15:guide id="5" pos="5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20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E054C8D7-8B56-5144-8673-F8E05FFA64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7548" y="0"/>
            <a:ext cx="4132613" cy="6858000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624270F-D211-8945-B722-3DCD4A3D2C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187118A1-AF1D-E749-93B2-605B63A6A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130E79E-11D8-4242-869F-F180954F9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4202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48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29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432607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person, man, boy, child&#10;&#10;Description automatically generated">
            <a:extLst>
              <a:ext uri="{FF2B5EF4-FFF2-40B4-BE49-F238E27FC236}">
                <a16:creationId xmlns:a16="http://schemas.microsoft.com/office/drawing/2014/main" id="{FE8B0E00-B69A-C44F-8C68-EADD8546F9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E82C88F-7666-274A-BDC2-114AC2227F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B5AAF13-D01E-F44C-B49D-74EC4B6C4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1125EE1-2060-344C-BF2E-99D1B900E2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406931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  <p15:guide id="3" pos="27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4530" y="5512080"/>
            <a:ext cx="2694941" cy="8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42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 + Division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641630"/>
            <a:ext cx="2282190" cy="716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F6F20-F848-DB40-8DA0-0987DC399D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46193" y="5486454"/>
            <a:ext cx="3971087" cy="10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93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pos="540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irl sitting on a table&#10;&#10;Description automatically generated">
            <a:extLst>
              <a:ext uri="{FF2B5EF4-FFF2-40B4-BE49-F238E27FC236}">
                <a16:creationId xmlns:a16="http://schemas.microsoft.com/office/drawing/2014/main" id="{7C80CD5D-3A4C-C245-A099-FFB3D35CA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4F22EC-9664-A64A-9E1D-9B596EE72190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4628818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71C7DCC-A3D2-5745-943D-BB500C27C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74F916-BB50-8E4B-B980-844F0A5373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919" y="6288708"/>
            <a:ext cx="567209" cy="450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99BB98-B5D9-FD4D-A9B7-A46046DC3C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775" y="6289812"/>
            <a:ext cx="566842" cy="4490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8FD695-7368-F74F-A96C-1D6C2EB479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065" y="6289813"/>
            <a:ext cx="567208" cy="449039"/>
          </a:xfrm>
          <a:prstGeom prst="rect">
            <a:avLst/>
          </a:prstGeom>
        </p:spPr>
      </p:pic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09ACF38-2E26-AD4A-85B8-9D81426E60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06998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5EBEBE3-32A2-3C42-B4C1-9DDFBAEDC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CDA0C67-0D8E-C541-A589-A6B786712E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204917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+ Divisio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87727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2194A-C2C7-D346-B573-EA1DEFD4BA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199" y="6288708"/>
            <a:ext cx="567209" cy="450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D83CE0-34B8-7D40-AFBF-6AD24461EB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055" y="6289812"/>
            <a:ext cx="566842" cy="449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47F00E-80D8-5D4C-8E65-67C41ED58F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345" y="6289813"/>
            <a:ext cx="567208" cy="449039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2FECD85-B06E-0645-8F2F-1286F6E97A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5ECF86C-28F9-2C49-9A2E-EAAB44D8A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C00856B-D2C0-EE4A-B31E-4CA8A8334D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86553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Disc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D8A5E-035A-404B-BF58-7E6F26A15A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9" y="6289813"/>
            <a:ext cx="567208" cy="4490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02E0E6-D5D1-6942-A6EB-83707AEFA9CB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66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FC62050-E6BD-5B4A-BC22-93EAE91A7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FD8D974-B3E7-5D42-8C11-96FAB1B9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45604E-7440-E54B-AC0F-287B8FA391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379125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FF1096-3169-EE4B-8934-C3FB782637A7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0C33C2-6CD3-9547-B7C0-310F735C71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8" y="6288708"/>
            <a:ext cx="567209" cy="450144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86BD933-7ECD-DB44-A5D3-0CA3A0BC94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54C9013-0D60-994B-9DA0-2156E8F7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71F26ED-0509-D14C-96DF-C0C59D829C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028720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hallen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6D1B90-0E65-9F46-B5CA-31D21D7C3B70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EE3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9876EC-A9F7-9F45-AE59-5ECBB1FC4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082" y="6289812"/>
            <a:ext cx="566842" cy="449039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2D004C9-1722-3C49-AA73-B0A2E47BEC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0294C1F-B68B-4946-B2C2-B402D357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596ABF9-6C2C-754C-9957-63121EA44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04925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439B386-C6A8-8B40-AE60-3A1F71C51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02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96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B96C312-9228-F146-9D4D-ED39000206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C7D3B-293E-F844-ACC7-2EDE6C9234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9190" y="5184912"/>
            <a:ext cx="6045620" cy="11650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33195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B86ADDC-C5CE-D145-9B24-4927989ED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A7B5E5A-8C74-4F43-906F-1C9502959F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286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08BDC1-04F1-E147-A19E-F0708D7C4AE0}"/>
              </a:ext>
            </a:extLst>
          </p:cNvPr>
          <p:cNvSpPr/>
          <p:nvPr userDrawn="1"/>
        </p:nvSpPr>
        <p:spPr>
          <a:xfrm>
            <a:off x="385780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ED5DBD5-1D44-A349-997C-B8B186AF1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BD62BA6-9822-1742-8046-63189E63A2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E1C05B-7DEB-6B4A-B702-88ECD0BB36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026505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469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DF282-9FFB-8343-9583-E56497D9A3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94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080252-F820-DB47-845D-2D64213173B5}"/>
              </a:ext>
            </a:extLst>
          </p:cNvPr>
          <p:cNvSpPr/>
          <p:nvPr userDrawn="1"/>
        </p:nvSpPr>
        <p:spPr>
          <a:xfrm>
            <a:off x="779988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267380B0-7C21-8241-AA1C-D36A470938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CF55798-5B07-BC47-AF64-590FB385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2FD4638-C49D-8B48-A189-9195A84D0D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371891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553D7561-24EC-CA46-8738-D6F0A5CB4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9A6731-E8CF-354D-A9B3-4C8279C84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3241" y="5184912"/>
            <a:ext cx="6297519" cy="116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20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man, people&#10;&#10;Description automatically generated">
            <a:extLst>
              <a:ext uri="{FF2B5EF4-FFF2-40B4-BE49-F238E27FC236}">
                <a16:creationId xmlns:a16="http://schemas.microsoft.com/office/drawing/2014/main" id="{6ACECBEB-E200-5C48-BD42-BCA9AD284B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C310FE-A61B-8440-BF86-3883B3A76181}"/>
              </a:ext>
            </a:extLst>
          </p:cNvPr>
          <p:cNvSpPr/>
          <p:nvPr userDrawn="1"/>
        </p:nvSpPr>
        <p:spPr>
          <a:xfrm>
            <a:off x="385610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DAEFEB-E8F2-814A-919E-471B2CA9BB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46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4D9B68-9D04-0F44-8881-B4385DCBE5E2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994B31E-674E-9342-937C-035E48EA8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482B953B-2758-3B46-921D-4E4EB5C34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B5A34C5-15AB-9948-9572-30DBEA0E46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76773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58DF4A-4D15-AE46-BCF3-490865FEB3D0}"/>
              </a:ext>
            </a:extLst>
          </p:cNvPr>
          <p:cNvSpPr/>
          <p:nvPr userDrawn="1"/>
        </p:nvSpPr>
        <p:spPr>
          <a:xfrm>
            <a:off x="774738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7C3726-FAD5-7C44-94E3-C4E81D7882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6174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3884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9735B6C-CF20-9E43-BC94-65F0C1B34F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A4819B2A-8C28-D84D-BF09-2EE03659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20C6DBA-7784-2C40-A0FD-B5E5C80AEC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764693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259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LL Disc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D8A5E-035A-404B-BF58-7E6F26A15A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9" y="6289813"/>
            <a:ext cx="567208" cy="4490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02E0E6-D5D1-6942-A6EB-83707AEFA9CB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66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FC62050-E6BD-5B4A-BC22-93EAE91A7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FD8D974-B3E7-5D42-8C11-96FAB1B9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45604E-7440-E54B-AC0F-287B8FA391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622198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9DED77A-CA14-A247-870A-C5C8EA681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3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tore, people, man&#10;&#10;Description automatically generated">
            <a:extLst>
              <a:ext uri="{FF2B5EF4-FFF2-40B4-BE49-F238E27FC236}">
                <a16:creationId xmlns:a16="http://schemas.microsoft.com/office/drawing/2014/main" id="{ECD47285-B1D5-EF41-B498-C70FA4779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8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4FABAD6A-6588-E541-8FD5-DD8A3BFB9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Built Better Togeth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DFFEBD19-C7F9-364D-AC14-202929C8DA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996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50504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56879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EA6D01-5E9C-DE46-94F8-EDAC89A95C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3408"/>
            <a:ext cx="7928752" cy="9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8782402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015FCC8-578F-F448-956B-12F9CC61C3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50870A3B-A479-304E-9979-5AE06B0E3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2BA1346-FCA4-6645-AD56-6D0F731B5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7114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19DE0D-8BCD-E84C-964A-F2259FACA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52243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321" y="6193049"/>
            <a:ext cx="3172246" cy="550869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555E7D4-A808-DE4B-A41C-026E2451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6FE883-6A33-C746-B87C-BF6A87DCA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877286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 userDrawn="1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74EEA14-F8F4-E24C-ADCD-5E2EDCBDE1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F3E1952-98E0-404A-8CC9-042549C3F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241B465-8B17-724B-9E1C-5A2FADE1E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C59280F-898E-3A46-A483-9189A6391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262011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4" userDrawn="1">
          <p15:clr>
            <a:srgbClr val="FBAE40"/>
          </p15:clr>
        </p15:guide>
        <p15:guide id="3" pos="120" userDrawn="1">
          <p15:clr>
            <a:srgbClr val="FBAE40"/>
          </p15:clr>
        </p15:guide>
        <p15:guide id="4" pos="3144" userDrawn="1">
          <p15:clr>
            <a:srgbClr val="FBAE40"/>
          </p15:clr>
        </p15:guide>
        <p15:guide id="5" pos="30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950719"/>
            <a:ext cx="7886700" cy="4226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EB161-7E7A-5042-BCF6-95F27F8C571E}" type="datetime1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7" r:id="rId6"/>
    <p:sldLayoutId id="2147483664" r:id="rId7"/>
    <p:sldLayoutId id="2147483678" r:id="rId8"/>
    <p:sldLayoutId id="2147483680" r:id="rId9"/>
    <p:sldLayoutId id="2147483681" r:id="rId10"/>
    <p:sldLayoutId id="2147483679" r:id="rId11"/>
    <p:sldLayoutId id="2147483682" r:id="rId12"/>
    <p:sldLayoutId id="2147483683" r:id="rId13"/>
    <p:sldLayoutId id="2147483684" r:id="rId14"/>
    <p:sldLayoutId id="2147483695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1" r:id="rId21"/>
    <p:sldLayoutId id="2147483690" r:id="rId22"/>
    <p:sldLayoutId id="2147483692" r:id="rId23"/>
    <p:sldLayoutId id="2147483694" r:id="rId24"/>
    <p:sldLayoutId id="2147483693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24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6.png"/><Relationship Id="rId21" Type="http://schemas.openxmlformats.org/officeDocument/2006/relationships/image" Target="../media/image60.png"/><Relationship Id="rId324" Type="http://schemas.openxmlformats.org/officeDocument/2006/relationships/image" Target="../media/image363.png"/><Relationship Id="rId531" Type="http://schemas.openxmlformats.org/officeDocument/2006/relationships/image" Target="../media/image570.png"/><Relationship Id="rId170" Type="http://schemas.openxmlformats.org/officeDocument/2006/relationships/image" Target="../media/image209.png"/><Relationship Id="rId268" Type="http://schemas.openxmlformats.org/officeDocument/2006/relationships/image" Target="../media/image307.png"/><Relationship Id="rId475" Type="http://schemas.openxmlformats.org/officeDocument/2006/relationships/image" Target="../media/image514.png"/><Relationship Id="rId32" Type="http://schemas.openxmlformats.org/officeDocument/2006/relationships/image" Target="../media/image71.png"/><Relationship Id="rId128" Type="http://schemas.openxmlformats.org/officeDocument/2006/relationships/image" Target="../media/image167.png"/><Relationship Id="rId335" Type="http://schemas.openxmlformats.org/officeDocument/2006/relationships/image" Target="../media/image374.png"/><Relationship Id="rId181" Type="http://schemas.openxmlformats.org/officeDocument/2006/relationships/image" Target="../media/image220.png"/><Relationship Id="rId402" Type="http://schemas.openxmlformats.org/officeDocument/2006/relationships/image" Target="../media/image441.png"/><Relationship Id="rId279" Type="http://schemas.openxmlformats.org/officeDocument/2006/relationships/image" Target="../media/image318.png"/><Relationship Id="rId486" Type="http://schemas.openxmlformats.org/officeDocument/2006/relationships/image" Target="../media/image525.png"/><Relationship Id="rId43" Type="http://schemas.openxmlformats.org/officeDocument/2006/relationships/image" Target="../media/image82.png"/><Relationship Id="rId139" Type="http://schemas.openxmlformats.org/officeDocument/2006/relationships/image" Target="../media/image178.png"/><Relationship Id="rId290" Type="http://schemas.openxmlformats.org/officeDocument/2006/relationships/image" Target="../media/image329.png"/><Relationship Id="rId304" Type="http://schemas.openxmlformats.org/officeDocument/2006/relationships/image" Target="../media/image343.png"/><Relationship Id="rId346" Type="http://schemas.openxmlformats.org/officeDocument/2006/relationships/image" Target="../media/image385.png"/><Relationship Id="rId388" Type="http://schemas.openxmlformats.org/officeDocument/2006/relationships/image" Target="../media/image427.png"/><Relationship Id="rId511" Type="http://schemas.openxmlformats.org/officeDocument/2006/relationships/image" Target="../media/image550.png"/><Relationship Id="rId85" Type="http://schemas.openxmlformats.org/officeDocument/2006/relationships/image" Target="../media/image124.png"/><Relationship Id="rId150" Type="http://schemas.openxmlformats.org/officeDocument/2006/relationships/image" Target="../media/image189.png"/><Relationship Id="rId192" Type="http://schemas.openxmlformats.org/officeDocument/2006/relationships/image" Target="../media/image231.png"/><Relationship Id="rId206" Type="http://schemas.openxmlformats.org/officeDocument/2006/relationships/image" Target="../media/image245.png"/><Relationship Id="rId413" Type="http://schemas.openxmlformats.org/officeDocument/2006/relationships/image" Target="../media/image452.png"/><Relationship Id="rId248" Type="http://schemas.openxmlformats.org/officeDocument/2006/relationships/image" Target="../media/image287.png"/><Relationship Id="rId455" Type="http://schemas.openxmlformats.org/officeDocument/2006/relationships/image" Target="../media/image494.png"/><Relationship Id="rId497" Type="http://schemas.openxmlformats.org/officeDocument/2006/relationships/image" Target="../media/image536.png"/><Relationship Id="rId12" Type="http://schemas.openxmlformats.org/officeDocument/2006/relationships/image" Target="../media/image51.png"/><Relationship Id="rId108" Type="http://schemas.openxmlformats.org/officeDocument/2006/relationships/image" Target="../media/image147.png"/><Relationship Id="rId315" Type="http://schemas.openxmlformats.org/officeDocument/2006/relationships/image" Target="../media/image354.png"/><Relationship Id="rId357" Type="http://schemas.openxmlformats.org/officeDocument/2006/relationships/image" Target="../media/image396.png"/><Relationship Id="rId522" Type="http://schemas.openxmlformats.org/officeDocument/2006/relationships/image" Target="../media/image561.png"/><Relationship Id="rId54" Type="http://schemas.openxmlformats.org/officeDocument/2006/relationships/image" Target="../media/image93.png"/><Relationship Id="rId96" Type="http://schemas.openxmlformats.org/officeDocument/2006/relationships/image" Target="../media/image135.png"/><Relationship Id="rId161" Type="http://schemas.openxmlformats.org/officeDocument/2006/relationships/image" Target="../media/image200.png"/><Relationship Id="rId217" Type="http://schemas.openxmlformats.org/officeDocument/2006/relationships/image" Target="../media/image256.png"/><Relationship Id="rId399" Type="http://schemas.openxmlformats.org/officeDocument/2006/relationships/image" Target="../media/image438.png"/><Relationship Id="rId259" Type="http://schemas.openxmlformats.org/officeDocument/2006/relationships/image" Target="../media/image298.png"/><Relationship Id="rId424" Type="http://schemas.openxmlformats.org/officeDocument/2006/relationships/image" Target="../media/image463.png"/><Relationship Id="rId466" Type="http://schemas.openxmlformats.org/officeDocument/2006/relationships/image" Target="../media/image505.png"/><Relationship Id="rId23" Type="http://schemas.openxmlformats.org/officeDocument/2006/relationships/image" Target="../media/image62.png"/><Relationship Id="rId119" Type="http://schemas.openxmlformats.org/officeDocument/2006/relationships/image" Target="../media/image158.png"/><Relationship Id="rId270" Type="http://schemas.openxmlformats.org/officeDocument/2006/relationships/image" Target="../media/image309.png"/><Relationship Id="rId326" Type="http://schemas.openxmlformats.org/officeDocument/2006/relationships/image" Target="../media/image365.png"/><Relationship Id="rId533" Type="http://schemas.openxmlformats.org/officeDocument/2006/relationships/image" Target="../media/image572.png"/><Relationship Id="rId65" Type="http://schemas.openxmlformats.org/officeDocument/2006/relationships/image" Target="../media/image104.png"/><Relationship Id="rId130" Type="http://schemas.openxmlformats.org/officeDocument/2006/relationships/image" Target="../media/image169.png"/><Relationship Id="rId368" Type="http://schemas.openxmlformats.org/officeDocument/2006/relationships/image" Target="../media/image407.png"/><Relationship Id="rId172" Type="http://schemas.openxmlformats.org/officeDocument/2006/relationships/image" Target="../media/image211.png"/><Relationship Id="rId228" Type="http://schemas.openxmlformats.org/officeDocument/2006/relationships/image" Target="../media/image267.png"/><Relationship Id="rId435" Type="http://schemas.openxmlformats.org/officeDocument/2006/relationships/image" Target="../media/image474.png"/><Relationship Id="rId477" Type="http://schemas.openxmlformats.org/officeDocument/2006/relationships/image" Target="../media/image516.png"/><Relationship Id="rId281" Type="http://schemas.openxmlformats.org/officeDocument/2006/relationships/image" Target="../media/image320.png"/><Relationship Id="rId337" Type="http://schemas.openxmlformats.org/officeDocument/2006/relationships/image" Target="../media/image376.png"/><Relationship Id="rId502" Type="http://schemas.openxmlformats.org/officeDocument/2006/relationships/image" Target="../media/image541.png"/><Relationship Id="rId34" Type="http://schemas.openxmlformats.org/officeDocument/2006/relationships/image" Target="../media/image73.png"/><Relationship Id="rId76" Type="http://schemas.openxmlformats.org/officeDocument/2006/relationships/image" Target="../media/image115.png"/><Relationship Id="rId141" Type="http://schemas.openxmlformats.org/officeDocument/2006/relationships/image" Target="../media/image180.png"/><Relationship Id="rId379" Type="http://schemas.openxmlformats.org/officeDocument/2006/relationships/image" Target="../media/image418.png"/><Relationship Id="rId7" Type="http://schemas.openxmlformats.org/officeDocument/2006/relationships/image" Target="../media/image46.png"/><Relationship Id="rId183" Type="http://schemas.openxmlformats.org/officeDocument/2006/relationships/image" Target="../media/image222.png"/><Relationship Id="rId239" Type="http://schemas.openxmlformats.org/officeDocument/2006/relationships/image" Target="../media/image278.png"/><Relationship Id="rId390" Type="http://schemas.openxmlformats.org/officeDocument/2006/relationships/image" Target="../media/image429.png"/><Relationship Id="rId404" Type="http://schemas.openxmlformats.org/officeDocument/2006/relationships/image" Target="../media/image443.png"/><Relationship Id="rId446" Type="http://schemas.openxmlformats.org/officeDocument/2006/relationships/image" Target="../media/image485.png"/><Relationship Id="rId250" Type="http://schemas.openxmlformats.org/officeDocument/2006/relationships/image" Target="../media/image289.png"/><Relationship Id="rId292" Type="http://schemas.openxmlformats.org/officeDocument/2006/relationships/image" Target="../media/image331.png"/><Relationship Id="rId306" Type="http://schemas.openxmlformats.org/officeDocument/2006/relationships/image" Target="../media/image345.png"/><Relationship Id="rId488" Type="http://schemas.openxmlformats.org/officeDocument/2006/relationships/image" Target="../media/image527.png"/><Relationship Id="rId45" Type="http://schemas.openxmlformats.org/officeDocument/2006/relationships/image" Target="../media/image84.png"/><Relationship Id="rId87" Type="http://schemas.openxmlformats.org/officeDocument/2006/relationships/image" Target="../media/image126.png"/><Relationship Id="rId110" Type="http://schemas.openxmlformats.org/officeDocument/2006/relationships/image" Target="../media/image149.png"/><Relationship Id="rId348" Type="http://schemas.openxmlformats.org/officeDocument/2006/relationships/image" Target="../media/image387.png"/><Relationship Id="rId513" Type="http://schemas.openxmlformats.org/officeDocument/2006/relationships/image" Target="../media/image552.png"/><Relationship Id="rId152" Type="http://schemas.openxmlformats.org/officeDocument/2006/relationships/image" Target="../media/image191.png"/><Relationship Id="rId194" Type="http://schemas.openxmlformats.org/officeDocument/2006/relationships/image" Target="../media/image233.png"/><Relationship Id="rId208" Type="http://schemas.openxmlformats.org/officeDocument/2006/relationships/image" Target="../media/image247.png"/><Relationship Id="rId415" Type="http://schemas.openxmlformats.org/officeDocument/2006/relationships/image" Target="../media/image454.png"/><Relationship Id="rId457" Type="http://schemas.openxmlformats.org/officeDocument/2006/relationships/image" Target="../media/image496.png"/><Relationship Id="rId261" Type="http://schemas.openxmlformats.org/officeDocument/2006/relationships/image" Target="../media/image300.png"/><Relationship Id="rId499" Type="http://schemas.openxmlformats.org/officeDocument/2006/relationships/image" Target="../media/image538.png"/><Relationship Id="rId14" Type="http://schemas.openxmlformats.org/officeDocument/2006/relationships/image" Target="../media/image53.png"/><Relationship Id="rId56" Type="http://schemas.openxmlformats.org/officeDocument/2006/relationships/image" Target="../media/image95.png"/><Relationship Id="rId317" Type="http://schemas.openxmlformats.org/officeDocument/2006/relationships/image" Target="../media/image356.png"/><Relationship Id="rId359" Type="http://schemas.openxmlformats.org/officeDocument/2006/relationships/image" Target="../media/image398.png"/><Relationship Id="rId524" Type="http://schemas.openxmlformats.org/officeDocument/2006/relationships/image" Target="../media/image563.png"/><Relationship Id="rId98" Type="http://schemas.openxmlformats.org/officeDocument/2006/relationships/image" Target="../media/image137.png"/><Relationship Id="rId121" Type="http://schemas.openxmlformats.org/officeDocument/2006/relationships/image" Target="../media/image160.png"/><Relationship Id="rId163" Type="http://schemas.openxmlformats.org/officeDocument/2006/relationships/image" Target="../media/image202.png"/><Relationship Id="rId219" Type="http://schemas.openxmlformats.org/officeDocument/2006/relationships/image" Target="../media/image258.png"/><Relationship Id="rId370" Type="http://schemas.openxmlformats.org/officeDocument/2006/relationships/image" Target="../media/image409.png"/><Relationship Id="rId426" Type="http://schemas.openxmlformats.org/officeDocument/2006/relationships/image" Target="../media/image465.png"/><Relationship Id="rId230" Type="http://schemas.openxmlformats.org/officeDocument/2006/relationships/image" Target="../media/image269.png"/><Relationship Id="rId468" Type="http://schemas.openxmlformats.org/officeDocument/2006/relationships/image" Target="../media/image507.png"/><Relationship Id="rId25" Type="http://schemas.openxmlformats.org/officeDocument/2006/relationships/image" Target="../media/image64.png"/><Relationship Id="rId67" Type="http://schemas.openxmlformats.org/officeDocument/2006/relationships/image" Target="../media/image106.png"/><Relationship Id="rId272" Type="http://schemas.openxmlformats.org/officeDocument/2006/relationships/image" Target="../media/image311.png"/><Relationship Id="rId328" Type="http://schemas.openxmlformats.org/officeDocument/2006/relationships/image" Target="../media/image367.png"/><Relationship Id="rId535" Type="http://schemas.openxmlformats.org/officeDocument/2006/relationships/image" Target="../media/image574.png"/><Relationship Id="rId132" Type="http://schemas.openxmlformats.org/officeDocument/2006/relationships/image" Target="../media/image171.png"/><Relationship Id="rId174" Type="http://schemas.openxmlformats.org/officeDocument/2006/relationships/image" Target="../media/image213.png"/><Relationship Id="rId381" Type="http://schemas.openxmlformats.org/officeDocument/2006/relationships/image" Target="../media/image420.png"/><Relationship Id="rId241" Type="http://schemas.openxmlformats.org/officeDocument/2006/relationships/image" Target="../media/image280.png"/><Relationship Id="rId437" Type="http://schemas.openxmlformats.org/officeDocument/2006/relationships/image" Target="../media/image476.png"/><Relationship Id="rId479" Type="http://schemas.openxmlformats.org/officeDocument/2006/relationships/image" Target="../media/image518.png"/><Relationship Id="rId36" Type="http://schemas.openxmlformats.org/officeDocument/2006/relationships/image" Target="../media/image75.png"/><Relationship Id="rId283" Type="http://schemas.openxmlformats.org/officeDocument/2006/relationships/image" Target="../media/image322.png"/><Relationship Id="rId339" Type="http://schemas.openxmlformats.org/officeDocument/2006/relationships/image" Target="../media/image378.png"/><Relationship Id="rId490" Type="http://schemas.openxmlformats.org/officeDocument/2006/relationships/image" Target="../media/image529.png"/><Relationship Id="rId504" Type="http://schemas.openxmlformats.org/officeDocument/2006/relationships/image" Target="../media/image543.png"/><Relationship Id="rId78" Type="http://schemas.openxmlformats.org/officeDocument/2006/relationships/image" Target="../media/image117.png"/><Relationship Id="rId101" Type="http://schemas.openxmlformats.org/officeDocument/2006/relationships/image" Target="../media/image140.png"/><Relationship Id="rId143" Type="http://schemas.openxmlformats.org/officeDocument/2006/relationships/image" Target="../media/image182.png"/><Relationship Id="rId185" Type="http://schemas.openxmlformats.org/officeDocument/2006/relationships/image" Target="../media/image224.png"/><Relationship Id="rId350" Type="http://schemas.openxmlformats.org/officeDocument/2006/relationships/image" Target="../media/image389.png"/><Relationship Id="rId406" Type="http://schemas.openxmlformats.org/officeDocument/2006/relationships/image" Target="../media/image445.png"/><Relationship Id="rId9" Type="http://schemas.openxmlformats.org/officeDocument/2006/relationships/image" Target="../media/image48.png"/><Relationship Id="rId210" Type="http://schemas.openxmlformats.org/officeDocument/2006/relationships/image" Target="../media/image249.png"/><Relationship Id="rId392" Type="http://schemas.openxmlformats.org/officeDocument/2006/relationships/image" Target="../media/image431.png"/><Relationship Id="rId448" Type="http://schemas.openxmlformats.org/officeDocument/2006/relationships/image" Target="../media/image487.png"/><Relationship Id="rId252" Type="http://schemas.openxmlformats.org/officeDocument/2006/relationships/image" Target="../media/image291.png"/><Relationship Id="rId294" Type="http://schemas.openxmlformats.org/officeDocument/2006/relationships/image" Target="../media/image333.png"/><Relationship Id="rId308" Type="http://schemas.openxmlformats.org/officeDocument/2006/relationships/image" Target="../media/image347.png"/><Relationship Id="rId515" Type="http://schemas.openxmlformats.org/officeDocument/2006/relationships/image" Target="../media/image554.png"/><Relationship Id="rId47" Type="http://schemas.openxmlformats.org/officeDocument/2006/relationships/image" Target="../media/image86.png"/><Relationship Id="rId89" Type="http://schemas.openxmlformats.org/officeDocument/2006/relationships/image" Target="../media/image128.png"/><Relationship Id="rId112" Type="http://schemas.openxmlformats.org/officeDocument/2006/relationships/image" Target="../media/image151.png"/><Relationship Id="rId154" Type="http://schemas.openxmlformats.org/officeDocument/2006/relationships/image" Target="../media/image193.png"/><Relationship Id="rId361" Type="http://schemas.openxmlformats.org/officeDocument/2006/relationships/image" Target="../media/image400.png"/><Relationship Id="rId196" Type="http://schemas.openxmlformats.org/officeDocument/2006/relationships/image" Target="../media/image235.png"/><Relationship Id="rId417" Type="http://schemas.openxmlformats.org/officeDocument/2006/relationships/image" Target="../media/image456.png"/><Relationship Id="rId459" Type="http://schemas.openxmlformats.org/officeDocument/2006/relationships/image" Target="../media/image498.png"/><Relationship Id="rId16" Type="http://schemas.openxmlformats.org/officeDocument/2006/relationships/image" Target="../media/image55.png"/><Relationship Id="rId221" Type="http://schemas.openxmlformats.org/officeDocument/2006/relationships/image" Target="../media/image260.png"/><Relationship Id="rId263" Type="http://schemas.openxmlformats.org/officeDocument/2006/relationships/image" Target="../media/image302.png"/><Relationship Id="rId319" Type="http://schemas.openxmlformats.org/officeDocument/2006/relationships/image" Target="../media/image358.png"/><Relationship Id="rId470" Type="http://schemas.openxmlformats.org/officeDocument/2006/relationships/image" Target="../media/image509.png"/><Relationship Id="rId526" Type="http://schemas.openxmlformats.org/officeDocument/2006/relationships/image" Target="../media/image565.png"/><Relationship Id="rId58" Type="http://schemas.openxmlformats.org/officeDocument/2006/relationships/image" Target="../media/image97.png"/><Relationship Id="rId123" Type="http://schemas.openxmlformats.org/officeDocument/2006/relationships/image" Target="../media/image162.png"/><Relationship Id="rId330" Type="http://schemas.openxmlformats.org/officeDocument/2006/relationships/image" Target="../media/image369.png"/><Relationship Id="rId165" Type="http://schemas.openxmlformats.org/officeDocument/2006/relationships/image" Target="../media/image204.png"/><Relationship Id="rId372" Type="http://schemas.openxmlformats.org/officeDocument/2006/relationships/image" Target="../media/image411.png"/><Relationship Id="rId428" Type="http://schemas.openxmlformats.org/officeDocument/2006/relationships/image" Target="../media/image467.png"/><Relationship Id="rId232" Type="http://schemas.openxmlformats.org/officeDocument/2006/relationships/image" Target="../media/image271.png"/><Relationship Id="rId274" Type="http://schemas.openxmlformats.org/officeDocument/2006/relationships/image" Target="../media/image313.png"/><Relationship Id="rId481" Type="http://schemas.openxmlformats.org/officeDocument/2006/relationships/image" Target="../media/image520.png"/><Relationship Id="rId27" Type="http://schemas.openxmlformats.org/officeDocument/2006/relationships/image" Target="../media/image66.png"/><Relationship Id="rId69" Type="http://schemas.openxmlformats.org/officeDocument/2006/relationships/image" Target="../media/image108.png"/><Relationship Id="rId134" Type="http://schemas.openxmlformats.org/officeDocument/2006/relationships/image" Target="../media/image173.png"/><Relationship Id="rId537" Type="http://schemas.openxmlformats.org/officeDocument/2006/relationships/image" Target="../media/image576.png"/><Relationship Id="rId80" Type="http://schemas.openxmlformats.org/officeDocument/2006/relationships/image" Target="../media/image119.png"/><Relationship Id="rId176" Type="http://schemas.openxmlformats.org/officeDocument/2006/relationships/image" Target="../media/image215.png"/><Relationship Id="rId341" Type="http://schemas.openxmlformats.org/officeDocument/2006/relationships/image" Target="../media/image380.png"/><Relationship Id="rId383" Type="http://schemas.openxmlformats.org/officeDocument/2006/relationships/image" Target="../media/image422.png"/><Relationship Id="rId439" Type="http://schemas.openxmlformats.org/officeDocument/2006/relationships/image" Target="../media/image478.png"/><Relationship Id="rId201" Type="http://schemas.openxmlformats.org/officeDocument/2006/relationships/image" Target="../media/image240.png"/><Relationship Id="rId243" Type="http://schemas.openxmlformats.org/officeDocument/2006/relationships/image" Target="../media/image282.png"/><Relationship Id="rId285" Type="http://schemas.openxmlformats.org/officeDocument/2006/relationships/image" Target="../media/image324.png"/><Relationship Id="rId450" Type="http://schemas.openxmlformats.org/officeDocument/2006/relationships/image" Target="../media/image489.png"/><Relationship Id="rId506" Type="http://schemas.openxmlformats.org/officeDocument/2006/relationships/image" Target="../media/image545.png"/><Relationship Id="rId38" Type="http://schemas.openxmlformats.org/officeDocument/2006/relationships/image" Target="../media/image77.png"/><Relationship Id="rId103" Type="http://schemas.openxmlformats.org/officeDocument/2006/relationships/image" Target="../media/image142.png"/><Relationship Id="rId310" Type="http://schemas.openxmlformats.org/officeDocument/2006/relationships/image" Target="../media/image349.png"/><Relationship Id="rId492" Type="http://schemas.openxmlformats.org/officeDocument/2006/relationships/image" Target="../media/image531.png"/><Relationship Id="rId91" Type="http://schemas.openxmlformats.org/officeDocument/2006/relationships/image" Target="../media/image130.png"/><Relationship Id="rId145" Type="http://schemas.openxmlformats.org/officeDocument/2006/relationships/image" Target="../media/image184.png"/><Relationship Id="rId187" Type="http://schemas.openxmlformats.org/officeDocument/2006/relationships/image" Target="../media/image226.png"/><Relationship Id="rId352" Type="http://schemas.openxmlformats.org/officeDocument/2006/relationships/image" Target="../media/image391.png"/><Relationship Id="rId394" Type="http://schemas.openxmlformats.org/officeDocument/2006/relationships/image" Target="../media/image433.png"/><Relationship Id="rId408" Type="http://schemas.openxmlformats.org/officeDocument/2006/relationships/image" Target="../media/image447.png"/><Relationship Id="rId212" Type="http://schemas.openxmlformats.org/officeDocument/2006/relationships/image" Target="../media/image251.png"/><Relationship Id="rId254" Type="http://schemas.openxmlformats.org/officeDocument/2006/relationships/image" Target="../media/image293.png"/><Relationship Id="rId49" Type="http://schemas.openxmlformats.org/officeDocument/2006/relationships/image" Target="../media/image88.png"/><Relationship Id="rId114" Type="http://schemas.openxmlformats.org/officeDocument/2006/relationships/image" Target="../media/image153.png"/><Relationship Id="rId296" Type="http://schemas.openxmlformats.org/officeDocument/2006/relationships/image" Target="../media/image335.png"/><Relationship Id="rId461" Type="http://schemas.openxmlformats.org/officeDocument/2006/relationships/image" Target="../media/image500.png"/><Relationship Id="rId517" Type="http://schemas.openxmlformats.org/officeDocument/2006/relationships/image" Target="../media/image556.png"/><Relationship Id="rId60" Type="http://schemas.openxmlformats.org/officeDocument/2006/relationships/image" Target="../media/image99.png"/><Relationship Id="rId156" Type="http://schemas.openxmlformats.org/officeDocument/2006/relationships/image" Target="../media/image195.png"/><Relationship Id="rId198" Type="http://schemas.openxmlformats.org/officeDocument/2006/relationships/image" Target="../media/image237.png"/><Relationship Id="rId321" Type="http://schemas.openxmlformats.org/officeDocument/2006/relationships/image" Target="../media/image360.png"/><Relationship Id="rId363" Type="http://schemas.openxmlformats.org/officeDocument/2006/relationships/image" Target="../media/image402.png"/><Relationship Id="rId419" Type="http://schemas.openxmlformats.org/officeDocument/2006/relationships/image" Target="../media/image458.png"/><Relationship Id="rId223" Type="http://schemas.openxmlformats.org/officeDocument/2006/relationships/image" Target="../media/image262.png"/><Relationship Id="rId430" Type="http://schemas.openxmlformats.org/officeDocument/2006/relationships/image" Target="../media/image469.png"/><Relationship Id="rId18" Type="http://schemas.openxmlformats.org/officeDocument/2006/relationships/image" Target="../media/image57.png"/><Relationship Id="rId265" Type="http://schemas.openxmlformats.org/officeDocument/2006/relationships/image" Target="../media/image304.png"/><Relationship Id="rId472" Type="http://schemas.openxmlformats.org/officeDocument/2006/relationships/image" Target="../media/image511.png"/><Relationship Id="rId528" Type="http://schemas.openxmlformats.org/officeDocument/2006/relationships/image" Target="../media/image567.png"/><Relationship Id="rId125" Type="http://schemas.openxmlformats.org/officeDocument/2006/relationships/image" Target="../media/image164.png"/><Relationship Id="rId167" Type="http://schemas.openxmlformats.org/officeDocument/2006/relationships/image" Target="../media/image206.png"/><Relationship Id="rId332" Type="http://schemas.openxmlformats.org/officeDocument/2006/relationships/image" Target="../media/image371.png"/><Relationship Id="rId374" Type="http://schemas.openxmlformats.org/officeDocument/2006/relationships/image" Target="../media/image413.png"/><Relationship Id="rId71" Type="http://schemas.openxmlformats.org/officeDocument/2006/relationships/image" Target="../media/image110.png"/><Relationship Id="rId234" Type="http://schemas.openxmlformats.org/officeDocument/2006/relationships/image" Target="../media/image273.png"/><Relationship Id="rId2" Type="http://schemas.openxmlformats.org/officeDocument/2006/relationships/notesSlide" Target="../notesSlides/notesSlide5.xml"/><Relationship Id="rId29" Type="http://schemas.openxmlformats.org/officeDocument/2006/relationships/image" Target="../media/image68.png"/><Relationship Id="rId276" Type="http://schemas.openxmlformats.org/officeDocument/2006/relationships/image" Target="../media/image315.png"/><Relationship Id="rId441" Type="http://schemas.openxmlformats.org/officeDocument/2006/relationships/image" Target="../media/image480.png"/><Relationship Id="rId483" Type="http://schemas.openxmlformats.org/officeDocument/2006/relationships/image" Target="../media/image522.png"/><Relationship Id="rId40" Type="http://schemas.openxmlformats.org/officeDocument/2006/relationships/image" Target="../media/image79.png"/><Relationship Id="rId136" Type="http://schemas.openxmlformats.org/officeDocument/2006/relationships/image" Target="../media/image175.png"/><Relationship Id="rId178" Type="http://schemas.openxmlformats.org/officeDocument/2006/relationships/image" Target="../media/image217.png"/><Relationship Id="rId301" Type="http://schemas.openxmlformats.org/officeDocument/2006/relationships/image" Target="../media/image340.png"/><Relationship Id="rId343" Type="http://schemas.openxmlformats.org/officeDocument/2006/relationships/image" Target="../media/image382.png"/><Relationship Id="rId82" Type="http://schemas.openxmlformats.org/officeDocument/2006/relationships/image" Target="../media/image121.png"/><Relationship Id="rId203" Type="http://schemas.openxmlformats.org/officeDocument/2006/relationships/image" Target="../media/image242.png"/><Relationship Id="rId385" Type="http://schemas.openxmlformats.org/officeDocument/2006/relationships/image" Target="../media/image424.png"/><Relationship Id="rId245" Type="http://schemas.openxmlformats.org/officeDocument/2006/relationships/image" Target="../media/image284.png"/><Relationship Id="rId287" Type="http://schemas.openxmlformats.org/officeDocument/2006/relationships/image" Target="../media/image326.png"/><Relationship Id="rId410" Type="http://schemas.openxmlformats.org/officeDocument/2006/relationships/image" Target="../media/image449.png"/><Relationship Id="rId452" Type="http://schemas.openxmlformats.org/officeDocument/2006/relationships/image" Target="../media/image491.png"/><Relationship Id="rId494" Type="http://schemas.openxmlformats.org/officeDocument/2006/relationships/image" Target="../media/image533.png"/><Relationship Id="rId508" Type="http://schemas.openxmlformats.org/officeDocument/2006/relationships/image" Target="../media/image547.png"/><Relationship Id="rId105" Type="http://schemas.openxmlformats.org/officeDocument/2006/relationships/image" Target="../media/image144.png"/><Relationship Id="rId147" Type="http://schemas.openxmlformats.org/officeDocument/2006/relationships/image" Target="../media/image186.png"/><Relationship Id="rId312" Type="http://schemas.openxmlformats.org/officeDocument/2006/relationships/image" Target="../media/image351.png"/><Relationship Id="rId354" Type="http://schemas.openxmlformats.org/officeDocument/2006/relationships/image" Target="../media/image393.png"/><Relationship Id="rId51" Type="http://schemas.openxmlformats.org/officeDocument/2006/relationships/image" Target="../media/image90.png"/><Relationship Id="rId93" Type="http://schemas.openxmlformats.org/officeDocument/2006/relationships/image" Target="../media/image132.png"/><Relationship Id="rId189" Type="http://schemas.openxmlformats.org/officeDocument/2006/relationships/image" Target="../media/image228.png"/><Relationship Id="rId396" Type="http://schemas.openxmlformats.org/officeDocument/2006/relationships/image" Target="../media/image435.png"/><Relationship Id="rId214" Type="http://schemas.openxmlformats.org/officeDocument/2006/relationships/image" Target="../media/image253.png"/><Relationship Id="rId256" Type="http://schemas.openxmlformats.org/officeDocument/2006/relationships/image" Target="../media/image295.png"/><Relationship Id="rId298" Type="http://schemas.openxmlformats.org/officeDocument/2006/relationships/image" Target="../media/image337.png"/><Relationship Id="rId421" Type="http://schemas.openxmlformats.org/officeDocument/2006/relationships/image" Target="../media/image460.png"/><Relationship Id="rId463" Type="http://schemas.openxmlformats.org/officeDocument/2006/relationships/image" Target="../media/image502.png"/><Relationship Id="rId519" Type="http://schemas.openxmlformats.org/officeDocument/2006/relationships/image" Target="../media/image558.png"/><Relationship Id="rId116" Type="http://schemas.openxmlformats.org/officeDocument/2006/relationships/image" Target="../media/image155.png"/><Relationship Id="rId158" Type="http://schemas.openxmlformats.org/officeDocument/2006/relationships/image" Target="../media/image197.png"/><Relationship Id="rId323" Type="http://schemas.openxmlformats.org/officeDocument/2006/relationships/image" Target="../media/image362.png"/><Relationship Id="rId530" Type="http://schemas.openxmlformats.org/officeDocument/2006/relationships/image" Target="../media/image569.png"/><Relationship Id="rId20" Type="http://schemas.openxmlformats.org/officeDocument/2006/relationships/image" Target="../media/image59.png"/><Relationship Id="rId62" Type="http://schemas.openxmlformats.org/officeDocument/2006/relationships/image" Target="../media/image101.png"/><Relationship Id="rId365" Type="http://schemas.openxmlformats.org/officeDocument/2006/relationships/image" Target="../media/image404.png"/><Relationship Id="rId225" Type="http://schemas.openxmlformats.org/officeDocument/2006/relationships/image" Target="../media/image264.png"/><Relationship Id="rId267" Type="http://schemas.openxmlformats.org/officeDocument/2006/relationships/image" Target="../media/image306.png"/><Relationship Id="rId432" Type="http://schemas.openxmlformats.org/officeDocument/2006/relationships/image" Target="../media/image471.png"/><Relationship Id="rId474" Type="http://schemas.openxmlformats.org/officeDocument/2006/relationships/image" Target="../media/image513.png"/><Relationship Id="rId127" Type="http://schemas.openxmlformats.org/officeDocument/2006/relationships/image" Target="../media/image166.png"/><Relationship Id="rId31" Type="http://schemas.openxmlformats.org/officeDocument/2006/relationships/image" Target="../media/image70.png"/><Relationship Id="rId73" Type="http://schemas.openxmlformats.org/officeDocument/2006/relationships/image" Target="../media/image112.png"/><Relationship Id="rId169" Type="http://schemas.openxmlformats.org/officeDocument/2006/relationships/image" Target="../media/image208.png"/><Relationship Id="rId334" Type="http://schemas.openxmlformats.org/officeDocument/2006/relationships/image" Target="../media/image373.png"/><Relationship Id="rId376" Type="http://schemas.openxmlformats.org/officeDocument/2006/relationships/image" Target="../media/image415.png"/><Relationship Id="rId4" Type="http://schemas.openxmlformats.org/officeDocument/2006/relationships/image" Target="../media/image43.png"/><Relationship Id="rId180" Type="http://schemas.openxmlformats.org/officeDocument/2006/relationships/image" Target="../media/image219.png"/><Relationship Id="rId236" Type="http://schemas.openxmlformats.org/officeDocument/2006/relationships/image" Target="../media/image275.png"/><Relationship Id="rId278" Type="http://schemas.openxmlformats.org/officeDocument/2006/relationships/image" Target="../media/image317.png"/><Relationship Id="rId401" Type="http://schemas.openxmlformats.org/officeDocument/2006/relationships/image" Target="../media/image440.png"/><Relationship Id="rId443" Type="http://schemas.openxmlformats.org/officeDocument/2006/relationships/image" Target="../media/image482.png"/><Relationship Id="rId303" Type="http://schemas.openxmlformats.org/officeDocument/2006/relationships/image" Target="../media/image342.png"/><Relationship Id="rId485" Type="http://schemas.openxmlformats.org/officeDocument/2006/relationships/image" Target="../media/image524.png"/><Relationship Id="rId42" Type="http://schemas.openxmlformats.org/officeDocument/2006/relationships/image" Target="../media/image81.png"/><Relationship Id="rId84" Type="http://schemas.openxmlformats.org/officeDocument/2006/relationships/image" Target="../media/image123.png"/><Relationship Id="rId138" Type="http://schemas.openxmlformats.org/officeDocument/2006/relationships/image" Target="../media/image177.png"/><Relationship Id="rId345" Type="http://schemas.openxmlformats.org/officeDocument/2006/relationships/image" Target="../media/image384.png"/><Relationship Id="rId387" Type="http://schemas.openxmlformats.org/officeDocument/2006/relationships/image" Target="../media/image426.png"/><Relationship Id="rId510" Type="http://schemas.openxmlformats.org/officeDocument/2006/relationships/image" Target="../media/image549.png"/><Relationship Id="rId191" Type="http://schemas.openxmlformats.org/officeDocument/2006/relationships/image" Target="../media/image230.png"/><Relationship Id="rId205" Type="http://schemas.openxmlformats.org/officeDocument/2006/relationships/image" Target="../media/image244.png"/><Relationship Id="rId247" Type="http://schemas.openxmlformats.org/officeDocument/2006/relationships/image" Target="../media/image286.png"/><Relationship Id="rId412" Type="http://schemas.openxmlformats.org/officeDocument/2006/relationships/image" Target="../media/image451.png"/><Relationship Id="rId107" Type="http://schemas.openxmlformats.org/officeDocument/2006/relationships/image" Target="../media/image146.png"/><Relationship Id="rId289" Type="http://schemas.openxmlformats.org/officeDocument/2006/relationships/image" Target="../media/image328.png"/><Relationship Id="rId454" Type="http://schemas.openxmlformats.org/officeDocument/2006/relationships/image" Target="../media/image493.png"/><Relationship Id="rId496" Type="http://schemas.openxmlformats.org/officeDocument/2006/relationships/image" Target="../media/image535.png"/><Relationship Id="rId11" Type="http://schemas.openxmlformats.org/officeDocument/2006/relationships/image" Target="../media/image50.png"/><Relationship Id="rId53" Type="http://schemas.openxmlformats.org/officeDocument/2006/relationships/image" Target="../media/image92.png"/><Relationship Id="rId149" Type="http://schemas.openxmlformats.org/officeDocument/2006/relationships/image" Target="../media/image188.png"/><Relationship Id="rId314" Type="http://schemas.openxmlformats.org/officeDocument/2006/relationships/image" Target="../media/image353.png"/><Relationship Id="rId356" Type="http://schemas.openxmlformats.org/officeDocument/2006/relationships/image" Target="../media/image395.png"/><Relationship Id="rId398" Type="http://schemas.openxmlformats.org/officeDocument/2006/relationships/image" Target="../media/image437.png"/><Relationship Id="rId521" Type="http://schemas.openxmlformats.org/officeDocument/2006/relationships/image" Target="../media/image560.png"/><Relationship Id="rId95" Type="http://schemas.openxmlformats.org/officeDocument/2006/relationships/image" Target="../media/image134.png"/><Relationship Id="rId160" Type="http://schemas.openxmlformats.org/officeDocument/2006/relationships/image" Target="../media/image199.png"/><Relationship Id="rId216" Type="http://schemas.openxmlformats.org/officeDocument/2006/relationships/image" Target="../media/image255.png"/><Relationship Id="rId423" Type="http://schemas.openxmlformats.org/officeDocument/2006/relationships/image" Target="../media/image462.png"/><Relationship Id="rId258" Type="http://schemas.openxmlformats.org/officeDocument/2006/relationships/image" Target="../media/image297.png"/><Relationship Id="rId465" Type="http://schemas.openxmlformats.org/officeDocument/2006/relationships/image" Target="../media/image504.png"/><Relationship Id="rId22" Type="http://schemas.openxmlformats.org/officeDocument/2006/relationships/image" Target="../media/image61.png"/><Relationship Id="rId64" Type="http://schemas.openxmlformats.org/officeDocument/2006/relationships/image" Target="../media/image103.png"/><Relationship Id="rId118" Type="http://schemas.openxmlformats.org/officeDocument/2006/relationships/image" Target="../media/image157.png"/><Relationship Id="rId325" Type="http://schemas.openxmlformats.org/officeDocument/2006/relationships/image" Target="../media/image364.png"/><Relationship Id="rId367" Type="http://schemas.openxmlformats.org/officeDocument/2006/relationships/image" Target="../media/image406.png"/><Relationship Id="rId532" Type="http://schemas.openxmlformats.org/officeDocument/2006/relationships/image" Target="../media/image571.png"/><Relationship Id="rId171" Type="http://schemas.openxmlformats.org/officeDocument/2006/relationships/image" Target="../media/image210.png"/><Relationship Id="rId227" Type="http://schemas.openxmlformats.org/officeDocument/2006/relationships/image" Target="../media/image266.png"/><Relationship Id="rId269" Type="http://schemas.openxmlformats.org/officeDocument/2006/relationships/image" Target="../media/image308.png"/><Relationship Id="rId434" Type="http://schemas.openxmlformats.org/officeDocument/2006/relationships/image" Target="../media/image473.png"/><Relationship Id="rId476" Type="http://schemas.openxmlformats.org/officeDocument/2006/relationships/image" Target="../media/image515.png"/><Relationship Id="rId33" Type="http://schemas.openxmlformats.org/officeDocument/2006/relationships/image" Target="../media/image72.png"/><Relationship Id="rId129" Type="http://schemas.openxmlformats.org/officeDocument/2006/relationships/image" Target="../media/image168.png"/><Relationship Id="rId280" Type="http://schemas.openxmlformats.org/officeDocument/2006/relationships/image" Target="../media/image319.png"/><Relationship Id="rId336" Type="http://schemas.openxmlformats.org/officeDocument/2006/relationships/image" Target="../media/image375.png"/><Relationship Id="rId501" Type="http://schemas.openxmlformats.org/officeDocument/2006/relationships/image" Target="../media/image540.png"/><Relationship Id="rId75" Type="http://schemas.openxmlformats.org/officeDocument/2006/relationships/image" Target="../media/image114.png"/><Relationship Id="rId140" Type="http://schemas.openxmlformats.org/officeDocument/2006/relationships/image" Target="../media/image179.png"/><Relationship Id="rId182" Type="http://schemas.openxmlformats.org/officeDocument/2006/relationships/image" Target="../media/image221.png"/><Relationship Id="rId378" Type="http://schemas.openxmlformats.org/officeDocument/2006/relationships/image" Target="../media/image417.png"/><Relationship Id="rId403" Type="http://schemas.openxmlformats.org/officeDocument/2006/relationships/image" Target="../media/image442.png"/><Relationship Id="rId6" Type="http://schemas.openxmlformats.org/officeDocument/2006/relationships/image" Target="../media/image45.png"/><Relationship Id="rId238" Type="http://schemas.openxmlformats.org/officeDocument/2006/relationships/image" Target="../media/image277.png"/><Relationship Id="rId445" Type="http://schemas.openxmlformats.org/officeDocument/2006/relationships/image" Target="../media/image484.png"/><Relationship Id="rId487" Type="http://schemas.openxmlformats.org/officeDocument/2006/relationships/image" Target="../media/image526.png"/><Relationship Id="rId291" Type="http://schemas.openxmlformats.org/officeDocument/2006/relationships/image" Target="../media/image330.png"/><Relationship Id="rId305" Type="http://schemas.openxmlformats.org/officeDocument/2006/relationships/image" Target="../media/image344.png"/><Relationship Id="rId347" Type="http://schemas.openxmlformats.org/officeDocument/2006/relationships/image" Target="../media/image386.png"/><Relationship Id="rId512" Type="http://schemas.openxmlformats.org/officeDocument/2006/relationships/image" Target="../media/image551.png"/><Relationship Id="rId44" Type="http://schemas.openxmlformats.org/officeDocument/2006/relationships/image" Target="../media/image83.png"/><Relationship Id="rId86" Type="http://schemas.openxmlformats.org/officeDocument/2006/relationships/image" Target="../media/image125.png"/><Relationship Id="rId151" Type="http://schemas.openxmlformats.org/officeDocument/2006/relationships/image" Target="../media/image190.png"/><Relationship Id="rId389" Type="http://schemas.openxmlformats.org/officeDocument/2006/relationships/image" Target="../media/image428.png"/><Relationship Id="rId193" Type="http://schemas.openxmlformats.org/officeDocument/2006/relationships/image" Target="../media/image232.png"/><Relationship Id="rId207" Type="http://schemas.openxmlformats.org/officeDocument/2006/relationships/image" Target="../media/image246.png"/><Relationship Id="rId249" Type="http://schemas.openxmlformats.org/officeDocument/2006/relationships/image" Target="../media/image288.png"/><Relationship Id="rId414" Type="http://schemas.openxmlformats.org/officeDocument/2006/relationships/image" Target="../media/image453.png"/><Relationship Id="rId456" Type="http://schemas.openxmlformats.org/officeDocument/2006/relationships/image" Target="../media/image495.png"/><Relationship Id="rId498" Type="http://schemas.openxmlformats.org/officeDocument/2006/relationships/image" Target="../media/image537.png"/><Relationship Id="rId13" Type="http://schemas.openxmlformats.org/officeDocument/2006/relationships/image" Target="../media/image52.png"/><Relationship Id="rId109" Type="http://schemas.openxmlformats.org/officeDocument/2006/relationships/image" Target="../media/image148.png"/><Relationship Id="rId260" Type="http://schemas.openxmlformats.org/officeDocument/2006/relationships/image" Target="../media/image299.png"/><Relationship Id="rId316" Type="http://schemas.openxmlformats.org/officeDocument/2006/relationships/image" Target="../media/image355.png"/><Relationship Id="rId523" Type="http://schemas.openxmlformats.org/officeDocument/2006/relationships/image" Target="../media/image562.png"/><Relationship Id="rId55" Type="http://schemas.openxmlformats.org/officeDocument/2006/relationships/image" Target="../media/image94.png"/><Relationship Id="rId97" Type="http://schemas.openxmlformats.org/officeDocument/2006/relationships/image" Target="../media/image136.png"/><Relationship Id="rId120" Type="http://schemas.openxmlformats.org/officeDocument/2006/relationships/image" Target="../media/image159.png"/><Relationship Id="rId358" Type="http://schemas.openxmlformats.org/officeDocument/2006/relationships/image" Target="../media/image397.png"/><Relationship Id="rId162" Type="http://schemas.openxmlformats.org/officeDocument/2006/relationships/image" Target="../media/image201.png"/><Relationship Id="rId218" Type="http://schemas.openxmlformats.org/officeDocument/2006/relationships/image" Target="../media/image257.png"/><Relationship Id="rId425" Type="http://schemas.openxmlformats.org/officeDocument/2006/relationships/image" Target="../media/image464.png"/><Relationship Id="rId467" Type="http://schemas.openxmlformats.org/officeDocument/2006/relationships/image" Target="../media/image506.png"/><Relationship Id="rId271" Type="http://schemas.openxmlformats.org/officeDocument/2006/relationships/image" Target="../media/image310.png"/><Relationship Id="rId24" Type="http://schemas.openxmlformats.org/officeDocument/2006/relationships/image" Target="../media/image63.png"/><Relationship Id="rId66" Type="http://schemas.openxmlformats.org/officeDocument/2006/relationships/image" Target="../media/image105.png"/><Relationship Id="rId131" Type="http://schemas.openxmlformats.org/officeDocument/2006/relationships/image" Target="../media/image170.png"/><Relationship Id="rId327" Type="http://schemas.openxmlformats.org/officeDocument/2006/relationships/image" Target="../media/image366.png"/><Relationship Id="rId369" Type="http://schemas.openxmlformats.org/officeDocument/2006/relationships/image" Target="../media/image408.png"/><Relationship Id="rId534" Type="http://schemas.openxmlformats.org/officeDocument/2006/relationships/image" Target="../media/image573.png"/><Relationship Id="rId173" Type="http://schemas.openxmlformats.org/officeDocument/2006/relationships/image" Target="../media/image212.png"/><Relationship Id="rId229" Type="http://schemas.openxmlformats.org/officeDocument/2006/relationships/image" Target="../media/image268.png"/><Relationship Id="rId380" Type="http://schemas.openxmlformats.org/officeDocument/2006/relationships/image" Target="../media/image419.png"/><Relationship Id="rId436" Type="http://schemas.openxmlformats.org/officeDocument/2006/relationships/image" Target="../media/image475.png"/><Relationship Id="rId240" Type="http://schemas.openxmlformats.org/officeDocument/2006/relationships/image" Target="../media/image279.png"/><Relationship Id="rId478" Type="http://schemas.openxmlformats.org/officeDocument/2006/relationships/image" Target="../media/image517.png"/><Relationship Id="rId35" Type="http://schemas.openxmlformats.org/officeDocument/2006/relationships/image" Target="../media/image74.png"/><Relationship Id="rId77" Type="http://schemas.openxmlformats.org/officeDocument/2006/relationships/image" Target="../media/image116.png"/><Relationship Id="rId100" Type="http://schemas.openxmlformats.org/officeDocument/2006/relationships/image" Target="../media/image139.png"/><Relationship Id="rId282" Type="http://schemas.openxmlformats.org/officeDocument/2006/relationships/image" Target="../media/image321.png"/><Relationship Id="rId338" Type="http://schemas.openxmlformats.org/officeDocument/2006/relationships/image" Target="../media/image377.png"/><Relationship Id="rId503" Type="http://schemas.openxmlformats.org/officeDocument/2006/relationships/image" Target="../media/image542.png"/><Relationship Id="rId8" Type="http://schemas.openxmlformats.org/officeDocument/2006/relationships/image" Target="../media/image47.png"/><Relationship Id="rId142" Type="http://schemas.openxmlformats.org/officeDocument/2006/relationships/image" Target="../media/image181.png"/><Relationship Id="rId184" Type="http://schemas.openxmlformats.org/officeDocument/2006/relationships/image" Target="../media/image223.png"/><Relationship Id="rId391" Type="http://schemas.openxmlformats.org/officeDocument/2006/relationships/image" Target="../media/image430.png"/><Relationship Id="rId405" Type="http://schemas.openxmlformats.org/officeDocument/2006/relationships/image" Target="../media/image444.png"/><Relationship Id="rId447" Type="http://schemas.openxmlformats.org/officeDocument/2006/relationships/image" Target="../media/image486.png"/><Relationship Id="rId251" Type="http://schemas.openxmlformats.org/officeDocument/2006/relationships/image" Target="../media/image290.png"/><Relationship Id="rId489" Type="http://schemas.openxmlformats.org/officeDocument/2006/relationships/image" Target="../media/image528.png"/><Relationship Id="rId46" Type="http://schemas.openxmlformats.org/officeDocument/2006/relationships/image" Target="../media/image85.png"/><Relationship Id="rId293" Type="http://schemas.openxmlformats.org/officeDocument/2006/relationships/image" Target="../media/image332.png"/><Relationship Id="rId307" Type="http://schemas.openxmlformats.org/officeDocument/2006/relationships/image" Target="../media/image346.png"/><Relationship Id="rId349" Type="http://schemas.openxmlformats.org/officeDocument/2006/relationships/image" Target="../media/image388.png"/><Relationship Id="rId514" Type="http://schemas.openxmlformats.org/officeDocument/2006/relationships/image" Target="../media/image553.png"/><Relationship Id="rId88" Type="http://schemas.openxmlformats.org/officeDocument/2006/relationships/image" Target="../media/image127.png"/><Relationship Id="rId111" Type="http://schemas.openxmlformats.org/officeDocument/2006/relationships/image" Target="../media/image150.png"/><Relationship Id="rId153" Type="http://schemas.openxmlformats.org/officeDocument/2006/relationships/image" Target="../media/image192.png"/><Relationship Id="rId195" Type="http://schemas.openxmlformats.org/officeDocument/2006/relationships/image" Target="../media/image234.png"/><Relationship Id="rId209" Type="http://schemas.openxmlformats.org/officeDocument/2006/relationships/image" Target="../media/image248.png"/><Relationship Id="rId360" Type="http://schemas.openxmlformats.org/officeDocument/2006/relationships/image" Target="../media/image399.png"/><Relationship Id="rId416" Type="http://schemas.openxmlformats.org/officeDocument/2006/relationships/image" Target="../media/image455.png"/><Relationship Id="rId220" Type="http://schemas.openxmlformats.org/officeDocument/2006/relationships/image" Target="../media/image259.png"/><Relationship Id="rId458" Type="http://schemas.openxmlformats.org/officeDocument/2006/relationships/image" Target="../media/image497.png"/><Relationship Id="rId15" Type="http://schemas.openxmlformats.org/officeDocument/2006/relationships/image" Target="../media/image54.png"/><Relationship Id="rId57" Type="http://schemas.openxmlformats.org/officeDocument/2006/relationships/image" Target="../media/image96.png"/><Relationship Id="rId262" Type="http://schemas.openxmlformats.org/officeDocument/2006/relationships/image" Target="../media/image301.png"/><Relationship Id="rId318" Type="http://schemas.openxmlformats.org/officeDocument/2006/relationships/image" Target="../media/image357.png"/><Relationship Id="rId525" Type="http://schemas.openxmlformats.org/officeDocument/2006/relationships/image" Target="../media/image564.png"/><Relationship Id="rId99" Type="http://schemas.openxmlformats.org/officeDocument/2006/relationships/image" Target="../media/image138.png"/><Relationship Id="rId122" Type="http://schemas.openxmlformats.org/officeDocument/2006/relationships/image" Target="../media/image161.png"/><Relationship Id="rId164" Type="http://schemas.openxmlformats.org/officeDocument/2006/relationships/image" Target="../media/image203.png"/><Relationship Id="rId371" Type="http://schemas.openxmlformats.org/officeDocument/2006/relationships/image" Target="../media/image410.png"/><Relationship Id="rId427" Type="http://schemas.openxmlformats.org/officeDocument/2006/relationships/image" Target="../media/image466.png"/><Relationship Id="rId469" Type="http://schemas.openxmlformats.org/officeDocument/2006/relationships/image" Target="../media/image508.png"/><Relationship Id="rId26" Type="http://schemas.openxmlformats.org/officeDocument/2006/relationships/image" Target="../media/image65.png"/><Relationship Id="rId231" Type="http://schemas.openxmlformats.org/officeDocument/2006/relationships/image" Target="../media/image270.png"/><Relationship Id="rId273" Type="http://schemas.openxmlformats.org/officeDocument/2006/relationships/image" Target="../media/image312.png"/><Relationship Id="rId329" Type="http://schemas.openxmlformats.org/officeDocument/2006/relationships/image" Target="../media/image368.png"/><Relationship Id="rId480" Type="http://schemas.openxmlformats.org/officeDocument/2006/relationships/image" Target="../media/image519.png"/><Relationship Id="rId536" Type="http://schemas.openxmlformats.org/officeDocument/2006/relationships/image" Target="../media/image575.png"/><Relationship Id="rId68" Type="http://schemas.openxmlformats.org/officeDocument/2006/relationships/image" Target="../media/image107.png"/><Relationship Id="rId133" Type="http://schemas.openxmlformats.org/officeDocument/2006/relationships/image" Target="../media/image172.png"/><Relationship Id="rId175" Type="http://schemas.openxmlformats.org/officeDocument/2006/relationships/image" Target="../media/image214.png"/><Relationship Id="rId340" Type="http://schemas.openxmlformats.org/officeDocument/2006/relationships/image" Target="../media/image379.png"/><Relationship Id="rId200" Type="http://schemas.openxmlformats.org/officeDocument/2006/relationships/image" Target="../media/image239.png"/><Relationship Id="rId382" Type="http://schemas.openxmlformats.org/officeDocument/2006/relationships/image" Target="../media/image421.png"/><Relationship Id="rId438" Type="http://schemas.openxmlformats.org/officeDocument/2006/relationships/image" Target="../media/image477.png"/><Relationship Id="rId242" Type="http://schemas.openxmlformats.org/officeDocument/2006/relationships/image" Target="../media/image281.png"/><Relationship Id="rId284" Type="http://schemas.openxmlformats.org/officeDocument/2006/relationships/image" Target="../media/image323.png"/><Relationship Id="rId491" Type="http://schemas.openxmlformats.org/officeDocument/2006/relationships/image" Target="../media/image530.png"/><Relationship Id="rId505" Type="http://schemas.openxmlformats.org/officeDocument/2006/relationships/image" Target="../media/image544.png"/><Relationship Id="rId37" Type="http://schemas.openxmlformats.org/officeDocument/2006/relationships/image" Target="../media/image76.png"/><Relationship Id="rId79" Type="http://schemas.openxmlformats.org/officeDocument/2006/relationships/image" Target="../media/image118.png"/><Relationship Id="rId102" Type="http://schemas.openxmlformats.org/officeDocument/2006/relationships/image" Target="../media/image141.png"/><Relationship Id="rId144" Type="http://schemas.openxmlformats.org/officeDocument/2006/relationships/image" Target="../media/image183.png"/><Relationship Id="rId90" Type="http://schemas.openxmlformats.org/officeDocument/2006/relationships/image" Target="../media/image129.png"/><Relationship Id="rId186" Type="http://schemas.openxmlformats.org/officeDocument/2006/relationships/image" Target="../media/image225.png"/><Relationship Id="rId351" Type="http://schemas.openxmlformats.org/officeDocument/2006/relationships/image" Target="../media/image390.png"/><Relationship Id="rId393" Type="http://schemas.openxmlformats.org/officeDocument/2006/relationships/image" Target="../media/image432.png"/><Relationship Id="rId407" Type="http://schemas.openxmlformats.org/officeDocument/2006/relationships/image" Target="../media/image446.png"/><Relationship Id="rId449" Type="http://schemas.openxmlformats.org/officeDocument/2006/relationships/image" Target="../media/image488.png"/><Relationship Id="rId211" Type="http://schemas.openxmlformats.org/officeDocument/2006/relationships/image" Target="../media/image250.png"/><Relationship Id="rId253" Type="http://schemas.openxmlformats.org/officeDocument/2006/relationships/image" Target="../media/image292.png"/><Relationship Id="rId295" Type="http://schemas.openxmlformats.org/officeDocument/2006/relationships/image" Target="../media/image334.png"/><Relationship Id="rId309" Type="http://schemas.openxmlformats.org/officeDocument/2006/relationships/image" Target="../media/image348.png"/><Relationship Id="rId460" Type="http://schemas.openxmlformats.org/officeDocument/2006/relationships/image" Target="../media/image499.png"/><Relationship Id="rId516" Type="http://schemas.openxmlformats.org/officeDocument/2006/relationships/image" Target="../media/image555.png"/><Relationship Id="rId48" Type="http://schemas.openxmlformats.org/officeDocument/2006/relationships/image" Target="../media/image87.png"/><Relationship Id="rId113" Type="http://schemas.openxmlformats.org/officeDocument/2006/relationships/image" Target="../media/image152.png"/><Relationship Id="rId320" Type="http://schemas.openxmlformats.org/officeDocument/2006/relationships/image" Target="../media/image359.png"/><Relationship Id="rId155" Type="http://schemas.openxmlformats.org/officeDocument/2006/relationships/image" Target="../media/image194.png"/><Relationship Id="rId197" Type="http://schemas.openxmlformats.org/officeDocument/2006/relationships/image" Target="../media/image236.png"/><Relationship Id="rId362" Type="http://schemas.openxmlformats.org/officeDocument/2006/relationships/image" Target="../media/image401.png"/><Relationship Id="rId418" Type="http://schemas.openxmlformats.org/officeDocument/2006/relationships/image" Target="../media/image457.png"/><Relationship Id="rId222" Type="http://schemas.openxmlformats.org/officeDocument/2006/relationships/image" Target="../media/image261.png"/><Relationship Id="rId264" Type="http://schemas.openxmlformats.org/officeDocument/2006/relationships/image" Target="../media/image303.png"/><Relationship Id="rId471" Type="http://schemas.openxmlformats.org/officeDocument/2006/relationships/image" Target="../media/image510.png"/><Relationship Id="rId17" Type="http://schemas.openxmlformats.org/officeDocument/2006/relationships/image" Target="../media/image56.png"/><Relationship Id="rId59" Type="http://schemas.openxmlformats.org/officeDocument/2006/relationships/image" Target="../media/image98.png"/><Relationship Id="rId124" Type="http://schemas.openxmlformats.org/officeDocument/2006/relationships/image" Target="../media/image163.png"/><Relationship Id="rId527" Type="http://schemas.openxmlformats.org/officeDocument/2006/relationships/image" Target="../media/image566.png"/><Relationship Id="rId70" Type="http://schemas.openxmlformats.org/officeDocument/2006/relationships/image" Target="../media/image109.png"/><Relationship Id="rId166" Type="http://schemas.openxmlformats.org/officeDocument/2006/relationships/image" Target="../media/image205.png"/><Relationship Id="rId331" Type="http://schemas.openxmlformats.org/officeDocument/2006/relationships/image" Target="../media/image370.png"/><Relationship Id="rId373" Type="http://schemas.openxmlformats.org/officeDocument/2006/relationships/image" Target="../media/image412.png"/><Relationship Id="rId429" Type="http://schemas.openxmlformats.org/officeDocument/2006/relationships/image" Target="../media/image468.png"/><Relationship Id="rId1" Type="http://schemas.openxmlformats.org/officeDocument/2006/relationships/slideLayout" Target="../slideLayouts/slideLayout17.xml"/><Relationship Id="rId233" Type="http://schemas.openxmlformats.org/officeDocument/2006/relationships/image" Target="../media/image272.png"/><Relationship Id="rId440" Type="http://schemas.openxmlformats.org/officeDocument/2006/relationships/image" Target="../media/image479.png"/><Relationship Id="rId28" Type="http://schemas.openxmlformats.org/officeDocument/2006/relationships/image" Target="../media/image67.png"/><Relationship Id="rId275" Type="http://schemas.openxmlformats.org/officeDocument/2006/relationships/image" Target="../media/image314.png"/><Relationship Id="rId300" Type="http://schemas.openxmlformats.org/officeDocument/2006/relationships/image" Target="../media/image339.png"/><Relationship Id="rId482" Type="http://schemas.openxmlformats.org/officeDocument/2006/relationships/image" Target="../media/image521.png"/><Relationship Id="rId81" Type="http://schemas.openxmlformats.org/officeDocument/2006/relationships/image" Target="../media/image120.png"/><Relationship Id="rId135" Type="http://schemas.openxmlformats.org/officeDocument/2006/relationships/image" Target="../media/image174.png"/><Relationship Id="rId177" Type="http://schemas.openxmlformats.org/officeDocument/2006/relationships/image" Target="../media/image216.png"/><Relationship Id="rId342" Type="http://schemas.openxmlformats.org/officeDocument/2006/relationships/image" Target="../media/image381.png"/><Relationship Id="rId384" Type="http://schemas.openxmlformats.org/officeDocument/2006/relationships/image" Target="../media/image423.png"/><Relationship Id="rId202" Type="http://schemas.openxmlformats.org/officeDocument/2006/relationships/image" Target="../media/image241.png"/><Relationship Id="rId244" Type="http://schemas.openxmlformats.org/officeDocument/2006/relationships/image" Target="../media/image283.png"/><Relationship Id="rId39" Type="http://schemas.openxmlformats.org/officeDocument/2006/relationships/image" Target="../media/image78.png"/><Relationship Id="rId286" Type="http://schemas.openxmlformats.org/officeDocument/2006/relationships/image" Target="../media/image325.png"/><Relationship Id="rId451" Type="http://schemas.openxmlformats.org/officeDocument/2006/relationships/image" Target="../media/image490.png"/><Relationship Id="rId493" Type="http://schemas.openxmlformats.org/officeDocument/2006/relationships/image" Target="../media/image532.png"/><Relationship Id="rId507" Type="http://schemas.openxmlformats.org/officeDocument/2006/relationships/image" Target="../media/image546.png"/><Relationship Id="rId50" Type="http://schemas.openxmlformats.org/officeDocument/2006/relationships/image" Target="../media/image89.png"/><Relationship Id="rId104" Type="http://schemas.openxmlformats.org/officeDocument/2006/relationships/image" Target="../media/image143.png"/><Relationship Id="rId146" Type="http://schemas.openxmlformats.org/officeDocument/2006/relationships/image" Target="../media/image185.png"/><Relationship Id="rId188" Type="http://schemas.openxmlformats.org/officeDocument/2006/relationships/image" Target="../media/image227.png"/><Relationship Id="rId311" Type="http://schemas.openxmlformats.org/officeDocument/2006/relationships/image" Target="../media/image350.png"/><Relationship Id="rId353" Type="http://schemas.openxmlformats.org/officeDocument/2006/relationships/image" Target="../media/image392.png"/><Relationship Id="rId395" Type="http://schemas.openxmlformats.org/officeDocument/2006/relationships/image" Target="../media/image434.png"/><Relationship Id="rId409" Type="http://schemas.openxmlformats.org/officeDocument/2006/relationships/image" Target="../media/image448.png"/><Relationship Id="rId92" Type="http://schemas.openxmlformats.org/officeDocument/2006/relationships/image" Target="../media/image131.png"/><Relationship Id="rId213" Type="http://schemas.openxmlformats.org/officeDocument/2006/relationships/image" Target="../media/image252.png"/><Relationship Id="rId420" Type="http://schemas.openxmlformats.org/officeDocument/2006/relationships/image" Target="../media/image459.png"/><Relationship Id="rId255" Type="http://schemas.openxmlformats.org/officeDocument/2006/relationships/image" Target="../media/image294.png"/><Relationship Id="rId297" Type="http://schemas.openxmlformats.org/officeDocument/2006/relationships/image" Target="../media/image336.png"/><Relationship Id="rId462" Type="http://schemas.openxmlformats.org/officeDocument/2006/relationships/image" Target="../media/image501.png"/><Relationship Id="rId518" Type="http://schemas.openxmlformats.org/officeDocument/2006/relationships/image" Target="../media/image557.png"/><Relationship Id="rId115" Type="http://schemas.openxmlformats.org/officeDocument/2006/relationships/image" Target="../media/image154.png"/><Relationship Id="rId157" Type="http://schemas.openxmlformats.org/officeDocument/2006/relationships/image" Target="../media/image196.png"/><Relationship Id="rId322" Type="http://schemas.openxmlformats.org/officeDocument/2006/relationships/image" Target="../media/image361.png"/><Relationship Id="rId364" Type="http://schemas.openxmlformats.org/officeDocument/2006/relationships/image" Target="../media/image403.png"/><Relationship Id="rId61" Type="http://schemas.openxmlformats.org/officeDocument/2006/relationships/image" Target="../media/image100.png"/><Relationship Id="rId199" Type="http://schemas.openxmlformats.org/officeDocument/2006/relationships/image" Target="../media/image238.png"/><Relationship Id="rId19" Type="http://schemas.openxmlformats.org/officeDocument/2006/relationships/image" Target="../media/image58.png"/><Relationship Id="rId224" Type="http://schemas.openxmlformats.org/officeDocument/2006/relationships/image" Target="../media/image263.png"/><Relationship Id="rId266" Type="http://schemas.openxmlformats.org/officeDocument/2006/relationships/image" Target="../media/image305.png"/><Relationship Id="rId431" Type="http://schemas.openxmlformats.org/officeDocument/2006/relationships/image" Target="../media/image470.png"/><Relationship Id="rId473" Type="http://schemas.openxmlformats.org/officeDocument/2006/relationships/image" Target="../media/image512.png"/><Relationship Id="rId529" Type="http://schemas.openxmlformats.org/officeDocument/2006/relationships/image" Target="../media/image568.png"/><Relationship Id="rId30" Type="http://schemas.openxmlformats.org/officeDocument/2006/relationships/image" Target="../media/image69.png"/><Relationship Id="rId126" Type="http://schemas.openxmlformats.org/officeDocument/2006/relationships/image" Target="../media/image165.png"/><Relationship Id="rId168" Type="http://schemas.openxmlformats.org/officeDocument/2006/relationships/image" Target="../media/image207.png"/><Relationship Id="rId333" Type="http://schemas.openxmlformats.org/officeDocument/2006/relationships/image" Target="../media/image372.png"/><Relationship Id="rId72" Type="http://schemas.openxmlformats.org/officeDocument/2006/relationships/image" Target="../media/image111.png"/><Relationship Id="rId375" Type="http://schemas.openxmlformats.org/officeDocument/2006/relationships/image" Target="../media/image414.png"/><Relationship Id="rId3" Type="http://schemas.openxmlformats.org/officeDocument/2006/relationships/image" Target="../media/image42.png"/><Relationship Id="rId235" Type="http://schemas.openxmlformats.org/officeDocument/2006/relationships/image" Target="../media/image274.png"/><Relationship Id="rId277" Type="http://schemas.openxmlformats.org/officeDocument/2006/relationships/image" Target="../media/image316.png"/><Relationship Id="rId400" Type="http://schemas.openxmlformats.org/officeDocument/2006/relationships/image" Target="../media/image439.png"/><Relationship Id="rId442" Type="http://schemas.openxmlformats.org/officeDocument/2006/relationships/image" Target="../media/image481.png"/><Relationship Id="rId484" Type="http://schemas.openxmlformats.org/officeDocument/2006/relationships/image" Target="../media/image523.png"/><Relationship Id="rId137" Type="http://schemas.openxmlformats.org/officeDocument/2006/relationships/image" Target="../media/image176.png"/><Relationship Id="rId302" Type="http://schemas.openxmlformats.org/officeDocument/2006/relationships/image" Target="../media/image341.png"/><Relationship Id="rId344" Type="http://schemas.openxmlformats.org/officeDocument/2006/relationships/image" Target="../media/image383.png"/><Relationship Id="rId41" Type="http://schemas.openxmlformats.org/officeDocument/2006/relationships/image" Target="../media/image80.png"/><Relationship Id="rId83" Type="http://schemas.openxmlformats.org/officeDocument/2006/relationships/image" Target="../media/image122.png"/><Relationship Id="rId179" Type="http://schemas.openxmlformats.org/officeDocument/2006/relationships/image" Target="../media/image218.png"/><Relationship Id="rId386" Type="http://schemas.openxmlformats.org/officeDocument/2006/relationships/image" Target="../media/image425.png"/><Relationship Id="rId190" Type="http://schemas.openxmlformats.org/officeDocument/2006/relationships/image" Target="../media/image229.png"/><Relationship Id="rId204" Type="http://schemas.openxmlformats.org/officeDocument/2006/relationships/image" Target="../media/image243.png"/><Relationship Id="rId246" Type="http://schemas.openxmlformats.org/officeDocument/2006/relationships/image" Target="../media/image285.png"/><Relationship Id="rId288" Type="http://schemas.openxmlformats.org/officeDocument/2006/relationships/image" Target="../media/image327.png"/><Relationship Id="rId411" Type="http://schemas.openxmlformats.org/officeDocument/2006/relationships/image" Target="../media/image450.png"/><Relationship Id="rId453" Type="http://schemas.openxmlformats.org/officeDocument/2006/relationships/image" Target="../media/image492.png"/><Relationship Id="rId509" Type="http://schemas.openxmlformats.org/officeDocument/2006/relationships/image" Target="../media/image548.png"/><Relationship Id="rId106" Type="http://schemas.openxmlformats.org/officeDocument/2006/relationships/image" Target="../media/image145.png"/><Relationship Id="rId313" Type="http://schemas.openxmlformats.org/officeDocument/2006/relationships/image" Target="../media/image352.png"/><Relationship Id="rId495" Type="http://schemas.openxmlformats.org/officeDocument/2006/relationships/image" Target="../media/image534.png"/><Relationship Id="rId10" Type="http://schemas.openxmlformats.org/officeDocument/2006/relationships/image" Target="../media/image49.png"/><Relationship Id="rId52" Type="http://schemas.openxmlformats.org/officeDocument/2006/relationships/image" Target="../media/image91.png"/><Relationship Id="rId94" Type="http://schemas.openxmlformats.org/officeDocument/2006/relationships/image" Target="../media/image133.png"/><Relationship Id="rId148" Type="http://schemas.openxmlformats.org/officeDocument/2006/relationships/image" Target="../media/image187.png"/><Relationship Id="rId355" Type="http://schemas.openxmlformats.org/officeDocument/2006/relationships/image" Target="../media/image394.png"/><Relationship Id="rId397" Type="http://schemas.openxmlformats.org/officeDocument/2006/relationships/image" Target="../media/image436.png"/><Relationship Id="rId520" Type="http://schemas.openxmlformats.org/officeDocument/2006/relationships/image" Target="../media/image559.png"/><Relationship Id="rId215" Type="http://schemas.openxmlformats.org/officeDocument/2006/relationships/image" Target="../media/image254.png"/><Relationship Id="rId257" Type="http://schemas.openxmlformats.org/officeDocument/2006/relationships/image" Target="../media/image296.png"/><Relationship Id="rId422" Type="http://schemas.openxmlformats.org/officeDocument/2006/relationships/image" Target="../media/image461.png"/><Relationship Id="rId464" Type="http://schemas.openxmlformats.org/officeDocument/2006/relationships/image" Target="../media/image503.png"/><Relationship Id="rId299" Type="http://schemas.openxmlformats.org/officeDocument/2006/relationships/image" Target="../media/image338.png"/><Relationship Id="rId63" Type="http://schemas.openxmlformats.org/officeDocument/2006/relationships/image" Target="../media/image102.png"/><Relationship Id="rId159" Type="http://schemas.openxmlformats.org/officeDocument/2006/relationships/image" Target="../media/image198.png"/><Relationship Id="rId366" Type="http://schemas.openxmlformats.org/officeDocument/2006/relationships/image" Target="../media/image405.png"/><Relationship Id="rId226" Type="http://schemas.openxmlformats.org/officeDocument/2006/relationships/image" Target="../media/image265.png"/><Relationship Id="rId433" Type="http://schemas.openxmlformats.org/officeDocument/2006/relationships/image" Target="../media/image472.png"/><Relationship Id="rId74" Type="http://schemas.openxmlformats.org/officeDocument/2006/relationships/image" Target="../media/image113.png"/><Relationship Id="rId377" Type="http://schemas.openxmlformats.org/officeDocument/2006/relationships/image" Target="../media/image416.png"/><Relationship Id="rId500" Type="http://schemas.openxmlformats.org/officeDocument/2006/relationships/image" Target="../media/image539.png"/><Relationship Id="rId5" Type="http://schemas.openxmlformats.org/officeDocument/2006/relationships/image" Target="../media/image44.png"/><Relationship Id="rId237" Type="http://schemas.openxmlformats.org/officeDocument/2006/relationships/image" Target="../media/image276.png"/><Relationship Id="rId444" Type="http://schemas.openxmlformats.org/officeDocument/2006/relationships/image" Target="../media/image4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8.png"/><Relationship Id="rId21" Type="http://schemas.openxmlformats.org/officeDocument/2006/relationships/image" Target="../media/image62.png"/><Relationship Id="rId324" Type="http://schemas.openxmlformats.org/officeDocument/2006/relationships/image" Target="../media/image365.png"/><Relationship Id="rId531" Type="http://schemas.openxmlformats.org/officeDocument/2006/relationships/image" Target="../media/image572.png"/><Relationship Id="rId170" Type="http://schemas.openxmlformats.org/officeDocument/2006/relationships/image" Target="../media/image211.png"/><Relationship Id="rId268" Type="http://schemas.openxmlformats.org/officeDocument/2006/relationships/image" Target="../media/image309.png"/><Relationship Id="rId475" Type="http://schemas.openxmlformats.org/officeDocument/2006/relationships/image" Target="../media/image516.png"/><Relationship Id="rId32" Type="http://schemas.openxmlformats.org/officeDocument/2006/relationships/image" Target="../media/image73.png"/><Relationship Id="rId128" Type="http://schemas.openxmlformats.org/officeDocument/2006/relationships/image" Target="../media/image169.png"/><Relationship Id="rId335" Type="http://schemas.openxmlformats.org/officeDocument/2006/relationships/image" Target="../media/image376.png"/><Relationship Id="rId181" Type="http://schemas.openxmlformats.org/officeDocument/2006/relationships/image" Target="../media/image222.png"/><Relationship Id="rId402" Type="http://schemas.openxmlformats.org/officeDocument/2006/relationships/image" Target="../media/image443.png"/><Relationship Id="rId279" Type="http://schemas.openxmlformats.org/officeDocument/2006/relationships/image" Target="../media/image320.png"/><Relationship Id="rId444" Type="http://schemas.openxmlformats.org/officeDocument/2006/relationships/image" Target="../media/image485.png"/><Relationship Id="rId486" Type="http://schemas.openxmlformats.org/officeDocument/2006/relationships/image" Target="../media/image527.png"/><Relationship Id="rId43" Type="http://schemas.openxmlformats.org/officeDocument/2006/relationships/image" Target="../media/image84.png"/><Relationship Id="rId139" Type="http://schemas.openxmlformats.org/officeDocument/2006/relationships/image" Target="../media/image180.png"/><Relationship Id="rId290" Type="http://schemas.openxmlformats.org/officeDocument/2006/relationships/image" Target="../media/image331.png"/><Relationship Id="rId304" Type="http://schemas.openxmlformats.org/officeDocument/2006/relationships/image" Target="../media/image345.png"/><Relationship Id="rId346" Type="http://schemas.openxmlformats.org/officeDocument/2006/relationships/image" Target="../media/image387.png"/><Relationship Id="rId388" Type="http://schemas.openxmlformats.org/officeDocument/2006/relationships/image" Target="../media/image429.png"/><Relationship Id="rId511" Type="http://schemas.openxmlformats.org/officeDocument/2006/relationships/image" Target="../media/image552.png"/><Relationship Id="rId85" Type="http://schemas.openxmlformats.org/officeDocument/2006/relationships/image" Target="../media/image126.png"/><Relationship Id="rId150" Type="http://schemas.openxmlformats.org/officeDocument/2006/relationships/image" Target="../media/image191.png"/><Relationship Id="rId192" Type="http://schemas.openxmlformats.org/officeDocument/2006/relationships/image" Target="../media/image233.png"/><Relationship Id="rId206" Type="http://schemas.openxmlformats.org/officeDocument/2006/relationships/image" Target="../media/image247.png"/><Relationship Id="rId413" Type="http://schemas.openxmlformats.org/officeDocument/2006/relationships/image" Target="../media/image454.png"/><Relationship Id="rId248" Type="http://schemas.openxmlformats.org/officeDocument/2006/relationships/image" Target="../media/image289.png"/><Relationship Id="rId455" Type="http://schemas.openxmlformats.org/officeDocument/2006/relationships/image" Target="../media/image496.png"/><Relationship Id="rId497" Type="http://schemas.openxmlformats.org/officeDocument/2006/relationships/image" Target="../media/image538.png"/><Relationship Id="rId12" Type="http://schemas.openxmlformats.org/officeDocument/2006/relationships/image" Target="../media/image53.png"/><Relationship Id="rId108" Type="http://schemas.openxmlformats.org/officeDocument/2006/relationships/image" Target="../media/image149.png"/><Relationship Id="rId315" Type="http://schemas.openxmlformats.org/officeDocument/2006/relationships/image" Target="../media/image356.png"/><Relationship Id="rId357" Type="http://schemas.openxmlformats.org/officeDocument/2006/relationships/image" Target="../media/image398.png"/><Relationship Id="rId522" Type="http://schemas.openxmlformats.org/officeDocument/2006/relationships/image" Target="../media/image563.png"/><Relationship Id="rId54" Type="http://schemas.openxmlformats.org/officeDocument/2006/relationships/image" Target="../media/image95.png"/><Relationship Id="rId96" Type="http://schemas.openxmlformats.org/officeDocument/2006/relationships/image" Target="../media/image137.png"/><Relationship Id="rId161" Type="http://schemas.openxmlformats.org/officeDocument/2006/relationships/image" Target="../media/image202.png"/><Relationship Id="rId217" Type="http://schemas.openxmlformats.org/officeDocument/2006/relationships/image" Target="../media/image258.png"/><Relationship Id="rId399" Type="http://schemas.openxmlformats.org/officeDocument/2006/relationships/image" Target="../media/image440.png"/><Relationship Id="rId259" Type="http://schemas.openxmlformats.org/officeDocument/2006/relationships/image" Target="../media/image300.png"/><Relationship Id="rId424" Type="http://schemas.openxmlformats.org/officeDocument/2006/relationships/image" Target="../media/image465.png"/><Relationship Id="rId466" Type="http://schemas.openxmlformats.org/officeDocument/2006/relationships/image" Target="../media/image507.png"/><Relationship Id="rId23" Type="http://schemas.openxmlformats.org/officeDocument/2006/relationships/image" Target="../media/image64.png"/><Relationship Id="rId119" Type="http://schemas.openxmlformats.org/officeDocument/2006/relationships/image" Target="../media/image160.png"/><Relationship Id="rId270" Type="http://schemas.openxmlformats.org/officeDocument/2006/relationships/image" Target="../media/image311.png"/><Relationship Id="rId326" Type="http://schemas.openxmlformats.org/officeDocument/2006/relationships/image" Target="../media/image367.png"/><Relationship Id="rId533" Type="http://schemas.openxmlformats.org/officeDocument/2006/relationships/image" Target="../media/image574.png"/><Relationship Id="rId65" Type="http://schemas.openxmlformats.org/officeDocument/2006/relationships/image" Target="../media/image106.png"/><Relationship Id="rId130" Type="http://schemas.openxmlformats.org/officeDocument/2006/relationships/image" Target="../media/image171.png"/><Relationship Id="rId368" Type="http://schemas.openxmlformats.org/officeDocument/2006/relationships/image" Target="../media/image409.png"/><Relationship Id="rId172" Type="http://schemas.openxmlformats.org/officeDocument/2006/relationships/image" Target="../media/image213.png"/><Relationship Id="rId228" Type="http://schemas.openxmlformats.org/officeDocument/2006/relationships/image" Target="../media/image269.png"/><Relationship Id="rId435" Type="http://schemas.openxmlformats.org/officeDocument/2006/relationships/image" Target="../media/image476.png"/><Relationship Id="rId477" Type="http://schemas.openxmlformats.org/officeDocument/2006/relationships/image" Target="../media/image518.png"/><Relationship Id="rId281" Type="http://schemas.openxmlformats.org/officeDocument/2006/relationships/image" Target="../media/image322.png"/><Relationship Id="rId337" Type="http://schemas.openxmlformats.org/officeDocument/2006/relationships/image" Target="../media/image378.png"/><Relationship Id="rId502" Type="http://schemas.openxmlformats.org/officeDocument/2006/relationships/image" Target="../media/image543.png"/><Relationship Id="rId34" Type="http://schemas.openxmlformats.org/officeDocument/2006/relationships/image" Target="../media/image75.png"/><Relationship Id="rId76" Type="http://schemas.openxmlformats.org/officeDocument/2006/relationships/image" Target="../media/image117.png"/><Relationship Id="rId141" Type="http://schemas.openxmlformats.org/officeDocument/2006/relationships/image" Target="../media/image182.png"/><Relationship Id="rId379" Type="http://schemas.openxmlformats.org/officeDocument/2006/relationships/image" Target="../media/image420.png"/><Relationship Id="rId7" Type="http://schemas.openxmlformats.org/officeDocument/2006/relationships/image" Target="../media/image48.png"/><Relationship Id="rId183" Type="http://schemas.openxmlformats.org/officeDocument/2006/relationships/image" Target="../media/image224.png"/><Relationship Id="rId239" Type="http://schemas.openxmlformats.org/officeDocument/2006/relationships/image" Target="../media/image280.png"/><Relationship Id="rId390" Type="http://schemas.openxmlformats.org/officeDocument/2006/relationships/image" Target="../media/image431.png"/><Relationship Id="rId404" Type="http://schemas.openxmlformats.org/officeDocument/2006/relationships/image" Target="../media/image445.png"/><Relationship Id="rId446" Type="http://schemas.openxmlformats.org/officeDocument/2006/relationships/image" Target="../media/image487.png"/><Relationship Id="rId250" Type="http://schemas.openxmlformats.org/officeDocument/2006/relationships/image" Target="../media/image291.png"/><Relationship Id="rId292" Type="http://schemas.openxmlformats.org/officeDocument/2006/relationships/image" Target="../media/image333.png"/><Relationship Id="rId306" Type="http://schemas.openxmlformats.org/officeDocument/2006/relationships/image" Target="../media/image347.png"/><Relationship Id="rId488" Type="http://schemas.openxmlformats.org/officeDocument/2006/relationships/image" Target="../media/image529.png"/><Relationship Id="rId45" Type="http://schemas.openxmlformats.org/officeDocument/2006/relationships/image" Target="../media/image86.png"/><Relationship Id="rId87" Type="http://schemas.openxmlformats.org/officeDocument/2006/relationships/image" Target="../media/image128.png"/><Relationship Id="rId110" Type="http://schemas.openxmlformats.org/officeDocument/2006/relationships/image" Target="../media/image151.png"/><Relationship Id="rId348" Type="http://schemas.openxmlformats.org/officeDocument/2006/relationships/image" Target="../media/image389.png"/><Relationship Id="rId513" Type="http://schemas.openxmlformats.org/officeDocument/2006/relationships/image" Target="../media/image554.png"/><Relationship Id="rId152" Type="http://schemas.openxmlformats.org/officeDocument/2006/relationships/image" Target="../media/image193.png"/><Relationship Id="rId194" Type="http://schemas.openxmlformats.org/officeDocument/2006/relationships/image" Target="../media/image235.png"/><Relationship Id="rId208" Type="http://schemas.openxmlformats.org/officeDocument/2006/relationships/image" Target="../media/image249.png"/><Relationship Id="rId415" Type="http://schemas.openxmlformats.org/officeDocument/2006/relationships/image" Target="../media/image456.png"/><Relationship Id="rId457" Type="http://schemas.openxmlformats.org/officeDocument/2006/relationships/image" Target="../media/image498.png"/><Relationship Id="rId261" Type="http://schemas.openxmlformats.org/officeDocument/2006/relationships/image" Target="../media/image302.png"/><Relationship Id="rId499" Type="http://schemas.openxmlformats.org/officeDocument/2006/relationships/image" Target="../media/image540.png"/><Relationship Id="rId14" Type="http://schemas.openxmlformats.org/officeDocument/2006/relationships/image" Target="../media/image55.png"/><Relationship Id="rId56" Type="http://schemas.openxmlformats.org/officeDocument/2006/relationships/image" Target="../media/image97.png"/><Relationship Id="rId317" Type="http://schemas.openxmlformats.org/officeDocument/2006/relationships/image" Target="../media/image358.png"/><Relationship Id="rId359" Type="http://schemas.openxmlformats.org/officeDocument/2006/relationships/image" Target="../media/image400.png"/><Relationship Id="rId524" Type="http://schemas.openxmlformats.org/officeDocument/2006/relationships/image" Target="../media/image565.png"/><Relationship Id="rId98" Type="http://schemas.openxmlformats.org/officeDocument/2006/relationships/image" Target="../media/image139.png"/><Relationship Id="rId121" Type="http://schemas.openxmlformats.org/officeDocument/2006/relationships/image" Target="../media/image162.png"/><Relationship Id="rId163" Type="http://schemas.openxmlformats.org/officeDocument/2006/relationships/image" Target="../media/image204.png"/><Relationship Id="rId219" Type="http://schemas.openxmlformats.org/officeDocument/2006/relationships/image" Target="../media/image260.png"/><Relationship Id="rId370" Type="http://schemas.openxmlformats.org/officeDocument/2006/relationships/image" Target="../media/image411.png"/><Relationship Id="rId426" Type="http://schemas.openxmlformats.org/officeDocument/2006/relationships/image" Target="../media/image467.png"/><Relationship Id="rId230" Type="http://schemas.openxmlformats.org/officeDocument/2006/relationships/image" Target="../media/image271.png"/><Relationship Id="rId468" Type="http://schemas.openxmlformats.org/officeDocument/2006/relationships/image" Target="../media/image509.png"/><Relationship Id="rId25" Type="http://schemas.openxmlformats.org/officeDocument/2006/relationships/image" Target="../media/image66.png"/><Relationship Id="rId67" Type="http://schemas.openxmlformats.org/officeDocument/2006/relationships/image" Target="../media/image108.png"/><Relationship Id="rId272" Type="http://schemas.openxmlformats.org/officeDocument/2006/relationships/image" Target="../media/image313.png"/><Relationship Id="rId328" Type="http://schemas.openxmlformats.org/officeDocument/2006/relationships/image" Target="../media/image369.png"/><Relationship Id="rId535" Type="http://schemas.openxmlformats.org/officeDocument/2006/relationships/image" Target="../media/image576.png"/><Relationship Id="rId132" Type="http://schemas.openxmlformats.org/officeDocument/2006/relationships/image" Target="../media/image173.png"/><Relationship Id="rId174" Type="http://schemas.openxmlformats.org/officeDocument/2006/relationships/image" Target="../media/image215.png"/><Relationship Id="rId381" Type="http://schemas.openxmlformats.org/officeDocument/2006/relationships/image" Target="../media/image422.png"/><Relationship Id="rId241" Type="http://schemas.openxmlformats.org/officeDocument/2006/relationships/image" Target="../media/image282.png"/><Relationship Id="rId437" Type="http://schemas.openxmlformats.org/officeDocument/2006/relationships/image" Target="../media/image478.png"/><Relationship Id="rId479" Type="http://schemas.openxmlformats.org/officeDocument/2006/relationships/image" Target="../media/image520.png"/><Relationship Id="rId36" Type="http://schemas.openxmlformats.org/officeDocument/2006/relationships/image" Target="../media/image77.png"/><Relationship Id="rId283" Type="http://schemas.openxmlformats.org/officeDocument/2006/relationships/image" Target="../media/image324.png"/><Relationship Id="rId339" Type="http://schemas.openxmlformats.org/officeDocument/2006/relationships/image" Target="../media/image380.png"/><Relationship Id="rId490" Type="http://schemas.openxmlformats.org/officeDocument/2006/relationships/image" Target="../media/image531.png"/><Relationship Id="rId504" Type="http://schemas.openxmlformats.org/officeDocument/2006/relationships/image" Target="../media/image545.png"/><Relationship Id="rId78" Type="http://schemas.openxmlformats.org/officeDocument/2006/relationships/image" Target="../media/image119.png"/><Relationship Id="rId101" Type="http://schemas.openxmlformats.org/officeDocument/2006/relationships/image" Target="../media/image142.png"/><Relationship Id="rId143" Type="http://schemas.openxmlformats.org/officeDocument/2006/relationships/image" Target="../media/image184.png"/><Relationship Id="rId185" Type="http://schemas.openxmlformats.org/officeDocument/2006/relationships/image" Target="../media/image226.png"/><Relationship Id="rId350" Type="http://schemas.openxmlformats.org/officeDocument/2006/relationships/image" Target="../media/image391.png"/><Relationship Id="rId406" Type="http://schemas.openxmlformats.org/officeDocument/2006/relationships/image" Target="../media/image447.png"/><Relationship Id="rId9" Type="http://schemas.openxmlformats.org/officeDocument/2006/relationships/image" Target="../media/image50.png"/><Relationship Id="rId210" Type="http://schemas.openxmlformats.org/officeDocument/2006/relationships/image" Target="../media/image251.png"/><Relationship Id="rId392" Type="http://schemas.openxmlformats.org/officeDocument/2006/relationships/image" Target="../media/image433.png"/><Relationship Id="rId448" Type="http://schemas.openxmlformats.org/officeDocument/2006/relationships/image" Target="../media/image489.png"/><Relationship Id="rId252" Type="http://schemas.openxmlformats.org/officeDocument/2006/relationships/image" Target="../media/image293.png"/><Relationship Id="rId294" Type="http://schemas.openxmlformats.org/officeDocument/2006/relationships/image" Target="../media/image335.png"/><Relationship Id="rId308" Type="http://schemas.openxmlformats.org/officeDocument/2006/relationships/image" Target="../media/image349.png"/><Relationship Id="rId515" Type="http://schemas.openxmlformats.org/officeDocument/2006/relationships/image" Target="../media/image556.png"/><Relationship Id="rId47" Type="http://schemas.openxmlformats.org/officeDocument/2006/relationships/image" Target="../media/image88.png"/><Relationship Id="rId89" Type="http://schemas.openxmlformats.org/officeDocument/2006/relationships/image" Target="../media/image130.png"/><Relationship Id="rId112" Type="http://schemas.openxmlformats.org/officeDocument/2006/relationships/image" Target="../media/image153.png"/><Relationship Id="rId154" Type="http://schemas.openxmlformats.org/officeDocument/2006/relationships/image" Target="../media/image195.png"/><Relationship Id="rId361" Type="http://schemas.openxmlformats.org/officeDocument/2006/relationships/image" Target="../media/image402.png"/><Relationship Id="rId196" Type="http://schemas.openxmlformats.org/officeDocument/2006/relationships/image" Target="../media/image237.png"/><Relationship Id="rId417" Type="http://schemas.openxmlformats.org/officeDocument/2006/relationships/image" Target="../media/image458.png"/><Relationship Id="rId459" Type="http://schemas.openxmlformats.org/officeDocument/2006/relationships/image" Target="../media/image500.png"/><Relationship Id="rId16" Type="http://schemas.openxmlformats.org/officeDocument/2006/relationships/image" Target="../media/image57.png"/><Relationship Id="rId221" Type="http://schemas.openxmlformats.org/officeDocument/2006/relationships/image" Target="../media/image262.png"/><Relationship Id="rId263" Type="http://schemas.openxmlformats.org/officeDocument/2006/relationships/image" Target="../media/image304.png"/><Relationship Id="rId319" Type="http://schemas.openxmlformats.org/officeDocument/2006/relationships/image" Target="../media/image360.png"/><Relationship Id="rId470" Type="http://schemas.openxmlformats.org/officeDocument/2006/relationships/image" Target="../media/image511.png"/><Relationship Id="rId526" Type="http://schemas.openxmlformats.org/officeDocument/2006/relationships/image" Target="../media/image567.png"/><Relationship Id="rId58" Type="http://schemas.openxmlformats.org/officeDocument/2006/relationships/image" Target="../media/image99.png"/><Relationship Id="rId123" Type="http://schemas.openxmlformats.org/officeDocument/2006/relationships/image" Target="../media/image164.png"/><Relationship Id="rId330" Type="http://schemas.openxmlformats.org/officeDocument/2006/relationships/image" Target="../media/image371.png"/><Relationship Id="rId165" Type="http://schemas.openxmlformats.org/officeDocument/2006/relationships/image" Target="../media/image206.png"/><Relationship Id="rId372" Type="http://schemas.openxmlformats.org/officeDocument/2006/relationships/image" Target="../media/image413.png"/><Relationship Id="rId428" Type="http://schemas.openxmlformats.org/officeDocument/2006/relationships/image" Target="../media/image469.png"/><Relationship Id="rId232" Type="http://schemas.openxmlformats.org/officeDocument/2006/relationships/image" Target="../media/image273.png"/><Relationship Id="rId274" Type="http://schemas.openxmlformats.org/officeDocument/2006/relationships/image" Target="../media/image315.png"/><Relationship Id="rId481" Type="http://schemas.openxmlformats.org/officeDocument/2006/relationships/image" Target="../media/image522.png"/><Relationship Id="rId27" Type="http://schemas.openxmlformats.org/officeDocument/2006/relationships/image" Target="../media/image68.png"/><Relationship Id="rId69" Type="http://schemas.openxmlformats.org/officeDocument/2006/relationships/image" Target="../media/image110.png"/><Relationship Id="rId134" Type="http://schemas.openxmlformats.org/officeDocument/2006/relationships/image" Target="../media/image175.png"/><Relationship Id="rId80" Type="http://schemas.openxmlformats.org/officeDocument/2006/relationships/image" Target="../media/image121.png"/><Relationship Id="rId176" Type="http://schemas.openxmlformats.org/officeDocument/2006/relationships/image" Target="../media/image217.png"/><Relationship Id="rId341" Type="http://schemas.openxmlformats.org/officeDocument/2006/relationships/image" Target="../media/image382.png"/><Relationship Id="rId383" Type="http://schemas.openxmlformats.org/officeDocument/2006/relationships/image" Target="../media/image424.png"/><Relationship Id="rId439" Type="http://schemas.openxmlformats.org/officeDocument/2006/relationships/image" Target="../media/image480.png"/><Relationship Id="rId201" Type="http://schemas.openxmlformats.org/officeDocument/2006/relationships/image" Target="../media/image242.png"/><Relationship Id="rId243" Type="http://schemas.openxmlformats.org/officeDocument/2006/relationships/image" Target="../media/image284.png"/><Relationship Id="rId285" Type="http://schemas.openxmlformats.org/officeDocument/2006/relationships/image" Target="../media/image326.png"/><Relationship Id="rId450" Type="http://schemas.openxmlformats.org/officeDocument/2006/relationships/image" Target="../media/image491.png"/><Relationship Id="rId506" Type="http://schemas.openxmlformats.org/officeDocument/2006/relationships/image" Target="../media/image547.png"/><Relationship Id="rId38" Type="http://schemas.openxmlformats.org/officeDocument/2006/relationships/image" Target="../media/image79.png"/><Relationship Id="rId103" Type="http://schemas.openxmlformats.org/officeDocument/2006/relationships/image" Target="../media/image144.png"/><Relationship Id="rId310" Type="http://schemas.openxmlformats.org/officeDocument/2006/relationships/image" Target="../media/image351.png"/><Relationship Id="rId492" Type="http://schemas.openxmlformats.org/officeDocument/2006/relationships/image" Target="../media/image533.png"/><Relationship Id="rId91" Type="http://schemas.openxmlformats.org/officeDocument/2006/relationships/image" Target="../media/image132.png"/><Relationship Id="rId145" Type="http://schemas.openxmlformats.org/officeDocument/2006/relationships/image" Target="../media/image186.png"/><Relationship Id="rId187" Type="http://schemas.openxmlformats.org/officeDocument/2006/relationships/image" Target="../media/image228.png"/><Relationship Id="rId352" Type="http://schemas.openxmlformats.org/officeDocument/2006/relationships/image" Target="../media/image393.png"/><Relationship Id="rId394" Type="http://schemas.openxmlformats.org/officeDocument/2006/relationships/image" Target="../media/image435.png"/><Relationship Id="rId408" Type="http://schemas.openxmlformats.org/officeDocument/2006/relationships/image" Target="../media/image449.png"/><Relationship Id="rId212" Type="http://schemas.openxmlformats.org/officeDocument/2006/relationships/image" Target="../media/image253.png"/><Relationship Id="rId254" Type="http://schemas.openxmlformats.org/officeDocument/2006/relationships/image" Target="../media/image295.png"/><Relationship Id="rId49" Type="http://schemas.openxmlformats.org/officeDocument/2006/relationships/image" Target="../media/image90.png"/><Relationship Id="rId114" Type="http://schemas.openxmlformats.org/officeDocument/2006/relationships/image" Target="../media/image155.png"/><Relationship Id="rId296" Type="http://schemas.openxmlformats.org/officeDocument/2006/relationships/image" Target="../media/image337.png"/><Relationship Id="rId461" Type="http://schemas.openxmlformats.org/officeDocument/2006/relationships/image" Target="../media/image502.png"/><Relationship Id="rId517" Type="http://schemas.openxmlformats.org/officeDocument/2006/relationships/image" Target="../media/image558.png"/><Relationship Id="rId60" Type="http://schemas.openxmlformats.org/officeDocument/2006/relationships/image" Target="../media/image101.png"/><Relationship Id="rId156" Type="http://schemas.openxmlformats.org/officeDocument/2006/relationships/image" Target="../media/image197.png"/><Relationship Id="rId198" Type="http://schemas.openxmlformats.org/officeDocument/2006/relationships/image" Target="../media/image239.png"/><Relationship Id="rId321" Type="http://schemas.openxmlformats.org/officeDocument/2006/relationships/image" Target="../media/image362.png"/><Relationship Id="rId363" Type="http://schemas.openxmlformats.org/officeDocument/2006/relationships/image" Target="../media/image404.png"/><Relationship Id="rId419" Type="http://schemas.openxmlformats.org/officeDocument/2006/relationships/image" Target="../media/image460.png"/><Relationship Id="rId223" Type="http://schemas.openxmlformats.org/officeDocument/2006/relationships/image" Target="../media/image264.png"/><Relationship Id="rId430" Type="http://schemas.openxmlformats.org/officeDocument/2006/relationships/image" Target="../media/image471.png"/><Relationship Id="rId18" Type="http://schemas.openxmlformats.org/officeDocument/2006/relationships/image" Target="../media/image59.png"/><Relationship Id="rId265" Type="http://schemas.openxmlformats.org/officeDocument/2006/relationships/image" Target="../media/image306.png"/><Relationship Id="rId472" Type="http://schemas.openxmlformats.org/officeDocument/2006/relationships/image" Target="../media/image513.png"/><Relationship Id="rId528" Type="http://schemas.openxmlformats.org/officeDocument/2006/relationships/image" Target="../media/image569.png"/><Relationship Id="rId125" Type="http://schemas.openxmlformats.org/officeDocument/2006/relationships/image" Target="../media/image166.png"/><Relationship Id="rId167" Type="http://schemas.openxmlformats.org/officeDocument/2006/relationships/image" Target="../media/image208.png"/><Relationship Id="rId332" Type="http://schemas.openxmlformats.org/officeDocument/2006/relationships/image" Target="../media/image373.png"/><Relationship Id="rId374" Type="http://schemas.openxmlformats.org/officeDocument/2006/relationships/image" Target="../media/image415.png"/><Relationship Id="rId71" Type="http://schemas.openxmlformats.org/officeDocument/2006/relationships/image" Target="../media/image112.png"/><Relationship Id="rId234" Type="http://schemas.openxmlformats.org/officeDocument/2006/relationships/image" Target="../media/image275.png"/><Relationship Id="rId2" Type="http://schemas.openxmlformats.org/officeDocument/2006/relationships/notesSlide" Target="../notesSlides/notesSlide7.xml"/><Relationship Id="rId29" Type="http://schemas.openxmlformats.org/officeDocument/2006/relationships/image" Target="../media/image70.png"/><Relationship Id="rId276" Type="http://schemas.openxmlformats.org/officeDocument/2006/relationships/image" Target="../media/image317.png"/><Relationship Id="rId441" Type="http://schemas.openxmlformats.org/officeDocument/2006/relationships/image" Target="../media/image482.png"/><Relationship Id="rId483" Type="http://schemas.openxmlformats.org/officeDocument/2006/relationships/image" Target="../media/image524.png"/><Relationship Id="rId40" Type="http://schemas.openxmlformats.org/officeDocument/2006/relationships/image" Target="../media/image81.png"/><Relationship Id="rId136" Type="http://schemas.openxmlformats.org/officeDocument/2006/relationships/image" Target="../media/image177.png"/><Relationship Id="rId178" Type="http://schemas.openxmlformats.org/officeDocument/2006/relationships/image" Target="../media/image219.png"/><Relationship Id="rId301" Type="http://schemas.openxmlformats.org/officeDocument/2006/relationships/image" Target="../media/image342.png"/><Relationship Id="rId343" Type="http://schemas.openxmlformats.org/officeDocument/2006/relationships/image" Target="../media/image384.png"/><Relationship Id="rId82" Type="http://schemas.openxmlformats.org/officeDocument/2006/relationships/image" Target="../media/image123.png"/><Relationship Id="rId203" Type="http://schemas.openxmlformats.org/officeDocument/2006/relationships/image" Target="../media/image244.png"/><Relationship Id="rId385" Type="http://schemas.openxmlformats.org/officeDocument/2006/relationships/image" Target="../media/image426.png"/><Relationship Id="rId245" Type="http://schemas.openxmlformats.org/officeDocument/2006/relationships/image" Target="../media/image286.png"/><Relationship Id="rId287" Type="http://schemas.openxmlformats.org/officeDocument/2006/relationships/image" Target="../media/image328.png"/><Relationship Id="rId410" Type="http://schemas.openxmlformats.org/officeDocument/2006/relationships/image" Target="../media/image451.png"/><Relationship Id="rId452" Type="http://schemas.openxmlformats.org/officeDocument/2006/relationships/image" Target="../media/image493.png"/><Relationship Id="rId494" Type="http://schemas.openxmlformats.org/officeDocument/2006/relationships/image" Target="../media/image535.png"/><Relationship Id="rId508" Type="http://schemas.openxmlformats.org/officeDocument/2006/relationships/image" Target="../media/image549.png"/><Relationship Id="rId105" Type="http://schemas.openxmlformats.org/officeDocument/2006/relationships/image" Target="../media/image146.png"/><Relationship Id="rId147" Type="http://schemas.openxmlformats.org/officeDocument/2006/relationships/image" Target="../media/image188.png"/><Relationship Id="rId312" Type="http://schemas.openxmlformats.org/officeDocument/2006/relationships/image" Target="../media/image353.png"/><Relationship Id="rId354" Type="http://schemas.openxmlformats.org/officeDocument/2006/relationships/image" Target="../media/image395.png"/><Relationship Id="rId51" Type="http://schemas.openxmlformats.org/officeDocument/2006/relationships/image" Target="../media/image92.png"/><Relationship Id="rId93" Type="http://schemas.openxmlformats.org/officeDocument/2006/relationships/image" Target="../media/image134.png"/><Relationship Id="rId189" Type="http://schemas.openxmlformats.org/officeDocument/2006/relationships/image" Target="../media/image230.png"/><Relationship Id="rId396" Type="http://schemas.openxmlformats.org/officeDocument/2006/relationships/image" Target="../media/image437.png"/><Relationship Id="rId214" Type="http://schemas.openxmlformats.org/officeDocument/2006/relationships/image" Target="../media/image255.png"/><Relationship Id="rId256" Type="http://schemas.openxmlformats.org/officeDocument/2006/relationships/image" Target="../media/image297.png"/><Relationship Id="rId298" Type="http://schemas.openxmlformats.org/officeDocument/2006/relationships/image" Target="../media/image339.png"/><Relationship Id="rId421" Type="http://schemas.openxmlformats.org/officeDocument/2006/relationships/image" Target="../media/image462.png"/><Relationship Id="rId463" Type="http://schemas.openxmlformats.org/officeDocument/2006/relationships/image" Target="../media/image504.png"/><Relationship Id="rId519" Type="http://schemas.openxmlformats.org/officeDocument/2006/relationships/image" Target="../media/image560.png"/><Relationship Id="rId116" Type="http://schemas.openxmlformats.org/officeDocument/2006/relationships/image" Target="../media/image157.png"/><Relationship Id="rId158" Type="http://schemas.openxmlformats.org/officeDocument/2006/relationships/image" Target="../media/image199.png"/><Relationship Id="rId323" Type="http://schemas.openxmlformats.org/officeDocument/2006/relationships/image" Target="../media/image364.png"/><Relationship Id="rId530" Type="http://schemas.openxmlformats.org/officeDocument/2006/relationships/image" Target="../media/image571.png"/><Relationship Id="rId20" Type="http://schemas.openxmlformats.org/officeDocument/2006/relationships/image" Target="../media/image61.png"/><Relationship Id="rId62" Type="http://schemas.openxmlformats.org/officeDocument/2006/relationships/image" Target="../media/image103.png"/><Relationship Id="rId365" Type="http://schemas.openxmlformats.org/officeDocument/2006/relationships/image" Target="../media/image406.png"/><Relationship Id="rId225" Type="http://schemas.openxmlformats.org/officeDocument/2006/relationships/image" Target="../media/image266.png"/><Relationship Id="rId267" Type="http://schemas.openxmlformats.org/officeDocument/2006/relationships/image" Target="../media/image308.png"/><Relationship Id="rId432" Type="http://schemas.openxmlformats.org/officeDocument/2006/relationships/image" Target="../media/image473.png"/><Relationship Id="rId474" Type="http://schemas.openxmlformats.org/officeDocument/2006/relationships/image" Target="../media/image515.png"/><Relationship Id="rId127" Type="http://schemas.openxmlformats.org/officeDocument/2006/relationships/image" Target="../media/image168.png"/><Relationship Id="rId31" Type="http://schemas.openxmlformats.org/officeDocument/2006/relationships/image" Target="../media/image72.png"/><Relationship Id="rId73" Type="http://schemas.openxmlformats.org/officeDocument/2006/relationships/image" Target="../media/image114.png"/><Relationship Id="rId169" Type="http://schemas.openxmlformats.org/officeDocument/2006/relationships/image" Target="../media/image210.png"/><Relationship Id="rId334" Type="http://schemas.openxmlformats.org/officeDocument/2006/relationships/image" Target="../media/image375.png"/><Relationship Id="rId376" Type="http://schemas.openxmlformats.org/officeDocument/2006/relationships/image" Target="../media/image417.png"/><Relationship Id="rId4" Type="http://schemas.openxmlformats.org/officeDocument/2006/relationships/image" Target="../media/image45.png"/><Relationship Id="rId180" Type="http://schemas.openxmlformats.org/officeDocument/2006/relationships/image" Target="../media/image221.png"/><Relationship Id="rId236" Type="http://schemas.openxmlformats.org/officeDocument/2006/relationships/image" Target="../media/image277.png"/><Relationship Id="rId278" Type="http://schemas.openxmlformats.org/officeDocument/2006/relationships/image" Target="../media/image319.png"/><Relationship Id="rId401" Type="http://schemas.openxmlformats.org/officeDocument/2006/relationships/image" Target="../media/image442.png"/><Relationship Id="rId443" Type="http://schemas.openxmlformats.org/officeDocument/2006/relationships/image" Target="../media/image484.png"/><Relationship Id="rId303" Type="http://schemas.openxmlformats.org/officeDocument/2006/relationships/image" Target="../media/image344.png"/><Relationship Id="rId485" Type="http://schemas.openxmlformats.org/officeDocument/2006/relationships/image" Target="../media/image526.png"/><Relationship Id="rId42" Type="http://schemas.openxmlformats.org/officeDocument/2006/relationships/image" Target="../media/image83.png"/><Relationship Id="rId84" Type="http://schemas.openxmlformats.org/officeDocument/2006/relationships/image" Target="../media/image125.png"/><Relationship Id="rId138" Type="http://schemas.openxmlformats.org/officeDocument/2006/relationships/image" Target="../media/image179.png"/><Relationship Id="rId345" Type="http://schemas.openxmlformats.org/officeDocument/2006/relationships/image" Target="../media/image386.png"/><Relationship Id="rId387" Type="http://schemas.openxmlformats.org/officeDocument/2006/relationships/image" Target="../media/image428.png"/><Relationship Id="rId510" Type="http://schemas.openxmlformats.org/officeDocument/2006/relationships/image" Target="../media/image551.png"/><Relationship Id="rId191" Type="http://schemas.openxmlformats.org/officeDocument/2006/relationships/image" Target="../media/image232.png"/><Relationship Id="rId205" Type="http://schemas.openxmlformats.org/officeDocument/2006/relationships/image" Target="../media/image246.png"/><Relationship Id="rId247" Type="http://schemas.openxmlformats.org/officeDocument/2006/relationships/image" Target="../media/image288.png"/><Relationship Id="rId412" Type="http://schemas.openxmlformats.org/officeDocument/2006/relationships/image" Target="../media/image453.png"/><Relationship Id="rId107" Type="http://schemas.openxmlformats.org/officeDocument/2006/relationships/image" Target="../media/image148.png"/><Relationship Id="rId289" Type="http://schemas.openxmlformats.org/officeDocument/2006/relationships/image" Target="../media/image330.png"/><Relationship Id="rId454" Type="http://schemas.openxmlformats.org/officeDocument/2006/relationships/image" Target="../media/image495.png"/><Relationship Id="rId496" Type="http://schemas.openxmlformats.org/officeDocument/2006/relationships/image" Target="../media/image537.png"/><Relationship Id="rId11" Type="http://schemas.openxmlformats.org/officeDocument/2006/relationships/image" Target="../media/image52.png"/><Relationship Id="rId53" Type="http://schemas.openxmlformats.org/officeDocument/2006/relationships/image" Target="../media/image94.png"/><Relationship Id="rId149" Type="http://schemas.openxmlformats.org/officeDocument/2006/relationships/image" Target="../media/image190.png"/><Relationship Id="rId314" Type="http://schemas.openxmlformats.org/officeDocument/2006/relationships/image" Target="../media/image355.png"/><Relationship Id="rId356" Type="http://schemas.openxmlformats.org/officeDocument/2006/relationships/image" Target="../media/image397.png"/><Relationship Id="rId398" Type="http://schemas.openxmlformats.org/officeDocument/2006/relationships/image" Target="../media/image439.png"/><Relationship Id="rId521" Type="http://schemas.openxmlformats.org/officeDocument/2006/relationships/image" Target="../media/image562.png"/><Relationship Id="rId95" Type="http://schemas.openxmlformats.org/officeDocument/2006/relationships/image" Target="../media/image136.png"/><Relationship Id="rId160" Type="http://schemas.openxmlformats.org/officeDocument/2006/relationships/image" Target="../media/image201.png"/><Relationship Id="rId216" Type="http://schemas.openxmlformats.org/officeDocument/2006/relationships/image" Target="../media/image257.png"/><Relationship Id="rId423" Type="http://schemas.openxmlformats.org/officeDocument/2006/relationships/image" Target="../media/image464.png"/><Relationship Id="rId258" Type="http://schemas.openxmlformats.org/officeDocument/2006/relationships/image" Target="../media/image299.png"/><Relationship Id="rId465" Type="http://schemas.openxmlformats.org/officeDocument/2006/relationships/image" Target="../media/image506.png"/><Relationship Id="rId22" Type="http://schemas.openxmlformats.org/officeDocument/2006/relationships/image" Target="../media/image63.png"/><Relationship Id="rId64" Type="http://schemas.openxmlformats.org/officeDocument/2006/relationships/image" Target="../media/image105.png"/><Relationship Id="rId118" Type="http://schemas.openxmlformats.org/officeDocument/2006/relationships/image" Target="../media/image159.png"/><Relationship Id="rId325" Type="http://schemas.openxmlformats.org/officeDocument/2006/relationships/image" Target="../media/image366.png"/><Relationship Id="rId367" Type="http://schemas.openxmlformats.org/officeDocument/2006/relationships/image" Target="../media/image408.png"/><Relationship Id="rId532" Type="http://schemas.openxmlformats.org/officeDocument/2006/relationships/image" Target="../media/image573.png"/><Relationship Id="rId171" Type="http://schemas.openxmlformats.org/officeDocument/2006/relationships/image" Target="../media/image212.png"/><Relationship Id="rId227" Type="http://schemas.openxmlformats.org/officeDocument/2006/relationships/image" Target="../media/image268.png"/><Relationship Id="rId269" Type="http://schemas.openxmlformats.org/officeDocument/2006/relationships/image" Target="../media/image310.png"/><Relationship Id="rId434" Type="http://schemas.openxmlformats.org/officeDocument/2006/relationships/image" Target="../media/image475.png"/><Relationship Id="rId476" Type="http://schemas.openxmlformats.org/officeDocument/2006/relationships/image" Target="../media/image517.png"/><Relationship Id="rId33" Type="http://schemas.openxmlformats.org/officeDocument/2006/relationships/image" Target="../media/image74.png"/><Relationship Id="rId129" Type="http://schemas.openxmlformats.org/officeDocument/2006/relationships/image" Target="../media/image170.png"/><Relationship Id="rId280" Type="http://schemas.openxmlformats.org/officeDocument/2006/relationships/image" Target="../media/image321.png"/><Relationship Id="rId336" Type="http://schemas.openxmlformats.org/officeDocument/2006/relationships/image" Target="../media/image377.png"/><Relationship Id="rId501" Type="http://schemas.openxmlformats.org/officeDocument/2006/relationships/image" Target="../media/image542.png"/><Relationship Id="rId75" Type="http://schemas.openxmlformats.org/officeDocument/2006/relationships/image" Target="../media/image116.png"/><Relationship Id="rId140" Type="http://schemas.openxmlformats.org/officeDocument/2006/relationships/image" Target="../media/image181.png"/><Relationship Id="rId182" Type="http://schemas.openxmlformats.org/officeDocument/2006/relationships/image" Target="../media/image223.png"/><Relationship Id="rId378" Type="http://schemas.openxmlformats.org/officeDocument/2006/relationships/image" Target="../media/image419.png"/><Relationship Id="rId403" Type="http://schemas.openxmlformats.org/officeDocument/2006/relationships/image" Target="../media/image444.png"/><Relationship Id="rId6" Type="http://schemas.openxmlformats.org/officeDocument/2006/relationships/image" Target="../media/image47.png"/><Relationship Id="rId238" Type="http://schemas.openxmlformats.org/officeDocument/2006/relationships/image" Target="../media/image279.png"/><Relationship Id="rId445" Type="http://schemas.openxmlformats.org/officeDocument/2006/relationships/image" Target="../media/image486.png"/><Relationship Id="rId487" Type="http://schemas.openxmlformats.org/officeDocument/2006/relationships/image" Target="../media/image528.png"/><Relationship Id="rId291" Type="http://schemas.openxmlformats.org/officeDocument/2006/relationships/image" Target="../media/image332.png"/><Relationship Id="rId305" Type="http://schemas.openxmlformats.org/officeDocument/2006/relationships/image" Target="../media/image346.png"/><Relationship Id="rId347" Type="http://schemas.openxmlformats.org/officeDocument/2006/relationships/image" Target="../media/image388.png"/><Relationship Id="rId512" Type="http://schemas.openxmlformats.org/officeDocument/2006/relationships/image" Target="../media/image553.png"/><Relationship Id="rId44" Type="http://schemas.openxmlformats.org/officeDocument/2006/relationships/image" Target="../media/image85.png"/><Relationship Id="rId86" Type="http://schemas.openxmlformats.org/officeDocument/2006/relationships/image" Target="../media/image127.png"/><Relationship Id="rId151" Type="http://schemas.openxmlformats.org/officeDocument/2006/relationships/image" Target="../media/image192.png"/><Relationship Id="rId389" Type="http://schemas.openxmlformats.org/officeDocument/2006/relationships/image" Target="../media/image430.png"/><Relationship Id="rId193" Type="http://schemas.openxmlformats.org/officeDocument/2006/relationships/image" Target="../media/image234.png"/><Relationship Id="rId207" Type="http://schemas.openxmlformats.org/officeDocument/2006/relationships/image" Target="../media/image248.png"/><Relationship Id="rId249" Type="http://schemas.openxmlformats.org/officeDocument/2006/relationships/image" Target="../media/image290.png"/><Relationship Id="rId414" Type="http://schemas.openxmlformats.org/officeDocument/2006/relationships/image" Target="../media/image455.png"/><Relationship Id="rId456" Type="http://schemas.openxmlformats.org/officeDocument/2006/relationships/image" Target="../media/image497.png"/><Relationship Id="rId498" Type="http://schemas.openxmlformats.org/officeDocument/2006/relationships/image" Target="../media/image539.png"/><Relationship Id="rId13" Type="http://schemas.openxmlformats.org/officeDocument/2006/relationships/image" Target="../media/image54.png"/><Relationship Id="rId109" Type="http://schemas.openxmlformats.org/officeDocument/2006/relationships/image" Target="../media/image150.png"/><Relationship Id="rId260" Type="http://schemas.openxmlformats.org/officeDocument/2006/relationships/image" Target="../media/image301.png"/><Relationship Id="rId316" Type="http://schemas.openxmlformats.org/officeDocument/2006/relationships/image" Target="../media/image357.png"/><Relationship Id="rId523" Type="http://schemas.openxmlformats.org/officeDocument/2006/relationships/image" Target="../media/image564.png"/><Relationship Id="rId55" Type="http://schemas.openxmlformats.org/officeDocument/2006/relationships/image" Target="../media/image96.png"/><Relationship Id="rId97" Type="http://schemas.openxmlformats.org/officeDocument/2006/relationships/image" Target="../media/image138.png"/><Relationship Id="rId120" Type="http://schemas.openxmlformats.org/officeDocument/2006/relationships/image" Target="../media/image161.png"/><Relationship Id="rId358" Type="http://schemas.openxmlformats.org/officeDocument/2006/relationships/image" Target="../media/image399.png"/><Relationship Id="rId162" Type="http://schemas.openxmlformats.org/officeDocument/2006/relationships/image" Target="../media/image203.png"/><Relationship Id="rId218" Type="http://schemas.openxmlformats.org/officeDocument/2006/relationships/image" Target="../media/image259.png"/><Relationship Id="rId425" Type="http://schemas.openxmlformats.org/officeDocument/2006/relationships/image" Target="../media/image466.png"/><Relationship Id="rId467" Type="http://schemas.openxmlformats.org/officeDocument/2006/relationships/image" Target="../media/image508.png"/><Relationship Id="rId271" Type="http://schemas.openxmlformats.org/officeDocument/2006/relationships/image" Target="../media/image312.png"/><Relationship Id="rId24" Type="http://schemas.openxmlformats.org/officeDocument/2006/relationships/image" Target="../media/image65.png"/><Relationship Id="rId66" Type="http://schemas.openxmlformats.org/officeDocument/2006/relationships/image" Target="../media/image107.png"/><Relationship Id="rId131" Type="http://schemas.openxmlformats.org/officeDocument/2006/relationships/image" Target="../media/image172.png"/><Relationship Id="rId327" Type="http://schemas.openxmlformats.org/officeDocument/2006/relationships/image" Target="../media/image368.png"/><Relationship Id="rId369" Type="http://schemas.openxmlformats.org/officeDocument/2006/relationships/image" Target="../media/image410.png"/><Relationship Id="rId534" Type="http://schemas.openxmlformats.org/officeDocument/2006/relationships/image" Target="../media/image575.png"/><Relationship Id="rId173" Type="http://schemas.openxmlformats.org/officeDocument/2006/relationships/image" Target="../media/image214.png"/><Relationship Id="rId229" Type="http://schemas.openxmlformats.org/officeDocument/2006/relationships/image" Target="../media/image270.png"/><Relationship Id="rId380" Type="http://schemas.openxmlformats.org/officeDocument/2006/relationships/image" Target="../media/image421.png"/><Relationship Id="rId436" Type="http://schemas.openxmlformats.org/officeDocument/2006/relationships/image" Target="../media/image477.png"/><Relationship Id="rId240" Type="http://schemas.openxmlformats.org/officeDocument/2006/relationships/image" Target="../media/image281.png"/><Relationship Id="rId478" Type="http://schemas.openxmlformats.org/officeDocument/2006/relationships/image" Target="../media/image519.png"/><Relationship Id="rId35" Type="http://schemas.openxmlformats.org/officeDocument/2006/relationships/image" Target="../media/image76.png"/><Relationship Id="rId77" Type="http://schemas.openxmlformats.org/officeDocument/2006/relationships/image" Target="../media/image118.png"/><Relationship Id="rId100" Type="http://schemas.openxmlformats.org/officeDocument/2006/relationships/image" Target="../media/image141.png"/><Relationship Id="rId282" Type="http://schemas.openxmlformats.org/officeDocument/2006/relationships/image" Target="../media/image323.png"/><Relationship Id="rId338" Type="http://schemas.openxmlformats.org/officeDocument/2006/relationships/image" Target="../media/image379.png"/><Relationship Id="rId503" Type="http://schemas.openxmlformats.org/officeDocument/2006/relationships/image" Target="../media/image544.png"/><Relationship Id="rId8" Type="http://schemas.openxmlformats.org/officeDocument/2006/relationships/image" Target="../media/image49.png"/><Relationship Id="rId142" Type="http://schemas.openxmlformats.org/officeDocument/2006/relationships/image" Target="../media/image183.png"/><Relationship Id="rId184" Type="http://schemas.openxmlformats.org/officeDocument/2006/relationships/image" Target="../media/image225.png"/><Relationship Id="rId391" Type="http://schemas.openxmlformats.org/officeDocument/2006/relationships/image" Target="../media/image432.png"/><Relationship Id="rId405" Type="http://schemas.openxmlformats.org/officeDocument/2006/relationships/image" Target="../media/image446.png"/><Relationship Id="rId447" Type="http://schemas.openxmlformats.org/officeDocument/2006/relationships/image" Target="../media/image488.png"/><Relationship Id="rId251" Type="http://schemas.openxmlformats.org/officeDocument/2006/relationships/image" Target="../media/image292.png"/><Relationship Id="rId489" Type="http://schemas.openxmlformats.org/officeDocument/2006/relationships/image" Target="../media/image530.png"/><Relationship Id="rId46" Type="http://schemas.openxmlformats.org/officeDocument/2006/relationships/image" Target="../media/image87.png"/><Relationship Id="rId293" Type="http://schemas.openxmlformats.org/officeDocument/2006/relationships/image" Target="../media/image334.png"/><Relationship Id="rId307" Type="http://schemas.openxmlformats.org/officeDocument/2006/relationships/image" Target="../media/image348.png"/><Relationship Id="rId349" Type="http://schemas.openxmlformats.org/officeDocument/2006/relationships/image" Target="../media/image390.png"/><Relationship Id="rId514" Type="http://schemas.openxmlformats.org/officeDocument/2006/relationships/image" Target="../media/image555.png"/><Relationship Id="rId88" Type="http://schemas.openxmlformats.org/officeDocument/2006/relationships/image" Target="../media/image129.png"/><Relationship Id="rId111" Type="http://schemas.openxmlformats.org/officeDocument/2006/relationships/image" Target="../media/image152.png"/><Relationship Id="rId153" Type="http://schemas.openxmlformats.org/officeDocument/2006/relationships/image" Target="../media/image194.png"/><Relationship Id="rId195" Type="http://schemas.openxmlformats.org/officeDocument/2006/relationships/image" Target="../media/image236.png"/><Relationship Id="rId209" Type="http://schemas.openxmlformats.org/officeDocument/2006/relationships/image" Target="../media/image250.png"/><Relationship Id="rId360" Type="http://schemas.openxmlformats.org/officeDocument/2006/relationships/image" Target="../media/image401.png"/><Relationship Id="rId416" Type="http://schemas.openxmlformats.org/officeDocument/2006/relationships/image" Target="../media/image457.png"/><Relationship Id="rId220" Type="http://schemas.openxmlformats.org/officeDocument/2006/relationships/image" Target="../media/image261.png"/><Relationship Id="rId458" Type="http://schemas.openxmlformats.org/officeDocument/2006/relationships/image" Target="../media/image499.png"/><Relationship Id="rId15" Type="http://schemas.openxmlformats.org/officeDocument/2006/relationships/image" Target="../media/image56.png"/><Relationship Id="rId57" Type="http://schemas.openxmlformats.org/officeDocument/2006/relationships/image" Target="../media/image98.png"/><Relationship Id="rId262" Type="http://schemas.openxmlformats.org/officeDocument/2006/relationships/image" Target="../media/image303.png"/><Relationship Id="rId318" Type="http://schemas.openxmlformats.org/officeDocument/2006/relationships/image" Target="../media/image359.png"/><Relationship Id="rId525" Type="http://schemas.openxmlformats.org/officeDocument/2006/relationships/image" Target="../media/image566.png"/><Relationship Id="rId99" Type="http://schemas.openxmlformats.org/officeDocument/2006/relationships/image" Target="../media/image140.png"/><Relationship Id="rId122" Type="http://schemas.openxmlformats.org/officeDocument/2006/relationships/image" Target="../media/image163.png"/><Relationship Id="rId164" Type="http://schemas.openxmlformats.org/officeDocument/2006/relationships/image" Target="../media/image205.png"/><Relationship Id="rId371" Type="http://schemas.openxmlformats.org/officeDocument/2006/relationships/image" Target="../media/image412.png"/><Relationship Id="rId427" Type="http://schemas.openxmlformats.org/officeDocument/2006/relationships/image" Target="../media/image468.png"/><Relationship Id="rId469" Type="http://schemas.openxmlformats.org/officeDocument/2006/relationships/image" Target="../media/image510.png"/><Relationship Id="rId26" Type="http://schemas.openxmlformats.org/officeDocument/2006/relationships/image" Target="../media/image67.png"/><Relationship Id="rId231" Type="http://schemas.openxmlformats.org/officeDocument/2006/relationships/image" Target="../media/image272.png"/><Relationship Id="rId273" Type="http://schemas.openxmlformats.org/officeDocument/2006/relationships/image" Target="../media/image314.png"/><Relationship Id="rId329" Type="http://schemas.openxmlformats.org/officeDocument/2006/relationships/image" Target="../media/image370.png"/><Relationship Id="rId480" Type="http://schemas.openxmlformats.org/officeDocument/2006/relationships/image" Target="../media/image521.png"/><Relationship Id="rId68" Type="http://schemas.openxmlformats.org/officeDocument/2006/relationships/image" Target="../media/image109.png"/><Relationship Id="rId133" Type="http://schemas.openxmlformats.org/officeDocument/2006/relationships/image" Target="../media/image174.png"/><Relationship Id="rId175" Type="http://schemas.openxmlformats.org/officeDocument/2006/relationships/image" Target="../media/image216.png"/><Relationship Id="rId340" Type="http://schemas.openxmlformats.org/officeDocument/2006/relationships/image" Target="../media/image381.png"/><Relationship Id="rId200" Type="http://schemas.openxmlformats.org/officeDocument/2006/relationships/image" Target="../media/image241.png"/><Relationship Id="rId382" Type="http://schemas.openxmlformats.org/officeDocument/2006/relationships/image" Target="../media/image423.png"/><Relationship Id="rId438" Type="http://schemas.openxmlformats.org/officeDocument/2006/relationships/image" Target="../media/image479.png"/><Relationship Id="rId242" Type="http://schemas.openxmlformats.org/officeDocument/2006/relationships/image" Target="../media/image283.png"/><Relationship Id="rId284" Type="http://schemas.openxmlformats.org/officeDocument/2006/relationships/image" Target="../media/image325.png"/><Relationship Id="rId491" Type="http://schemas.openxmlformats.org/officeDocument/2006/relationships/image" Target="../media/image532.png"/><Relationship Id="rId505" Type="http://schemas.openxmlformats.org/officeDocument/2006/relationships/image" Target="../media/image546.png"/><Relationship Id="rId37" Type="http://schemas.openxmlformats.org/officeDocument/2006/relationships/image" Target="../media/image78.png"/><Relationship Id="rId79" Type="http://schemas.openxmlformats.org/officeDocument/2006/relationships/image" Target="../media/image120.png"/><Relationship Id="rId102" Type="http://schemas.openxmlformats.org/officeDocument/2006/relationships/image" Target="../media/image143.png"/><Relationship Id="rId144" Type="http://schemas.openxmlformats.org/officeDocument/2006/relationships/image" Target="../media/image185.png"/><Relationship Id="rId90" Type="http://schemas.openxmlformats.org/officeDocument/2006/relationships/image" Target="../media/image131.png"/><Relationship Id="rId186" Type="http://schemas.openxmlformats.org/officeDocument/2006/relationships/image" Target="../media/image227.png"/><Relationship Id="rId351" Type="http://schemas.openxmlformats.org/officeDocument/2006/relationships/image" Target="../media/image392.png"/><Relationship Id="rId393" Type="http://schemas.openxmlformats.org/officeDocument/2006/relationships/image" Target="../media/image434.png"/><Relationship Id="rId407" Type="http://schemas.openxmlformats.org/officeDocument/2006/relationships/image" Target="../media/image448.png"/><Relationship Id="rId449" Type="http://schemas.openxmlformats.org/officeDocument/2006/relationships/image" Target="../media/image490.png"/><Relationship Id="rId211" Type="http://schemas.openxmlformats.org/officeDocument/2006/relationships/image" Target="../media/image252.png"/><Relationship Id="rId253" Type="http://schemas.openxmlformats.org/officeDocument/2006/relationships/image" Target="../media/image294.png"/><Relationship Id="rId295" Type="http://schemas.openxmlformats.org/officeDocument/2006/relationships/image" Target="../media/image336.png"/><Relationship Id="rId309" Type="http://schemas.openxmlformats.org/officeDocument/2006/relationships/image" Target="../media/image350.png"/><Relationship Id="rId460" Type="http://schemas.openxmlformats.org/officeDocument/2006/relationships/image" Target="../media/image501.png"/><Relationship Id="rId516" Type="http://schemas.openxmlformats.org/officeDocument/2006/relationships/image" Target="../media/image557.png"/><Relationship Id="rId48" Type="http://schemas.openxmlformats.org/officeDocument/2006/relationships/image" Target="../media/image89.png"/><Relationship Id="rId113" Type="http://schemas.openxmlformats.org/officeDocument/2006/relationships/image" Target="../media/image154.png"/><Relationship Id="rId320" Type="http://schemas.openxmlformats.org/officeDocument/2006/relationships/image" Target="../media/image361.png"/><Relationship Id="rId155" Type="http://schemas.openxmlformats.org/officeDocument/2006/relationships/image" Target="../media/image196.png"/><Relationship Id="rId197" Type="http://schemas.openxmlformats.org/officeDocument/2006/relationships/image" Target="../media/image238.png"/><Relationship Id="rId362" Type="http://schemas.openxmlformats.org/officeDocument/2006/relationships/image" Target="../media/image403.png"/><Relationship Id="rId418" Type="http://schemas.openxmlformats.org/officeDocument/2006/relationships/image" Target="../media/image459.png"/><Relationship Id="rId222" Type="http://schemas.openxmlformats.org/officeDocument/2006/relationships/image" Target="../media/image263.png"/><Relationship Id="rId264" Type="http://schemas.openxmlformats.org/officeDocument/2006/relationships/image" Target="../media/image305.png"/><Relationship Id="rId471" Type="http://schemas.openxmlformats.org/officeDocument/2006/relationships/image" Target="../media/image512.png"/><Relationship Id="rId17" Type="http://schemas.openxmlformats.org/officeDocument/2006/relationships/image" Target="../media/image58.png"/><Relationship Id="rId59" Type="http://schemas.openxmlformats.org/officeDocument/2006/relationships/image" Target="../media/image100.png"/><Relationship Id="rId124" Type="http://schemas.openxmlformats.org/officeDocument/2006/relationships/image" Target="../media/image165.png"/><Relationship Id="rId527" Type="http://schemas.openxmlformats.org/officeDocument/2006/relationships/image" Target="../media/image568.png"/><Relationship Id="rId70" Type="http://schemas.openxmlformats.org/officeDocument/2006/relationships/image" Target="../media/image111.png"/><Relationship Id="rId166" Type="http://schemas.openxmlformats.org/officeDocument/2006/relationships/image" Target="../media/image207.png"/><Relationship Id="rId331" Type="http://schemas.openxmlformats.org/officeDocument/2006/relationships/image" Target="../media/image372.png"/><Relationship Id="rId373" Type="http://schemas.openxmlformats.org/officeDocument/2006/relationships/image" Target="../media/image414.png"/><Relationship Id="rId429" Type="http://schemas.openxmlformats.org/officeDocument/2006/relationships/image" Target="../media/image470.png"/><Relationship Id="rId1" Type="http://schemas.openxmlformats.org/officeDocument/2006/relationships/slideLayout" Target="../slideLayouts/slideLayout17.xml"/><Relationship Id="rId233" Type="http://schemas.openxmlformats.org/officeDocument/2006/relationships/image" Target="../media/image274.png"/><Relationship Id="rId440" Type="http://schemas.openxmlformats.org/officeDocument/2006/relationships/image" Target="../media/image481.png"/><Relationship Id="rId28" Type="http://schemas.openxmlformats.org/officeDocument/2006/relationships/image" Target="../media/image69.png"/><Relationship Id="rId275" Type="http://schemas.openxmlformats.org/officeDocument/2006/relationships/image" Target="../media/image316.png"/><Relationship Id="rId300" Type="http://schemas.openxmlformats.org/officeDocument/2006/relationships/image" Target="../media/image341.png"/><Relationship Id="rId482" Type="http://schemas.openxmlformats.org/officeDocument/2006/relationships/image" Target="../media/image523.png"/><Relationship Id="rId81" Type="http://schemas.openxmlformats.org/officeDocument/2006/relationships/image" Target="../media/image122.png"/><Relationship Id="rId135" Type="http://schemas.openxmlformats.org/officeDocument/2006/relationships/image" Target="../media/image176.png"/><Relationship Id="rId177" Type="http://schemas.openxmlformats.org/officeDocument/2006/relationships/image" Target="../media/image218.png"/><Relationship Id="rId342" Type="http://schemas.openxmlformats.org/officeDocument/2006/relationships/image" Target="../media/image383.png"/><Relationship Id="rId384" Type="http://schemas.openxmlformats.org/officeDocument/2006/relationships/image" Target="../media/image425.png"/><Relationship Id="rId202" Type="http://schemas.openxmlformats.org/officeDocument/2006/relationships/image" Target="../media/image243.png"/><Relationship Id="rId244" Type="http://schemas.openxmlformats.org/officeDocument/2006/relationships/image" Target="../media/image285.png"/><Relationship Id="rId39" Type="http://schemas.openxmlformats.org/officeDocument/2006/relationships/image" Target="../media/image80.png"/><Relationship Id="rId286" Type="http://schemas.openxmlformats.org/officeDocument/2006/relationships/image" Target="../media/image327.png"/><Relationship Id="rId451" Type="http://schemas.openxmlformats.org/officeDocument/2006/relationships/image" Target="../media/image492.png"/><Relationship Id="rId493" Type="http://schemas.openxmlformats.org/officeDocument/2006/relationships/image" Target="../media/image534.png"/><Relationship Id="rId507" Type="http://schemas.openxmlformats.org/officeDocument/2006/relationships/image" Target="../media/image548.png"/><Relationship Id="rId50" Type="http://schemas.openxmlformats.org/officeDocument/2006/relationships/image" Target="../media/image91.png"/><Relationship Id="rId104" Type="http://schemas.openxmlformats.org/officeDocument/2006/relationships/image" Target="../media/image145.png"/><Relationship Id="rId146" Type="http://schemas.openxmlformats.org/officeDocument/2006/relationships/image" Target="../media/image187.png"/><Relationship Id="rId188" Type="http://schemas.openxmlformats.org/officeDocument/2006/relationships/image" Target="../media/image229.png"/><Relationship Id="rId311" Type="http://schemas.openxmlformats.org/officeDocument/2006/relationships/image" Target="../media/image352.png"/><Relationship Id="rId353" Type="http://schemas.openxmlformats.org/officeDocument/2006/relationships/image" Target="../media/image394.png"/><Relationship Id="rId395" Type="http://schemas.openxmlformats.org/officeDocument/2006/relationships/image" Target="../media/image436.png"/><Relationship Id="rId409" Type="http://schemas.openxmlformats.org/officeDocument/2006/relationships/image" Target="../media/image450.png"/><Relationship Id="rId92" Type="http://schemas.openxmlformats.org/officeDocument/2006/relationships/image" Target="../media/image133.png"/><Relationship Id="rId213" Type="http://schemas.openxmlformats.org/officeDocument/2006/relationships/image" Target="../media/image254.png"/><Relationship Id="rId420" Type="http://schemas.openxmlformats.org/officeDocument/2006/relationships/image" Target="../media/image461.png"/><Relationship Id="rId255" Type="http://schemas.openxmlformats.org/officeDocument/2006/relationships/image" Target="../media/image296.png"/><Relationship Id="rId297" Type="http://schemas.openxmlformats.org/officeDocument/2006/relationships/image" Target="../media/image338.png"/><Relationship Id="rId462" Type="http://schemas.openxmlformats.org/officeDocument/2006/relationships/image" Target="../media/image503.png"/><Relationship Id="rId518" Type="http://schemas.openxmlformats.org/officeDocument/2006/relationships/image" Target="../media/image559.png"/><Relationship Id="rId115" Type="http://schemas.openxmlformats.org/officeDocument/2006/relationships/image" Target="../media/image156.png"/><Relationship Id="rId157" Type="http://schemas.openxmlformats.org/officeDocument/2006/relationships/image" Target="../media/image198.png"/><Relationship Id="rId322" Type="http://schemas.openxmlformats.org/officeDocument/2006/relationships/image" Target="../media/image363.png"/><Relationship Id="rId364" Type="http://schemas.openxmlformats.org/officeDocument/2006/relationships/image" Target="../media/image405.png"/><Relationship Id="rId61" Type="http://schemas.openxmlformats.org/officeDocument/2006/relationships/image" Target="../media/image102.png"/><Relationship Id="rId199" Type="http://schemas.openxmlformats.org/officeDocument/2006/relationships/image" Target="../media/image240.png"/><Relationship Id="rId19" Type="http://schemas.openxmlformats.org/officeDocument/2006/relationships/image" Target="../media/image60.png"/><Relationship Id="rId224" Type="http://schemas.openxmlformats.org/officeDocument/2006/relationships/image" Target="../media/image265.png"/><Relationship Id="rId266" Type="http://schemas.openxmlformats.org/officeDocument/2006/relationships/image" Target="../media/image307.png"/><Relationship Id="rId431" Type="http://schemas.openxmlformats.org/officeDocument/2006/relationships/image" Target="../media/image472.png"/><Relationship Id="rId473" Type="http://schemas.openxmlformats.org/officeDocument/2006/relationships/image" Target="../media/image514.png"/><Relationship Id="rId529" Type="http://schemas.openxmlformats.org/officeDocument/2006/relationships/image" Target="../media/image570.png"/><Relationship Id="rId30" Type="http://schemas.openxmlformats.org/officeDocument/2006/relationships/image" Target="../media/image71.png"/><Relationship Id="rId126" Type="http://schemas.openxmlformats.org/officeDocument/2006/relationships/image" Target="../media/image167.png"/><Relationship Id="rId168" Type="http://schemas.openxmlformats.org/officeDocument/2006/relationships/image" Target="../media/image209.png"/><Relationship Id="rId333" Type="http://schemas.openxmlformats.org/officeDocument/2006/relationships/image" Target="../media/image374.png"/><Relationship Id="rId72" Type="http://schemas.openxmlformats.org/officeDocument/2006/relationships/image" Target="../media/image113.png"/><Relationship Id="rId375" Type="http://schemas.openxmlformats.org/officeDocument/2006/relationships/image" Target="../media/image416.png"/><Relationship Id="rId3" Type="http://schemas.openxmlformats.org/officeDocument/2006/relationships/image" Target="../media/image44.png"/><Relationship Id="rId235" Type="http://schemas.openxmlformats.org/officeDocument/2006/relationships/image" Target="../media/image276.png"/><Relationship Id="rId277" Type="http://schemas.openxmlformats.org/officeDocument/2006/relationships/image" Target="../media/image318.png"/><Relationship Id="rId400" Type="http://schemas.openxmlformats.org/officeDocument/2006/relationships/image" Target="../media/image441.png"/><Relationship Id="rId442" Type="http://schemas.openxmlformats.org/officeDocument/2006/relationships/image" Target="../media/image483.png"/><Relationship Id="rId484" Type="http://schemas.openxmlformats.org/officeDocument/2006/relationships/image" Target="../media/image525.png"/><Relationship Id="rId137" Type="http://schemas.openxmlformats.org/officeDocument/2006/relationships/image" Target="../media/image178.png"/><Relationship Id="rId302" Type="http://schemas.openxmlformats.org/officeDocument/2006/relationships/image" Target="../media/image343.png"/><Relationship Id="rId344" Type="http://schemas.openxmlformats.org/officeDocument/2006/relationships/image" Target="../media/image385.png"/><Relationship Id="rId41" Type="http://schemas.openxmlformats.org/officeDocument/2006/relationships/image" Target="../media/image82.png"/><Relationship Id="rId83" Type="http://schemas.openxmlformats.org/officeDocument/2006/relationships/image" Target="../media/image124.png"/><Relationship Id="rId179" Type="http://schemas.openxmlformats.org/officeDocument/2006/relationships/image" Target="../media/image220.png"/><Relationship Id="rId386" Type="http://schemas.openxmlformats.org/officeDocument/2006/relationships/image" Target="../media/image427.png"/><Relationship Id="rId190" Type="http://schemas.openxmlformats.org/officeDocument/2006/relationships/image" Target="../media/image231.png"/><Relationship Id="rId204" Type="http://schemas.openxmlformats.org/officeDocument/2006/relationships/image" Target="../media/image245.png"/><Relationship Id="rId246" Type="http://schemas.openxmlformats.org/officeDocument/2006/relationships/image" Target="../media/image287.png"/><Relationship Id="rId288" Type="http://schemas.openxmlformats.org/officeDocument/2006/relationships/image" Target="../media/image329.png"/><Relationship Id="rId411" Type="http://schemas.openxmlformats.org/officeDocument/2006/relationships/image" Target="../media/image452.png"/><Relationship Id="rId453" Type="http://schemas.openxmlformats.org/officeDocument/2006/relationships/image" Target="../media/image494.png"/><Relationship Id="rId509" Type="http://schemas.openxmlformats.org/officeDocument/2006/relationships/image" Target="../media/image550.png"/><Relationship Id="rId106" Type="http://schemas.openxmlformats.org/officeDocument/2006/relationships/image" Target="../media/image147.png"/><Relationship Id="rId313" Type="http://schemas.openxmlformats.org/officeDocument/2006/relationships/image" Target="../media/image354.png"/><Relationship Id="rId495" Type="http://schemas.openxmlformats.org/officeDocument/2006/relationships/image" Target="../media/image536.png"/><Relationship Id="rId10" Type="http://schemas.openxmlformats.org/officeDocument/2006/relationships/image" Target="../media/image51.png"/><Relationship Id="rId52" Type="http://schemas.openxmlformats.org/officeDocument/2006/relationships/image" Target="../media/image93.png"/><Relationship Id="rId94" Type="http://schemas.openxmlformats.org/officeDocument/2006/relationships/image" Target="../media/image135.png"/><Relationship Id="rId148" Type="http://schemas.openxmlformats.org/officeDocument/2006/relationships/image" Target="../media/image189.png"/><Relationship Id="rId355" Type="http://schemas.openxmlformats.org/officeDocument/2006/relationships/image" Target="../media/image396.png"/><Relationship Id="rId397" Type="http://schemas.openxmlformats.org/officeDocument/2006/relationships/image" Target="../media/image438.png"/><Relationship Id="rId520" Type="http://schemas.openxmlformats.org/officeDocument/2006/relationships/image" Target="../media/image561.png"/><Relationship Id="rId215" Type="http://schemas.openxmlformats.org/officeDocument/2006/relationships/image" Target="../media/image256.png"/><Relationship Id="rId257" Type="http://schemas.openxmlformats.org/officeDocument/2006/relationships/image" Target="../media/image298.png"/><Relationship Id="rId422" Type="http://schemas.openxmlformats.org/officeDocument/2006/relationships/image" Target="../media/image463.png"/><Relationship Id="rId464" Type="http://schemas.openxmlformats.org/officeDocument/2006/relationships/image" Target="../media/image505.png"/><Relationship Id="rId299" Type="http://schemas.openxmlformats.org/officeDocument/2006/relationships/image" Target="../media/image340.png"/><Relationship Id="rId63" Type="http://schemas.openxmlformats.org/officeDocument/2006/relationships/image" Target="../media/image104.png"/><Relationship Id="rId159" Type="http://schemas.openxmlformats.org/officeDocument/2006/relationships/image" Target="../media/image200.png"/><Relationship Id="rId366" Type="http://schemas.openxmlformats.org/officeDocument/2006/relationships/image" Target="../media/image407.png"/><Relationship Id="rId226" Type="http://schemas.openxmlformats.org/officeDocument/2006/relationships/image" Target="../media/image267.png"/><Relationship Id="rId433" Type="http://schemas.openxmlformats.org/officeDocument/2006/relationships/image" Target="../media/image474.png"/><Relationship Id="rId74" Type="http://schemas.openxmlformats.org/officeDocument/2006/relationships/image" Target="../media/image115.png"/><Relationship Id="rId377" Type="http://schemas.openxmlformats.org/officeDocument/2006/relationships/image" Target="../media/image418.png"/><Relationship Id="rId500" Type="http://schemas.openxmlformats.org/officeDocument/2006/relationships/image" Target="../media/image541.png"/><Relationship Id="rId5" Type="http://schemas.openxmlformats.org/officeDocument/2006/relationships/image" Target="../media/image46.png"/><Relationship Id="rId237" Type="http://schemas.openxmlformats.org/officeDocument/2006/relationships/image" Target="../media/image27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79.jpe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49461470-2C49-0B4A-AFF2-693C58AC2F9F}"/>
              </a:ext>
            </a:extLst>
          </p:cNvPr>
          <p:cNvSpPr/>
          <p:nvPr/>
        </p:nvSpPr>
        <p:spPr>
          <a:xfrm>
            <a:off x="4148152" y="0"/>
            <a:ext cx="4995848" cy="6858000"/>
          </a:xfrm>
          <a:custGeom>
            <a:avLst/>
            <a:gdLst>
              <a:gd name="connsiteX0" fmla="*/ 810930 w 4995848"/>
              <a:gd name="connsiteY0" fmla="*/ 0 h 6857999"/>
              <a:gd name="connsiteX1" fmla="*/ 4995848 w 4995848"/>
              <a:gd name="connsiteY1" fmla="*/ 0 h 6857999"/>
              <a:gd name="connsiteX2" fmla="*/ 4995848 w 4995848"/>
              <a:gd name="connsiteY2" fmla="*/ 6857999 h 6857999"/>
              <a:gd name="connsiteX3" fmla="*/ 810929 w 4995848"/>
              <a:gd name="connsiteY3" fmla="*/ 6857999 h 6857999"/>
              <a:gd name="connsiteX4" fmla="*/ 772675 w 4995848"/>
              <a:gd name="connsiteY4" fmla="*/ 6790558 h 6857999"/>
              <a:gd name="connsiteX5" fmla="*/ 0 w 4995848"/>
              <a:gd name="connsiteY5" fmla="*/ 3429001 h 6857999"/>
              <a:gd name="connsiteX6" fmla="*/ 772675 w 4995848"/>
              <a:gd name="connsiteY6" fmla="*/ 674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5848" h="6857999">
                <a:moveTo>
                  <a:pt x="810930" y="0"/>
                </a:moveTo>
                <a:lnTo>
                  <a:pt x="4995848" y="0"/>
                </a:lnTo>
                <a:lnTo>
                  <a:pt x="4995848" y="6857999"/>
                </a:lnTo>
                <a:lnTo>
                  <a:pt x="810929" y="6857999"/>
                </a:lnTo>
                <a:lnTo>
                  <a:pt x="772675" y="6790558"/>
                </a:lnTo>
                <a:cubicBezTo>
                  <a:pt x="292599" y="5902709"/>
                  <a:pt x="0" y="4723291"/>
                  <a:pt x="0" y="3429001"/>
                </a:cubicBezTo>
                <a:cubicBezTo>
                  <a:pt x="0" y="2134711"/>
                  <a:pt x="292599" y="955293"/>
                  <a:pt x="772675" y="67445"/>
                </a:cubicBezTo>
                <a:close/>
              </a:path>
            </a:pathLst>
          </a:custGeom>
          <a:solidFill>
            <a:srgbClr val="662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B760C1-7E25-45A7-B891-53C58D074E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86050" y="1637057"/>
            <a:ext cx="3720051" cy="33375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8000" dirty="0">
                <a:solidFill>
                  <a:schemeClr val="bg1"/>
                </a:solidFill>
                <a:effectLst>
                  <a:outerShdw dist="56557" dir="8100000" algn="tr" rotWithShape="0">
                    <a:srgbClr val="482166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Ocean Facts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6ADE897-E12C-4A20-B842-CD64CC495BD3}"/>
              </a:ext>
            </a:extLst>
          </p:cNvPr>
          <p:cNvSpPr txBox="1">
            <a:spLocks/>
          </p:cNvSpPr>
          <p:nvPr/>
        </p:nvSpPr>
        <p:spPr>
          <a:xfrm>
            <a:off x="343072" y="341368"/>
            <a:ext cx="2857328" cy="465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250" dirty="0">
                <a:solidFill>
                  <a:srgbClr val="662F9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Session 8</a:t>
            </a:r>
            <a:endParaRPr kumimoji="0" lang="en-US" sz="2400" b="1" i="0" u="none" strike="noStrike" kern="1200" cap="none" spc="250" normalizeH="0" baseline="0" noProof="0" dirty="0">
              <a:ln>
                <a:noFill/>
              </a:ln>
              <a:solidFill>
                <a:srgbClr val="662F9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7D671C-CD33-6207-B5AB-0B575F879DC0}"/>
              </a:ext>
            </a:extLst>
          </p:cNvPr>
          <p:cNvGrpSpPr/>
          <p:nvPr/>
        </p:nvGrpSpPr>
        <p:grpSpPr>
          <a:xfrm>
            <a:off x="329557" y="5696961"/>
            <a:ext cx="8452306" cy="931904"/>
            <a:chOff x="329557" y="5696961"/>
            <a:chExt cx="8452306" cy="93190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F40F234-12BC-6D17-2B29-5A6BE9484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557" y="5763699"/>
              <a:ext cx="1474423" cy="822486"/>
            </a:xfrm>
            <a:prstGeom prst="rect">
              <a:avLst/>
            </a:prstGeom>
          </p:spPr>
        </p:pic>
        <p:pic>
          <p:nvPicPr>
            <p:cNvPr id="14" name="Picture 13" descr="A logo with a yellow submarine&#10;&#10;Description automatically generated">
              <a:extLst>
                <a:ext uri="{FF2B5EF4-FFF2-40B4-BE49-F238E27FC236}">
                  <a16:creationId xmlns:a16="http://schemas.microsoft.com/office/drawing/2014/main" id="{25149C30-2E0E-F30E-EBB3-CA8307A48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7901" y="5696961"/>
              <a:ext cx="931627" cy="93190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CFB1CD8-2EF4-667C-8A3C-0245E87EB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33788" y="5765266"/>
              <a:ext cx="3648075" cy="638175"/>
            </a:xfrm>
            <a:prstGeom prst="rect">
              <a:avLst/>
            </a:prstGeom>
          </p:spPr>
        </p:pic>
      </p:grpSp>
      <p:pic>
        <p:nvPicPr>
          <p:cNvPr id="2" name="object 30">
            <a:extLst>
              <a:ext uri="{FF2B5EF4-FFF2-40B4-BE49-F238E27FC236}">
                <a16:creationId xmlns:a16="http://schemas.microsoft.com/office/drawing/2014/main" id="{FC0A7423-D12A-B143-8966-1A375C128376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3622" y="2206284"/>
            <a:ext cx="3128558" cy="202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00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E1808D-4A41-4429-BDD9-039046921A33}"/>
              </a:ext>
            </a:extLst>
          </p:cNvPr>
          <p:cNvSpPr/>
          <p:nvPr/>
        </p:nvSpPr>
        <p:spPr>
          <a:xfrm>
            <a:off x="263047" y="365127"/>
            <a:ext cx="8426470" cy="762634"/>
          </a:xfrm>
          <a:prstGeom prst="roundRect">
            <a:avLst/>
          </a:prstGeom>
          <a:solidFill>
            <a:srgbClr val="662D91"/>
          </a:solidFill>
          <a:ln>
            <a:solidFill>
              <a:srgbClr val="662D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2</a:t>
            </a:fld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D22A7-7A87-45E8-867D-9C74C5B4AF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883" y="1389682"/>
            <a:ext cx="7264478" cy="255859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781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 you share what you learned about the oceans?</a:t>
            </a:r>
          </a:p>
          <a:p>
            <a:pPr marL="0" indent="0" algn="ctr">
              <a:buNone/>
            </a:pPr>
            <a:endParaRPr lang="en-US" sz="5400" b="1" dirty="0">
              <a:solidFill>
                <a:srgbClr val="FF781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Big Question</a:t>
            </a:r>
          </a:p>
        </p:txBody>
      </p:sp>
      <p:pic>
        <p:nvPicPr>
          <p:cNvPr id="7" name="Picture 6" descr="A group of colorful building blocks&#10;&#10;Description automatically generated">
            <a:extLst>
              <a:ext uri="{FF2B5EF4-FFF2-40B4-BE49-F238E27FC236}">
                <a16:creationId xmlns:a16="http://schemas.microsoft.com/office/drawing/2014/main" id="{25204AAF-ECD0-45F3-F4BD-8CCB858EE7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883" y="3702056"/>
            <a:ext cx="3580138" cy="2245876"/>
          </a:xfrm>
          <a:prstGeom prst="rect">
            <a:avLst/>
          </a:prstGeom>
        </p:spPr>
      </p:pic>
      <p:pic>
        <p:nvPicPr>
          <p:cNvPr id="10" name="Picture 9" descr="A blue and yellow toy submarine&#10;&#10;Description automatically generated">
            <a:extLst>
              <a:ext uri="{FF2B5EF4-FFF2-40B4-BE49-F238E27FC236}">
                <a16:creationId xmlns:a16="http://schemas.microsoft.com/office/drawing/2014/main" id="{5C2A4815-E41B-9420-1729-1867D1BBC2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766" y="3702056"/>
            <a:ext cx="3263595" cy="232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68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3</a:t>
            </a:fld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62D9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Six Bricks Warm-Up</a:t>
            </a:r>
            <a:endParaRPr lang="en-US" sz="3200" dirty="0">
              <a:solidFill>
                <a:srgbClr val="662D9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E677763-34E6-F32F-B95B-D39F5B19AB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2185" y="1740458"/>
            <a:ext cx="6404242" cy="30565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781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Future Ship</a:t>
            </a:r>
            <a:endParaRPr lang="en-US" sz="4800" dirty="0">
              <a:solidFill>
                <a:srgbClr val="FF781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object 39">
            <a:extLst>
              <a:ext uri="{FF2B5EF4-FFF2-40B4-BE49-F238E27FC236}">
                <a16:creationId xmlns:a16="http://schemas.microsoft.com/office/drawing/2014/main" id="{564C10A6-669E-3A66-23E5-72EC26009C3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2184" y="2015217"/>
            <a:ext cx="6404241" cy="407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11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D193D5-911C-4DF9-BB10-28A5ACD7C6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341470"/>
            <a:ext cx="7651750" cy="14455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781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else do you want to learn about the ocean?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662D9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Explore Task</a:t>
            </a:r>
          </a:p>
        </p:txBody>
      </p:sp>
      <p:pic>
        <p:nvPicPr>
          <p:cNvPr id="7" name="Picture 6" descr="A cartoon shark swimming in the ocean&#10;&#10;Description automatically generated">
            <a:extLst>
              <a:ext uri="{FF2B5EF4-FFF2-40B4-BE49-F238E27FC236}">
                <a16:creationId xmlns:a16="http://schemas.microsoft.com/office/drawing/2014/main" id="{2AA5B8D7-490E-5F19-1EDC-36F120F6B5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16" y="2921442"/>
            <a:ext cx="1876727" cy="2595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60B7BD-CAD8-5F46-F265-1FB1823D9A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4266" y="2919181"/>
            <a:ext cx="1879697" cy="2569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6F2BC8-B7C5-2B7C-AAF7-95A4C60739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2786" y="2904932"/>
            <a:ext cx="1865476" cy="2535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936F3E-9C10-5C6A-FA06-3BACEAD60E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1306" y="2891646"/>
            <a:ext cx="1839094" cy="25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63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D193D5-911C-4DF9-BB10-28A5ACD7C6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21713" y="2507048"/>
            <a:ext cx="4477737" cy="2877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FF781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Build something to teach others about an area of the ocean.</a:t>
            </a:r>
            <a:endParaRPr lang="en-US" sz="4400" b="1" dirty="0">
              <a:solidFill>
                <a:srgbClr val="FF781D"/>
              </a:solidFill>
              <a:highlight>
                <a:srgbClr val="00FF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662D9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Create Task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02C25A-BE93-CD93-AF09-A361E6172547}"/>
              </a:ext>
            </a:extLst>
          </p:cNvPr>
          <p:cNvSpPr txBox="1"/>
          <p:nvPr/>
        </p:nvSpPr>
        <p:spPr>
          <a:xfrm>
            <a:off x="7251164" y="360199"/>
            <a:ext cx="149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62D9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Need..</a:t>
            </a:r>
          </a:p>
        </p:txBody>
      </p:sp>
      <p:pic>
        <p:nvPicPr>
          <p:cNvPr id="7" name="object 890">
            <a:extLst>
              <a:ext uri="{FF2B5EF4-FFF2-40B4-BE49-F238E27FC236}">
                <a16:creationId xmlns:a16="http://schemas.microsoft.com/office/drawing/2014/main" id="{ACAB8198-D862-4366-DD39-B35C270CCCF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888" y="659700"/>
            <a:ext cx="2075295" cy="13575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2F3F7D-40E3-1BE5-B92E-0EA183373B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8548" y="979303"/>
            <a:ext cx="1055865" cy="910817"/>
          </a:xfrm>
          <a:prstGeom prst="rect">
            <a:avLst/>
          </a:prstGeom>
        </p:spPr>
      </p:pic>
      <p:grpSp>
        <p:nvGrpSpPr>
          <p:cNvPr id="16" name="object 2">
            <a:extLst>
              <a:ext uri="{FF2B5EF4-FFF2-40B4-BE49-F238E27FC236}">
                <a16:creationId xmlns:a16="http://schemas.microsoft.com/office/drawing/2014/main" id="{3965A486-F336-2985-DBCF-8FD950AC271D}"/>
              </a:ext>
            </a:extLst>
          </p:cNvPr>
          <p:cNvGrpSpPr/>
          <p:nvPr/>
        </p:nvGrpSpPr>
        <p:grpSpPr>
          <a:xfrm>
            <a:off x="628650" y="1308176"/>
            <a:ext cx="2922072" cy="4567635"/>
            <a:chOff x="3960012" y="1152003"/>
            <a:chExt cx="3067050" cy="6113780"/>
          </a:xfrm>
        </p:grpSpPr>
        <p:pic>
          <p:nvPicPr>
            <p:cNvPr id="18" name="object 3">
              <a:extLst>
                <a:ext uri="{FF2B5EF4-FFF2-40B4-BE49-F238E27FC236}">
                  <a16:creationId xmlns:a16="http://schemas.microsoft.com/office/drawing/2014/main" id="{A3961157-57B4-9DC8-B448-37CCAC371BE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60012" y="1152003"/>
              <a:ext cx="3059989" cy="6113488"/>
            </a:xfrm>
            <a:prstGeom prst="rect">
              <a:avLst/>
            </a:prstGeom>
          </p:spPr>
        </p:pic>
        <p:pic>
          <p:nvPicPr>
            <p:cNvPr id="19" name="object 4">
              <a:extLst>
                <a:ext uri="{FF2B5EF4-FFF2-40B4-BE49-F238E27FC236}">
                  <a16:creationId xmlns:a16="http://schemas.microsoft.com/office/drawing/2014/main" id="{E052CA36-0526-D483-7024-99983785DAB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68354" y="2478024"/>
              <a:ext cx="10286" cy="12674"/>
            </a:xfrm>
            <a:prstGeom prst="rect">
              <a:avLst/>
            </a:prstGeom>
          </p:spPr>
        </p:pic>
        <p:pic>
          <p:nvPicPr>
            <p:cNvPr id="20" name="object 5">
              <a:extLst>
                <a:ext uri="{FF2B5EF4-FFF2-40B4-BE49-F238E27FC236}">
                  <a16:creationId xmlns:a16="http://schemas.microsoft.com/office/drawing/2014/main" id="{DF1476FA-9B99-C50D-6141-3223D088A63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47881" y="2551239"/>
              <a:ext cx="132981" cy="75564"/>
            </a:xfrm>
            <a:prstGeom prst="rect">
              <a:avLst/>
            </a:prstGeom>
          </p:spPr>
        </p:pic>
        <p:pic>
          <p:nvPicPr>
            <p:cNvPr id="21" name="object 6">
              <a:extLst>
                <a:ext uri="{FF2B5EF4-FFF2-40B4-BE49-F238E27FC236}">
                  <a16:creationId xmlns:a16="http://schemas.microsoft.com/office/drawing/2014/main" id="{8C0002BA-0FEF-9457-C330-5A2A6C2AF3D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63134" y="2426678"/>
              <a:ext cx="115150" cy="62496"/>
            </a:xfrm>
            <a:prstGeom prst="rect">
              <a:avLst/>
            </a:prstGeom>
          </p:spPr>
        </p:pic>
        <p:pic>
          <p:nvPicPr>
            <p:cNvPr id="22" name="object 7">
              <a:extLst>
                <a:ext uri="{FF2B5EF4-FFF2-40B4-BE49-F238E27FC236}">
                  <a16:creationId xmlns:a16="http://schemas.microsoft.com/office/drawing/2014/main" id="{7FAB3A87-FEB1-683F-6835-6DA3F0B1866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19675" y="2259101"/>
              <a:ext cx="57289" cy="23329"/>
            </a:xfrm>
            <a:prstGeom prst="rect">
              <a:avLst/>
            </a:prstGeom>
          </p:spPr>
        </p:pic>
        <p:pic>
          <p:nvPicPr>
            <p:cNvPr id="23" name="object 8">
              <a:extLst>
                <a:ext uri="{FF2B5EF4-FFF2-40B4-BE49-F238E27FC236}">
                  <a16:creationId xmlns:a16="http://schemas.microsoft.com/office/drawing/2014/main" id="{FA13964A-69AF-63E0-88EF-DC4DA8DE0176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31587" y="2591511"/>
              <a:ext cx="44361" cy="25565"/>
            </a:xfrm>
            <a:prstGeom prst="rect">
              <a:avLst/>
            </a:prstGeom>
          </p:spPr>
        </p:pic>
        <p:pic>
          <p:nvPicPr>
            <p:cNvPr id="24" name="object 9">
              <a:extLst>
                <a:ext uri="{FF2B5EF4-FFF2-40B4-BE49-F238E27FC236}">
                  <a16:creationId xmlns:a16="http://schemas.microsoft.com/office/drawing/2014/main" id="{A91D3759-8065-6440-35F1-C418C69F90A5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05387" y="2577896"/>
              <a:ext cx="44856" cy="12242"/>
            </a:xfrm>
            <a:prstGeom prst="rect">
              <a:avLst/>
            </a:prstGeom>
          </p:spPr>
        </p:pic>
        <p:pic>
          <p:nvPicPr>
            <p:cNvPr id="25" name="object 10">
              <a:extLst>
                <a:ext uri="{FF2B5EF4-FFF2-40B4-BE49-F238E27FC236}">
                  <a16:creationId xmlns:a16="http://schemas.microsoft.com/office/drawing/2014/main" id="{68D65684-B9C5-EB4C-5618-5AEAF1530EDF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40147" y="2473058"/>
              <a:ext cx="124980" cy="100698"/>
            </a:xfrm>
            <a:prstGeom prst="rect">
              <a:avLst/>
            </a:prstGeom>
          </p:spPr>
        </p:pic>
        <p:pic>
          <p:nvPicPr>
            <p:cNvPr id="26" name="object 11">
              <a:extLst>
                <a:ext uri="{FF2B5EF4-FFF2-40B4-BE49-F238E27FC236}">
                  <a16:creationId xmlns:a16="http://schemas.microsoft.com/office/drawing/2014/main" id="{032FFAFF-D447-9EE1-E327-8E4AB3B8C983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78311" y="2370886"/>
              <a:ext cx="99415" cy="67182"/>
            </a:xfrm>
            <a:prstGeom prst="rect">
              <a:avLst/>
            </a:prstGeom>
          </p:spPr>
        </p:pic>
        <p:pic>
          <p:nvPicPr>
            <p:cNvPr id="27" name="object 12">
              <a:extLst>
                <a:ext uri="{FF2B5EF4-FFF2-40B4-BE49-F238E27FC236}">
                  <a16:creationId xmlns:a16="http://schemas.microsoft.com/office/drawing/2014/main" id="{A7B2282D-4EF3-B488-031E-CEFA20A25DFA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12893" y="2641917"/>
              <a:ext cx="170332" cy="112255"/>
            </a:xfrm>
            <a:prstGeom prst="rect">
              <a:avLst/>
            </a:prstGeom>
          </p:spPr>
        </p:pic>
        <p:pic>
          <p:nvPicPr>
            <p:cNvPr id="28" name="object 13">
              <a:extLst>
                <a:ext uri="{FF2B5EF4-FFF2-40B4-BE49-F238E27FC236}">
                  <a16:creationId xmlns:a16="http://schemas.microsoft.com/office/drawing/2014/main" id="{DDA4D613-7990-ABB1-6D49-93EB23E439AF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24361" y="2523210"/>
              <a:ext cx="54829" cy="13766"/>
            </a:xfrm>
            <a:prstGeom prst="rect">
              <a:avLst/>
            </a:prstGeom>
          </p:spPr>
        </p:pic>
        <p:pic>
          <p:nvPicPr>
            <p:cNvPr id="29" name="object 14">
              <a:extLst>
                <a:ext uri="{FF2B5EF4-FFF2-40B4-BE49-F238E27FC236}">
                  <a16:creationId xmlns:a16="http://schemas.microsoft.com/office/drawing/2014/main" id="{DADDDB3B-3685-5DC1-9CD5-54587B7FD80C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25034" y="2619375"/>
              <a:ext cx="122605" cy="30772"/>
            </a:xfrm>
            <a:prstGeom prst="rect">
              <a:avLst/>
            </a:prstGeom>
          </p:spPr>
        </p:pic>
        <p:pic>
          <p:nvPicPr>
            <p:cNvPr id="30" name="object 15">
              <a:extLst>
                <a:ext uri="{FF2B5EF4-FFF2-40B4-BE49-F238E27FC236}">
                  <a16:creationId xmlns:a16="http://schemas.microsoft.com/office/drawing/2014/main" id="{0696E63B-115A-4414-99DB-EE07658E409C}"/>
                </a:ext>
              </a:extLst>
            </p:cNvPr>
            <p:cNvPicPr/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8910" y="2502789"/>
              <a:ext cx="21843" cy="26542"/>
            </a:xfrm>
            <a:prstGeom prst="rect">
              <a:avLst/>
            </a:prstGeom>
          </p:spPr>
        </p:pic>
        <p:pic>
          <p:nvPicPr>
            <p:cNvPr id="31" name="object 16">
              <a:extLst>
                <a:ext uri="{FF2B5EF4-FFF2-40B4-BE49-F238E27FC236}">
                  <a16:creationId xmlns:a16="http://schemas.microsoft.com/office/drawing/2014/main" id="{1EB5CBEB-507D-8EF1-A384-4A2AE1D5AB29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555271" y="2395804"/>
              <a:ext cx="13728" cy="9905"/>
            </a:xfrm>
            <a:prstGeom prst="rect">
              <a:avLst/>
            </a:prstGeom>
          </p:spPr>
        </p:pic>
        <p:pic>
          <p:nvPicPr>
            <p:cNvPr id="32" name="object 17">
              <a:extLst>
                <a:ext uri="{FF2B5EF4-FFF2-40B4-BE49-F238E27FC236}">
                  <a16:creationId xmlns:a16="http://schemas.microsoft.com/office/drawing/2014/main" id="{368AA18E-C7F8-CEAD-E6F7-73F2B3CD02FE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86972" y="2318931"/>
              <a:ext cx="90398" cy="48285"/>
            </a:xfrm>
            <a:prstGeom prst="rect">
              <a:avLst/>
            </a:prstGeom>
          </p:spPr>
        </p:pic>
        <p:pic>
          <p:nvPicPr>
            <p:cNvPr id="33" name="object 18">
              <a:extLst>
                <a:ext uri="{FF2B5EF4-FFF2-40B4-BE49-F238E27FC236}">
                  <a16:creationId xmlns:a16="http://schemas.microsoft.com/office/drawing/2014/main" id="{89794757-53B4-BF55-A310-70191C9609D8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960012" y="1156792"/>
              <a:ext cx="3059989" cy="6108699"/>
            </a:xfrm>
            <a:prstGeom prst="rect">
              <a:avLst/>
            </a:prstGeom>
          </p:spPr>
        </p:pic>
        <p:pic>
          <p:nvPicPr>
            <p:cNvPr id="34" name="object 19">
              <a:extLst>
                <a:ext uri="{FF2B5EF4-FFF2-40B4-BE49-F238E27FC236}">
                  <a16:creationId xmlns:a16="http://schemas.microsoft.com/office/drawing/2014/main" id="{89B65288-4C97-258B-D9A2-7F061FF9E685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575615" y="4164088"/>
              <a:ext cx="68320" cy="114439"/>
            </a:xfrm>
            <a:prstGeom prst="rect">
              <a:avLst/>
            </a:prstGeom>
          </p:spPr>
        </p:pic>
        <p:pic>
          <p:nvPicPr>
            <p:cNvPr id="35" name="object 20">
              <a:extLst>
                <a:ext uri="{FF2B5EF4-FFF2-40B4-BE49-F238E27FC236}">
                  <a16:creationId xmlns:a16="http://schemas.microsoft.com/office/drawing/2014/main" id="{253EFE48-E882-C4F7-232C-A1B27757066F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751599" y="3236937"/>
              <a:ext cx="11760" cy="54787"/>
            </a:xfrm>
            <a:prstGeom prst="rect">
              <a:avLst/>
            </a:prstGeom>
          </p:spPr>
        </p:pic>
        <p:pic>
          <p:nvPicPr>
            <p:cNvPr id="36" name="object 21">
              <a:extLst>
                <a:ext uri="{FF2B5EF4-FFF2-40B4-BE49-F238E27FC236}">
                  <a16:creationId xmlns:a16="http://schemas.microsoft.com/office/drawing/2014/main" id="{3C578692-BEF0-53E6-DD68-070E58B5969B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645910" y="3727259"/>
              <a:ext cx="78955" cy="104063"/>
            </a:xfrm>
            <a:prstGeom prst="rect">
              <a:avLst/>
            </a:prstGeom>
          </p:spPr>
        </p:pic>
        <p:pic>
          <p:nvPicPr>
            <p:cNvPr id="37" name="object 22">
              <a:extLst>
                <a:ext uri="{FF2B5EF4-FFF2-40B4-BE49-F238E27FC236}">
                  <a16:creationId xmlns:a16="http://schemas.microsoft.com/office/drawing/2014/main" id="{8B9D6D43-D401-2D8A-9A7E-65F5335179CC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792226" y="2793517"/>
              <a:ext cx="42506" cy="113296"/>
            </a:xfrm>
            <a:prstGeom prst="rect">
              <a:avLst/>
            </a:prstGeom>
          </p:spPr>
        </p:pic>
        <p:pic>
          <p:nvPicPr>
            <p:cNvPr id="38" name="object 23">
              <a:extLst>
                <a:ext uri="{FF2B5EF4-FFF2-40B4-BE49-F238E27FC236}">
                  <a16:creationId xmlns:a16="http://schemas.microsoft.com/office/drawing/2014/main" id="{E05F4C16-6BCB-25B3-77F3-CA4B8BFEF704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738556" y="3289871"/>
              <a:ext cx="54457" cy="139585"/>
            </a:xfrm>
            <a:prstGeom prst="rect">
              <a:avLst/>
            </a:prstGeom>
          </p:spPr>
        </p:pic>
        <p:pic>
          <p:nvPicPr>
            <p:cNvPr id="39" name="object 24">
              <a:extLst>
                <a:ext uri="{FF2B5EF4-FFF2-40B4-BE49-F238E27FC236}">
                  <a16:creationId xmlns:a16="http://schemas.microsoft.com/office/drawing/2014/main" id="{412D4B90-4335-D72C-5B82-CBE3A9F27A74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595186" y="3497630"/>
              <a:ext cx="66332" cy="129400"/>
            </a:xfrm>
            <a:prstGeom prst="rect">
              <a:avLst/>
            </a:prstGeom>
          </p:spPr>
        </p:pic>
        <p:pic>
          <p:nvPicPr>
            <p:cNvPr id="40" name="object 25">
              <a:extLst>
                <a:ext uri="{FF2B5EF4-FFF2-40B4-BE49-F238E27FC236}">
                  <a16:creationId xmlns:a16="http://schemas.microsoft.com/office/drawing/2014/main" id="{FF3C777C-B24B-179D-D48C-1D85E82A029F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541299" y="4502518"/>
              <a:ext cx="39840" cy="92316"/>
            </a:xfrm>
            <a:prstGeom prst="rect">
              <a:avLst/>
            </a:prstGeom>
          </p:spPr>
        </p:pic>
        <p:pic>
          <p:nvPicPr>
            <p:cNvPr id="41" name="object 26">
              <a:extLst>
                <a:ext uri="{FF2B5EF4-FFF2-40B4-BE49-F238E27FC236}">
                  <a16:creationId xmlns:a16="http://schemas.microsoft.com/office/drawing/2014/main" id="{557CF2EB-7013-2D81-0432-2B670B1433EC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616776" y="3624110"/>
              <a:ext cx="39818" cy="92329"/>
            </a:xfrm>
            <a:prstGeom prst="rect">
              <a:avLst/>
            </a:prstGeom>
          </p:spPr>
        </p:pic>
        <p:pic>
          <p:nvPicPr>
            <p:cNvPr id="42" name="object 27">
              <a:extLst>
                <a:ext uri="{FF2B5EF4-FFF2-40B4-BE49-F238E27FC236}">
                  <a16:creationId xmlns:a16="http://schemas.microsoft.com/office/drawing/2014/main" id="{46772E0C-A41F-66A4-690C-BC15F9C8E4F7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392497" y="4639894"/>
              <a:ext cx="39844" cy="125234"/>
            </a:xfrm>
            <a:prstGeom prst="rect">
              <a:avLst/>
            </a:prstGeom>
          </p:spPr>
        </p:pic>
        <p:pic>
          <p:nvPicPr>
            <p:cNvPr id="43" name="object 28">
              <a:extLst>
                <a:ext uri="{FF2B5EF4-FFF2-40B4-BE49-F238E27FC236}">
                  <a16:creationId xmlns:a16="http://schemas.microsoft.com/office/drawing/2014/main" id="{0EA98D75-8CEF-D0C5-21A4-CA4DED854296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390422" y="3235696"/>
              <a:ext cx="76276" cy="115874"/>
            </a:xfrm>
            <a:prstGeom prst="rect">
              <a:avLst/>
            </a:prstGeom>
          </p:spPr>
        </p:pic>
        <p:sp>
          <p:nvSpPr>
            <p:cNvPr id="44" name="object 29">
              <a:extLst>
                <a:ext uri="{FF2B5EF4-FFF2-40B4-BE49-F238E27FC236}">
                  <a16:creationId xmlns:a16="http://schemas.microsoft.com/office/drawing/2014/main" id="{ED4B1BA9-6FC3-5F67-BB70-3F95AE516039}"/>
                </a:ext>
              </a:extLst>
            </p:cNvPr>
            <p:cNvSpPr/>
            <p:nvPr/>
          </p:nvSpPr>
          <p:spPr>
            <a:xfrm>
              <a:off x="6691558" y="2906557"/>
              <a:ext cx="76835" cy="116205"/>
            </a:xfrm>
            <a:custGeom>
              <a:avLst/>
              <a:gdLst/>
              <a:ahLst/>
              <a:cxnLst/>
              <a:rect l="l" t="t" r="r" b="b"/>
              <a:pathLst>
                <a:path w="76834" h="116205">
                  <a:moveTo>
                    <a:pt x="49479" y="0"/>
                  </a:moveTo>
                  <a:lnTo>
                    <a:pt x="46507" y="2463"/>
                  </a:lnTo>
                  <a:lnTo>
                    <a:pt x="46324" y="4652"/>
                  </a:lnTo>
                  <a:lnTo>
                    <a:pt x="48933" y="8315"/>
                  </a:lnTo>
                  <a:lnTo>
                    <a:pt x="52150" y="14783"/>
                  </a:lnTo>
                  <a:lnTo>
                    <a:pt x="53797" y="25387"/>
                  </a:lnTo>
                  <a:lnTo>
                    <a:pt x="53822" y="27609"/>
                  </a:lnTo>
                  <a:lnTo>
                    <a:pt x="48539" y="22110"/>
                  </a:lnTo>
                  <a:lnTo>
                    <a:pt x="46075" y="17081"/>
                  </a:lnTo>
                  <a:lnTo>
                    <a:pt x="47358" y="13246"/>
                  </a:lnTo>
                  <a:lnTo>
                    <a:pt x="43332" y="12560"/>
                  </a:lnTo>
                  <a:lnTo>
                    <a:pt x="43738" y="17094"/>
                  </a:lnTo>
                  <a:lnTo>
                    <a:pt x="41846" y="18605"/>
                  </a:lnTo>
                  <a:lnTo>
                    <a:pt x="40030" y="16306"/>
                  </a:lnTo>
                  <a:lnTo>
                    <a:pt x="36042" y="19176"/>
                  </a:lnTo>
                  <a:lnTo>
                    <a:pt x="41198" y="21247"/>
                  </a:lnTo>
                  <a:lnTo>
                    <a:pt x="47955" y="25666"/>
                  </a:lnTo>
                  <a:lnTo>
                    <a:pt x="52273" y="28943"/>
                  </a:lnTo>
                  <a:lnTo>
                    <a:pt x="57734" y="33921"/>
                  </a:lnTo>
                  <a:lnTo>
                    <a:pt x="56019" y="41122"/>
                  </a:lnTo>
                  <a:lnTo>
                    <a:pt x="50152" y="52920"/>
                  </a:lnTo>
                  <a:lnTo>
                    <a:pt x="47180" y="61848"/>
                  </a:lnTo>
                  <a:lnTo>
                    <a:pt x="42925" y="70383"/>
                  </a:lnTo>
                  <a:lnTo>
                    <a:pt x="37363" y="83540"/>
                  </a:lnTo>
                  <a:lnTo>
                    <a:pt x="34188" y="83578"/>
                  </a:lnTo>
                  <a:lnTo>
                    <a:pt x="29248" y="76326"/>
                  </a:lnTo>
                  <a:lnTo>
                    <a:pt x="31445" y="68630"/>
                  </a:lnTo>
                  <a:lnTo>
                    <a:pt x="32893" y="62661"/>
                  </a:lnTo>
                  <a:lnTo>
                    <a:pt x="36512" y="58394"/>
                  </a:lnTo>
                  <a:lnTo>
                    <a:pt x="42862" y="55625"/>
                  </a:lnTo>
                  <a:lnTo>
                    <a:pt x="42176" y="50711"/>
                  </a:lnTo>
                  <a:lnTo>
                    <a:pt x="35674" y="52654"/>
                  </a:lnTo>
                  <a:lnTo>
                    <a:pt x="36537" y="44361"/>
                  </a:lnTo>
                  <a:lnTo>
                    <a:pt x="34861" y="42189"/>
                  </a:lnTo>
                  <a:lnTo>
                    <a:pt x="31102" y="42202"/>
                  </a:lnTo>
                  <a:lnTo>
                    <a:pt x="30378" y="48615"/>
                  </a:lnTo>
                  <a:lnTo>
                    <a:pt x="29806" y="51244"/>
                  </a:lnTo>
                  <a:lnTo>
                    <a:pt x="28956" y="72567"/>
                  </a:lnTo>
                  <a:lnTo>
                    <a:pt x="25107" y="72199"/>
                  </a:lnTo>
                  <a:lnTo>
                    <a:pt x="20688" y="65252"/>
                  </a:lnTo>
                  <a:lnTo>
                    <a:pt x="18453" y="60680"/>
                  </a:lnTo>
                  <a:lnTo>
                    <a:pt x="17348" y="57899"/>
                  </a:lnTo>
                  <a:lnTo>
                    <a:pt x="16967" y="49085"/>
                  </a:lnTo>
                  <a:lnTo>
                    <a:pt x="21183" y="46888"/>
                  </a:lnTo>
                  <a:lnTo>
                    <a:pt x="26555" y="40614"/>
                  </a:lnTo>
                  <a:lnTo>
                    <a:pt x="30632" y="37528"/>
                  </a:lnTo>
                  <a:lnTo>
                    <a:pt x="30530" y="33019"/>
                  </a:lnTo>
                  <a:lnTo>
                    <a:pt x="24828" y="36893"/>
                  </a:lnTo>
                  <a:lnTo>
                    <a:pt x="21564" y="36042"/>
                  </a:lnTo>
                  <a:lnTo>
                    <a:pt x="22313" y="29514"/>
                  </a:lnTo>
                  <a:lnTo>
                    <a:pt x="16624" y="36042"/>
                  </a:lnTo>
                  <a:lnTo>
                    <a:pt x="17411" y="46558"/>
                  </a:lnTo>
                  <a:lnTo>
                    <a:pt x="13322" y="46405"/>
                  </a:lnTo>
                  <a:lnTo>
                    <a:pt x="16332" y="36182"/>
                  </a:lnTo>
                  <a:lnTo>
                    <a:pt x="17449" y="31102"/>
                  </a:lnTo>
                  <a:lnTo>
                    <a:pt x="13893" y="25653"/>
                  </a:lnTo>
                  <a:lnTo>
                    <a:pt x="12344" y="32702"/>
                  </a:lnTo>
                  <a:lnTo>
                    <a:pt x="8128" y="32905"/>
                  </a:lnTo>
                  <a:lnTo>
                    <a:pt x="7353" y="25565"/>
                  </a:lnTo>
                  <a:lnTo>
                    <a:pt x="533" y="25565"/>
                  </a:lnTo>
                  <a:lnTo>
                    <a:pt x="1511" y="31673"/>
                  </a:lnTo>
                  <a:lnTo>
                    <a:pt x="7391" y="43218"/>
                  </a:lnTo>
                  <a:lnTo>
                    <a:pt x="14071" y="55194"/>
                  </a:lnTo>
                  <a:lnTo>
                    <a:pt x="12052" y="60350"/>
                  </a:lnTo>
                  <a:lnTo>
                    <a:pt x="10896" y="61810"/>
                  </a:lnTo>
                  <a:lnTo>
                    <a:pt x="8394" y="51574"/>
                  </a:lnTo>
                  <a:lnTo>
                    <a:pt x="4178" y="53162"/>
                  </a:lnTo>
                  <a:lnTo>
                    <a:pt x="5054" y="57861"/>
                  </a:lnTo>
                  <a:lnTo>
                    <a:pt x="3708" y="58839"/>
                  </a:lnTo>
                  <a:lnTo>
                    <a:pt x="2362" y="56299"/>
                  </a:lnTo>
                  <a:lnTo>
                    <a:pt x="0" y="57784"/>
                  </a:lnTo>
                  <a:lnTo>
                    <a:pt x="9652" y="65341"/>
                  </a:lnTo>
                  <a:lnTo>
                    <a:pt x="12852" y="65150"/>
                  </a:lnTo>
                  <a:lnTo>
                    <a:pt x="16840" y="66636"/>
                  </a:lnTo>
                  <a:lnTo>
                    <a:pt x="37960" y="106324"/>
                  </a:lnTo>
                  <a:lnTo>
                    <a:pt x="37858" y="113436"/>
                  </a:lnTo>
                  <a:lnTo>
                    <a:pt x="37719" y="113004"/>
                  </a:lnTo>
                  <a:lnTo>
                    <a:pt x="37973" y="115874"/>
                  </a:lnTo>
                  <a:lnTo>
                    <a:pt x="40233" y="115176"/>
                  </a:lnTo>
                  <a:lnTo>
                    <a:pt x="40980" y="110273"/>
                  </a:lnTo>
                  <a:lnTo>
                    <a:pt x="41779" y="102009"/>
                  </a:lnTo>
                  <a:lnTo>
                    <a:pt x="41564" y="94598"/>
                  </a:lnTo>
                  <a:lnTo>
                    <a:pt x="39116" y="92963"/>
                  </a:lnTo>
                  <a:lnTo>
                    <a:pt x="38798" y="93192"/>
                  </a:lnTo>
                  <a:lnTo>
                    <a:pt x="38912" y="87401"/>
                  </a:lnTo>
                  <a:lnTo>
                    <a:pt x="41402" y="80441"/>
                  </a:lnTo>
                  <a:lnTo>
                    <a:pt x="49403" y="65049"/>
                  </a:lnTo>
                  <a:lnTo>
                    <a:pt x="58216" y="64300"/>
                  </a:lnTo>
                  <a:lnTo>
                    <a:pt x="66662" y="65214"/>
                  </a:lnTo>
                  <a:lnTo>
                    <a:pt x="68313" y="61734"/>
                  </a:lnTo>
                  <a:lnTo>
                    <a:pt x="64757" y="61061"/>
                  </a:lnTo>
                  <a:lnTo>
                    <a:pt x="62776" y="57048"/>
                  </a:lnTo>
                  <a:lnTo>
                    <a:pt x="63715" y="54013"/>
                  </a:lnTo>
                  <a:lnTo>
                    <a:pt x="59258" y="56578"/>
                  </a:lnTo>
                  <a:lnTo>
                    <a:pt x="54343" y="63385"/>
                  </a:lnTo>
                  <a:lnTo>
                    <a:pt x="50139" y="60490"/>
                  </a:lnTo>
                  <a:lnTo>
                    <a:pt x="57746" y="44602"/>
                  </a:lnTo>
                  <a:lnTo>
                    <a:pt x="64554" y="34201"/>
                  </a:lnTo>
                  <a:lnTo>
                    <a:pt x="73088" y="38684"/>
                  </a:lnTo>
                  <a:lnTo>
                    <a:pt x="76276" y="30886"/>
                  </a:lnTo>
                  <a:lnTo>
                    <a:pt x="70205" y="30924"/>
                  </a:lnTo>
                  <a:lnTo>
                    <a:pt x="69151" y="29032"/>
                  </a:lnTo>
                  <a:lnTo>
                    <a:pt x="68719" y="28282"/>
                  </a:lnTo>
                  <a:lnTo>
                    <a:pt x="70510" y="19862"/>
                  </a:lnTo>
                  <a:lnTo>
                    <a:pt x="63830" y="20929"/>
                  </a:lnTo>
                  <a:lnTo>
                    <a:pt x="61480" y="32613"/>
                  </a:lnTo>
                  <a:lnTo>
                    <a:pt x="58597" y="32042"/>
                  </a:lnTo>
                  <a:lnTo>
                    <a:pt x="56565" y="22186"/>
                  </a:lnTo>
                  <a:lnTo>
                    <a:pt x="57683" y="11455"/>
                  </a:lnTo>
                  <a:lnTo>
                    <a:pt x="58508" y="8851"/>
                  </a:lnTo>
                  <a:lnTo>
                    <a:pt x="57365" y="850"/>
                  </a:lnTo>
                  <a:lnTo>
                    <a:pt x="55346" y="850"/>
                  </a:lnTo>
                  <a:lnTo>
                    <a:pt x="52590" y="7531"/>
                  </a:lnTo>
                  <a:lnTo>
                    <a:pt x="49479" y="0"/>
                  </a:lnTo>
                  <a:close/>
                </a:path>
              </a:pathLst>
            </a:custGeom>
            <a:solidFill>
              <a:srgbClr val="51A2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30">
              <a:extLst>
                <a:ext uri="{FF2B5EF4-FFF2-40B4-BE49-F238E27FC236}">
                  <a16:creationId xmlns:a16="http://schemas.microsoft.com/office/drawing/2014/main" id="{0C9FBE20-00E0-AD62-68B8-B8320D1E323D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724327" y="3479304"/>
              <a:ext cx="72115" cy="106959"/>
            </a:xfrm>
            <a:prstGeom prst="rect">
              <a:avLst/>
            </a:prstGeom>
          </p:spPr>
        </p:pic>
        <p:pic>
          <p:nvPicPr>
            <p:cNvPr id="46" name="object 31">
              <a:extLst>
                <a:ext uri="{FF2B5EF4-FFF2-40B4-BE49-F238E27FC236}">
                  <a16:creationId xmlns:a16="http://schemas.microsoft.com/office/drawing/2014/main" id="{A8688EF1-4808-F6B9-33E9-F497E4C7F91B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627871" y="1915938"/>
              <a:ext cx="233242" cy="449000"/>
            </a:xfrm>
            <a:prstGeom prst="rect">
              <a:avLst/>
            </a:prstGeom>
          </p:spPr>
        </p:pic>
        <p:pic>
          <p:nvPicPr>
            <p:cNvPr id="47" name="object 32">
              <a:extLst>
                <a:ext uri="{FF2B5EF4-FFF2-40B4-BE49-F238E27FC236}">
                  <a16:creationId xmlns:a16="http://schemas.microsoft.com/office/drawing/2014/main" id="{3212BF1A-7C52-843D-369D-507ACED4BD34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601625" y="4585030"/>
              <a:ext cx="146710" cy="328955"/>
            </a:xfrm>
            <a:prstGeom prst="rect">
              <a:avLst/>
            </a:prstGeom>
          </p:spPr>
        </p:pic>
        <p:pic>
          <p:nvPicPr>
            <p:cNvPr id="48" name="object 33">
              <a:extLst>
                <a:ext uri="{FF2B5EF4-FFF2-40B4-BE49-F238E27FC236}">
                  <a16:creationId xmlns:a16="http://schemas.microsoft.com/office/drawing/2014/main" id="{C3091924-5DA1-8D1B-4870-37590015DA80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117976" y="2307850"/>
              <a:ext cx="220586" cy="463503"/>
            </a:xfrm>
            <a:prstGeom prst="rect">
              <a:avLst/>
            </a:prstGeom>
          </p:spPr>
        </p:pic>
        <p:pic>
          <p:nvPicPr>
            <p:cNvPr id="49" name="object 34">
              <a:extLst>
                <a:ext uri="{FF2B5EF4-FFF2-40B4-BE49-F238E27FC236}">
                  <a16:creationId xmlns:a16="http://schemas.microsoft.com/office/drawing/2014/main" id="{58FCBDB0-BB6D-1BF5-BFC5-981C44EE89F6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613378" y="1152007"/>
              <a:ext cx="256203" cy="454825"/>
            </a:xfrm>
            <a:prstGeom prst="rect">
              <a:avLst/>
            </a:prstGeom>
          </p:spPr>
        </p:pic>
        <p:pic>
          <p:nvPicPr>
            <p:cNvPr id="50" name="object 35">
              <a:extLst>
                <a:ext uri="{FF2B5EF4-FFF2-40B4-BE49-F238E27FC236}">
                  <a16:creationId xmlns:a16="http://schemas.microsoft.com/office/drawing/2014/main" id="{88F0EDD4-8A27-74AC-F79D-C934B4F6A603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203225" y="1152007"/>
              <a:ext cx="195059" cy="304558"/>
            </a:xfrm>
            <a:prstGeom prst="rect">
              <a:avLst/>
            </a:prstGeom>
          </p:spPr>
        </p:pic>
        <p:pic>
          <p:nvPicPr>
            <p:cNvPr id="51" name="object 36">
              <a:extLst>
                <a:ext uri="{FF2B5EF4-FFF2-40B4-BE49-F238E27FC236}">
                  <a16:creationId xmlns:a16="http://schemas.microsoft.com/office/drawing/2014/main" id="{DDB5142E-B866-89EE-34C2-B5FD92F69C64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313521" y="1566755"/>
              <a:ext cx="95288" cy="103619"/>
            </a:xfrm>
            <a:prstGeom prst="rect">
              <a:avLst/>
            </a:prstGeom>
          </p:spPr>
        </p:pic>
        <p:pic>
          <p:nvPicPr>
            <p:cNvPr id="52" name="object 37">
              <a:extLst>
                <a:ext uri="{FF2B5EF4-FFF2-40B4-BE49-F238E27FC236}">
                  <a16:creationId xmlns:a16="http://schemas.microsoft.com/office/drawing/2014/main" id="{D0086BC1-47AD-3082-ECF3-FA556851900E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600202" y="4315866"/>
              <a:ext cx="102946" cy="129539"/>
            </a:xfrm>
            <a:prstGeom prst="rect">
              <a:avLst/>
            </a:prstGeom>
          </p:spPr>
        </p:pic>
        <p:pic>
          <p:nvPicPr>
            <p:cNvPr id="53" name="object 38">
              <a:extLst>
                <a:ext uri="{FF2B5EF4-FFF2-40B4-BE49-F238E27FC236}">
                  <a16:creationId xmlns:a16="http://schemas.microsoft.com/office/drawing/2014/main" id="{C03A27A2-AB5E-40C4-51A2-ED130EFF54DC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190723" y="1164075"/>
              <a:ext cx="227967" cy="189905"/>
            </a:xfrm>
            <a:prstGeom prst="rect">
              <a:avLst/>
            </a:prstGeom>
          </p:spPr>
        </p:pic>
        <p:pic>
          <p:nvPicPr>
            <p:cNvPr id="54" name="object 39">
              <a:extLst>
                <a:ext uri="{FF2B5EF4-FFF2-40B4-BE49-F238E27FC236}">
                  <a16:creationId xmlns:a16="http://schemas.microsoft.com/office/drawing/2014/main" id="{966D5162-CB88-63CB-191E-A2F05D63A23D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205571" y="1824221"/>
              <a:ext cx="167790" cy="207451"/>
            </a:xfrm>
            <a:prstGeom prst="rect">
              <a:avLst/>
            </a:prstGeom>
          </p:spPr>
        </p:pic>
        <p:pic>
          <p:nvPicPr>
            <p:cNvPr id="55" name="object 40">
              <a:extLst>
                <a:ext uri="{FF2B5EF4-FFF2-40B4-BE49-F238E27FC236}">
                  <a16:creationId xmlns:a16="http://schemas.microsoft.com/office/drawing/2014/main" id="{26AF4A8A-9B6A-5582-25F5-F558CF3C27CD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162465" y="2114416"/>
              <a:ext cx="159991" cy="217709"/>
            </a:xfrm>
            <a:prstGeom prst="rect">
              <a:avLst/>
            </a:prstGeom>
          </p:spPr>
        </p:pic>
        <p:pic>
          <p:nvPicPr>
            <p:cNvPr id="56" name="object 41">
              <a:extLst>
                <a:ext uri="{FF2B5EF4-FFF2-40B4-BE49-F238E27FC236}">
                  <a16:creationId xmlns:a16="http://schemas.microsoft.com/office/drawing/2014/main" id="{A27785B8-6C9F-0908-5A2A-214A72EE8964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547408" y="1698963"/>
              <a:ext cx="149697" cy="202967"/>
            </a:xfrm>
            <a:prstGeom prst="rect">
              <a:avLst/>
            </a:prstGeom>
          </p:spPr>
        </p:pic>
        <p:pic>
          <p:nvPicPr>
            <p:cNvPr id="57" name="object 42">
              <a:extLst>
                <a:ext uri="{FF2B5EF4-FFF2-40B4-BE49-F238E27FC236}">
                  <a16:creationId xmlns:a16="http://schemas.microsoft.com/office/drawing/2014/main" id="{2B4B302F-A6BF-8014-D1D6-883490F13AA7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641512" y="1415875"/>
              <a:ext cx="118363" cy="151027"/>
            </a:xfrm>
            <a:prstGeom prst="rect">
              <a:avLst/>
            </a:prstGeom>
          </p:spPr>
        </p:pic>
        <p:pic>
          <p:nvPicPr>
            <p:cNvPr id="58" name="object 43">
              <a:extLst>
                <a:ext uri="{FF2B5EF4-FFF2-40B4-BE49-F238E27FC236}">
                  <a16:creationId xmlns:a16="http://schemas.microsoft.com/office/drawing/2014/main" id="{3ABA46ED-20E6-1919-3014-118D25F3668D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597167" y="1430744"/>
              <a:ext cx="38163" cy="71208"/>
            </a:xfrm>
            <a:prstGeom prst="rect">
              <a:avLst/>
            </a:prstGeom>
          </p:spPr>
        </p:pic>
        <p:pic>
          <p:nvPicPr>
            <p:cNvPr id="59" name="object 44">
              <a:extLst>
                <a:ext uri="{FF2B5EF4-FFF2-40B4-BE49-F238E27FC236}">
                  <a16:creationId xmlns:a16="http://schemas.microsoft.com/office/drawing/2014/main" id="{1A0A8AE0-0B2E-8209-F1BF-6E7F9035AB78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604298" y="1152004"/>
              <a:ext cx="172878" cy="453444"/>
            </a:xfrm>
            <a:prstGeom prst="rect">
              <a:avLst/>
            </a:prstGeom>
          </p:spPr>
        </p:pic>
        <p:pic>
          <p:nvPicPr>
            <p:cNvPr id="60" name="object 45">
              <a:extLst>
                <a:ext uri="{FF2B5EF4-FFF2-40B4-BE49-F238E27FC236}">
                  <a16:creationId xmlns:a16="http://schemas.microsoft.com/office/drawing/2014/main" id="{22C1E986-59B2-E663-3F24-6A91F239EF50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615130" y="2644397"/>
              <a:ext cx="253205" cy="335727"/>
            </a:xfrm>
            <a:prstGeom prst="rect">
              <a:avLst/>
            </a:prstGeom>
          </p:spPr>
        </p:pic>
        <p:pic>
          <p:nvPicPr>
            <p:cNvPr id="61" name="object 46">
              <a:extLst>
                <a:ext uri="{FF2B5EF4-FFF2-40B4-BE49-F238E27FC236}">
                  <a16:creationId xmlns:a16="http://schemas.microsoft.com/office/drawing/2014/main" id="{6B4EB634-CFC4-FDCE-BAEA-C4C6681B4262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216881" y="2035173"/>
              <a:ext cx="89785" cy="134358"/>
            </a:xfrm>
            <a:prstGeom prst="rect">
              <a:avLst/>
            </a:prstGeom>
          </p:spPr>
        </p:pic>
        <p:pic>
          <p:nvPicPr>
            <p:cNvPr id="62" name="object 47">
              <a:extLst>
                <a:ext uri="{FF2B5EF4-FFF2-40B4-BE49-F238E27FC236}">
                  <a16:creationId xmlns:a16="http://schemas.microsoft.com/office/drawing/2014/main" id="{33917B7C-DD01-D4D5-F6C5-CAA8B5D446E0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960012" y="2947492"/>
              <a:ext cx="3059988" cy="4317999"/>
            </a:xfrm>
            <a:prstGeom prst="rect">
              <a:avLst/>
            </a:prstGeom>
          </p:spPr>
        </p:pic>
        <p:pic>
          <p:nvPicPr>
            <p:cNvPr id="63" name="object 48">
              <a:extLst>
                <a:ext uri="{FF2B5EF4-FFF2-40B4-BE49-F238E27FC236}">
                  <a16:creationId xmlns:a16="http://schemas.microsoft.com/office/drawing/2014/main" id="{A64104A4-2BF9-F07B-478D-62DB5C0BCB7C}"/>
                </a:ext>
              </a:extLst>
            </p:cNvPr>
            <p:cNvPicPr/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6226" y="5523001"/>
              <a:ext cx="25323" cy="42468"/>
            </a:xfrm>
            <a:prstGeom prst="rect">
              <a:avLst/>
            </a:prstGeom>
          </p:spPr>
        </p:pic>
        <p:pic>
          <p:nvPicPr>
            <p:cNvPr id="2048" name="object 49">
              <a:extLst>
                <a:ext uri="{FF2B5EF4-FFF2-40B4-BE49-F238E27FC236}">
                  <a16:creationId xmlns:a16="http://schemas.microsoft.com/office/drawing/2014/main" id="{B2B57D63-04A6-19C7-7045-51E61299B8F8}"/>
                </a:ext>
              </a:extLst>
            </p:cNvPr>
            <p:cNvPicPr/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0910" y="5950203"/>
              <a:ext cx="37960" cy="35255"/>
            </a:xfrm>
            <a:prstGeom prst="rect">
              <a:avLst/>
            </a:prstGeom>
          </p:spPr>
        </p:pic>
        <p:sp>
          <p:nvSpPr>
            <p:cNvPr id="2049" name="object 50">
              <a:extLst>
                <a:ext uri="{FF2B5EF4-FFF2-40B4-BE49-F238E27FC236}">
                  <a16:creationId xmlns:a16="http://schemas.microsoft.com/office/drawing/2014/main" id="{C40979FE-6760-9C03-A7BE-6F0BDE3257A4}"/>
                </a:ext>
              </a:extLst>
            </p:cNvPr>
            <p:cNvSpPr/>
            <p:nvPr/>
          </p:nvSpPr>
          <p:spPr>
            <a:xfrm>
              <a:off x="4622363" y="5978232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4">
                  <a:moveTo>
                    <a:pt x="4241" y="0"/>
                  </a:moveTo>
                  <a:lnTo>
                    <a:pt x="5716" y="0"/>
                  </a:lnTo>
                </a:path>
                <a:path w="5714">
                  <a:moveTo>
                    <a:pt x="0" y="0"/>
                  </a:moveTo>
                  <a:lnTo>
                    <a:pt x="1402" y="0"/>
                  </a:lnTo>
                </a:path>
              </a:pathLst>
            </a:custGeom>
            <a:ln w="3175">
              <a:solidFill>
                <a:srgbClr val="004F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51" name="object 51">
              <a:extLst>
                <a:ext uri="{FF2B5EF4-FFF2-40B4-BE49-F238E27FC236}">
                  <a16:creationId xmlns:a16="http://schemas.microsoft.com/office/drawing/2014/main" id="{5D3E29D5-54E8-2108-1C1B-66FE4F278947}"/>
                </a:ext>
              </a:extLst>
            </p:cNvPr>
            <p:cNvPicPr/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9033" y="5958293"/>
              <a:ext cx="68771" cy="147916"/>
            </a:xfrm>
            <a:prstGeom prst="rect">
              <a:avLst/>
            </a:prstGeom>
          </p:spPr>
        </p:pic>
        <p:pic>
          <p:nvPicPr>
            <p:cNvPr id="2052" name="object 52">
              <a:extLst>
                <a:ext uri="{FF2B5EF4-FFF2-40B4-BE49-F238E27FC236}">
                  <a16:creationId xmlns:a16="http://schemas.microsoft.com/office/drawing/2014/main" id="{89D927C8-7B65-C25C-4DC0-D9CA7FD0F3E9}"/>
                </a:ext>
              </a:extLst>
            </p:cNvPr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545279" y="5610923"/>
              <a:ext cx="42151" cy="47828"/>
            </a:xfrm>
            <a:prstGeom prst="rect">
              <a:avLst/>
            </a:prstGeom>
          </p:spPr>
        </p:pic>
        <p:sp>
          <p:nvSpPr>
            <p:cNvPr id="2053" name="object 53">
              <a:extLst>
                <a:ext uri="{FF2B5EF4-FFF2-40B4-BE49-F238E27FC236}">
                  <a16:creationId xmlns:a16="http://schemas.microsoft.com/office/drawing/2014/main" id="{F0BBA433-D98B-8E50-756A-63F83071C612}"/>
                </a:ext>
              </a:extLst>
            </p:cNvPr>
            <p:cNvSpPr/>
            <p:nvPr/>
          </p:nvSpPr>
          <p:spPr>
            <a:xfrm>
              <a:off x="4570738" y="6079489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4">
                  <a:moveTo>
                    <a:pt x="4216" y="0"/>
                  </a:moveTo>
                  <a:lnTo>
                    <a:pt x="5661" y="0"/>
                  </a:lnTo>
                </a:path>
                <a:path w="5714">
                  <a:moveTo>
                    <a:pt x="0" y="0"/>
                  </a:moveTo>
                  <a:lnTo>
                    <a:pt x="1429" y="0"/>
                  </a:lnTo>
                </a:path>
              </a:pathLst>
            </a:custGeom>
            <a:ln w="3175">
              <a:solidFill>
                <a:srgbClr val="004E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54" name="object 54">
              <a:extLst>
                <a:ext uri="{FF2B5EF4-FFF2-40B4-BE49-F238E27FC236}">
                  <a16:creationId xmlns:a16="http://schemas.microsoft.com/office/drawing/2014/main" id="{2C869D82-F708-8AAA-A673-05B07D820A39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597666" y="5868834"/>
              <a:ext cx="10071" cy="6858"/>
            </a:xfrm>
            <a:prstGeom prst="rect">
              <a:avLst/>
            </a:prstGeom>
          </p:spPr>
        </p:pic>
        <p:sp>
          <p:nvSpPr>
            <p:cNvPr id="2055" name="object 55">
              <a:extLst>
                <a:ext uri="{FF2B5EF4-FFF2-40B4-BE49-F238E27FC236}">
                  <a16:creationId xmlns:a16="http://schemas.microsoft.com/office/drawing/2014/main" id="{7D91B63E-7DC4-7386-EEC8-7B0E776518DE}"/>
                </a:ext>
              </a:extLst>
            </p:cNvPr>
            <p:cNvSpPr/>
            <p:nvPr/>
          </p:nvSpPr>
          <p:spPr>
            <a:xfrm>
              <a:off x="4603356" y="5870003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08" y="0"/>
                  </a:lnTo>
                </a:path>
              </a:pathLst>
            </a:custGeom>
            <a:ln w="3175">
              <a:solidFill>
                <a:srgbClr val="0A5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56" name="object 56">
              <a:extLst>
                <a:ext uri="{FF2B5EF4-FFF2-40B4-BE49-F238E27FC236}">
                  <a16:creationId xmlns:a16="http://schemas.microsoft.com/office/drawing/2014/main" id="{7BB89FA8-3AE2-5A71-CB0D-88BCB0FCDA02}"/>
                </a:ext>
              </a:extLst>
            </p:cNvPr>
            <p:cNvPicPr/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2005" y="5876023"/>
              <a:ext cx="76009" cy="205854"/>
            </a:xfrm>
            <a:prstGeom prst="rect">
              <a:avLst/>
            </a:prstGeom>
          </p:spPr>
        </p:pic>
        <p:sp>
          <p:nvSpPr>
            <p:cNvPr id="2057" name="object 57">
              <a:extLst>
                <a:ext uri="{FF2B5EF4-FFF2-40B4-BE49-F238E27FC236}">
                  <a16:creationId xmlns:a16="http://schemas.microsoft.com/office/drawing/2014/main" id="{A6E25C7F-646F-E6FB-3C8D-2C060D26CEB5}"/>
                </a:ext>
              </a:extLst>
            </p:cNvPr>
            <p:cNvSpPr/>
            <p:nvPr/>
          </p:nvSpPr>
          <p:spPr>
            <a:xfrm>
              <a:off x="4215892" y="4927383"/>
              <a:ext cx="991235" cy="1300480"/>
            </a:xfrm>
            <a:custGeom>
              <a:avLst/>
              <a:gdLst/>
              <a:ahLst/>
              <a:cxnLst/>
              <a:rect l="l" t="t" r="r" b="b"/>
              <a:pathLst>
                <a:path w="991235" h="1300479">
                  <a:moveTo>
                    <a:pt x="666038" y="122339"/>
                  </a:moveTo>
                  <a:lnTo>
                    <a:pt x="531571" y="36004"/>
                  </a:lnTo>
                  <a:lnTo>
                    <a:pt x="463219" y="7442"/>
                  </a:lnTo>
                  <a:lnTo>
                    <a:pt x="425030" y="0"/>
                  </a:lnTo>
                  <a:lnTo>
                    <a:pt x="392417" y="5397"/>
                  </a:lnTo>
                  <a:lnTo>
                    <a:pt x="340614" y="23977"/>
                  </a:lnTo>
                  <a:lnTo>
                    <a:pt x="301828" y="46990"/>
                  </a:lnTo>
                  <a:lnTo>
                    <a:pt x="277520" y="66573"/>
                  </a:lnTo>
                  <a:lnTo>
                    <a:pt x="269087" y="74841"/>
                  </a:lnTo>
                  <a:lnTo>
                    <a:pt x="414299" y="73406"/>
                  </a:lnTo>
                  <a:lnTo>
                    <a:pt x="389737" y="96418"/>
                  </a:lnTo>
                  <a:lnTo>
                    <a:pt x="377609" y="110782"/>
                  </a:lnTo>
                  <a:lnTo>
                    <a:pt x="374408" y="122504"/>
                  </a:lnTo>
                  <a:lnTo>
                    <a:pt x="376567" y="137617"/>
                  </a:lnTo>
                  <a:lnTo>
                    <a:pt x="462546" y="111315"/>
                  </a:lnTo>
                  <a:lnTo>
                    <a:pt x="441718" y="135216"/>
                  </a:lnTo>
                  <a:lnTo>
                    <a:pt x="431990" y="150253"/>
                  </a:lnTo>
                  <a:lnTo>
                    <a:pt x="430860" y="162788"/>
                  </a:lnTo>
                  <a:lnTo>
                    <a:pt x="435813" y="179197"/>
                  </a:lnTo>
                  <a:lnTo>
                    <a:pt x="522605" y="133248"/>
                  </a:lnTo>
                  <a:lnTo>
                    <a:pt x="572554" y="112649"/>
                  </a:lnTo>
                  <a:lnTo>
                    <a:pt x="604570" y="112649"/>
                  </a:lnTo>
                  <a:lnTo>
                    <a:pt x="637590" y="128485"/>
                  </a:lnTo>
                  <a:lnTo>
                    <a:pt x="662660" y="135572"/>
                  </a:lnTo>
                  <a:lnTo>
                    <a:pt x="666038" y="122339"/>
                  </a:lnTo>
                  <a:close/>
                </a:path>
                <a:path w="991235" h="1300479">
                  <a:moveTo>
                    <a:pt x="721512" y="395782"/>
                  </a:moveTo>
                  <a:lnTo>
                    <a:pt x="637590" y="128485"/>
                  </a:lnTo>
                  <a:lnTo>
                    <a:pt x="572541" y="158584"/>
                  </a:lnTo>
                  <a:lnTo>
                    <a:pt x="539394" y="180924"/>
                  </a:lnTo>
                  <a:lnTo>
                    <a:pt x="527799" y="206590"/>
                  </a:lnTo>
                  <a:lnTo>
                    <a:pt x="527443" y="246659"/>
                  </a:lnTo>
                  <a:lnTo>
                    <a:pt x="527723" y="302641"/>
                  </a:lnTo>
                  <a:lnTo>
                    <a:pt x="524167" y="362800"/>
                  </a:lnTo>
                  <a:lnTo>
                    <a:pt x="515747" y="418376"/>
                  </a:lnTo>
                  <a:lnTo>
                    <a:pt x="501357" y="460629"/>
                  </a:lnTo>
                  <a:lnTo>
                    <a:pt x="453275" y="526097"/>
                  </a:lnTo>
                  <a:lnTo>
                    <a:pt x="415213" y="568286"/>
                  </a:lnTo>
                  <a:lnTo>
                    <a:pt x="371678" y="610552"/>
                  </a:lnTo>
                  <a:lnTo>
                    <a:pt x="325564" y="648220"/>
                  </a:lnTo>
                  <a:lnTo>
                    <a:pt x="279755" y="676630"/>
                  </a:lnTo>
                  <a:lnTo>
                    <a:pt x="238201" y="699770"/>
                  </a:lnTo>
                  <a:lnTo>
                    <a:pt x="192290" y="729665"/>
                  </a:lnTo>
                  <a:lnTo>
                    <a:pt x="145338" y="764146"/>
                  </a:lnTo>
                  <a:lnTo>
                    <a:pt x="100672" y="801103"/>
                  </a:lnTo>
                  <a:lnTo>
                    <a:pt x="61595" y="838365"/>
                  </a:lnTo>
                  <a:lnTo>
                    <a:pt x="31432" y="873810"/>
                  </a:lnTo>
                  <a:lnTo>
                    <a:pt x="3822" y="943076"/>
                  </a:lnTo>
                  <a:lnTo>
                    <a:pt x="0" y="987564"/>
                  </a:lnTo>
                  <a:lnTo>
                    <a:pt x="2209" y="1036154"/>
                  </a:lnTo>
                  <a:lnTo>
                    <a:pt x="10617" y="1086269"/>
                  </a:lnTo>
                  <a:lnTo>
                    <a:pt x="25400" y="1135341"/>
                  </a:lnTo>
                  <a:lnTo>
                    <a:pt x="46748" y="1180782"/>
                  </a:lnTo>
                  <a:lnTo>
                    <a:pt x="96037" y="1239266"/>
                  </a:lnTo>
                  <a:lnTo>
                    <a:pt x="129413" y="1262862"/>
                  </a:lnTo>
                  <a:lnTo>
                    <a:pt x="168198" y="1281493"/>
                  </a:lnTo>
                  <a:lnTo>
                    <a:pt x="212090" y="1294206"/>
                  </a:lnTo>
                  <a:lnTo>
                    <a:pt x="260794" y="1300099"/>
                  </a:lnTo>
                  <a:lnTo>
                    <a:pt x="314007" y="1298232"/>
                  </a:lnTo>
                  <a:lnTo>
                    <a:pt x="371411" y="1287703"/>
                  </a:lnTo>
                  <a:lnTo>
                    <a:pt x="200774" y="1249845"/>
                  </a:lnTo>
                  <a:lnTo>
                    <a:pt x="98196" y="1084605"/>
                  </a:lnTo>
                  <a:lnTo>
                    <a:pt x="664845" y="650011"/>
                  </a:lnTo>
                  <a:lnTo>
                    <a:pt x="721512" y="395782"/>
                  </a:lnTo>
                  <a:close/>
                </a:path>
                <a:path w="991235" h="1300479">
                  <a:moveTo>
                    <a:pt x="991184" y="488670"/>
                  </a:moveTo>
                  <a:lnTo>
                    <a:pt x="987602" y="410095"/>
                  </a:lnTo>
                  <a:lnTo>
                    <a:pt x="933208" y="316395"/>
                  </a:lnTo>
                  <a:lnTo>
                    <a:pt x="814590" y="167817"/>
                  </a:lnTo>
                  <a:lnTo>
                    <a:pt x="792924" y="139509"/>
                  </a:lnTo>
                  <a:lnTo>
                    <a:pt x="756132" y="94538"/>
                  </a:lnTo>
                  <a:lnTo>
                    <a:pt x="746506" y="92837"/>
                  </a:lnTo>
                  <a:lnTo>
                    <a:pt x="806386" y="194322"/>
                  </a:lnTo>
                  <a:lnTo>
                    <a:pt x="889762" y="329641"/>
                  </a:lnTo>
                  <a:lnTo>
                    <a:pt x="929830" y="411530"/>
                  </a:lnTo>
                  <a:lnTo>
                    <a:pt x="937653" y="473113"/>
                  </a:lnTo>
                  <a:lnTo>
                    <a:pt x="924255" y="547471"/>
                  </a:lnTo>
                  <a:lnTo>
                    <a:pt x="920394" y="578561"/>
                  </a:lnTo>
                  <a:lnTo>
                    <a:pt x="916698" y="634072"/>
                  </a:lnTo>
                  <a:lnTo>
                    <a:pt x="925055" y="657390"/>
                  </a:lnTo>
                  <a:lnTo>
                    <a:pt x="957300" y="591883"/>
                  </a:lnTo>
                  <a:lnTo>
                    <a:pt x="991184" y="488670"/>
                  </a:lnTo>
                  <a:close/>
                </a:path>
              </a:pathLst>
            </a:custGeom>
            <a:solidFill>
              <a:srgbClr val="384A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8" name="object 58">
              <a:extLst>
                <a:ext uri="{FF2B5EF4-FFF2-40B4-BE49-F238E27FC236}">
                  <a16:creationId xmlns:a16="http://schemas.microsoft.com/office/drawing/2014/main" id="{A7DC647A-3B73-5326-8440-19B6DE4DC17F}"/>
                </a:ext>
              </a:extLst>
            </p:cNvPr>
            <p:cNvSpPr/>
            <p:nvPr/>
          </p:nvSpPr>
          <p:spPr>
            <a:xfrm>
              <a:off x="4269177" y="4955806"/>
              <a:ext cx="787400" cy="1262380"/>
            </a:xfrm>
            <a:custGeom>
              <a:avLst/>
              <a:gdLst/>
              <a:ahLst/>
              <a:cxnLst/>
              <a:rect l="l" t="t" r="r" b="b"/>
              <a:pathLst>
                <a:path w="787400" h="1262379">
                  <a:moveTo>
                    <a:pt x="671674" y="0"/>
                  </a:moveTo>
                  <a:lnTo>
                    <a:pt x="634371" y="26624"/>
                  </a:lnTo>
                  <a:lnTo>
                    <a:pt x="605422" y="60458"/>
                  </a:lnTo>
                  <a:lnTo>
                    <a:pt x="578413" y="107229"/>
                  </a:lnTo>
                  <a:lnTo>
                    <a:pt x="559950" y="166379"/>
                  </a:lnTo>
                  <a:lnTo>
                    <a:pt x="556638" y="237350"/>
                  </a:lnTo>
                  <a:lnTo>
                    <a:pt x="560150" y="286894"/>
                  </a:lnTo>
                  <a:lnTo>
                    <a:pt x="561243" y="333687"/>
                  </a:lnTo>
                  <a:lnTo>
                    <a:pt x="558677" y="378344"/>
                  </a:lnTo>
                  <a:lnTo>
                    <a:pt x="551213" y="421480"/>
                  </a:lnTo>
                  <a:lnTo>
                    <a:pt x="537612" y="463712"/>
                  </a:lnTo>
                  <a:lnTo>
                    <a:pt x="516634" y="505656"/>
                  </a:lnTo>
                  <a:lnTo>
                    <a:pt x="487040" y="547927"/>
                  </a:lnTo>
                  <a:lnTo>
                    <a:pt x="447592" y="591141"/>
                  </a:lnTo>
                  <a:lnTo>
                    <a:pt x="397050" y="635914"/>
                  </a:lnTo>
                  <a:lnTo>
                    <a:pt x="359493" y="664062"/>
                  </a:lnTo>
                  <a:lnTo>
                    <a:pt x="320033" y="690038"/>
                  </a:lnTo>
                  <a:lnTo>
                    <a:pt x="279508" y="714403"/>
                  </a:lnTo>
                  <a:lnTo>
                    <a:pt x="198612" y="760541"/>
                  </a:lnTo>
                  <a:lnTo>
                    <a:pt x="159918" y="783436"/>
                  </a:lnTo>
                  <a:lnTo>
                    <a:pt x="123511" y="806962"/>
                  </a:lnTo>
                  <a:lnTo>
                    <a:pt x="90227" y="831682"/>
                  </a:lnTo>
                  <a:lnTo>
                    <a:pt x="60906" y="858154"/>
                  </a:lnTo>
                  <a:lnTo>
                    <a:pt x="17501" y="918603"/>
                  </a:lnTo>
                  <a:lnTo>
                    <a:pt x="0" y="992795"/>
                  </a:lnTo>
                  <a:lnTo>
                    <a:pt x="3057" y="1036447"/>
                  </a:lnTo>
                  <a:lnTo>
                    <a:pt x="17607" y="1095345"/>
                  </a:lnTo>
                  <a:lnTo>
                    <a:pt x="39598" y="1143557"/>
                  </a:lnTo>
                  <a:lnTo>
                    <a:pt x="67651" y="1182039"/>
                  </a:lnTo>
                  <a:lnTo>
                    <a:pt x="100391" y="1211747"/>
                  </a:lnTo>
                  <a:lnTo>
                    <a:pt x="136441" y="1233636"/>
                  </a:lnTo>
                  <a:lnTo>
                    <a:pt x="174423" y="1248664"/>
                  </a:lnTo>
                  <a:lnTo>
                    <a:pt x="212962" y="1257786"/>
                  </a:lnTo>
                  <a:lnTo>
                    <a:pt x="286199" y="1262138"/>
                  </a:lnTo>
                  <a:lnTo>
                    <a:pt x="318144" y="1259281"/>
                  </a:lnTo>
                  <a:lnTo>
                    <a:pt x="165031" y="1213821"/>
                  </a:lnTo>
                  <a:lnTo>
                    <a:pt x="94026" y="1173445"/>
                  </a:lnTo>
                  <a:lnTo>
                    <a:pt x="87160" y="1115452"/>
                  </a:lnTo>
                  <a:lnTo>
                    <a:pt x="126463" y="1017142"/>
                  </a:lnTo>
                  <a:lnTo>
                    <a:pt x="168994" y="978466"/>
                  </a:lnTo>
                  <a:lnTo>
                    <a:pt x="205068" y="960942"/>
                  </a:lnTo>
                  <a:lnTo>
                    <a:pt x="248390" y="943940"/>
                  </a:lnTo>
                  <a:lnTo>
                    <a:pt x="296991" y="926946"/>
                  </a:lnTo>
                  <a:lnTo>
                    <a:pt x="348903" y="909444"/>
                  </a:lnTo>
                  <a:lnTo>
                    <a:pt x="402158" y="890920"/>
                  </a:lnTo>
                  <a:lnTo>
                    <a:pt x="454788" y="870859"/>
                  </a:lnTo>
                  <a:lnTo>
                    <a:pt x="504823" y="848746"/>
                  </a:lnTo>
                  <a:lnTo>
                    <a:pt x="550296" y="824065"/>
                  </a:lnTo>
                  <a:lnTo>
                    <a:pt x="589239" y="796302"/>
                  </a:lnTo>
                  <a:lnTo>
                    <a:pt x="623379" y="765965"/>
                  </a:lnTo>
                  <a:lnTo>
                    <a:pt x="654402" y="734793"/>
                  </a:lnTo>
                  <a:lnTo>
                    <a:pt x="682272" y="702427"/>
                  </a:lnTo>
                  <a:lnTo>
                    <a:pt x="706952" y="668508"/>
                  </a:lnTo>
                  <a:lnTo>
                    <a:pt x="728406" y="632676"/>
                  </a:lnTo>
                  <a:lnTo>
                    <a:pt x="746596" y="594572"/>
                  </a:lnTo>
                  <a:lnTo>
                    <a:pt x="761486" y="553837"/>
                  </a:lnTo>
                  <a:lnTo>
                    <a:pt x="773039" y="510112"/>
                  </a:lnTo>
                  <a:lnTo>
                    <a:pt x="781218" y="463038"/>
                  </a:lnTo>
                  <a:lnTo>
                    <a:pt x="785987" y="412256"/>
                  </a:lnTo>
                  <a:lnTo>
                    <a:pt x="787309" y="357406"/>
                  </a:lnTo>
                  <a:lnTo>
                    <a:pt x="785148" y="298129"/>
                  </a:lnTo>
                  <a:lnTo>
                    <a:pt x="779466" y="234066"/>
                  </a:lnTo>
                  <a:lnTo>
                    <a:pt x="770226" y="164858"/>
                  </a:lnTo>
                  <a:lnTo>
                    <a:pt x="762139" y="94209"/>
                  </a:lnTo>
                  <a:lnTo>
                    <a:pt x="756250" y="56343"/>
                  </a:lnTo>
                  <a:lnTo>
                    <a:pt x="723177" y="16780"/>
                  </a:lnTo>
                  <a:lnTo>
                    <a:pt x="684237" y="2851"/>
                  </a:lnTo>
                  <a:lnTo>
                    <a:pt x="671674" y="0"/>
                  </a:lnTo>
                  <a:close/>
                </a:path>
              </a:pathLst>
            </a:custGeom>
            <a:solidFill>
              <a:srgbClr val="3C79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59" name="object 59">
              <a:extLst>
                <a:ext uri="{FF2B5EF4-FFF2-40B4-BE49-F238E27FC236}">
                  <a16:creationId xmlns:a16="http://schemas.microsoft.com/office/drawing/2014/main" id="{0C6A9D77-57B0-9CD6-17BB-1B611FC220A9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895045" y="5011823"/>
              <a:ext cx="104682" cy="65997"/>
            </a:xfrm>
            <a:prstGeom prst="rect">
              <a:avLst/>
            </a:prstGeom>
          </p:spPr>
        </p:pic>
        <p:pic>
          <p:nvPicPr>
            <p:cNvPr id="2060" name="object 60">
              <a:extLst>
                <a:ext uri="{FF2B5EF4-FFF2-40B4-BE49-F238E27FC236}">
                  <a16:creationId xmlns:a16="http://schemas.microsoft.com/office/drawing/2014/main" id="{BD15930E-E17F-FCF4-9F18-BD0E6317753F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878858" y="5140439"/>
              <a:ext cx="119443" cy="86370"/>
            </a:xfrm>
            <a:prstGeom prst="rect">
              <a:avLst/>
            </a:prstGeom>
          </p:spPr>
        </p:pic>
        <p:pic>
          <p:nvPicPr>
            <p:cNvPr id="2061" name="object 61">
              <a:extLst>
                <a:ext uri="{FF2B5EF4-FFF2-40B4-BE49-F238E27FC236}">
                  <a16:creationId xmlns:a16="http://schemas.microsoft.com/office/drawing/2014/main" id="{AC8C1E01-16FE-756F-DBD4-9574CA21B380}"/>
                </a:ext>
              </a:extLst>
            </p:cNvPr>
            <p:cNvPicPr/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7277" y="5227281"/>
              <a:ext cx="29006" cy="48602"/>
            </a:xfrm>
            <a:prstGeom prst="rect">
              <a:avLst/>
            </a:prstGeom>
          </p:spPr>
        </p:pic>
        <p:pic>
          <p:nvPicPr>
            <p:cNvPr id="2062" name="object 62">
              <a:extLst>
                <a:ext uri="{FF2B5EF4-FFF2-40B4-BE49-F238E27FC236}">
                  <a16:creationId xmlns:a16="http://schemas.microsoft.com/office/drawing/2014/main" id="{4E51EB4A-B460-BFC9-BEEE-C59D96F1A5B1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279578" y="5487479"/>
              <a:ext cx="8451" cy="7200"/>
            </a:xfrm>
            <a:prstGeom prst="rect">
              <a:avLst/>
            </a:prstGeom>
          </p:spPr>
        </p:pic>
        <p:sp>
          <p:nvSpPr>
            <p:cNvPr id="2063" name="object 63">
              <a:extLst>
                <a:ext uri="{FF2B5EF4-FFF2-40B4-BE49-F238E27FC236}">
                  <a16:creationId xmlns:a16="http://schemas.microsoft.com/office/drawing/2014/main" id="{4C027EB9-DCC6-EFB3-7243-E2AB79BA34B7}"/>
                </a:ext>
              </a:extLst>
            </p:cNvPr>
            <p:cNvSpPr/>
            <p:nvPr/>
          </p:nvSpPr>
          <p:spPr>
            <a:xfrm>
              <a:off x="6281796" y="548973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393" y="0"/>
                  </a:lnTo>
                </a:path>
              </a:pathLst>
            </a:custGeom>
            <a:ln w="3175">
              <a:solidFill>
                <a:srgbClr val="1A6B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64" name="object 64">
              <a:extLst>
                <a:ext uri="{FF2B5EF4-FFF2-40B4-BE49-F238E27FC236}">
                  <a16:creationId xmlns:a16="http://schemas.microsoft.com/office/drawing/2014/main" id="{D819AB9C-821E-C44D-F892-55FF9A4C9A5F}"/>
                </a:ext>
              </a:extLst>
            </p:cNvPr>
            <p:cNvPicPr/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0543" y="5330050"/>
              <a:ext cx="103174" cy="204787"/>
            </a:xfrm>
            <a:prstGeom prst="rect">
              <a:avLst/>
            </a:prstGeom>
          </p:spPr>
        </p:pic>
        <p:pic>
          <p:nvPicPr>
            <p:cNvPr id="2065" name="object 65">
              <a:extLst>
                <a:ext uri="{FF2B5EF4-FFF2-40B4-BE49-F238E27FC236}">
                  <a16:creationId xmlns:a16="http://schemas.microsoft.com/office/drawing/2014/main" id="{DC41ADF6-D15A-49B9-4665-770A116128AB}"/>
                </a:ext>
              </a:extLst>
            </p:cNvPr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321407" y="5330367"/>
              <a:ext cx="6621" cy="2476"/>
            </a:xfrm>
            <a:prstGeom prst="rect">
              <a:avLst/>
            </a:prstGeom>
          </p:spPr>
        </p:pic>
        <p:pic>
          <p:nvPicPr>
            <p:cNvPr id="2066" name="object 66">
              <a:extLst>
                <a:ext uri="{FF2B5EF4-FFF2-40B4-BE49-F238E27FC236}">
                  <a16:creationId xmlns:a16="http://schemas.microsoft.com/office/drawing/2014/main" id="{E596D33E-5A98-E764-DE6A-77ED97905B64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320853" y="5327891"/>
              <a:ext cx="6400" cy="3238"/>
            </a:xfrm>
            <a:prstGeom prst="rect">
              <a:avLst/>
            </a:prstGeom>
          </p:spPr>
        </p:pic>
        <p:sp>
          <p:nvSpPr>
            <p:cNvPr id="2067" name="object 67">
              <a:extLst>
                <a:ext uri="{FF2B5EF4-FFF2-40B4-BE49-F238E27FC236}">
                  <a16:creationId xmlns:a16="http://schemas.microsoft.com/office/drawing/2014/main" id="{4DA4A9EE-9612-5621-1618-15C1C18F825D}"/>
                </a:ext>
              </a:extLst>
            </p:cNvPr>
            <p:cNvSpPr/>
            <p:nvPr/>
          </p:nvSpPr>
          <p:spPr>
            <a:xfrm>
              <a:off x="6321244" y="532981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516" y="0"/>
                  </a:lnTo>
                </a:path>
              </a:pathLst>
            </a:custGeom>
            <a:ln w="3175">
              <a:solidFill>
                <a:srgbClr val="5488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68" name="object 68">
              <a:extLst>
                <a:ext uri="{FF2B5EF4-FFF2-40B4-BE49-F238E27FC236}">
                  <a16:creationId xmlns:a16="http://schemas.microsoft.com/office/drawing/2014/main" id="{9490DCEF-1A23-A475-0C75-E1EF8A8E3C5B}"/>
                </a:ext>
              </a:extLst>
            </p:cNvPr>
            <p:cNvPicPr/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3905" y="5536653"/>
              <a:ext cx="31238" cy="50609"/>
            </a:xfrm>
            <a:prstGeom prst="rect">
              <a:avLst/>
            </a:prstGeom>
          </p:spPr>
        </p:pic>
        <p:sp>
          <p:nvSpPr>
            <p:cNvPr id="2069" name="object 69">
              <a:extLst>
                <a:ext uri="{FF2B5EF4-FFF2-40B4-BE49-F238E27FC236}">
                  <a16:creationId xmlns:a16="http://schemas.microsoft.com/office/drawing/2014/main" id="{87B667C9-AD20-E442-CFFD-77C5003F485B}"/>
                </a:ext>
              </a:extLst>
            </p:cNvPr>
            <p:cNvSpPr/>
            <p:nvPr/>
          </p:nvSpPr>
          <p:spPr>
            <a:xfrm>
              <a:off x="6347266" y="557054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9" y="0"/>
                  </a:lnTo>
                </a:path>
              </a:pathLst>
            </a:custGeom>
            <a:ln w="3175">
              <a:solidFill>
                <a:srgbClr val="558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70" name="object 70">
              <a:extLst>
                <a:ext uri="{FF2B5EF4-FFF2-40B4-BE49-F238E27FC236}">
                  <a16:creationId xmlns:a16="http://schemas.microsoft.com/office/drawing/2014/main" id="{DEB917E3-74DC-5536-BF02-91872E7AA145}"/>
                </a:ext>
              </a:extLst>
            </p:cNvPr>
            <p:cNvPicPr/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4742" y="5328805"/>
              <a:ext cx="57886" cy="171170"/>
            </a:xfrm>
            <a:prstGeom prst="rect">
              <a:avLst/>
            </a:prstGeom>
          </p:spPr>
        </p:pic>
        <p:pic>
          <p:nvPicPr>
            <p:cNvPr id="2071" name="object 71">
              <a:extLst>
                <a:ext uri="{FF2B5EF4-FFF2-40B4-BE49-F238E27FC236}">
                  <a16:creationId xmlns:a16="http://schemas.microsoft.com/office/drawing/2014/main" id="{A9D41F5E-DF3F-6605-6FFC-68AB1822D147}"/>
                </a:ext>
              </a:extLst>
            </p:cNvPr>
            <p:cNvPicPr/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2862" y="5570804"/>
              <a:ext cx="68300" cy="156984"/>
            </a:xfrm>
            <a:prstGeom prst="rect">
              <a:avLst/>
            </a:prstGeom>
          </p:spPr>
        </p:pic>
        <p:sp>
          <p:nvSpPr>
            <p:cNvPr id="2072" name="object 72">
              <a:extLst>
                <a:ext uri="{FF2B5EF4-FFF2-40B4-BE49-F238E27FC236}">
                  <a16:creationId xmlns:a16="http://schemas.microsoft.com/office/drawing/2014/main" id="{A87C2408-CE55-30BB-727D-F67995018BC5}"/>
                </a:ext>
              </a:extLst>
            </p:cNvPr>
            <p:cNvSpPr/>
            <p:nvPr/>
          </p:nvSpPr>
          <p:spPr>
            <a:xfrm>
              <a:off x="6541891" y="5810587"/>
              <a:ext cx="189230" cy="344170"/>
            </a:xfrm>
            <a:custGeom>
              <a:avLst/>
              <a:gdLst/>
              <a:ahLst/>
              <a:cxnLst/>
              <a:rect l="l" t="t" r="r" b="b"/>
              <a:pathLst>
                <a:path w="189229" h="344170">
                  <a:moveTo>
                    <a:pt x="137839" y="0"/>
                  </a:moveTo>
                  <a:lnTo>
                    <a:pt x="103034" y="40590"/>
                  </a:lnTo>
                  <a:lnTo>
                    <a:pt x="4356" y="301840"/>
                  </a:lnTo>
                  <a:lnTo>
                    <a:pt x="0" y="314020"/>
                  </a:lnTo>
                  <a:lnTo>
                    <a:pt x="3682" y="325221"/>
                  </a:lnTo>
                  <a:lnTo>
                    <a:pt x="12788" y="332384"/>
                  </a:lnTo>
                  <a:lnTo>
                    <a:pt x="22379" y="338521"/>
                  </a:lnTo>
                  <a:lnTo>
                    <a:pt x="33326" y="342782"/>
                  </a:lnTo>
                  <a:lnTo>
                    <a:pt x="44951" y="344028"/>
                  </a:lnTo>
                  <a:lnTo>
                    <a:pt x="56578" y="341122"/>
                  </a:lnTo>
                  <a:lnTo>
                    <a:pt x="65493" y="336943"/>
                  </a:lnTo>
                  <a:lnTo>
                    <a:pt x="69418" y="331876"/>
                  </a:lnTo>
                  <a:lnTo>
                    <a:pt x="72694" y="323265"/>
                  </a:lnTo>
                  <a:lnTo>
                    <a:pt x="78271" y="310945"/>
                  </a:lnTo>
                  <a:lnTo>
                    <a:pt x="80676" y="305047"/>
                  </a:lnTo>
                  <a:lnTo>
                    <a:pt x="82410" y="298234"/>
                  </a:lnTo>
                  <a:lnTo>
                    <a:pt x="83362" y="287749"/>
                  </a:lnTo>
                  <a:lnTo>
                    <a:pt x="83904" y="276639"/>
                  </a:lnTo>
                  <a:lnTo>
                    <a:pt x="85591" y="266046"/>
                  </a:lnTo>
                  <a:lnTo>
                    <a:pt x="89979" y="257111"/>
                  </a:lnTo>
                  <a:lnTo>
                    <a:pt x="94894" y="251066"/>
                  </a:lnTo>
                  <a:lnTo>
                    <a:pt x="101917" y="246989"/>
                  </a:lnTo>
                  <a:lnTo>
                    <a:pt x="106895" y="240995"/>
                  </a:lnTo>
                  <a:lnTo>
                    <a:pt x="114882" y="224132"/>
                  </a:lnTo>
                  <a:lnTo>
                    <a:pt x="117438" y="204766"/>
                  </a:lnTo>
                  <a:lnTo>
                    <a:pt x="119577" y="185093"/>
                  </a:lnTo>
                  <a:lnTo>
                    <a:pt x="126314" y="167309"/>
                  </a:lnTo>
                  <a:lnTo>
                    <a:pt x="131037" y="161452"/>
                  </a:lnTo>
                  <a:lnTo>
                    <a:pt x="136494" y="156210"/>
                  </a:lnTo>
                  <a:lnTo>
                    <a:pt x="142192" y="151157"/>
                  </a:lnTo>
                  <a:lnTo>
                    <a:pt x="147637" y="145872"/>
                  </a:lnTo>
                  <a:lnTo>
                    <a:pt x="154789" y="136274"/>
                  </a:lnTo>
                  <a:lnTo>
                    <a:pt x="159792" y="125406"/>
                  </a:lnTo>
                  <a:lnTo>
                    <a:pt x="162483" y="113746"/>
                  </a:lnTo>
                  <a:lnTo>
                    <a:pt x="162699" y="101777"/>
                  </a:lnTo>
                  <a:lnTo>
                    <a:pt x="162191" y="96037"/>
                  </a:lnTo>
                  <a:lnTo>
                    <a:pt x="160807" y="90246"/>
                  </a:lnTo>
                  <a:lnTo>
                    <a:pt x="161747" y="84569"/>
                  </a:lnTo>
                  <a:lnTo>
                    <a:pt x="166876" y="72961"/>
                  </a:lnTo>
                  <a:lnTo>
                    <a:pt x="184175" y="52742"/>
                  </a:lnTo>
                  <a:lnTo>
                    <a:pt x="188975" y="41084"/>
                  </a:lnTo>
                  <a:lnTo>
                    <a:pt x="152319" y="2838"/>
                  </a:lnTo>
                  <a:lnTo>
                    <a:pt x="137839" y="0"/>
                  </a:lnTo>
                  <a:close/>
                </a:path>
              </a:pathLst>
            </a:custGeom>
            <a:solidFill>
              <a:srgbClr val="0031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73" name="object 73">
              <a:extLst>
                <a:ext uri="{FF2B5EF4-FFF2-40B4-BE49-F238E27FC236}">
                  <a16:creationId xmlns:a16="http://schemas.microsoft.com/office/drawing/2014/main" id="{46F152FD-A93D-9C90-6F33-B7EFD635524A}"/>
                </a:ext>
              </a:extLst>
            </p:cNvPr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540025" y="5700561"/>
              <a:ext cx="159321" cy="140360"/>
            </a:xfrm>
            <a:prstGeom prst="rect">
              <a:avLst/>
            </a:prstGeom>
          </p:spPr>
        </p:pic>
        <p:pic>
          <p:nvPicPr>
            <p:cNvPr id="2074" name="object 74">
              <a:extLst>
                <a:ext uri="{FF2B5EF4-FFF2-40B4-BE49-F238E27FC236}">
                  <a16:creationId xmlns:a16="http://schemas.microsoft.com/office/drawing/2014/main" id="{1B24706C-5ACD-ADA4-A7F7-4249FCB52700}"/>
                </a:ext>
              </a:extLst>
            </p:cNvPr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6437084" y="6066589"/>
              <a:ext cx="124714" cy="167614"/>
            </a:xfrm>
            <a:prstGeom prst="rect">
              <a:avLst/>
            </a:prstGeom>
          </p:spPr>
        </p:pic>
        <p:sp>
          <p:nvSpPr>
            <p:cNvPr id="2075" name="object 75">
              <a:extLst>
                <a:ext uri="{FF2B5EF4-FFF2-40B4-BE49-F238E27FC236}">
                  <a16:creationId xmlns:a16="http://schemas.microsoft.com/office/drawing/2014/main" id="{C32D63ED-302C-F288-9427-A952A426FF61}"/>
                </a:ext>
              </a:extLst>
            </p:cNvPr>
            <p:cNvSpPr/>
            <p:nvPr/>
          </p:nvSpPr>
          <p:spPr>
            <a:xfrm>
              <a:off x="6203142" y="5709475"/>
              <a:ext cx="473075" cy="431800"/>
            </a:xfrm>
            <a:custGeom>
              <a:avLst/>
              <a:gdLst/>
              <a:ahLst/>
              <a:cxnLst/>
              <a:rect l="l" t="t" r="r" b="b"/>
              <a:pathLst>
                <a:path w="473075" h="431800">
                  <a:moveTo>
                    <a:pt x="175318" y="0"/>
                  </a:moveTo>
                  <a:lnTo>
                    <a:pt x="137058" y="4451"/>
                  </a:lnTo>
                  <a:lnTo>
                    <a:pt x="72621" y="34276"/>
                  </a:lnTo>
                  <a:lnTo>
                    <a:pt x="26863" y="85163"/>
                  </a:lnTo>
                  <a:lnTo>
                    <a:pt x="2870" y="148920"/>
                  </a:lnTo>
                  <a:lnTo>
                    <a:pt x="0" y="183062"/>
                  </a:lnTo>
                  <a:lnTo>
                    <a:pt x="3727" y="217349"/>
                  </a:lnTo>
                  <a:lnTo>
                    <a:pt x="32517" y="282256"/>
                  </a:lnTo>
                  <a:lnTo>
                    <a:pt x="58352" y="310828"/>
                  </a:lnTo>
                  <a:lnTo>
                    <a:pt x="92327" y="335446"/>
                  </a:lnTo>
                  <a:lnTo>
                    <a:pt x="348295" y="431762"/>
                  </a:lnTo>
                  <a:lnTo>
                    <a:pt x="473047" y="100216"/>
                  </a:lnTo>
                  <a:lnTo>
                    <a:pt x="217092" y="3887"/>
                  </a:lnTo>
                  <a:lnTo>
                    <a:pt x="175318" y="0"/>
                  </a:lnTo>
                  <a:close/>
                </a:path>
              </a:pathLst>
            </a:custGeom>
            <a:solidFill>
              <a:srgbClr val="196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6" name="object 76">
              <a:extLst>
                <a:ext uri="{FF2B5EF4-FFF2-40B4-BE49-F238E27FC236}">
                  <a16:creationId xmlns:a16="http://schemas.microsoft.com/office/drawing/2014/main" id="{7B80DF9B-65FE-C67F-3014-CA05D6F8A023}"/>
                </a:ext>
              </a:extLst>
            </p:cNvPr>
            <p:cNvSpPr/>
            <p:nvPr/>
          </p:nvSpPr>
          <p:spPr>
            <a:xfrm>
              <a:off x="6364490" y="5832360"/>
              <a:ext cx="260985" cy="254000"/>
            </a:xfrm>
            <a:custGeom>
              <a:avLst/>
              <a:gdLst/>
              <a:ahLst/>
              <a:cxnLst/>
              <a:rect l="l" t="t" r="r" b="b"/>
              <a:pathLst>
                <a:path w="260984" h="254000">
                  <a:moveTo>
                    <a:pt x="35598" y="188874"/>
                  </a:moveTo>
                  <a:lnTo>
                    <a:pt x="5397" y="175247"/>
                  </a:lnTo>
                  <a:lnTo>
                    <a:pt x="1854" y="176187"/>
                  </a:lnTo>
                  <a:lnTo>
                    <a:pt x="32029" y="189826"/>
                  </a:lnTo>
                  <a:lnTo>
                    <a:pt x="35598" y="188874"/>
                  </a:lnTo>
                  <a:close/>
                </a:path>
                <a:path w="260984" h="254000">
                  <a:moveTo>
                    <a:pt x="43421" y="168097"/>
                  </a:moveTo>
                  <a:lnTo>
                    <a:pt x="13246" y="154457"/>
                  </a:lnTo>
                  <a:lnTo>
                    <a:pt x="9677" y="155397"/>
                  </a:lnTo>
                  <a:lnTo>
                    <a:pt x="39852" y="169037"/>
                  </a:lnTo>
                  <a:lnTo>
                    <a:pt x="43421" y="168097"/>
                  </a:lnTo>
                  <a:close/>
                </a:path>
                <a:path w="260984" h="254000">
                  <a:moveTo>
                    <a:pt x="67792" y="182181"/>
                  </a:moveTo>
                  <a:lnTo>
                    <a:pt x="46202" y="145021"/>
                  </a:lnTo>
                  <a:lnTo>
                    <a:pt x="24193" y="136588"/>
                  </a:lnTo>
                  <a:lnTo>
                    <a:pt x="29159" y="139661"/>
                  </a:lnTo>
                  <a:lnTo>
                    <a:pt x="33883" y="142824"/>
                  </a:lnTo>
                  <a:lnTo>
                    <a:pt x="58051" y="176491"/>
                  </a:lnTo>
                  <a:lnTo>
                    <a:pt x="58051" y="181241"/>
                  </a:lnTo>
                  <a:lnTo>
                    <a:pt x="22580" y="202768"/>
                  </a:lnTo>
                  <a:lnTo>
                    <a:pt x="11430" y="202539"/>
                  </a:lnTo>
                  <a:lnTo>
                    <a:pt x="5765" y="201803"/>
                  </a:lnTo>
                  <a:lnTo>
                    <a:pt x="0" y="200850"/>
                  </a:lnTo>
                  <a:lnTo>
                    <a:pt x="4991" y="203885"/>
                  </a:lnTo>
                  <a:lnTo>
                    <a:pt x="10528" y="206146"/>
                  </a:lnTo>
                  <a:lnTo>
                    <a:pt x="22123" y="209029"/>
                  </a:lnTo>
                  <a:lnTo>
                    <a:pt x="28206" y="209689"/>
                  </a:lnTo>
                  <a:lnTo>
                    <a:pt x="40525" y="208826"/>
                  </a:lnTo>
                  <a:lnTo>
                    <a:pt x="67195" y="185699"/>
                  </a:lnTo>
                  <a:lnTo>
                    <a:pt x="67792" y="182181"/>
                  </a:lnTo>
                  <a:close/>
                </a:path>
                <a:path w="260984" h="254000">
                  <a:moveTo>
                    <a:pt x="167538" y="153047"/>
                  </a:moveTo>
                  <a:lnTo>
                    <a:pt x="166433" y="144767"/>
                  </a:lnTo>
                  <a:lnTo>
                    <a:pt x="162687" y="138061"/>
                  </a:lnTo>
                  <a:lnTo>
                    <a:pt x="156591" y="133832"/>
                  </a:lnTo>
                  <a:lnTo>
                    <a:pt x="149237" y="133007"/>
                  </a:lnTo>
                  <a:lnTo>
                    <a:pt x="141998" y="135585"/>
                  </a:lnTo>
                  <a:lnTo>
                    <a:pt x="135699" y="141071"/>
                  </a:lnTo>
                  <a:lnTo>
                    <a:pt x="131165" y="148983"/>
                  </a:lnTo>
                  <a:lnTo>
                    <a:pt x="129362" y="157937"/>
                  </a:lnTo>
                  <a:lnTo>
                    <a:pt x="130467" y="166204"/>
                  </a:lnTo>
                  <a:lnTo>
                    <a:pt x="134213" y="172923"/>
                  </a:lnTo>
                  <a:lnTo>
                    <a:pt x="140296" y="177139"/>
                  </a:lnTo>
                  <a:lnTo>
                    <a:pt x="147662" y="177977"/>
                  </a:lnTo>
                  <a:lnTo>
                    <a:pt x="154901" y="175399"/>
                  </a:lnTo>
                  <a:lnTo>
                    <a:pt x="161201" y="169913"/>
                  </a:lnTo>
                  <a:lnTo>
                    <a:pt x="165722" y="161988"/>
                  </a:lnTo>
                  <a:lnTo>
                    <a:pt x="167538" y="153047"/>
                  </a:lnTo>
                  <a:close/>
                </a:path>
                <a:path w="260984" h="254000">
                  <a:moveTo>
                    <a:pt x="179730" y="60617"/>
                  </a:moveTo>
                  <a:lnTo>
                    <a:pt x="178790" y="53644"/>
                  </a:lnTo>
                  <a:lnTo>
                    <a:pt x="175641" y="48006"/>
                  </a:lnTo>
                  <a:lnTo>
                    <a:pt x="170510" y="44450"/>
                  </a:lnTo>
                  <a:lnTo>
                    <a:pt x="164312" y="43751"/>
                  </a:lnTo>
                  <a:lnTo>
                    <a:pt x="158229" y="45910"/>
                  </a:lnTo>
                  <a:lnTo>
                    <a:pt x="152933" y="50533"/>
                  </a:lnTo>
                  <a:lnTo>
                    <a:pt x="149110" y="57200"/>
                  </a:lnTo>
                  <a:lnTo>
                    <a:pt x="147586" y="64719"/>
                  </a:lnTo>
                  <a:lnTo>
                    <a:pt x="148526" y="71691"/>
                  </a:lnTo>
                  <a:lnTo>
                    <a:pt x="151676" y="77330"/>
                  </a:lnTo>
                  <a:lnTo>
                    <a:pt x="156794" y="80899"/>
                  </a:lnTo>
                  <a:lnTo>
                    <a:pt x="162991" y="81597"/>
                  </a:lnTo>
                  <a:lnTo>
                    <a:pt x="169087" y="79425"/>
                  </a:lnTo>
                  <a:lnTo>
                    <a:pt x="174383" y="74803"/>
                  </a:lnTo>
                  <a:lnTo>
                    <a:pt x="178193" y="68148"/>
                  </a:lnTo>
                  <a:lnTo>
                    <a:pt x="179730" y="60617"/>
                  </a:lnTo>
                  <a:close/>
                </a:path>
                <a:path w="260984" h="254000">
                  <a:moveTo>
                    <a:pt x="192163" y="231038"/>
                  </a:moveTo>
                  <a:lnTo>
                    <a:pt x="191147" y="223456"/>
                  </a:lnTo>
                  <a:lnTo>
                    <a:pt x="187718" y="217309"/>
                  </a:lnTo>
                  <a:lnTo>
                    <a:pt x="182143" y="213436"/>
                  </a:lnTo>
                  <a:lnTo>
                    <a:pt x="175399" y="212674"/>
                  </a:lnTo>
                  <a:lnTo>
                    <a:pt x="168770" y="215036"/>
                  </a:lnTo>
                  <a:lnTo>
                    <a:pt x="163004" y="220065"/>
                  </a:lnTo>
                  <a:lnTo>
                    <a:pt x="158851" y="227317"/>
                  </a:lnTo>
                  <a:lnTo>
                    <a:pt x="157200" y="235508"/>
                  </a:lnTo>
                  <a:lnTo>
                    <a:pt x="158216" y="243090"/>
                  </a:lnTo>
                  <a:lnTo>
                    <a:pt x="161645" y="249237"/>
                  </a:lnTo>
                  <a:lnTo>
                    <a:pt x="167208" y="253111"/>
                  </a:lnTo>
                  <a:lnTo>
                    <a:pt x="173964" y="253860"/>
                  </a:lnTo>
                  <a:lnTo>
                    <a:pt x="180594" y="251510"/>
                  </a:lnTo>
                  <a:lnTo>
                    <a:pt x="186347" y="246481"/>
                  </a:lnTo>
                  <a:lnTo>
                    <a:pt x="190500" y="239229"/>
                  </a:lnTo>
                  <a:lnTo>
                    <a:pt x="192163" y="231038"/>
                  </a:lnTo>
                  <a:close/>
                </a:path>
                <a:path w="260984" h="254000">
                  <a:moveTo>
                    <a:pt x="236347" y="136448"/>
                  </a:moveTo>
                  <a:lnTo>
                    <a:pt x="235470" y="129844"/>
                  </a:lnTo>
                  <a:lnTo>
                    <a:pt x="232473" y="124485"/>
                  </a:lnTo>
                  <a:lnTo>
                    <a:pt x="227622" y="121107"/>
                  </a:lnTo>
                  <a:lnTo>
                    <a:pt x="221754" y="120446"/>
                  </a:lnTo>
                  <a:lnTo>
                    <a:pt x="215976" y="122504"/>
                  </a:lnTo>
                  <a:lnTo>
                    <a:pt x="210959" y="126885"/>
                  </a:lnTo>
                  <a:lnTo>
                    <a:pt x="207340" y="133197"/>
                  </a:lnTo>
                  <a:lnTo>
                    <a:pt x="205892" y="140335"/>
                  </a:lnTo>
                  <a:lnTo>
                    <a:pt x="206781" y="146939"/>
                  </a:lnTo>
                  <a:lnTo>
                    <a:pt x="209765" y="152298"/>
                  </a:lnTo>
                  <a:lnTo>
                    <a:pt x="214617" y="155663"/>
                  </a:lnTo>
                  <a:lnTo>
                    <a:pt x="220497" y="156324"/>
                  </a:lnTo>
                  <a:lnTo>
                    <a:pt x="226263" y="154279"/>
                  </a:lnTo>
                  <a:lnTo>
                    <a:pt x="231292" y="149898"/>
                  </a:lnTo>
                  <a:lnTo>
                    <a:pt x="234899" y="143573"/>
                  </a:lnTo>
                  <a:lnTo>
                    <a:pt x="236347" y="136448"/>
                  </a:lnTo>
                  <a:close/>
                </a:path>
                <a:path w="260984" h="254000">
                  <a:moveTo>
                    <a:pt x="260858" y="17310"/>
                  </a:moveTo>
                  <a:lnTo>
                    <a:pt x="259892" y="10160"/>
                  </a:lnTo>
                  <a:lnTo>
                    <a:pt x="256667" y="4368"/>
                  </a:lnTo>
                  <a:lnTo>
                    <a:pt x="251409" y="723"/>
                  </a:lnTo>
                  <a:lnTo>
                    <a:pt x="245046" y="0"/>
                  </a:lnTo>
                  <a:lnTo>
                    <a:pt x="238798" y="2222"/>
                  </a:lnTo>
                  <a:lnTo>
                    <a:pt x="233375" y="6959"/>
                  </a:lnTo>
                  <a:lnTo>
                    <a:pt x="229463" y="13804"/>
                  </a:lnTo>
                  <a:lnTo>
                    <a:pt x="227901" y="21513"/>
                  </a:lnTo>
                  <a:lnTo>
                    <a:pt x="228854" y="28663"/>
                  </a:lnTo>
                  <a:lnTo>
                    <a:pt x="232092" y="34455"/>
                  </a:lnTo>
                  <a:lnTo>
                    <a:pt x="237337" y="38112"/>
                  </a:lnTo>
                  <a:lnTo>
                    <a:pt x="243700" y="38823"/>
                  </a:lnTo>
                  <a:lnTo>
                    <a:pt x="249948" y="36601"/>
                  </a:lnTo>
                  <a:lnTo>
                    <a:pt x="255371" y="31864"/>
                  </a:lnTo>
                  <a:lnTo>
                    <a:pt x="259283" y="25031"/>
                  </a:lnTo>
                  <a:lnTo>
                    <a:pt x="260858" y="17310"/>
                  </a:lnTo>
                  <a:close/>
                </a:path>
              </a:pathLst>
            </a:custGeom>
            <a:solidFill>
              <a:srgbClr val="0D38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77" name="object 77">
              <a:extLst>
                <a:ext uri="{FF2B5EF4-FFF2-40B4-BE49-F238E27FC236}">
                  <a16:creationId xmlns:a16="http://schemas.microsoft.com/office/drawing/2014/main" id="{D408F6F3-83F7-28CE-6F3A-F3401872FAC5}"/>
                </a:ext>
              </a:extLst>
            </p:cNvPr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221486" y="5799309"/>
              <a:ext cx="91800" cy="83437"/>
            </a:xfrm>
            <a:prstGeom prst="rect">
              <a:avLst/>
            </a:prstGeom>
          </p:spPr>
        </p:pic>
        <p:pic>
          <p:nvPicPr>
            <p:cNvPr id="2078" name="object 78">
              <a:extLst>
                <a:ext uri="{FF2B5EF4-FFF2-40B4-BE49-F238E27FC236}">
                  <a16:creationId xmlns:a16="http://schemas.microsoft.com/office/drawing/2014/main" id="{2107CE9D-3ABC-8BDB-22CC-621DD88EBDDC}"/>
                </a:ext>
              </a:extLst>
            </p:cNvPr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3960012" y="1156792"/>
              <a:ext cx="3059988" cy="6108699"/>
            </a:xfrm>
            <a:prstGeom prst="rect">
              <a:avLst/>
            </a:prstGeom>
          </p:spPr>
        </p:pic>
        <p:pic>
          <p:nvPicPr>
            <p:cNvPr id="2079" name="object 79">
              <a:extLst>
                <a:ext uri="{FF2B5EF4-FFF2-40B4-BE49-F238E27FC236}">
                  <a16:creationId xmlns:a16="http://schemas.microsoft.com/office/drawing/2014/main" id="{A31B92C2-A72A-994E-CB19-9C6C5F46C057}"/>
                </a:ext>
              </a:extLst>
            </p:cNvPr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565343" y="1152004"/>
              <a:ext cx="29819" cy="196837"/>
            </a:xfrm>
            <a:prstGeom prst="rect">
              <a:avLst/>
            </a:prstGeom>
          </p:spPr>
        </p:pic>
        <p:pic>
          <p:nvPicPr>
            <p:cNvPr id="2080" name="object 80">
              <a:extLst>
                <a:ext uri="{FF2B5EF4-FFF2-40B4-BE49-F238E27FC236}">
                  <a16:creationId xmlns:a16="http://schemas.microsoft.com/office/drawing/2014/main" id="{90556579-C149-4613-4A57-8B82A492D22E}"/>
                </a:ext>
              </a:extLst>
            </p:cNvPr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595162" y="1348473"/>
              <a:ext cx="294157" cy="732276"/>
            </a:xfrm>
            <a:prstGeom prst="rect">
              <a:avLst/>
            </a:prstGeom>
          </p:spPr>
        </p:pic>
        <p:pic>
          <p:nvPicPr>
            <p:cNvPr id="2081" name="object 81">
              <a:extLst>
                <a:ext uri="{FF2B5EF4-FFF2-40B4-BE49-F238E27FC236}">
                  <a16:creationId xmlns:a16="http://schemas.microsoft.com/office/drawing/2014/main" id="{6BD85A63-2735-9E1F-8E35-C15AB943BC7C}"/>
                </a:ext>
              </a:extLst>
            </p:cNvPr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676747" y="2079099"/>
              <a:ext cx="346925" cy="569853"/>
            </a:xfrm>
            <a:prstGeom prst="rect">
              <a:avLst/>
            </a:prstGeom>
          </p:spPr>
        </p:pic>
        <p:pic>
          <p:nvPicPr>
            <p:cNvPr id="2082" name="object 82">
              <a:extLst>
                <a:ext uri="{FF2B5EF4-FFF2-40B4-BE49-F238E27FC236}">
                  <a16:creationId xmlns:a16="http://schemas.microsoft.com/office/drawing/2014/main" id="{FD2F0065-EC39-2F51-C392-E6CC080BF01A}"/>
                </a:ext>
              </a:extLst>
            </p:cNvPr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743333" y="2647314"/>
              <a:ext cx="292856" cy="651814"/>
            </a:xfrm>
            <a:prstGeom prst="rect">
              <a:avLst/>
            </a:prstGeom>
          </p:spPr>
        </p:pic>
        <p:pic>
          <p:nvPicPr>
            <p:cNvPr id="2083" name="object 83">
              <a:extLst>
                <a:ext uri="{FF2B5EF4-FFF2-40B4-BE49-F238E27FC236}">
                  <a16:creationId xmlns:a16="http://schemas.microsoft.com/office/drawing/2014/main" id="{EC84C972-F635-3E77-A95D-4506E1C74E43}"/>
                </a:ext>
              </a:extLst>
            </p:cNvPr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5833910" y="3297491"/>
              <a:ext cx="255358" cy="488999"/>
            </a:xfrm>
            <a:prstGeom prst="rect">
              <a:avLst/>
            </a:prstGeom>
          </p:spPr>
        </p:pic>
        <p:pic>
          <p:nvPicPr>
            <p:cNvPr id="2084" name="object 84">
              <a:extLst>
                <a:ext uri="{FF2B5EF4-FFF2-40B4-BE49-F238E27FC236}">
                  <a16:creationId xmlns:a16="http://schemas.microsoft.com/office/drawing/2014/main" id="{7BF9CE1E-BEF7-E4EC-BBE1-8D421DC335DC}"/>
                </a:ext>
              </a:extLst>
            </p:cNvPr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5887673" y="1609229"/>
              <a:ext cx="96756" cy="471520"/>
            </a:xfrm>
            <a:prstGeom prst="rect">
              <a:avLst/>
            </a:prstGeom>
          </p:spPr>
        </p:pic>
        <p:pic>
          <p:nvPicPr>
            <p:cNvPr id="2085" name="object 85">
              <a:extLst>
                <a:ext uri="{FF2B5EF4-FFF2-40B4-BE49-F238E27FC236}">
                  <a16:creationId xmlns:a16="http://schemas.microsoft.com/office/drawing/2014/main" id="{C1EB10DF-0BFB-D84B-E71A-5176DE0ADBAA}"/>
                </a:ext>
              </a:extLst>
            </p:cNvPr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5889587" y="3784841"/>
              <a:ext cx="216954" cy="489000"/>
            </a:xfrm>
            <a:prstGeom prst="rect">
              <a:avLst/>
            </a:prstGeom>
          </p:spPr>
        </p:pic>
        <p:pic>
          <p:nvPicPr>
            <p:cNvPr id="2086" name="object 86">
              <a:extLst>
                <a:ext uri="{FF2B5EF4-FFF2-40B4-BE49-F238E27FC236}">
                  <a16:creationId xmlns:a16="http://schemas.microsoft.com/office/drawing/2014/main" id="{3630882C-ECC5-19B7-FA92-788705C16696}"/>
                </a:ext>
              </a:extLst>
            </p:cNvPr>
            <p:cNvPicPr/>
            <p:nvPr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3043" y="4272194"/>
              <a:ext cx="145605" cy="478163"/>
            </a:xfrm>
            <a:prstGeom prst="rect">
              <a:avLst/>
            </a:prstGeom>
          </p:spPr>
        </p:pic>
        <p:pic>
          <p:nvPicPr>
            <p:cNvPr id="2087" name="object 87">
              <a:extLst>
                <a:ext uri="{FF2B5EF4-FFF2-40B4-BE49-F238E27FC236}">
                  <a16:creationId xmlns:a16="http://schemas.microsoft.com/office/drawing/2014/main" id="{07806C2E-15CB-4DA4-D57A-818394232F27}"/>
                </a:ext>
              </a:extLst>
            </p:cNvPr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034540" y="2815526"/>
              <a:ext cx="29442" cy="483603"/>
            </a:xfrm>
            <a:prstGeom prst="rect">
              <a:avLst/>
            </a:prstGeom>
          </p:spPr>
        </p:pic>
        <p:pic>
          <p:nvPicPr>
            <p:cNvPr id="2088" name="object 88">
              <a:extLst>
                <a:ext uri="{FF2B5EF4-FFF2-40B4-BE49-F238E27FC236}">
                  <a16:creationId xmlns:a16="http://schemas.microsoft.com/office/drawing/2014/main" id="{C817A9C8-C1B2-7BF6-7E93-DEB62D66EF67}"/>
                </a:ext>
              </a:extLst>
            </p:cNvPr>
            <p:cNvPicPr/>
            <p:nvPr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3705" y="1152004"/>
              <a:ext cx="296430" cy="2120188"/>
            </a:xfrm>
            <a:prstGeom prst="rect">
              <a:avLst/>
            </a:prstGeom>
          </p:spPr>
        </p:pic>
        <p:pic>
          <p:nvPicPr>
            <p:cNvPr id="2089" name="object 89">
              <a:extLst>
                <a:ext uri="{FF2B5EF4-FFF2-40B4-BE49-F238E27FC236}">
                  <a16:creationId xmlns:a16="http://schemas.microsoft.com/office/drawing/2014/main" id="{1E03DEE9-C7B3-CEEE-EC48-C903B86DE171}"/>
                </a:ext>
              </a:extLst>
            </p:cNvPr>
            <p:cNvPicPr/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2458" y="4529124"/>
              <a:ext cx="83007" cy="878306"/>
            </a:xfrm>
            <a:prstGeom prst="rect">
              <a:avLst/>
            </a:prstGeom>
          </p:spPr>
        </p:pic>
        <p:pic>
          <p:nvPicPr>
            <p:cNvPr id="2090" name="object 90">
              <a:extLst>
                <a:ext uri="{FF2B5EF4-FFF2-40B4-BE49-F238E27FC236}">
                  <a16:creationId xmlns:a16="http://schemas.microsoft.com/office/drawing/2014/main" id="{606676DB-3B3E-CC85-69EF-A5C5E0BF200D}"/>
                </a:ext>
              </a:extLst>
            </p:cNvPr>
            <p:cNvPicPr/>
            <p:nvPr/>
          </p:nvPicPr>
          <p:blipFill>
            <a:blip r:embed="rId8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9808" y="2906712"/>
              <a:ext cx="72478" cy="169710"/>
            </a:xfrm>
            <a:prstGeom prst="rect">
              <a:avLst/>
            </a:prstGeom>
          </p:spPr>
        </p:pic>
        <p:sp>
          <p:nvSpPr>
            <p:cNvPr id="2091" name="object 91">
              <a:extLst>
                <a:ext uri="{FF2B5EF4-FFF2-40B4-BE49-F238E27FC236}">
                  <a16:creationId xmlns:a16="http://schemas.microsoft.com/office/drawing/2014/main" id="{56EA536F-2B1D-122A-8DB4-B02C72DE62FD}"/>
                </a:ext>
              </a:extLst>
            </p:cNvPr>
            <p:cNvSpPr/>
            <p:nvPr/>
          </p:nvSpPr>
          <p:spPr>
            <a:xfrm>
              <a:off x="6811511" y="290675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107" y="0"/>
                  </a:lnTo>
                </a:path>
                <a:path w="634">
                  <a:moveTo>
                    <a:pt x="0" y="0"/>
                  </a:moveTo>
                  <a:lnTo>
                    <a:pt x="120" y="0"/>
                  </a:lnTo>
                </a:path>
              </a:pathLst>
            </a:custGeom>
            <a:ln w="3175">
              <a:solidFill>
                <a:srgbClr val="4697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2" name="object 92">
              <a:extLst>
                <a:ext uri="{FF2B5EF4-FFF2-40B4-BE49-F238E27FC236}">
                  <a16:creationId xmlns:a16="http://schemas.microsoft.com/office/drawing/2014/main" id="{3D242031-A7EF-0C90-DBEC-CEEF4FF1D117}"/>
                </a:ext>
              </a:extLst>
            </p:cNvPr>
            <p:cNvSpPr/>
            <p:nvPr/>
          </p:nvSpPr>
          <p:spPr>
            <a:xfrm>
              <a:off x="6749118" y="291038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985"/>
                  </a:moveTo>
                  <a:lnTo>
                    <a:pt x="0" y="2"/>
                  </a:lnTo>
                </a:path>
                <a:path h="1269">
                  <a:moveTo>
                    <a:pt x="0" y="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7A4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93" name="object 93">
              <a:extLst>
                <a:ext uri="{FF2B5EF4-FFF2-40B4-BE49-F238E27FC236}">
                  <a16:creationId xmlns:a16="http://schemas.microsoft.com/office/drawing/2014/main" id="{DD012CDD-9C44-DE2D-C28E-50D595B44092}"/>
                </a:ext>
              </a:extLst>
            </p:cNvPr>
            <p:cNvPicPr/>
            <p:nvPr/>
          </p:nvPicPr>
          <p:blipFill>
            <a:blip r:embed="rId8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3720" y="3222281"/>
              <a:ext cx="57937" cy="201726"/>
            </a:xfrm>
            <a:prstGeom prst="rect">
              <a:avLst/>
            </a:prstGeom>
          </p:spPr>
        </p:pic>
        <p:pic>
          <p:nvPicPr>
            <p:cNvPr id="2094" name="object 94">
              <a:extLst>
                <a:ext uri="{FF2B5EF4-FFF2-40B4-BE49-F238E27FC236}">
                  <a16:creationId xmlns:a16="http://schemas.microsoft.com/office/drawing/2014/main" id="{DCE6AAE9-B933-D4BA-2085-E36DC4C1A57D}"/>
                </a:ext>
              </a:extLst>
            </p:cNvPr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6759714" y="3244583"/>
              <a:ext cx="38252" cy="119113"/>
            </a:xfrm>
            <a:prstGeom prst="rect">
              <a:avLst/>
            </a:prstGeom>
          </p:spPr>
        </p:pic>
        <p:pic>
          <p:nvPicPr>
            <p:cNvPr id="2095" name="object 95">
              <a:extLst>
                <a:ext uri="{FF2B5EF4-FFF2-40B4-BE49-F238E27FC236}">
                  <a16:creationId xmlns:a16="http://schemas.microsoft.com/office/drawing/2014/main" id="{D72BF6E4-B22E-23B4-1F7D-C43FEBA19EDD}"/>
                </a:ext>
              </a:extLst>
            </p:cNvPr>
            <p:cNvPicPr/>
            <p:nvPr/>
          </p:nvPicPr>
          <p:blipFill>
            <a:blip r:embed="rId8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4043" y="2829483"/>
              <a:ext cx="64858" cy="84315"/>
            </a:xfrm>
            <a:prstGeom prst="rect">
              <a:avLst/>
            </a:prstGeom>
          </p:spPr>
        </p:pic>
        <p:pic>
          <p:nvPicPr>
            <p:cNvPr id="2096" name="object 96">
              <a:extLst>
                <a:ext uri="{FF2B5EF4-FFF2-40B4-BE49-F238E27FC236}">
                  <a16:creationId xmlns:a16="http://schemas.microsoft.com/office/drawing/2014/main" id="{BAC4A098-CA01-D254-B647-D1F42EC683F9}"/>
                </a:ext>
              </a:extLst>
            </p:cNvPr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6737248" y="2738284"/>
              <a:ext cx="57670" cy="101053"/>
            </a:xfrm>
            <a:prstGeom prst="rect">
              <a:avLst/>
            </a:prstGeom>
          </p:spPr>
        </p:pic>
        <p:sp>
          <p:nvSpPr>
            <p:cNvPr id="2097" name="object 97">
              <a:extLst>
                <a:ext uri="{FF2B5EF4-FFF2-40B4-BE49-F238E27FC236}">
                  <a16:creationId xmlns:a16="http://schemas.microsoft.com/office/drawing/2014/main" id="{3E7045B6-FD81-4D48-28C9-5AD865914241}"/>
                </a:ext>
              </a:extLst>
            </p:cNvPr>
            <p:cNvSpPr/>
            <p:nvPr/>
          </p:nvSpPr>
          <p:spPr>
            <a:xfrm>
              <a:off x="6772446" y="275745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558" y="0"/>
                  </a:lnTo>
                </a:path>
              </a:pathLst>
            </a:custGeom>
            <a:ln w="3175">
              <a:solidFill>
                <a:srgbClr val="00A8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98" name="object 98">
              <a:extLst>
                <a:ext uri="{FF2B5EF4-FFF2-40B4-BE49-F238E27FC236}">
                  <a16:creationId xmlns:a16="http://schemas.microsoft.com/office/drawing/2014/main" id="{79BC9CCD-3770-E8BC-DE4E-4D9E5B05B66C}"/>
                </a:ext>
              </a:extLst>
            </p:cNvPr>
            <p:cNvPicPr/>
            <p:nvPr/>
          </p:nvPicPr>
          <p:blipFill>
            <a:blip r:embed="rId8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7175" y="3478466"/>
              <a:ext cx="256667" cy="930617"/>
            </a:xfrm>
            <a:prstGeom prst="rect">
              <a:avLst/>
            </a:prstGeom>
          </p:spPr>
        </p:pic>
        <p:pic>
          <p:nvPicPr>
            <p:cNvPr id="2099" name="object 99">
              <a:extLst>
                <a:ext uri="{FF2B5EF4-FFF2-40B4-BE49-F238E27FC236}">
                  <a16:creationId xmlns:a16="http://schemas.microsoft.com/office/drawing/2014/main" id="{FE17DFAC-3490-58FB-BB0A-3293C90A8778}"/>
                </a:ext>
              </a:extLst>
            </p:cNvPr>
            <p:cNvPicPr/>
            <p:nvPr/>
          </p:nvPicPr>
          <p:blipFill>
            <a:blip r:embed="rId8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4533" y="3043669"/>
              <a:ext cx="59321" cy="114363"/>
            </a:xfrm>
            <a:prstGeom prst="rect">
              <a:avLst/>
            </a:prstGeom>
          </p:spPr>
        </p:pic>
        <p:sp>
          <p:nvSpPr>
            <p:cNvPr id="2100" name="object 100">
              <a:extLst>
                <a:ext uri="{FF2B5EF4-FFF2-40B4-BE49-F238E27FC236}">
                  <a16:creationId xmlns:a16="http://schemas.microsoft.com/office/drawing/2014/main" id="{51D7B0F7-537C-67F7-1D81-8825A324C21E}"/>
                </a:ext>
              </a:extLst>
            </p:cNvPr>
            <p:cNvSpPr/>
            <p:nvPr/>
          </p:nvSpPr>
          <p:spPr>
            <a:xfrm>
              <a:off x="6718223" y="2531338"/>
              <a:ext cx="3175" cy="11430"/>
            </a:xfrm>
            <a:custGeom>
              <a:avLst/>
              <a:gdLst/>
              <a:ahLst/>
              <a:cxnLst/>
              <a:rect l="l" t="t" r="r" b="b"/>
              <a:pathLst>
                <a:path w="3175" h="11430">
                  <a:moveTo>
                    <a:pt x="0" y="0"/>
                  </a:moveTo>
                  <a:lnTo>
                    <a:pt x="1079" y="10604"/>
                  </a:lnTo>
                  <a:lnTo>
                    <a:pt x="2768" y="110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9F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1" name="object 101">
              <a:extLst>
                <a:ext uri="{FF2B5EF4-FFF2-40B4-BE49-F238E27FC236}">
                  <a16:creationId xmlns:a16="http://schemas.microsoft.com/office/drawing/2014/main" id="{39AE25F7-CF0A-49D1-7B58-920BA2F0CFC8}"/>
                </a:ext>
              </a:extLst>
            </p:cNvPr>
            <p:cNvSpPr/>
            <p:nvPr/>
          </p:nvSpPr>
          <p:spPr>
            <a:xfrm>
              <a:off x="6796328" y="2850533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409" y="0"/>
                  </a:lnTo>
                </a:path>
              </a:pathLst>
            </a:custGeom>
            <a:ln w="3175">
              <a:solidFill>
                <a:srgbClr val="3D8C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02" name="object 102">
              <a:extLst>
                <a:ext uri="{FF2B5EF4-FFF2-40B4-BE49-F238E27FC236}">
                  <a16:creationId xmlns:a16="http://schemas.microsoft.com/office/drawing/2014/main" id="{18902CF2-81C4-AAB4-0311-06DB44B2578D}"/>
                </a:ext>
              </a:extLst>
            </p:cNvPr>
            <p:cNvPicPr/>
            <p:nvPr/>
          </p:nvPicPr>
          <p:blipFill>
            <a:blip r:embed="rId8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3860" y="2977425"/>
              <a:ext cx="154965" cy="613219"/>
            </a:xfrm>
            <a:prstGeom prst="rect">
              <a:avLst/>
            </a:prstGeom>
          </p:spPr>
        </p:pic>
        <p:pic>
          <p:nvPicPr>
            <p:cNvPr id="2103" name="object 103">
              <a:extLst>
                <a:ext uri="{FF2B5EF4-FFF2-40B4-BE49-F238E27FC236}">
                  <a16:creationId xmlns:a16="http://schemas.microsoft.com/office/drawing/2014/main" id="{0FDFACF2-2D10-5595-283C-93D35EA564D4}"/>
                </a:ext>
              </a:extLst>
            </p:cNvPr>
            <p:cNvPicPr/>
            <p:nvPr/>
          </p:nvPicPr>
          <p:blipFill>
            <a:blip r:embed="rId8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7049" y="3989641"/>
              <a:ext cx="8458" cy="24891"/>
            </a:xfrm>
            <a:prstGeom prst="rect">
              <a:avLst/>
            </a:prstGeom>
          </p:spPr>
        </p:pic>
        <p:pic>
          <p:nvPicPr>
            <p:cNvPr id="2104" name="object 104">
              <a:extLst>
                <a:ext uri="{FF2B5EF4-FFF2-40B4-BE49-F238E27FC236}">
                  <a16:creationId xmlns:a16="http://schemas.microsoft.com/office/drawing/2014/main" id="{75ACFB76-3DBB-9FC3-BF3D-F2C6E4CF6E32}"/>
                </a:ext>
              </a:extLst>
            </p:cNvPr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5301373" y="4632363"/>
              <a:ext cx="67041" cy="565150"/>
            </a:xfrm>
            <a:prstGeom prst="rect">
              <a:avLst/>
            </a:prstGeom>
          </p:spPr>
        </p:pic>
        <p:pic>
          <p:nvPicPr>
            <p:cNvPr id="2105" name="object 105">
              <a:extLst>
                <a:ext uri="{FF2B5EF4-FFF2-40B4-BE49-F238E27FC236}">
                  <a16:creationId xmlns:a16="http://schemas.microsoft.com/office/drawing/2014/main" id="{2CC4042C-0E4F-7B3B-2E37-574984ED85AE}"/>
                </a:ext>
              </a:extLst>
            </p:cNvPr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5366766" y="4641888"/>
              <a:ext cx="75692" cy="402589"/>
            </a:xfrm>
            <a:prstGeom prst="rect">
              <a:avLst/>
            </a:prstGeom>
          </p:spPr>
        </p:pic>
        <p:pic>
          <p:nvPicPr>
            <p:cNvPr id="2106" name="object 106">
              <a:extLst>
                <a:ext uri="{FF2B5EF4-FFF2-40B4-BE49-F238E27FC236}">
                  <a16:creationId xmlns:a16="http://schemas.microsoft.com/office/drawing/2014/main" id="{E6135A74-4D76-8C24-EBC6-06F01A3B8FD0}"/>
                </a:ext>
              </a:extLst>
            </p:cNvPr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5366766" y="5042839"/>
              <a:ext cx="64922" cy="158775"/>
            </a:xfrm>
            <a:prstGeom prst="rect">
              <a:avLst/>
            </a:prstGeom>
          </p:spPr>
        </p:pic>
        <p:pic>
          <p:nvPicPr>
            <p:cNvPr id="2107" name="object 107">
              <a:extLst>
                <a:ext uri="{FF2B5EF4-FFF2-40B4-BE49-F238E27FC236}">
                  <a16:creationId xmlns:a16="http://schemas.microsoft.com/office/drawing/2014/main" id="{BEBFBE0B-2BA7-8AA8-FBDD-8482A5FF98F1}"/>
                </a:ext>
              </a:extLst>
            </p:cNvPr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5311533" y="5012181"/>
              <a:ext cx="113537" cy="519671"/>
            </a:xfrm>
            <a:prstGeom prst="rect">
              <a:avLst/>
            </a:prstGeom>
          </p:spPr>
        </p:pic>
        <p:pic>
          <p:nvPicPr>
            <p:cNvPr id="2108" name="object 108">
              <a:extLst>
                <a:ext uri="{FF2B5EF4-FFF2-40B4-BE49-F238E27FC236}">
                  <a16:creationId xmlns:a16="http://schemas.microsoft.com/office/drawing/2014/main" id="{7AB1A409-138B-AB72-B6E3-4C91F7164EFD}"/>
                </a:ext>
              </a:extLst>
            </p:cNvPr>
            <p:cNvPicPr/>
            <p:nvPr/>
          </p:nvPicPr>
          <p:blipFill>
            <a:blip r:embed="rId9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0992" y="2359329"/>
              <a:ext cx="104190" cy="663117"/>
            </a:xfrm>
            <a:prstGeom prst="rect">
              <a:avLst/>
            </a:prstGeom>
          </p:spPr>
        </p:pic>
        <p:pic>
          <p:nvPicPr>
            <p:cNvPr id="2109" name="object 109">
              <a:extLst>
                <a:ext uri="{FF2B5EF4-FFF2-40B4-BE49-F238E27FC236}">
                  <a16:creationId xmlns:a16="http://schemas.microsoft.com/office/drawing/2014/main" id="{1FBA4172-DE0C-5389-5DD3-D77DABBDA727}"/>
                </a:ext>
              </a:extLst>
            </p:cNvPr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5375859" y="2399855"/>
              <a:ext cx="22567" cy="104241"/>
            </a:xfrm>
            <a:prstGeom prst="rect">
              <a:avLst/>
            </a:prstGeom>
          </p:spPr>
        </p:pic>
        <p:sp>
          <p:nvSpPr>
            <p:cNvPr id="2110" name="object 110">
              <a:extLst>
                <a:ext uri="{FF2B5EF4-FFF2-40B4-BE49-F238E27FC236}">
                  <a16:creationId xmlns:a16="http://schemas.microsoft.com/office/drawing/2014/main" id="{45843602-2A09-6705-C540-2D38DC78C30E}"/>
                </a:ext>
              </a:extLst>
            </p:cNvPr>
            <p:cNvSpPr/>
            <p:nvPr/>
          </p:nvSpPr>
          <p:spPr>
            <a:xfrm>
              <a:off x="5396230" y="2366297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5">
                  <a:moveTo>
                    <a:pt x="0" y="805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C97B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1" name="object 111">
              <a:extLst>
                <a:ext uri="{FF2B5EF4-FFF2-40B4-BE49-F238E27FC236}">
                  <a16:creationId xmlns:a16="http://schemas.microsoft.com/office/drawing/2014/main" id="{ECE832CF-9383-FFFC-D222-1036E34E1F4A}"/>
                </a:ext>
              </a:extLst>
            </p:cNvPr>
            <p:cNvSpPr/>
            <p:nvPr/>
          </p:nvSpPr>
          <p:spPr>
            <a:xfrm>
              <a:off x="5392940" y="238312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850" y="0"/>
                  </a:moveTo>
                  <a:lnTo>
                    <a:pt x="0" y="5905"/>
                  </a:lnTo>
                  <a:lnTo>
                    <a:pt x="1765" y="5587"/>
                  </a:lnTo>
                  <a:lnTo>
                    <a:pt x="3340" y="5156"/>
                  </a:lnTo>
                  <a:lnTo>
                    <a:pt x="4610" y="4660"/>
                  </a:lnTo>
                  <a:lnTo>
                    <a:pt x="4571" y="914"/>
                  </a:lnTo>
                  <a:lnTo>
                    <a:pt x="3581" y="533"/>
                  </a:lnTo>
                  <a:lnTo>
                    <a:pt x="2349" y="190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5C97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12" name="object 112">
              <a:extLst>
                <a:ext uri="{FF2B5EF4-FFF2-40B4-BE49-F238E27FC236}">
                  <a16:creationId xmlns:a16="http://schemas.microsoft.com/office/drawing/2014/main" id="{063CDAEE-EBF0-D4BF-FFFB-858484082BD5}"/>
                </a:ext>
              </a:extLst>
            </p:cNvPr>
            <p:cNvPicPr/>
            <p:nvPr/>
          </p:nvPicPr>
          <p:blipFill>
            <a:blip r:embed="rId9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7296" y="1352753"/>
              <a:ext cx="165176" cy="1816100"/>
            </a:xfrm>
            <a:prstGeom prst="rect">
              <a:avLst/>
            </a:prstGeom>
          </p:spPr>
        </p:pic>
        <p:sp>
          <p:nvSpPr>
            <p:cNvPr id="2113" name="object 113">
              <a:extLst>
                <a:ext uri="{FF2B5EF4-FFF2-40B4-BE49-F238E27FC236}">
                  <a16:creationId xmlns:a16="http://schemas.microsoft.com/office/drawing/2014/main" id="{0DF7A869-1761-2CA7-52C7-3222B18B04BD}"/>
                </a:ext>
              </a:extLst>
            </p:cNvPr>
            <p:cNvSpPr/>
            <p:nvPr/>
          </p:nvSpPr>
          <p:spPr>
            <a:xfrm>
              <a:off x="5406491" y="2287828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5" h="6985">
                  <a:moveTo>
                    <a:pt x="952" y="0"/>
                  </a:moveTo>
                  <a:lnTo>
                    <a:pt x="0" y="6705"/>
                  </a:lnTo>
                  <a:lnTo>
                    <a:pt x="2946" y="5753"/>
                  </a:lnTo>
                  <a:lnTo>
                    <a:pt x="5168" y="4610"/>
                  </a:lnTo>
                  <a:lnTo>
                    <a:pt x="6375" y="3454"/>
                  </a:lnTo>
                  <a:lnTo>
                    <a:pt x="5486" y="2349"/>
                  </a:lnTo>
                  <a:lnTo>
                    <a:pt x="3771" y="1016"/>
                  </a:lnTo>
                  <a:lnTo>
                    <a:pt x="952" y="0"/>
                  </a:lnTo>
                  <a:close/>
                </a:path>
              </a:pathLst>
            </a:custGeom>
            <a:solidFill>
              <a:srgbClr val="6199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14" name="object 114">
              <a:extLst>
                <a:ext uri="{FF2B5EF4-FFF2-40B4-BE49-F238E27FC236}">
                  <a16:creationId xmlns:a16="http://schemas.microsoft.com/office/drawing/2014/main" id="{9C1EBF1B-7E00-818C-32C3-5FE04145159D}"/>
                </a:ext>
              </a:extLst>
            </p:cNvPr>
            <p:cNvPicPr/>
            <p:nvPr/>
          </p:nvPicPr>
          <p:blipFill>
            <a:blip r:embed="rId9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8008" y="2375877"/>
              <a:ext cx="127034" cy="68961"/>
            </a:xfrm>
            <a:prstGeom prst="rect">
              <a:avLst/>
            </a:prstGeom>
          </p:spPr>
        </p:pic>
        <p:pic>
          <p:nvPicPr>
            <p:cNvPr id="2115" name="object 115">
              <a:extLst>
                <a:ext uri="{FF2B5EF4-FFF2-40B4-BE49-F238E27FC236}">
                  <a16:creationId xmlns:a16="http://schemas.microsoft.com/office/drawing/2014/main" id="{8303A60F-B959-83A8-CC64-00ACC96C5998}"/>
                </a:ext>
              </a:extLst>
            </p:cNvPr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5412359" y="3492118"/>
              <a:ext cx="90208" cy="895400"/>
            </a:xfrm>
            <a:prstGeom prst="rect">
              <a:avLst/>
            </a:prstGeom>
          </p:spPr>
        </p:pic>
        <p:pic>
          <p:nvPicPr>
            <p:cNvPr id="2116" name="object 116">
              <a:extLst>
                <a:ext uri="{FF2B5EF4-FFF2-40B4-BE49-F238E27FC236}">
                  <a16:creationId xmlns:a16="http://schemas.microsoft.com/office/drawing/2014/main" id="{0CAFFC4B-5AB7-5C63-1612-8292D862ADEF}"/>
                </a:ext>
              </a:extLst>
            </p:cNvPr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5526176" y="1152004"/>
              <a:ext cx="37299" cy="194513"/>
            </a:xfrm>
            <a:prstGeom prst="rect">
              <a:avLst/>
            </a:prstGeom>
          </p:spPr>
        </p:pic>
        <p:pic>
          <p:nvPicPr>
            <p:cNvPr id="2117" name="object 117">
              <a:extLst>
                <a:ext uri="{FF2B5EF4-FFF2-40B4-BE49-F238E27FC236}">
                  <a16:creationId xmlns:a16="http://schemas.microsoft.com/office/drawing/2014/main" id="{F335FC6A-C8F8-AD90-6D1E-4CEFC58D4F92}"/>
                </a:ext>
              </a:extLst>
            </p:cNvPr>
            <p:cNvPicPr/>
            <p:nvPr/>
          </p:nvPicPr>
          <p:blipFill>
            <a:blip r:embed="rId9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0440" y="1897989"/>
              <a:ext cx="8686" cy="13169"/>
            </a:xfrm>
            <a:prstGeom prst="rect">
              <a:avLst/>
            </a:prstGeom>
          </p:spPr>
        </p:pic>
        <p:pic>
          <p:nvPicPr>
            <p:cNvPr id="2118" name="object 118">
              <a:extLst>
                <a:ext uri="{FF2B5EF4-FFF2-40B4-BE49-F238E27FC236}">
                  <a16:creationId xmlns:a16="http://schemas.microsoft.com/office/drawing/2014/main" id="{7812C89A-2572-5D09-F776-DEB64E2BC681}"/>
                </a:ext>
              </a:extLst>
            </p:cNvPr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4478985" y="3270532"/>
              <a:ext cx="208454" cy="407590"/>
            </a:xfrm>
            <a:prstGeom prst="rect">
              <a:avLst/>
            </a:prstGeom>
          </p:spPr>
        </p:pic>
        <p:pic>
          <p:nvPicPr>
            <p:cNvPr id="2119" name="object 119">
              <a:extLst>
                <a:ext uri="{FF2B5EF4-FFF2-40B4-BE49-F238E27FC236}">
                  <a16:creationId xmlns:a16="http://schemas.microsoft.com/office/drawing/2014/main" id="{8F93F1B7-DDA0-C1D9-06B2-DAF2F005C41D}"/>
                </a:ext>
              </a:extLst>
            </p:cNvPr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4501794" y="3676484"/>
              <a:ext cx="115760" cy="325488"/>
            </a:xfrm>
            <a:prstGeom prst="rect">
              <a:avLst/>
            </a:prstGeom>
          </p:spPr>
        </p:pic>
        <p:pic>
          <p:nvPicPr>
            <p:cNvPr id="2120" name="object 120">
              <a:extLst>
                <a:ext uri="{FF2B5EF4-FFF2-40B4-BE49-F238E27FC236}">
                  <a16:creationId xmlns:a16="http://schemas.microsoft.com/office/drawing/2014/main" id="{FB333F41-3922-BB84-F8B2-0DD6310D1252}"/>
                </a:ext>
              </a:extLst>
            </p:cNvPr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4562652" y="3108265"/>
              <a:ext cx="170865" cy="163915"/>
            </a:xfrm>
            <a:prstGeom prst="rect">
              <a:avLst/>
            </a:prstGeom>
          </p:spPr>
        </p:pic>
        <p:pic>
          <p:nvPicPr>
            <p:cNvPr id="2121" name="object 121">
              <a:extLst>
                <a:ext uri="{FF2B5EF4-FFF2-40B4-BE49-F238E27FC236}">
                  <a16:creationId xmlns:a16="http://schemas.microsoft.com/office/drawing/2014/main" id="{E6A421F4-37B2-C8DB-F155-D40688A5869D}"/>
                </a:ext>
              </a:extLst>
            </p:cNvPr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4620514" y="2864587"/>
              <a:ext cx="136232" cy="245327"/>
            </a:xfrm>
            <a:prstGeom prst="rect">
              <a:avLst/>
            </a:prstGeom>
          </p:spPr>
        </p:pic>
        <p:pic>
          <p:nvPicPr>
            <p:cNvPr id="2122" name="object 122">
              <a:extLst>
                <a:ext uri="{FF2B5EF4-FFF2-40B4-BE49-F238E27FC236}">
                  <a16:creationId xmlns:a16="http://schemas.microsoft.com/office/drawing/2014/main" id="{FB23A603-6F23-FADA-B471-BAAF387FE032}"/>
                </a:ext>
              </a:extLst>
            </p:cNvPr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4685792" y="3270532"/>
              <a:ext cx="14909" cy="73402"/>
            </a:xfrm>
            <a:prstGeom prst="rect">
              <a:avLst/>
            </a:prstGeom>
          </p:spPr>
        </p:pic>
        <p:pic>
          <p:nvPicPr>
            <p:cNvPr id="2123" name="object 123">
              <a:extLst>
                <a:ext uri="{FF2B5EF4-FFF2-40B4-BE49-F238E27FC236}">
                  <a16:creationId xmlns:a16="http://schemas.microsoft.com/office/drawing/2014/main" id="{56223CFE-5B45-A0A7-65B9-56926CFC0333}"/>
                </a:ext>
              </a:extLst>
            </p:cNvPr>
            <p:cNvPicPr/>
            <p:nvPr/>
          </p:nvPicPr>
          <p:blipFill>
            <a:blip r:embed="rId10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5197" y="2297010"/>
              <a:ext cx="189369" cy="703986"/>
            </a:xfrm>
            <a:prstGeom prst="rect">
              <a:avLst/>
            </a:prstGeom>
          </p:spPr>
        </p:pic>
        <p:sp>
          <p:nvSpPr>
            <p:cNvPr id="2124" name="object 124">
              <a:extLst>
                <a:ext uri="{FF2B5EF4-FFF2-40B4-BE49-F238E27FC236}">
                  <a16:creationId xmlns:a16="http://schemas.microsoft.com/office/drawing/2014/main" id="{89CFC741-3834-FDD4-CC00-5B80DB24E5D0}"/>
                </a:ext>
              </a:extLst>
            </p:cNvPr>
            <p:cNvSpPr/>
            <p:nvPr/>
          </p:nvSpPr>
          <p:spPr>
            <a:xfrm>
              <a:off x="4776368" y="2656998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0" y="20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090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25" name="object 125">
              <a:extLst>
                <a:ext uri="{FF2B5EF4-FFF2-40B4-BE49-F238E27FC236}">
                  <a16:creationId xmlns:a16="http://schemas.microsoft.com/office/drawing/2014/main" id="{7FC3D95F-BA86-211C-A101-53F145C51421}"/>
                </a:ext>
              </a:extLst>
            </p:cNvPr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4753597" y="2721419"/>
              <a:ext cx="42164" cy="11569"/>
            </a:xfrm>
            <a:prstGeom prst="rect">
              <a:avLst/>
            </a:prstGeom>
          </p:spPr>
        </p:pic>
        <p:pic>
          <p:nvPicPr>
            <p:cNvPr id="2126" name="object 126">
              <a:extLst>
                <a:ext uri="{FF2B5EF4-FFF2-40B4-BE49-F238E27FC236}">
                  <a16:creationId xmlns:a16="http://schemas.microsoft.com/office/drawing/2014/main" id="{F1D3E73E-2A7D-AACE-4703-E3279E5A8F4E}"/>
                </a:ext>
              </a:extLst>
            </p:cNvPr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4393692" y="3362337"/>
              <a:ext cx="185229" cy="1234440"/>
            </a:xfrm>
            <a:prstGeom prst="rect">
              <a:avLst/>
            </a:prstGeom>
          </p:spPr>
        </p:pic>
        <p:pic>
          <p:nvPicPr>
            <p:cNvPr id="2127" name="object 127">
              <a:extLst>
                <a:ext uri="{FF2B5EF4-FFF2-40B4-BE49-F238E27FC236}">
                  <a16:creationId xmlns:a16="http://schemas.microsoft.com/office/drawing/2014/main" id="{809E29C8-B478-D67D-CEE0-63CDDFFE1676}"/>
                </a:ext>
              </a:extLst>
            </p:cNvPr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4290390" y="3619868"/>
              <a:ext cx="180403" cy="1231900"/>
            </a:xfrm>
            <a:prstGeom prst="rect">
              <a:avLst/>
            </a:prstGeom>
          </p:spPr>
        </p:pic>
        <p:pic>
          <p:nvPicPr>
            <p:cNvPr id="2128" name="object 128">
              <a:extLst>
                <a:ext uri="{FF2B5EF4-FFF2-40B4-BE49-F238E27FC236}">
                  <a16:creationId xmlns:a16="http://schemas.microsoft.com/office/drawing/2014/main" id="{37347929-B8CD-7D33-2651-8500EA2F5E7C}"/>
                </a:ext>
              </a:extLst>
            </p:cNvPr>
            <p:cNvPicPr/>
            <p:nvPr/>
          </p:nvPicPr>
          <p:blipFill>
            <a:blip r:embed="rId10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1400" y="3386873"/>
              <a:ext cx="26314" cy="70307"/>
            </a:xfrm>
            <a:prstGeom prst="rect">
              <a:avLst/>
            </a:prstGeom>
          </p:spPr>
        </p:pic>
        <p:pic>
          <p:nvPicPr>
            <p:cNvPr id="2129" name="object 129">
              <a:extLst>
                <a:ext uri="{FF2B5EF4-FFF2-40B4-BE49-F238E27FC236}">
                  <a16:creationId xmlns:a16="http://schemas.microsoft.com/office/drawing/2014/main" id="{E8894F63-CA1E-BD5F-0576-B9F7538FA7D9}"/>
                </a:ext>
              </a:extLst>
            </p:cNvPr>
            <p:cNvPicPr/>
            <p:nvPr/>
          </p:nvPicPr>
          <p:blipFill>
            <a:blip r:embed="rId1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5485" y="3605301"/>
              <a:ext cx="24574" cy="68033"/>
            </a:xfrm>
            <a:prstGeom prst="rect">
              <a:avLst/>
            </a:prstGeom>
          </p:spPr>
        </p:pic>
        <p:pic>
          <p:nvPicPr>
            <p:cNvPr id="2130" name="object 130">
              <a:extLst>
                <a:ext uri="{FF2B5EF4-FFF2-40B4-BE49-F238E27FC236}">
                  <a16:creationId xmlns:a16="http://schemas.microsoft.com/office/drawing/2014/main" id="{3B37C28A-BD68-F115-EF4A-D9C52E08D1B1}"/>
                </a:ext>
              </a:extLst>
            </p:cNvPr>
            <p:cNvPicPr/>
            <p:nvPr/>
          </p:nvPicPr>
          <p:blipFill>
            <a:blip r:embed="rId1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5878" y="4130941"/>
              <a:ext cx="39852" cy="92316"/>
            </a:xfrm>
            <a:prstGeom prst="rect">
              <a:avLst/>
            </a:prstGeom>
          </p:spPr>
        </p:pic>
        <p:pic>
          <p:nvPicPr>
            <p:cNvPr id="2131" name="object 131">
              <a:extLst>
                <a:ext uri="{FF2B5EF4-FFF2-40B4-BE49-F238E27FC236}">
                  <a16:creationId xmlns:a16="http://schemas.microsoft.com/office/drawing/2014/main" id="{B870F29A-0B0E-9D69-C9C1-3EE177E6A2E7}"/>
                </a:ext>
              </a:extLst>
            </p:cNvPr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4495736" y="3675506"/>
              <a:ext cx="39907" cy="92341"/>
            </a:xfrm>
            <a:prstGeom prst="rect">
              <a:avLst/>
            </a:prstGeom>
          </p:spPr>
        </p:pic>
        <p:pic>
          <p:nvPicPr>
            <p:cNvPr id="2132" name="object 132">
              <a:extLst>
                <a:ext uri="{FF2B5EF4-FFF2-40B4-BE49-F238E27FC236}">
                  <a16:creationId xmlns:a16="http://schemas.microsoft.com/office/drawing/2014/main" id="{A829469C-7121-6978-4690-B5B230CC3D54}"/>
                </a:ext>
              </a:extLst>
            </p:cNvPr>
            <p:cNvPicPr/>
            <p:nvPr/>
          </p:nvPicPr>
          <p:blipFill>
            <a:blip r:embed="rId1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2746" y="4626622"/>
              <a:ext cx="39284" cy="92328"/>
            </a:xfrm>
            <a:prstGeom prst="rect">
              <a:avLst/>
            </a:prstGeom>
          </p:spPr>
        </p:pic>
        <p:pic>
          <p:nvPicPr>
            <p:cNvPr id="2133" name="object 133">
              <a:extLst>
                <a:ext uri="{FF2B5EF4-FFF2-40B4-BE49-F238E27FC236}">
                  <a16:creationId xmlns:a16="http://schemas.microsoft.com/office/drawing/2014/main" id="{E7C08BDC-1814-FCD1-B797-3CB0D08E030E}"/>
                </a:ext>
              </a:extLst>
            </p:cNvPr>
            <p:cNvPicPr/>
            <p:nvPr/>
          </p:nvPicPr>
          <p:blipFill>
            <a:blip r:embed="rId1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6059" y="4290606"/>
              <a:ext cx="56565" cy="100495"/>
            </a:xfrm>
            <a:prstGeom prst="rect">
              <a:avLst/>
            </a:prstGeom>
          </p:spPr>
        </p:pic>
        <p:pic>
          <p:nvPicPr>
            <p:cNvPr id="2134" name="object 134">
              <a:extLst>
                <a:ext uri="{FF2B5EF4-FFF2-40B4-BE49-F238E27FC236}">
                  <a16:creationId xmlns:a16="http://schemas.microsoft.com/office/drawing/2014/main" id="{80F586E8-414D-53B3-0D03-9BCEFEE57F02}"/>
                </a:ext>
              </a:extLst>
            </p:cNvPr>
            <p:cNvPicPr/>
            <p:nvPr/>
          </p:nvPicPr>
          <p:blipFill>
            <a:blip r:embed="rId1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2805" y="3746538"/>
              <a:ext cx="74587" cy="114439"/>
            </a:xfrm>
            <a:prstGeom prst="rect">
              <a:avLst/>
            </a:prstGeom>
          </p:spPr>
        </p:pic>
        <p:pic>
          <p:nvPicPr>
            <p:cNvPr id="2135" name="object 135">
              <a:extLst>
                <a:ext uri="{FF2B5EF4-FFF2-40B4-BE49-F238E27FC236}">
                  <a16:creationId xmlns:a16="http://schemas.microsoft.com/office/drawing/2014/main" id="{D93C72AB-C40D-4F8A-377E-F186060B12B8}"/>
                </a:ext>
              </a:extLst>
            </p:cNvPr>
            <p:cNvPicPr/>
            <p:nvPr/>
          </p:nvPicPr>
          <p:blipFill>
            <a:blip r:embed="rId1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3895" y="3631780"/>
              <a:ext cx="106121" cy="129539"/>
            </a:xfrm>
            <a:prstGeom prst="rect">
              <a:avLst/>
            </a:prstGeom>
          </p:spPr>
        </p:pic>
        <p:pic>
          <p:nvPicPr>
            <p:cNvPr id="2136" name="object 136">
              <a:extLst>
                <a:ext uri="{FF2B5EF4-FFF2-40B4-BE49-F238E27FC236}">
                  <a16:creationId xmlns:a16="http://schemas.microsoft.com/office/drawing/2014/main" id="{F5D0C19C-D52B-1184-6A1C-B7E1F82194C0}"/>
                </a:ext>
              </a:extLst>
            </p:cNvPr>
            <p:cNvPicPr/>
            <p:nvPr/>
          </p:nvPicPr>
          <p:blipFill>
            <a:blip r:embed="rId1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6686" y="3941025"/>
              <a:ext cx="188549" cy="302755"/>
            </a:xfrm>
            <a:prstGeom prst="rect">
              <a:avLst/>
            </a:prstGeom>
          </p:spPr>
        </p:pic>
        <p:sp>
          <p:nvSpPr>
            <p:cNvPr id="2137" name="object 137">
              <a:extLst>
                <a:ext uri="{FF2B5EF4-FFF2-40B4-BE49-F238E27FC236}">
                  <a16:creationId xmlns:a16="http://schemas.microsoft.com/office/drawing/2014/main" id="{0406864F-5FF7-FCC4-D55B-BC5756D4C0FF}"/>
                </a:ext>
              </a:extLst>
            </p:cNvPr>
            <p:cNvSpPr/>
            <p:nvPr/>
          </p:nvSpPr>
          <p:spPr>
            <a:xfrm>
              <a:off x="4393069" y="4114114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20" y="0"/>
                  </a:lnTo>
                </a:path>
              </a:pathLst>
            </a:custGeom>
            <a:ln w="3175">
              <a:solidFill>
                <a:srgbClr val="0062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38" name="object 138">
              <a:extLst>
                <a:ext uri="{FF2B5EF4-FFF2-40B4-BE49-F238E27FC236}">
                  <a16:creationId xmlns:a16="http://schemas.microsoft.com/office/drawing/2014/main" id="{42AE1DE2-E168-9E1D-2D9A-15E295733627}"/>
                </a:ext>
              </a:extLst>
            </p:cNvPr>
            <p:cNvPicPr/>
            <p:nvPr/>
          </p:nvPicPr>
          <p:blipFill>
            <a:blip r:embed="rId1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4068" y="4140542"/>
              <a:ext cx="238798" cy="967739"/>
            </a:xfrm>
            <a:prstGeom prst="rect">
              <a:avLst/>
            </a:prstGeom>
          </p:spPr>
        </p:pic>
        <p:pic>
          <p:nvPicPr>
            <p:cNvPr id="2139" name="object 139">
              <a:extLst>
                <a:ext uri="{FF2B5EF4-FFF2-40B4-BE49-F238E27FC236}">
                  <a16:creationId xmlns:a16="http://schemas.microsoft.com/office/drawing/2014/main" id="{BA7411DD-CEA1-D844-6D05-2B3E54649BC5}"/>
                </a:ext>
              </a:extLst>
            </p:cNvPr>
            <p:cNvPicPr/>
            <p:nvPr/>
          </p:nvPicPr>
          <p:blipFill>
            <a:blip r:embed="rId1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5821" y="5423662"/>
              <a:ext cx="72224" cy="86347"/>
            </a:xfrm>
            <a:prstGeom prst="rect">
              <a:avLst/>
            </a:prstGeom>
          </p:spPr>
        </p:pic>
        <p:pic>
          <p:nvPicPr>
            <p:cNvPr id="2140" name="object 140">
              <a:extLst>
                <a:ext uri="{FF2B5EF4-FFF2-40B4-BE49-F238E27FC236}">
                  <a16:creationId xmlns:a16="http://schemas.microsoft.com/office/drawing/2014/main" id="{DC773010-3850-3928-4DAB-614C904AC96B}"/>
                </a:ext>
              </a:extLst>
            </p:cNvPr>
            <p:cNvPicPr/>
            <p:nvPr/>
          </p:nvPicPr>
          <p:blipFill>
            <a:blip r:embed="rId1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3710" y="3819169"/>
              <a:ext cx="148831" cy="322656"/>
            </a:xfrm>
            <a:prstGeom prst="rect">
              <a:avLst/>
            </a:prstGeom>
          </p:spPr>
        </p:pic>
        <p:pic>
          <p:nvPicPr>
            <p:cNvPr id="2141" name="object 141">
              <a:extLst>
                <a:ext uri="{FF2B5EF4-FFF2-40B4-BE49-F238E27FC236}">
                  <a16:creationId xmlns:a16="http://schemas.microsoft.com/office/drawing/2014/main" id="{9D690F6A-B1CA-B6E5-1084-F066BA6355AF}"/>
                </a:ext>
              </a:extLst>
            </p:cNvPr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4255262" y="5106639"/>
              <a:ext cx="50304" cy="151478"/>
            </a:xfrm>
            <a:prstGeom prst="rect">
              <a:avLst/>
            </a:prstGeom>
          </p:spPr>
        </p:pic>
        <p:pic>
          <p:nvPicPr>
            <p:cNvPr id="2142" name="object 142">
              <a:extLst>
                <a:ext uri="{FF2B5EF4-FFF2-40B4-BE49-F238E27FC236}">
                  <a16:creationId xmlns:a16="http://schemas.microsoft.com/office/drawing/2014/main" id="{6A30BA6B-FEC5-C765-6D05-809886AFEF3D}"/>
                </a:ext>
              </a:extLst>
            </p:cNvPr>
            <p:cNvPicPr/>
            <p:nvPr/>
          </p:nvPicPr>
          <p:blipFill>
            <a:blip r:embed="rId1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3926" y="4945113"/>
              <a:ext cx="24955" cy="46647"/>
            </a:xfrm>
            <a:prstGeom prst="rect">
              <a:avLst/>
            </a:prstGeom>
          </p:spPr>
        </p:pic>
        <p:pic>
          <p:nvPicPr>
            <p:cNvPr id="2143" name="object 143">
              <a:extLst>
                <a:ext uri="{FF2B5EF4-FFF2-40B4-BE49-F238E27FC236}">
                  <a16:creationId xmlns:a16="http://schemas.microsoft.com/office/drawing/2014/main" id="{3270EEBF-3432-1F0F-87B8-3FC3526B8CD1}"/>
                </a:ext>
              </a:extLst>
            </p:cNvPr>
            <p:cNvPicPr/>
            <p:nvPr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8922" y="4993309"/>
              <a:ext cx="193840" cy="496938"/>
            </a:xfrm>
            <a:prstGeom prst="rect">
              <a:avLst/>
            </a:prstGeom>
          </p:spPr>
        </p:pic>
        <p:pic>
          <p:nvPicPr>
            <p:cNvPr id="2144" name="object 144">
              <a:extLst>
                <a:ext uri="{FF2B5EF4-FFF2-40B4-BE49-F238E27FC236}">
                  <a16:creationId xmlns:a16="http://schemas.microsoft.com/office/drawing/2014/main" id="{E8B367F4-ADA4-1A4F-A5A6-ECBB8F590536}"/>
                </a:ext>
              </a:extLst>
            </p:cNvPr>
            <p:cNvPicPr/>
            <p:nvPr/>
          </p:nvPicPr>
          <p:blipFill>
            <a:blip r:embed="rId1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6679" y="5495607"/>
              <a:ext cx="88950" cy="102628"/>
            </a:xfrm>
            <a:prstGeom prst="rect">
              <a:avLst/>
            </a:prstGeom>
          </p:spPr>
        </p:pic>
        <p:pic>
          <p:nvPicPr>
            <p:cNvPr id="2145" name="object 145">
              <a:extLst>
                <a:ext uri="{FF2B5EF4-FFF2-40B4-BE49-F238E27FC236}">
                  <a16:creationId xmlns:a16="http://schemas.microsoft.com/office/drawing/2014/main" id="{B0790792-39A8-0835-442D-34DCA69E3215}"/>
                </a:ext>
              </a:extLst>
            </p:cNvPr>
            <p:cNvPicPr/>
            <p:nvPr/>
          </p:nvPicPr>
          <p:blipFill>
            <a:blip r:embed="rId1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5556" y="2454624"/>
              <a:ext cx="17805" cy="31520"/>
            </a:xfrm>
            <a:prstGeom prst="rect">
              <a:avLst/>
            </a:prstGeom>
          </p:spPr>
        </p:pic>
        <p:pic>
          <p:nvPicPr>
            <p:cNvPr id="2146" name="object 146">
              <a:extLst>
                <a:ext uri="{FF2B5EF4-FFF2-40B4-BE49-F238E27FC236}">
                  <a16:creationId xmlns:a16="http://schemas.microsoft.com/office/drawing/2014/main" id="{1D026427-505D-1CB6-C5EC-0D6C0877076A}"/>
                </a:ext>
              </a:extLst>
            </p:cNvPr>
            <p:cNvPicPr/>
            <p:nvPr/>
          </p:nvPicPr>
          <p:blipFill>
            <a:blip r:embed="rId1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0156" y="2001011"/>
              <a:ext cx="311315" cy="485133"/>
            </a:xfrm>
            <a:prstGeom prst="rect">
              <a:avLst/>
            </a:prstGeom>
          </p:spPr>
        </p:pic>
        <p:pic>
          <p:nvPicPr>
            <p:cNvPr id="2147" name="object 147">
              <a:extLst>
                <a:ext uri="{FF2B5EF4-FFF2-40B4-BE49-F238E27FC236}">
                  <a16:creationId xmlns:a16="http://schemas.microsoft.com/office/drawing/2014/main" id="{5800A9AF-50EA-C8B3-0D6F-AA171C889B4E}"/>
                </a:ext>
              </a:extLst>
            </p:cNvPr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4274185" y="2485301"/>
              <a:ext cx="210070" cy="162559"/>
            </a:xfrm>
            <a:prstGeom prst="rect">
              <a:avLst/>
            </a:prstGeom>
          </p:spPr>
        </p:pic>
        <p:pic>
          <p:nvPicPr>
            <p:cNvPr id="2148" name="object 148">
              <a:extLst>
                <a:ext uri="{FF2B5EF4-FFF2-40B4-BE49-F238E27FC236}">
                  <a16:creationId xmlns:a16="http://schemas.microsoft.com/office/drawing/2014/main" id="{2284ABA1-B7CA-95AA-5D60-9AE11DFE7878}"/>
                </a:ext>
              </a:extLst>
            </p:cNvPr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4341571" y="1757870"/>
              <a:ext cx="252488" cy="244220"/>
            </a:xfrm>
            <a:prstGeom prst="rect">
              <a:avLst/>
            </a:prstGeom>
          </p:spPr>
        </p:pic>
        <p:pic>
          <p:nvPicPr>
            <p:cNvPr id="2149" name="object 149">
              <a:extLst>
                <a:ext uri="{FF2B5EF4-FFF2-40B4-BE49-F238E27FC236}">
                  <a16:creationId xmlns:a16="http://schemas.microsoft.com/office/drawing/2014/main" id="{D3169A54-324F-D8D2-5507-A72752453B94}"/>
                </a:ext>
              </a:extLst>
            </p:cNvPr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4867630" y="2242467"/>
              <a:ext cx="44551" cy="137435"/>
            </a:xfrm>
            <a:prstGeom prst="rect">
              <a:avLst/>
            </a:prstGeom>
          </p:spPr>
        </p:pic>
        <p:pic>
          <p:nvPicPr>
            <p:cNvPr id="2150" name="object 150">
              <a:extLst>
                <a:ext uri="{FF2B5EF4-FFF2-40B4-BE49-F238E27FC236}">
                  <a16:creationId xmlns:a16="http://schemas.microsoft.com/office/drawing/2014/main" id="{0B2D80B4-762C-578D-48BE-7C9AEFAE8FB6}"/>
                </a:ext>
              </a:extLst>
            </p:cNvPr>
            <p:cNvPicPr/>
            <p:nvPr/>
          </p:nvPicPr>
          <p:blipFill>
            <a:blip r:embed="rId1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5899" y="2887395"/>
              <a:ext cx="33439" cy="82550"/>
            </a:xfrm>
            <a:prstGeom prst="rect">
              <a:avLst/>
            </a:prstGeom>
          </p:spPr>
        </p:pic>
        <p:pic>
          <p:nvPicPr>
            <p:cNvPr id="2151" name="object 151">
              <a:extLst>
                <a:ext uri="{FF2B5EF4-FFF2-40B4-BE49-F238E27FC236}">
                  <a16:creationId xmlns:a16="http://schemas.microsoft.com/office/drawing/2014/main" id="{29CAD519-4EA3-6469-159B-3F1CCB7432C0}"/>
                </a:ext>
              </a:extLst>
            </p:cNvPr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4430445" y="1515836"/>
              <a:ext cx="209676" cy="243672"/>
            </a:xfrm>
            <a:prstGeom prst="rect">
              <a:avLst/>
            </a:prstGeom>
          </p:spPr>
        </p:pic>
        <p:pic>
          <p:nvPicPr>
            <p:cNvPr id="2152" name="object 152">
              <a:extLst>
                <a:ext uri="{FF2B5EF4-FFF2-40B4-BE49-F238E27FC236}">
                  <a16:creationId xmlns:a16="http://schemas.microsoft.com/office/drawing/2014/main" id="{B1D297AB-3062-872D-4773-CCF91DEB4DD1}"/>
                </a:ext>
              </a:extLst>
            </p:cNvPr>
            <p:cNvPicPr/>
            <p:nvPr/>
          </p:nvPicPr>
          <p:blipFill>
            <a:blip r:embed="rId1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2020" y="2646212"/>
              <a:ext cx="126771" cy="399729"/>
            </a:xfrm>
            <a:prstGeom prst="rect">
              <a:avLst/>
            </a:prstGeom>
          </p:spPr>
        </p:pic>
        <p:pic>
          <p:nvPicPr>
            <p:cNvPr id="2153" name="object 153">
              <a:extLst>
                <a:ext uri="{FF2B5EF4-FFF2-40B4-BE49-F238E27FC236}">
                  <a16:creationId xmlns:a16="http://schemas.microsoft.com/office/drawing/2014/main" id="{2E312787-16B6-6673-5939-395940413D6B}"/>
                </a:ext>
              </a:extLst>
            </p:cNvPr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4518698" y="1354670"/>
              <a:ext cx="136829" cy="162813"/>
            </a:xfrm>
            <a:prstGeom prst="rect">
              <a:avLst/>
            </a:prstGeom>
          </p:spPr>
        </p:pic>
        <p:pic>
          <p:nvPicPr>
            <p:cNvPr id="2154" name="object 154">
              <a:extLst>
                <a:ext uri="{FF2B5EF4-FFF2-40B4-BE49-F238E27FC236}">
                  <a16:creationId xmlns:a16="http://schemas.microsoft.com/office/drawing/2014/main" id="{B99A3C39-9F64-FC2B-7351-F3FA5179E710}"/>
                </a:ext>
              </a:extLst>
            </p:cNvPr>
            <p:cNvPicPr/>
            <p:nvPr/>
          </p:nvPicPr>
          <p:blipFill>
            <a:blip r:embed="rId1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7245" y="1152004"/>
              <a:ext cx="122745" cy="279844"/>
            </a:xfrm>
            <a:prstGeom prst="rect">
              <a:avLst/>
            </a:prstGeom>
          </p:spPr>
        </p:pic>
        <p:pic>
          <p:nvPicPr>
            <p:cNvPr id="2155" name="object 155">
              <a:extLst>
                <a:ext uri="{FF2B5EF4-FFF2-40B4-BE49-F238E27FC236}">
                  <a16:creationId xmlns:a16="http://schemas.microsoft.com/office/drawing/2014/main" id="{3CC8E4E2-3D54-ED1A-86B0-FB3B6205A285}"/>
                </a:ext>
              </a:extLst>
            </p:cNvPr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4904917" y="1864144"/>
              <a:ext cx="73825" cy="379971"/>
            </a:xfrm>
            <a:prstGeom prst="rect">
              <a:avLst/>
            </a:prstGeom>
          </p:spPr>
        </p:pic>
        <p:pic>
          <p:nvPicPr>
            <p:cNvPr id="2156" name="object 156">
              <a:extLst>
                <a:ext uri="{FF2B5EF4-FFF2-40B4-BE49-F238E27FC236}">
                  <a16:creationId xmlns:a16="http://schemas.microsoft.com/office/drawing/2014/main" id="{8607B33A-4E96-1E6C-4620-A83B8FB95DE0}"/>
                </a:ext>
              </a:extLst>
            </p:cNvPr>
            <p:cNvPicPr/>
            <p:nvPr/>
          </p:nvPicPr>
          <p:blipFill>
            <a:blip r:embed="rId1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9494" y="2374366"/>
              <a:ext cx="39910" cy="185661"/>
            </a:xfrm>
            <a:prstGeom prst="rect">
              <a:avLst/>
            </a:prstGeom>
          </p:spPr>
        </p:pic>
        <p:pic>
          <p:nvPicPr>
            <p:cNvPr id="2157" name="object 157">
              <a:extLst>
                <a:ext uri="{FF2B5EF4-FFF2-40B4-BE49-F238E27FC236}">
                  <a16:creationId xmlns:a16="http://schemas.microsoft.com/office/drawing/2014/main" id="{3E4F53A7-7ACB-2F40-54C7-D1620992D943}"/>
                </a:ext>
              </a:extLst>
            </p:cNvPr>
            <p:cNvPicPr/>
            <p:nvPr/>
          </p:nvPicPr>
          <p:blipFill>
            <a:blip r:embed="rId1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8978" y="2555760"/>
              <a:ext cx="74129" cy="40919"/>
            </a:xfrm>
            <a:prstGeom prst="rect">
              <a:avLst/>
            </a:prstGeom>
          </p:spPr>
        </p:pic>
        <p:pic>
          <p:nvPicPr>
            <p:cNvPr id="2158" name="object 158">
              <a:extLst>
                <a:ext uri="{FF2B5EF4-FFF2-40B4-BE49-F238E27FC236}">
                  <a16:creationId xmlns:a16="http://schemas.microsoft.com/office/drawing/2014/main" id="{CDEE3A35-70B1-EF7C-4F43-19A8F7DD582F}"/>
                </a:ext>
              </a:extLst>
            </p:cNvPr>
            <p:cNvPicPr/>
            <p:nvPr/>
          </p:nvPicPr>
          <p:blipFill>
            <a:blip r:embed="rId1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3613" y="2510320"/>
              <a:ext cx="167386" cy="434555"/>
            </a:xfrm>
            <a:prstGeom prst="rect">
              <a:avLst/>
            </a:prstGeom>
          </p:spPr>
        </p:pic>
        <p:pic>
          <p:nvPicPr>
            <p:cNvPr id="2159" name="object 159">
              <a:extLst>
                <a:ext uri="{FF2B5EF4-FFF2-40B4-BE49-F238E27FC236}">
                  <a16:creationId xmlns:a16="http://schemas.microsoft.com/office/drawing/2014/main" id="{69B43705-9944-763A-06C7-7C883C110F40}"/>
                </a:ext>
              </a:extLst>
            </p:cNvPr>
            <p:cNvPicPr/>
            <p:nvPr/>
          </p:nvPicPr>
          <p:blipFill>
            <a:blip r:embed="rId1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2734" y="2170163"/>
              <a:ext cx="112979" cy="329857"/>
            </a:xfrm>
            <a:prstGeom prst="rect">
              <a:avLst/>
            </a:prstGeom>
          </p:spPr>
        </p:pic>
        <p:pic>
          <p:nvPicPr>
            <p:cNvPr id="2160" name="object 160">
              <a:extLst>
                <a:ext uri="{FF2B5EF4-FFF2-40B4-BE49-F238E27FC236}">
                  <a16:creationId xmlns:a16="http://schemas.microsoft.com/office/drawing/2014/main" id="{9411B675-4194-97FA-9D50-4DD5FE718F35}"/>
                </a:ext>
              </a:extLst>
            </p:cNvPr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4286516" y="2596781"/>
              <a:ext cx="38557" cy="73482"/>
            </a:xfrm>
            <a:prstGeom prst="rect">
              <a:avLst/>
            </a:prstGeom>
          </p:spPr>
        </p:pic>
        <p:sp>
          <p:nvSpPr>
            <p:cNvPr id="2161" name="object 161">
              <a:extLst>
                <a:ext uri="{FF2B5EF4-FFF2-40B4-BE49-F238E27FC236}">
                  <a16:creationId xmlns:a16="http://schemas.microsoft.com/office/drawing/2014/main" id="{0B470C81-CAFB-F2E2-3828-C0924C4F6278}"/>
                </a:ext>
              </a:extLst>
            </p:cNvPr>
            <p:cNvSpPr/>
            <p:nvPr/>
          </p:nvSpPr>
          <p:spPr>
            <a:xfrm>
              <a:off x="4293108" y="2591765"/>
              <a:ext cx="4445" cy="9525"/>
            </a:xfrm>
            <a:custGeom>
              <a:avLst/>
              <a:gdLst/>
              <a:ahLst/>
              <a:cxnLst/>
              <a:rect l="l" t="t" r="r" b="b"/>
              <a:pathLst>
                <a:path w="4445" h="9525">
                  <a:moveTo>
                    <a:pt x="2730" y="0"/>
                  </a:moveTo>
                  <a:lnTo>
                    <a:pt x="1892" y="914"/>
                  </a:lnTo>
                  <a:lnTo>
                    <a:pt x="1015" y="3124"/>
                  </a:lnTo>
                  <a:lnTo>
                    <a:pt x="0" y="4229"/>
                  </a:lnTo>
                  <a:lnTo>
                    <a:pt x="1320" y="5981"/>
                  </a:lnTo>
                  <a:lnTo>
                    <a:pt x="4038" y="9512"/>
                  </a:lnTo>
                  <a:lnTo>
                    <a:pt x="4024" y="5981"/>
                  </a:lnTo>
                  <a:lnTo>
                    <a:pt x="3759" y="3327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10A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62" name="object 162">
              <a:extLst>
                <a:ext uri="{FF2B5EF4-FFF2-40B4-BE49-F238E27FC236}">
                  <a16:creationId xmlns:a16="http://schemas.microsoft.com/office/drawing/2014/main" id="{201E504F-ABB7-48DE-B386-B9C708DC371B}"/>
                </a:ext>
              </a:extLst>
            </p:cNvPr>
            <p:cNvPicPr/>
            <p:nvPr/>
          </p:nvPicPr>
          <p:blipFill>
            <a:blip r:embed="rId1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5399" y="2360371"/>
              <a:ext cx="94081" cy="376491"/>
            </a:xfrm>
            <a:prstGeom prst="rect">
              <a:avLst/>
            </a:prstGeom>
          </p:spPr>
        </p:pic>
        <p:pic>
          <p:nvPicPr>
            <p:cNvPr id="2163" name="object 163">
              <a:extLst>
                <a:ext uri="{FF2B5EF4-FFF2-40B4-BE49-F238E27FC236}">
                  <a16:creationId xmlns:a16="http://schemas.microsoft.com/office/drawing/2014/main" id="{0F466134-8BD0-92C9-EDA3-08CA896F880F}"/>
                </a:ext>
              </a:extLst>
            </p:cNvPr>
            <p:cNvPicPr/>
            <p:nvPr/>
          </p:nvPicPr>
          <p:blipFill>
            <a:blip r:embed="rId1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8000" y="2561907"/>
              <a:ext cx="186565" cy="205955"/>
            </a:xfrm>
            <a:prstGeom prst="rect">
              <a:avLst/>
            </a:prstGeom>
          </p:spPr>
        </p:pic>
        <p:sp>
          <p:nvSpPr>
            <p:cNvPr id="2164" name="object 164">
              <a:extLst>
                <a:ext uri="{FF2B5EF4-FFF2-40B4-BE49-F238E27FC236}">
                  <a16:creationId xmlns:a16="http://schemas.microsoft.com/office/drawing/2014/main" id="{3A8206E3-EC8D-C038-1165-F75DC1AB3584}"/>
                </a:ext>
              </a:extLst>
            </p:cNvPr>
            <p:cNvSpPr/>
            <p:nvPr/>
          </p:nvSpPr>
          <p:spPr>
            <a:xfrm>
              <a:off x="4399241" y="3005404"/>
              <a:ext cx="3810" cy="19050"/>
            </a:xfrm>
            <a:custGeom>
              <a:avLst/>
              <a:gdLst/>
              <a:ahLst/>
              <a:cxnLst/>
              <a:rect l="l" t="t" r="r" b="b"/>
              <a:pathLst>
                <a:path w="3810" h="19050">
                  <a:moveTo>
                    <a:pt x="3657" y="0"/>
                  </a:moveTo>
                  <a:lnTo>
                    <a:pt x="0" y="14973"/>
                  </a:lnTo>
                  <a:lnTo>
                    <a:pt x="241" y="16751"/>
                  </a:lnTo>
                  <a:lnTo>
                    <a:pt x="800" y="18529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1E85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65" name="object 165">
              <a:extLst>
                <a:ext uri="{FF2B5EF4-FFF2-40B4-BE49-F238E27FC236}">
                  <a16:creationId xmlns:a16="http://schemas.microsoft.com/office/drawing/2014/main" id="{C49D8CF7-AEC6-2CEA-EA70-586988D5F83D}"/>
                </a:ext>
              </a:extLst>
            </p:cNvPr>
            <p:cNvPicPr/>
            <p:nvPr/>
          </p:nvPicPr>
          <p:blipFill>
            <a:blip r:embed="rId14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8525" y="2728188"/>
              <a:ext cx="73264" cy="199377"/>
            </a:xfrm>
            <a:prstGeom prst="rect">
              <a:avLst/>
            </a:prstGeom>
          </p:spPr>
        </p:pic>
        <p:pic>
          <p:nvPicPr>
            <p:cNvPr id="2166" name="object 166">
              <a:extLst>
                <a:ext uri="{FF2B5EF4-FFF2-40B4-BE49-F238E27FC236}">
                  <a16:creationId xmlns:a16="http://schemas.microsoft.com/office/drawing/2014/main" id="{C6A40A1B-D706-8AD9-F2EB-99268EEC01E1}"/>
                </a:ext>
              </a:extLst>
            </p:cNvPr>
            <p:cNvPicPr/>
            <p:nvPr/>
          </p:nvPicPr>
          <p:blipFill>
            <a:blip r:embed="rId1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9287" y="2561120"/>
              <a:ext cx="34886" cy="142455"/>
            </a:xfrm>
            <a:prstGeom prst="rect">
              <a:avLst/>
            </a:prstGeom>
          </p:spPr>
        </p:pic>
        <p:sp>
          <p:nvSpPr>
            <p:cNvPr id="2167" name="object 167">
              <a:extLst>
                <a:ext uri="{FF2B5EF4-FFF2-40B4-BE49-F238E27FC236}">
                  <a16:creationId xmlns:a16="http://schemas.microsoft.com/office/drawing/2014/main" id="{67C8D5AC-FA19-7DD5-5EB7-5E01F23E1E69}"/>
                </a:ext>
              </a:extLst>
            </p:cNvPr>
            <p:cNvSpPr/>
            <p:nvPr/>
          </p:nvSpPr>
          <p:spPr>
            <a:xfrm>
              <a:off x="4282365" y="2620924"/>
              <a:ext cx="13970" cy="5080"/>
            </a:xfrm>
            <a:custGeom>
              <a:avLst/>
              <a:gdLst/>
              <a:ahLst/>
              <a:cxnLst/>
              <a:rect l="l" t="t" r="r" b="b"/>
              <a:pathLst>
                <a:path w="13970" h="5080">
                  <a:moveTo>
                    <a:pt x="1510" y="0"/>
                  </a:moveTo>
                  <a:lnTo>
                    <a:pt x="684" y="0"/>
                  </a:lnTo>
                  <a:lnTo>
                    <a:pt x="417" y="76"/>
                  </a:lnTo>
                  <a:lnTo>
                    <a:pt x="0" y="342"/>
                  </a:lnTo>
                  <a:lnTo>
                    <a:pt x="13" y="1866"/>
                  </a:lnTo>
                  <a:lnTo>
                    <a:pt x="2030" y="3276"/>
                  </a:lnTo>
                  <a:lnTo>
                    <a:pt x="3808" y="4559"/>
                  </a:lnTo>
                  <a:lnTo>
                    <a:pt x="4151" y="4825"/>
                  </a:lnTo>
                  <a:lnTo>
                    <a:pt x="7999" y="3606"/>
                  </a:lnTo>
                  <a:lnTo>
                    <a:pt x="10930" y="3606"/>
                  </a:lnTo>
                  <a:lnTo>
                    <a:pt x="10445" y="2806"/>
                  </a:lnTo>
                  <a:lnTo>
                    <a:pt x="9821" y="1511"/>
                  </a:lnTo>
                  <a:lnTo>
                    <a:pt x="3491" y="1511"/>
                  </a:lnTo>
                  <a:lnTo>
                    <a:pt x="2917" y="1003"/>
                  </a:lnTo>
                  <a:lnTo>
                    <a:pt x="1510" y="0"/>
                  </a:lnTo>
                  <a:close/>
                </a:path>
                <a:path w="13970" h="5080">
                  <a:moveTo>
                    <a:pt x="10930" y="3606"/>
                  </a:moveTo>
                  <a:lnTo>
                    <a:pt x="7999" y="3606"/>
                  </a:lnTo>
                  <a:lnTo>
                    <a:pt x="12051" y="4495"/>
                  </a:lnTo>
                  <a:lnTo>
                    <a:pt x="12546" y="3797"/>
                  </a:lnTo>
                  <a:lnTo>
                    <a:pt x="11047" y="3797"/>
                  </a:lnTo>
                  <a:lnTo>
                    <a:pt x="10930" y="3606"/>
                  </a:lnTo>
                  <a:close/>
                </a:path>
                <a:path w="13970" h="5080">
                  <a:moveTo>
                    <a:pt x="11809" y="1727"/>
                  </a:moveTo>
                  <a:lnTo>
                    <a:pt x="11749" y="2298"/>
                  </a:lnTo>
                  <a:lnTo>
                    <a:pt x="11630" y="2844"/>
                  </a:lnTo>
                  <a:lnTo>
                    <a:pt x="11466" y="3276"/>
                  </a:lnTo>
                  <a:lnTo>
                    <a:pt x="11047" y="3797"/>
                  </a:lnTo>
                  <a:lnTo>
                    <a:pt x="12546" y="3797"/>
                  </a:lnTo>
                  <a:lnTo>
                    <a:pt x="13609" y="2298"/>
                  </a:lnTo>
                  <a:lnTo>
                    <a:pt x="13486" y="2019"/>
                  </a:lnTo>
                  <a:lnTo>
                    <a:pt x="13448" y="1816"/>
                  </a:lnTo>
                  <a:lnTo>
                    <a:pt x="12432" y="1790"/>
                  </a:lnTo>
                  <a:lnTo>
                    <a:pt x="11809" y="1727"/>
                  </a:lnTo>
                  <a:close/>
                </a:path>
                <a:path w="13970" h="5080">
                  <a:moveTo>
                    <a:pt x="4075" y="177"/>
                  </a:moveTo>
                  <a:lnTo>
                    <a:pt x="3961" y="1142"/>
                  </a:lnTo>
                  <a:lnTo>
                    <a:pt x="3491" y="1511"/>
                  </a:lnTo>
                  <a:lnTo>
                    <a:pt x="9821" y="1511"/>
                  </a:lnTo>
                  <a:lnTo>
                    <a:pt x="7352" y="1003"/>
                  </a:lnTo>
                  <a:lnTo>
                    <a:pt x="5662" y="609"/>
                  </a:lnTo>
                  <a:lnTo>
                    <a:pt x="4075" y="177"/>
                  </a:lnTo>
                  <a:close/>
                </a:path>
              </a:pathLst>
            </a:custGeom>
            <a:solidFill>
              <a:srgbClr val="009F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8" name="object 168">
              <a:extLst>
                <a:ext uri="{FF2B5EF4-FFF2-40B4-BE49-F238E27FC236}">
                  <a16:creationId xmlns:a16="http://schemas.microsoft.com/office/drawing/2014/main" id="{179A7FF2-EF4C-5721-E96B-7728E6D42193}"/>
                </a:ext>
              </a:extLst>
            </p:cNvPr>
            <p:cNvSpPr/>
            <p:nvPr/>
          </p:nvSpPr>
          <p:spPr>
            <a:xfrm>
              <a:off x="4295878" y="262293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294" y="0"/>
                  </a:lnTo>
                </a:path>
              </a:pathLst>
            </a:custGeom>
            <a:ln w="3175">
              <a:solidFill>
                <a:srgbClr val="009F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9" name="object 169">
              <a:extLst>
                <a:ext uri="{FF2B5EF4-FFF2-40B4-BE49-F238E27FC236}">
                  <a16:creationId xmlns:a16="http://schemas.microsoft.com/office/drawing/2014/main" id="{0F0C4F97-9B73-C5A2-777F-C417E507FE7A}"/>
                </a:ext>
              </a:extLst>
            </p:cNvPr>
            <p:cNvSpPr/>
            <p:nvPr/>
          </p:nvSpPr>
          <p:spPr>
            <a:xfrm>
              <a:off x="4288637" y="2650162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17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9E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0" name="object 170">
              <a:extLst>
                <a:ext uri="{FF2B5EF4-FFF2-40B4-BE49-F238E27FC236}">
                  <a16:creationId xmlns:a16="http://schemas.microsoft.com/office/drawing/2014/main" id="{9478A3DA-82CB-5275-F464-511B966519CC}"/>
                </a:ext>
              </a:extLst>
            </p:cNvPr>
            <p:cNvSpPr/>
            <p:nvPr/>
          </p:nvSpPr>
          <p:spPr>
            <a:xfrm>
              <a:off x="4363923" y="276081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2819" y="0"/>
                  </a:moveTo>
                  <a:lnTo>
                    <a:pt x="1905" y="0"/>
                  </a:lnTo>
                  <a:lnTo>
                    <a:pt x="990" y="317"/>
                  </a:lnTo>
                  <a:lnTo>
                    <a:pt x="0" y="698"/>
                  </a:lnTo>
                  <a:lnTo>
                    <a:pt x="241" y="2654"/>
                  </a:lnTo>
                  <a:lnTo>
                    <a:pt x="469" y="4229"/>
                  </a:lnTo>
                  <a:lnTo>
                    <a:pt x="609" y="5054"/>
                  </a:lnTo>
                  <a:lnTo>
                    <a:pt x="1828" y="3771"/>
                  </a:lnTo>
                  <a:lnTo>
                    <a:pt x="2806" y="2603"/>
                  </a:lnTo>
                  <a:lnTo>
                    <a:pt x="3187" y="1574"/>
                  </a:lnTo>
                  <a:lnTo>
                    <a:pt x="3187" y="215"/>
                  </a:lnTo>
                  <a:lnTo>
                    <a:pt x="3048" y="50"/>
                  </a:lnTo>
                  <a:lnTo>
                    <a:pt x="2819" y="0"/>
                  </a:lnTo>
                  <a:close/>
                </a:path>
              </a:pathLst>
            </a:custGeom>
            <a:solidFill>
              <a:srgbClr val="6FAC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71" name="object 171">
              <a:extLst>
                <a:ext uri="{FF2B5EF4-FFF2-40B4-BE49-F238E27FC236}">
                  <a16:creationId xmlns:a16="http://schemas.microsoft.com/office/drawing/2014/main" id="{6C66BB9C-24E0-A352-839F-9D8E09172BD2}"/>
                </a:ext>
              </a:extLst>
            </p:cNvPr>
            <p:cNvPicPr/>
            <p:nvPr/>
          </p:nvPicPr>
          <p:blipFill>
            <a:blip r:embed="rId14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0451" y="2640825"/>
              <a:ext cx="88607" cy="141389"/>
            </a:xfrm>
            <a:prstGeom prst="rect">
              <a:avLst/>
            </a:prstGeom>
          </p:spPr>
        </p:pic>
        <p:pic>
          <p:nvPicPr>
            <p:cNvPr id="2172" name="object 172">
              <a:extLst>
                <a:ext uri="{FF2B5EF4-FFF2-40B4-BE49-F238E27FC236}">
                  <a16:creationId xmlns:a16="http://schemas.microsoft.com/office/drawing/2014/main" id="{EF0D829B-7403-B87C-3E20-D31AD5636B38}"/>
                </a:ext>
              </a:extLst>
            </p:cNvPr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4345482" y="2599486"/>
              <a:ext cx="37388" cy="73456"/>
            </a:xfrm>
            <a:prstGeom prst="rect">
              <a:avLst/>
            </a:prstGeom>
          </p:spPr>
        </p:pic>
        <p:pic>
          <p:nvPicPr>
            <p:cNvPr id="2173" name="object 173">
              <a:extLst>
                <a:ext uri="{FF2B5EF4-FFF2-40B4-BE49-F238E27FC236}">
                  <a16:creationId xmlns:a16="http://schemas.microsoft.com/office/drawing/2014/main" id="{6C0F8903-51D6-7370-53A9-E406A950BAC4}"/>
                </a:ext>
              </a:extLst>
            </p:cNvPr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4320743" y="2633192"/>
              <a:ext cx="32029" cy="81318"/>
            </a:xfrm>
            <a:prstGeom prst="rect">
              <a:avLst/>
            </a:prstGeom>
          </p:spPr>
        </p:pic>
        <p:sp>
          <p:nvSpPr>
            <p:cNvPr id="2174" name="object 174">
              <a:extLst>
                <a:ext uri="{FF2B5EF4-FFF2-40B4-BE49-F238E27FC236}">
                  <a16:creationId xmlns:a16="http://schemas.microsoft.com/office/drawing/2014/main" id="{9238E02C-E266-A4A2-3B79-F9D70D5027EA}"/>
                </a:ext>
              </a:extLst>
            </p:cNvPr>
            <p:cNvSpPr/>
            <p:nvPr/>
          </p:nvSpPr>
          <p:spPr>
            <a:xfrm>
              <a:off x="4319549" y="262614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3187" y="0"/>
                  </a:moveTo>
                  <a:lnTo>
                    <a:pt x="2057" y="0"/>
                  </a:lnTo>
                  <a:lnTo>
                    <a:pt x="1092" y="2514"/>
                  </a:lnTo>
                  <a:lnTo>
                    <a:pt x="0" y="4064"/>
                  </a:lnTo>
                  <a:lnTo>
                    <a:pt x="1397" y="5892"/>
                  </a:lnTo>
                  <a:lnTo>
                    <a:pt x="4229" y="9499"/>
                  </a:lnTo>
                  <a:lnTo>
                    <a:pt x="4533" y="8000"/>
                  </a:lnTo>
                  <a:lnTo>
                    <a:pt x="4749" y="6464"/>
                  </a:lnTo>
                  <a:lnTo>
                    <a:pt x="4749" y="3327"/>
                  </a:lnTo>
                  <a:lnTo>
                    <a:pt x="4457" y="1752"/>
                  </a:lnTo>
                  <a:lnTo>
                    <a:pt x="3403" y="152"/>
                  </a:lnTo>
                  <a:lnTo>
                    <a:pt x="3187" y="0"/>
                  </a:lnTo>
                  <a:close/>
                </a:path>
              </a:pathLst>
            </a:custGeom>
            <a:solidFill>
              <a:srgbClr val="00A1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75" name="object 175">
              <a:extLst>
                <a:ext uri="{FF2B5EF4-FFF2-40B4-BE49-F238E27FC236}">
                  <a16:creationId xmlns:a16="http://schemas.microsoft.com/office/drawing/2014/main" id="{FE91015A-44CA-11BB-89B5-EBA9A50D0525}"/>
                </a:ext>
              </a:extLst>
            </p:cNvPr>
            <p:cNvPicPr/>
            <p:nvPr/>
          </p:nvPicPr>
          <p:blipFill>
            <a:blip r:embed="rId14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1111" y="2624200"/>
              <a:ext cx="69488" cy="117271"/>
            </a:xfrm>
            <a:prstGeom prst="rect">
              <a:avLst/>
            </a:prstGeom>
          </p:spPr>
        </p:pic>
        <p:sp>
          <p:nvSpPr>
            <p:cNvPr id="2176" name="object 176">
              <a:extLst>
                <a:ext uri="{FF2B5EF4-FFF2-40B4-BE49-F238E27FC236}">
                  <a16:creationId xmlns:a16="http://schemas.microsoft.com/office/drawing/2014/main" id="{369204F2-82E1-29D7-DACD-97D880E83524}"/>
                </a:ext>
              </a:extLst>
            </p:cNvPr>
            <p:cNvSpPr/>
            <p:nvPr/>
          </p:nvSpPr>
          <p:spPr>
            <a:xfrm>
              <a:off x="4319422" y="2666326"/>
              <a:ext cx="3810" cy="13335"/>
            </a:xfrm>
            <a:custGeom>
              <a:avLst/>
              <a:gdLst/>
              <a:ahLst/>
              <a:cxnLst/>
              <a:rect l="l" t="t" r="r" b="b"/>
              <a:pathLst>
                <a:path w="3810" h="13335">
                  <a:moveTo>
                    <a:pt x="1295" y="0"/>
                  </a:moveTo>
                  <a:lnTo>
                    <a:pt x="495" y="0"/>
                  </a:lnTo>
                  <a:lnTo>
                    <a:pt x="215" y="355"/>
                  </a:lnTo>
                  <a:lnTo>
                    <a:pt x="0" y="889"/>
                  </a:lnTo>
                  <a:lnTo>
                    <a:pt x="158" y="2755"/>
                  </a:lnTo>
                  <a:lnTo>
                    <a:pt x="253" y="12522"/>
                  </a:lnTo>
                  <a:lnTo>
                    <a:pt x="622" y="12763"/>
                  </a:lnTo>
                  <a:lnTo>
                    <a:pt x="1079" y="12788"/>
                  </a:lnTo>
                  <a:lnTo>
                    <a:pt x="1955" y="12750"/>
                  </a:lnTo>
                  <a:lnTo>
                    <a:pt x="2654" y="12357"/>
                  </a:lnTo>
                  <a:lnTo>
                    <a:pt x="3340" y="8127"/>
                  </a:lnTo>
                  <a:lnTo>
                    <a:pt x="3759" y="3937"/>
                  </a:lnTo>
                  <a:lnTo>
                    <a:pt x="3467" y="2755"/>
                  </a:lnTo>
                  <a:lnTo>
                    <a:pt x="3073" y="1739"/>
                  </a:lnTo>
                  <a:lnTo>
                    <a:pt x="1816" y="317"/>
                  </a:lnTo>
                  <a:lnTo>
                    <a:pt x="1295" y="0"/>
                  </a:lnTo>
                  <a:close/>
                </a:path>
              </a:pathLst>
            </a:custGeom>
            <a:solidFill>
              <a:srgbClr val="009F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7" name="object 177">
              <a:extLst>
                <a:ext uri="{FF2B5EF4-FFF2-40B4-BE49-F238E27FC236}">
                  <a16:creationId xmlns:a16="http://schemas.microsoft.com/office/drawing/2014/main" id="{F947F69C-5B58-611A-E6BE-1DED7AA61584}"/>
                </a:ext>
              </a:extLst>
            </p:cNvPr>
            <p:cNvSpPr/>
            <p:nvPr/>
          </p:nvSpPr>
          <p:spPr>
            <a:xfrm>
              <a:off x="4287504" y="264947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53" y="0"/>
                  </a:lnTo>
                </a:path>
              </a:pathLst>
            </a:custGeom>
            <a:ln w="3175">
              <a:solidFill>
                <a:srgbClr val="009E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78" name="object 178">
              <a:extLst>
                <a:ext uri="{FF2B5EF4-FFF2-40B4-BE49-F238E27FC236}">
                  <a16:creationId xmlns:a16="http://schemas.microsoft.com/office/drawing/2014/main" id="{3FBBFEBB-B3A0-3160-641E-CDB7EE15D45D}"/>
                </a:ext>
              </a:extLst>
            </p:cNvPr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4271111" y="2648597"/>
              <a:ext cx="67970" cy="84775"/>
            </a:xfrm>
            <a:prstGeom prst="rect">
              <a:avLst/>
            </a:prstGeom>
          </p:spPr>
        </p:pic>
        <p:sp>
          <p:nvSpPr>
            <p:cNvPr id="2179" name="object 179">
              <a:extLst>
                <a:ext uri="{FF2B5EF4-FFF2-40B4-BE49-F238E27FC236}">
                  <a16:creationId xmlns:a16="http://schemas.microsoft.com/office/drawing/2014/main" id="{54181657-3CB5-1E90-F2FF-9E86E82135DC}"/>
                </a:ext>
              </a:extLst>
            </p:cNvPr>
            <p:cNvSpPr/>
            <p:nvPr/>
          </p:nvSpPr>
          <p:spPr>
            <a:xfrm>
              <a:off x="4335697" y="267218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A0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0" name="object 180">
              <a:extLst>
                <a:ext uri="{FF2B5EF4-FFF2-40B4-BE49-F238E27FC236}">
                  <a16:creationId xmlns:a16="http://schemas.microsoft.com/office/drawing/2014/main" id="{5CB7967D-BB9B-40DF-B1EA-D375AA0F35BA}"/>
                </a:ext>
              </a:extLst>
            </p:cNvPr>
            <p:cNvSpPr/>
            <p:nvPr/>
          </p:nvSpPr>
          <p:spPr>
            <a:xfrm>
              <a:off x="4279004" y="2475468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4">
                  <a:moveTo>
                    <a:pt x="0" y="3979"/>
                  </a:moveTo>
                  <a:lnTo>
                    <a:pt x="0" y="2398"/>
                  </a:lnTo>
                </a:path>
                <a:path h="4444">
                  <a:moveTo>
                    <a:pt x="0" y="157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9C4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1" name="object 181">
              <a:extLst>
                <a:ext uri="{FF2B5EF4-FFF2-40B4-BE49-F238E27FC236}">
                  <a16:creationId xmlns:a16="http://schemas.microsoft.com/office/drawing/2014/main" id="{F0525B6B-3134-C8AF-BDC9-923175B6F0CD}"/>
                </a:ext>
              </a:extLst>
            </p:cNvPr>
            <p:cNvSpPr/>
            <p:nvPr/>
          </p:nvSpPr>
          <p:spPr>
            <a:xfrm>
              <a:off x="4275988" y="2439530"/>
              <a:ext cx="3175" cy="8890"/>
            </a:xfrm>
            <a:custGeom>
              <a:avLst/>
              <a:gdLst/>
              <a:ahLst/>
              <a:cxnLst/>
              <a:rect l="l" t="t" r="r" b="b"/>
              <a:pathLst>
                <a:path w="3175" h="8889">
                  <a:moveTo>
                    <a:pt x="1879" y="0"/>
                  </a:moveTo>
                  <a:lnTo>
                    <a:pt x="1828" y="2730"/>
                  </a:lnTo>
                  <a:lnTo>
                    <a:pt x="1269" y="5118"/>
                  </a:lnTo>
                  <a:lnTo>
                    <a:pt x="457" y="7581"/>
                  </a:lnTo>
                  <a:lnTo>
                    <a:pt x="0" y="8712"/>
                  </a:lnTo>
                  <a:lnTo>
                    <a:pt x="635" y="7810"/>
                  </a:lnTo>
                  <a:lnTo>
                    <a:pt x="952" y="7111"/>
                  </a:lnTo>
                  <a:lnTo>
                    <a:pt x="1358" y="6286"/>
                  </a:lnTo>
                  <a:lnTo>
                    <a:pt x="1815" y="5118"/>
                  </a:lnTo>
                  <a:lnTo>
                    <a:pt x="2095" y="4267"/>
                  </a:lnTo>
                  <a:lnTo>
                    <a:pt x="2412" y="3416"/>
                  </a:lnTo>
                  <a:lnTo>
                    <a:pt x="2870" y="1676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89C4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2" name="object 182">
              <a:extLst>
                <a:ext uri="{FF2B5EF4-FFF2-40B4-BE49-F238E27FC236}">
                  <a16:creationId xmlns:a16="http://schemas.microsoft.com/office/drawing/2014/main" id="{60147191-050E-7999-56D5-55D1AFAD1E40}"/>
                </a:ext>
              </a:extLst>
            </p:cNvPr>
            <p:cNvSpPr/>
            <p:nvPr/>
          </p:nvSpPr>
          <p:spPr>
            <a:xfrm>
              <a:off x="4254950" y="241860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25" y="0"/>
                  </a:lnTo>
                </a:path>
              </a:pathLst>
            </a:custGeom>
            <a:ln w="3175">
              <a:solidFill>
                <a:srgbClr val="C2DD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83" name="object 183">
              <a:extLst>
                <a:ext uri="{FF2B5EF4-FFF2-40B4-BE49-F238E27FC236}">
                  <a16:creationId xmlns:a16="http://schemas.microsoft.com/office/drawing/2014/main" id="{E19A9FC0-D763-F8AD-F32E-10F5A9E3DF6D}"/>
                </a:ext>
              </a:extLst>
            </p:cNvPr>
            <p:cNvPicPr/>
            <p:nvPr/>
          </p:nvPicPr>
          <p:blipFill>
            <a:blip r:embed="rId15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2389" y="2678721"/>
              <a:ext cx="135889" cy="130695"/>
            </a:xfrm>
            <a:prstGeom prst="rect">
              <a:avLst/>
            </a:prstGeom>
          </p:spPr>
        </p:pic>
        <p:pic>
          <p:nvPicPr>
            <p:cNvPr id="2184" name="object 184">
              <a:extLst>
                <a:ext uri="{FF2B5EF4-FFF2-40B4-BE49-F238E27FC236}">
                  <a16:creationId xmlns:a16="http://schemas.microsoft.com/office/drawing/2014/main" id="{DC99AFB2-0FC4-539C-E6A8-36E5FA237D3D}"/>
                </a:ext>
              </a:extLst>
            </p:cNvPr>
            <p:cNvPicPr/>
            <p:nvPr/>
          </p:nvPicPr>
          <p:blipFill>
            <a:blip r:embed="rId15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2762" y="2309393"/>
              <a:ext cx="115326" cy="271462"/>
            </a:xfrm>
            <a:prstGeom prst="rect">
              <a:avLst/>
            </a:prstGeom>
          </p:spPr>
        </p:pic>
        <p:sp>
          <p:nvSpPr>
            <p:cNvPr id="2185" name="object 185">
              <a:extLst>
                <a:ext uri="{FF2B5EF4-FFF2-40B4-BE49-F238E27FC236}">
                  <a16:creationId xmlns:a16="http://schemas.microsoft.com/office/drawing/2014/main" id="{7C1EC6EE-5A98-AAD4-C8FA-E49F1EC0AF96}"/>
                </a:ext>
              </a:extLst>
            </p:cNvPr>
            <p:cNvSpPr/>
            <p:nvPr/>
          </p:nvSpPr>
          <p:spPr>
            <a:xfrm>
              <a:off x="4242511" y="2493619"/>
              <a:ext cx="4445" cy="12065"/>
            </a:xfrm>
            <a:custGeom>
              <a:avLst/>
              <a:gdLst/>
              <a:ahLst/>
              <a:cxnLst/>
              <a:rect l="l" t="t" r="r" b="b"/>
              <a:pathLst>
                <a:path w="4445" h="12064">
                  <a:moveTo>
                    <a:pt x="4254" y="0"/>
                  </a:moveTo>
                  <a:lnTo>
                    <a:pt x="0" y="11468"/>
                  </a:lnTo>
                  <a:lnTo>
                    <a:pt x="2324" y="7848"/>
                  </a:lnTo>
                  <a:lnTo>
                    <a:pt x="3632" y="4457"/>
                  </a:lnTo>
                  <a:lnTo>
                    <a:pt x="4165" y="1130"/>
                  </a:lnTo>
                  <a:lnTo>
                    <a:pt x="4254" y="0"/>
                  </a:lnTo>
                  <a:close/>
                </a:path>
              </a:pathLst>
            </a:custGeom>
            <a:solidFill>
              <a:srgbClr val="63BB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86" name="object 186">
              <a:extLst>
                <a:ext uri="{FF2B5EF4-FFF2-40B4-BE49-F238E27FC236}">
                  <a16:creationId xmlns:a16="http://schemas.microsoft.com/office/drawing/2014/main" id="{4FAA546F-9483-EAE8-A96B-DE356F75A4C2}"/>
                </a:ext>
              </a:extLst>
            </p:cNvPr>
            <p:cNvPicPr/>
            <p:nvPr/>
          </p:nvPicPr>
          <p:blipFill>
            <a:blip r:embed="rId15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8314" y="2853385"/>
              <a:ext cx="70142" cy="191820"/>
            </a:xfrm>
            <a:prstGeom prst="rect">
              <a:avLst/>
            </a:prstGeom>
          </p:spPr>
        </p:pic>
        <p:pic>
          <p:nvPicPr>
            <p:cNvPr id="2187" name="object 187">
              <a:extLst>
                <a:ext uri="{FF2B5EF4-FFF2-40B4-BE49-F238E27FC236}">
                  <a16:creationId xmlns:a16="http://schemas.microsoft.com/office/drawing/2014/main" id="{ACEACEE4-7779-85FA-9CBB-16DA9BC5D026}"/>
                </a:ext>
              </a:extLst>
            </p:cNvPr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4369995" y="2867126"/>
              <a:ext cx="43304" cy="89839"/>
            </a:xfrm>
            <a:prstGeom prst="rect">
              <a:avLst/>
            </a:prstGeom>
          </p:spPr>
        </p:pic>
        <p:sp>
          <p:nvSpPr>
            <p:cNvPr id="2188" name="object 188">
              <a:extLst>
                <a:ext uri="{FF2B5EF4-FFF2-40B4-BE49-F238E27FC236}">
                  <a16:creationId xmlns:a16="http://schemas.microsoft.com/office/drawing/2014/main" id="{72D1DAAF-C367-A27D-AD30-D75EE8B2A962}"/>
                </a:ext>
              </a:extLst>
            </p:cNvPr>
            <p:cNvSpPr/>
            <p:nvPr/>
          </p:nvSpPr>
          <p:spPr>
            <a:xfrm>
              <a:off x="4393927" y="2904878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4">
                  <a:moveTo>
                    <a:pt x="0" y="424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4186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9" name="object 189">
              <a:extLst>
                <a:ext uri="{FF2B5EF4-FFF2-40B4-BE49-F238E27FC236}">
                  <a16:creationId xmlns:a16="http://schemas.microsoft.com/office/drawing/2014/main" id="{A725E4C5-37E0-3315-3962-8309E896ED7E}"/>
                </a:ext>
              </a:extLst>
            </p:cNvPr>
            <p:cNvSpPr/>
            <p:nvPr/>
          </p:nvSpPr>
          <p:spPr>
            <a:xfrm>
              <a:off x="4365459" y="2941503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0" y="19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B82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0" name="object 190">
              <a:extLst>
                <a:ext uri="{FF2B5EF4-FFF2-40B4-BE49-F238E27FC236}">
                  <a16:creationId xmlns:a16="http://schemas.microsoft.com/office/drawing/2014/main" id="{D4B26F10-8D22-0D61-D0F6-D427DD7AE2AF}"/>
                </a:ext>
              </a:extLst>
            </p:cNvPr>
            <p:cNvSpPr/>
            <p:nvPr/>
          </p:nvSpPr>
          <p:spPr>
            <a:xfrm>
              <a:off x="4353052" y="3006635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130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4E91A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91" name="object 191">
              <a:extLst>
                <a:ext uri="{FF2B5EF4-FFF2-40B4-BE49-F238E27FC236}">
                  <a16:creationId xmlns:a16="http://schemas.microsoft.com/office/drawing/2014/main" id="{700633AA-28EE-39ED-6F93-EB3354F7FBBD}"/>
                </a:ext>
              </a:extLst>
            </p:cNvPr>
            <p:cNvPicPr/>
            <p:nvPr/>
          </p:nvPicPr>
          <p:blipFill>
            <a:blip r:embed="rId15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2135" y="3332416"/>
              <a:ext cx="19710" cy="30111"/>
            </a:xfrm>
            <a:prstGeom prst="rect">
              <a:avLst/>
            </a:prstGeom>
          </p:spPr>
        </p:pic>
        <p:pic>
          <p:nvPicPr>
            <p:cNvPr id="2192" name="object 192">
              <a:extLst>
                <a:ext uri="{FF2B5EF4-FFF2-40B4-BE49-F238E27FC236}">
                  <a16:creationId xmlns:a16="http://schemas.microsoft.com/office/drawing/2014/main" id="{0F40B609-C516-5B9A-8EC5-FD691CA62982}"/>
                </a:ext>
              </a:extLst>
            </p:cNvPr>
            <p:cNvPicPr/>
            <p:nvPr/>
          </p:nvPicPr>
          <p:blipFill>
            <a:blip r:embed="rId15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4159" y="2757830"/>
              <a:ext cx="267436" cy="526872"/>
            </a:xfrm>
            <a:prstGeom prst="rect">
              <a:avLst/>
            </a:prstGeom>
          </p:spPr>
        </p:pic>
        <p:pic>
          <p:nvPicPr>
            <p:cNvPr id="2193" name="object 193">
              <a:extLst>
                <a:ext uri="{FF2B5EF4-FFF2-40B4-BE49-F238E27FC236}">
                  <a16:creationId xmlns:a16="http://schemas.microsoft.com/office/drawing/2014/main" id="{3B2AD978-92A0-FF89-157F-C3DF64EC0EA7}"/>
                </a:ext>
              </a:extLst>
            </p:cNvPr>
            <p:cNvPicPr/>
            <p:nvPr/>
          </p:nvPicPr>
          <p:blipFill>
            <a:blip r:embed="rId15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8805" y="3393452"/>
              <a:ext cx="182245" cy="264629"/>
            </a:xfrm>
            <a:prstGeom prst="rect">
              <a:avLst/>
            </a:prstGeom>
          </p:spPr>
        </p:pic>
        <p:pic>
          <p:nvPicPr>
            <p:cNvPr id="2194" name="object 194">
              <a:extLst>
                <a:ext uri="{FF2B5EF4-FFF2-40B4-BE49-F238E27FC236}">
                  <a16:creationId xmlns:a16="http://schemas.microsoft.com/office/drawing/2014/main" id="{6B498B31-8395-9B34-49AA-3EC28A0A5D2B}"/>
                </a:ext>
              </a:extLst>
            </p:cNvPr>
            <p:cNvPicPr/>
            <p:nvPr/>
          </p:nvPicPr>
          <p:blipFill>
            <a:blip r:embed="rId15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6643" y="2570518"/>
              <a:ext cx="106591" cy="121424"/>
            </a:xfrm>
            <a:prstGeom prst="rect">
              <a:avLst/>
            </a:prstGeom>
          </p:spPr>
        </p:pic>
        <p:pic>
          <p:nvPicPr>
            <p:cNvPr id="2195" name="object 195">
              <a:extLst>
                <a:ext uri="{FF2B5EF4-FFF2-40B4-BE49-F238E27FC236}">
                  <a16:creationId xmlns:a16="http://schemas.microsoft.com/office/drawing/2014/main" id="{C23334F1-96B3-DC95-271D-2CB9D56B1170}"/>
                </a:ext>
              </a:extLst>
            </p:cNvPr>
            <p:cNvPicPr/>
            <p:nvPr/>
          </p:nvPicPr>
          <p:blipFill>
            <a:blip r:embed="rId15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6260" y="3539261"/>
              <a:ext cx="237807" cy="760729"/>
            </a:xfrm>
            <a:prstGeom prst="rect">
              <a:avLst/>
            </a:prstGeom>
          </p:spPr>
        </p:pic>
        <p:pic>
          <p:nvPicPr>
            <p:cNvPr id="2196" name="object 196">
              <a:extLst>
                <a:ext uri="{FF2B5EF4-FFF2-40B4-BE49-F238E27FC236}">
                  <a16:creationId xmlns:a16="http://schemas.microsoft.com/office/drawing/2014/main" id="{B28521EF-932A-4C2A-4B29-6788D1E86CA6}"/>
                </a:ext>
              </a:extLst>
            </p:cNvPr>
            <p:cNvPicPr/>
            <p:nvPr/>
          </p:nvPicPr>
          <p:blipFill>
            <a:blip r:embed="rId15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5297" y="2737573"/>
              <a:ext cx="312000" cy="325586"/>
            </a:xfrm>
            <a:prstGeom prst="rect">
              <a:avLst/>
            </a:prstGeom>
          </p:spPr>
        </p:pic>
        <p:pic>
          <p:nvPicPr>
            <p:cNvPr id="2197" name="object 197">
              <a:extLst>
                <a:ext uri="{FF2B5EF4-FFF2-40B4-BE49-F238E27FC236}">
                  <a16:creationId xmlns:a16="http://schemas.microsoft.com/office/drawing/2014/main" id="{830E87AA-DE4F-00CD-DD9B-88AB6401116A}"/>
                </a:ext>
              </a:extLst>
            </p:cNvPr>
            <p:cNvPicPr/>
            <p:nvPr/>
          </p:nvPicPr>
          <p:blipFill>
            <a:blip r:embed="rId16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9435" y="3419665"/>
              <a:ext cx="164753" cy="357924"/>
            </a:xfrm>
            <a:prstGeom prst="rect">
              <a:avLst/>
            </a:prstGeom>
          </p:spPr>
        </p:pic>
        <p:pic>
          <p:nvPicPr>
            <p:cNvPr id="2198" name="object 198">
              <a:extLst>
                <a:ext uri="{FF2B5EF4-FFF2-40B4-BE49-F238E27FC236}">
                  <a16:creationId xmlns:a16="http://schemas.microsoft.com/office/drawing/2014/main" id="{BBF05DEB-C409-FAF7-AFA9-78C8E603A58F}"/>
                </a:ext>
              </a:extLst>
            </p:cNvPr>
            <p:cNvPicPr/>
            <p:nvPr/>
          </p:nvPicPr>
          <p:blipFill>
            <a:blip r:embed="rId16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1891" y="2507259"/>
              <a:ext cx="139039" cy="265137"/>
            </a:xfrm>
            <a:prstGeom prst="rect">
              <a:avLst/>
            </a:prstGeom>
          </p:spPr>
        </p:pic>
        <p:pic>
          <p:nvPicPr>
            <p:cNvPr id="2199" name="object 199">
              <a:extLst>
                <a:ext uri="{FF2B5EF4-FFF2-40B4-BE49-F238E27FC236}">
                  <a16:creationId xmlns:a16="http://schemas.microsoft.com/office/drawing/2014/main" id="{6B416CA0-B7E6-86CA-C264-161592143544}"/>
                </a:ext>
              </a:extLst>
            </p:cNvPr>
            <p:cNvPicPr/>
            <p:nvPr/>
          </p:nvPicPr>
          <p:blipFill>
            <a:blip r:embed="rId16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509" y="3300285"/>
              <a:ext cx="181267" cy="160019"/>
            </a:xfrm>
            <a:prstGeom prst="rect">
              <a:avLst/>
            </a:prstGeom>
          </p:spPr>
        </p:pic>
        <p:pic>
          <p:nvPicPr>
            <p:cNvPr id="2200" name="object 200">
              <a:extLst>
                <a:ext uri="{FF2B5EF4-FFF2-40B4-BE49-F238E27FC236}">
                  <a16:creationId xmlns:a16="http://schemas.microsoft.com/office/drawing/2014/main" id="{E3482855-E9BB-F374-5882-335E3BF7C3C4}"/>
                </a:ext>
              </a:extLst>
            </p:cNvPr>
            <p:cNvPicPr/>
            <p:nvPr/>
          </p:nvPicPr>
          <p:blipFill>
            <a:blip r:embed="rId16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4279" y="3035680"/>
              <a:ext cx="179984" cy="266204"/>
            </a:xfrm>
            <a:prstGeom prst="rect">
              <a:avLst/>
            </a:prstGeom>
          </p:spPr>
        </p:pic>
        <p:pic>
          <p:nvPicPr>
            <p:cNvPr id="2201" name="object 201">
              <a:extLst>
                <a:ext uri="{FF2B5EF4-FFF2-40B4-BE49-F238E27FC236}">
                  <a16:creationId xmlns:a16="http://schemas.microsoft.com/office/drawing/2014/main" id="{ECB6E7B7-E0F4-B182-9A01-FF13030135D7}"/>
                </a:ext>
              </a:extLst>
            </p:cNvPr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4314497" y="2745523"/>
              <a:ext cx="43799" cy="107403"/>
            </a:xfrm>
            <a:prstGeom prst="rect">
              <a:avLst/>
            </a:prstGeom>
          </p:spPr>
        </p:pic>
        <p:pic>
          <p:nvPicPr>
            <p:cNvPr id="2202" name="object 202">
              <a:extLst>
                <a:ext uri="{FF2B5EF4-FFF2-40B4-BE49-F238E27FC236}">
                  <a16:creationId xmlns:a16="http://schemas.microsoft.com/office/drawing/2014/main" id="{221E4DCA-7D9B-78C4-193E-D29F4C3D363E}"/>
                </a:ext>
              </a:extLst>
            </p:cNvPr>
            <p:cNvPicPr/>
            <p:nvPr/>
          </p:nvPicPr>
          <p:blipFill>
            <a:blip r:embed="rId16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2445" y="3413709"/>
              <a:ext cx="110807" cy="153784"/>
            </a:xfrm>
            <a:prstGeom prst="rect">
              <a:avLst/>
            </a:prstGeom>
          </p:spPr>
        </p:pic>
        <p:pic>
          <p:nvPicPr>
            <p:cNvPr id="2203" name="object 203">
              <a:extLst>
                <a:ext uri="{FF2B5EF4-FFF2-40B4-BE49-F238E27FC236}">
                  <a16:creationId xmlns:a16="http://schemas.microsoft.com/office/drawing/2014/main" id="{FCB62A4C-34D2-F383-5C53-FC3F72AA3F64}"/>
                </a:ext>
              </a:extLst>
            </p:cNvPr>
            <p:cNvPicPr/>
            <p:nvPr/>
          </p:nvPicPr>
          <p:blipFill>
            <a:blip r:embed="rId16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4497" y="2856344"/>
              <a:ext cx="101203" cy="134289"/>
            </a:xfrm>
            <a:prstGeom prst="rect">
              <a:avLst/>
            </a:prstGeom>
          </p:spPr>
        </p:pic>
        <p:pic>
          <p:nvPicPr>
            <p:cNvPr id="2204" name="object 204">
              <a:extLst>
                <a:ext uri="{FF2B5EF4-FFF2-40B4-BE49-F238E27FC236}">
                  <a16:creationId xmlns:a16="http://schemas.microsoft.com/office/drawing/2014/main" id="{2A21691B-98F3-CA88-04C1-7C9B7B0FFE80}"/>
                </a:ext>
              </a:extLst>
            </p:cNvPr>
            <p:cNvPicPr/>
            <p:nvPr/>
          </p:nvPicPr>
          <p:blipFill>
            <a:blip r:embed="rId16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8206" y="4026547"/>
              <a:ext cx="111696" cy="391718"/>
            </a:xfrm>
            <a:prstGeom prst="rect">
              <a:avLst/>
            </a:prstGeom>
          </p:spPr>
        </p:pic>
        <p:pic>
          <p:nvPicPr>
            <p:cNvPr id="2205" name="object 205">
              <a:extLst>
                <a:ext uri="{FF2B5EF4-FFF2-40B4-BE49-F238E27FC236}">
                  <a16:creationId xmlns:a16="http://schemas.microsoft.com/office/drawing/2014/main" id="{EE2F88DB-6394-B806-099B-5C07082C6D9F}"/>
                </a:ext>
              </a:extLst>
            </p:cNvPr>
            <p:cNvPicPr/>
            <p:nvPr/>
          </p:nvPicPr>
          <p:blipFill>
            <a:blip r:embed="rId16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2780" y="1776069"/>
              <a:ext cx="182374" cy="556044"/>
            </a:xfrm>
            <a:prstGeom prst="rect">
              <a:avLst/>
            </a:prstGeom>
          </p:spPr>
        </p:pic>
        <p:pic>
          <p:nvPicPr>
            <p:cNvPr id="2206" name="object 206">
              <a:extLst>
                <a:ext uri="{FF2B5EF4-FFF2-40B4-BE49-F238E27FC236}">
                  <a16:creationId xmlns:a16="http://schemas.microsoft.com/office/drawing/2014/main" id="{115E1417-F801-2F62-EBB3-74358C548D3F}"/>
                </a:ext>
              </a:extLst>
            </p:cNvPr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4116260" y="2816605"/>
              <a:ext cx="8216" cy="3962"/>
            </a:xfrm>
            <a:prstGeom prst="rect">
              <a:avLst/>
            </a:prstGeom>
          </p:spPr>
        </p:pic>
        <p:pic>
          <p:nvPicPr>
            <p:cNvPr id="2207" name="object 207">
              <a:extLst>
                <a:ext uri="{FF2B5EF4-FFF2-40B4-BE49-F238E27FC236}">
                  <a16:creationId xmlns:a16="http://schemas.microsoft.com/office/drawing/2014/main" id="{2D1CBEBB-4A66-6E62-ACB6-BE4459BFCF98}"/>
                </a:ext>
              </a:extLst>
            </p:cNvPr>
            <p:cNvPicPr/>
            <p:nvPr/>
          </p:nvPicPr>
          <p:blipFill>
            <a:blip r:embed="rId17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9656" y="3062643"/>
              <a:ext cx="76200" cy="124066"/>
            </a:xfrm>
            <a:prstGeom prst="rect">
              <a:avLst/>
            </a:prstGeom>
          </p:spPr>
        </p:pic>
        <p:pic>
          <p:nvPicPr>
            <p:cNvPr id="2208" name="object 208">
              <a:extLst>
                <a:ext uri="{FF2B5EF4-FFF2-40B4-BE49-F238E27FC236}">
                  <a16:creationId xmlns:a16="http://schemas.microsoft.com/office/drawing/2014/main" id="{1B8DC1AF-3BD6-3538-A62A-92F98D579655}"/>
                </a:ext>
              </a:extLst>
            </p:cNvPr>
            <p:cNvPicPr/>
            <p:nvPr/>
          </p:nvPicPr>
          <p:blipFill>
            <a:blip r:embed="rId17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6417" y="1382725"/>
              <a:ext cx="211251" cy="237623"/>
            </a:xfrm>
            <a:prstGeom prst="rect">
              <a:avLst/>
            </a:prstGeom>
          </p:spPr>
        </p:pic>
        <p:pic>
          <p:nvPicPr>
            <p:cNvPr id="2209" name="object 209">
              <a:extLst>
                <a:ext uri="{FF2B5EF4-FFF2-40B4-BE49-F238E27FC236}">
                  <a16:creationId xmlns:a16="http://schemas.microsoft.com/office/drawing/2014/main" id="{DCED626B-8D0B-1A19-553E-2DF0678F6722}"/>
                </a:ext>
              </a:extLst>
            </p:cNvPr>
            <p:cNvPicPr/>
            <p:nvPr/>
          </p:nvPicPr>
          <p:blipFill>
            <a:blip r:embed="rId17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1299" y="1618576"/>
              <a:ext cx="130543" cy="187261"/>
            </a:xfrm>
            <a:prstGeom prst="rect">
              <a:avLst/>
            </a:prstGeom>
          </p:spPr>
        </p:pic>
        <p:pic>
          <p:nvPicPr>
            <p:cNvPr id="2210" name="object 210">
              <a:extLst>
                <a:ext uri="{FF2B5EF4-FFF2-40B4-BE49-F238E27FC236}">
                  <a16:creationId xmlns:a16="http://schemas.microsoft.com/office/drawing/2014/main" id="{1609898C-BD9F-1BC9-C772-8354FDCEB680}"/>
                </a:ext>
              </a:extLst>
            </p:cNvPr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4451565" y="1304062"/>
              <a:ext cx="144627" cy="80301"/>
            </a:xfrm>
            <a:prstGeom prst="rect">
              <a:avLst/>
            </a:prstGeom>
          </p:spPr>
        </p:pic>
        <p:pic>
          <p:nvPicPr>
            <p:cNvPr id="2211" name="object 211">
              <a:extLst>
                <a:ext uri="{FF2B5EF4-FFF2-40B4-BE49-F238E27FC236}">
                  <a16:creationId xmlns:a16="http://schemas.microsoft.com/office/drawing/2014/main" id="{76FFDC3B-9128-6FA5-C076-1888420EEAE0}"/>
                </a:ext>
              </a:extLst>
            </p:cNvPr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4518825" y="1225403"/>
              <a:ext cx="105854" cy="80309"/>
            </a:xfrm>
            <a:prstGeom prst="rect">
              <a:avLst/>
            </a:prstGeom>
          </p:spPr>
        </p:pic>
        <p:pic>
          <p:nvPicPr>
            <p:cNvPr id="2212" name="object 212">
              <a:extLst>
                <a:ext uri="{FF2B5EF4-FFF2-40B4-BE49-F238E27FC236}">
                  <a16:creationId xmlns:a16="http://schemas.microsoft.com/office/drawing/2014/main" id="{8C3C4304-A749-EF8B-5D23-4167A94C35D5}"/>
                </a:ext>
              </a:extLst>
            </p:cNvPr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4585665" y="1152004"/>
              <a:ext cx="65570" cy="75049"/>
            </a:xfrm>
            <a:prstGeom prst="rect">
              <a:avLst/>
            </a:prstGeom>
          </p:spPr>
        </p:pic>
        <p:pic>
          <p:nvPicPr>
            <p:cNvPr id="2213" name="object 213">
              <a:extLst>
                <a:ext uri="{FF2B5EF4-FFF2-40B4-BE49-F238E27FC236}">
                  <a16:creationId xmlns:a16="http://schemas.microsoft.com/office/drawing/2014/main" id="{85BD812D-D174-A4BC-B318-63B11091DB39}"/>
                </a:ext>
              </a:extLst>
            </p:cNvPr>
            <p:cNvPicPr/>
            <p:nvPr/>
          </p:nvPicPr>
          <p:blipFill>
            <a:blip r:embed="rId17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4662" y="1451876"/>
              <a:ext cx="8813" cy="15328"/>
            </a:xfrm>
            <a:prstGeom prst="rect">
              <a:avLst/>
            </a:prstGeom>
          </p:spPr>
        </p:pic>
        <p:pic>
          <p:nvPicPr>
            <p:cNvPr id="2214" name="object 214">
              <a:extLst>
                <a:ext uri="{FF2B5EF4-FFF2-40B4-BE49-F238E27FC236}">
                  <a16:creationId xmlns:a16="http://schemas.microsoft.com/office/drawing/2014/main" id="{E0CD5C11-56AB-F92B-C613-F34EAB729C3F}"/>
                </a:ext>
              </a:extLst>
            </p:cNvPr>
            <p:cNvPicPr/>
            <p:nvPr/>
          </p:nvPicPr>
          <p:blipFill>
            <a:blip r:embed="rId17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9336" y="2137968"/>
              <a:ext cx="90462" cy="240550"/>
            </a:xfrm>
            <a:prstGeom prst="rect">
              <a:avLst/>
            </a:prstGeom>
          </p:spPr>
        </p:pic>
        <p:pic>
          <p:nvPicPr>
            <p:cNvPr id="2215" name="object 215">
              <a:extLst>
                <a:ext uri="{FF2B5EF4-FFF2-40B4-BE49-F238E27FC236}">
                  <a16:creationId xmlns:a16="http://schemas.microsoft.com/office/drawing/2014/main" id="{263F9996-0E95-3E53-7BA5-EFB1AF1208F6}"/>
                </a:ext>
              </a:extLst>
            </p:cNvPr>
            <p:cNvPicPr/>
            <p:nvPr/>
          </p:nvPicPr>
          <p:blipFill>
            <a:blip r:embed="rId17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7058" y="1587461"/>
              <a:ext cx="311678" cy="710158"/>
            </a:xfrm>
            <a:prstGeom prst="rect">
              <a:avLst/>
            </a:prstGeom>
          </p:spPr>
        </p:pic>
        <p:sp>
          <p:nvSpPr>
            <p:cNvPr id="2216" name="object 216">
              <a:extLst>
                <a:ext uri="{FF2B5EF4-FFF2-40B4-BE49-F238E27FC236}">
                  <a16:creationId xmlns:a16="http://schemas.microsoft.com/office/drawing/2014/main" id="{67ED23C7-1E21-562C-5094-BC50DB438956}"/>
                </a:ext>
              </a:extLst>
            </p:cNvPr>
            <p:cNvSpPr/>
            <p:nvPr/>
          </p:nvSpPr>
          <p:spPr>
            <a:xfrm>
              <a:off x="4208303" y="2271839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13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DD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7" name="object 217">
              <a:extLst>
                <a:ext uri="{FF2B5EF4-FFF2-40B4-BE49-F238E27FC236}">
                  <a16:creationId xmlns:a16="http://schemas.microsoft.com/office/drawing/2014/main" id="{2A437EC4-057A-3196-F0B7-0863143878B2}"/>
                </a:ext>
              </a:extLst>
            </p:cNvPr>
            <p:cNvSpPr/>
            <p:nvPr/>
          </p:nvSpPr>
          <p:spPr>
            <a:xfrm>
              <a:off x="4207865" y="2270963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10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5C5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18" name="object 218">
              <a:extLst>
                <a:ext uri="{FF2B5EF4-FFF2-40B4-BE49-F238E27FC236}">
                  <a16:creationId xmlns:a16="http://schemas.microsoft.com/office/drawing/2014/main" id="{E52967D0-7CEB-F6A0-E1A1-3DE46E62EF6E}"/>
                </a:ext>
              </a:extLst>
            </p:cNvPr>
            <p:cNvPicPr/>
            <p:nvPr/>
          </p:nvPicPr>
          <p:blipFill>
            <a:blip r:embed="rId17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5912" y="1516202"/>
              <a:ext cx="47396" cy="19964"/>
            </a:xfrm>
            <a:prstGeom prst="rect">
              <a:avLst/>
            </a:prstGeom>
          </p:spPr>
        </p:pic>
        <p:pic>
          <p:nvPicPr>
            <p:cNvPr id="2219" name="object 219">
              <a:extLst>
                <a:ext uri="{FF2B5EF4-FFF2-40B4-BE49-F238E27FC236}">
                  <a16:creationId xmlns:a16="http://schemas.microsoft.com/office/drawing/2014/main" id="{97FF1E33-9342-AFA2-3452-9AED34582AB1}"/>
                </a:ext>
              </a:extLst>
            </p:cNvPr>
            <p:cNvPicPr/>
            <p:nvPr/>
          </p:nvPicPr>
          <p:blipFill>
            <a:blip r:embed="rId18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6059" y="1595237"/>
              <a:ext cx="211480" cy="167640"/>
            </a:xfrm>
            <a:prstGeom prst="rect">
              <a:avLst/>
            </a:prstGeom>
          </p:spPr>
        </p:pic>
        <p:pic>
          <p:nvPicPr>
            <p:cNvPr id="2220" name="object 220">
              <a:extLst>
                <a:ext uri="{FF2B5EF4-FFF2-40B4-BE49-F238E27FC236}">
                  <a16:creationId xmlns:a16="http://schemas.microsoft.com/office/drawing/2014/main" id="{9964DC1D-1E9C-E501-9AA7-77AFF1343B01}"/>
                </a:ext>
              </a:extLst>
            </p:cNvPr>
            <p:cNvPicPr/>
            <p:nvPr/>
          </p:nvPicPr>
          <p:blipFill>
            <a:blip r:embed="rId18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8619" y="2317216"/>
              <a:ext cx="288264" cy="361543"/>
            </a:xfrm>
            <a:prstGeom prst="rect">
              <a:avLst/>
            </a:prstGeom>
          </p:spPr>
        </p:pic>
        <p:pic>
          <p:nvPicPr>
            <p:cNvPr id="2221" name="object 221">
              <a:extLst>
                <a:ext uri="{FF2B5EF4-FFF2-40B4-BE49-F238E27FC236}">
                  <a16:creationId xmlns:a16="http://schemas.microsoft.com/office/drawing/2014/main" id="{F1E01953-062A-F4E1-C9D9-0A76BFBDA809}"/>
                </a:ext>
              </a:extLst>
            </p:cNvPr>
            <p:cNvPicPr/>
            <p:nvPr/>
          </p:nvPicPr>
          <p:blipFill>
            <a:blip r:embed="rId18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269" y="1933765"/>
              <a:ext cx="52844" cy="106248"/>
            </a:xfrm>
            <a:prstGeom prst="rect">
              <a:avLst/>
            </a:prstGeom>
          </p:spPr>
        </p:pic>
        <p:pic>
          <p:nvPicPr>
            <p:cNvPr id="2222" name="object 222">
              <a:extLst>
                <a:ext uri="{FF2B5EF4-FFF2-40B4-BE49-F238E27FC236}">
                  <a16:creationId xmlns:a16="http://schemas.microsoft.com/office/drawing/2014/main" id="{F7A4E388-BA30-20BE-D1C7-5B3E3192E79A}"/>
                </a:ext>
              </a:extLst>
            </p:cNvPr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4422140" y="2478506"/>
              <a:ext cx="352755" cy="402583"/>
            </a:xfrm>
            <a:prstGeom prst="rect">
              <a:avLst/>
            </a:prstGeom>
          </p:spPr>
        </p:pic>
        <p:pic>
          <p:nvPicPr>
            <p:cNvPr id="2223" name="object 223">
              <a:extLst>
                <a:ext uri="{FF2B5EF4-FFF2-40B4-BE49-F238E27FC236}">
                  <a16:creationId xmlns:a16="http://schemas.microsoft.com/office/drawing/2014/main" id="{FFAA3F35-928B-5171-95E3-CA9A364C88A0}"/>
                </a:ext>
              </a:extLst>
            </p:cNvPr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4411637" y="2879737"/>
              <a:ext cx="218595" cy="322579"/>
            </a:xfrm>
            <a:prstGeom prst="rect">
              <a:avLst/>
            </a:prstGeom>
          </p:spPr>
        </p:pic>
        <p:pic>
          <p:nvPicPr>
            <p:cNvPr id="2224" name="object 224">
              <a:extLst>
                <a:ext uri="{FF2B5EF4-FFF2-40B4-BE49-F238E27FC236}">
                  <a16:creationId xmlns:a16="http://schemas.microsoft.com/office/drawing/2014/main" id="{D0E14845-9B46-476B-51C5-1D6EE8C7E357}"/>
                </a:ext>
              </a:extLst>
            </p:cNvPr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4485119" y="1996389"/>
              <a:ext cx="434987" cy="482600"/>
            </a:xfrm>
            <a:prstGeom prst="rect">
              <a:avLst/>
            </a:prstGeom>
          </p:spPr>
        </p:pic>
        <p:pic>
          <p:nvPicPr>
            <p:cNvPr id="2225" name="object 225">
              <a:extLst>
                <a:ext uri="{FF2B5EF4-FFF2-40B4-BE49-F238E27FC236}">
                  <a16:creationId xmlns:a16="http://schemas.microsoft.com/office/drawing/2014/main" id="{EECECE6F-5557-EA2B-EF99-986767A20E08}"/>
                </a:ext>
              </a:extLst>
            </p:cNvPr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4491748" y="3200679"/>
              <a:ext cx="96545" cy="161226"/>
            </a:xfrm>
            <a:prstGeom prst="rect">
              <a:avLst/>
            </a:prstGeom>
          </p:spPr>
        </p:pic>
        <p:pic>
          <p:nvPicPr>
            <p:cNvPr id="2226" name="object 226">
              <a:extLst>
                <a:ext uri="{FF2B5EF4-FFF2-40B4-BE49-F238E27FC236}">
                  <a16:creationId xmlns:a16="http://schemas.microsoft.com/office/drawing/2014/main" id="{DF5B5878-F2A7-F67E-BE1A-39547900B172}"/>
                </a:ext>
              </a:extLst>
            </p:cNvPr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4608525" y="1513636"/>
              <a:ext cx="375793" cy="221272"/>
            </a:xfrm>
            <a:prstGeom prst="rect">
              <a:avLst/>
            </a:prstGeom>
          </p:spPr>
        </p:pic>
        <p:pic>
          <p:nvPicPr>
            <p:cNvPr id="2227" name="object 227">
              <a:extLst>
                <a:ext uri="{FF2B5EF4-FFF2-40B4-BE49-F238E27FC236}">
                  <a16:creationId xmlns:a16="http://schemas.microsoft.com/office/drawing/2014/main" id="{A5E0F47B-1A70-A47D-87B7-9A5D03BA5313}"/>
                </a:ext>
              </a:extLst>
            </p:cNvPr>
            <p:cNvPicPr/>
            <p:nvPr/>
          </p:nvPicPr>
          <p:blipFill>
            <a:blip r:embed="rId18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1992" y="1749069"/>
              <a:ext cx="417957" cy="425653"/>
            </a:xfrm>
            <a:prstGeom prst="rect">
              <a:avLst/>
            </a:prstGeom>
          </p:spPr>
        </p:pic>
        <p:pic>
          <p:nvPicPr>
            <p:cNvPr id="2228" name="object 228">
              <a:extLst>
                <a:ext uri="{FF2B5EF4-FFF2-40B4-BE49-F238E27FC236}">
                  <a16:creationId xmlns:a16="http://schemas.microsoft.com/office/drawing/2014/main" id="{5980602D-41E0-89E0-2200-3018140E1615}"/>
                </a:ext>
              </a:extLst>
            </p:cNvPr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4628582" y="2879439"/>
              <a:ext cx="72068" cy="207549"/>
            </a:xfrm>
            <a:prstGeom prst="rect">
              <a:avLst/>
            </a:prstGeom>
          </p:spPr>
        </p:pic>
        <p:pic>
          <p:nvPicPr>
            <p:cNvPr id="2229" name="object 229">
              <a:extLst>
                <a:ext uri="{FF2B5EF4-FFF2-40B4-BE49-F238E27FC236}">
                  <a16:creationId xmlns:a16="http://schemas.microsoft.com/office/drawing/2014/main" id="{90BA4488-7D2F-0A5A-589A-A00C47517197}"/>
                </a:ext>
              </a:extLst>
            </p:cNvPr>
            <p:cNvPicPr/>
            <p:nvPr/>
          </p:nvPicPr>
          <p:blipFill>
            <a:blip r:embed="rId19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0211" y="1152004"/>
              <a:ext cx="352894" cy="363282"/>
            </a:xfrm>
            <a:prstGeom prst="rect">
              <a:avLst/>
            </a:prstGeom>
          </p:spPr>
        </p:pic>
        <p:sp>
          <p:nvSpPr>
            <p:cNvPr id="2230" name="object 230">
              <a:extLst>
                <a:ext uri="{FF2B5EF4-FFF2-40B4-BE49-F238E27FC236}">
                  <a16:creationId xmlns:a16="http://schemas.microsoft.com/office/drawing/2014/main" id="{09DCDA81-8D02-0B20-E8DC-25EAA2806F17}"/>
                </a:ext>
              </a:extLst>
            </p:cNvPr>
            <p:cNvSpPr/>
            <p:nvPr/>
          </p:nvSpPr>
          <p:spPr>
            <a:xfrm>
              <a:off x="4753470" y="272381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2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4F8F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31" name="object 231">
              <a:extLst>
                <a:ext uri="{FF2B5EF4-FFF2-40B4-BE49-F238E27FC236}">
                  <a16:creationId xmlns:a16="http://schemas.microsoft.com/office/drawing/2014/main" id="{72CF137E-9836-B805-C10F-BA37CF92C00B}"/>
                </a:ext>
              </a:extLst>
            </p:cNvPr>
            <p:cNvPicPr/>
            <p:nvPr/>
          </p:nvPicPr>
          <p:blipFill>
            <a:blip r:embed="rId19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4751" y="2992437"/>
              <a:ext cx="145313" cy="618490"/>
            </a:xfrm>
            <a:prstGeom prst="rect">
              <a:avLst/>
            </a:prstGeom>
          </p:spPr>
        </p:pic>
        <p:pic>
          <p:nvPicPr>
            <p:cNvPr id="2232" name="object 232">
              <a:extLst>
                <a:ext uri="{FF2B5EF4-FFF2-40B4-BE49-F238E27FC236}">
                  <a16:creationId xmlns:a16="http://schemas.microsoft.com/office/drawing/2014/main" id="{47AD14C1-6885-126D-0BA7-5A441C55F25B}"/>
                </a:ext>
              </a:extLst>
            </p:cNvPr>
            <p:cNvPicPr/>
            <p:nvPr/>
          </p:nvPicPr>
          <p:blipFill>
            <a:blip r:embed="rId19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4068" y="2956851"/>
              <a:ext cx="216852" cy="862291"/>
            </a:xfrm>
            <a:prstGeom prst="rect">
              <a:avLst/>
            </a:prstGeom>
          </p:spPr>
        </p:pic>
        <p:pic>
          <p:nvPicPr>
            <p:cNvPr id="2233" name="object 233">
              <a:extLst>
                <a:ext uri="{FF2B5EF4-FFF2-40B4-BE49-F238E27FC236}">
                  <a16:creationId xmlns:a16="http://schemas.microsoft.com/office/drawing/2014/main" id="{FE6CB5C0-1551-A26E-7C59-C7407FC31AD4}"/>
                </a:ext>
              </a:extLst>
            </p:cNvPr>
            <p:cNvPicPr/>
            <p:nvPr/>
          </p:nvPicPr>
          <p:blipFill>
            <a:blip r:embed="rId19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8348" y="1219771"/>
              <a:ext cx="174612" cy="397055"/>
            </a:xfrm>
            <a:prstGeom prst="rect">
              <a:avLst/>
            </a:prstGeom>
          </p:spPr>
        </p:pic>
        <p:sp>
          <p:nvSpPr>
            <p:cNvPr id="2234" name="object 234">
              <a:extLst>
                <a:ext uri="{FF2B5EF4-FFF2-40B4-BE49-F238E27FC236}">
                  <a16:creationId xmlns:a16="http://schemas.microsoft.com/office/drawing/2014/main" id="{E4ECF11A-94E9-7A0D-4843-729E608FA6D5}"/>
                </a:ext>
              </a:extLst>
            </p:cNvPr>
            <p:cNvSpPr/>
            <p:nvPr/>
          </p:nvSpPr>
          <p:spPr>
            <a:xfrm>
              <a:off x="4459884" y="3150285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80">
                  <a:moveTo>
                    <a:pt x="88" y="4711"/>
                  </a:moveTo>
                  <a:close/>
                </a:path>
                <a:path w="3175" h="5080">
                  <a:moveTo>
                    <a:pt x="2362" y="0"/>
                  </a:moveTo>
                  <a:lnTo>
                    <a:pt x="1181" y="2654"/>
                  </a:lnTo>
                  <a:lnTo>
                    <a:pt x="0" y="4318"/>
                  </a:lnTo>
                  <a:lnTo>
                    <a:pt x="25" y="4711"/>
                  </a:lnTo>
                  <a:lnTo>
                    <a:pt x="1523" y="3225"/>
                  </a:lnTo>
                  <a:lnTo>
                    <a:pt x="3035" y="571"/>
                  </a:lnTo>
                  <a:lnTo>
                    <a:pt x="2578" y="139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2868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35" name="object 235">
              <a:extLst>
                <a:ext uri="{FF2B5EF4-FFF2-40B4-BE49-F238E27FC236}">
                  <a16:creationId xmlns:a16="http://schemas.microsoft.com/office/drawing/2014/main" id="{2E56B881-9E13-59EC-9821-6A298A57300F}"/>
                </a:ext>
              </a:extLst>
            </p:cNvPr>
            <p:cNvPicPr/>
            <p:nvPr/>
          </p:nvPicPr>
          <p:blipFill>
            <a:blip r:embed="rId19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7137" y="3478390"/>
              <a:ext cx="72427" cy="188950"/>
            </a:xfrm>
            <a:prstGeom prst="rect">
              <a:avLst/>
            </a:prstGeom>
          </p:spPr>
        </p:pic>
        <p:pic>
          <p:nvPicPr>
            <p:cNvPr id="2236" name="object 236">
              <a:extLst>
                <a:ext uri="{FF2B5EF4-FFF2-40B4-BE49-F238E27FC236}">
                  <a16:creationId xmlns:a16="http://schemas.microsoft.com/office/drawing/2014/main" id="{BCB8A04C-7E3A-CF7E-5A45-74192F9BB57F}"/>
                </a:ext>
              </a:extLst>
            </p:cNvPr>
            <p:cNvPicPr/>
            <p:nvPr/>
          </p:nvPicPr>
          <p:blipFill>
            <a:blip r:embed="rId19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9907" y="3535972"/>
              <a:ext cx="66884" cy="186969"/>
            </a:xfrm>
            <a:prstGeom prst="rect">
              <a:avLst/>
            </a:prstGeom>
          </p:spPr>
        </p:pic>
        <p:pic>
          <p:nvPicPr>
            <p:cNvPr id="2237" name="object 237">
              <a:extLst>
                <a:ext uri="{FF2B5EF4-FFF2-40B4-BE49-F238E27FC236}">
                  <a16:creationId xmlns:a16="http://schemas.microsoft.com/office/drawing/2014/main" id="{72E57637-5AAE-7128-CE85-224DF69AAB75}"/>
                </a:ext>
              </a:extLst>
            </p:cNvPr>
            <p:cNvPicPr/>
            <p:nvPr/>
          </p:nvPicPr>
          <p:blipFill>
            <a:blip r:embed="rId19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4316" y="3771264"/>
              <a:ext cx="7797" cy="15646"/>
            </a:xfrm>
            <a:prstGeom prst="rect">
              <a:avLst/>
            </a:prstGeom>
          </p:spPr>
        </p:pic>
        <p:pic>
          <p:nvPicPr>
            <p:cNvPr id="2238" name="object 238">
              <a:extLst>
                <a:ext uri="{FF2B5EF4-FFF2-40B4-BE49-F238E27FC236}">
                  <a16:creationId xmlns:a16="http://schemas.microsoft.com/office/drawing/2014/main" id="{5B265ED1-7FCF-A3B7-1CCE-8ABA7393F481}"/>
                </a:ext>
              </a:extLst>
            </p:cNvPr>
            <p:cNvPicPr/>
            <p:nvPr/>
          </p:nvPicPr>
          <p:blipFill>
            <a:blip r:embed="rId19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0430" y="3041738"/>
              <a:ext cx="135369" cy="309829"/>
            </a:xfrm>
            <a:prstGeom prst="rect">
              <a:avLst/>
            </a:prstGeom>
          </p:spPr>
        </p:pic>
        <p:pic>
          <p:nvPicPr>
            <p:cNvPr id="2239" name="object 239">
              <a:extLst>
                <a:ext uri="{FF2B5EF4-FFF2-40B4-BE49-F238E27FC236}">
                  <a16:creationId xmlns:a16="http://schemas.microsoft.com/office/drawing/2014/main" id="{6581CD6E-3727-CA2A-7707-B67A8C92B1D9}"/>
                </a:ext>
              </a:extLst>
            </p:cNvPr>
            <p:cNvPicPr/>
            <p:nvPr/>
          </p:nvPicPr>
          <p:blipFill>
            <a:blip r:embed="rId19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4283" y="2941954"/>
              <a:ext cx="22974" cy="54457"/>
            </a:xfrm>
            <a:prstGeom prst="rect">
              <a:avLst/>
            </a:prstGeom>
          </p:spPr>
        </p:pic>
        <p:pic>
          <p:nvPicPr>
            <p:cNvPr id="2240" name="object 240">
              <a:extLst>
                <a:ext uri="{FF2B5EF4-FFF2-40B4-BE49-F238E27FC236}">
                  <a16:creationId xmlns:a16="http://schemas.microsoft.com/office/drawing/2014/main" id="{AD769031-A867-9585-BCF2-A97ACDA40CFF}"/>
                </a:ext>
              </a:extLst>
            </p:cNvPr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4408182" y="2880194"/>
              <a:ext cx="42965" cy="106311"/>
            </a:xfrm>
            <a:prstGeom prst="rect">
              <a:avLst/>
            </a:prstGeom>
          </p:spPr>
        </p:pic>
        <p:sp>
          <p:nvSpPr>
            <p:cNvPr id="2241" name="object 241">
              <a:extLst>
                <a:ext uri="{FF2B5EF4-FFF2-40B4-BE49-F238E27FC236}">
                  <a16:creationId xmlns:a16="http://schemas.microsoft.com/office/drawing/2014/main" id="{CFFF4CB1-34F7-EE60-29EF-A4951326DCD9}"/>
                </a:ext>
              </a:extLst>
            </p:cNvPr>
            <p:cNvSpPr/>
            <p:nvPr/>
          </p:nvSpPr>
          <p:spPr>
            <a:xfrm>
              <a:off x="4412996" y="2940053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0" y="19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F85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42" name="object 242">
              <a:extLst>
                <a:ext uri="{FF2B5EF4-FFF2-40B4-BE49-F238E27FC236}">
                  <a16:creationId xmlns:a16="http://schemas.microsoft.com/office/drawing/2014/main" id="{31D0D45C-1AA7-5938-5B58-17F9532E2C23}"/>
                </a:ext>
              </a:extLst>
            </p:cNvPr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4340136" y="3410876"/>
              <a:ext cx="2895" cy="6007"/>
            </a:xfrm>
            <a:prstGeom prst="rect">
              <a:avLst/>
            </a:prstGeom>
          </p:spPr>
        </p:pic>
        <p:pic>
          <p:nvPicPr>
            <p:cNvPr id="2243" name="object 243">
              <a:extLst>
                <a:ext uri="{FF2B5EF4-FFF2-40B4-BE49-F238E27FC236}">
                  <a16:creationId xmlns:a16="http://schemas.microsoft.com/office/drawing/2014/main" id="{3653A3DD-791E-EF7C-784E-2984E3EC5691}"/>
                </a:ext>
              </a:extLst>
            </p:cNvPr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4239806" y="3658082"/>
              <a:ext cx="116116" cy="440931"/>
            </a:xfrm>
            <a:prstGeom prst="rect">
              <a:avLst/>
            </a:prstGeom>
          </p:spPr>
        </p:pic>
        <p:pic>
          <p:nvPicPr>
            <p:cNvPr id="2244" name="object 244">
              <a:extLst>
                <a:ext uri="{FF2B5EF4-FFF2-40B4-BE49-F238E27FC236}">
                  <a16:creationId xmlns:a16="http://schemas.microsoft.com/office/drawing/2014/main" id="{DE18B0FF-CA52-8F5A-0B1C-CF0B36ACBB67}"/>
                </a:ext>
              </a:extLst>
            </p:cNvPr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4351845" y="3204324"/>
              <a:ext cx="74002" cy="138328"/>
            </a:xfrm>
            <a:prstGeom prst="rect">
              <a:avLst/>
            </a:prstGeom>
          </p:spPr>
        </p:pic>
        <p:pic>
          <p:nvPicPr>
            <p:cNvPr id="2245" name="object 245">
              <a:extLst>
                <a:ext uri="{FF2B5EF4-FFF2-40B4-BE49-F238E27FC236}">
                  <a16:creationId xmlns:a16="http://schemas.microsoft.com/office/drawing/2014/main" id="{4865D5BC-18E4-ECD2-430E-9EF5F227BACB}"/>
                </a:ext>
              </a:extLst>
            </p:cNvPr>
            <p:cNvPicPr/>
            <p:nvPr/>
          </p:nvPicPr>
          <p:blipFill>
            <a:blip r:embed="rId20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4642" y="3345713"/>
              <a:ext cx="109905" cy="174332"/>
            </a:xfrm>
            <a:prstGeom prst="rect">
              <a:avLst/>
            </a:prstGeom>
          </p:spPr>
        </p:pic>
        <p:pic>
          <p:nvPicPr>
            <p:cNvPr id="2246" name="object 246">
              <a:extLst>
                <a:ext uri="{FF2B5EF4-FFF2-40B4-BE49-F238E27FC236}">
                  <a16:creationId xmlns:a16="http://schemas.microsoft.com/office/drawing/2014/main" id="{5C86FE88-71DD-4C19-D6AC-5C245A008ECD}"/>
                </a:ext>
              </a:extLst>
            </p:cNvPr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3960012" y="1762036"/>
              <a:ext cx="1346" cy="3035"/>
            </a:xfrm>
            <a:prstGeom prst="rect">
              <a:avLst/>
            </a:prstGeom>
          </p:spPr>
        </p:pic>
        <p:pic>
          <p:nvPicPr>
            <p:cNvPr id="2247" name="object 247">
              <a:extLst>
                <a:ext uri="{FF2B5EF4-FFF2-40B4-BE49-F238E27FC236}">
                  <a16:creationId xmlns:a16="http://schemas.microsoft.com/office/drawing/2014/main" id="{47B5FFD6-B09B-E472-0C05-B9FA91575B65}"/>
                </a:ext>
              </a:extLst>
            </p:cNvPr>
            <p:cNvPicPr/>
            <p:nvPr/>
          </p:nvPicPr>
          <p:blipFill>
            <a:blip r:embed="rId20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4802" y="1152004"/>
              <a:ext cx="364261" cy="285927"/>
            </a:xfrm>
            <a:prstGeom prst="rect">
              <a:avLst/>
            </a:prstGeom>
          </p:spPr>
        </p:pic>
        <p:pic>
          <p:nvPicPr>
            <p:cNvPr id="2248" name="object 248">
              <a:extLst>
                <a:ext uri="{FF2B5EF4-FFF2-40B4-BE49-F238E27FC236}">
                  <a16:creationId xmlns:a16="http://schemas.microsoft.com/office/drawing/2014/main" id="{BA81E431-6A6B-57B9-1A65-350E1EA1F235}"/>
                </a:ext>
              </a:extLst>
            </p:cNvPr>
            <p:cNvPicPr/>
            <p:nvPr/>
          </p:nvPicPr>
          <p:blipFill>
            <a:blip r:embed="rId20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6357" y="1389367"/>
              <a:ext cx="251282" cy="501789"/>
            </a:xfrm>
            <a:prstGeom prst="rect">
              <a:avLst/>
            </a:prstGeom>
          </p:spPr>
        </p:pic>
        <p:sp>
          <p:nvSpPr>
            <p:cNvPr id="2249" name="object 249">
              <a:extLst>
                <a:ext uri="{FF2B5EF4-FFF2-40B4-BE49-F238E27FC236}">
                  <a16:creationId xmlns:a16="http://schemas.microsoft.com/office/drawing/2014/main" id="{7C798D1C-D241-89CE-3F3A-55291D1D3F27}"/>
                </a:ext>
              </a:extLst>
            </p:cNvPr>
            <p:cNvSpPr/>
            <p:nvPr/>
          </p:nvSpPr>
          <p:spPr>
            <a:xfrm>
              <a:off x="4337964" y="131948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4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7CA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50" name="object 250">
              <a:extLst>
                <a:ext uri="{FF2B5EF4-FFF2-40B4-BE49-F238E27FC236}">
                  <a16:creationId xmlns:a16="http://schemas.microsoft.com/office/drawing/2014/main" id="{B075807A-6DEC-3553-CA00-CED4A7A2239C}"/>
                </a:ext>
              </a:extLst>
            </p:cNvPr>
            <p:cNvPicPr/>
            <p:nvPr/>
          </p:nvPicPr>
          <p:blipFill>
            <a:blip r:embed="rId20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8183" y="1152004"/>
              <a:ext cx="140004" cy="264769"/>
            </a:xfrm>
            <a:prstGeom prst="rect">
              <a:avLst/>
            </a:prstGeom>
          </p:spPr>
        </p:pic>
        <p:pic>
          <p:nvPicPr>
            <p:cNvPr id="2251" name="object 251">
              <a:extLst>
                <a:ext uri="{FF2B5EF4-FFF2-40B4-BE49-F238E27FC236}">
                  <a16:creationId xmlns:a16="http://schemas.microsoft.com/office/drawing/2014/main" id="{8F7E9BC0-0FFB-D022-F9D1-219E6977BBF3}"/>
                </a:ext>
              </a:extLst>
            </p:cNvPr>
            <p:cNvPicPr/>
            <p:nvPr/>
          </p:nvPicPr>
          <p:blipFill>
            <a:blip r:embed="rId20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2424" y="1185989"/>
              <a:ext cx="156159" cy="109867"/>
            </a:xfrm>
            <a:prstGeom prst="rect">
              <a:avLst/>
            </a:prstGeom>
          </p:spPr>
        </p:pic>
        <p:pic>
          <p:nvPicPr>
            <p:cNvPr id="2252" name="object 252">
              <a:extLst>
                <a:ext uri="{FF2B5EF4-FFF2-40B4-BE49-F238E27FC236}">
                  <a16:creationId xmlns:a16="http://schemas.microsoft.com/office/drawing/2014/main" id="{7423A25E-D964-84ED-62D9-FA643811803E}"/>
                </a:ext>
              </a:extLst>
            </p:cNvPr>
            <p:cNvPicPr/>
            <p:nvPr/>
          </p:nvPicPr>
          <p:blipFill>
            <a:blip r:embed="rId20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3328" y="1242656"/>
              <a:ext cx="81267" cy="81025"/>
            </a:xfrm>
            <a:prstGeom prst="rect">
              <a:avLst/>
            </a:prstGeom>
          </p:spPr>
        </p:pic>
        <p:pic>
          <p:nvPicPr>
            <p:cNvPr id="2253" name="object 253">
              <a:extLst>
                <a:ext uri="{FF2B5EF4-FFF2-40B4-BE49-F238E27FC236}">
                  <a16:creationId xmlns:a16="http://schemas.microsoft.com/office/drawing/2014/main" id="{6505353D-242F-3E99-C2DE-EA26466EBDAB}"/>
                </a:ext>
              </a:extLst>
            </p:cNvPr>
            <p:cNvPicPr/>
            <p:nvPr/>
          </p:nvPicPr>
          <p:blipFill>
            <a:blip r:embed="rId2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1573" y="1263891"/>
              <a:ext cx="132587" cy="231609"/>
            </a:xfrm>
            <a:prstGeom prst="rect">
              <a:avLst/>
            </a:prstGeom>
          </p:spPr>
        </p:pic>
        <p:sp>
          <p:nvSpPr>
            <p:cNvPr id="2254" name="object 254">
              <a:extLst>
                <a:ext uri="{FF2B5EF4-FFF2-40B4-BE49-F238E27FC236}">
                  <a16:creationId xmlns:a16="http://schemas.microsoft.com/office/drawing/2014/main" id="{558169CD-5970-3E66-5D04-1FEAA515C5A2}"/>
                </a:ext>
              </a:extLst>
            </p:cNvPr>
            <p:cNvSpPr/>
            <p:nvPr/>
          </p:nvSpPr>
          <p:spPr>
            <a:xfrm>
              <a:off x="4394669" y="1448635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18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9C2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55" name="object 255">
              <a:extLst>
                <a:ext uri="{FF2B5EF4-FFF2-40B4-BE49-F238E27FC236}">
                  <a16:creationId xmlns:a16="http://schemas.microsoft.com/office/drawing/2014/main" id="{E520FFFA-D95B-3B2C-4B38-C7A638ADFFEC}"/>
                </a:ext>
              </a:extLst>
            </p:cNvPr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4321022" y="1294193"/>
              <a:ext cx="15227" cy="14211"/>
            </a:xfrm>
            <a:prstGeom prst="rect">
              <a:avLst/>
            </a:prstGeom>
          </p:spPr>
        </p:pic>
        <p:pic>
          <p:nvPicPr>
            <p:cNvPr id="2256" name="object 256">
              <a:extLst>
                <a:ext uri="{FF2B5EF4-FFF2-40B4-BE49-F238E27FC236}">
                  <a16:creationId xmlns:a16="http://schemas.microsoft.com/office/drawing/2014/main" id="{695C5845-53C7-7731-0270-D3B42030E602}"/>
                </a:ext>
              </a:extLst>
            </p:cNvPr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4255554" y="1253464"/>
              <a:ext cx="66408" cy="95758"/>
            </a:xfrm>
            <a:prstGeom prst="rect">
              <a:avLst/>
            </a:prstGeom>
          </p:spPr>
        </p:pic>
        <p:pic>
          <p:nvPicPr>
            <p:cNvPr id="2257" name="object 257">
              <a:extLst>
                <a:ext uri="{FF2B5EF4-FFF2-40B4-BE49-F238E27FC236}">
                  <a16:creationId xmlns:a16="http://schemas.microsoft.com/office/drawing/2014/main" id="{E8628340-2196-2AC9-7908-05D04B8D5829}"/>
                </a:ext>
              </a:extLst>
            </p:cNvPr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4235716" y="1257680"/>
              <a:ext cx="36487" cy="88557"/>
            </a:xfrm>
            <a:prstGeom prst="rect">
              <a:avLst/>
            </a:prstGeom>
          </p:spPr>
        </p:pic>
        <p:sp>
          <p:nvSpPr>
            <p:cNvPr id="2258" name="object 258">
              <a:extLst>
                <a:ext uri="{FF2B5EF4-FFF2-40B4-BE49-F238E27FC236}">
                  <a16:creationId xmlns:a16="http://schemas.microsoft.com/office/drawing/2014/main" id="{72E133DE-DC4E-D319-D86B-AD6D9F78D30D}"/>
                </a:ext>
              </a:extLst>
            </p:cNvPr>
            <p:cNvSpPr/>
            <p:nvPr/>
          </p:nvSpPr>
          <p:spPr>
            <a:xfrm>
              <a:off x="4254500" y="128611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209" y="0"/>
                  </a:moveTo>
                  <a:lnTo>
                    <a:pt x="241" y="279"/>
                  </a:lnTo>
                  <a:lnTo>
                    <a:pt x="0" y="3492"/>
                  </a:lnTo>
                  <a:lnTo>
                    <a:pt x="1104" y="4597"/>
                  </a:lnTo>
                  <a:lnTo>
                    <a:pt x="1930" y="5308"/>
                  </a:lnTo>
                  <a:lnTo>
                    <a:pt x="2552" y="5765"/>
                  </a:lnTo>
                  <a:lnTo>
                    <a:pt x="2819" y="5232"/>
                  </a:lnTo>
                  <a:lnTo>
                    <a:pt x="3187" y="4724"/>
                  </a:lnTo>
                  <a:lnTo>
                    <a:pt x="5079" y="2959"/>
                  </a:lnTo>
                  <a:lnTo>
                    <a:pt x="2209" y="0"/>
                  </a:lnTo>
                  <a:close/>
                </a:path>
              </a:pathLst>
            </a:custGeom>
            <a:solidFill>
              <a:srgbClr val="A3C7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59" name="object 259">
              <a:extLst>
                <a:ext uri="{FF2B5EF4-FFF2-40B4-BE49-F238E27FC236}">
                  <a16:creationId xmlns:a16="http://schemas.microsoft.com/office/drawing/2014/main" id="{6099007B-7197-7522-491D-D827C895B441}"/>
                </a:ext>
              </a:extLst>
            </p:cNvPr>
            <p:cNvPicPr/>
            <p:nvPr/>
          </p:nvPicPr>
          <p:blipFill>
            <a:blip r:embed="rId2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5836" y="1152004"/>
              <a:ext cx="33197" cy="47790"/>
            </a:xfrm>
            <a:prstGeom prst="rect">
              <a:avLst/>
            </a:prstGeom>
          </p:spPr>
        </p:pic>
        <p:pic>
          <p:nvPicPr>
            <p:cNvPr id="2260" name="object 260">
              <a:extLst>
                <a:ext uri="{FF2B5EF4-FFF2-40B4-BE49-F238E27FC236}">
                  <a16:creationId xmlns:a16="http://schemas.microsoft.com/office/drawing/2014/main" id="{671D96BF-73CA-B301-F7DA-82D65A4EC3C0}"/>
                </a:ext>
              </a:extLst>
            </p:cNvPr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4083989" y="1651368"/>
              <a:ext cx="94183" cy="144779"/>
            </a:xfrm>
            <a:prstGeom prst="rect">
              <a:avLst/>
            </a:prstGeom>
          </p:spPr>
        </p:pic>
        <p:pic>
          <p:nvPicPr>
            <p:cNvPr id="2261" name="object 261">
              <a:extLst>
                <a:ext uri="{FF2B5EF4-FFF2-40B4-BE49-F238E27FC236}">
                  <a16:creationId xmlns:a16="http://schemas.microsoft.com/office/drawing/2014/main" id="{D8B74546-87AF-B4CA-D90B-6962B922A628}"/>
                </a:ext>
              </a:extLst>
            </p:cNvPr>
            <p:cNvPicPr/>
            <p:nvPr/>
          </p:nvPicPr>
          <p:blipFill>
            <a:blip r:embed="rId2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5414" y="1464678"/>
              <a:ext cx="188061" cy="226060"/>
            </a:xfrm>
            <a:prstGeom prst="rect">
              <a:avLst/>
            </a:prstGeom>
          </p:spPr>
        </p:pic>
        <p:pic>
          <p:nvPicPr>
            <p:cNvPr id="2262" name="object 262">
              <a:extLst>
                <a:ext uri="{FF2B5EF4-FFF2-40B4-BE49-F238E27FC236}">
                  <a16:creationId xmlns:a16="http://schemas.microsoft.com/office/drawing/2014/main" id="{CAEF4DE6-8A5A-5527-7896-3A949ABE7FFA}"/>
                </a:ext>
              </a:extLst>
            </p:cNvPr>
            <p:cNvPicPr/>
            <p:nvPr/>
          </p:nvPicPr>
          <p:blipFill>
            <a:blip r:embed="rId2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0895" y="1289608"/>
              <a:ext cx="213766" cy="220789"/>
            </a:xfrm>
            <a:prstGeom prst="rect">
              <a:avLst/>
            </a:prstGeom>
          </p:spPr>
        </p:pic>
        <p:pic>
          <p:nvPicPr>
            <p:cNvPr id="2263" name="object 263">
              <a:extLst>
                <a:ext uri="{FF2B5EF4-FFF2-40B4-BE49-F238E27FC236}">
                  <a16:creationId xmlns:a16="http://schemas.microsoft.com/office/drawing/2014/main" id="{E4929937-4A73-89F7-EC8E-4F8F36A831C6}"/>
                </a:ext>
              </a:extLst>
            </p:cNvPr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5928918" y="1273619"/>
              <a:ext cx="318490" cy="802179"/>
            </a:xfrm>
            <a:prstGeom prst="rect">
              <a:avLst/>
            </a:prstGeom>
          </p:spPr>
        </p:pic>
        <p:pic>
          <p:nvPicPr>
            <p:cNvPr id="2264" name="object 264">
              <a:extLst>
                <a:ext uri="{FF2B5EF4-FFF2-40B4-BE49-F238E27FC236}">
                  <a16:creationId xmlns:a16="http://schemas.microsoft.com/office/drawing/2014/main" id="{64518FDE-3A18-A8C5-88FB-16A2A4368A72}"/>
                </a:ext>
              </a:extLst>
            </p:cNvPr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6032588" y="2074149"/>
              <a:ext cx="452996" cy="242025"/>
            </a:xfrm>
            <a:prstGeom prst="rect">
              <a:avLst/>
            </a:prstGeom>
          </p:spPr>
        </p:pic>
        <p:pic>
          <p:nvPicPr>
            <p:cNvPr id="2265" name="object 265">
              <a:extLst>
                <a:ext uri="{FF2B5EF4-FFF2-40B4-BE49-F238E27FC236}">
                  <a16:creationId xmlns:a16="http://schemas.microsoft.com/office/drawing/2014/main" id="{05950AF7-1C9B-AE6A-92E8-267DF044799F}"/>
                </a:ext>
              </a:extLst>
            </p:cNvPr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6422644" y="2314525"/>
              <a:ext cx="88061" cy="86739"/>
            </a:xfrm>
            <a:prstGeom prst="rect">
              <a:avLst/>
            </a:prstGeom>
          </p:spPr>
        </p:pic>
        <p:pic>
          <p:nvPicPr>
            <p:cNvPr id="2266" name="object 266">
              <a:extLst>
                <a:ext uri="{FF2B5EF4-FFF2-40B4-BE49-F238E27FC236}">
                  <a16:creationId xmlns:a16="http://schemas.microsoft.com/office/drawing/2014/main" id="{7C0A3CAC-53DC-B541-4BBB-81131F2ABF37}"/>
                </a:ext>
              </a:extLst>
            </p:cNvPr>
            <p:cNvPicPr/>
            <p:nvPr/>
          </p:nvPicPr>
          <p:blipFill>
            <a:blip r:embed="rId2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1786" y="2314525"/>
              <a:ext cx="453009" cy="266418"/>
            </a:xfrm>
            <a:prstGeom prst="rect">
              <a:avLst/>
            </a:prstGeom>
          </p:spPr>
        </p:pic>
        <p:pic>
          <p:nvPicPr>
            <p:cNvPr id="2267" name="object 267">
              <a:extLst>
                <a:ext uri="{FF2B5EF4-FFF2-40B4-BE49-F238E27FC236}">
                  <a16:creationId xmlns:a16="http://schemas.microsoft.com/office/drawing/2014/main" id="{2D5F7526-11CA-6108-1F61-0B77445DB981}"/>
                </a:ext>
              </a:extLst>
            </p:cNvPr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6245763" y="1397825"/>
              <a:ext cx="80855" cy="677973"/>
            </a:xfrm>
            <a:prstGeom prst="rect">
              <a:avLst/>
            </a:prstGeom>
          </p:spPr>
        </p:pic>
        <p:pic>
          <p:nvPicPr>
            <p:cNvPr id="2268" name="object 268">
              <a:extLst>
                <a:ext uri="{FF2B5EF4-FFF2-40B4-BE49-F238E27FC236}">
                  <a16:creationId xmlns:a16="http://schemas.microsoft.com/office/drawing/2014/main" id="{ABBEB5D8-76C4-4D3B-0C12-B76F26EF7DC1}"/>
                </a:ext>
              </a:extLst>
            </p:cNvPr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6321552" y="2795279"/>
              <a:ext cx="322046" cy="161711"/>
            </a:xfrm>
            <a:prstGeom prst="rect">
              <a:avLst/>
            </a:prstGeom>
          </p:spPr>
        </p:pic>
        <p:pic>
          <p:nvPicPr>
            <p:cNvPr id="2269" name="object 269">
              <a:extLst>
                <a:ext uri="{FF2B5EF4-FFF2-40B4-BE49-F238E27FC236}">
                  <a16:creationId xmlns:a16="http://schemas.microsoft.com/office/drawing/2014/main" id="{847D0A01-05E9-2110-1EE4-07A161A8DBC3}"/>
                </a:ext>
              </a:extLst>
            </p:cNvPr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6324973" y="1686839"/>
              <a:ext cx="107145" cy="388959"/>
            </a:xfrm>
            <a:prstGeom prst="rect">
              <a:avLst/>
            </a:prstGeom>
          </p:spPr>
        </p:pic>
        <p:pic>
          <p:nvPicPr>
            <p:cNvPr id="2270" name="object 270">
              <a:extLst>
                <a:ext uri="{FF2B5EF4-FFF2-40B4-BE49-F238E27FC236}">
                  <a16:creationId xmlns:a16="http://schemas.microsoft.com/office/drawing/2014/main" id="{3C0B62CA-FCEB-DC1F-371B-3BB0887C3F4A}"/>
                </a:ext>
              </a:extLst>
            </p:cNvPr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6384366" y="2955353"/>
              <a:ext cx="245109" cy="162255"/>
            </a:xfrm>
            <a:prstGeom prst="rect">
              <a:avLst/>
            </a:prstGeom>
          </p:spPr>
        </p:pic>
        <p:pic>
          <p:nvPicPr>
            <p:cNvPr id="2271" name="object 271">
              <a:extLst>
                <a:ext uri="{FF2B5EF4-FFF2-40B4-BE49-F238E27FC236}">
                  <a16:creationId xmlns:a16="http://schemas.microsoft.com/office/drawing/2014/main" id="{10F67B2D-8058-5DF6-F2BA-2B89AE49477D}"/>
                </a:ext>
              </a:extLst>
            </p:cNvPr>
            <p:cNvPicPr/>
            <p:nvPr/>
          </p:nvPicPr>
          <p:blipFill>
            <a:blip r:embed="rId2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0314" y="2547861"/>
              <a:ext cx="340613" cy="412826"/>
            </a:xfrm>
            <a:prstGeom prst="rect">
              <a:avLst/>
            </a:prstGeom>
          </p:spPr>
        </p:pic>
        <p:pic>
          <p:nvPicPr>
            <p:cNvPr id="2272" name="object 272">
              <a:extLst>
                <a:ext uri="{FF2B5EF4-FFF2-40B4-BE49-F238E27FC236}">
                  <a16:creationId xmlns:a16="http://schemas.microsoft.com/office/drawing/2014/main" id="{B9AAF174-8927-ADBC-3656-58033B29EA45}"/>
                </a:ext>
              </a:extLst>
            </p:cNvPr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6415354" y="3115970"/>
              <a:ext cx="220344" cy="161713"/>
            </a:xfrm>
            <a:prstGeom prst="rect">
              <a:avLst/>
            </a:prstGeom>
          </p:spPr>
        </p:pic>
        <p:pic>
          <p:nvPicPr>
            <p:cNvPr id="2273" name="object 273">
              <a:extLst>
                <a:ext uri="{FF2B5EF4-FFF2-40B4-BE49-F238E27FC236}">
                  <a16:creationId xmlns:a16="http://schemas.microsoft.com/office/drawing/2014/main" id="{9BE6535E-2506-0984-DB7F-F8C103CC68A5}"/>
                </a:ext>
              </a:extLst>
            </p:cNvPr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6483946" y="2262987"/>
              <a:ext cx="14757" cy="53187"/>
            </a:xfrm>
            <a:prstGeom prst="rect">
              <a:avLst/>
            </a:prstGeom>
          </p:spPr>
        </p:pic>
        <p:pic>
          <p:nvPicPr>
            <p:cNvPr id="2274" name="object 274">
              <a:extLst>
                <a:ext uri="{FF2B5EF4-FFF2-40B4-BE49-F238E27FC236}">
                  <a16:creationId xmlns:a16="http://schemas.microsoft.com/office/drawing/2014/main" id="{129AFF93-F575-9221-FB94-DAFFC89B36C9}"/>
                </a:ext>
              </a:extLst>
            </p:cNvPr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6493154" y="3276033"/>
              <a:ext cx="143129" cy="161018"/>
            </a:xfrm>
            <a:prstGeom prst="rect">
              <a:avLst/>
            </a:prstGeom>
          </p:spPr>
        </p:pic>
        <p:pic>
          <p:nvPicPr>
            <p:cNvPr id="2275" name="object 275">
              <a:extLst>
                <a:ext uri="{FF2B5EF4-FFF2-40B4-BE49-F238E27FC236}">
                  <a16:creationId xmlns:a16="http://schemas.microsoft.com/office/drawing/2014/main" id="{1E82D7D2-898B-AD05-F9F6-097A64DD3C68}"/>
                </a:ext>
              </a:extLst>
            </p:cNvPr>
            <p:cNvPicPr/>
            <p:nvPr/>
          </p:nvPicPr>
          <p:blipFill>
            <a:blip r:embed="rId2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7802" y="2839986"/>
              <a:ext cx="117043" cy="633729"/>
            </a:xfrm>
            <a:prstGeom prst="rect">
              <a:avLst/>
            </a:prstGeom>
          </p:spPr>
        </p:pic>
        <p:pic>
          <p:nvPicPr>
            <p:cNvPr id="2276" name="object 276">
              <a:extLst>
                <a:ext uri="{FF2B5EF4-FFF2-40B4-BE49-F238E27FC236}">
                  <a16:creationId xmlns:a16="http://schemas.microsoft.com/office/drawing/2014/main" id="{56B544FB-9E10-483A-834C-1606E29728A3}"/>
                </a:ext>
              </a:extLst>
            </p:cNvPr>
            <p:cNvPicPr/>
            <p:nvPr/>
          </p:nvPicPr>
          <p:blipFill>
            <a:blip r:embed="rId2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2153" y="3049130"/>
              <a:ext cx="141566" cy="432422"/>
            </a:xfrm>
            <a:prstGeom prst="rect">
              <a:avLst/>
            </a:prstGeom>
          </p:spPr>
        </p:pic>
        <p:sp>
          <p:nvSpPr>
            <p:cNvPr id="2277" name="object 277">
              <a:extLst>
                <a:ext uri="{FF2B5EF4-FFF2-40B4-BE49-F238E27FC236}">
                  <a16:creationId xmlns:a16="http://schemas.microsoft.com/office/drawing/2014/main" id="{36C33EC1-1B6B-BFEC-C37F-A650DF4843A2}"/>
                </a:ext>
              </a:extLst>
            </p:cNvPr>
            <p:cNvSpPr/>
            <p:nvPr/>
          </p:nvSpPr>
          <p:spPr>
            <a:xfrm>
              <a:off x="6737527" y="3339325"/>
              <a:ext cx="6350" cy="31750"/>
            </a:xfrm>
            <a:custGeom>
              <a:avLst/>
              <a:gdLst/>
              <a:ahLst/>
              <a:cxnLst/>
              <a:rect l="l" t="t" r="r" b="b"/>
              <a:pathLst>
                <a:path w="6350" h="31750">
                  <a:moveTo>
                    <a:pt x="6311" y="0"/>
                  </a:moveTo>
                  <a:lnTo>
                    <a:pt x="4978" y="952"/>
                  </a:lnTo>
                  <a:lnTo>
                    <a:pt x="3111" y="3022"/>
                  </a:lnTo>
                  <a:lnTo>
                    <a:pt x="927" y="7645"/>
                  </a:lnTo>
                  <a:lnTo>
                    <a:pt x="393" y="9778"/>
                  </a:lnTo>
                  <a:lnTo>
                    <a:pt x="393" y="14617"/>
                  </a:lnTo>
                  <a:lnTo>
                    <a:pt x="1041" y="17335"/>
                  </a:lnTo>
                  <a:lnTo>
                    <a:pt x="2997" y="20764"/>
                  </a:lnTo>
                  <a:lnTo>
                    <a:pt x="4178" y="14096"/>
                  </a:lnTo>
                  <a:lnTo>
                    <a:pt x="5270" y="7175"/>
                  </a:lnTo>
                  <a:lnTo>
                    <a:pt x="6311" y="0"/>
                  </a:lnTo>
                  <a:close/>
                </a:path>
                <a:path w="6350" h="31750">
                  <a:moveTo>
                    <a:pt x="1828" y="21577"/>
                  </a:moveTo>
                  <a:lnTo>
                    <a:pt x="1447" y="21577"/>
                  </a:lnTo>
                  <a:lnTo>
                    <a:pt x="723" y="21615"/>
                  </a:lnTo>
                  <a:lnTo>
                    <a:pt x="38" y="22796"/>
                  </a:lnTo>
                  <a:lnTo>
                    <a:pt x="0" y="27279"/>
                  </a:lnTo>
                  <a:lnTo>
                    <a:pt x="266" y="28930"/>
                  </a:lnTo>
                  <a:lnTo>
                    <a:pt x="571" y="30111"/>
                  </a:lnTo>
                  <a:lnTo>
                    <a:pt x="1028" y="31381"/>
                  </a:lnTo>
                  <a:lnTo>
                    <a:pt x="2277" y="24815"/>
                  </a:lnTo>
                  <a:lnTo>
                    <a:pt x="2743" y="22212"/>
                  </a:lnTo>
                  <a:lnTo>
                    <a:pt x="2235" y="21805"/>
                  </a:lnTo>
                  <a:lnTo>
                    <a:pt x="1828" y="21577"/>
                  </a:lnTo>
                  <a:close/>
                </a:path>
              </a:pathLst>
            </a:custGeom>
            <a:solidFill>
              <a:srgbClr val="1867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8" name="object 278">
              <a:extLst>
                <a:ext uri="{FF2B5EF4-FFF2-40B4-BE49-F238E27FC236}">
                  <a16:creationId xmlns:a16="http://schemas.microsoft.com/office/drawing/2014/main" id="{D4007909-F224-65DD-920E-2D355A5ED53C}"/>
                </a:ext>
              </a:extLst>
            </p:cNvPr>
            <p:cNvSpPr/>
            <p:nvPr/>
          </p:nvSpPr>
          <p:spPr>
            <a:xfrm>
              <a:off x="6673989" y="2944952"/>
              <a:ext cx="5715" cy="19050"/>
            </a:xfrm>
            <a:custGeom>
              <a:avLst/>
              <a:gdLst/>
              <a:ahLst/>
              <a:cxnLst/>
              <a:rect l="l" t="t" r="r" b="b"/>
              <a:pathLst>
                <a:path w="5715" h="19050">
                  <a:moveTo>
                    <a:pt x="393" y="0"/>
                  </a:moveTo>
                  <a:lnTo>
                    <a:pt x="152" y="1333"/>
                  </a:lnTo>
                  <a:lnTo>
                    <a:pt x="0" y="2755"/>
                  </a:lnTo>
                  <a:lnTo>
                    <a:pt x="0" y="6400"/>
                  </a:lnTo>
                  <a:lnTo>
                    <a:pt x="342" y="8686"/>
                  </a:lnTo>
                  <a:lnTo>
                    <a:pt x="1193" y="10934"/>
                  </a:lnTo>
                  <a:lnTo>
                    <a:pt x="2235" y="13881"/>
                  </a:lnTo>
                  <a:lnTo>
                    <a:pt x="3886" y="16484"/>
                  </a:lnTo>
                  <a:lnTo>
                    <a:pt x="5664" y="18707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53B6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79" name="object 279">
              <a:extLst>
                <a:ext uri="{FF2B5EF4-FFF2-40B4-BE49-F238E27FC236}">
                  <a16:creationId xmlns:a16="http://schemas.microsoft.com/office/drawing/2014/main" id="{704E70F7-87A3-F530-C0EB-77AD51917C8F}"/>
                </a:ext>
              </a:extLst>
            </p:cNvPr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6524231" y="2431630"/>
              <a:ext cx="1650" cy="2349"/>
            </a:xfrm>
            <a:prstGeom prst="rect">
              <a:avLst/>
            </a:prstGeom>
          </p:spPr>
        </p:pic>
        <p:pic>
          <p:nvPicPr>
            <p:cNvPr id="2280" name="object 280">
              <a:extLst>
                <a:ext uri="{FF2B5EF4-FFF2-40B4-BE49-F238E27FC236}">
                  <a16:creationId xmlns:a16="http://schemas.microsoft.com/office/drawing/2014/main" id="{1E13ECC1-B9CF-38C8-179F-C27EC571C95C}"/>
                </a:ext>
              </a:extLst>
            </p:cNvPr>
            <p:cNvPicPr/>
            <p:nvPr/>
          </p:nvPicPr>
          <p:blipFill>
            <a:blip r:embed="rId2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3113" y="4535538"/>
              <a:ext cx="197332" cy="328434"/>
            </a:xfrm>
            <a:prstGeom prst="rect">
              <a:avLst/>
            </a:prstGeom>
          </p:spPr>
        </p:pic>
        <p:pic>
          <p:nvPicPr>
            <p:cNvPr id="2281" name="object 281">
              <a:extLst>
                <a:ext uri="{FF2B5EF4-FFF2-40B4-BE49-F238E27FC236}">
                  <a16:creationId xmlns:a16="http://schemas.microsoft.com/office/drawing/2014/main" id="{54E13CE0-AFE4-D778-69DB-8244B59E3F00}"/>
                </a:ext>
              </a:extLst>
            </p:cNvPr>
            <p:cNvPicPr/>
            <p:nvPr/>
          </p:nvPicPr>
          <p:blipFill>
            <a:blip r:embed="rId2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8420" y="2592793"/>
              <a:ext cx="20078" cy="21158"/>
            </a:xfrm>
            <a:prstGeom prst="rect">
              <a:avLst/>
            </a:prstGeom>
          </p:spPr>
        </p:pic>
        <p:pic>
          <p:nvPicPr>
            <p:cNvPr id="2282" name="object 282">
              <a:extLst>
                <a:ext uri="{FF2B5EF4-FFF2-40B4-BE49-F238E27FC236}">
                  <a16:creationId xmlns:a16="http://schemas.microsoft.com/office/drawing/2014/main" id="{83EA192A-5EEA-1B8D-E32A-577DCC2EAAFC}"/>
                </a:ext>
              </a:extLst>
            </p:cNvPr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6222555" y="2626563"/>
              <a:ext cx="127914" cy="100952"/>
            </a:xfrm>
            <a:prstGeom prst="rect">
              <a:avLst/>
            </a:prstGeom>
          </p:spPr>
        </p:pic>
        <p:pic>
          <p:nvPicPr>
            <p:cNvPr id="2283" name="object 283">
              <a:extLst>
                <a:ext uri="{FF2B5EF4-FFF2-40B4-BE49-F238E27FC236}">
                  <a16:creationId xmlns:a16="http://schemas.microsoft.com/office/drawing/2014/main" id="{470D6AD0-AE30-0BA7-CF0D-9375476020E3}"/>
                </a:ext>
              </a:extLst>
            </p:cNvPr>
            <p:cNvPicPr/>
            <p:nvPr/>
          </p:nvPicPr>
          <p:blipFill>
            <a:blip r:embed="rId236" cstate="print"/>
            <a:stretch>
              <a:fillRect/>
            </a:stretch>
          </p:blipFill>
          <p:spPr>
            <a:xfrm>
              <a:off x="5914529" y="1152004"/>
              <a:ext cx="297294" cy="184569"/>
            </a:xfrm>
            <a:prstGeom prst="rect">
              <a:avLst/>
            </a:prstGeom>
          </p:spPr>
        </p:pic>
        <p:pic>
          <p:nvPicPr>
            <p:cNvPr id="2284" name="object 284">
              <a:extLst>
                <a:ext uri="{FF2B5EF4-FFF2-40B4-BE49-F238E27FC236}">
                  <a16:creationId xmlns:a16="http://schemas.microsoft.com/office/drawing/2014/main" id="{91FA3675-EAD7-B315-B901-507B4F5BCE77}"/>
                </a:ext>
              </a:extLst>
            </p:cNvPr>
            <p:cNvPicPr/>
            <p:nvPr/>
          </p:nvPicPr>
          <p:blipFill>
            <a:blip r:embed="rId237" cstate="print"/>
            <a:stretch>
              <a:fillRect/>
            </a:stretch>
          </p:blipFill>
          <p:spPr>
            <a:xfrm>
              <a:off x="6383756" y="1185913"/>
              <a:ext cx="134835" cy="317271"/>
            </a:xfrm>
            <a:prstGeom prst="rect">
              <a:avLst/>
            </a:prstGeom>
          </p:spPr>
        </p:pic>
        <p:pic>
          <p:nvPicPr>
            <p:cNvPr id="2285" name="object 285">
              <a:extLst>
                <a:ext uri="{FF2B5EF4-FFF2-40B4-BE49-F238E27FC236}">
                  <a16:creationId xmlns:a16="http://schemas.microsoft.com/office/drawing/2014/main" id="{47D8F103-C973-7DE0-CC4C-EC47E89B1EB0}"/>
                </a:ext>
              </a:extLst>
            </p:cNvPr>
            <p:cNvPicPr/>
            <p:nvPr/>
          </p:nvPicPr>
          <p:blipFill>
            <a:blip r:embed="rId238" cstate="print"/>
            <a:stretch>
              <a:fillRect/>
            </a:stretch>
          </p:blipFill>
          <p:spPr>
            <a:xfrm>
              <a:off x="6458127" y="1501534"/>
              <a:ext cx="150355" cy="239276"/>
            </a:xfrm>
            <a:prstGeom prst="rect">
              <a:avLst/>
            </a:prstGeom>
          </p:spPr>
        </p:pic>
        <p:pic>
          <p:nvPicPr>
            <p:cNvPr id="2286" name="object 286">
              <a:extLst>
                <a:ext uri="{FF2B5EF4-FFF2-40B4-BE49-F238E27FC236}">
                  <a16:creationId xmlns:a16="http://schemas.microsoft.com/office/drawing/2014/main" id="{8324D3EE-E544-B94F-7F71-BC42F5BF3CB1}"/>
                </a:ext>
              </a:extLst>
            </p:cNvPr>
            <p:cNvPicPr/>
            <p:nvPr/>
          </p:nvPicPr>
          <p:blipFill>
            <a:blip r:embed="rId2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8567" y="1739163"/>
              <a:ext cx="95873" cy="262864"/>
            </a:xfrm>
            <a:prstGeom prst="rect">
              <a:avLst/>
            </a:prstGeom>
          </p:spPr>
        </p:pic>
        <p:pic>
          <p:nvPicPr>
            <p:cNvPr id="2287" name="object 287">
              <a:extLst>
                <a:ext uri="{FF2B5EF4-FFF2-40B4-BE49-F238E27FC236}">
                  <a16:creationId xmlns:a16="http://schemas.microsoft.com/office/drawing/2014/main" id="{EA787E8A-DAF3-6379-AFAA-95B242CDF137}"/>
                </a:ext>
              </a:extLst>
            </p:cNvPr>
            <p:cNvPicPr/>
            <p:nvPr/>
          </p:nvPicPr>
          <p:blipFill>
            <a:blip r:embed="rId2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3502" y="1923554"/>
              <a:ext cx="70421" cy="227241"/>
            </a:xfrm>
            <a:prstGeom prst="rect">
              <a:avLst/>
            </a:prstGeom>
          </p:spPr>
        </p:pic>
        <p:pic>
          <p:nvPicPr>
            <p:cNvPr id="2288" name="object 288">
              <a:extLst>
                <a:ext uri="{FF2B5EF4-FFF2-40B4-BE49-F238E27FC236}">
                  <a16:creationId xmlns:a16="http://schemas.microsoft.com/office/drawing/2014/main" id="{03096E12-8D09-A7E2-7D4F-1C51B05A662C}"/>
                </a:ext>
              </a:extLst>
            </p:cNvPr>
            <p:cNvPicPr/>
            <p:nvPr/>
          </p:nvPicPr>
          <p:blipFill>
            <a:blip r:embed="rId2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2120" y="1752015"/>
              <a:ext cx="17335" cy="40398"/>
            </a:xfrm>
            <a:prstGeom prst="rect">
              <a:avLst/>
            </a:prstGeom>
          </p:spPr>
        </p:pic>
        <p:pic>
          <p:nvPicPr>
            <p:cNvPr id="2289" name="object 289">
              <a:extLst>
                <a:ext uri="{FF2B5EF4-FFF2-40B4-BE49-F238E27FC236}">
                  <a16:creationId xmlns:a16="http://schemas.microsoft.com/office/drawing/2014/main" id="{743D1DCC-3D9B-BFB3-B8FB-34BCB4209FDE}"/>
                </a:ext>
              </a:extLst>
            </p:cNvPr>
            <p:cNvPicPr/>
            <p:nvPr/>
          </p:nvPicPr>
          <p:blipFill>
            <a:blip r:embed="rId2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6481" y="1797697"/>
              <a:ext cx="154685" cy="576579"/>
            </a:xfrm>
            <a:prstGeom prst="rect">
              <a:avLst/>
            </a:prstGeom>
          </p:spPr>
        </p:pic>
        <p:sp>
          <p:nvSpPr>
            <p:cNvPr id="2290" name="object 290">
              <a:extLst>
                <a:ext uri="{FF2B5EF4-FFF2-40B4-BE49-F238E27FC236}">
                  <a16:creationId xmlns:a16="http://schemas.microsoft.com/office/drawing/2014/main" id="{132612D6-FB9A-F91F-FD87-96BD67CF59B3}"/>
                </a:ext>
              </a:extLst>
            </p:cNvPr>
            <p:cNvSpPr/>
            <p:nvPr/>
          </p:nvSpPr>
          <p:spPr>
            <a:xfrm>
              <a:off x="6658584" y="2068423"/>
              <a:ext cx="7620" cy="20955"/>
            </a:xfrm>
            <a:custGeom>
              <a:avLst/>
              <a:gdLst/>
              <a:ahLst/>
              <a:cxnLst/>
              <a:rect l="l" t="t" r="r" b="b"/>
              <a:pathLst>
                <a:path w="7620" h="20955">
                  <a:moveTo>
                    <a:pt x="2222" y="0"/>
                  </a:moveTo>
                  <a:lnTo>
                    <a:pt x="1422" y="0"/>
                  </a:lnTo>
                  <a:lnTo>
                    <a:pt x="1143" y="38"/>
                  </a:lnTo>
                  <a:lnTo>
                    <a:pt x="368" y="342"/>
                  </a:lnTo>
                  <a:lnTo>
                    <a:pt x="0" y="1333"/>
                  </a:lnTo>
                  <a:lnTo>
                    <a:pt x="0" y="4445"/>
                  </a:lnTo>
                  <a:lnTo>
                    <a:pt x="368" y="6540"/>
                  </a:lnTo>
                  <a:lnTo>
                    <a:pt x="2285" y="12369"/>
                  </a:lnTo>
                  <a:lnTo>
                    <a:pt x="4254" y="16446"/>
                  </a:lnTo>
                  <a:lnTo>
                    <a:pt x="7226" y="20408"/>
                  </a:lnTo>
                  <a:lnTo>
                    <a:pt x="4711" y="1435"/>
                  </a:lnTo>
                  <a:lnTo>
                    <a:pt x="3352" y="495"/>
                  </a:lnTo>
                  <a:lnTo>
                    <a:pt x="2222" y="0"/>
                  </a:lnTo>
                  <a:close/>
                </a:path>
              </a:pathLst>
            </a:custGeom>
            <a:solidFill>
              <a:srgbClr val="00A8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91" name="object 291">
              <a:extLst>
                <a:ext uri="{FF2B5EF4-FFF2-40B4-BE49-F238E27FC236}">
                  <a16:creationId xmlns:a16="http://schemas.microsoft.com/office/drawing/2014/main" id="{0E6D6182-BC9F-6BE9-ACDD-28E39FB96DC4}"/>
                </a:ext>
              </a:extLst>
            </p:cNvPr>
            <p:cNvPicPr/>
            <p:nvPr/>
          </p:nvPicPr>
          <p:blipFill>
            <a:blip r:embed="rId24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6664" y="2192972"/>
              <a:ext cx="53822" cy="90652"/>
            </a:xfrm>
            <a:prstGeom prst="rect">
              <a:avLst/>
            </a:prstGeom>
          </p:spPr>
        </p:pic>
        <p:pic>
          <p:nvPicPr>
            <p:cNvPr id="2292" name="object 292">
              <a:extLst>
                <a:ext uri="{FF2B5EF4-FFF2-40B4-BE49-F238E27FC236}">
                  <a16:creationId xmlns:a16="http://schemas.microsoft.com/office/drawing/2014/main" id="{97205579-94FA-B81C-6252-24B29BF2546A}"/>
                </a:ext>
              </a:extLst>
            </p:cNvPr>
            <p:cNvPicPr/>
            <p:nvPr/>
          </p:nvPicPr>
          <p:blipFill>
            <a:blip r:embed="rId244" cstate="print"/>
            <a:stretch>
              <a:fillRect/>
            </a:stretch>
          </p:blipFill>
          <p:spPr>
            <a:xfrm>
              <a:off x="6655447" y="2267794"/>
              <a:ext cx="42202" cy="97085"/>
            </a:xfrm>
            <a:prstGeom prst="rect">
              <a:avLst/>
            </a:prstGeom>
          </p:spPr>
        </p:pic>
        <p:pic>
          <p:nvPicPr>
            <p:cNvPr id="2293" name="object 293">
              <a:extLst>
                <a:ext uri="{FF2B5EF4-FFF2-40B4-BE49-F238E27FC236}">
                  <a16:creationId xmlns:a16="http://schemas.microsoft.com/office/drawing/2014/main" id="{5DB9EB52-74C5-33EE-7BE8-898869BEFAB6}"/>
                </a:ext>
              </a:extLst>
            </p:cNvPr>
            <p:cNvPicPr/>
            <p:nvPr/>
          </p:nvPicPr>
          <p:blipFill>
            <a:blip r:embed="rId245" cstate="print"/>
            <a:stretch>
              <a:fillRect/>
            </a:stretch>
          </p:blipFill>
          <p:spPr>
            <a:xfrm>
              <a:off x="6432785" y="1306626"/>
              <a:ext cx="147707" cy="309867"/>
            </a:xfrm>
            <a:prstGeom prst="rect">
              <a:avLst/>
            </a:prstGeom>
          </p:spPr>
        </p:pic>
        <p:sp>
          <p:nvSpPr>
            <p:cNvPr id="2294" name="object 294">
              <a:extLst>
                <a:ext uri="{FF2B5EF4-FFF2-40B4-BE49-F238E27FC236}">
                  <a16:creationId xmlns:a16="http://schemas.microsoft.com/office/drawing/2014/main" id="{247A4421-831B-D4FC-ABDE-3299F65CE8F3}"/>
                </a:ext>
              </a:extLst>
            </p:cNvPr>
            <p:cNvSpPr/>
            <p:nvPr/>
          </p:nvSpPr>
          <p:spPr>
            <a:xfrm>
              <a:off x="6608083" y="1748421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16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CDA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95" name="object 295">
              <a:extLst>
                <a:ext uri="{FF2B5EF4-FFF2-40B4-BE49-F238E27FC236}">
                  <a16:creationId xmlns:a16="http://schemas.microsoft.com/office/drawing/2014/main" id="{C43A3327-20C9-DA85-266F-5754282D5FC1}"/>
                </a:ext>
              </a:extLst>
            </p:cNvPr>
            <p:cNvPicPr/>
            <p:nvPr/>
          </p:nvPicPr>
          <p:blipFill>
            <a:blip r:embed="rId24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7904" y="1618716"/>
              <a:ext cx="89712" cy="283210"/>
            </a:xfrm>
            <a:prstGeom prst="rect">
              <a:avLst/>
            </a:prstGeom>
          </p:spPr>
        </p:pic>
        <p:pic>
          <p:nvPicPr>
            <p:cNvPr id="2296" name="object 296">
              <a:extLst>
                <a:ext uri="{FF2B5EF4-FFF2-40B4-BE49-F238E27FC236}">
                  <a16:creationId xmlns:a16="http://schemas.microsoft.com/office/drawing/2014/main" id="{BA3907A3-25D8-4532-F037-33D740149C1E}"/>
                </a:ext>
              </a:extLst>
            </p:cNvPr>
            <p:cNvPicPr/>
            <p:nvPr/>
          </p:nvPicPr>
          <p:blipFill>
            <a:blip r:embed="rId247" cstate="print"/>
            <a:stretch>
              <a:fillRect/>
            </a:stretch>
          </p:blipFill>
          <p:spPr>
            <a:xfrm>
              <a:off x="6368821" y="1152004"/>
              <a:ext cx="69976" cy="58369"/>
            </a:xfrm>
            <a:prstGeom prst="rect">
              <a:avLst/>
            </a:prstGeom>
          </p:spPr>
        </p:pic>
        <p:pic>
          <p:nvPicPr>
            <p:cNvPr id="2297" name="object 297">
              <a:extLst>
                <a:ext uri="{FF2B5EF4-FFF2-40B4-BE49-F238E27FC236}">
                  <a16:creationId xmlns:a16="http://schemas.microsoft.com/office/drawing/2014/main" id="{355E320A-C5D7-9E6B-FB4F-3B8E898CDD87}"/>
                </a:ext>
              </a:extLst>
            </p:cNvPr>
            <p:cNvPicPr/>
            <p:nvPr/>
          </p:nvPicPr>
          <p:blipFill>
            <a:blip r:embed="rId248" cstate="print"/>
            <a:stretch>
              <a:fillRect/>
            </a:stretch>
          </p:blipFill>
          <p:spPr>
            <a:xfrm>
              <a:off x="5810135" y="1336573"/>
              <a:ext cx="159410" cy="539038"/>
            </a:xfrm>
            <a:prstGeom prst="rect">
              <a:avLst/>
            </a:prstGeom>
          </p:spPr>
        </p:pic>
        <p:pic>
          <p:nvPicPr>
            <p:cNvPr id="2298" name="object 298">
              <a:extLst>
                <a:ext uri="{FF2B5EF4-FFF2-40B4-BE49-F238E27FC236}">
                  <a16:creationId xmlns:a16="http://schemas.microsoft.com/office/drawing/2014/main" id="{8DB32972-C08C-C388-386C-6CACBEB3693E}"/>
                </a:ext>
              </a:extLst>
            </p:cNvPr>
            <p:cNvPicPr/>
            <p:nvPr/>
          </p:nvPicPr>
          <p:blipFill>
            <a:blip r:embed="rId249" cstate="print"/>
            <a:stretch>
              <a:fillRect/>
            </a:stretch>
          </p:blipFill>
          <p:spPr>
            <a:xfrm>
              <a:off x="5753176" y="1152004"/>
              <a:ext cx="175742" cy="196468"/>
            </a:xfrm>
            <a:prstGeom prst="rect">
              <a:avLst/>
            </a:prstGeom>
          </p:spPr>
        </p:pic>
        <p:pic>
          <p:nvPicPr>
            <p:cNvPr id="2299" name="object 299">
              <a:extLst>
                <a:ext uri="{FF2B5EF4-FFF2-40B4-BE49-F238E27FC236}">
                  <a16:creationId xmlns:a16="http://schemas.microsoft.com/office/drawing/2014/main" id="{2324C744-C874-E263-8597-8C954B0EF498}"/>
                </a:ext>
              </a:extLst>
            </p:cNvPr>
            <p:cNvPicPr/>
            <p:nvPr/>
          </p:nvPicPr>
          <p:blipFill>
            <a:blip r:embed="rId250" cstate="print"/>
            <a:stretch>
              <a:fillRect/>
            </a:stretch>
          </p:blipFill>
          <p:spPr>
            <a:xfrm>
              <a:off x="6211824" y="1210373"/>
              <a:ext cx="222611" cy="406120"/>
            </a:xfrm>
            <a:prstGeom prst="rect">
              <a:avLst/>
            </a:prstGeom>
          </p:spPr>
        </p:pic>
        <p:pic>
          <p:nvPicPr>
            <p:cNvPr id="2300" name="object 300">
              <a:extLst>
                <a:ext uri="{FF2B5EF4-FFF2-40B4-BE49-F238E27FC236}">
                  <a16:creationId xmlns:a16="http://schemas.microsoft.com/office/drawing/2014/main" id="{FCEBA871-4597-63B7-6A41-B22C4FBFA276}"/>
                </a:ext>
              </a:extLst>
            </p:cNvPr>
            <p:cNvPicPr/>
            <p:nvPr/>
          </p:nvPicPr>
          <p:blipFill>
            <a:blip r:embed="rId251" cstate="print"/>
            <a:stretch>
              <a:fillRect/>
            </a:stretch>
          </p:blipFill>
          <p:spPr>
            <a:xfrm>
              <a:off x="6305207" y="1614847"/>
              <a:ext cx="203479" cy="244227"/>
            </a:xfrm>
            <a:prstGeom prst="rect">
              <a:avLst/>
            </a:prstGeom>
          </p:spPr>
        </p:pic>
        <p:pic>
          <p:nvPicPr>
            <p:cNvPr id="2301" name="object 301">
              <a:extLst>
                <a:ext uri="{FF2B5EF4-FFF2-40B4-BE49-F238E27FC236}">
                  <a16:creationId xmlns:a16="http://schemas.microsoft.com/office/drawing/2014/main" id="{EF1B3994-43A8-9AB0-C659-8F221F6633B1}"/>
                </a:ext>
              </a:extLst>
            </p:cNvPr>
            <p:cNvPicPr/>
            <p:nvPr/>
          </p:nvPicPr>
          <p:blipFill>
            <a:blip r:embed="rId252" cstate="print"/>
            <a:stretch>
              <a:fillRect/>
            </a:stretch>
          </p:blipFill>
          <p:spPr>
            <a:xfrm>
              <a:off x="6371882" y="1857425"/>
              <a:ext cx="211061" cy="244776"/>
            </a:xfrm>
            <a:prstGeom prst="rect">
              <a:avLst/>
            </a:prstGeom>
          </p:spPr>
        </p:pic>
        <p:pic>
          <p:nvPicPr>
            <p:cNvPr id="2302" name="object 302">
              <a:extLst>
                <a:ext uri="{FF2B5EF4-FFF2-40B4-BE49-F238E27FC236}">
                  <a16:creationId xmlns:a16="http://schemas.microsoft.com/office/drawing/2014/main" id="{4431E42C-D874-84C8-2CC0-F6FEA91F5B09}"/>
                </a:ext>
              </a:extLst>
            </p:cNvPr>
            <p:cNvPicPr/>
            <p:nvPr/>
          </p:nvPicPr>
          <p:blipFill>
            <a:blip r:embed="rId25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305" y="1953666"/>
              <a:ext cx="76390" cy="148535"/>
            </a:xfrm>
            <a:prstGeom prst="rect">
              <a:avLst/>
            </a:prstGeom>
          </p:spPr>
        </p:pic>
        <p:pic>
          <p:nvPicPr>
            <p:cNvPr id="2303" name="object 303">
              <a:extLst>
                <a:ext uri="{FF2B5EF4-FFF2-40B4-BE49-F238E27FC236}">
                  <a16:creationId xmlns:a16="http://schemas.microsoft.com/office/drawing/2014/main" id="{8FC94D21-2426-2273-F128-890DF985563A}"/>
                </a:ext>
              </a:extLst>
            </p:cNvPr>
            <p:cNvPicPr/>
            <p:nvPr/>
          </p:nvPicPr>
          <p:blipFill>
            <a:blip r:embed="rId254" cstate="print"/>
            <a:stretch>
              <a:fillRect/>
            </a:stretch>
          </p:blipFill>
          <p:spPr>
            <a:xfrm>
              <a:off x="6438963" y="2101621"/>
              <a:ext cx="217690" cy="325116"/>
            </a:xfrm>
            <a:prstGeom prst="rect">
              <a:avLst/>
            </a:prstGeom>
          </p:spPr>
        </p:pic>
        <p:pic>
          <p:nvPicPr>
            <p:cNvPr id="2304" name="object 304">
              <a:extLst>
                <a:ext uri="{FF2B5EF4-FFF2-40B4-BE49-F238E27FC236}">
                  <a16:creationId xmlns:a16="http://schemas.microsoft.com/office/drawing/2014/main" id="{7FD3756B-4A98-4018-4F49-ECF0C3A36006}"/>
                </a:ext>
              </a:extLst>
            </p:cNvPr>
            <p:cNvPicPr/>
            <p:nvPr/>
          </p:nvPicPr>
          <p:blipFill>
            <a:blip r:embed="rId25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7048" y="1695706"/>
              <a:ext cx="46977" cy="183271"/>
            </a:xfrm>
            <a:prstGeom prst="rect">
              <a:avLst/>
            </a:prstGeom>
          </p:spPr>
        </p:pic>
        <p:pic>
          <p:nvPicPr>
            <p:cNvPr id="2305" name="object 305">
              <a:extLst>
                <a:ext uri="{FF2B5EF4-FFF2-40B4-BE49-F238E27FC236}">
                  <a16:creationId xmlns:a16="http://schemas.microsoft.com/office/drawing/2014/main" id="{36834193-1426-5F4C-56AD-404D70D4DB45}"/>
                </a:ext>
              </a:extLst>
            </p:cNvPr>
            <p:cNvPicPr/>
            <p:nvPr/>
          </p:nvPicPr>
          <p:blipFill>
            <a:blip r:embed="rId256" cstate="print"/>
            <a:stretch>
              <a:fillRect/>
            </a:stretch>
          </p:blipFill>
          <p:spPr>
            <a:xfrm>
              <a:off x="6542849" y="2425090"/>
              <a:ext cx="187109" cy="244221"/>
            </a:xfrm>
            <a:prstGeom prst="rect">
              <a:avLst/>
            </a:prstGeom>
          </p:spPr>
        </p:pic>
        <p:pic>
          <p:nvPicPr>
            <p:cNvPr id="2306" name="object 306">
              <a:extLst>
                <a:ext uri="{FF2B5EF4-FFF2-40B4-BE49-F238E27FC236}">
                  <a16:creationId xmlns:a16="http://schemas.microsoft.com/office/drawing/2014/main" id="{3A392A04-D6C0-E9D9-EBC7-23C2F98B54D7}"/>
                </a:ext>
              </a:extLst>
            </p:cNvPr>
            <p:cNvPicPr/>
            <p:nvPr/>
          </p:nvPicPr>
          <p:blipFill>
            <a:blip r:embed="rId25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6608" y="2667673"/>
              <a:ext cx="107073" cy="163080"/>
            </a:xfrm>
            <a:prstGeom prst="rect">
              <a:avLst/>
            </a:prstGeom>
          </p:spPr>
        </p:pic>
        <p:pic>
          <p:nvPicPr>
            <p:cNvPr id="2307" name="object 307">
              <a:extLst>
                <a:ext uri="{FF2B5EF4-FFF2-40B4-BE49-F238E27FC236}">
                  <a16:creationId xmlns:a16="http://schemas.microsoft.com/office/drawing/2014/main" id="{B0B2D539-B661-20B7-D395-19E8DD000253}"/>
                </a:ext>
              </a:extLst>
            </p:cNvPr>
            <p:cNvPicPr/>
            <p:nvPr/>
          </p:nvPicPr>
          <p:blipFill>
            <a:blip r:embed="rId25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4365" y="2980385"/>
              <a:ext cx="71335" cy="179730"/>
            </a:xfrm>
            <a:prstGeom prst="rect">
              <a:avLst/>
            </a:prstGeom>
          </p:spPr>
        </p:pic>
        <p:pic>
          <p:nvPicPr>
            <p:cNvPr id="2308" name="object 308">
              <a:extLst>
                <a:ext uri="{FF2B5EF4-FFF2-40B4-BE49-F238E27FC236}">
                  <a16:creationId xmlns:a16="http://schemas.microsoft.com/office/drawing/2014/main" id="{122B2006-7EA6-4FEA-C04C-202C191D7C82}"/>
                </a:ext>
              </a:extLst>
            </p:cNvPr>
            <p:cNvPicPr/>
            <p:nvPr/>
          </p:nvPicPr>
          <p:blipFill>
            <a:blip r:embed="rId259" cstate="print"/>
            <a:stretch>
              <a:fillRect/>
            </a:stretch>
          </p:blipFill>
          <p:spPr>
            <a:xfrm>
              <a:off x="6655015" y="2341943"/>
              <a:ext cx="32902" cy="84794"/>
            </a:xfrm>
            <a:prstGeom prst="rect">
              <a:avLst/>
            </a:prstGeom>
          </p:spPr>
        </p:pic>
        <p:pic>
          <p:nvPicPr>
            <p:cNvPr id="2309" name="object 309">
              <a:extLst>
                <a:ext uri="{FF2B5EF4-FFF2-40B4-BE49-F238E27FC236}">
                  <a16:creationId xmlns:a16="http://schemas.microsoft.com/office/drawing/2014/main" id="{613DCB4F-B169-DAEE-D891-9B2A9C020863}"/>
                </a:ext>
              </a:extLst>
            </p:cNvPr>
            <p:cNvPicPr/>
            <p:nvPr/>
          </p:nvPicPr>
          <p:blipFill>
            <a:blip r:embed="rId26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5071" y="2654210"/>
              <a:ext cx="98209" cy="254000"/>
            </a:xfrm>
            <a:prstGeom prst="rect">
              <a:avLst/>
            </a:prstGeom>
          </p:spPr>
        </p:pic>
        <p:pic>
          <p:nvPicPr>
            <p:cNvPr id="2310" name="object 310">
              <a:extLst>
                <a:ext uri="{FF2B5EF4-FFF2-40B4-BE49-F238E27FC236}">
                  <a16:creationId xmlns:a16="http://schemas.microsoft.com/office/drawing/2014/main" id="{70FA5D45-441A-E40A-A63A-D718864B3A2B}"/>
                </a:ext>
              </a:extLst>
            </p:cNvPr>
            <p:cNvPicPr/>
            <p:nvPr/>
          </p:nvPicPr>
          <p:blipFill>
            <a:blip r:embed="rId26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9331" y="2150795"/>
              <a:ext cx="86067" cy="209575"/>
            </a:xfrm>
            <a:prstGeom prst="rect">
              <a:avLst/>
            </a:prstGeom>
          </p:spPr>
        </p:pic>
        <p:pic>
          <p:nvPicPr>
            <p:cNvPr id="2311" name="object 311">
              <a:extLst>
                <a:ext uri="{FF2B5EF4-FFF2-40B4-BE49-F238E27FC236}">
                  <a16:creationId xmlns:a16="http://schemas.microsoft.com/office/drawing/2014/main" id="{70F9F77B-F130-99F9-3674-A01E30A7039A}"/>
                </a:ext>
              </a:extLst>
            </p:cNvPr>
            <p:cNvPicPr/>
            <p:nvPr/>
          </p:nvPicPr>
          <p:blipFill>
            <a:blip r:embed="rId26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5457" y="2664726"/>
              <a:ext cx="119913" cy="440372"/>
            </a:xfrm>
            <a:prstGeom prst="rect">
              <a:avLst/>
            </a:prstGeom>
          </p:spPr>
        </p:pic>
        <p:pic>
          <p:nvPicPr>
            <p:cNvPr id="2312" name="object 312">
              <a:extLst>
                <a:ext uri="{FF2B5EF4-FFF2-40B4-BE49-F238E27FC236}">
                  <a16:creationId xmlns:a16="http://schemas.microsoft.com/office/drawing/2014/main" id="{B6AA8B96-8DCC-1492-6A1A-BD9A95CB9172}"/>
                </a:ext>
              </a:extLst>
            </p:cNvPr>
            <p:cNvPicPr/>
            <p:nvPr/>
          </p:nvPicPr>
          <p:blipFill>
            <a:blip r:embed="rId263" cstate="print"/>
            <a:stretch>
              <a:fillRect/>
            </a:stretch>
          </p:blipFill>
          <p:spPr>
            <a:xfrm>
              <a:off x="6653413" y="2280907"/>
              <a:ext cx="14911" cy="51307"/>
            </a:xfrm>
            <a:prstGeom prst="rect">
              <a:avLst/>
            </a:prstGeom>
          </p:spPr>
        </p:pic>
        <p:pic>
          <p:nvPicPr>
            <p:cNvPr id="2313" name="object 313">
              <a:extLst>
                <a:ext uri="{FF2B5EF4-FFF2-40B4-BE49-F238E27FC236}">
                  <a16:creationId xmlns:a16="http://schemas.microsoft.com/office/drawing/2014/main" id="{56C01186-DE47-A272-17A9-4BB5CDD85888}"/>
                </a:ext>
              </a:extLst>
            </p:cNvPr>
            <p:cNvPicPr/>
            <p:nvPr/>
          </p:nvPicPr>
          <p:blipFill>
            <a:blip r:embed="rId26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7014" y="3201962"/>
              <a:ext cx="6845" cy="23647"/>
            </a:xfrm>
            <a:prstGeom prst="rect">
              <a:avLst/>
            </a:prstGeom>
          </p:spPr>
        </p:pic>
        <p:pic>
          <p:nvPicPr>
            <p:cNvPr id="2314" name="object 314">
              <a:extLst>
                <a:ext uri="{FF2B5EF4-FFF2-40B4-BE49-F238E27FC236}">
                  <a16:creationId xmlns:a16="http://schemas.microsoft.com/office/drawing/2014/main" id="{4434BD82-99B6-D33D-4674-D511F698F882}"/>
                </a:ext>
              </a:extLst>
            </p:cNvPr>
            <p:cNvPicPr/>
            <p:nvPr/>
          </p:nvPicPr>
          <p:blipFill>
            <a:blip r:embed="rId265" cstate="print"/>
            <a:stretch>
              <a:fillRect/>
            </a:stretch>
          </p:blipFill>
          <p:spPr>
            <a:xfrm>
              <a:off x="6735559" y="3156572"/>
              <a:ext cx="19977" cy="65709"/>
            </a:xfrm>
            <a:prstGeom prst="rect">
              <a:avLst/>
            </a:prstGeom>
          </p:spPr>
        </p:pic>
        <p:sp>
          <p:nvSpPr>
            <p:cNvPr id="2315" name="object 315">
              <a:extLst>
                <a:ext uri="{FF2B5EF4-FFF2-40B4-BE49-F238E27FC236}">
                  <a16:creationId xmlns:a16="http://schemas.microsoft.com/office/drawing/2014/main" id="{0C8C33BE-1413-E6F5-4B66-543EB7195D9C}"/>
                </a:ext>
              </a:extLst>
            </p:cNvPr>
            <p:cNvSpPr/>
            <p:nvPr/>
          </p:nvSpPr>
          <p:spPr>
            <a:xfrm>
              <a:off x="6723426" y="30832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11" y="0"/>
                  </a:lnTo>
                </a:path>
              </a:pathLst>
            </a:custGeom>
            <a:ln w="3175">
              <a:solidFill>
                <a:srgbClr val="28739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16" name="object 316">
              <a:extLst>
                <a:ext uri="{FF2B5EF4-FFF2-40B4-BE49-F238E27FC236}">
                  <a16:creationId xmlns:a16="http://schemas.microsoft.com/office/drawing/2014/main" id="{469A0F2D-8E91-2A4D-DA38-E5832589F7B7}"/>
                </a:ext>
              </a:extLst>
            </p:cNvPr>
            <p:cNvPicPr/>
            <p:nvPr/>
          </p:nvPicPr>
          <p:blipFill>
            <a:blip r:embed="rId26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3215" y="1152004"/>
              <a:ext cx="218274" cy="469430"/>
            </a:xfrm>
            <a:prstGeom prst="rect">
              <a:avLst/>
            </a:prstGeom>
          </p:spPr>
        </p:pic>
        <p:pic>
          <p:nvPicPr>
            <p:cNvPr id="2317" name="object 317">
              <a:extLst>
                <a:ext uri="{FF2B5EF4-FFF2-40B4-BE49-F238E27FC236}">
                  <a16:creationId xmlns:a16="http://schemas.microsoft.com/office/drawing/2014/main" id="{C9451CD2-2921-AD4C-D890-2B3898365E1A}"/>
                </a:ext>
              </a:extLst>
            </p:cNvPr>
            <p:cNvPicPr/>
            <p:nvPr/>
          </p:nvPicPr>
          <p:blipFill>
            <a:blip r:embed="rId26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3227" y="1177454"/>
              <a:ext cx="144843" cy="359409"/>
            </a:xfrm>
            <a:prstGeom prst="rect">
              <a:avLst/>
            </a:prstGeom>
          </p:spPr>
        </p:pic>
        <p:sp>
          <p:nvSpPr>
            <p:cNvPr id="2318" name="object 318">
              <a:extLst>
                <a:ext uri="{FF2B5EF4-FFF2-40B4-BE49-F238E27FC236}">
                  <a16:creationId xmlns:a16="http://schemas.microsoft.com/office/drawing/2014/main" id="{CA8E1F9D-848E-8F17-AF40-7DED8AF1524D}"/>
                </a:ext>
              </a:extLst>
            </p:cNvPr>
            <p:cNvSpPr/>
            <p:nvPr/>
          </p:nvSpPr>
          <p:spPr>
            <a:xfrm>
              <a:off x="6716739" y="1522844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5522" y="3733"/>
                  </a:moveTo>
                  <a:lnTo>
                    <a:pt x="3605" y="3733"/>
                  </a:lnTo>
                  <a:lnTo>
                    <a:pt x="3922" y="3911"/>
                  </a:lnTo>
                  <a:lnTo>
                    <a:pt x="4253" y="4140"/>
                  </a:lnTo>
                  <a:lnTo>
                    <a:pt x="5281" y="4762"/>
                  </a:lnTo>
                  <a:lnTo>
                    <a:pt x="6120" y="4838"/>
                  </a:lnTo>
                  <a:lnTo>
                    <a:pt x="5815" y="4114"/>
                  </a:lnTo>
                  <a:lnTo>
                    <a:pt x="5522" y="3733"/>
                  </a:lnTo>
                  <a:close/>
                </a:path>
                <a:path w="6350" h="5080">
                  <a:moveTo>
                    <a:pt x="265" y="317"/>
                  </a:moveTo>
                  <a:lnTo>
                    <a:pt x="64" y="558"/>
                  </a:lnTo>
                  <a:lnTo>
                    <a:pt x="0" y="2171"/>
                  </a:lnTo>
                  <a:lnTo>
                    <a:pt x="646" y="3759"/>
                  </a:lnTo>
                  <a:lnTo>
                    <a:pt x="1941" y="4267"/>
                  </a:lnTo>
                  <a:lnTo>
                    <a:pt x="3580" y="4546"/>
                  </a:lnTo>
                  <a:lnTo>
                    <a:pt x="3605" y="3733"/>
                  </a:lnTo>
                  <a:lnTo>
                    <a:pt x="5522" y="3733"/>
                  </a:lnTo>
                  <a:lnTo>
                    <a:pt x="5307" y="3454"/>
                  </a:lnTo>
                  <a:lnTo>
                    <a:pt x="5104" y="2781"/>
                  </a:lnTo>
                  <a:lnTo>
                    <a:pt x="5002" y="2171"/>
                  </a:lnTo>
                  <a:lnTo>
                    <a:pt x="4370" y="660"/>
                  </a:lnTo>
                  <a:lnTo>
                    <a:pt x="2132" y="660"/>
                  </a:lnTo>
                  <a:lnTo>
                    <a:pt x="1408" y="647"/>
                  </a:lnTo>
                  <a:lnTo>
                    <a:pt x="938" y="584"/>
                  </a:lnTo>
                  <a:lnTo>
                    <a:pt x="265" y="317"/>
                  </a:lnTo>
                  <a:close/>
                </a:path>
                <a:path w="6350" h="5080">
                  <a:moveTo>
                    <a:pt x="2197" y="651"/>
                  </a:moveTo>
                  <a:lnTo>
                    <a:pt x="4370" y="660"/>
                  </a:lnTo>
                  <a:lnTo>
                    <a:pt x="2197" y="651"/>
                  </a:lnTo>
                  <a:close/>
                </a:path>
                <a:path w="6350" h="5080">
                  <a:moveTo>
                    <a:pt x="4075" y="0"/>
                  </a:moveTo>
                  <a:lnTo>
                    <a:pt x="3351" y="393"/>
                  </a:lnTo>
                  <a:lnTo>
                    <a:pt x="2843" y="558"/>
                  </a:lnTo>
                  <a:lnTo>
                    <a:pt x="2197" y="651"/>
                  </a:lnTo>
                  <a:lnTo>
                    <a:pt x="4370" y="660"/>
                  </a:lnTo>
                  <a:lnTo>
                    <a:pt x="4075" y="0"/>
                  </a:lnTo>
                  <a:close/>
                </a:path>
              </a:pathLst>
            </a:custGeom>
            <a:solidFill>
              <a:srgbClr val="00AF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19" name="object 319">
              <a:extLst>
                <a:ext uri="{FF2B5EF4-FFF2-40B4-BE49-F238E27FC236}">
                  <a16:creationId xmlns:a16="http://schemas.microsoft.com/office/drawing/2014/main" id="{4207C991-6CBE-63B2-499E-77AC6C775EBD}"/>
                </a:ext>
              </a:extLst>
            </p:cNvPr>
            <p:cNvPicPr/>
            <p:nvPr/>
          </p:nvPicPr>
          <p:blipFill>
            <a:blip r:embed="rId26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1871" y="1434464"/>
              <a:ext cx="81457" cy="116636"/>
            </a:xfrm>
            <a:prstGeom prst="rect">
              <a:avLst/>
            </a:prstGeom>
          </p:spPr>
        </p:pic>
        <p:pic>
          <p:nvPicPr>
            <p:cNvPr id="2320" name="object 320">
              <a:extLst>
                <a:ext uri="{FF2B5EF4-FFF2-40B4-BE49-F238E27FC236}">
                  <a16:creationId xmlns:a16="http://schemas.microsoft.com/office/drawing/2014/main" id="{7BD3D27F-A43C-02CA-DDC6-8C78F1741AC7}"/>
                </a:ext>
              </a:extLst>
            </p:cNvPr>
            <p:cNvPicPr/>
            <p:nvPr/>
          </p:nvPicPr>
          <p:blipFill>
            <a:blip r:embed="rId269" cstate="print"/>
            <a:stretch>
              <a:fillRect/>
            </a:stretch>
          </p:blipFill>
          <p:spPr>
            <a:xfrm>
              <a:off x="6597675" y="1388719"/>
              <a:ext cx="55016" cy="92075"/>
            </a:xfrm>
            <a:prstGeom prst="rect">
              <a:avLst/>
            </a:prstGeom>
          </p:spPr>
        </p:pic>
        <p:sp>
          <p:nvSpPr>
            <p:cNvPr id="2321" name="object 321">
              <a:extLst>
                <a:ext uri="{FF2B5EF4-FFF2-40B4-BE49-F238E27FC236}">
                  <a16:creationId xmlns:a16="http://schemas.microsoft.com/office/drawing/2014/main" id="{5D6F2FD3-CDD5-F940-6300-7CDA015A8C84}"/>
                </a:ext>
              </a:extLst>
            </p:cNvPr>
            <p:cNvSpPr/>
            <p:nvPr/>
          </p:nvSpPr>
          <p:spPr>
            <a:xfrm>
              <a:off x="6643681" y="147129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67B6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22" name="object 322">
              <a:extLst>
                <a:ext uri="{FF2B5EF4-FFF2-40B4-BE49-F238E27FC236}">
                  <a16:creationId xmlns:a16="http://schemas.microsoft.com/office/drawing/2014/main" id="{48F87276-D2FE-9DFB-A033-636C00E9AB41}"/>
                </a:ext>
              </a:extLst>
            </p:cNvPr>
            <p:cNvPicPr/>
            <p:nvPr/>
          </p:nvPicPr>
          <p:blipFill>
            <a:blip r:embed="rId27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4776" y="1305128"/>
              <a:ext cx="166914" cy="312381"/>
            </a:xfrm>
            <a:prstGeom prst="rect">
              <a:avLst/>
            </a:prstGeom>
          </p:spPr>
        </p:pic>
        <p:pic>
          <p:nvPicPr>
            <p:cNvPr id="2323" name="object 323">
              <a:extLst>
                <a:ext uri="{FF2B5EF4-FFF2-40B4-BE49-F238E27FC236}">
                  <a16:creationId xmlns:a16="http://schemas.microsoft.com/office/drawing/2014/main" id="{4CFAE64A-A5F8-9E12-D782-D5A0AC4C0353}"/>
                </a:ext>
              </a:extLst>
            </p:cNvPr>
            <p:cNvPicPr/>
            <p:nvPr/>
          </p:nvPicPr>
          <p:blipFill>
            <a:blip r:embed="rId27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895" y="1305318"/>
              <a:ext cx="121018" cy="214731"/>
            </a:xfrm>
            <a:prstGeom prst="rect">
              <a:avLst/>
            </a:prstGeom>
          </p:spPr>
        </p:pic>
        <p:pic>
          <p:nvPicPr>
            <p:cNvPr id="2324" name="object 324">
              <a:extLst>
                <a:ext uri="{FF2B5EF4-FFF2-40B4-BE49-F238E27FC236}">
                  <a16:creationId xmlns:a16="http://schemas.microsoft.com/office/drawing/2014/main" id="{FDC62E25-1EF1-9A72-7985-AC0E705A5C68}"/>
                </a:ext>
              </a:extLst>
            </p:cNvPr>
            <p:cNvPicPr/>
            <p:nvPr/>
          </p:nvPicPr>
          <p:blipFill>
            <a:blip r:embed="rId27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8485" y="1182141"/>
              <a:ext cx="207391" cy="342353"/>
            </a:xfrm>
            <a:prstGeom prst="rect">
              <a:avLst/>
            </a:prstGeom>
          </p:spPr>
        </p:pic>
        <p:pic>
          <p:nvPicPr>
            <p:cNvPr id="2325" name="object 325">
              <a:extLst>
                <a:ext uri="{FF2B5EF4-FFF2-40B4-BE49-F238E27FC236}">
                  <a16:creationId xmlns:a16="http://schemas.microsoft.com/office/drawing/2014/main" id="{EF419CB0-3DEA-8062-5FFF-2C84E42CFF1B}"/>
                </a:ext>
              </a:extLst>
            </p:cNvPr>
            <p:cNvPicPr/>
            <p:nvPr/>
          </p:nvPicPr>
          <p:blipFill>
            <a:blip r:embed="rId27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8651" y="1152004"/>
              <a:ext cx="380923" cy="220129"/>
            </a:xfrm>
            <a:prstGeom prst="rect">
              <a:avLst/>
            </a:prstGeom>
          </p:spPr>
        </p:pic>
        <p:sp>
          <p:nvSpPr>
            <p:cNvPr id="2326" name="object 326">
              <a:extLst>
                <a:ext uri="{FF2B5EF4-FFF2-40B4-BE49-F238E27FC236}">
                  <a16:creationId xmlns:a16="http://schemas.microsoft.com/office/drawing/2014/main" id="{9CF7BC3F-A39F-A55D-E247-BFC266E17658}"/>
                </a:ext>
              </a:extLst>
            </p:cNvPr>
            <p:cNvSpPr/>
            <p:nvPr/>
          </p:nvSpPr>
          <p:spPr>
            <a:xfrm>
              <a:off x="6715711" y="1306874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158" y="0"/>
                  </a:lnTo>
                </a:path>
              </a:pathLst>
            </a:custGeom>
            <a:ln w="3175">
              <a:solidFill>
                <a:srgbClr val="C2DD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27" name="object 327">
              <a:extLst>
                <a:ext uri="{FF2B5EF4-FFF2-40B4-BE49-F238E27FC236}">
                  <a16:creationId xmlns:a16="http://schemas.microsoft.com/office/drawing/2014/main" id="{B8FF5C28-C03F-5340-2ADF-8A676A0D4A1F}"/>
                </a:ext>
              </a:extLst>
            </p:cNvPr>
            <p:cNvPicPr/>
            <p:nvPr/>
          </p:nvPicPr>
          <p:blipFill>
            <a:blip r:embed="rId27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2236" y="1512696"/>
              <a:ext cx="21069" cy="56388"/>
            </a:xfrm>
            <a:prstGeom prst="rect">
              <a:avLst/>
            </a:prstGeom>
          </p:spPr>
        </p:pic>
        <p:pic>
          <p:nvPicPr>
            <p:cNvPr id="2328" name="object 328">
              <a:extLst>
                <a:ext uri="{FF2B5EF4-FFF2-40B4-BE49-F238E27FC236}">
                  <a16:creationId xmlns:a16="http://schemas.microsoft.com/office/drawing/2014/main" id="{836AEFB7-EBC2-3FB6-F8D5-4D47D544BB11}"/>
                </a:ext>
              </a:extLst>
            </p:cNvPr>
            <p:cNvPicPr/>
            <p:nvPr/>
          </p:nvPicPr>
          <p:blipFill>
            <a:blip r:embed="rId27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4181" y="1152004"/>
              <a:ext cx="298804" cy="283730"/>
            </a:xfrm>
            <a:prstGeom prst="rect">
              <a:avLst/>
            </a:prstGeom>
          </p:spPr>
        </p:pic>
        <p:pic>
          <p:nvPicPr>
            <p:cNvPr id="2329" name="object 329">
              <a:extLst>
                <a:ext uri="{FF2B5EF4-FFF2-40B4-BE49-F238E27FC236}">
                  <a16:creationId xmlns:a16="http://schemas.microsoft.com/office/drawing/2014/main" id="{92A09EC9-A9FB-CBEB-0EE0-199B5556833E}"/>
                </a:ext>
              </a:extLst>
            </p:cNvPr>
            <p:cNvPicPr/>
            <p:nvPr/>
          </p:nvPicPr>
          <p:blipFill>
            <a:blip r:embed="rId276" cstate="print"/>
            <a:stretch>
              <a:fillRect/>
            </a:stretch>
          </p:blipFill>
          <p:spPr>
            <a:xfrm>
              <a:off x="6723646" y="1469034"/>
              <a:ext cx="65227" cy="95123"/>
            </a:xfrm>
            <a:prstGeom prst="rect">
              <a:avLst/>
            </a:prstGeom>
          </p:spPr>
        </p:pic>
        <p:pic>
          <p:nvPicPr>
            <p:cNvPr id="2330" name="object 330">
              <a:extLst>
                <a:ext uri="{FF2B5EF4-FFF2-40B4-BE49-F238E27FC236}">
                  <a16:creationId xmlns:a16="http://schemas.microsoft.com/office/drawing/2014/main" id="{A4DD54F4-4C38-5AC3-F656-93A1B500AF84}"/>
                </a:ext>
              </a:extLst>
            </p:cNvPr>
            <p:cNvPicPr/>
            <p:nvPr/>
          </p:nvPicPr>
          <p:blipFill>
            <a:blip r:embed="rId27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7880" y="1152004"/>
              <a:ext cx="54673" cy="63626"/>
            </a:xfrm>
            <a:prstGeom prst="rect">
              <a:avLst/>
            </a:prstGeom>
          </p:spPr>
        </p:pic>
        <p:pic>
          <p:nvPicPr>
            <p:cNvPr id="2331" name="object 331">
              <a:extLst>
                <a:ext uri="{FF2B5EF4-FFF2-40B4-BE49-F238E27FC236}">
                  <a16:creationId xmlns:a16="http://schemas.microsoft.com/office/drawing/2014/main" id="{B747F270-7DBF-F25C-F184-8EE15E9B4534}"/>
                </a:ext>
              </a:extLst>
            </p:cNvPr>
            <p:cNvPicPr/>
            <p:nvPr/>
          </p:nvPicPr>
          <p:blipFill>
            <a:blip r:embed="rId27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5757" y="1152004"/>
              <a:ext cx="32727" cy="29349"/>
            </a:xfrm>
            <a:prstGeom prst="rect">
              <a:avLst/>
            </a:prstGeom>
          </p:spPr>
        </p:pic>
        <p:pic>
          <p:nvPicPr>
            <p:cNvPr id="2332" name="object 332">
              <a:extLst>
                <a:ext uri="{FF2B5EF4-FFF2-40B4-BE49-F238E27FC236}">
                  <a16:creationId xmlns:a16="http://schemas.microsoft.com/office/drawing/2014/main" id="{23693C53-20F9-40E4-7C66-A5126707AFD1}"/>
                </a:ext>
              </a:extLst>
            </p:cNvPr>
            <p:cNvPicPr/>
            <p:nvPr/>
          </p:nvPicPr>
          <p:blipFill>
            <a:blip r:embed="rId27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6179" y="1152093"/>
              <a:ext cx="206489" cy="148971"/>
            </a:xfrm>
            <a:prstGeom prst="rect">
              <a:avLst/>
            </a:prstGeom>
          </p:spPr>
        </p:pic>
        <p:sp>
          <p:nvSpPr>
            <p:cNvPr id="2333" name="object 333">
              <a:extLst>
                <a:ext uri="{FF2B5EF4-FFF2-40B4-BE49-F238E27FC236}">
                  <a16:creationId xmlns:a16="http://schemas.microsoft.com/office/drawing/2014/main" id="{4971F77D-FA73-85D3-DC76-6C29A9892C04}"/>
                </a:ext>
              </a:extLst>
            </p:cNvPr>
            <p:cNvSpPr/>
            <p:nvPr/>
          </p:nvSpPr>
          <p:spPr>
            <a:xfrm>
              <a:off x="6772363" y="1279893"/>
              <a:ext cx="3175" cy="5715"/>
            </a:xfrm>
            <a:custGeom>
              <a:avLst/>
              <a:gdLst/>
              <a:ahLst/>
              <a:cxnLst/>
              <a:rect l="l" t="t" r="r" b="b"/>
              <a:pathLst>
                <a:path w="3175" h="5715">
                  <a:moveTo>
                    <a:pt x="0" y="0"/>
                  </a:moveTo>
                  <a:lnTo>
                    <a:pt x="203" y="2984"/>
                  </a:lnTo>
                  <a:lnTo>
                    <a:pt x="304" y="5283"/>
                  </a:lnTo>
                  <a:lnTo>
                    <a:pt x="2705" y="3644"/>
                  </a:lnTo>
                  <a:lnTo>
                    <a:pt x="889" y="1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CE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34" name="object 334">
              <a:extLst>
                <a:ext uri="{FF2B5EF4-FFF2-40B4-BE49-F238E27FC236}">
                  <a16:creationId xmlns:a16="http://schemas.microsoft.com/office/drawing/2014/main" id="{ABA64DBD-F29A-4156-1D29-4B1C8DA2296A}"/>
                </a:ext>
              </a:extLst>
            </p:cNvPr>
            <p:cNvPicPr/>
            <p:nvPr/>
          </p:nvPicPr>
          <p:blipFill>
            <a:blip r:embed="rId28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4904" y="1152004"/>
              <a:ext cx="141477" cy="175729"/>
            </a:xfrm>
            <a:prstGeom prst="rect">
              <a:avLst/>
            </a:prstGeom>
          </p:spPr>
        </p:pic>
        <p:sp>
          <p:nvSpPr>
            <p:cNvPr id="2335" name="object 335">
              <a:extLst>
                <a:ext uri="{FF2B5EF4-FFF2-40B4-BE49-F238E27FC236}">
                  <a16:creationId xmlns:a16="http://schemas.microsoft.com/office/drawing/2014/main" id="{85B5D27E-1058-EA8A-4389-8E6A0DD1FA04}"/>
                </a:ext>
              </a:extLst>
            </p:cNvPr>
            <p:cNvSpPr/>
            <p:nvPr/>
          </p:nvSpPr>
          <p:spPr>
            <a:xfrm>
              <a:off x="6718782" y="130630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863" y="0"/>
                  </a:lnTo>
                </a:path>
              </a:pathLst>
            </a:custGeom>
            <a:ln w="3175">
              <a:solidFill>
                <a:srgbClr val="88C6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36" name="object 336">
              <a:extLst>
                <a:ext uri="{FF2B5EF4-FFF2-40B4-BE49-F238E27FC236}">
                  <a16:creationId xmlns:a16="http://schemas.microsoft.com/office/drawing/2014/main" id="{7544B93E-47B9-65F8-2356-618CEF5C86B8}"/>
                </a:ext>
              </a:extLst>
            </p:cNvPr>
            <p:cNvPicPr/>
            <p:nvPr/>
          </p:nvPicPr>
          <p:blipFill>
            <a:blip r:embed="rId281" cstate="print"/>
            <a:stretch>
              <a:fillRect/>
            </a:stretch>
          </p:blipFill>
          <p:spPr>
            <a:xfrm>
              <a:off x="6755701" y="1171054"/>
              <a:ext cx="5892" cy="6451"/>
            </a:xfrm>
            <a:prstGeom prst="rect">
              <a:avLst/>
            </a:prstGeom>
          </p:spPr>
        </p:pic>
        <p:pic>
          <p:nvPicPr>
            <p:cNvPr id="2337" name="object 337">
              <a:extLst>
                <a:ext uri="{FF2B5EF4-FFF2-40B4-BE49-F238E27FC236}">
                  <a16:creationId xmlns:a16="http://schemas.microsoft.com/office/drawing/2014/main" id="{58FCC417-C340-292D-FA8D-116D6D3F5348}"/>
                </a:ext>
              </a:extLst>
            </p:cNvPr>
            <p:cNvPicPr/>
            <p:nvPr/>
          </p:nvPicPr>
          <p:blipFill>
            <a:blip r:embed="rId28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2836" y="1188084"/>
              <a:ext cx="94233" cy="163042"/>
            </a:xfrm>
            <a:prstGeom prst="rect">
              <a:avLst/>
            </a:prstGeom>
          </p:spPr>
        </p:pic>
        <p:pic>
          <p:nvPicPr>
            <p:cNvPr id="2338" name="object 338">
              <a:extLst>
                <a:ext uri="{FF2B5EF4-FFF2-40B4-BE49-F238E27FC236}">
                  <a16:creationId xmlns:a16="http://schemas.microsoft.com/office/drawing/2014/main" id="{1FACC722-BA5B-11BC-E4BD-9CE7D0A60210}"/>
                </a:ext>
              </a:extLst>
            </p:cNvPr>
            <p:cNvPicPr/>
            <p:nvPr/>
          </p:nvPicPr>
          <p:blipFill>
            <a:blip r:embed="rId283" cstate="print"/>
            <a:stretch>
              <a:fillRect/>
            </a:stretch>
          </p:blipFill>
          <p:spPr>
            <a:xfrm>
              <a:off x="4978641" y="2488590"/>
              <a:ext cx="101422" cy="439178"/>
            </a:xfrm>
            <a:prstGeom prst="rect">
              <a:avLst/>
            </a:prstGeom>
          </p:spPr>
        </p:pic>
        <p:pic>
          <p:nvPicPr>
            <p:cNvPr id="2339" name="object 339">
              <a:extLst>
                <a:ext uri="{FF2B5EF4-FFF2-40B4-BE49-F238E27FC236}">
                  <a16:creationId xmlns:a16="http://schemas.microsoft.com/office/drawing/2014/main" id="{CBC838FD-1D1E-FCDA-3834-91994E55C2FE}"/>
                </a:ext>
              </a:extLst>
            </p:cNvPr>
            <p:cNvPicPr/>
            <p:nvPr/>
          </p:nvPicPr>
          <p:blipFill>
            <a:blip r:embed="rId28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0063" y="1756676"/>
              <a:ext cx="204343" cy="1189659"/>
            </a:xfrm>
            <a:prstGeom prst="rect">
              <a:avLst/>
            </a:prstGeom>
          </p:spPr>
        </p:pic>
        <p:pic>
          <p:nvPicPr>
            <p:cNvPr id="2340" name="object 340">
              <a:extLst>
                <a:ext uri="{FF2B5EF4-FFF2-40B4-BE49-F238E27FC236}">
                  <a16:creationId xmlns:a16="http://schemas.microsoft.com/office/drawing/2014/main" id="{A5E2EF25-4937-69F0-2D52-BA7E29E7FD45}"/>
                </a:ext>
              </a:extLst>
            </p:cNvPr>
            <p:cNvPicPr/>
            <p:nvPr/>
          </p:nvPicPr>
          <p:blipFill>
            <a:blip r:embed="rId285" cstate="print"/>
            <a:stretch>
              <a:fillRect/>
            </a:stretch>
          </p:blipFill>
          <p:spPr>
            <a:xfrm>
              <a:off x="5183619" y="1280693"/>
              <a:ext cx="103238" cy="476618"/>
            </a:xfrm>
            <a:prstGeom prst="rect">
              <a:avLst/>
            </a:prstGeom>
          </p:spPr>
        </p:pic>
        <p:pic>
          <p:nvPicPr>
            <p:cNvPr id="2341" name="object 341">
              <a:extLst>
                <a:ext uri="{FF2B5EF4-FFF2-40B4-BE49-F238E27FC236}">
                  <a16:creationId xmlns:a16="http://schemas.microsoft.com/office/drawing/2014/main" id="{4A1D5AF2-F297-5488-2984-479D437F43D5}"/>
                </a:ext>
              </a:extLst>
            </p:cNvPr>
            <p:cNvPicPr/>
            <p:nvPr/>
          </p:nvPicPr>
          <p:blipFill>
            <a:blip r:embed="rId286" cstate="print"/>
            <a:stretch>
              <a:fillRect/>
            </a:stretch>
          </p:blipFill>
          <p:spPr>
            <a:xfrm>
              <a:off x="5208905" y="1755663"/>
              <a:ext cx="76073" cy="79702"/>
            </a:xfrm>
            <a:prstGeom prst="rect">
              <a:avLst/>
            </a:prstGeom>
          </p:spPr>
        </p:pic>
        <p:pic>
          <p:nvPicPr>
            <p:cNvPr id="2342" name="object 342">
              <a:extLst>
                <a:ext uri="{FF2B5EF4-FFF2-40B4-BE49-F238E27FC236}">
                  <a16:creationId xmlns:a16="http://schemas.microsoft.com/office/drawing/2014/main" id="{641C9AE8-DA5C-1DC6-8185-98C25CD9149E}"/>
                </a:ext>
              </a:extLst>
            </p:cNvPr>
            <p:cNvPicPr/>
            <p:nvPr/>
          </p:nvPicPr>
          <p:blipFill>
            <a:blip r:embed="rId287" cstate="print"/>
            <a:stretch>
              <a:fillRect/>
            </a:stretch>
          </p:blipFill>
          <p:spPr>
            <a:xfrm>
              <a:off x="5041265" y="1777665"/>
              <a:ext cx="243459" cy="82503"/>
            </a:xfrm>
            <a:prstGeom prst="rect">
              <a:avLst/>
            </a:prstGeom>
          </p:spPr>
        </p:pic>
        <p:pic>
          <p:nvPicPr>
            <p:cNvPr id="2343" name="object 343">
              <a:extLst>
                <a:ext uri="{FF2B5EF4-FFF2-40B4-BE49-F238E27FC236}">
                  <a16:creationId xmlns:a16="http://schemas.microsoft.com/office/drawing/2014/main" id="{5279E063-3F34-AF13-E1ED-345BD3570284}"/>
                </a:ext>
              </a:extLst>
            </p:cNvPr>
            <p:cNvPicPr/>
            <p:nvPr/>
          </p:nvPicPr>
          <p:blipFill>
            <a:blip r:embed="rId28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7371" y="2347620"/>
              <a:ext cx="306412" cy="163827"/>
            </a:xfrm>
            <a:prstGeom prst="rect">
              <a:avLst/>
            </a:prstGeom>
          </p:spPr>
        </p:pic>
        <p:pic>
          <p:nvPicPr>
            <p:cNvPr id="2344" name="object 344">
              <a:extLst>
                <a:ext uri="{FF2B5EF4-FFF2-40B4-BE49-F238E27FC236}">
                  <a16:creationId xmlns:a16="http://schemas.microsoft.com/office/drawing/2014/main" id="{374748A0-3C23-5614-9845-F6DAABDDA5DC}"/>
                </a:ext>
              </a:extLst>
            </p:cNvPr>
            <p:cNvPicPr/>
            <p:nvPr/>
          </p:nvPicPr>
          <p:blipFill>
            <a:blip r:embed="rId28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8702" y="1371345"/>
              <a:ext cx="124917" cy="407969"/>
            </a:xfrm>
            <a:prstGeom prst="rect">
              <a:avLst/>
            </a:prstGeom>
          </p:spPr>
        </p:pic>
        <p:pic>
          <p:nvPicPr>
            <p:cNvPr id="2345" name="object 345">
              <a:extLst>
                <a:ext uri="{FF2B5EF4-FFF2-40B4-BE49-F238E27FC236}">
                  <a16:creationId xmlns:a16="http://schemas.microsoft.com/office/drawing/2014/main" id="{E956E825-9214-0A8F-8A22-A6BF374B641C}"/>
                </a:ext>
              </a:extLst>
            </p:cNvPr>
            <p:cNvPicPr/>
            <p:nvPr/>
          </p:nvPicPr>
          <p:blipFill>
            <a:blip r:embed="rId29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6914" y="1836102"/>
              <a:ext cx="307746" cy="1081341"/>
            </a:xfrm>
            <a:prstGeom prst="rect">
              <a:avLst/>
            </a:prstGeom>
          </p:spPr>
        </p:pic>
        <p:sp>
          <p:nvSpPr>
            <p:cNvPr id="2346" name="object 346">
              <a:extLst>
                <a:ext uri="{FF2B5EF4-FFF2-40B4-BE49-F238E27FC236}">
                  <a16:creationId xmlns:a16="http://schemas.microsoft.com/office/drawing/2014/main" id="{93B8936C-3805-F2D7-59B6-3F9654DBACFF}"/>
                </a:ext>
              </a:extLst>
            </p:cNvPr>
            <p:cNvSpPr/>
            <p:nvPr/>
          </p:nvSpPr>
          <p:spPr>
            <a:xfrm>
              <a:off x="4977638" y="2394749"/>
              <a:ext cx="6985" cy="11430"/>
            </a:xfrm>
            <a:custGeom>
              <a:avLst/>
              <a:gdLst/>
              <a:ahLst/>
              <a:cxnLst/>
              <a:rect l="l" t="t" r="r" b="b"/>
              <a:pathLst>
                <a:path w="6985" h="11430">
                  <a:moveTo>
                    <a:pt x="0" y="0"/>
                  </a:moveTo>
                  <a:lnTo>
                    <a:pt x="88" y="11417"/>
                  </a:lnTo>
                  <a:lnTo>
                    <a:pt x="3162" y="10617"/>
                  </a:lnTo>
                  <a:lnTo>
                    <a:pt x="5435" y="9525"/>
                  </a:lnTo>
                  <a:lnTo>
                    <a:pt x="6578" y="8432"/>
                  </a:lnTo>
                  <a:lnTo>
                    <a:pt x="5753" y="7442"/>
                  </a:lnTo>
                  <a:lnTo>
                    <a:pt x="3975" y="6172"/>
                  </a:lnTo>
                  <a:lnTo>
                    <a:pt x="952" y="5359"/>
                  </a:lnTo>
                  <a:lnTo>
                    <a:pt x="2171" y="4673"/>
                  </a:lnTo>
                  <a:lnTo>
                    <a:pt x="3162" y="3949"/>
                  </a:lnTo>
                  <a:lnTo>
                    <a:pt x="3924" y="3238"/>
                  </a:lnTo>
                  <a:lnTo>
                    <a:pt x="3098" y="2235"/>
                  </a:lnTo>
                  <a:lnTo>
                    <a:pt x="1816" y="1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3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47" name="object 347">
              <a:extLst>
                <a:ext uri="{FF2B5EF4-FFF2-40B4-BE49-F238E27FC236}">
                  <a16:creationId xmlns:a16="http://schemas.microsoft.com/office/drawing/2014/main" id="{E14255F5-C24A-3790-BA95-ED50E843DBC5}"/>
                </a:ext>
              </a:extLst>
            </p:cNvPr>
            <p:cNvPicPr/>
            <p:nvPr/>
          </p:nvPicPr>
          <p:blipFill>
            <a:blip r:embed="rId29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6914" y="2192438"/>
              <a:ext cx="306933" cy="530986"/>
            </a:xfrm>
            <a:prstGeom prst="rect">
              <a:avLst/>
            </a:prstGeom>
          </p:spPr>
        </p:pic>
        <p:pic>
          <p:nvPicPr>
            <p:cNvPr id="2348" name="object 348">
              <a:extLst>
                <a:ext uri="{FF2B5EF4-FFF2-40B4-BE49-F238E27FC236}">
                  <a16:creationId xmlns:a16="http://schemas.microsoft.com/office/drawing/2014/main" id="{C32DCDB0-74FE-53C8-1931-BA310881E7BB}"/>
                </a:ext>
              </a:extLst>
            </p:cNvPr>
            <p:cNvPicPr/>
            <p:nvPr/>
          </p:nvPicPr>
          <p:blipFill>
            <a:blip r:embed="rId29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7180" y="3550818"/>
              <a:ext cx="9105" cy="11074"/>
            </a:xfrm>
            <a:prstGeom prst="rect">
              <a:avLst/>
            </a:prstGeom>
          </p:spPr>
        </p:pic>
        <p:pic>
          <p:nvPicPr>
            <p:cNvPr id="2349" name="object 349">
              <a:extLst>
                <a:ext uri="{FF2B5EF4-FFF2-40B4-BE49-F238E27FC236}">
                  <a16:creationId xmlns:a16="http://schemas.microsoft.com/office/drawing/2014/main" id="{7DA9FA20-98E3-66A0-4BC4-CBAAFCFF911A}"/>
                </a:ext>
              </a:extLst>
            </p:cNvPr>
            <p:cNvPicPr/>
            <p:nvPr/>
          </p:nvPicPr>
          <p:blipFill>
            <a:blip r:embed="rId293" cstate="print"/>
            <a:stretch>
              <a:fillRect/>
            </a:stretch>
          </p:blipFill>
          <p:spPr>
            <a:xfrm>
              <a:off x="5210911" y="1152004"/>
              <a:ext cx="76758" cy="149364"/>
            </a:xfrm>
            <a:prstGeom prst="rect">
              <a:avLst/>
            </a:prstGeom>
          </p:spPr>
        </p:pic>
        <p:pic>
          <p:nvPicPr>
            <p:cNvPr id="2350" name="object 350">
              <a:extLst>
                <a:ext uri="{FF2B5EF4-FFF2-40B4-BE49-F238E27FC236}">
                  <a16:creationId xmlns:a16="http://schemas.microsoft.com/office/drawing/2014/main" id="{C29BE12A-5333-9D4F-4B2D-2A6299CCCF20}"/>
                </a:ext>
              </a:extLst>
            </p:cNvPr>
            <p:cNvPicPr/>
            <p:nvPr/>
          </p:nvPicPr>
          <p:blipFill>
            <a:blip r:embed="rId29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3796" y="1302753"/>
              <a:ext cx="113423" cy="1651000"/>
            </a:xfrm>
            <a:prstGeom prst="rect">
              <a:avLst/>
            </a:prstGeom>
          </p:spPr>
        </p:pic>
        <p:sp>
          <p:nvSpPr>
            <p:cNvPr id="2351" name="object 351">
              <a:extLst>
                <a:ext uri="{FF2B5EF4-FFF2-40B4-BE49-F238E27FC236}">
                  <a16:creationId xmlns:a16="http://schemas.microsoft.com/office/drawing/2014/main" id="{62ADAD8E-FF72-E460-3960-0017571AB4F7}"/>
                </a:ext>
              </a:extLst>
            </p:cNvPr>
            <p:cNvSpPr/>
            <p:nvPr/>
          </p:nvSpPr>
          <p:spPr>
            <a:xfrm>
              <a:off x="5386438" y="2398306"/>
              <a:ext cx="5080" cy="15875"/>
            </a:xfrm>
            <a:custGeom>
              <a:avLst/>
              <a:gdLst/>
              <a:ahLst/>
              <a:cxnLst/>
              <a:rect l="l" t="t" r="r" b="b"/>
              <a:pathLst>
                <a:path w="5079" h="15875">
                  <a:moveTo>
                    <a:pt x="2146" y="3835"/>
                  </a:moveTo>
                  <a:lnTo>
                    <a:pt x="1524" y="3848"/>
                  </a:lnTo>
                  <a:lnTo>
                    <a:pt x="1498" y="4114"/>
                  </a:lnTo>
                  <a:lnTo>
                    <a:pt x="2298" y="4762"/>
                  </a:lnTo>
                  <a:lnTo>
                    <a:pt x="3187" y="5575"/>
                  </a:lnTo>
                  <a:lnTo>
                    <a:pt x="2857" y="6959"/>
                  </a:lnTo>
                  <a:lnTo>
                    <a:pt x="812" y="8915"/>
                  </a:lnTo>
                  <a:lnTo>
                    <a:pt x="850" y="9359"/>
                  </a:lnTo>
                  <a:lnTo>
                    <a:pt x="2171" y="9131"/>
                  </a:lnTo>
                  <a:lnTo>
                    <a:pt x="3136" y="8724"/>
                  </a:lnTo>
                  <a:lnTo>
                    <a:pt x="3937" y="8229"/>
                  </a:lnTo>
                  <a:lnTo>
                    <a:pt x="4557" y="3987"/>
                  </a:lnTo>
                  <a:lnTo>
                    <a:pt x="3086" y="3987"/>
                  </a:lnTo>
                  <a:lnTo>
                    <a:pt x="2146" y="3835"/>
                  </a:lnTo>
                  <a:close/>
                </a:path>
                <a:path w="5079" h="15875">
                  <a:moveTo>
                    <a:pt x="63" y="0"/>
                  </a:moveTo>
                  <a:lnTo>
                    <a:pt x="0" y="253"/>
                  </a:lnTo>
                  <a:lnTo>
                    <a:pt x="749" y="876"/>
                  </a:lnTo>
                  <a:lnTo>
                    <a:pt x="2311" y="2362"/>
                  </a:lnTo>
                  <a:lnTo>
                    <a:pt x="3086" y="3238"/>
                  </a:lnTo>
                  <a:lnTo>
                    <a:pt x="3086" y="3987"/>
                  </a:lnTo>
                  <a:lnTo>
                    <a:pt x="4557" y="3987"/>
                  </a:lnTo>
                  <a:lnTo>
                    <a:pt x="4914" y="1549"/>
                  </a:lnTo>
                  <a:lnTo>
                    <a:pt x="3721" y="761"/>
                  </a:lnTo>
                  <a:lnTo>
                    <a:pt x="2260" y="76"/>
                  </a:lnTo>
                  <a:lnTo>
                    <a:pt x="63" y="0"/>
                  </a:lnTo>
                  <a:close/>
                </a:path>
                <a:path w="5079" h="15875">
                  <a:moveTo>
                    <a:pt x="3022" y="14439"/>
                  </a:moveTo>
                  <a:lnTo>
                    <a:pt x="2539" y="15074"/>
                  </a:lnTo>
                  <a:lnTo>
                    <a:pt x="2578" y="15303"/>
                  </a:lnTo>
                  <a:lnTo>
                    <a:pt x="2908" y="15252"/>
                  </a:lnTo>
                  <a:lnTo>
                    <a:pt x="3022" y="14439"/>
                  </a:lnTo>
                  <a:close/>
                </a:path>
              </a:pathLst>
            </a:custGeom>
            <a:solidFill>
              <a:srgbClr val="5A96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52" name="object 352">
              <a:extLst>
                <a:ext uri="{FF2B5EF4-FFF2-40B4-BE49-F238E27FC236}">
                  <a16:creationId xmlns:a16="http://schemas.microsoft.com/office/drawing/2014/main" id="{E8025846-1941-F14B-5701-1190478DD200}"/>
                </a:ext>
              </a:extLst>
            </p:cNvPr>
            <p:cNvPicPr/>
            <p:nvPr/>
          </p:nvPicPr>
          <p:blipFill>
            <a:blip r:embed="rId29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3796" y="2281275"/>
              <a:ext cx="113423" cy="169824"/>
            </a:xfrm>
            <a:prstGeom prst="rect">
              <a:avLst/>
            </a:prstGeom>
          </p:spPr>
        </p:pic>
        <p:pic>
          <p:nvPicPr>
            <p:cNvPr id="2353" name="object 353">
              <a:extLst>
                <a:ext uri="{FF2B5EF4-FFF2-40B4-BE49-F238E27FC236}">
                  <a16:creationId xmlns:a16="http://schemas.microsoft.com/office/drawing/2014/main" id="{2571D607-B6E2-C061-94AF-E45764A6701F}"/>
                </a:ext>
              </a:extLst>
            </p:cNvPr>
            <p:cNvPicPr/>
            <p:nvPr/>
          </p:nvPicPr>
          <p:blipFill>
            <a:blip r:embed="rId296" cstate="print"/>
            <a:stretch>
              <a:fillRect/>
            </a:stretch>
          </p:blipFill>
          <p:spPr>
            <a:xfrm>
              <a:off x="5286870" y="1152004"/>
              <a:ext cx="100926" cy="171284"/>
            </a:xfrm>
            <a:prstGeom prst="rect">
              <a:avLst/>
            </a:prstGeom>
          </p:spPr>
        </p:pic>
        <p:pic>
          <p:nvPicPr>
            <p:cNvPr id="2354" name="object 354">
              <a:extLst>
                <a:ext uri="{FF2B5EF4-FFF2-40B4-BE49-F238E27FC236}">
                  <a16:creationId xmlns:a16="http://schemas.microsoft.com/office/drawing/2014/main" id="{33511DBE-0CF6-E55D-574D-4BBB57FA745E}"/>
                </a:ext>
              </a:extLst>
            </p:cNvPr>
            <p:cNvPicPr/>
            <p:nvPr/>
          </p:nvPicPr>
          <p:blipFill>
            <a:blip r:embed="rId29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7797" y="1323289"/>
              <a:ext cx="138379" cy="1028941"/>
            </a:xfrm>
            <a:prstGeom prst="rect">
              <a:avLst/>
            </a:prstGeom>
          </p:spPr>
        </p:pic>
        <p:pic>
          <p:nvPicPr>
            <p:cNvPr id="2355" name="object 355">
              <a:extLst>
                <a:ext uri="{FF2B5EF4-FFF2-40B4-BE49-F238E27FC236}">
                  <a16:creationId xmlns:a16="http://schemas.microsoft.com/office/drawing/2014/main" id="{A08CA84E-3ACD-C27E-0C37-1E9BE3AA2D30}"/>
                </a:ext>
              </a:extLst>
            </p:cNvPr>
            <p:cNvPicPr/>
            <p:nvPr/>
          </p:nvPicPr>
          <p:blipFill>
            <a:blip r:embed="rId298" cstate="print"/>
            <a:stretch>
              <a:fillRect/>
            </a:stretch>
          </p:blipFill>
          <p:spPr>
            <a:xfrm>
              <a:off x="5396471" y="2286037"/>
              <a:ext cx="10972" cy="69747"/>
            </a:xfrm>
            <a:prstGeom prst="rect">
              <a:avLst/>
            </a:prstGeom>
          </p:spPr>
        </p:pic>
        <p:pic>
          <p:nvPicPr>
            <p:cNvPr id="2356" name="object 356">
              <a:extLst>
                <a:ext uri="{FF2B5EF4-FFF2-40B4-BE49-F238E27FC236}">
                  <a16:creationId xmlns:a16="http://schemas.microsoft.com/office/drawing/2014/main" id="{0B3351CB-4E98-FF74-00F9-92E5BAF10625}"/>
                </a:ext>
              </a:extLst>
            </p:cNvPr>
            <p:cNvPicPr/>
            <p:nvPr/>
          </p:nvPicPr>
          <p:blipFill>
            <a:blip r:embed="rId299" cstate="print"/>
            <a:stretch>
              <a:fillRect/>
            </a:stretch>
          </p:blipFill>
          <p:spPr>
            <a:xfrm>
              <a:off x="5386527" y="1152004"/>
              <a:ext cx="160934" cy="191198"/>
            </a:xfrm>
            <a:prstGeom prst="rect">
              <a:avLst/>
            </a:prstGeom>
          </p:spPr>
        </p:pic>
        <p:pic>
          <p:nvPicPr>
            <p:cNvPr id="2357" name="object 357">
              <a:extLst>
                <a:ext uri="{FF2B5EF4-FFF2-40B4-BE49-F238E27FC236}">
                  <a16:creationId xmlns:a16="http://schemas.microsoft.com/office/drawing/2014/main" id="{050772DB-0A07-DA3A-1DB4-0A8AD953965A}"/>
                </a:ext>
              </a:extLst>
            </p:cNvPr>
            <p:cNvPicPr/>
            <p:nvPr/>
          </p:nvPicPr>
          <p:blipFill>
            <a:blip r:embed="rId300" cstate="print"/>
            <a:stretch>
              <a:fillRect/>
            </a:stretch>
          </p:blipFill>
          <p:spPr>
            <a:xfrm>
              <a:off x="4977269" y="1242999"/>
              <a:ext cx="233641" cy="795820"/>
            </a:xfrm>
            <a:prstGeom prst="rect">
              <a:avLst/>
            </a:prstGeom>
          </p:spPr>
        </p:pic>
        <p:pic>
          <p:nvPicPr>
            <p:cNvPr id="2358" name="object 358">
              <a:extLst>
                <a:ext uri="{FF2B5EF4-FFF2-40B4-BE49-F238E27FC236}">
                  <a16:creationId xmlns:a16="http://schemas.microsoft.com/office/drawing/2014/main" id="{91186C9C-895C-EDE0-C967-21065811ED6F}"/>
                </a:ext>
              </a:extLst>
            </p:cNvPr>
            <p:cNvPicPr/>
            <p:nvPr/>
          </p:nvPicPr>
          <p:blipFill>
            <a:blip r:embed="rId301" cstate="print"/>
            <a:stretch>
              <a:fillRect/>
            </a:stretch>
          </p:blipFill>
          <p:spPr>
            <a:xfrm>
              <a:off x="5097729" y="1152004"/>
              <a:ext cx="151637" cy="128689"/>
            </a:xfrm>
            <a:prstGeom prst="rect">
              <a:avLst/>
            </a:prstGeom>
          </p:spPr>
        </p:pic>
        <p:pic>
          <p:nvPicPr>
            <p:cNvPr id="2359" name="object 359">
              <a:extLst>
                <a:ext uri="{FF2B5EF4-FFF2-40B4-BE49-F238E27FC236}">
                  <a16:creationId xmlns:a16="http://schemas.microsoft.com/office/drawing/2014/main" id="{4FF8C164-B961-2762-17F0-839C9DDE7B43}"/>
                </a:ext>
              </a:extLst>
            </p:cNvPr>
            <p:cNvPicPr/>
            <p:nvPr/>
          </p:nvPicPr>
          <p:blipFill>
            <a:blip r:embed="rId302" cstate="print"/>
            <a:stretch>
              <a:fillRect/>
            </a:stretch>
          </p:blipFill>
          <p:spPr>
            <a:xfrm>
              <a:off x="4978742" y="1199997"/>
              <a:ext cx="118986" cy="664146"/>
            </a:xfrm>
            <a:prstGeom prst="rect">
              <a:avLst/>
            </a:prstGeom>
          </p:spPr>
        </p:pic>
        <p:pic>
          <p:nvPicPr>
            <p:cNvPr id="2360" name="object 360">
              <a:extLst>
                <a:ext uri="{FF2B5EF4-FFF2-40B4-BE49-F238E27FC236}">
                  <a16:creationId xmlns:a16="http://schemas.microsoft.com/office/drawing/2014/main" id="{BB6EF01E-9956-3F70-F6DB-05E91CC68479}"/>
                </a:ext>
              </a:extLst>
            </p:cNvPr>
            <p:cNvPicPr/>
            <p:nvPr/>
          </p:nvPicPr>
          <p:blipFill>
            <a:blip r:embed="rId303" cstate="print"/>
            <a:stretch>
              <a:fillRect/>
            </a:stretch>
          </p:blipFill>
          <p:spPr>
            <a:xfrm>
              <a:off x="4991773" y="1152004"/>
              <a:ext cx="123228" cy="90995"/>
            </a:xfrm>
            <a:prstGeom prst="rect">
              <a:avLst/>
            </a:prstGeom>
          </p:spPr>
        </p:pic>
        <p:pic>
          <p:nvPicPr>
            <p:cNvPr id="2361" name="object 361">
              <a:extLst>
                <a:ext uri="{FF2B5EF4-FFF2-40B4-BE49-F238E27FC236}">
                  <a16:creationId xmlns:a16="http://schemas.microsoft.com/office/drawing/2014/main" id="{497CC0C1-6213-017F-9CBF-0DFF84A63725}"/>
                </a:ext>
              </a:extLst>
            </p:cNvPr>
            <p:cNvPicPr/>
            <p:nvPr/>
          </p:nvPicPr>
          <p:blipFill>
            <a:blip r:embed="rId304" cstate="print"/>
            <a:stretch>
              <a:fillRect/>
            </a:stretch>
          </p:blipFill>
          <p:spPr>
            <a:xfrm>
              <a:off x="4929657" y="4521288"/>
              <a:ext cx="113626" cy="187655"/>
            </a:xfrm>
            <a:prstGeom prst="rect">
              <a:avLst/>
            </a:prstGeom>
          </p:spPr>
        </p:pic>
        <p:pic>
          <p:nvPicPr>
            <p:cNvPr id="2362" name="object 362">
              <a:extLst>
                <a:ext uri="{FF2B5EF4-FFF2-40B4-BE49-F238E27FC236}">
                  <a16:creationId xmlns:a16="http://schemas.microsoft.com/office/drawing/2014/main" id="{CB80FF59-E7F0-DE08-0D6C-97DA8087FBE2}"/>
                </a:ext>
              </a:extLst>
            </p:cNvPr>
            <p:cNvPicPr/>
            <p:nvPr/>
          </p:nvPicPr>
          <p:blipFill>
            <a:blip r:embed="rId305" cstate="print"/>
            <a:stretch>
              <a:fillRect/>
            </a:stretch>
          </p:blipFill>
          <p:spPr>
            <a:xfrm>
              <a:off x="5013845" y="4556480"/>
              <a:ext cx="16040" cy="92176"/>
            </a:xfrm>
            <a:prstGeom prst="rect">
              <a:avLst/>
            </a:prstGeom>
          </p:spPr>
        </p:pic>
        <p:pic>
          <p:nvPicPr>
            <p:cNvPr id="2363" name="object 363">
              <a:extLst>
                <a:ext uri="{FF2B5EF4-FFF2-40B4-BE49-F238E27FC236}">
                  <a16:creationId xmlns:a16="http://schemas.microsoft.com/office/drawing/2014/main" id="{4EB5EF2B-0894-CA6D-A0A5-CD5CB91C4D2D}"/>
                </a:ext>
              </a:extLst>
            </p:cNvPr>
            <p:cNvPicPr/>
            <p:nvPr/>
          </p:nvPicPr>
          <p:blipFill>
            <a:blip r:embed="rId306" cstate="print"/>
            <a:stretch>
              <a:fillRect/>
            </a:stretch>
          </p:blipFill>
          <p:spPr>
            <a:xfrm>
              <a:off x="5163108" y="4558118"/>
              <a:ext cx="112852" cy="176961"/>
            </a:xfrm>
            <a:prstGeom prst="rect">
              <a:avLst/>
            </a:prstGeom>
          </p:spPr>
        </p:pic>
        <p:pic>
          <p:nvPicPr>
            <p:cNvPr id="2364" name="object 364">
              <a:extLst>
                <a:ext uri="{FF2B5EF4-FFF2-40B4-BE49-F238E27FC236}">
                  <a16:creationId xmlns:a16="http://schemas.microsoft.com/office/drawing/2014/main" id="{BE4CBF69-7726-0E89-D6B0-8367913F6D55}"/>
                </a:ext>
              </a:extLst>
            </p:cNvPr>
            <p:cNvPicPr/>
            <p:nvPr/>
          </p:nvPicPr>
          <p:blipFill>
            <a:blip r:embed="rId307" cstate="print"/>
            <a:stretch>
              <a:fillRect/>
            </a:stretch>
          </p:blipFill>
          <p:spPr>
            <a:xfrm>
              <a:off x="6363176" y="4358170"/>
              <a:ext cx="102532" cy="256273"/>
            </a:xfrm>
            <a:prstGeom prst="rect">
              <a:avLst/>
            </a:prstGeom>
          </p:spPr>
        </p:pic>
        <p:pic>
          <p:nvPicPr>
            <p:cNvPr id="2365" name="object 365">
              <a:extLst>
                <a:ext uri="{FF2B5EF4-FFF2-40B4-BE49-F238E27FC236}">
                  <a16:creationId xmlns:a16="http://schemas.microsoft.com/office/drawing/2014/main" id="{4D2962A2-A49B-8A40-8DE0-11D4474F935D}"/>
                </a:ext>
              </a:extLst>
            </p:cNvPr>
            <p:cNvPicPr/>
            <p:nvPr/>
          </p:nvPicPr>
          <p:blipFill>
            <a:blip r:embed="rId308" cstate="print"/>
            <a:stretch>
              <a:fillRect/>
            </a:stretch>
          </p:blipFill>
          <p:spPr>
            <a:xfrm>
              <a:off x="6359181" y="4403585"/>
              <a:ext cx="52095" cy="143370"/>
            </a:xfrm>
            <a:prstGeom prst="rect">
              <a:avLst/>
            </a:prstGeom>
          </p:spPr>
        </p:pic>
        <p:pic>
          <p:nvPicPr>
            <p:cNvPr id="2366" name="object 366">
              <a:extLst>
                <a:ext uri="{FF2B5EF4-FFF2-40B4-BE49-F238E27FC236}">
                  <a16:creationId xmlns:a16="http://schemas.microsoft.com/office/drawing/2014/main" id="{6F0AABB2-8056-142C-7A8E-33334E4A4738}"/>
                </a:ext>
              </a:extLst>
            </p:cNvPr>
            <p:cNvPicPr/>
            <p:nvPr/>
          </p:nvPicPr>
          <p:blipFill>
            <a:blip r:embed="rId309" cstate="print"/>
            <a:stretch>
              <a:fillRect/>
            </a:stretch>
          </p:blipFill>
          <p:spPr>
            <a:xfrm>
              <a:off x="6186665" y="4415713"/>
              <a:ext cx="110553" cy="204165"/>
            </a:xfrm>
            <a:prstGeom prst="rect">
              <a:avLst/>
            </a:prstGeom>
          </p:spPr>
        </p:pic>
        <p:pic>
          <p:nvPicPr>
            <p:cNvPr id="2367" name="object 367">
              <a:extLst>
                <a:ext uri="{FF2B5EF4-FFF2-40B4-BE49-F238E27FC236}">
                  <a16:creationId xmlns:a16="http://schemas.microsoft.com/office/drawing/2014/main" id="{00B42E87-1B50-7E49-EAA5-BB8ABC01B4F2}"/>
                </a:ext>
              </a:extLst>
            </p:cNvPr>
            <p:cNvPicPr/>
            <p:nvPr/>
          </p:nvPicPr>
          <p:blipFill>
            <a:blip r:embed="rId310" cstate="print"/>
            <a:stretch>
              <a:fillRect/>
            </a:stretch>
          </p:blipFill>
          <p:spPr>
            <a:xfrm>
              <a:off x="6184506" y="4451921"/>
              <a:ext cx="55143" cy="99948"/>
            </a:xfrm>
            <a:prstGeom prst="rect">
              <a:avLst/>
            </a:prstGeom>
          </p:spPr>
        </p:pic>
        <p:pic>
          <p:nvPicPr>
            <p:cNvPr id="2368" name="object 368">
              <a:extLst>
                <a:ext uri="{FF2B5EF4-FFF2-40B4-BE49-F238E27FC236}">
                  <a16:creationId xmlns:a16="http://schemas.microsoft.com/office/drawing/2014/main" id="{DDBE9B7F-7251-D63E-2361-53E7AE321630}"/>
                </a:ext>
              </a:extLst>
            </p:cNvPr>
            <p:cNvPicPr/>
            <p:nvPr/>
          </p:nvPicPr>
          <p:blipFill>
            <a:blip r:embed="rId311" cstate="print"/>
            <a:stretch>
              <a:fillRect/>
            </a:stretch>
          </p:blipFill>
          <p:spPr>
            <a:xfrm>
              <a:off x="4807695" y="4474286"/>
              <a:ext cx="105833" cy="197573"/>
            </a:xfrm>
            <a:prstGeom prst="rect">
              <a:avLst/>
            </a:prstGeom>
          </p:spPr>
        </p:pic>
        <p:pic>
          <p:nvPicPr>
            <p:cNvPr id="2369" name="object 369">
              <a:extLst>
                <a:ext uri="{FF2B5EF4-FFF2-40B4-BE49-F238E27FC236}">
                  <a16:creationId xmlns:a16="http://schemas.microsoft.com/office/drawing/2014/main" id="{65B15A4C-C288-808A-4785-E0972C4E4B15}"/>
                </a:ext>
              </a:extLst>
            </p:cNvPr>
            <p:cNvPicPr/>
            <p:nvPr/>
          </p:nvPicPr>
          <p:blipFill>
            <a:blip r:embed="rId312" cstate="print"/>
            <a:stretch>
              <a:fillRect/>
            </a:stretch>
          </p:blipFill>
          <p:spPr>
            <a:xfrm>
              <a:off x="5106428" y="4597361"/>
              <a:ext cx="13779" cy="40741"/>
            </a:xfrm>
            <a:prstGeom prst="rect">
              <a:avLst/>
            </a:prstGeom>
          </p:spPr>
        </p:pic>
        <p:pic>
          <p:nvPicPr>
            <p:cNvPr id="2370" name="object 370">
              <a:extLst>
                <a:ext uri="{FF2B5EF4-FFF2-40B4-BE49-F238E27FC236}">
                  <a16:creationId xmlns:a16="http://schemas.microsoft.com/office/drawing/2014/main" id="{1A54AF91-AE2B-4D57-87EC-6F9245820474}"/>
                </a:ext>
              </a:extLst>
            </p:cNvPr>
            <p:cNvPicPr/>
            <p:nvPr/>
          </p:nvPicPr>
          <p:blipFill>
            <a:blip r:embed="rId313" cstate="print"/>
            <a:stretch>
              <a:fillRect/>
            </a:stretch>
          </p:blipFill>
          <p:spPr>
            <a:xfrm>
              <a:off x="5024615" y="4528375"/>
              <a:ext cx="83121" cy="200837"/>
            </a:xfrm>
            <a:prstGeom prst="rect">
              <a:avLst/>
            </a:prstGeom>
          </p:spPr>
        </p:pic>
        <p:pic>
          <p:nvPicPr>
            <p:cNvPr id="2371" name="object 371">
              <a:extLst>
                <a:ext uri="{FF2B5EF4-FFF2-40B4-BE49-F238E27FC236}">
                  <a16:creationId xmlns:a16="http://schemas.microsoft.com/office/drawing/2014/main" id="{45FEB41F-BA09-815E-B7B4-5AC0808C003A}"/>
                </a:ext>
              </a:extLst>
            </p:cNvPr>
            <p:cNvPicPr/>
            <p:nvPr/>
          </p:nvPicPr>
          <p:blipFill>
            <a:blip r:embed="rId314" cstate="print"/>
            <a:stretch>
              <a:fillRect/>
            </a:stretch>
          </p:blipFill>
          <p:spPr>
            <a:xfrm>
              <a:off x="5015776" y="4594631"/>
              <a:ext cx="30810" cy="45211"/>
            </a:xfrm>
            <a:prstGeom prst="rect">
              <a:avLst/>
            </a:prstGeom>
          </p:spPr>
        </p:pic>
        <p:pic>
          <p:nvPicPr>
            <p:cNvPr id="2372" name="object 372">
              <a:extLst>
                <a:ext uri="{FF2B5EF4-FFF2-40B4-BE49-F238E27FC236}">
                  <a16:creationId xmlns:a16="http://schemas.microsoft.com/office/drawing/2014/main" id="{FD289748-02CC-4446-764C-1F97E1ECB802}"/>
                </a:ext>
              </a:extLst>
            </p:cNvPr>
            <p:cNvPicPr/>
            <p:nvPr/>
          </p:nvPicPr>
          <p:blipFill>
            <a:blip r:embed="rId315" cstate="print"/>
            <a:stretch>
              <a:fillRect/>
            </a:stretch>
          </p:blipFill>
          <p:spPr>
            <a:xfrm>
              <a:off x="5007749" y="4526381"/>
              <a:ext cx="100139" cy="168363"/>
            </a:xfrm>
            <a:prstGeom prst="rect">
              <a:avLst/>
            </a:prstGeom>
          </p:spPr>
        </p:pic>
        <p:pic>
          <p:nvPicPr>
            <p:cNvPr id="2373" name="object 373">
              <a:extLst>
                <a:ext uri="{FF2B5EF4-FFF2-40B4-BE49-F238E27FC236}">
                  <a16:creationId xmlns:a16="http://schemas.microsoft.com/office/drawing/2014/main" id="{D06156E8-8E4C-E1C3-477E-F7B3231B94BA}"/>
                </a:ext>
              </a:extLst>
            </p:cNvPr>
            <p:cNvPicPr/>
            <p:nvPr/>
          </p:nvPicPr>
          <p:blipFill>
            <a:blip r:embed="rId316" cstate="print"/>
            <a:stretch>
              <a:fillRect/>
            </a:stretch>
          </p:blipFill>
          <p:spPr>
            <a:xfrm>
              <a:off x="4745215" y="4374629"/>
              <a:ext cx="110604" cy="288683"/>
            </a:xfrm>
            <a:prstGeom prst="rect">
              <a:avLst/>
            </a:prstGeom>
          </p:spPr>
        </p:pic>
        <p:pic>
          <p:nvPicPr>
            <p:cNvPr id="2374" name="object 374">
              <a:extLst>
                <a:ext uri="{FF2B5EF4-FFF2-40B4-BE49-F238E27FC236}">
                  <a16:creationId xmlns:a16="http://schemas.microsoft.com/office/drawing/2014/main" id="{A8F1BF02-0F5C-8FF5-4A87-818E3F38DC53}"/>
                </a:ext>
              </a:extLst>
            </p:cNvPr>
            <p:cNvPicPr/>
            <p:nvPr/>
          </p:nvPicPr>
          <p:blipFill>
            <a:blip r:embed="rId317" cstate="print"/>
            <a:stretch>
              <a:fillRect/>
            </a:stretch>
          </p:blipFill>
          <p:spPr>
            <a:xfrm>
              <a:off x="4810899" y="4475810"/>
              <a:ext cx="46266" cy="164833"/>
            </a:xfrm>
            <a:prstGeom prst="rect">
              <a:avLst/>
            </a:prstGeom>
          </p:spPr>
        </p:pic>
        <p:pic>
          <p:nvPicPr>
            <p:cNvPr id="2375" name="object 375">
              <a:extLst>
                <a:ext uri="{FF2B5EF4-FFF2-40B4-BE49-F238E27FC236}">
                  <a16:creationId xmlns:a16="http://schemas.microsoft.com/office/drawing/2014/main" id="{1FFA7924-E1BD-C180-7143-3D8DA4256A93}"/>
                </a:ext>
              </a:extLst>
            </p:cNvPr>
            <p:cNvPicPr/>
            <p:nvPr/>
          </p:nvPicPr>
          <p:blipFill>
            <a:blip r:embed="rId318" cstate="print"/>
            <a:stretch>
              <a:fillRect/>
            </a:stretch>
          </p:blipFill>
          <p:spPr>
            <a:xfrm>
              <a:off x="4626838" y="4334522"/>
              <a:ext cx="95745" cy="289064"/>
            </a:xfrm>
            <a:prstGeom prst="rect">
              <a:avLst/>
            </a:prstGeom>
          </p:spPr>
        </p:pic>
        <p:pic>
          <p:nvPicPr>
            <p:cNvPr id="2376" name="object 376">
              <a:extLst>
                <a:ext uri="{FF2B5EF4-FFF2-40B4-BE49-F238E27FC236}">
                  <a16:creationId xmlns:a16="http://schemas.microsoft.com/office/drawing/2014/main" id="{CEAE82DB-047E-116C-4FDD-C7DF31BAD9A6}"/>
                </a:ext>
              </a:extLst>
            </p:cNvPr>
            <p:cNvPicPr/>
            <p:nvPr/>
          </p:nvPicPr>
          <p:blipFill>
            <a:blip r:embed="rId319" cstate="print"/>
            <a:stretch>
              <a:fillRect/>
            </a:stretch>
          </p:blipFill>
          <p:spPr>
            <a:xfrm>
              <a:off x="4619307" y="4358411"/>
              <a:ext cx="68872" cy="168909"/>
            </a:xfrm>
            <a:prstGeom prst="rect">
              <a:avLst/>
            </a:prstGeom>
          </p:spPr>
        </p:pic>
        <p:pic>
          <p:nvPicPr>
            <p:cNvPr id="2377" name="object 377">
              <a:extLst>
                <a:ext uri="{FF2B5EF4-FFF2-40B4-BE49-F238E27FC236}">
                  <a16:creationId xmlns:a16="http://schemas.microsoft.com/office/drawing/2014/main" id="{6588016D-9397-1736-CA78-573F758A9255}"/>
                </a:ext>
              </a:extLst>
            </p:cNvPr>
            <p:cNvPicPr/>
            <p:nvPr/>
          </p:nvPicPr>
          <p:blipFill>
            <a:blip r:embed="rId320" cstate="print"/>
            <a:stretch>
              <a:fillRect/>
            </a:stretch>
          </p:blipFill>
          <p:spPr>
            <a:xfrm>
              <a:off x="4706264" y="4500257"/>
              <a:ext cx="5422" cy="7454"/>
            </a:xfrm>
            <a:prstGeom prst="rect">
              <a:avLst/>
            </a:prstGeom>
          </p:spPr>
        </p:pic>
        <p:pic>
          <p:nvPicPr>
            <p:cNvPr id="2378" name="object 378">
              <a:extLst>
                <a:ext uri="{FF2B5EF4-FFF2-40B4-BE49-F238E27FC236}">
                  <a16:creationId xmlns:a16="http://schemas.microsoft.com/office/drawing/2014/main" id="{8AF8DDD1-89A9-73B5-F999-256B2D128AAF}"/>
                </a:ext>
              </a:extLst>
            </p:cNvPr>
            <p:cNvPicPr/>
            <p:nvPr/>
          </p:nvPicPr>
          <p:blipFill>
            <a:blip r:embed="rId321" cstate="print"/>
            <a:stretch>
              <a:fillRect/>
            </a:stretch>
          </p:blipFill>
          <p:spPr>
            <a:xfrm>
              <a:off x="5301234" y="4556950"/>
              <a:ext cx="93217" cy="169062"/>
            </a:xfrm>
            <a:prstGeom prst="rect">
              <a:avLst/>
            </a:prstGeom>
          </p:spPr>
        </p:pic>
        <p:pic>
          <p:nvPicPr>
            <p:cNvPr id="2379" name="object 379">
              <a:extLst>
                <a:ext uri="{FF2B5EF4-FFF2-40B4-BE49-F238E27FC236}">
                  <a16:creationId xmlns:a16="http://schemas.microsoft.com/office/drawing/2014/main" id="{1DA90467-4D05-8B3B-AFD5-C27193ACF022}"/>
                </a:ext>
              </a:extLst>
            </p:cNvPr>
            <p:cNvPicPr/>
            <p:nvPr/>
          </p:nvPicPr>
          <p:blipFill>
            <a:blip r:embed="rId322" cstate="print"/>
            <a:stretch>
              <a:fillRect/>
            </a:stretch>
          </p:blipFill>
          <p:spPr>
            <a:xfrm>
              <a:off x="5390340" y="4594097"/>
              <a:ext cx="19770" cy="46393"/>
            </a:xfrm>
            <a:prstGeom prst="rect">
              <a:avLst/>
            </a:prstGeom>
          </p:spPr>
        </p:pic>
        <p:pic>
          <p:nvPicPr>
            <p:cNvPr id="2380" name="object 380">
              <a:extLst>
                <a:ext uri="{FF2B5EF4-FFF2-40B4-BE49-F238E27FC236}">
                  <a16:creationId xmlns:a16="http://schemas.microsoft.com/office/drawing/2014/main" id="{882B8C91-21CF-0D6D-D771-3110988DBB9B}"/>
                </a:ext>
              </a:extLst>
            </p:cNvPr>
            <p:cNvPicPr/>
            <p:nvPr/>
          </p:nvPicPr>
          <p:blipFill>
            <a:blip r:embed="rId323" cstate="print"/>
            <a:stretch>
              <a:fillRect/>
            </a:stretch>
          </p:blipFill>
          <p:spPr>
            <a:xfrm>
              <a:off x="5097678" y="4548416"/>
              <a:ext cx="108369" cy="189737"/>
            </a:xfrm>
            <a:prstGeom prst="rect">
              <a:avLst/>
            </a:prstGeom>
          </p:spPr>
        </p:pic>
        <p:pic>
          <p:nvPicPr>
            <p:cNvPr id="2381" name="object 381">
              <a:extLst>
                <a:ext uri="{FF2B5EF4-FFF2-40B4-BE49-F238E27FC236}">
                  <a16:creationId xmlns:a16="http://schemas.microsoft.com/office/drawing/2014/main" id="{2F5859FE-9C05-1E68-D68B-C69075B432A4}"/>
                </a:ext>
              </a:extLst>
            </p:cNvPr>
            <p:cNvPicPr/>
            <p:nvPr/>
          </p:nvPicPr>
          <p:blipFill>
            <a:blip r:embed="rId324" cstate="print"/>
            <a:stretch>
              <a:fillRect/>
            </a:stretch>
          </p:blipFill>
          <p:spPr>
            <a:xfrm>
              <a:off x="5163032" y="4558398"/>
              <a:ext cx="43014" cy="120903"/>
            </a:xfrm>
            <a:prstGeom prst="rect">
              <a:avLst/>
            </a:prstGeom>
          </p:spPr>
        </p:pic>
        <p:pic>
          <p:nvPicPr>
            <p:cNvPr id="2382" name="object 382">
              <a:extLst>
                <a:ext uri="{FF2B5EF4-FFF2-40B4-BE49-F238E27FC236}">
                  <a16:creationId xmlns:a16="http://schemas.microsoft.com/office/drawing/2014/main" id="{859244E1-78A4-3B5D-33D7-C1AFF093EE12}"/>
                </a:ext>
              </a:extLst>
            </p:cNvPr>
            <p:cNvPicPr/>
            <p:nvPr/>
          </p:nvPicPr>
          <p:blipFill>
            <a:blip r:embed="rId325" cstate="print"/>
            <a:stretch>
              <a:fillRect/>
            </a:stretch>
          </p:blipFill>
          <p:spPr>
            <a:xfrm>
              <a:off x="5097640" y="4561929"/>
              <a:ext cx="27546" cy="82626"/>
            </a:xfrm>
            <a:prstGeom prst="rect">
              <a:avLst/>
            </a:prstGeom>
          </p:spPr>
        </p:pic>
        <p:pic>
          <p:nvPicPr>
            <p:cNvPr id="2383" name="object 383">
              <a:extLst>
                <a:ext uri="{FF2B5EF4-FFF2-40B4-BE49-F238E27FC236}">
                  <a16:creationId xmlns:a16="http://schemas.microsoft.com/office/drawing/2014/main" id="{7319FD8C-465F-CF00-6A45-017B4FE75814}"/>
                </a:ext>
              </a:extLst>
            </p:cNvPr>
            <p:cNvPicPr/>
            <p:nvPr/>
          </p:nvPicPr>
          <p:blipFill>
            <a:blip r:embed="rId326" cstate="print"/>
            <a:stretch>
              <a:fillRect/>
            </a:stretch>
          </p:blipFill>
          <p:spPr>
            <a:xfrm>
              <a:off x="6295910" y="4359922"/>
              <a:ext cx="90716" cy="252729"/>
            </a:xfrm>
            <a:prstGeom prst="rect">
              <a:avLst/>
            </a:prstGeom>
          </p:spPr>
        </p:pic>
        <p:pic>
          <p:nvPicPr>
            <p:cNvPr id="2384" name="object 384">
              <a:extLst>
                <a:ext uri="{FF2B5EF4-FFF2-40B4-BE49-F238E27FC236}">
                  <a16:creationId xmlns:a16="http://schemas.microsoft.com/office/drawing/2014/main" id="{C56ED905-E22C-D011-3C4A-A21EA9CA5791}"/>
                </a:ext>
              </a:extLst>
            </p:cNvPr>
            <p:cNvPicPr/>
            <p:nvPr/>
          </p:nvPicPr>
          <p:blipFill>
            <a:blip r:embed="rId327" cstate="print"/>
            <a:stretch>
              <a:fillRect/>
            </a:stretch>
          </p:blipFill>
          <p:spPr>
            <a:xfrm>
              <a:off x="6290792" y="4444148"/>
              <a:ext cx="26860" cy="84327"/>
            </a:xfrm>
            <a:prstGeom prst="rect">
              <a:avLst/>
            </a:prstGeom>
          </p:spPr>
        </p:pic>
        <p:pic>
          <p:nvPicPr>
            <p:cNvPr id="2385" name="object 385">
              <a:extLst>
                <a:ext uri="{FF2B5EF4-FFF2-40B4-BE49-F238E27FC236}">
                  <a16:creationId xmlns:a16="http://schemas.microsoft.com/office/drawing/2014/main" id="{F41460E5-CFFE-740D-CDC1-09BB384520A2}"/>
                </a:ext>
              </a:extLst>
            </p:cNvPr>
            <p:cNvPicPr/>
            <p:nvPr/>
          </p:nvPicPr>
          <p:blipFill>
            <a:blip r:embed="rId328" cstate="print"/>
            <a:stretch>
              <a:fillRect/>
            </a:stretch>
          </p:blipFill>
          <p:spPr>
            <a:xfrm>
              <a:off x="6359600" y="4424870"/>
              <a:ext cx="26911" cy="123062"/>
            </a:xfrm>
            <a:prstGeom prst="rect">
              <a:avLst/>
            </a:prstGeom>
          </p:spPr>
        </p:pic>
        <p:pic>
          <p:nvPicPr>
            <p:cNvPr id="2386" name="object 386">
              <a:extLst>
                <a:ext uri="{FF2B5EF4-FFF2-40B4-BE49-F238E27FC236}">
                  <a16:creationId xmlns:a16="http://schemas.microsoft.com/office/drawing/2014/main" id="{12ACCC2B-A60E-719B-8DBB-18CEBB634DD5}"/>
                </a:ext>
              </a:extLst>
            </p:cNvPr>
            <p:cNvPicPr/>
            <p:nvPr/>
          </p:nvPicPr>
          <p:blipFill>
            <a:blip r:embed="rId329" cstate="print"/>
            <a:stretch>
              <a:fillRect/>
            </a:stretch>
          </p:blipFill>
          <p:spPr>
            <a:xfrm>
              <a:off x="6075019" y="5702452"/>
              <a:ext cx="4952" cy="5499"/>
            </a:xfrm>
            <a:prstGeom prst="rect">
              <a:avLst/>
            </a:prstGeom>
          </p:spPr>
        </p:pic>
        <p:pic>
          <p:nvPicPr>
            <p:cNvPr id="2387" name="object 387">
              <a:extLst>
                <a:ext uri="{FF2B5EF4-FFF2-40B4-BE49-F238E27FC236}">
                  <a16:creationId xmlns:a16="http://schemas.microsoft.com/office/drawing/2014/main" id="{7CD26B74-4F53-34F1-0281-752E98BEBA45}"/>
                </a:ext>
              </a:extLst>
            </p:cNvPr>
            <p:cNvPicPr/>
            <p:nvPr/>
          </p:nvPicPr>
          <p:blipFill>
            <a:blip r:embed="rId3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7105" y="5533415"/>
              <a:ext cx="32232" cy="48209"/>
            </a:xfrm>
            <a:prstGeom prst="rect">
              <a:avLst/>
            </a:prstGeom>
          </p:spPr>
        </p:pic>
        <p:pic>
          <p:nvPicPr>
            <p:cNvPr id="2388" name="object 388">
              <a:extLst>
                <a:ext uri="{FF2B5EF4-FFF2-40B4-BE49-F238E27FC236}">
                  <a16:creationId xmlns:a16="http://schemas.microsoft.com/office/drawing/2014/main" id="{3DFF92EF-0372-019A-74A0-09669A920139}"/>
                </a:ext>
              </a:extLst>
            </p:cNvPr>
            <p:cNvPicPr/>
            <p:nvPr/>
          </p:nvPicPr>
          <p:blipFill>
            <a:blip r:embed="rId331" cstate="print"/>
            <a:stretch>
              <a:fillRect/>
            </a:stretch>
          </p:blipFill>
          <p:spPr>
            <a:xfrm>
              <a:off x="6073327" y="5573953"/>
              <a:ext cx="5298" cy="4051"/>
            </a:xfrm>
            <a:prstGeom prst="rect">
              <a:avLst/>
            </a:prstGeom>
          </p:spPr>
        </p:pic>
        <p:pic>
          <p:nvPicPr>
            <p:cNvPr id="2389" name="object 389">
              <a:extLst>
                <a:ext uri="{FF2B5EF4-FFF2-40B4-BE49-F238E27FC236}">
                  <a16:creationId xmlns:a16="http://schemas.microsoft.com/office/drawing/2014/main" id="{BD381F3E-AA44-9FEC-6881-14AB4900265B}"/>
                </a:ext>
              </a:extLst>
            </p:cNvPr>
            <p:cNvPicPr/>
            <p:nvPr/>
          </p:nvPicPr>
          <p:blipFill>
            <a:blip r:embed="rId332" cstate="print"/>
            <a:stretch>
              <a:fillRect/>
            </a:stretch>
          </p:blipFill>
          <p:spPr>
            <a:xfrm>
              <a:off x="6041059" y="5660427"/>
              <a:ext cx="45923" cy="43853"/>
            </a:xfrm>
            <a:prstGeom prst="rect">
              <a:avLst/>
            </a:prstGeom>
          </p:spPr>
        </p:pic>
        <p:pic>
          <p:nvPicPr>
            <p:cNvPr id="2390" name="object 390">
              <a:extLst>
                <a:ext uri="{FF2B5EF4-FFF2-40B4-BE49-F238E27FC236}">
                  <a16:creationId xmlns:a16="http://schemas.microsoft.com/office/drawing/2014/main" id="{4E86B45C-58C0-5EB5-2B04-F63E0829564B}"/>
                </a:ext>
              </a:extLst>
            </p:cNvPr>
            <p:cNvPicPr/>
            <p:nvPr/>
          </p:nvPicPr>
          <p:blipFill>
            <a:blip r:embed="rId3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9449" y="5436857"/>
              <a:ext cx="15773" cy="56768"/>
            </a:xfrm>
            <a:prstGeom prst="rect">
              <a:avLst/>
            </a:prstGeom>
          </p:spPr>
        </p:pic>
        <p:pic>
          <p:nvPicPr>
            <p:cNvPr id="2391" name="object 391">
              <a:extLst>
                <a:ext uri="{FF2B5EF4-FFF2-40B4-BE49-F238E27FC236}">
                  <a16:creationId xmlns:a16="http://schemas.microsoft.com/office/drawing/2014/main" id="{D4843827-AF9D-0294-A2A2-92FCF5A7E2D6}"/>
                </a:ext>
              </a:extLst>
            </p:cNvPr>
            <p:cNvPicPr/>
            <p:nvPr/>
          </p:nvPicPr>
          <p:blipFill>
            <a:blip r:embed="rId334" cstate="print"/>
            <a:stretch>
              <a:fillRect/>
            </a:stretch>
          </p:blipFill>
          <p:spPr>
            <a:xfrm>
              <a:off x="6027788" y="5552300"/>
              <a:ext cx="47218" cy="51460"/>
            </a:xfrm>
            <a:prstGeom prst="rect">
              <a:avLst/>
            </a:prstGeom>
          </p:spPr>
        </p:pic>
        <p:pic>
          <p:nvPicPr>
            <p:cNvPr id="2392" name="object 392">
              <a:extLst>
                <a:ext uri="{FF2B5EF4-FFF2-40B4-BE49-F238E27FC236}">
                  <a16:creationId xmlns:a16="http://schemas.microsoft.com/office/drawing/2014/main" id="{62294840-E7EA-CDFE-EFDF-9B665C260E64}"/>
                </a:ext>
              </a:extLst>
            </p:cNvPr>
            <p:cNvPicPr/>
            <p:nvPr/>
          </p:nvPicPr>
          <p:blipFill>
            <a:blip r:embed="rId335" cstate="print"/>
            <a:stretch>
              <a:fillRect/>
            </a:stretch>
          </p:blipFill>
          <p:spPr>
            <a:xfrm>
              <a:off x="6080912" y="5690869"/>
              <a:ext cx="5283" cy="4051"/>
            </a:xfrm>
            <a:prstGeom prst="rect">
              <a:avLst/>
            </a:prstGeom>
          </p:spPr>
        </p:pic>
        <p:pic>
          <p:nvPicPr>
            <p:cNvPr id="2393" name="object 393">
              <a:extLst>
                <a:ext uri="{FF2B5EF4-FFF2-40B4-BE49-F238E27FC236}">
                  <a16:creationId xmlns:a16="http://schemas.microsoft.com/office/drawing/2014/main" id="{2F5573CC-D68D-4B5A-C1B9-F99D87C525C2}"/>
                </a:ext>
              </a:extLst>
            </p:cNvPr>
            <p:cNvPicPr/>
            <p:nvPr/>
          </p:nvPicPr>
          <p:blipFill>
            <a:blip r:embed="rId336" cstate="print"/>
            <a:stretch>
              <a:fillRect/>
            </a:stretch>
          </p:blipFill>
          <p:spPr>
            <a:xfrm>
              <a:off x="6081128" y="5691619"/>
              <a:ext cx="4953" cy="1308"/>
            </a:xfrm>
            <a:prstGeom prst="rect">
              <a:avLst/>
            </a:prstGeom>
          </p:spPr>
        </p:pic>
        <p:sp>
          <p:nvSpPr>
            <p:cNvPr id="2394" name="object 394">
              <a:extLst>
                <a:ext uri="{FF2B5EF4-FFF2-40B4-BE49-F238E27FC236}">
                  <a16:creationId xmlns:a16="http://schemas.microsoft.com/office/drawing/2014/main" id="{4C6D89F3-CF66-BBBF-C95B-1815521C7727}"/>
                </a:ext>
              </a:extLst>
            </p:cNvPr>
            <p:cNvSpPr/>
            <p:nvPr/>
          </p:nvSpPr>
          <p:spPr>
            <a:xfrm>
              <a:off x="6085719" y="569287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678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95" name="object 395">
              <a:extLst>
                <a:ext uri="{FF2B5EF4-FFF2-40B4-BE49-F238E27FC236}">
                  <a16:creationId xmlns:a16="http://schemas.microsoft.com/office/drawing/2014/main" id="{9EA041B4-5B44-1FA2-7DEE-A2867B2A99DB}"/>
                </a:ext>
              </a:extLst>
            </p:cNvPr>
            <p:cNvPicPr/>
            <p:nvPr/>
          </p:nvPicPr>
          <p:blipFill>
            <a:blip r:embed="rId3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3018" y="5574893"/>
              <a:ext cx="15024" cy="34036"/>
            </a:xfrm>
            <a:prstGeom prst="rect">
              <a:avLst/>
            </a:prstGeom>
          </p:spPr>
        </p:pic>
        <p:pic>
          <p:nvPicPr>
            <p:cNvPr id="2396" name="object 396">
              <a:extLst>
                <a:ext uri="{FF2B5EF4-FFF2-40B4-BE49-F238E27FC236}">
                  <a16:creationId xmlns:a16="http://schemas.microsoft.com/office/drawing/2014/main" id="{4C354153-3AEF-F4C0-AB01-81168F97D102}"/>
                </a:ext>
              </a:extLst>
            </p:cNvPr>
            <p:cNvPicPr/>
            <p:nvPr/>
          </p:nvPicPr>
          <p:blipFill>
            <a:blip r:embed="rId338" cstate="print"/>
            <a:stretch>
              <a:fillRect/>
            </a:stretch>
          </p:blipFill>
          <p:spPr>
            <a:xfrm>
              <a:off x="6014872" y="5566498"/>
              <a:ext cx="56540" cy="87401"/>
            </a:xfrm>
            <a:prstGeom prst="rect">
              <a:avLst/>
            </a:prstGeom>
          </p:spPr>
        </p:pic>
        <p:pic>
          <p:nvPicPr>
            <p:cNvPr id="2397" name="object 397">
              <a:extLst>
                <a:ext uri="{FF2B5EF4-FFF2-40B4-BE49-F238E27FC236}">
                  <a16:creationId xmlns:a16="http://schemas.microsoft.com/office/drawing/2014/main" id="{E89FAC0A-A66F-480C-F393-6CEE99FA9693}"/>
                </a:ext>
              </a:extLst>
            </p:cNvPr>
            <p:cNvPicPr/>
            <p:nvPr/>
          </p:nvPicPr>
          <p:blipFill>
            <a:blip r:embed="rId3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4765" y="5643943"/>
              <a:ext cx="14871" cy="86766"/>
            </a:xfrm>
            <a:prstGeom prst="rect">
              <a:avLst/>
            </a:prstGeom>
          </p:spPr>
        </p:pic>
        <p:sp>
          <p:nvSpPr>
            <p:cNvPr id="2398" name="object 398">
              <a:extLst>
                <a:ext uri="{FF2B5EF4-FFF2-40B4-BE49-F238E27FC236}">
                  <a16:creationId xmlns:a16="http://schemas.microsoft.com/office/drawing/2014/main" id="{1918D572-3324-C8A6-7BCD-2B8E348C9D8F}"/>
                </a:ext>
              </a:extLst>
            </p:cNvPr>
            <p:cNvSpPr/>
            <p:nvPr/>
          </p:nvSpPr>
          <p:spPr>
            <a:xfrm>
              <a:off x="6019218" y="5647137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4">
                  <a:moveTo>
                    <a:pt x="3998" y="0"/>
                  </a:moveTo>
                  <a:lnTo>
                    <a:pt x="5368" y="0"/>
                  </a:lnTo>
                </a:path>
                <a:path w="5714">
                  <a:moveTo>
                    <a:pt x="0" y="0"/>
                  </a:moveTo>
                  <a:lnTo>
                    <a:pt x="1304" y="0"/>
                  </a:lnTo>
                </a:path>
              </a:pathLst>
            </a:custGeom>
            <a:ln w="3175">
              <a:solidFill>
                <a:srgbClr val="0052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9" name="object 399">
              <a:extLst>
                <a:ext uri="{FF2B5EF4-FFF2-40B4-BE49-F238E27FC236}">
                  <a16:creationId xmlns:a16="http://schemas.microsoft.com/office/drawing/2014/main" id="{E677A8C6-1614-306C-0AFE-3431EF0F35FF}"/>
                </a:ext>
              </a:extLst>
            </p:cNvPr>
            <p:cNvSpPr/>
            <p:nvPr/>
          </p:nvSpPr>
          <p:spPr>
            <a:xfrm>
              <a:off x="6086030" y="564534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850" y="0"/>
                  </a:lnTo>
                </a:path>
              </a:pathLst>
            </a:custGeom>
            <a:ln w="3175">
              <a:solidFill>
                <a:srgbClr val="4580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00" name="object 400">
              <a:extLst>
                <a:ext uri="{FF2B5EF4-FFF2-40B4-BE49-F238E27FC236}">
                  <a16:creationId xmlns:a16="http://schemas.microsoft.com/office/drawing/2014/main" id="{6BFEEDB7-B373-8BDB-C410-3BA23B9DF2BD}"/>
                </a:ext>
              </a:extLst>
            </p:cNvPr>
            <p:cNvPicPr/>
            <p:nvPr/>
          </p:nvPicPr>
          <p:blipFill>
            <a:blip r:embed="rId340" cstate="print"/>
            <a:stretch>
              <a:fillRect/>
            </a:stretch>
          </p:blipFill>
          <p:spPr>
            <a:xfrm>
              <a:off x="6063493" y="5487784"/>
              <a:ext cx="13507" cy="54851"/>
            </a:xfrm>
            <a:prstGeom prst="rect">
              <a:avLst/>
            </a:prstGeom>
          </p:spPr>
        </p:pic>
        <p:pic>
          <p:nvPicPr>
            <p:cNvPr id="2401" name="object 401">
              <a:extLst>
                <a:ext uri="{FF2B5EF4-FFF2-40B4-BE49-F238E27FC236}">
                  <a16:creationId xmlns:a16="http://schemas.microsoft.com/office/drawing/2014/main" id="{B46BD7E0-1560-8E30-07CF-C20610D18F5F}"/>
                </a:ext>
              </a:extLst>
            </p:cNvPr>
            <p:cNvPicPr/>
            <p:nvPr/>
          </p:nvPicPr>
          <p:blipFill>
            <a:blip r:embed="rId3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7379" y="5612548"/>
              <a:ext cx="80824" cy="97815"/>
            </a:xfrm>
            <a:prstGeom prst="rect">
              <a:avLst/>
            </a:prstGeom>
          </p:spPr>
        </p:pic>
        <p:pic>
          <p:nvPicPr>
            <p:cNvPr id="2402" name="object 402">
              <a:extLst>
                <a:ext uri="{FF2B5EF4-FFF2-40B4-BE49-F238E27FC236}">
                  <a16:creationId xmlns:a16="http://schemas.microsoft.com/office/drawing/2014/main" id="{B3FCDEBE-5C8F-28F4-17C5-7361CE63813A}"/>
                </a:ext>
              </a:extLst>
            </p:cNvPr>
            <p:cNvPicPr/>
            <p:nvPr/>
          </p:nvPicPr>
          <p:blipFill>
            <a:blip r:embed="rId342" cstate="print"/>
            <a:stretch>
              <a:fillRect/>
            </a:stretch>
          </p:blipFill>
          <p:spPr>
            <a:xfrm>
              <a:off x="6051181" y="5411419"/>
              <a:ext cx="6921" cy="7683"/>
            </a:xfrm>
            <a:prstGeom prst="rect">
              <a:avLst/>
            </a:prstGeom>
          </p:spPr>
        </p:pic>
        <p:pic>
          <p:nvPicPr>
            <p:cNvPr id="2403" name="object 403">
              <a:extLst>
                <a:ext uri="{FF2B5EF4-FFF2-40B4-BE49-F238E27FC236}">
                  <a16:creationId xmlns:a16="http://schemas.microsoft.com/office/drawing/2014/main" id="{F0F0B989-9DA7-83D8-4045-5D48173F34D9}"/>
                </a:ext>
              </a:extLst>
            </p:cNvPr>
            <p:cNvPicPr/>
            <p:nvPr/>
          </p:nvPicPr>
          <p:blipFill>
            <a:blip r:embed="rId343" cstate="print"/>
            <a:stretch>
              <a:fillRect/>
            </a:stretch>
          </p:blipFill>
          <p:spPr>
            <a:xfrm>
              <a:off x="6039408" y="5482678"/>
              <a:ext cx="44678" cy="109956"/>
            </a:xfrm>
            <a:prstGeom prst="rect">
              <a:avLst/>
            </a:prstGeom>
          </p:spPr>
        </p:pic>
        <p:sp>
          <p:nvSpPr>
            <p:cNvPr id="2404" name="object 404">
              <a:extLst>
                <a:ext uri="{FF2B5EF4-FFF2-40B4-BE49-F238E27FC236}">
                  <a16:creationId xmlns:a16="http://schemas.microsoft.com/office/drawing/2014/main" id="{830C2521-FC70-EAE0-784F-BEFB5970D600}"/>
                </a:ext>
              </a:extLst>
            </p:cNvPr>
            <p:cNvSpPr/>
            <p:nvPr/>
          </p:nvSpPr>
          <p:spPr>
            <a:xfrm>
              <a:off x="6056304" y="5706141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2885" y="0"/>
                  </a:lnTo>
                </a:path>
              </a:pathLst>
            </a:custGeom>
            <a:ln w="3175">
              <a:solidFill>
                <a:srgbClr val="3F759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05" name="object 405">
              <a:extLst>
                <a:ext uri="{FF2B5EF4-FFF2-40B4-BE49-F238E27FC236}">
                  <a16:creationId xmlns:a16="http://schemas.microsoft.com/office/drawing/2014/main" id="{8522CA78-9FBC-9392-2A7F-0C8C48C604E9}"/>
                </a:ext>
              </a:extLst>
            </p:cNvPr>
            <p:cNvPicPr/>
            <p:nvPr/>
          </p:nvPicPr>
          <p:blipFill>
            <a:blip r:embed="rId344" cstate="print"/>
            <a:stretch>
              <a:fillRect/>
            </a:stretch>
          </p:blipFill>
          <p:spPr>
            <a:xfrm>
              <a:off x="6042075" y="5587161"/>
              <a:ext cx="3746" cy="2895"/>
            </a:xfrm>
            <a:prstGeom prst="rect">
              <a:avLst/>
            </a:prstGeom>
          </p:spPr>
        </p:pic>
        <p:sp>
          <p:nvSpPr>
            <p:cNvPr id="2406" name="object 406">
              <a:extLst>
                <a:ext uri="{FF2B5EF4-FFF2-40B4-BE49-F238E27FC236}">
                  <a16:creationId xmlns:a16="http://schemas.microsoft.com/office/drawing/2014/main" id="{7730876E-B788-149B-373A-35C75DB712A4}"/>
                </a:ext>
              </a:extLst>
            </p:cNvPr>
            <p:cNvSpPr/>
            <p:nvPr/>
          </p:nvSpPr>
          <p:spPr>
            <a:xfrm>
              <a:off x="6042498" y="558840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2879" y="0"/>
                  </a:lnTo>
                </a:path>
              </a:pathLst>
            </a:custGeom>
            <a:ln w="3175">
              <a:solidFill>
                <a:srgbClr val="437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07" name="object 407">
              <a:extLst>
                <a:ext uri="{FF2B5EF4-FFF2-40B4-BE49-F238E27FC236}">
                  <a16:creationId xmlns:a16="http://schemas.microsoft.com/office/drawing/2014/main" id="{44AD33BB-7B14-C652-4E44-C18E27A47D64}"/>
                </a:ext>
              </a:extLst>
            </p:cNvPr>
            <p:cNvPicPr/>
            <p:nvPr/>
          </p:nvPicPr>
          <p:blipFill>
            <a:blip r:embed="rId34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4097" y="5543410"/>
              <a:ext cx="109474" cy="236943"/>
            </a:xfrm>
            <a:prstGeom prst="rect">
              <a:avLst/>
            </a:prstGeom>
          </p:spPr>
        </p:pic>
        <p:pic>
          <p:nvPicPr>
            <p:cNvPr id="2408" name="object 408">
              <a:extLst>
                <a:ext uri="{FF2B5EF4-FFF2-40B4-BE49-F238E27FC236}">
                  <a16:creationId xmlns:a16="http://schemas.microsoft.com/office/drawing/2014/main" id="{C16CA3C2-FE09-0FAA-A305-999B9BBE97B8}"/>
                </a:ext>
              </a:extLst>
            </p:cNvPr>
            <p:cNvPicPr/>
            <p:nvPr/>
          </p:nvPicPr>
          <p:blipFill>
            <a:blip r:embed="rId346" cstate="print"/>
            <a:stretch>
              <a:fillRect/>
            </a:stretch>
          </p:blipFill>
          <p:spPr>
            <a:xfrm>
              <a:off x="5644629" y="5703392"/>
              <a:ext cx="7302" cy="6223"/>
            </a:xfrm>
            <a:prstGeom prst="rect">
              <a:avLst/>
            </a:prstGeom>
          </p:spPr>
        </p:pic>
        <p:pic>
          <p:nvPicPr>
            <p:cNvPr id="2409" name="object 409">
              <a:extLst>
                <a:ext uri="{FF2B5EF4-FFF2-40B4-BE49-F238E27FC236}">
                  <a16:creationId xmlns:a16="http://schemas.microsoft.com/office/drawing/2014/main" id="{0C47A349-9C1E-8AD5-BD4D-086779E48E52}"/>
                </a:ext>
              </a:extLst>
            </p:cNvPr>
            <p:cNvPicPr/>
            <p:nvPr/>
          </p:nvPicPr>
          <p:blipFill>
            <a:blip r:embed="rId34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4322" y="5597944"/>
              <a:ext cx="41643" cy="26035"/>
            </a:xfrm>
            <a:prstGeom prst="rect">
              <a:avLst/>
            </a:prstGeom>
          </p:spPr>
        </p:pic>
        <p:sp>
          <p:nvSpPr>
            <p:cNvPr id="2410" name="object 410">
              <a:extLst>
                <a:ext uri="{FF2B5EF4-FFF2-40B4-BE49-F238E27FC236}">
                  <a16:creationId xmlns:a16="http://schemas.microsoft.com/office/drawing/2014/main" id="{BC4DC1C6-6A3D-54C6-7AAE-37803AEB635A}"/>
                </a:ext>
              </a:extLst>
            </p:cNvPr>
            <p:cNvSpPr/>
            <p:nvPr/>
          </p:nvSpPr>
          <p:spPr>
            <a:xfrm>
              <a:off x="5625332" y="5597029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4">
                  <a:moveTo>
                    <a:pt x="4043" y="0"/>
                  </a:moveTo>
                  <a:lnTo>
                    <a:pt x="5527" y="0"/>
                  </a:lnTo>
                </a:path>
                <a:path w="5714">
                  <a:moveTo>
                    <a:pt x="0" y="0"/>
                  </a:moveTo>
                  <a:lnTo>
                    <a:pt x="1260" y="0"/>
                  </a:lnTo>
                </a:path>
              </a:pathLst>
            </a:custGeom>
            <a:ln w="3175">
              <a:solidFill>
                <a:srgbClr val="005B7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11" name="object 411">
              <a:extLst>
                <a:ext uri="{FF2B5EF4-FFF2-40B4-BE49-F238E27FC236}">
                  <a16:creationId xmlns:a16="http://schemas.microsoft.com/office/drawing/2014/main" id="{CA5FB5D6-28C3-D1B2-11C6-A7BF5F61882F}"/>
                </a:ext>
              </a:extLst>
            </p:cNvPr>
            <p:cNvPicPr/>
            <p:nvPr/>
          </p:nvPicPr>
          <p:blipFill>
            <a:blip r:embed="rId348" cstate="print"/>
            <a:stretch>
              <a:fillRect/>
            </a:stretch>
          </p:blipFill>
          <p:spPr>
            <a:xfrm>
              <a:off x="5637110" y="5701525"/>
              <a:ext cx="14029" cy="52285"/>
            </a:xfrm>
            <a:prstGeom prst="rect">
              <a:avLst/>
            </a:prstGeom>
          </p:spPr>
        </p:pic>
        <p:sp>
          <p:nvSpPr>
            <p:cNvPr id="2412" name="object 412">
              <a:extLst>
                <a:ext uri="{FF2B5EF4-FFF2-40B4-BE49-F238E27FC236}">
                  <a16:creationId xmlns:a16="http://schemas.microsoft.com/office/drawing/2014/main" id="{62403BA4-8E0E-680B-305C-B9548557FEAA}"/>
                </a:ext>
              </a:extLst>
            </p:cNvPr>
            <p:cNvSpPr/>
            <p:nvPr/>
          </p:nvSpPr>
          <p:spPr>
            <a:xfrm>
              <a:off x="5637982" y="5746660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4">
                  <a:moveTo>
                    <a:pt x="4163" y="0"/>
                  </a:moveTo>
                  <a:lnTo>
                    <a:pt x="5605" y="0"/>
                  </a:lnTo>
                </a:path>
                <a:path w="5714">
                  <a:moveTo>
                    <a:pt x="0" y="0"/>
                  </a:moveTo>
                  <a:lnTo>
                    <a:pt x="1396" y="0"/>
                  </a:lnTo>
                </a:path>
              </a:pathLst>
            </a:custGeom>
            <a:ln w="3175">
              <a:solidFill>
                <a:srgbClr val="0051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13" name="object 413">
              <a:extLst>
                <a:ext uri="{FF2B5EF4-FFF2-40B4-BE49-F238E27FC236}">
                  <a16:creationId xmlns:a16="http://schemas.microsoft.com/office/drawing/2014/main" id="{AE3635A0-E1C4-1B80-48EF-8B82B4662B76}"/>
                </a:ext>
              </a:extLst>
            </p:cNvPr>
            <p:cNvPicPr/>
            <p:nvPr/>
          </p:nvPicPr>
          <p:blipFill>
            <a:blip r:embed="rId3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6996" y="5459907"/>
              <a:ext cx="10236" cy="11341"/>
            </a:xfrm>
            <a:prstGeom prst="rect">
              <a:avLst/>
            </a:prstGeom>
          </p:spPr>
        </p:pic>
        <p:pic>
          <p:nvPicPr>
            <p:cNvPr id="2414" name="object 414">
              <a:extLst>
                <a:ext uri="{FF2B5EF4-FFF2-40B4-BE49-F238E27FC236}">
                  <a16:creationId xmlns:a16="http://schemas.microsoft.com/office/drawing/2014/main" id="{BE37DE42-5FA8-DCAB-90F3-551761BFC333}"/>
                </a:ext>
              </a:extLst>
            </p:cNvPr>
            <p:cNvPicPr/>
            <p:nvPr/>
          </p:nvPicPr>
          <p:blipFill>
            <a:blip r:embed="rId35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9651" y="5518175"/>
              <a:ext cx="100837" cy="490245"/>
            </a:xfrm>
            <a:prstGeom prst="rect">
              <a:avLst/>
            </a:prstGeom>
          </p:spPr>
        </p:pic>
        <p:pic>
          <p:nvPicPr>
            <p:cNvPr id="2415" name="object 415">
              <a:extLst>
                <a:ext uri="{FF2B5EF4-FFF2-40B4-BE49-F238E27FC236}">
                  <a16:creationId xmlns:a16="http://schemas.microsoft.com/office/drawing/2014/main" id="{EC6A77CA-E0BE-1D48-4BBD-38A47ED2EE1F}"/>
                </a:ext>
              </a:extLst>
            </p:cNvPr>
            <p:cNvPicPr/>
            <p:nvPr/>
          </p:nvPicPr>
          <p:blipFill>
            <a:blip r:embed="rId35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8086" y="5770943"/>
              <a:ext cx="8382" cy="9309"/>
            </a:xfrm>
            <a:prstGeom prst="rect">
              <a:avLst/>
            </a:prstGeom>
          </p:spPr>
        </p:pic>
        <p:pic>
          <p:nvPicPr>
            <p:cNvPr id="2416" name="object 416">
              <a:extLst>
                <a:ext uri="{FF2B5EF4-FFF2-40B4-BE49-F238E27FC236}">
                  <a16:creationId xmlns:a16="http://schemas.microsoft.com/office/drawing/2014/main" id="{D4E8BDB8-0E54-3CBF-33D3-FDA5A3579EA7}"/>
                </a:ext>
              </a:extLst>
            </p:cNvPr>
            <p:cNvPicPr/>
            <p:nvPr/>
          </p:nvPicPr>
          <p:blipFill>
            <a:blip r:embed="rId352" cstate="print"/>
            <a:stretch>
              <a:fillRect/>
            </a:stretch>
          </p:blipFill>
          <p:spPr>
            <a:xfrm>
              <a:off x="5449163" y="6266764"/>
              <a:ext cx="8267" cy="7137"/>
            </a:xfrm>
            <a:prstGeom prst="rect">
              <a:avLst/>
            </a:prstGeom>
          </p:spPr>
        </p:pic>
        <p:pic>
          <p:nvPicPr>
            <p:cNvPr id="2417" name="object 417">
              <a:extLst>
                <a:ext uri="{FF2B5EF4-FFF2-40B4-BE49-F238E27FC236}">
                  <a16:creationId xmlns:a16="http://schemas.microsoft.com/office/drawing/2014/main" id="{AF333BEB-CB70-0BAD-64D3-F604E2AB327E}"/>
                </a:ext>
              </a:extLst>
            </p:cNvPr>
            <p:cNvPicPr/>
            <p:nvPr/>
          </p:nvPicPr>
          <p:blipFill>
            <a:blip r:embed="rId353" cstate="print"/>
            <a:stretch>
              <a:fillRect/>
            </a:stretch>
          </p:blipFill>
          <p:spPr>
            <a:xfrm>
              <a:off x="5450001" y="6264617"/>
              <a:ext cx="6426" cy="4914"/>
            </a:xfrm>
            <a:prstGeom prst="rect">
              <a:avLst/>
            </a:prstGeom>
          </p:spPr>
        </p:pic>
        <p:sp>
          <p:nvSpPr>
            <p:cNvPr id="2418" name="object 418">
              <a:extLst>
                <a:ext uri="{FF2B5EF4-FFF2-40B4-BE49-F238E27FC236}">
                  <a16:creationId xmlns:a16="http://schemas.microsoft.com/office/drawing/2014/main" id="{7296961E-AF5D-A433-E919-68496BBC66D2}"/>
                </a:ext>
              </a:extLst>
            </p:cNvPr>
            <p:cNvSpPr/>
            <p:nvPr/>
          </p:nvSpPr>
          <p:spPr>
            <a:xfrm>
              <a:off x="5450605" y="626640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85" y="0"/>
                  </a:lnTo>
                </a:path>
              </a:pathLst>
            </a:custGeom>
            <a:ln w="3175">
              <a:solidFill>
                <a:srgbClr val="5A83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9" name="object 419">
              <a:extLst>
                <a:ext uri="{FF2B5EF4-FFF2-40B4-BE49-F238E27FC236}">
                  <a16:creationId xmlns:a16="http://schemas.microsoft.com/office/drawing/2014/main" id="{448F5F94-E598-1FE0-49B5-A906E7DA315E}"/>
                </a:ext>
              </a:extLst>
            </p:cNvPr>
            <p:cNvSpPr/>
            <p:nvPr/>
          </p:nvSpPr>
          <p:spPr>
            <a:xfrm>
              <a:off x="5451360" y="626619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07E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20" name="object 420">
              <a:extLst>
                <a:ext uri="{FF2B5EF4-FFF2-40B4-BE49-F238E27FC236}">
                  <a16:creationId xmlns:a16="http://schemas.microsoft.com/office/drawing/2014/main" id="{6BB7F195-054A-565B-AF3B-0499A89FAE79}"/>
                </a:ext>
              </a:extLst>
            </p:cNvPr>
            <p:cNvPicPr/>
            <p:nvPr/>
          </p:nvPicPr>
          <p:blipFill>
            <a:blip r:embed="rId35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4048" y="5839472"/>
              <a:ext cx="115176" cy="571284"/>
            </a:xfrm>
            <a:prstGeom prst="rect">
              <a:avLst/>
            </a:prstGeom>
          </p:spPr>
        </p:pic>
        <p:pic>
          <p:nvPicPr>
            <p:cNvPr id="2421" name="object 421">
              <a:extLst>
                <a:ext uri="{FF2B5EF4-FFF2-40B4-BE49-F238E27FC236}">
                  <a16:creationId xmlns:a16="http://schemas.microsoft.com/office/drawing/2014/main" id="{6807B4D3-C7D8-D7EF-273C-C30C2A152EB1}"/>
                </a:ext>
              </a:extLst>
            </p:cNvPr>
            <p:cNvPicPr/>
            <p:nvPr/>
          </p:nvPicPr>
          <p:blipFill>
            <a:blip r:embed="rId355" cstate="print"/>
            <a:stretch>
              <a:fillRect/>
            </a:stretch>
          </p:blipFill>
          <p:spPr>
            <a:xfrm>
              <a:off x="5441911" y="6189522"/>
              <a:ext cx="15646" cy="5854"/>
            </a:xfrm>
            <a:prstGeom prst="rect">
              <a:avLst/>
            </a:prstGeom>
          </p:spPr>
        </p:pic>
        <p:pic>
          <p:nvPicPr>
            <p:cNvPr id="2422" name="object 422">
              <a:extLst>
                <a:ext uri="{FF2B5EF4-FFF2-40B4-BE49-F238E27FC236}">
                  <a16:creationId xmlns:a16="http://schemas.microsoft.com/office/drawing/2014/main" id="{E1F852A7-AAAD-5A24-1F65-85BA11242D89}"/>
                </a:ext>
              </a:extLst>
            </p:cNvPr>
            <p:cNvPicPr/>
            <p:nvPr/>
          </p:nvPicPr>
          <p:blipFill>
            <a:blip r:embed="rId35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1271" y="6291300"/>
              <a:ext cx="57899" cy="91871"/>
            </a:xfrm>
            <a:prstGeom prst="rect">
              <a:avLst/>
            </a:prstGeom>
          </p:spPr>
        </p:pic>
        <p:pic>
          <p:nvPicPr>
            <p:cNvPr id="2423" name="object 423">
              <a:extLst>
                <a:ext uri="{FF2B5EF4-FFF2-40B4-BE49-F238E27FC236}">
                  <a16:creationId xmlns:a16="http://schemas.microsoft.com/office/drawing/2014/main" id="{DFEADBDA-6EA3-D233-B677-8FE7970FAD0D}"/>
                </a:ext>
              </a:extLst>
            </p:cNvPr>
            <p:cNvPicPr/>
            <p:nvPr/>
          </p:nvPicPr>
          <p:blipFill>
            <a:blip r:embed="rId35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7761" y="6023089"/>
              <a:ext cx="33528" cy="37147"/>
            </a:xfrm>
            <a:prstGeom prst="rect">
              <a:avLst/>
            </a:prstGeom>
          </p:spPr>
        </p:pic>
        <p:pic>
          <p:nvPicPr>
            <p:cNvPr id="2424" name="object 424">
              <a:extLst>
                <a:ext uri="{FF2B5EF4-FFF2-40B4-BE49-F238E27FC236}">
                  <a16:creationId xmlns:a16="http://schemas.microsoft.com/office/drawing/2014/main" id="{1A9A4BDB-6BDC-2BCE-031E-1E2021E1D540}"/>
                </a:ext>
              </a:extLst>
            </p:cNvPr>
            <p:cNvPicPr/>
            <p:nvPr/>
          </p:nvPicPr>
          <p:blipFill>
            <a:blip r:embed="rId358" cstate="print"/>
            <a:stretch>
              <a:fillRect/>
            </a:stretch>
          </p:blipFill>
          <p:spPr>
            <a:xfrm>
              <a:off x="5356656" y="6104343"/>
              <a:ext cx="102108" cy="88403"/>
            </a:xfrm>
            <a:prstGeom prst="rect">
              <a:avLst/>
            </a:prstGeom>
          </p:spPr>
        </p:pic>
        <p:pic>
          <p:nvPicPr>
            <p:cNvPr id="2425" name="object 425">
              <a:extLst>
                <a:ext uri="{FF2B5EF4-FFF2-40B4-BE49-F238E27FC236}">
                  <a16:creationId xmlns:a16="http://schemas.microsoft.com/office/drawing/2014/main" id="{8B15C0A7-E28E-2E18-8519-92F0925D814C}"/>
                </a:ext>
              </a:extLst>
            </p:cNvPr>
            <p:cNvPicPr/>
            <p:nvPr/>
          </p:nvPicPr>
          <p:blipFill>
            <a:blip r:embed="rId359" cstate="print"/>
            <a:stretch>
              <a:fillRect/>
            </a:stretch>
          </p:blipFill>
          <p:spPr>
            <a:xfrm>
              <a:off x="5015153" y="5500699"/>
              <a:ext cx="14249" cy="12166"/>
            </a:xfrm>
            <a:prstGeom prst="rect">
              <a:avLst/>
            </a:prstGeom>
          </p:spPr>
        </p:pic>
        <p:pic>
          <p:nvPicPr>
            <p:cNvPr id="2426" name="object 426">
              <a:extLst>
                <a:ext uri="{FF2B5EF4-FFF2-40B4-BE49-F238E27FC236}">
                  <a16:creationId xmlns:a16="http://schemas.microsoft.com/office/drawing/2014/main" id="{33CFB3FB-B037-C5EE-FA62-ACCBC5C105FF}"/>
                </a:ext>
              </a:extLst>
            </p:cNvPr>
            <p:cNvPicPr/>
            <p:nvPr/>
          </p:nvPicPr>
          <p:blipFill>
            <a:blip r:embed="rId360" cstate="print"/>
            <a:stretch>
              <a:fillRect/>
            </a:stretch>
          </p:blipFill>
          <p:spPr>
            <a:xfrm>
              <a:off x="5063312" y="5210644"/>
              <a:ext cx="49492" cy="165595"/>
            </a:xfrm>
            <a:prstGeom prst="rect">
              <a:avLst/>
            </a:prstGeom>
          </p:spPr>
        </p:pic>
        <p:pic>
          <p:nvPicPr>
            <p:cNvPr id="2427" name="object 427">
              <a:extLst>
                <a:ext uri="{FF2B5EF4-FFF2-40B4-BE49-F238E27FC236}">
                  <a16:creationId xmlns:a16="http://schemas.microsoft.com/office/drawing/2014/main" id="{ABD6054F-02C2-5744-1D50-AF3001F8CDD6}"/>
                </a:ext>
              </a:extLst>
            </p:cNvPr>
            <p:cNvPicPr/>
            <p:nvPr/>
          </p:nvPicPr>
          <p:blipFill>
            <a:blip r:embed="rId36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8610" y="5676950"/>
              <a:ext cx="10172" cy="11264"/>
            </a:xfrm>
            <a:prstGeom prst="rect">
              <a:avLst/>
            </a:prstGeom>
          </p:spPr>
        </p:pic>
        <p:pic>
          <p:nvPicPr>
            <p:cNvPr id="2428" name="object 428">
              <a:extLst>
                <a:ext uri="{FF2B5EF4-FFF2-40B4-BE49-F238E27FC236}">
                  <a16:creationId xmlns:a16="http://schemas.microsoft.com/office/drawing/2014/main" id="{DB59120C-2AB6-6CC6-8AE5-EA294D512094}"/>
                </a:ext>
              </a:extLst>
            </p:cNvPr>
            <p:cNvPicPr/>
            <p:nvPr/>
          </p:nvPicPr>
          <p:blipFill>
            <a:blip r:embed="rId362" cstate="print"/>
            <a:stretch>
              <a:fillRect/>
            </a:stretch>
          </p:blipFill>
          <p:spPr>
            <a:xfrm>
              <a:off x="4990084" y="5678030"/>
              <a:ext cx="7632" cy="1879"/>
            </a:xfrm>
            <a:prstGeom prst="rect">
              <a:avLst/>
            </a:prstGeom>
          </p:spPr>
        </p:pic>
        <p:pic>
          <p:nvPicPr>
            <p:cNvPr id="2429" name="object 429">
              <a:extLst>
                <a:ext uri="{FF2B5EF4-FFF2-40B4-BE49-F238E27FC236}">
                  <a16:creationId xmlns:a16="http://schemas.microsoft.com/office/drawing/2014/main" id="{B92A9422-ADD9-0712-421E-51EAD76A1E6E}"/>
                </a:ext>
              </a:extLst>
            </p:cNvPr>
            <p:cNvPicPr/>
            <p:nvPr/>
          </p:nvPicPr>
          <p:blipFill>
            <a:blip r:embed="rId363" cstate="print"/>
            <a:stretch>
              <a:fillRect/>
            </a:stretch>
          </p:blipFill>
          <p:spPr>
            <a:xfrm>
              <a:off x="4990528" y="5678322"/>
              <a:ext cx="6781" cy="2362"/>
            </a:xfrm>
            <a:prstGeom prst="rect">
              <a:avLst/>
            </a:prstGeom>
          </p:spPr>
        </p:pic>
        <p:sp>
          <p:nvSpPr>
            <p:cNvPr id="2430" name="object 430">
              <a:extLst>
                <a:ext uri="{FF2B5EF4-FFF2-40B4-BE49-F238E27FC236}">
                  <a16:creationId xmlns:a16="http://schemas.microsoft.com/office/drawing/2014/main" id="{01CF1A1D-90BB-41A7-9A64-E57F614D68D6}"/>
                </a:ext>
              </a:extLst>
            </p:cNvPr>
            <p:cNvSpPr/>
            <p:nvPr/>
          </p:nvSpPr>
          <p:spPr>
            <a:xfrm>
              <a:off x="4995887" y="568005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819" y="0"/>
                  </a:lnTo>
                </a:path>
              </a:pathLst>
            </a:custGeom>
            <a:ln w="3175">
              <a:solidFill>
                <a:srgbClr val="34739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31" name="object 431">
              <a:extLst>
                <a:ext uri="{FF2B5EF4-FFF2-40B4-BE49-F238E27FC236}">
                  <a16:creationId xmlns:a16="http://schemas.microsoft.com/office/drawing/2014/main" id="{CC9DA056-1464-2373-06E6-730F98F729C4}"/>
                </a:ext>
              </a:extLst>
            </p:cNvPr>
            <p:cNvPicPr/>
            <p:nvPr/>
          </p:nvPicPr>
          <p:blipFill>
            <a:blip r:embed="rId364" cstate="print"/>
            <a:stretch>
              <a:fillRect/>
            </a:stretch>
          </p:blipFill>
          <p:spPr>
            <a:xfrm>
              <a:off x="5065814" y="5210721"/>
              <a:ext cx="11684" cy="8064"/>
            </a:xfrm>
            <a:prstGeom prst="rect">
              <a:avLst/>
            </a:prstGeom>
          </p:spPr>
        </p:pic>
        <p:pic>
          <p:nvPicPr>
            <p:cNvPr id="2432" name="object 432">
              <a:extLst>
                <a:ext uri="{FF2B5EF4-FFF2-40B4-BE49-F238E27FC236}">
                  <a16:creationId xmlns:a16="http://schemas.microsoft.com/office/drawing/2014/main" id="{84C7CBB4-7D77-6B5D-FDBE-BA6A76B7AA40}"/>
                </a:ext>
              </a:extLst>
            </p:cNvPr>
            <p:cNvPicPr/>
            <p:nvPr/>
          </p:nvPicPr>
          <p:blipFill>
            <a:blip r:embed="rId365" cstate="print"/>
            <a:stretch>
              <a:fillRect/>
            </a:stretch>
          </p:blipFill>
          <p:spPr>
            <a:xfrm>
              <a:off x="5064937" y="5206987"/>
              <a:ext cx="11061" cy="6438"/>
            </a:xfrm>
            <a:prstGeom prst="rect">
              <a:avLst/>
            </a:prstGeom>
          </p:spPr>
        </p:pic>
        <p:sp>
          <p:nvSpPr>
            <p:cNvPr id="2433" name="object 433">
              <a:extLst>
                <a:ext uri="{FF2B5EF4-FFF2-40B4-BE49-F238E27FC236}">
                  <a16:creationId xmlns:a16="http://schemas.microsoft.com/office/drawing/2014/main" id="{C62275DC-08A9-F7C9-B40F-3C9667F2D0B9}"/>
                </a:ext>
              </a:extLst>
            </p:cNvPr>
            <p:cNvSpPr/>
            <p:nvPr/>
          </p:nvSpPr>
          <p:spPr>
            <a:xfrm>
              <a:off x="5072024" y="5209133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1397" y="2730"/>
                  </a:lnTo>
                  <a:lnTo>
                    <a:pt x="1955" y="2565"/>
                  </a:lnTo>
                  <a:lnTo>
                    <a:pt x="2463" y="2349"/>
                  </a:lnTo>
                  <a:lnTo>
                    <a:pt x="2857" y="2108"/>
                  </a:lnTo>
                  <a:lnTo>
                    <a:pt x="2451" y="1130"/>
                  </a:lnTo>
                  <a:lnTo>
                    <a:pt x="1384" y="3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79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34" name="object 434">
              <a:extLst>
                <a:ext uri="{FF2B5EF4-FFF2-40B4-BE49-F238E27FC236}">
                  <a16:creationId xmlns:a16="http://schemas.microsoft.com/office/drawing/2014/main" id="{E60A177A-A5F7-D679-5949-88A8FFF877AC}"/>
                </a:ext>
              </a:extLst>
            </p:cNvPr>
            <p:cNvPicPr/>
            <p:nvPr/>
          </p:nvPicPr>
          <p:blipFill>
            <a:blip r:embed="rId36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3167" y="5406008"/>
              <a:ext cx="169329" cy="479551"/>
            </a:xfrm>
            <a:prstGeom prst="rect">
              <a:avLst/>
            </a:prstGeom>
          </p:spPr>
        </p:pic>
        <p:pic>
          <p:nvPicPr>
            <p:cNvPr id="2435" name="object 435">
              <a:extLst>
                <a:ext uri="{FF2B5EF4-FFF2-40B4-BE49-F238E27FC236}">
                  <a16:creationId xmlns:a16="http://schemas.microsoft.com/office/drawing/2014/main" id="{4DBC965F-3830-0F23-6D1D-08A0934F82E9}"/>
                </a:ext>
              </a:extLst>
            </p:cNvPr>
            <p:cNvPicPr/>
            <p:nvPr/>
          </p:nvPicPr>
          <p:blipFill>
            <a:blip r:embed="rId367" cstate="print"/>
            <a:stretch>
              <a:fillRect/>
            </a:stretch>
          </p:blipFill>
          <p:spPr>
            <a:xfrm>
              <a:off x="5114772" y="5478741"/>
              <a:ext cx="36105" cy="44754"/>
            </a:xfrm>
            <a:prstGeom prst="rect">
              <a:avLst/>
            </a:prstGeom>
          </p:spPr>
        </p:pic>
        <p:pic>
          <p:nvPicPr>
            <p:cNvPr id="2436" name="object 436">
              <a:extLst>
                <a:ext uri="{FF2B5EF4-FFF2-40B4-BE49-F238E27FC236}">
                  <a16:creationId xmlns:a16="http://schemas.microsoft.com/office/drawing/2014/main" id="{75FC27E8-80CB-CCF3-FE57-9BEFA436947D}"/>
                </a:ext>
              </a:extLst>
            </p:cNvPr>
            <p:cNvPicPr/>
            <p:nvPr/>
          </p:nvPicPr>
          <p:blipFill>
            <a:blip r:embed="rId36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0739" y="5800026"/>
              <a:ext cx="40741" cy="45135"/>
            </a:xfrm>
            <a:prstGeom prst="rect">
              <a:avLst/>
            </a:prstGeom>
          </p:spPr>
        </p:pic>
        <p:pic>
          <p:nvPicPr>
            <p:cNvPr id="2437" name="object 437">
              <a:extLst>
                <a:ext uri="{FF2B5EF4-FFF2-40B4-BE49-F238E27FC236}">
                  <a16:creationId xmlns:a16="http://schemas.microsoft.com/office/drawing/2014/main" id="{C01994DE-8A9B-22AD-7C49-44B5F1171550}"/>
                </a:ext>
              </a:extLst>
            </p:cNvPr>
            <p:cNvPicPr/>
            <p:nvPr/>
          </p:nvPicPr>
          <p:blipFill>
            <a:blip r:embed="rId36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4175" y="5603735"/>
              <a:ext cx="50939" cy="56451"/>
            </a:xfrm>
            <a:prstGeom prst="rect">
              <a:avLst/>
            </a:prstGeom>
          </p:spPr>
        </p:pic>
        <p:pic>
          <p:nvPicPr>
            <p:cNvPr id="2438" name="object 438">
              <a:extLst>
                <a:ext uri="{FF2B5EF4-FFF2-40B4-BE49-F238E27FC236}">
                  <a16:creationId xmlns:a16="http://schemas.microsoft.com/office/drawing/2014/main" id="{9C5C07F7-58B3-2626-54BC-1F057AA6C5BE}"/>
                </a:ext>
              </a:extLst>
            </p:cNvPr>
            <p:cNvPicPr/>
            <p:nvPr/>
          </p:nvPicPr>
          <p:blipFill>
            <a:blip r:embed="rId37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7259" y="5771807"/>
              <a:ext cx="65074" cy="63931"/>
            </a:xfrm>
            <a:prstGeom prst="rect">
              <a:avLst/>
            </a:prstGeom>
          </p:spPr>
        </p:pic>
        <p:pic>
          <p:nvPicPr>
            <p:cNvPr id="2439" name="object 439">
              <a:extLst>
                <a:ext uri="{FF2B5EF4-FFF2-40B4-BE49-F238E27FC236}">
                  <a16:creationId xmlns:a16="http://schemas.microsoft.com/office/drawing/2014/main" id="{6333DB31-ECAE-F889-E38A-80E4AD5D9C59}"/>
                </a:ext>
              </a:extLst>
            </p:cNvPr>
            <p:cNvPicPr/>
            <p:nvPr/>
          </p:nvPicPr>
          <p:blipFill>
            <a:blip r:embed="rId37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5052" y="5876670"/>
              <a:ext cx="84289" cy="89839"/>
            </a:xfrm>
            <a:prstGeom prst="rect">
              <a:avLst/>
            </a:prstGeom>
          </p:spPr>
        </p:pic>
        <p:pic>
          <p:nvPicPr>
            <p:cNvPr id="2440" name="object 440">
              <a:extLst>
                <a:ext uri="{FF2B5EF4-FFF2-40B4-BE49-F238E27FC236}">
                  <a16:creationId xmlns:a16="http://schemas.microsoft.com/office/drawing/2014/main" id="{CCB1686A-5884-7DE9-ED97-6CD74ED64C8A}"/>
                </a:ext>
              </a:extLst>
            </p:cNvPr>
            <p:cNvPicPr/>
            <p:nvPr/>
          </p:nvPicPr>
          <p:blipFill>
            <a:blip r:embed="rId372" cstate="print"/>
            <a:stretch>
              <a:fillRect/>
            </a:stretch>
          </p:blipFill>
          <p:spPr>
            <a:xfrm>
              <a:off x="6455612" y="6117805"/>
              <a:ext cx="10998" cy="9385"/>
            </a:xfrm>
            <a:prstGeom prst="rect">
              <a:avLst/>
            </a:prstGeom>
          </p:spPr>
        </p:pic>
        <p:pic>
          <p:nvPicPr>
            <p:cNvPr id="2441" name="object 441">
              <a:extLst>
                <a:ext uri="{FF2B5EF4-FFF2-40B4-BE49-F238E27FC236}">
                  <a16:creationId xmlns:a16="http://schemas.microsoft.com/office/drawing/2014/main" id="{3F6733A8-C0F3-D016-0030-93F56D398A3D}"/>
                </a:ext>
              </a:extLst>
            </p:cNvPr>
            <p:cNvPicPr/>
            <p:nvPr/>
          </p:nvPicPr>
          <p:blipFill>
            <a:blip r:embed="rId37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7553" y="6009068"/>
              <a:ext cx="10909" cy="12191"/>
            </a:xfrm>
            <a:prstGeom prst="rect">
              <a:avLst/>
            </a:prstGeom>
          </p:spPr>
        </p:pic>
        <p:pic>
          <p:nvPicPr>
            <p:cNvPr id="2442" name="object 442">
              <a:extLst>
                <a:ext uri="{FF2B5EF4-FFF2-40B4-BE49-F238E27FC236}">
                  <a16:creationId xmlns:a16="http://schemas.microsoft.com/office/drawing/2014/main" id="{C12823A9-5493-006E-BC0D-77D606A890F3}"/>
                </a:ext>
              </a:extLst>
            </p:cNvPr>
            <p:cNvPicPr/>
            <p:nvPr/>
          </p:nvPicPr>
          <p:blipFill>
            <a:blip r:embed="rId374" cstate="print"/>
            <a:stretch>
              <a:fillRect/>
            </a:stretch>
          </p:blipFill>
          <p:spPr>
            <a:xfrm>
              <a:off x="6389306" y="6010579"/>
              <a:ext cx="7175" cy="2540"/>
            </a:xfrm>
            <a:prstGeom prst="rect">
              <a:avLst/>
            </a:prstGeom>
          </p:spPr>
        </p:pic>
        <p:sp>
          <p:nvSpPr>
            <p:cNvPr id="2443" name="object 443">
              <a:extLst>
                <a:ext uri="{FF2B5EF4-FFF2-40B4-BE49-F238E27FC236}">
                  <a16:creationId xmlns:a16="http://schemas.microsoft.com/office/drawing/2014/main" id="{D397546E-C6AB-7303-1C58-DDE94F6BAE16}"/>
                </a:ext>
              </a:extLst>
            </p:cNvPr>
            <p:cNvSpPr/>
            <p:nvPr/>
          </p:nvSpPr>
          <p:spPr>
            <a:xfrm>
              <a:off x="6389944" y="601247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80" y="0"/>
                  </a:lnTo>
                </a:path>
              </a:pathLst>
            </a:custGeom>
            <a:ln w="3175">
              <a:solidFill>
                <a:srgbClr val="3D61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44" name="object 444">
              <a:extLst>
                <a:ext uri="{FF2B5EF4-FFF2-40B4-BE49-F238E27FC236}">
                  <a16:creationId xmlns:a16="http://schemas.microsoft.com/office/drawing/2014/main" id="{F2B85A9A-8A2C-0FB9-87F8-7B4579F87E6D}"/>
                </a:ext>
              </a:extLst>
            </p:cNvPr>
            <p:cNvPicPr/>
            <p:nvPr/>
          </p:nvPicPr>
          <p:blipFill>
            <a:blip r:embed="rId37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9072" y="6114986"/>
              <a:ext cx="86370" cy="162420"/>
            </a:xfrm>
            <a:prstGeom prst="rect">
              <a:avLst/>
            </a:prstGeom>
          </p:spPr>
        </p:pic>
        <p:pic>
          <p:nvPicPr>
            <p:cNvPr id="2445" name="object 445">
              <a:extLst>
                <a:ext uri="{FF2B5EF4-FFF2-40B4-BE49-F238E27FC236}">
                  <a16:creationId xmlns:a16="http://schemas.microsoft.com/office/drawing/2014/main" id="{9CF961FF-D39E-6790-4319-2BA37492E896}"/>
                </a:ext>
              </a:extLst>
            </p:cNvPr>
            <p:cNvPicPr/>
            <p:nvPr/>
          </p:nvPicPr>
          <p:blipFill>
            <a:blip r:embed="rId376" cstate="print"/>
            <a:stretch>
              <a:fillRect/>
            </a:stretch>
          </p:blipFill>
          <p:spPr>
            <a:xfrm>
              <a:off x="6452768" y="6183909"/>
              <a:ext cx="13620" cy="16573"/>
            </a:xfrm>
            <a:prstGeom prst="rect">
              <a:avLst/>
            </a:prstGeom>
          </p:spPr>
        </p:pic>
        <p:pic>
          <p:nvPicPr>
            <p:cNvPr id="2446" name="object 446">
              <a:extLst>
                <a:ext uri="{FF2B5EF4-FFF2-40B4-BE49-F238E27FC236}">
                  <a16:creationId xmlns:a16="http://schemas.microsoft.com/office/drawing/2014/main" id="{238F1C4D-C05A-56A5-A34F-5B275955EEBC}"/>
                </a:ext>
              </a:extLst>
            </p:cNvPr>
            <p:cNvPicPr/>
            <p:nvPr/>
          </p:nvPicPr>
          <p:blipFill>
            <a:blip r:embed="rId377" cstate="print"/>
            <a:stretch>
              <a:fillRect/>
            </a:stretch>
          </p:blipFill>
          <p:spPr>
            <a:xfrm>
              <a:off x="6453730" y="6185560"/>
              <a:ext cx="10518" cy="2921"/>
            </a:xfrm>
            <a:prstGeom prst="rect">
              <a:avLst/>
            </a:prstGeom>
          </p:spPr>
        </p:pic>
        <p:sp>
          <p:nvSpPr>
            <p:cNvPr id="2447" name="object 447">
              <a:extLst>
                <a:ext uri="{FF2B5EF4-FFF2-40B4-BE49-F238E27FC236}">
                  <a16:creationId xmlns:a16="http://schemas.microsoft.com/office/drawing/2014/main" id="{1C328995-D0EB-2786-BBFE-ED1E8A4393D1}"/>
                </a:ext>
              </a:extLst>
            </p:cNvPr>
            <p:cNvSpPr/>
            <p:nvPr/>
          </p:nvSpPr>
          <p:spPr>
            <a:xfrm>
              <a:off x="6453924" y="6186703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1727" y="0"/>
                  </a:moveTo>
                  <a:lnTo>
                    <a:pt x="927" y="431"/>
                  </a:lnTo>
                  <a:lnTo>
                    <a:pt x="317" y="1028"/>
                  </a:lnTo>
                  <a:lnTo>
                    <a:pt x="0" y="1714"/>
                  </a:lnTo>
                  <a:lnTo>
                    <a:pt x="685" y="2146"/>
                  </a:lnTo>
                  <a:lnTo>
                    <a:pt x="1625" y="2489"/>
                  </a:lnTo>
                  <a:lnTo>
                    <a:pt x="2717" y="2692"/>
                  </a:lnTo>
                  <a:lnTo>
                    <a:pt x="2044" y="901"/>
                  </a:lnTo>
                  <a:lnTo>
                    <a:pt x="1727" y="0"/>
                  </a:lnTo>
                  <a:close/>
                </a:path>
              </a:pathLst>
            </a:custGeom>
            <a:solidFill>
              <a:srgbClr val="326B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48" name="object 448">
              <a:extLst>
                <a:ext uri="{FF2B5EF4-FFF2-40B4-BE49-F238E27FC236}">
                  <a16:creationId xmlns:a16="http://schemas.microsoft.com/office/drawing/2014/main" id="{A9007386-E918-E1B0-DF77-AD17D98827FD}"/>
                </a:ext>
              </a:extLst>
            </p:cNvPr>
            <p:cNvPicPr/>
            <p:nvPr/>
          </p:nvPicPr>
          <p:blipFill>
            <a:blip r:embed="rId378" cstate="print"/>
            <a:stretch>
              <a:fillRect/>
            </a:stretch>
          </p:blipFill>
          <p:spPr>
            <a:xfrm>
              <a:off x="6429476" y="5871438"/>
              <a:ext cx="10972" cy="9372"/>
            </a:xfrm>
            <a:prstGeom prst="rect">
              <a:avLst/>
            </a:prstGeom>
          </p:spPr>
        </p:pic>
        <p:pic>
          <p:nvPicPr>
            <p:cNvPr id="2449" name="object 449">
              <a:extLst>
                <a:ext uri="{FF2B5EF4-FFF2-40B4-BE49-F238E27FC236}">
                  <a16:creationId xmlns:a16="http://schemas.microsoft.com/office/drawing/2014/main" id="{DBC2EA66-C98C-FF84-0C05-A8297FE7B2C3}"/>
                </a:ext>
              </a:extLst>
            </p:cNvPr>
            <p:cNvPicPr/>
            <p:nvPr/>
          </p:nvPicPr>
          <p:blipFill>
            <a:blip r:embed="rId379" cstate="print"/>
            <a:stretch>
              <a:fillRect/>
            </a:stretch>
          </p:blipFill>
          <p:spPr>
            <a:xfrm>
              <a:off x="6430708" y="5868644"/>
              <a:ext cx="8534" cy="6438"/>
            </a:xfrm>
            <a:prstGeom prst="rect">
              <a:avLst/>
            </a:prstGeom>
          </p:spPr>
        </p:pic>
        <p:pic>
          <p:nvPicPr>
            <p:cNvPr id="2450" name="object 450">
              <a:extLst>
                <a:ext uri="{FF2B5EF4-FFF2-40B4-BE49-F238E27FC236}">
                  <a16:creationId xmlns:a16="http://schemas.microsoft.com/office/drawing/2014/main" id="{1B1EA796-BA4E-3B29-00AC-75A5060EA95A}"/>
                </a:ext>
              </a:extLst>
            </p:cNvPr>
            <p:cNvPicPr/>
            <p:nvPr/>
          </p:nvPicPr>
          <p:blipFill>
            <a:blip r:embed="rId38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0807" y="5930925"/>
              <a:ext cx="12026" cy="9017"/>
            </a:xfrm>
            <a:prstGeom prst="rect">
              <a:avLst/>
            </a:prstGeom>
          </p:spPr>
        </p:pic>
        <p:pic>
          <p:nvPicPr>
            <p:cNvPr id="2451" name="object 451">
              <a:extLst>
                <a:ext uri="{FF2B5EF4-FFF2-40B4-BE49-F238E27FC236}">
                  <a16:creationId xmlns:a16="http://schemas.microsoft.com/office/drawing/2014/main" id="{3CE82442-0BB2-1199-5E3E-F184E6075379}"/>
                </a:ext>
              </a:extLst>
            </p:cNvPr>
            <p:cNvPicPr/>
            <p:nvPr/>
          </p:nvPicPr>
          <p:blipFill>
            <a:blip r:embed="rId381" cstate="print"/>
            <a:stretch>
              <a:fillRect/>
            </a:stretch>
          </p:blipFill>
          <p:spPr>
            <a:xfrm>
              <a:off x="6396469" y="5766638"/>
              <a:ext cx="15392" cy="17056"/>
            </a:xfrm>
            <a:prstGeom prst="rect">
              <a:avLst/>
            </a:prstGeom>
          </p:spPr>
        </p:pic>
        <p:pic>
          <p:nvPicPr>
            <p:cNvPr id="2452" name="object 452">
              <a:extLst>
                <a:ext uri="{FF2B5EF4-FFF2-40B4-BE49-F238E27FC236}">
                  <a16:creationId xmlns:a16="http://schemas.microsoft.com/office/drawing/2014/main" id="{D81CFC8F-31CA-E8A0-BA32-41FD0D931140}"/>
                </a:ext>
              </a:extLst>
            </p:cNvPr>
            <p:cNvPicPr/>
            <p:nvPr/>
          </p:nvPicPr>
          <p:blipFill>
            <a:blip r:embed="rId38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7094" y="6247396"/>
              <a:ext cx="69837" cy="208356"/>
            </a:xfrm>
            <a:prstGeom prst="rect">
              <a:avLst/>
            </a:prstGeom>
          </p:spPr>
        </p:pic>
        <p:pic>
          <p:nvPicPr>
            <p:cNvPr id="2453" name="object 453">
              <a:extLst>
                <a:ext uri="{FF2B5EF4-FFF2-40B4-BE49-F238E27FC236}">
                  <a16:creationId xmlns:a16="http://schemas.microsoft.com/office/drawing/2014/main" id="{1E8DCE89-E1D2-B51A-8BD4-48CAC445CEA9}"/>
                </a:ext>
              </a:extLst>
            </p:cNvPr>
            <p:cNvPicPr/>
            <p:nvPr/>
          </p:nvPicPr>
          <p:blipFill>
            <a:blip r:embed="rId38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1310" y="6141846"/>
              <a:ext cx="60998" cy="117690"/>
            </a:xfrm>
            <a:prstGeom prst="rect">
              <a:avLst/>
            </a:prstGeom>
          </p:spPr>
        </p:pic>
        <p:sp>
          <p:nvSpPr>
            <p:cNvPr id="2454" name="object 454">
              <a:extLst>
                <a:ext uri="{FF2B5EF4-FFF2-40B4-BE49-F238E27FC236}">
                  <a16:creationId xmlns:a16="http://schemas.microsoft.com/office/drawing/2014/main" id="{03BDFA99-04E5-6848-2B8C-FFFA4F6DA240}"/>
                </a:ext>
              </a:extLst>
            </p:cNvPr>
            <p:cNvSpPr/>
            <p:nvPr/>
          </p:nvSpPr>
          <p:spPr>
            <a:xfrm>
              <a:off x="6418897" y="6516197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15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48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55" name="object 455">
              <a:extLst>
                <a:ext uri="{FF2B5EF4-FFF2-40B4-BE49-F238E27FC236}">
                  <a16:creationId xmlns:a16="http://schemas.microsoft.com/office/drawing/2014/main" id="{263C004A-F5D7-C0DF-121F-1189038B1CBB}"/>
                </a:ext>
              </a:extLst>
            </p:cNvPr>
            <p:cNvPicPr/>
            <p:nvPr/>
          </p:nvPicPr>
          <p:blipFill>
            <a:blip r:embed="rId384" cstate="print"/>
            <a:stretch>
              <a:fillRect/>
            </a:stretch>
          </p:blipFill>
          <p:spPr>
            <a:xfrm>
              <a:off x="6398170" y="6066078"/>
              <a:ext cx="22898" cy="31584"/>
            </a:xfrm>
            <a:prstGeom prst="rect">
              <a:avLst/>
            </a:prstGeom>
          </p:spPr>
        </p:pic>
        <p:pic>
          <p:nvPicPr>
            <p:cNvPr id="2456" name="object 456">
              <a:extLst>
                <a:ext uri="{FF2B5EF4-FFF2-40B4-BE49-F238E27FC236}">
                  <a16:creationId xmlns:a16="http://schemas.microsoft.com/office/drawing/2014/main" id="{E89C30E0-89EC-4A99-E0D2-464C7CDB3F41}"/>
                </a:ext>
              </a:extLst>
            </p:cNvPr>
            <p:cNvPicPr/>
            <p:nvPr/>
          </p:nvPicPr>
          <p:blipFill>
            <a:blip r:embed="rId385" cstate="print"/>
            <a:stretch>
              <a:fillRect/>
            </a:stretch>
          </p:blipFill>
          <p:spPr>
            <a:xfrm>
              <a:off x="6406680" y="6080594"/>
              <a:ext cx="14643" cy="11582"/>
            </a:xfrm>
            <a:prstGeom prst="rect">
              <a:avLst/>
            </a:prstGeom>
          </p:spPr>
        </p:pic>
        <p:pic>
          <p:nvPicPr>
            <p:cNvPr id="2457" name="object 457">
              <a:extLst>
                <a:ext uri="{FF2B5EF4-FFF2-40B4-BE49-F238E27FC236}">
                  <a16:creationId xmlns:a16="http://schemas.microsoft.com/office/drawing/2014/main" id="{45C8BA64-A34C-61D8-19BB-164CAA62E77D}"/>
                </a:ext>
              </a:extLst>
            </p:cNvPr>
            <p:cNvPicPr/>
            <p:nvPr/>
          </p:nvPicPr>
          <p:blipFill>
            <a:blip r:embed="rId38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0307" y="6378511"/>
              <a:ext cx="81356" cy="210477"/>
            </a:xfrm>
            <a:prstGeom prst="rect">
              <a:avLst/>
            </a:prstGeom>
          </p:spPr>
        </p:pic>
        <p:pic>
          <p:nvPicPr>
            <p:cNvPr id="2458" name="object 458">
              <a:extLst>
                <a:ext uri="{FF2B5EF4-FFF2-40B4-BE49-F238E27FC236}">
                  <a16:creationId xmlns:a16="http://schemas.microsoft.com/office/drawing/2014/main" id="{A91B712F-D988-3F95-3EA4-84A6DCD10500}"/>
                </a:ext>
              </a:extLst>
            </p:cNvPr>
            <p:cNvPicPr/>
            <p:nvPr/>
          </p:nvPicPr>
          <p:blipFill>
            <a:blip r:embed="rId38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4594" y="5980925"/>
              <a:ext cx="14300" cy="9931"/>
            </a:xfrm>
            <a:prstGeom prst="rect">
              <a:avLst/>
            </a:prstGeom>
          </p:spPr>
        </p:pic>
        <p:pic>
          <p:nvPicPr>
            <p:cNvPr id="2459" name="object 459">
              <a:extLst>
                <a:ext uri="{FF2B5EF4-FFF2-40B4-BE49-F238E27FC236}">
                  <a16:creationId xmlns:a16="http://schemas.microsoft.com/office/drawing/2014/main" id="{823BA929-0569-470A-B143-A69E2918213E}"/>
                </a:ext>
              </a:extLst>
            </p:cNvPr>
            <p:cNvPicPr/>
            <p:nvPr/>
          </p:nvPicPr>
          <p:blipFill>
            <a:blip r:embed="rId388" cstate="print"/>
            <a:stretch>
              <a:fillRect/>
            </a:stretch>
          </p:blipFill>
          <p:spPr>
            <a:xfrm>
              <a:off x="6368173" y="6251174"/>
              <a:ext cx="91186" cy="88119"/>
            </a:xfrm>
            <a:prstGeom prst="rect">
              <a:avLst/>
            </a:prstGeom>
          </p:spPr>
        </p:pic>
        <p:pic>
          <p:nvPicPr>
            <p:cNvPr id="2460" name="object 460">
              <a:extLst>
                <a:ext uri="{FF2B5EF4-FFF2-40B4-BE49-F238E27FC236}">
                  <a16:creationId xmlns:a16="http://schemas.microsoft.com/office/drawing/2014/main" id="{B824B9E9-A762-ED47-5BB2-0B0AC5018F23}"/>
                </a:ext>
              </a:extLst>
            </p:cNvPr>
            <p:cNvPicPr/>
            <p:nvPr/>
          </p:nvPicPr>
          <p:blipFill>
            <a:blip r:embed="rId38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9849" y="6322021"/>
              <a:ext cx="32969" cy="36550"/>
            </a:xfrm>
            <a:prstGeom prst="rect">
              <a:avLst/>
            </a:prstGeom>
          </p:spPr>
        </p:pic>
        <p:pic>
          <p:nvPicPr>
            <p:cNvPr id="2461" name="object 461">
              <a:extLst>
                <a:ext uri="{FF2B5EF4-FFF2-40B4-BE49-F238E27FC236}">
                  <a16:creationId xmlns:a16="http://schemas.microsoft.com/office/drawing/2014/main" id="{D198215B-FF0C-645C-B753-0D74CF16B1C1}"/>
                </a:ext>
              </a:extLst>
            </p:cNvPr>
            <p:cNvPicPr/>
            <p:nvPr/>
          </p:nvPicPr>
          <p:blipFill>
            <a:blip r:embed="rId390" cstate="print"/>
            <a:stretch>
              <a:fillRect/>
            </a:stretch>
          </p:blipFill>
          <p:spPr>
            <a:xfrm>
              <a:off x="4684665" y="4358178"/>
              <a:ext cx="996365" cy="320503"/>
            </a:xfrm>
            <a:prstGeom prst="rect">
              <a:avLst/>
            </a:prstGeom>
          </p:spPr>
        </p:pic>
        <p:pic>
          <p:nvPicPr>
            <p:cNvPr id="2462" name="object 462">
              <a:extLst>
                <a:ext uri="{FF2B5EF4-FFF2-40B4-BE49-F238E27FC236}">
                  <a16:creationId xmlns:a16="http://schemas.microsoft.com/office/drawing/2014/main" id="{175BB533-C79E-A0C8-5FF6-EAFD33179EA4}"/>
                </a:ext>
              </a:extLst>
            </p:cNvPr>
            <p:cNvPicPr/>
            <p:nvPr/>
          </p:nvPicPr>
          <p:blipFill>
            <a:blip r:embed="rId391" cstate="print"/>
            <a:stretch>
              <a:fillRect/>
            </a:stretch>
          </p:blipFill>
          <p:spPr>
            <a:xfrm>
              <a:off x="4469307" y="1707654"/>
              <a:ext cx="139217" cy="91046"/>
            </a:xfrm>
            <a:prstGeom prst="rect">
              <a:avLst/>
            </a:prstGeom>
          </p:spPr>
        </p:pic>
        <p:pic>
          <p:nvPicPr>
            <p:cNvPr id="2463" name="object 463">
              <a:extLst>
                <a:ext uri="{FF2B5EF4-FFF2-40B4-BE49-F238E27FC236}">
                  <a16:creationId xmlns:a16="http://schemas.microsoft.com/office/drawing/2014/main" id="{886FEAAD-9378-0FC7-1F3D-592E42166F19}"/>
                </a:ext>
              </a:extLst>
            </p:cNvPr>
            <p:cNvPicPr/>
            <p:nvPr/>
          </p:nvPicPr>
          <p:blipFill>
            <a:blip r:embed="rId39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4059" y="1700212"/>
              <a:ext cx="454748" cy="135877"/>
            </a:xfrm>
            <a:prstGeom prst="rect">
              <a:avLst/>
            </a:prstGeom>
          </p:spPr>
        </p:pic>
        <p:pic>
          <p:nvPicPr>
            <p:cNvPr id="2464" name="object 464">
              <a:extLst>
                <a:ext uri="{FF2B5EF4-FFF2-40B4-BE49-F238E27FC236}">
                  <a16:creationId xmlns:a16="http://schemas.microsoft.com/office/drawing/2014/main" id="{206A8830-0067-AC05-290C-E913008C5540}"/>
                </a:ext>
              </a:extLst>
            </p:cNvPr>
            <p:cNvPicPr/>
            <p:nvPr/>
          </p:nvPicPr>
          <p:blipFill>
            <a:blip r:embed="rId393" cstate="print"/>
            <a:stretch>
              <a:fillRect/>
            </a:stretch>
          </p:blipFill>
          <p:spPr>
            <a:xfrm>
              <a:off x="4373646" y="1257765"/>
              <a:ext cx="712669" cy="376296"/>
            </a:xfrm>
            <a:prstGeom prst="rect">
              <a:avLst/>
            </a:prstGeom>
          </p:spPr>
        </p:pic>
        <p:pic>
          <p:nvPicPr>
            <p:cNvPr id="2465" name="object 465">
              <a:extLst>
                <a:ext uri="{FF2B5EF4-FFF2-40B4-BE49-F238E27FC236}">
                  <a16:creationId xmlns:a16="http://schemas.microsoft.com/office/drawing/2014/main" id="{7F0E5550-BBE2-7A85-2F9E-1E9AC93C5945}"/>
                </a:ext>
              </a:extLst>
            </p:cNvPr>
            <p:cNvPicPr/>
            <p:nvPr/>
          </p:nvPicPr>
          <p:blipFill>
            <a:blip r:embed="rId394" cstate="print"/>
            <a:stretch>
              <a:fillRect/>
            </a:stretch>
          </p:blipFill>
          <p:spPr>
            <a:xfrm>
              <a:off x="6282550" y="3480384"/>
              <a:ext cx="47294" cy="37706"/>
            </a:xfrm>
            <a:prstGeom prst="rect">
              <a:avLst/>
            </a:prstGeom>
          </p:spPr>
        </p:pic>
        <p:pic>
          <p:nvPicPr>
            <p:cNvPr id="2466" name="object 466">
              <a:extLst>
                <a:ext uri="{FF2B5EF4-FFF2-40B4-BE49-F238E27FC236}">
                  <a16:creationId xmlns:a16="http://schemas.microsoft.com/office/drawing/2014/main" id="{2D625D2F-3BB6-60CD-04D1-79074D3E49FB}"/>
                </a:ext>
              </a:extLst>
            </p:cNvPr>
            <p:cNvPicPr/>
            <p:nvPr/>
          </p:nvPicPr>
          <p:blipFill>
            <a:blip r:embed="rId395" cstate="print"/>
            <a:stretch>
              <a:fillRect/>
            </a:stretch>
          </p:blipFill>
          <p:spPr>
            <a:xfrm>
              <a:off x="6173698" y="3231908"/>
              <a:ext cx="109664" cy="62275"/>
            </a:xfrm>
            <a:prstGeom prst="rect">
              <a:avLst/>
            </a:prstGeom>
          </p:spPr>
        </p:pic>
        <p:pic>
          <p:nvPicPr>
            <p:cNvPr id="2467" name="object 467">
              <a:extLst>
                <a:ext uri="{FF2B5EF4-FFF2-40B4-BE49-F238E27FC236}">
                  <a16:creationId xmlns:a16="http://schemas.microsoft.com/office/drawing/2014/main" id="{ECA7B142-158B-6ED7-9D28-A756AF1A4E67}"/>
                </a:ext>
              </a:extLst>
            </p:cNvPr>
            <p:cNvPicPr/>
            <p:nvPr/>
          </p:nvPicPr>
          <p:blipFill>
            <a:blip r:embed="rId396" cstate="print"/>
            <a:stretch>
              <a:fillRect/>
            </a:stretch>
          </p:blipFill>
          <p:spPr>
            <a:xfrm>
              <a:off x="6265227" y="3296640"/>
              <a:ext cx="82842" cy="61213"/>
            </a:xfrm>
            <a:prstGeom prst="rect">
              <a:avLst/>
            </a:prstGeom>
          </p:spPr>
        </p:pic>
        <p:pic>
          <p:nvPicPr>
            <p:cNvPr id="2468" name="object 468">
              <a:extLst>
                <a:ext uri="{FF2B5EF4-FFF2-40B4-BE49-F238E27FC236}">
                  <a16:creationId xmlns:a16="http://schemas.microsoft.com/office/drawing/2014/main" id="{53D286DB-3646-A20F-F07E-31A8B803B03B}"/>
                </a:ext>
              </a:extLst>
            </p:cNvPr>
            <p:cNvPicPr/>
            <p:nvPr/>
          </p:nvPicPr>
          <p:blipFill>
            <a:blip r:embed="rId397" cstate="print"/>
            <a:stretch>
              <a:fillRect/>
            </a:stretch>
          </p:blipFill>
          <p:spPr>
            <a:xfrm>
              <a:off x="6300482" y="3243503"/>
              <a:ext cx="25488" cy="30340"/>
            </a:xfrm>
            <a:prstGeom prst="rect">
              <a:avLst/>
            </a:prstGeom>
          </p:spPr>
        </p:pic>
        <p:pic>
          <p:nvPicPr>
            <p:cNvPr id="2469" name="object 469">
              <a:extLst>
                <a:ext uri="{FF2B5EF4-FFF2-40B4-BE49-F238E27FC236}">
                  <a16:creationId xmlns:a16="http://schemas.microsoft.com/office/drawing/2014/main" id="{80BA2707-1D27-E05C-CFF4-50377F8229B4}"/>
                </a:ext>
              </a:extLst>
            </p:cNvPr>
            <p:cNvPicPr/>
            <p:nvPr/>
          </p:nvPicPr>
          <p:blipFill>
            <a:blip r:embed="rId398" cstate="print"/>
            <a:stretch>
              <a:fillRect/>
            </a:stretch>
          </p:blipFill>
          <p:spPr>
            <a:xfrm>
              <a:off x="6218313" y="3381946"/>
              <a:ext cx="45440" cy="28181"/>
            </a:xfrm>
            <a:prstGeom prst="rect">
              <a:avLst/>
            </a:prstGeom>
          </p:spPr>
        </p:pic>
        <p:pic>
          <p:nvPicPr>
            <p:cNvPr id="2470" name="object 470">
              <a:extLst>
                <a:ext uri="{FF2B5EF4-FFF2-40B4-BE49-F238E27FC236}">
                  <a16:creationId xmlns:a16="http://schemas.microsoft.com/office/drawing/2014/main" id="{F8F86600-BA35-C357-0712-5D163B8DCF28}"/>
                </a:ext>
              </a:extLst>
            </p:cNvPr>
            <p:cNvPicPr/>
            <p:nvPr/>
          </p:nvPicPr>
          <p:blipFill>
            <a:blip r:embed="rId399" cstate="print"/>
            <a:stretch>
              <a:fillRect/>
            </a:stretch>
          </p:blipFill>
          <p:spPr>
            <a:xfrm>
              <a:off x="6346850" y="3464623"/>
              <a:ext cx="90568" cy="65239"/>
            </a:xfrm>
            <a:prstGeom prst="rect">
              <a:avLst/>
            </a:prstGeom>
          </p:spPr>
        </p:pic>
        <p:pic>
          <p:nvPicPr>
            <p:cNvPr id="2471" name="object 471">
              <a:extLst>
                <a:ext uri="{FF2B5EF4-FFF2-40B4-BE49-F238E27FC236}">
                  <a16:creationId xmlns:a16="http://schemas.microsoft.com/office/drawing/2014/main" id="{D4D3E602-6485-62F5-693D-235550F4FD7B}"/>
                </a:ext>
              </a:extLst>
            </p:cNvPr>
            <p:cNvPicPr/>
            <p:nvPr/>
          </p:nvPicPr>
          <p:blipFill>
            <a:blip r:embed="rId400" cstate="print"/>
            <a:stretch>
              <a:fillRect/>
            </a:stretch>
          </p:blipFill>
          <p:spPr>
            <a:xfrm>
              <a:off x="6237388" y="3328682"/>
              <a:ext cx="135585" cy="135140"/>
            </a:xfrm>
            <a:prstGeom prst="rect">
              <a:avLst/>
            </a:prstGeom>
          </p:spPr>
        </p:pic>
        <p:pic>
          <p:nvPicPr>
            <p:cNvPr id="2472" name="object 472">
              <a:extLst>
                <a:ext uri="{FF2B5EF4-FFF2-40B4-BE49-F238E27FC236}">
                  <a16:creationId xmlns:a16="http://schemas.microsoft.com/office/drawing/2014/main" id="{CE15F49D-3EC8-1E23-F94E-D8A668D18268}"/>
                </a:ext>
              </a:extLst>
            </p:cNvPr>
            <p:cNvPicPr/>
            <p:nvPr/>
          </p:nvPicPr>
          <p:blipFill>
            <a:blip r:embed="rId40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8823" y="3303663"/>
              <a:ext cx="25577" cy="15862"/>
            </a:xfrm>
            <a:prstGeom prst="rect">
              <a:avLst/>
            </a:prstGeom>
          </p:spPr>
        </p:pic>
        <p:pic>
          <p:nvPicPr>
            <p:cNvPr id="2473" name="object 473">
              <a:extLst>
                <a:ext uri="{FF2B5EF4-FFF2-40B4-BE49-F238E27FC236}">
                  <a16:creationId xmlns:a16="http://schemas.microsoft.com/office/drawing/2014/main" id="{52F44208-00CB-3339-DE21-DF0BB13D8B15}"/>
                </a:ext>
              </a:extLst>
            </p:cNvPr>
            <p:cNvPicPr/>
            <p:nvPr/>
          </p:nvPicPr>
          <p:blipFill>
            <a:blip r:embed="rId402" cstate="print"/>
            <a:stretch>
              <a:fillRect/>
            </a:stretch>
          </p:blipFill>
          <p:spPr>
            <a:xfrm>
              <a:off x="6358381" y="3328251"/>
              <a:ext cx="32321" cy="20065"/>
            </a:xfrm>
            <a:prstGeom prst="rect">
              <a:avLst/>
            </a:prstGeom>
          </p:spPr>
        </p:pic>
        <p:pic>
          <p:nvPicPr>
            <p:cNvPr id="2474" name="object 474">
              <a:extLst>
                <a:ext uri="{FF2B5EF4-FFF2-40B4-BE49-F238E27FC236}">
                  <a16:creationId xmlns:a16="http://schemas.microsoft.com/office/drawing/2014/main" id="{58F99E44-64F3-B5F0-6E53-652DC1E98390}"/>
                </a:ext>
              </a:extLst>
            </p:cNvPr>
            <p:cNvPicPr/>
            <p:nvPr/>
          </p:nvPicPr>
          <p:blipFill>
            <a:blip r:embed="rId403" cstate="print"/>
            <a:stretch>
              <a:fillRect/>
            </a:stretch>
          </p:blipFill>
          <p:spPr>
            <a:xfrm>
              <a:off x="6386766" y="3581489"/>
              <a:ext cx="45427" cy="28206"/>
            </a:xfrm>
            <a:prstGeom prst="rect">
              <a:avLst/>
            </a:prstGeom>
          </p:spPr>
        </p:pic>
        <p:pic>
          <p:nvPicPr>
            <p:cNvPr id="2475" name="object 475">
              <a:extLst>
                <a:ext uri="{FF2B5EF4-FFF2-40B4-BE49-F238E27FC236}">
                  <a16:creationId xmlns:a16="http://schemas.microsoft.com/office/drawing/2014/main" id="{C6681B44-EC5B-722E-7F52-46247DD3A0E7}"/>
                </a:ext>
              </a:extLst>
            </p:cNvPr>
            <p:cNvPicPr/>
            <p:nvPr/>
          </p:nvPicPr>
          <p:blipFill>
            <a:blip r:embed="rId40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7221" y="3486772"/>
              <a:ext cx="25577" cy="15862"/>
            </a:xfrm>
            <a:prstGeom prst="rect">
              <a:avLst/>
            </a:prstGeom>
          </p:spPr>
        </p:pic>
        <p:pic>
          <p:nvPicPr>
            <p:cNvPr id="2476" name="object 476">
              <a:extLst>
                <a:ext uri="{FF2B5EF4-FFF2-40B4-BE49-F238E27FC236}">
                  <a16:creationId xmlns:a16="http://schemas.microsoft.com/office/drawing/2014/main" id="{9BA14DC0-689E-FA3D-E8A7-8777F3B6680E}"/>
                </a:ext>
              </a:extLst>
            </p:cNvPr>
            <p:cNvPicPr/>
            <p:nvPr/>
          </p:nvPicPr>
          <p:blipFill>
            <a:blip r:embed="rId404" cstate="print"/>
            <a:stretch>
              <a:fillRect/>
            </a:stretch>
          </p:blipFill>
          <p:spPr>
            <a:xfrm>
              <a:off x="6475844" y="3499104"/>
              <a:ext cx="103035" cy="72478"/>
            </a:xfrm>
            <a:prstGeom prst="rect">
              <a:avLst/>
            </a:prstGeom>
          </p:spPr>
        </p:pic>
        <p:pic>
          <p:nvPicPr>
            <p:cNvPr id="2477" name="object 477">
              <a:extLst>
                <a:ext uri="{FF2B5EF4-FFF2-40B4-BE49-F238E27FC236}">
                  <a16:creationId xmlns:a16="http://schemas.microsoft.com/office/drawing/2014/main" id="{A45CF1E7-D823-FA82-D9E7-DFA71A473544}"/>
                </a:ext>
              </a:extLst>
            </p:cNvPr>
            <p:cNvPicPr/>
            <p:nvPr/>
          </p:nvPicPr>
          <p:blipFill>
            <a:blip r:embed="rId405" cstate="print"/>
            <a:stretch>
              <a:fillRect/>
            </a:stretch>
          </p:blipFill>
          <p:spPr>
            <a:xfrm>
              <a:off x="6629273" y="3473577"/>
              <a:ext cx="24650" cy="15862"/>
            </a:xfrm>
            <a:prstGeom prst="rect">
              <a:avLst/>
            </a:prstGeom>
          </p:spPr>
        </p:pic>
        <p:sp>
          <p:nvSpPr>
            <p:cNvPr id="2478" name="object 478">
              <a:extLst>
                <a:ext uri="{FF2B5EF4-FFF2-40B4-BE49-F238E27FC236}">
                  <a16:creationId xmlns:a16="http://schemas.microsoft.com/office/drawing/2014/main" id="{49F45795-5343-D0C4-7251-F6A90D2EA6F6}"/>
                </a:ext>
              </a:extLst>
            </p:cNvPr>
            <p:cNvSpPr/>
            <p:nvPr/>
          </p:nvSpPr>
          <p:spPr>
            <a:xfrm>
              <a:off x="6652099" y="3478453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2552" y="0"/>
                  </a:lnTo>
                </a:path>
              </a:pathLst>
            </a:custGeom>
            <a:ln w="3175">
              <a:solidFill>
                <a:srgbClr val="176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9" name="object 479">
              <a:extLst>
                <a:ext uri="{FF2B5EF4-FFF2-40B4-BE49-F238E27FC236}">
                  <a16:creationId xmlns:a16="http://schemas.microsoft.com/office/drawing/2014/main" id="{EE8750D8-D67F-8AC4-3438-56290E2947A6}"/>
                </a:ext>
              </a:extLst>
            </p:cNvPr>
            <p:cNvSpPr/>
            <p:nvPr/>
          </p:nvSpPr>
          <p:spPr>
            <a:xfrm>
              <a:off x="6641958" y="347426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1" y="0"/>
                  </a:lnTo>
                </a:path>
              </a:pathLst>
            </a:custGeom>
            <a:ln w="3175">
              <a:solidFill>
                <a:srgbClr val="1C69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0" name="object 480">
              <a:extLst>
                <a:ext uri="{FF2B5EF4-FFF2-40B4-BE49-F238E27FC236}">
                  <a16:creationId xmlns:a16="http://schemas.microsoft.com/office/drawing/2014/main" id="{CFB1F235-CB65-216D-C17A-0F353FBC23D3}"/>
                </a:ext>
              </a:extLst>
            </p:cNvPr>
            <p:cNvSpPr/>
            <p:nvPr/>
          </p:nvSpPr>
          <p:spPr>
            <a:xfrm>
              <a:off x="6643001" y="3473716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266" y="1231"/>
                  </a:lnTo>
                  <a:lnTo>
                    <a:pt x="2108" y="2171"/>
                  </a:lnTo>
                  <a:lnTo>
                    <a:pt x="3962" y="3009"/>
                  </a:lnTo>
                  <a:lnTo>
                    <a:pt x="5778" y="3759"/>
                  </a:lnTo>
                  <a:lnTo>
                    <a:pt x="4914" y="1562"/>
                  </a:lnTo>
                  <a:lnTo>
                    <a:pt x="2654" y="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6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81" name="object 481">
              <a:extLst>
                <a:ext uri="{FF2B5EF4-FFF2-40B4-BE49-F238E27FC236}">
                  <a16:creationId xmlns:a16="http://schemas.microsoft.com/office/drawing/2014/main" id="{F61430E6-2FC2-5207-89A3-F2002742B6A2}"/>
                </a:ext>
              </a:extLst>
            </p:cNvPr>
            <p:cNvPicPr/>
            <p:nvPr/>
          </p:nvPicPr>
          <p:blipFill>
            <a:blip r:embed="rId40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9092" y="3598214"/>
              <a:ext cx="25577" cy="15874"/>
            </a:xfrm>
            <a:prstGeom prst="rect">
              <a:avLst/>
            </a:prstGeom>
          </p:spPr>
        </p:pic>
        <p:pic>
          <p:nvPicPr>
            <p:cNvPr id="2482" name="object 482">
              <a:extLst>
                <a:ext uri="{FF2B5EF4-FFF2-40B4-BE49-F238E27FC236}">
                  <a16:creationId xmlns:a16="http://schemas.microsoft.com/office/drawing/2014/main" id="{80997D22-F3DA-381C-FDBA-701B0F16749D}"/>
                </a:ext>
              </a:extLst>
            </p:cNvPr>
            <p:cNvPicPr/>
            <p:nvPr/>
          </p:nvPicPr>
          <p:blipFill>
            <a:blip r:embed="rId406" cstate="print"/>
            <a:stretch>
              <a:fillRect/>
            </a:stretch>
          </p:blipFill>
          <p:spPr>
            <a:xfrm>
              <a:off x="6439001" y="3326104"/>
              <a:ext cx="42900" cy="29451"/>
            </a:xfrm>
            <a:prstGeom prst="rect">
              <a:avLst/>
            </a:prstGeom>
          </p:spPr>
        </p:pic>
        <p:pic>
          <p:nvPicPr>
            <p:cNvPr id="2483" name="object 483">
              <a:extLst>
                <a:ext uri="{FF2B5EF4-FFF2-40B4-BE49-F238E27FC236}">
                  <a16:creationId xmlns:a16="http://schemas.microsoft.com/office/drawing/2014/main" id="{4310BC0E-EBCE-5677-DFE6-6AD5309B4837}"/>
                </a:ext>
              </a:extLst>
            </p:cNvPr>
            <p:cNvPicPr/>
            <p:nvPr/>
          </p:nvPicPr>
          <p:blipFill>
            <a:blip r:embed="rId407" cstate="print"/>
            <a:stretch>
              <a:fillRect/>
            </a:stretch>
          </p:blipFill>
          <p:spPr>
            <a:xfrm>
              <a:off x="6367386" y="3390099"/>
              <a:ext cx="127431" cy="109131"/>
            </a:xfrm>
            <a:prstGeom prst="rect">
              <a:avLst/>
            </a:prstGeom>
          </p:spPr>
        </p:pic>
        <p:pic>
          <p:nvPicPr>
            <p:cNvPr id="2484" name="object 484">
              <a:extLst>
                <a:ext uri="{FF2B5EF4-FFF2-40B4-BE49-F238E27FC236}">
                  <a16:creationId xmlns:a16="http://schemas.microsoft.com/office/drawing/2014/main" id="{EB3C679A-A38D-210F-B336-FC065A865C35}"/>
                </a:ext>
              </a:extLst>
            </p:cNvPr>
            <p:cNvPicPr/>
            <p:nvPr/>
          </p:nvPicPr>
          <p:blipFill>
            <a:blip r:embed="rId408" cstate="print"/>
            <a:stretch>
              <a:fillRect/>
            </a:stretch>
          </p:blipFill>
          <p:spPr>
            <a:xfrm>
              <a:off x="6454927" y="3513112"/>
              <a:ext cx="32334" cy="20040"/>
            </a:xfrm>
            <a:prstGeom prst="rect">
              <a:avLst/>
            </a:prstGeom>
          </p:spPr>
        </p:pic>
        <p:pic>
          <p:nvPicPr>
            <p:cNvPr id="2485" name="object 485">
              <a:extLst>
                <a:ext uri="{FF2B5EF4-FFF2-40B4-BE49-F238E27FC236}">
                  <a16:creationId xmlns:a16="http://schemas.microsoft.com/office/drawing/2014/main" id="{0ABB72D2-1B4F-6AD7-0428-C8EBF4B18859}"/>
                </a:ext>
              </a:extLst>
            </p:cNvPr>
            <p:cNvPicPr/>
            <p:nvPr/>
          </p:nvPicPr>
          <p:blipFill>
            <a:blip r:embed="rId409" cstate="print"/>
            <a:stretch>
              <a:fillRect/>
            </a:stretch>
          </p:blipFill>
          <p:spPr>
            <a:xfrm>
              <a:off x="6109169" y="3335718"/>
              <a:ext cx="123266" cy="104990"/>
            </a:xfrm>
            <a:prstGeom prst="rect">
              <a:avLst/>
            </a:prstGeom>
          </p:spPr>
        </p:pic>
        <p:pic>
          <p:nvPicPr>
            <p:cNvPr id="2486" name="object 486">
              <a:extLst>
                <a:ext uri="{FF2B5EF4-FFF2-40B4-BE49-F238E27FC236}">
                  <a16:creationId xmlns:a16="http://schemas.microsoft.com/office/drawing/2014/main" id="{2DC0E9C9-4102-A2E3-67FD-F1FEF420A2B7}"/>
                </a:ext>
              </a:extLst>
            </p:cNvPr>
            <p:cNvPicPr/>
            <p:nvPr/>
          </p:nvPicPr>
          <p:blipFill>
            <a:blip r:embed="rId410" cstate="print"/>
            <a:stretch>
              <a:fillRect/>
            </a:stretch>
          </p:blipFill>
          <p:spPr>
            <a:xfrm>
              <a:off x="6463588" y="3352355"/>
              <a:ext cx="143141" cy="155854"/>
            </a:xfrm>
            <a:prstGeom prst="rect">
              <a:avLst/>
            </a:prstGeom>
          </p:spPr>
        </p:pic>
        <p:pic>
          <p:nvPicPr>
            <p:cNvPr id="2487" name="object 487">
              <a:extLst>
                <a:ext uri="{FF2B5EF4-FFF2-40B4-BE49-F238E27FC236}">
                  <a16:creationId xmlns:a16="http://schemas.microsoft.com/office/drawing/2014/main" id="{ABB01658-552A-DE19-C538-A249EC7A5911}"/>
                </a:ext>
              </a:extLst>
            </p:cNvPr>
            <p:cNvPicPr/>
            <p:nvPr/>
          </p:nvPicPr>
          <p:blipFill>
            <a:blip r:embed="rId40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2910" y="3549624"/>
              <a:ext cx="25539" cy="15862"/>
            </a:xfrm>
            <a:prstGeom prst="rect">
              <a:avLst/>
            </a:prstGeom>
          </p:spPr>
        </p:pic>
        <p:pic>
          <p:nvPicPr>
            <p:cNvPr id="2488" name="object 488">
              <a:extLst>
                <a:ext uri="{FF2B5EF4-FFF2-40B4-BE49-F238E27FC236}">
                  <a16:creationId xmlns:a16="http://schemas.microsoft.com/office/drawing/2014/main" id="{1F8960B6-3F5F-B283-1A6F-870BB3D62138}"/>
                </a:ext>
              </a:extLst>
            </p:cNvPr>
            <p:cNvPicPr/>
            <p:nvPr/>
          </p:nvPicPr>
          <p:blipFill>
            <a:blip r:embed="rId405" cstate="print"/>
            <a:stretch>
              <a:fillRect/>
            </a:stretch>
          </p:blipFill>
          <p:spPr>
            <a:xfrm>
              <a:off x="6671957" y="3510838"/>
              <a:ext cx="25552" cy="15862"/>
            </a:xfrm>
            <a:prstGeom prst="rect">
              <a:avLst/>
            </a:prstGeom>
          </p:spPr>
        </p:pic>
        <p:sp>
          <p:nvSpPr>
            <p:cNvPr id="2489" name="object 489">
              <a:extLst>
                <a:ext uri="{FF2B5EF4-FFF2-40B4-BE49-F238E27FC236}">
                  <a16:creationId xmlns:a16="http://schemas.microsoft.com/office/drawing/2014/main" id="{F29297E1-CAE2-0819-C1BB-AC1BD48A1140}"/>
                </a:ext>
              </a:extLst>
            </p:cNvPr>
            <p:cNvSpPr/>
            <p:nvPr/>
          </p:nvSpPr>
          <p:spPr>
            <a:xfrm>
              <a:off x="6540284" y="335741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603" y="0"/>
                  </a:moveTo>
                  <a:lnTo>
                    <a:pt x="1879" y="0"/>
                  </a:lnTo>
                  <a:lnTo>
                    <a:pt x="990" y="330"/>
                  </a:lnTo>
                  <a:lnTo>
                    <a:pt x="0" y="774"/>
                  </a:lnTo>
                  <a:lnTo>
                    <a:pt x="1270" y="2819"/>
                  </a:lnTo>
                  <a:lnTo>
                    <a:pt x="1612" y="2006"/>
                  </a:lnTo>
                  <a:lnTo>
                    <a:pt x="2679" y="1015"/>
                  </a:lnTo>
                  <a:lnTo>
                    <a:pt x="2743" y="88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2A6D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90" name="object 490">
              <a:extLst>
                <a:ext uri="{FF2B5EF4-FFF2-40B4-BE49-F238E27FC236}">
                  <a16:creationId xmlns:a16="http://schemas.microsoft.com/office/drawing/2014/main" id="{66B39663-21DD-C15E-6786-A348B6E371CA}"/>
                </a:ext>
              </a:extLst>
            </p:cNvPr>
            <p:cNvPicPr/>
            <p:nvPr/>
          </p:nvPicPr>
          <p:blipFill>
            <a:blip r:embed="rId408" cstate="print"/>
            <a:stretch>
              <a:fillRect/>
            </a:stretch>
          </p:blipFill>
          <p:spPr>
            <a:xfrm>
              <a:off x="6625793" y="3530866"/>
              <a:ext cx="32346" cy="19088"/>
            </a:xfrm>
            <a:prstGeom prst="rect">
              <a:avLst/>
            </a:prstGeom>
          </p:spPr>
        </p:pic>
        <p:pic>
          <p:nvPicPr>
            <p:cNvPr id="2491" name="object 491">
              <a:extLst>
                <a:ext uri="{FF2B5EF4-FFF2-40B4-BE49-F238E27FC236}">
                  <a16:creationId xmlns:a16="http://schemas.microsoft.com/office/drawing/2014/main" id="{92A52781-25B3-2BA2-9BAA-58E6D68387A6}"/>
                </a:ext>
              </a:extLst>
            </p:cNvPr>
            <p:cNvPicPr/>
            <p:nvPr/>
          </p:nvPicPr>
          <p:blipFill>
            <a:blip r:embed="rId4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5925" y="3344214"/>
              <a:ext cx="104140" cy="109092"/>
            </a:xfrm>
            <a:prstGeom prst="rect">
              <a:avLst/>
            </a:prstGeom>
          </p:spPr>
        </p:pic>
        <p:sp>
          <p:nvSpPr>
            <p:cNvPr id="2492" name="object 492">
              <a:extLst>
                <a:ext uri="{FF2B5EF4-FFF2-40B4-BE49-F238E27FC236}">
                  <a16:creationId xmlns:a16="http://schemas.microsoft.com/office/drawing/2014/main" id="{EBDFFBBF-100A-516D-1260-AF7E6586B41E}"/>
                </a:ext>
              </a:extLst>
            </p:cNvPr>
            <p:cNvSpPr/>
            <p:nvPr/>
          </p:nvSpPr>
          <p:spPr>
            <a:xfrm>
              <a:off x="6602501" y="3401618"/>
              <a:ext cx="5715" cy="10795"/>
            </a:xfrm>
            <a:custGeom>
              <a:avLst/>
              <a:gdLst/>
              <a:ahLst/>
              <a:cxnLst/>
              <a:rect l="l" t="t" r="r" b="b"/>
              <a:pathLst>
                <a:path w="5715" h="10795">
                  <a:moveTo>
                    <a:pt x="63" y="6400"/>
                  </a:moveTo>
                  <a:lnTo>
                    <a:pt x="0" y="7277"/>
                  </a:lnTo>
                  <a:lnTo>
                    <a:pt x="1650" y="9398"/>
                  </a:lnTo>
                  <a:lnTo>
                    <a:pt x="2273" y="10159"/>
                  </a:lnTo>
                  <a:lnTo>
                    <a:pt x="2476" y="10363"/>
                  </a:lnTo>
                  <a:lnTo>
                    <a:pt x="3578" y="6553"/>
                  </a:lnTo>
                  <a:lnTo>
                    <a:pt x="406" y="6553"/>
                  </a:lnTo>
                  <a:lnTo>
                    <a:pt x="63" y="6400"/>
                  </a:lnTo>
                  <a:close/>
                </a:path>
                <a:path w="5715" h="10795">
                  <a:moveTo>
                    <a:pt x="5473" y="0"/>
                  </a:moveTo>
                  <a:lnTo>
                    <a:pt x="4724" y="457"/>
                  </a:lnTo>
                  <a:lnTo>
                    <a:pt x="4051" y="952"/>
                  </a:lnTo>
                  <a:lnTo>
                    <a:pt x="2819" y="2222"/>
                  </a:lnTo>
                  <a:lnTo>
                    <a:pt x="406" y="6553"/>
                  </a:lnTo>
                  <a:lnTo>
                    <a:pt x="3578" y="6553"/>
                  </a:lnTo>
                  <a:lnTo>
                    <a:pt x="5473" y="0"/>
                  </a:lnTo>
                  <a:close/>
                </a:path>
              </a:pathLst>
            </a:custGeom>
            <a:solidFill>
              <a:srgbClr val="2A6D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3" name="object 493">
              <a:extLst>
                <a:ext uri="{FF2B5EF4-FFF2-40B4-BE49-F238E27FC236}">
                  <a16:creationId xmlns:a16="http://schemas.microsoft.com/office/drawing/2014/main" id="{B167F6BC-CF1F-6673-6B2F-5E1F952D20E1}"/>
                </a:ext>
              </a:extLst>
            </p:cNvPr>
            <p:cNvSpPr/>
            <p:nvPr/>
          </p:nvSpPr>
          <p:spPr>
            <a:xfrm>
              <a:off x="4799546" y="1816620"/>
              <a:ext cx="444500" cy="358775"/>
            </a:xfrm>
            <a:custGeom>
              <a:avLst/>
              <a:gdLst/>
              <a:ahLst/>
              <a:cxnLst/>
              <a:rect l="l" t="t" r="r" b="b"/>
              <a:pathLst>
                <a:path w="444500" h="358775">
                  <a:moveTo>
                    <a:pt x="444296" y="43980"/>
                  </a:moveTo>
                  <a:lnTo>
                    <a:pt x="424497" y="7340"/>
                  </a:lnTo>
                  <a:lnTo>
                    <a:pt x="388924" y="0"/>
                  </a:lnTo>
                  <a:lnTo>
                    <a:pt x="371246" y="5422"/>
                  </a:lnTo>
                  <a:lnTo>
                    <a:pt x="358101" y="16116"/>
                  </a:lnTo>
                  <a:lnTo>
                    <a:pt x="351116" y="29921"/>
                  </a:lnTo>
                  <a:lnTo>
                    <a:pt x="350189" y="45364"/>
                  </a:lnTo>
                  <a:lnTo>
                    <a:pt x="353987" y="57035"/>
                  </a:lnTo>
                  <a:lnTo>
                    <a:pt x="353644" y="59436"/>
                  </a:lnTo>
                  <a:lnTo>
                    <a:pt x="343090" y="98259"/>
                  </a:lnTo>
                  <a:lnTo>
                    <a:pt x="339305" y="102768"/>
                  </a:lnTo>
                  <a:lnTo>
                    <a:pt x="338391" y="102082"/>
                  </a:lnTo>
                  <a:lnTo>
                    <a:pt x="294843" y="99225"/>
                  </a:lnTo>
                  <a:lnTo>
                    <a:pt x="238975" y="111391"/>
                  </a:lnTo>
                  <a:lnTo>
                    <a:pt x="176809" y="138036"/>
                  </a:lnTo>
                  <a:lnTo>
                    <a:pt x="119976" y="174713"/>
                  </a:lnTo>
                  <a:lnTo>
                    <a:pt x="78663" y="214249"/>
                  </a:lnTo>
                  <a:lnTo>
                    <a:pt x="56705" y="251980"/>
                  </a:lnTo>
                  <a:lnTo>
                    <a:pt x="57442" y="270954"/>
                  </a:lnTo>
                  <a:lnTo>
                    <a:pt x="49479" y="274739"/>
                  </a:lnTo>
                  <a:lnTo>
                    <a:pt x="2895" y="295389"/>
                  </a:lnTo>
                  <a:lnTo>
                    <a:pt x="965" y="295973"/>
                  </a:lnTo>
                  <a:lnTo>
                    <a:pt x="457" y="297027"/>
                  </a:lnTo>
                  <a:lnTo>
                    <a:pt x="38569" y="315620"/>
                  </a:lnTo>
                  <a:lnTo>
                    <a:pt x="56108" y="315696"/>
                  </a:lnTo>
                  <a:lnTo>
                    <a:pt x="70065" y="313804"/>
                  </a:lnTo>
                  <a:lnTo>
                    <a:pt x="68122" y="327367"/>
                  </a:lnTo>
                  <a:lnTo>
                    <a:pt x="70218" y="349783"/>
                  </a:lnTo>
                  <a:lnTo>
                    <a:pt x="80454" y="358368"/>
                  </a:lnTo>
                  <a:lnTo>
                    <a:pt x="97485" y="352755"/>
                  </a:lnTo>
                  <a:lnTo>
                    <a:pt x="113677" y="340410"/>
                  </a:lnTo>
                  <a:lnTo>
                    <a:pt x="127850" y="323761"/>
                  </a:lnTo>
                  <a:lnTo>
                    <a:pt x="138874" y="305257"/>
                  </a:lnTo>
                  <a:lnTo>
                    <a:pt x="140271" y="301599"/>
                  </a:lnTo>
                  <a:lnTo>
                    <a:pt x="182587" y="292366"/>
                  </a:lnTo>
                  <a:lnTo>
                    <a:pt x="244754" y="265722"/>
                  </a:lnTo>
                  <a:lnTo>
                    <a:pt x="301574" y="229044"/>
                  </a:lnTo>
                  <a:lnTo>
                    <a:pt x="321627" y="209854"/>
                  </a:lnTo>
                  <a:lnTo>
                    <a:pt x="323164" y="214960"/>
                  </a:lnTo>
                  <a:lnTo>
                    <a:pt x="334467" y="234429"/>
                  </a:lnTo>
                  <a:lnTo>
                    <a:pt x="347370" y="237934"/>
                  </a:lnTo>
                  <a:lnTo>
                    <a:pt x="360476" y="225691"/>
                  </a:lnTo>
                  <a:lnTo>
                    <a:pt x="369989" y="207708"/>
                  </a:lnTo>
                  <a:lnTo>
                    <a:pt x="375881" y="186651"/>
                  </a:lnTo>
                  <a:lnTo>
                    <a:pt x="378129" y="165227"/>
                  </a:lnTo>
                  <a:lnTo>
                    <a:pt x="376796" y="145910"/>
                  </a:lnTo>
                  <a:lnTo>
                    <a:pt x="380326" y="142913"/>
                  </a:lnTo>
                  <a:lnTo>
                    <a:pt x="403098" y="111366"/>
                  </a:lnTo>
                  <a:lnTo>
                    <a:pt x="412864" y="77736"/>
                  </a:lnTo>
                  <a:lnTo>
                    <a:pt x="422211" y="71234"/>
                  </a:lnTo>
                  <a:lnTo>
                    <a:pt x="430161" y="61988"/>
                  </a:lnTo>
                  <a:lnTo>
                    <a:pt x="434301" y="55626"/>
                  </a:lnTo>
                  <a:lnTo>
                    <a:pt x="438213" y="48729"/>
                  </a:lnTo>
                  <a:lnTo>
                    <a:pt x="444296" y="43980"/>
                  </a:lnTo>
                  <a:close/>
                </a:path>
              </a:pathLst>
            </a:custGeom>
            <a:solidFill>
              <a:srgbClr val="C4A3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4" name="object 494">
              <a:extLst>
                <a:ext uri="{FF2B5EF4-FFF2-40B4-BE49-F238E27FC236}">
                  <a16:creationId xmlns:a16="http://schemas.microsoft.com/office/drawing/2014/main" id="{688AF89B-02BF-F149-036B-22C078985CFF}"/>
                </a:ext>
              </a:extLst>
            </p:cNvPr>
            <p:cNvSpPr/>
            <p:nvPr/>
          </p:nvSpPr>
          <p:spPr>
            <a:xfrm>
              <a:off x="5178004" y="1841162"/>
              <a:ext cx="23495" cy="23495"/>
            </a:xfrm>
            <a:custGeom>
              <a:avLst/>
              <a:gdLst/>
              <a:ahLst/>
              <a:cxnLst/>
              <a:rect l="l" t="t" r="r" b="b"/>
              <a:pathLst>
                <a:path w="23495" h="23494">
                  <a:moveTo>
                    <a:pt x="11620" y="0"/>
                  </a:moveTo>
                  <a:lnTo>
                    <a:pt x="1854" y="5194"/>
                  </a:lnTo>
                  <a:lnTo>
                    <a:pt x="0" y="11252"/>
                  </a:lnTo>
                  <a:lnTo>
                    <a:pt x="2603" y="16141"/>
                  </a:lnTo>
                  <a:lnTo>
                    <a:pt x="5206" y="21031"/>
                  </a:lnTo>
                  <a:lnTo>
                    <a:pt x="11264" y="22872"/>
                  </a:lnTo>
                  <a:lnTo>
                    <a:pt x="21031" y="17678"/>
                  </a:lnTo>
                  <a:lnTo>
                    <a:pt x="22885" y="11607"/>
                  </a:lnTo>
                  <a:lnTo>
                    <a:pt x="17691" y="1841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rgbClr val="8A7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5" name="object 495">
              <a:extLst>
                <a:ext uri="{FF2B5EF4-FFF2-40B4-BE49-F238E27FC236}">
                  <a16:creationId xmlns:a16="http://schemas.microsoft.com/office/drawing/2014/main" id="{26A29D3E-3D38-9120-A598-54D7D295BC37}"/>
                </a:ext>
              </a:extLst>
            </p:cNvPr>
            <p:cNvSpPr/>
            <p:nvPr/>
          </p:nvSpPr>
          <p:spPr>
            <a:xfrm>
              <a:off x="5201625" y="1860411"/>
              <a:ext cx="21590" cy="15240"/>
            </a:xfrm>
            <a:custGeom>
              <a:avLst/>
              <a:gdLst/>
              <a:ahLst/>
              <a:cxnLst/>
              <a:rect l="l" t="t" r="r" b="b"/>
              <a:pathLst>
                <a:path w="21589" h="15239">
                  <a:moveTo>
                    <a:pt x="21424" y="0"/>
                  </a:moveTo>
                  <a:lnTo>
                    <a:pt x="18839" y="10423"/>
                  </a:lnTo>
                  <a:lnTo>
                    <a:pt x="15746" y="14905"/>
                  </a:lnTo>
                  <a:lnTo>
                    <a:pt x="10135" y="14350"/>
                  </a:lnTo>
                  <a:lnTo>
                    <a:pt x="0" y="9664"/>
                  </a:lnTo>
                </a:path>
              </a:pathLst>
            </a:custGeom>
            <a:ln w="5626">
              <a:solidFill>
                <a:srgbClr val="8A76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6" name="object 496">
              <a:extLst>
                <a:ext uri="{FF2B5EF4-FFF2-40B4-BE49-F238E27FC236}">
                  <a16:creationId xmlns:a16="http://schemas.microsoft.com/office/drawing/2014/main" id="{B8781D81-371A-C8A1-38DC-8F2A6B847681}"/>
                </a:ext>
              </a:extLst>
            </p:cNvPr>
            <p:cNvSpPr/>
            <p:nvPr/>
          </p:nvSpPr>
          <p:spPr>
            <a:xfrm>
              <a:off x="4817806" y="1844324"/>
              <a:ext cx="344805" cy="274955"/>
            </a:xfrm>
            <a:custGeom>
              <a:avLst/>
              <a:gdLst/>
              <a:ahLst/>
              <a:cxnLst/>
              <a:rect l="l" t="t" r="r" b="b"/>
              <a:pathLst>
                <a:path w="344804" h="274955">
                  <a:moveTo>
                    <a:pt x="198876" y="0"/>
                  </a:moveTo>
                  <a:lnTo>
                    <a:pt x="151652" y="6157"/>
                  </a:lnTo>
                  <a:lnTo>
                    <a:pt x="104813" y="24112"/>
                  </a:lnTo>
                  <a:lnTo>
                    <a:pt x="64287" y="52334"/>
                  </a:lnTo>
                  <a:lnTo>
                    <a:pt x="33001" y="87332"/>
                  </a:lnTo>
                  <a:lnTo>
                    <a:pt x="11499" y="126374"/>
                  </a:lnTo>
                  <a:lnTo>
                    <a:pt x="317" y="166751"/>
                  </a:lnTo>
                  <a:lnTo>
                    <a:pt x="0" y="205729"/>
                  </a:lnTo>
                  <a:lnTo>
                    <a:pt x="11089" y="240583"/>
                  </a:lnTo>
                  <a:lnTo>
                    <a:pt x="36113" y="267599"/>
                  </a:lnTo>
                  <a:lnTo>
                    <a:pt x="69666" y="274924"/>
                  </a:lnTo>
                  <a:lnTo>
                    <a:pt x="110544" y="266758"/>
                  </a:lnTo>
                  <a:lnTo>
                    <a:pt x="157542" y="247295"/>
                  </a:lnTo>
                  <a:lnTo>
                    <a:pt x="209438" y="220733"/>
                  </a:lnTo>
                  <a:lnTo>
                    <a:pt x="261007" y="192170"/>
                  </a:lnTo>
                  <a:lnTo>
                    <a:pt x="303738" y="163561"/>
                  </a:lnTo>
                  <a:lnTo>
                    <a:pt x="333075" y="133599"/>
                  </a:lnTo>
                  <a:lnTo>
                    <a:pt x="344636" y="100891"/>
                  </a:lnTo>
                  <a:lnTo>
                    <a:pt x="336730" y="67292"/>
                  </a:lnTo>
                  <a:lnTo>
                    <a:pt x="303097" y="31395"/>
                  </a:lnTo>
                  <a:lnTo>
                    <a:pt x="266465" y="12088"/>
                  </a:lnTo>
                  <a:lnTo>
                    <a:pt x="224723" y="2313"/>
                  </a:lnTo>
                  <a:lnTo>
                    <a:pt x="198876" y="0"/>
                  </a:lnTo>
                  <a:close/>
                </a:path>
              </a:pathLst>
            </a:custGeom>
            <a:solidFill>
              <a:srgbClr val="7D69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97" name="object 497">
              <a:extLst>
                <a:ext uri="{FF2B5EF4-FFF2-40B4-BE49-F238E27FC236}">
                  <a16:creationId xmlns:a16="http://schemas.microsoft.com/office/drawing/2014/main" id="{EFFF1B82-DCB9-98C1-D38C-B8BEDEA94DCA}"/>
                </a:ext>
              </a:extLst>
            </p:cNvPr>
            <p:cNvPicPr/>
            <p:nvPr/>
          </p:nvPicPr>
          <p:blipFill>
            <a:blip r:embed="rId412" cstate="print"/>
            <a:stretch>
              <a:fillRect/>
            </a:stretch>
          </p:blipFill>
          <p:spPr>
            <a:xfrm>
              <a:off x="4844628" y="1838762"/>
              <a:ext cx="309632" cy="285551"/>
            </a:xfrm>
            <a:prstGeom prst="rect">
              <a:avLst/>
            </a:prstGeom>
          </p:spPr>
        </p:pic>
        <p:pic>
          <p:nvPicPr>
            <p:cNvPr id="2498" name="object 498">
              <a:extLst>
                <a:ext uri="{FF2B5EF4-FFF2-40B4-BE49-F238E27FC236}">
                  <a16:creationId xmlns:a16="http://schemas.microsoft.com/office/drawing/2014/main" id="{69296C59-C04D-8089-0578-2884D4AACEAB}"/>
                </a:ext>
              </a:extLst>
            </p:cNvPr>
            <p:cNvPicPr/>
            <p:nvPr/>
          </p:nvPicPr>
          <p:blipFill>
            <a:blip r:embed="rId413" cstate="print"/>
            <a:stretch>
              <a:fillRect/>
            </a:stretch>
          </p:blipFill>
          <p:spPr>
            <a:xfrm>
              <a:off x="3960012" y="3905910"/>
              <a:ext cx="891653" cy="721724"/>
            </a:xfrm>
            <a:prstGeom prst="rect">
              <a:avLst/>
            </a:prstGeom>
          </p:spPr>
        </p:pic>
        <p:pic>
          <p:nvPicPr>
            <p:cNvPr id="2499" name="object 499">
              <a:extLst>
                <a:ext uri="{FF2B5EF4-FFF2-40B4-BE49-F238E27FC236}">
                  <a16:creationId xmlns:a16="http://schemas.microsoft.com/office/drawing/2014/main" id="{611C2234-2B93-0FC0-3993-B83C21105610}"/>
                </a:ext>
              </a:extLst>
            </p:cNvPr>
            <p:cNvPicPr/>
            <p:nvPr/>
          </p:nvPicPr>
          <p:blipFill>
            <a:blip r:embed="rId414" cstate="print"/>
            <a:stretch>
              <a:fillRect/>
            </a:stretch>
          </p:blipFill>
          <p:spPr>
            <a:xfrm>
              <a:off x="6866591" y="5594241"/>
              <a:ext cx="153409" cy="351789"/>
            </a:xfrm>
            <a:prstGeom prst="rect">
              <a:avLst/>
            </a:prstGeom>
          </p:spPr>
        </p:pic>
        <p:pic>
          <p:nvPicPr>
            <p:cNvPr id="2500" name="object 500">
              <a:extLst>
                <a:ext uri="{FF2B5EF4-FFF2-40B4-BE49-F238E27FC236}">
                  <a16:creationId xmlns:a16="http://schemas.microsoft.com/office/drawing/2014/main" id="{3ACE2DE9-B4F4-E73F-B9D8-E121389BE8AB}"/>
                </a:ext>
              </a:extLst>
            </p:cNvPr>
            <p:cNvPicPr/>
            <p:nvPr/>
          </p:nvPicPr>
          <p:blipFill>
            <a:blip r:embed="rId415" cstate="print"/>
            <a:stretch>
              <a:fillRect/>
            </a:stretch>
          </p:blipFill>
          <p:spPr>
            <a:xfrm>
              <a:off x="6673017" y="2279976"/>
              <a:ext cx="346983" cy="374650"/>
            </a:xfrm>
            <a:prstGeom prst="rect">
              <a:avLst/>
            </a:prstGeom>
          </p:spPr>
        </p:pic>
        <p:pic>
          <p:nvPicPr>
            <p:cNvPr id="2501" name="object 501">
              <a:extLst>
                <a:ext uri="{FF2B5EF4-FFF2-40B4-BE49-F238E27FC236}">
                  <a16:creationId xmlns:a16="http://schemas.microsoft.com/office/drawing/2014/main" id="{9F88A247-C277-6518-04FE-90E871BE53F8}"/>
                </a:ext>
              </a:extLst>
            </p:cNvPr>
            <p:cNvPicPr/>
            <p:nvPr/>
          </p:nvPicPr>
          <p:blipFill>
            <a:blip r:embed="rId416" cstate="print"/>
            <a:stretch>
              <a:fillRect/>
            </a:stretch>
          </p:blipFill>
          <p:spPr>
            <a:xfrm>
              <a:off x="6686448" y="1152004"/>
              <a:ext cx="333552" cy="258910"/>
            </a:xfrm>
            <a:prstGeom prst="rect">
              <a:avLst/>
            </a:prstGeom>
          </p:spPr>
        </p:pic>
        <p:pic>
          <p:nvPicPr>
            <p:cNvPr id="2502" name="object 502">
              <a:extLst>
                <a:ext uri="{FF2B5EF4-FFF2-40B4-BE49-F238E27FC236}">
                  <a16:creationId xmlns:a16="http://schemas.microsoft.com/office/drawing/2014/main" id="{226DA9BD-0E52-4D36-CDB1-A57C4C71B1B5}"/>
                </a:ext>
              </a:extLst>
            </p:cNvPr>
            <p:cNvPicPr/>
            <p:nvPr/>
          </p:nvPicPr>
          <p:blipFill>
            <a:blip r:embed="rId417" cstate="print"/>
            <a:stretch>
              <a:fillRect/>
            </a:stretch>
          </p:blipFill>
          <p:spPr>
            <a:xfrm>
              <a:off x="6749189" y="4458275"/>
              <a:ext cx="270810" cy="360679"/>
            </a:xfrm>
            <a:prstGeom prst="rect">
              <a:avLst/>
            </a:prstGeom>
          </p:spPr>
        </p:pic>
        <p:pic>
          <p:nvPicPr>
            <p:cNvPr id="2503" name="object 503">
              <a:extLst>
                <a:ext uri="{FF2B5EF4-FFF2-40B4-BE49-F238E27FC236}">
                  <a16:creationId xmlns:a16="http://schemas.microsoft.com/office/drawing/2014/main" id="{DDE13064-369C-B706-3490-5639EE03FBFF}"/>
                </a:ext>
              </a:extLst>
            </p:cNvPr>
            <p:cNvPicPr/>
            <p:nvPr/>
          </p:nvPicPr>
          <p:blipFill>
            <a:blip r:embed="rId418" cstate="print"/>
            <a:stretch>
              <a:fillRect/>
            </a:stretch>
          </p:blipFill>
          <p:spPr>
            <a:xfrm>
              <a:off x="4047458" y="1152293"/>
              <a:ext cx="375653" cy="491184"/>
            </a:xfrm>
            <a:prstGeom prst="rect">
              <a:avLst/>
            </a:prstGeom>
          </p:spPr>
        </p:pic>
        <p:pic>
          <p:nvPicPr>
            <p:cNvPr id="2504" name="object 504">
              <a:extLst>
                <a:ext uri="{FF2B5EF4-FFF2-40B4-BE49-F238E27FC236}">
                  <a16:creationId xmlns:a16="http://schemas.microsoft.com/office/drawing/2014/main" id="{FA1B0246-66C1-6E71-8FB6-8C5B0BBCA1BD}"/>
                </a:ext>
              </a:extLst>
            </p:cNvPr>
            <p:cNvPicPr/>
            <p:nvPr/>
          </p:nvPicPr>
          <p:blipFill>
            <a:blip r:embed="rId419" cstate="print"/>
            <a:stretch>
              <a:fillRect/>
            </a:stretch>
          </p:blipFill>
          <p:spPr>
            <a:xfrm>
              <a:off x="3976466" y="2948105"/>
              <a:ext cx="411970" cy="543402"/>
            </a:xfrm>
            <a:prstGeom prst="rect">
              <a:avLst/>
            </a:prstGeom>
          </p:spPr>
        </p:pic>
        <p:pic>
          <p:nvPicPr>
            <p:cNvPr id="2505" name="object 505">
              <a:extLst>
                <a:ext uri="{FF2B5EF4-FFF2-40B4-BE49-F238E27FC236}">
                  <a16:creationId xmlns:a16="http://schemas.microsoft.com/office/drawing/2014/main" id="{2CF5DC4F-D196-637A-82A5-EB1196C5084D}"/>
                </a:ext>
              </a:extLst>
            </p:cNvPr>
            <p:cNvPicPr/>
            <p:nvPr/>
          </p:nvPicPr>
          <p:blipFill>
            <a:blip r:embed="rId420" cstate="print"/>
            <a:stretch>
              <a:fillRect/>
            </a:stretch>
          </p:blipFill>
          <p:spPr>
            <a:xfrm>
              <a:off x="3960012" y="5138975"/>
              <a:ext cx="291201" cy="489384"/>
            </a:xfrm>
            <a:prstGeom prst="rect">
              <a:avLst/>
            </a:prstGeom>
          </p:spPr>
        </p:pic>
        <p:pic>
          <p:nvPicPr>
            <p:cNvPr id="2506" name="object 506">
              <a:extLst>
                <a:ext uri="{FF2B5EF4-FFF2-40B4-BE49-F238E27FC236}">
                  <a16:creationId xmlns:a16="http://schemas.microsoft.com/office/drawing/2014/main" id="{05BFA84C-77AD-C884-05B5-BC2358A65AC0}"/>
                </a:ext>
              </a:extLst>
            </p:cNvPr>
            <p:cNvPicPr/>
            <p:nvPr/>
          </p:nvPicPr>
          <p:blipFill>
            <a:blip r:embed="rId421" cstate="print"/>
            <a:stretch>
              <a:fillRect/>
            </a:stretch>
          </p:blipFill>
          <p:spPr>
            <a:xfrm>
              <a:off x="6772599" y="3324143"/>
              <a:ext cx="247401" cy="668975"/>
            </a:xfrm>
            <a:prstGeom prst="rect">
              <a:avLst/>
            </a:prstGeom>
          </p:spPr>
        </p:pic>
        <p:pic>
          <p:nvPicPr>
            <p:cNvPr id="2507" name="object 507">
              <a:extLst>
                <a:ext uri="{FF2B5EF4-FFF2-40B4-BE49-F238E27FC236}">
                  <a16:creationId xmlns:a16="http://schemas.microsoft.com/office/drawing/2014/main" id="{9D291140-601F-218E-C4CE-7AD3381FBE4A}"/>
                </a:ext>
              </a:extLst>
            </p:cNvPr>
            <p:cNvPicPr/>
            <p:nvPr/>
          </p:nvPicPr>
          <p:blipFill>
            <a:blip r:embed="rId4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0012" y="1740023"/>
              <a:ext cx="309694" cy="1068488"/>
            </a:xfrm>
            <a:prstGeom prst="rect">
              <a:avLst/>
            </a:prstGeom>
          </p:spPr>
        </p:pic>
        <p:pic>
          <p:nvPicPr>
            <p:cNvPr id="2508" name="object 508">
              <a:extLst>
                <a:ext uri="{FF2B5EF4-FFF2-40B4-BE49-F238E27FC236}">
                  <a16:creationId xmlns:a16="http://schemas.microsoft.com/office/drawing/2014/main" id="{996EFAF6-489C-1BB0-7437-B0D2CDDDDB6E}"/>
                </a:ext>
              </a:extLst>
            </p:cNvPr>
            <p:cNvPicPr/>
            <p:nvPr/>
          </p:nvPicPr>
          <p:blipFill>
            <a:blip r:embed="rId423" cstate="print"/>
            <a:stretch>
              <a:fillRect/>
            </a:stretch>
          </p:blipFill>
          <p:spPr>
            <a:xfrm>
              <a:off x="3960012" y="1764415"/>
              <a:ext cx="303810" cy="587855"/>
            </a:xfrm>
            <a:prstGeom prst="rect">
              <a:avLst/>
            </a:prstGeom>
          </p:spPr>
        </p:pic>
        <p:sp>
          <p:nvSpPr>
            <p:cNvPr id="2509" name="object 509">
              <a:extLst>
                <a:ext uri="{FF2B5EF4-FFF2-40B4-BE49-F238E27FC236}">
                  <a16:creationId xmlns:a16="http://schemas.microsoft.com/office/drawing/2014/main" id="{8B667F0C-2DEC-8281-8030-3233A3FA785E}"/>
                </a:ext>
              </a:extLst>
            </p:cNvPr>
            <p:cNvSpPr/>
            <p:nvPr/>
          </p:nvSpPr>
          <p:spPr>
            <a:xfrm>
              <a:off x="3960012" y="3890502"/>
              <a:ext cx="137160" cy="593090"/>
            </a:xfrm>
            <a:custGeom>
              <a:avLst/>
              <a:gdLst/>
              <a:ahLst/>
              <a:cxnLst/>
              <a:rect l="l" t="t" r="r" b="b"/>
              <a:pathLst>
                <a:path w="137160" h="593089">
                  <a:moveTo>
                    <a:pt x="0" y="0"/>
                  </a:moveTo>
                  <a:lnTo>
                    <a:pt x="0" y="590368"/>
                  </a:lnTo>
                  <a:lnTo>
                    <a:pt x="9939" y="592505"/>
                  </a:lnTo>
                  <a:lnTo>
                    <a:pt x="18448" y="588988"/>
                  </a:lnTo>
                  <a:lnTo>
                    <a:pt x="98546" y="464350"/>
                  </a:lnTo>
                  <a:lnTo>
                    <a:pt x="136850" y="281978"/>
                  </a:lnTo>
                  <a:lnTo>
                    <a:pt x="94902" y="224764"/>
                  </a:lnTo>
                  <a:lnTo>
                    <a:pt x="39212" y="31699"/>
                  </a:lnTo>
                  <a:lnTo>
                    <a:pt x="34983" y="256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D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0" name="object 510">
              <a:extLst>
                <a:ext uri="{FF2B5EF4-FFF2-40B4-BE49-F238E27FC236}">
                  <a16:creationId xmlns:a16="http://schemas.microsoft.com/office/drawing/2014/main" id="{2B246F18-217E-F1A9-287D-AB00F8ACCD67}"/>
                </a:ext>
              </a:extLst>
            </p:cNvPr>
            <p:cNvSpPr/>
            <p:nvPr/>
          </p:nvSpPr>
          <p:spPr>
            <a:xfrm>
              <a:off x="4019403" y="4354855"/>
              <a:ext cx="39370" cy="31750"/>
            </a:xfrm>
            <a:custGeom>
              <a:avLst/>
              <a:gdLst/>
              <a:ahLst/>
              <a:cxnLst/>
              <a:rect l="l" t="t" r="r" b="b"/>
              <a:pathLst>
                <a:path w="39370" h="31750">
                  <a:moveTo>
                    <a:pt x="39154" y="0"/>
                  </a:moveTo>
                  <a:lnTo>
                    <a:pt x="0" y="11506"/>
                  </a:lnTo>
                  <a:lnTo>
                    <a:pt x="18796" y="31673"/>
                  </a:lnTo>
                  <a:lnTo>
                    <a:pt x="39154" y="0"/>
                  </a:lnTo>
                  <a:close/>
                </a:path>
              </a:pathLst>
            </a:custGeom>
            <a:solidFill>
              <a:srgbClr val="3784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1" name="object 511">
              <a:extLst>
                <a:ext uri="{FF2B5EF4-FFF2-40B4-BE49-F238E27FC236}">
                  <a16:creationId xmlns:a16="http://schemas.microsoft.com/office/drawing/2014/main" id="{AC296575-4DDF-8B7C-C438-29B22C16768C}"/>
                </a:ext>
              </a:extLst>
            </p:cNvPr>
            <p:cNvSpPr/>
            <p:nvPr/>
          </p:nvSpPr>
          <p:spPr>
            <a:xfrm>
              <a:off x="3960012" y="4097972"/>
              <a:ext cx="99060" cy="268605"/>
            </a:xfrm>
            <a:custGeom>
              <a:avLst/>
              <a:gdLst/>
              <a:ahLst/>
              <a:cxnLst/>
              <a:rect l="l" t="t" r="r" b="b"/>
              <a:pathLst>
                <a:path w="99060" h="268604">
                  <a:moveTo>
                    <a:pt x="6216" y="0"/>
                  </a:moveTo>
                  <a:lnTo>
                    <a:pt x="4083" y="203"/>
                  </a:lnTo>
                  <a:lnTo>
                    <a:pt x="1924" y="304"/>
                  </a:lnTo>
                  <a:lnTo>
                    <a:pt x="0" y="316"/>
                  </a:lnTo>
                  <a:lnTo>
                    <a:pt x="0" y="204672"/>
                  </a:lnTo>
                  <a:lnTo>
                    <a:pt x="59391" y="268389"/>
                  </a:lnTo>
                  <a:lnTo>
                    <a:pt x="98545" y="256882"/>
                  </a:lnTo>
                  <a:lnTo>
                    <a:pt x="67316" y="213448"/>
                  </a:lnTo>
                  <a:lnTo>
                    <a:pt x="61182" y="137502"/>
                  </a:lnTo>
                  <a:lnTo>
                    <a:pt x="43059" y="91528"/>
                  </a:lnTo>
                  <a:lnTo>
                    <a:pt x="6216" y="0"/>
                  </a:lnTo>
                  <a:close/>
                </a:path>
              </a:pathLst>
            </a:custGeom>
            <a:solidFill>
              <a:srgbClr val="3A68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12" name="object 512">
              <a:extLst>
                <a:ext uri="{FF2B5EF4-FFF2-40B4-BE49-F238E27FC236}">
                  <a16:creationId xmlns:a16="http://schemas.microsoft.com/office/drawing/2014/main" id="{A47BE982-824C-81F7-5EC7-450536E7A452}"/>
                </a:ext>
              </a:extLst>
            </p:cNvPr>
            <p:cNvPicPr/>
            <p:nvPr/>
          </p:nvPicPr>
          <p:blipFill>
            <a:blip r:embed="rId424" cstate="print"/>
            <a:stretch>
              <a:fillRect/>
            </a:stretch>
          </p:blipFill>
          <p:spPr>
            <a:xfrm>
              <a:off x="3966229" y="4051699"/>
              <a:ext cx="130628" cy="303150"/>
            </a:xfrm>
            <a:prstGeom prst="rect">
              <a:avLst/>
            </a:prstGeom>
          </p:spPr>
        </p:pic>
        <p:sp>
          <p:nvSpPr>
            <p:cNvPr id="2513" name="object 513">
              <a:extLst>
                <a:ext uri="{FF2B5EF4-FFF2-40B4-BE49-F238E27FC236}">
                  <a16:creationId xmlns:a16="http://schemas.microsoft.com/office/drawing/2014/main" id="{7C20C4FE-67A8-1167-7945-6AE766528F98}"/>
                </a:ext>
              </a:extLst>
            </p:cNvPr>
            <p:cNvSpPr/>
            <p:nvPr/>
          </p:nvSpPr>
          <p:spPr>
            <a:xfrm>
              <a:off x="6891540" y="5239639"/>
              <a:ext cx="128905" cy="521970"/>
            </a:xfrm>
            <a:custGeom>
              <a:avLst/>
              <a:gdLst/>
              <a:ahLst/>
              <a:cxnLst/>
              <a:rect l="l" t="t" r="r" b="b"/>
              <a:pathLst>
                <a:path w="128904" h="521970">
                  <a:moveTo>
                    <a:pt x="128460" y="0"/>
                  </a:moveTo>
                  <a:lnTo>
                    <a:pt x="28128" y="90484"/>
                  </a:lnTo>
                  <a:lnTo>
                    <a:pt x="4367" y="162582"/>
                  </a:lnTo>
                  <a:lnTo>
                    <a:pt x="1435" y="173885"/>
                  </a:lnTo>
                  <a:lnTo>
                    <a:pt x="0" y="185424"/>
                  </a:lnTo>
                  <a:lnTo>
                    <a:pt x="72" y="197052"/>
                  </a:lnTo>
                  <a:lnTo>
                    <a:pt x="1662" y="208619"/>
                  </a:lnTo>
                  <a:lnTo>
                    <a:pt x="61415" y="501837"/>
                  </a:lnTo>
                  <a:lnTo>
                    <a:pt x="128460" y="521442"/>
                  </a:lnTo>
                  <a:lnTo>
                    <a:pt x="128460" y="0"/>
                  </a:lnTo>
                  <a:close/>
                </a:path>
              </a:pathLst>
            </a:custGeom>
            <a:solidFill>
              <a:srgbClr val="BDD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14" name="object 514">
              <a:extLst>
                <a:ext uri="{FF2B5EF4-FFF2-40B4-BE49-F238E27FC236}">
                  <a16:creationId xmlns:a16="http://schemas.microsoft.com/office/drawing/2014/main" id="{0B55A115-30F1-4869-AC2E-13E2DC0BA54F}"/>
                </a:ext>
              </a:extLst>
            </p:cNvPr>
            <p:cNvPicPr/>
            <p:nvPr/>
          </p:nvPicPr>
          <p:blipFill>
            <a:blip r:embed="rId425" cstate="print"/>
            <a:stretch>
              <a:fillRect/>
            </a:stretch>
          </p:blipFill>
          <p:spPr>
            <a:xfrm>
              <a:off x="6891400" y="5416841"/>
              <a:ext cx="1803" cy="31419"/>
            </a:xfrm>
            <a:prstGeom prst="rect">
              <a:avLst/>
            </a:prstGeom>
          </p:spPr>
        </p:pic>
        <p:sp>
          <p:nvSpPr>
            <p:cNvPr id="2515" name="object 515">
              <a:extLst>
                <a:ext uri="{FF2B5EF4-FFF2-40B4-BE49-F238E27FC236}">
                  <a16:creationId xmlns:a16="http://schemas.microsoft.com/office/drawing/2014/main" id="{EF659818-F160-4D02-9593-0DD5EDD41B89}"/>
                </a:ext>
              </a:extLst>
            </p:cNvPr>
            <p:cNvSpPr/>
            <p:nvPr/>
          </p:nvSpPr>
          <p:spPr>
            <a:xfrm>
              <a:off x="6893467" y="5449578"/>
              <a:ext cx="123189" cy="310515"/>
            </a:xfrm>
            <a:custGeom>
              <a:avLst/>
              <a:gdLst/>
              <a:ahLst/>
              <a:cxnLst/>
              <a:rect l="l" t="t" r="r" b="b"/>
              <a:pathLst>
                <a:path w="123190" h="310514">
                  <a:moveTo>
                    <a:pt x="121117" y="309918"/>
                  </a:moveTo>
                  <a:lnTo>
                    <a:pt x="123098" y="310502"/>
                  </a:lnTo>
                  <a:lnTo>
                    <a:pt x="121117" y="309918"/>
                  </a:lnTo>
                  <a:close/>
                </a:path>
                <a:path w="123190" h="310514">
                  <a:moveTo>
                    <a:pt x="102753" y="304546"/>
                  </a:moveTo>
                  <a:lnTo>
                    <a:pt x="106486" y="305638"/>
                  </a:lnTo>
                  <a:lnTo>
                    <a:pt x="102753" y="304546"/>
                  </a:lnTo>
                  <a:close/>
                </a:path>
                <a:path w="123190" h="310514">
                  <a:moveTo>
                    <a:pt x="0" y="0"/>
                  </a:moveTo>
                  <a:lnTo>
                    <a:pt x="59496" y="291896"/>
                  </a:lnTo>
                  <a:lnTo>
                    <a:pt x="87995" y="300228"/>
                  </a:lnTo>
                  <a:lnTo>
                    <a:pt x="59496" y="291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1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6" name="object 516">
              <a:extLst>
                <a:ext uri="{FF2B5EF4-FFF2-40B4-BE49-F238E27FC236}">
                  <a16:creationId xmlns:a16="http://schemas.microsoft.com/office/drawing/2014/main" id="{49AB4BCF-FE6C-144D-73DB-C7F2A5501BFF}"/>
                </a:ext>
              </a:extLst>
            </p:cNvPr>
            <p:cNvSpPr/>
            <p:nvPr/>
          </p:nvSpPr>
          <p:spPr>
            <a:xfrm>
              <a:off x="6891416" y="5353499"/>
              <a:ext cx="74930" cy="387985"/>
            </a:xfrm>
            <a:custGeom>
              <a:avLst/>
              <a:gdLst/>
              <a:ahLst/>
              <a:cxnLst/>
              <a:rect l="l" t="t" r="r" b="b"/>
              <a:pathLst>
                <a:path w="74929" h="387985">
                  <a:moveTo>
                    <a:pt x="20548" y="0"/>
                  </a:moveTo>
                  <a:lnTo>
                    <a:pt x="2946" y="53911"/>
                  </a:lnTo>
                  <a:lnTo>
                    <a:pt x="1041" y="61112"/>
                  </a:lnTo>
                  <a:lnTo>
                    <a:pt x="50" y="68516"/>
                  </a:lnTo>
                  <a:lnTo>
                    <a:pt x="0" y="82600"/>
                  </a:lnTo>
                  <a:lnTo>
                    <a:pt x="495" y="87833"/>
                  </a:lnTo>
                  <a:lnTo>
                    <a:pt x="61544" y="387959"/>
                  </a:lnTo>
                  <a:lnTo>
                    <a:pt x="71081" y="271297"/>
                  </a:lnTo>
                  <a:lnTo>
                    <a:pt x="53733" y="126149"/>
                  </a:lnTo>
                  <a:lnTo>
                    <a:pt x="74307" y="96456"/>
                  </a:lnTo>
                  <a:lnTo>
                    <a:pt x="56514" y="50152"/>
                  </a:lnTo>
                  <a:lnTo>
                    <a:pt x="45927" y="47045"/>
                  </a:lnTo>
                  <a:lnTo>
                    <a:pt x="36445" y="39084"/>
                  </a:lnTo>
                  <a:lnTo>
                    <a:pt x="28597" y="27045"/>
                  </a:lnTo>
                  <a:lnTo>
                    <a:pt x="22910" y="11709"/>
                  </a:lnTo>
                  <a:lnTo>
                    <a:pt x="21335" y="5168"/>
                  </a:lnTo>
                  <a:lnTo>
                    <a:pt x="20548" y="0"/>
                  </a:lnTo>
                  <a:close/>
                </a:path>
              </a:pathLst>
            </a:custGeom>
            <a:solidFill>
              <a:srgbClr val="1D52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7" name="object 517">
              <a:extLst>
                <a:ext uri="{FF2B5EF4-FFF2-40B4-BE49-F238E27FC236}">
                  <a16:creationId xmlns:a16="http://schemas.microsoft.com/office/drawing/2014/main" id="{94A71D5F-42FC-604D-D46A-7A246018AB05}"/>
                </a:ext>
              </a:extLst>
            </p:cNvPr>
            <p:cNvSpPr/>
            <p:nvPr/>
          </p:nvSpPr>
          <p:spPr>
            <a:xfrm>
              <a:off x="6945140" y="5396962"/>
              <a:ext cx="74930" cy="344805"/>
            </a:xfrm>
            <a:custGeom>
              <a:avLst/>
              <a:gdLst/>
              <a:ahLst/>
              <a:cxnLst/>
              <a:rect l="l" t="t" r="r" b="b"/>
              <a:pathLst>
                <a:path w="74929" h="344804">
                  <a:moveTo>
                    <a:pt x="0" y="82689"/>
                  </a:moveTo>
                  <a:lnTo>
                    <a:pt x="17348" y="227825"/>
                  </a:lnTo>
                  <a:lnTo>
                    <a:pt x="7823" y="344500"/>
                  </a:lnTo>
                  <a:lnTo>
                    <a:pt x="20916" y="320332"/>
                  </a:lnTo>
                  <a:lnTo>
                    <a:pt x="13779" y="314693"/>
                  </a:lnTo>
                  <a:lnTo>
                    <a:pt x="13804" y="313816"/>
                  </a:lnTo>
                  <a:lnTo>
                    <a:pt x="14046" y="313105"/>
                  </a:lnTo>
                  <a:lnTo>
                    <a:pt x="15328" y="312648"/>
                  </a:lnTo>
                  <a:lnTo>
                    <a:pt x="15963" y="312445"/>
                  </a:lnTo>
                  <a:lnTo>
                    <a:pt x="17208" y="312229"/>
                  </a:lnTo>
                  <a:lnTo>
                    <a:pt x="18465" y="311975"/>
                  </a:lnTo>
                  <a:lnTo>
                    <a:pt x="19735" y="311924"/>
                  </a:lnTo>
                  <a:lnTo>
                    <a:pt x="20993" y="311797"/>
                  </a:lnTo>
                  <a:lnTo>
                    <a:pt x="22555" y="311670"/>
                  </a:lnTo>
                  <a:lnTo>
                    <a:pt x="24104" y="311607"/>
                  </a:lnTo>
                  <a:lnTo>
                    <a:pt x="25666" y="311581"/>
                  </a:lnTo>
                  <a:lnTo>
                    <a:pt x="31610" y="300621"/>
                  </a:lnTo>
                  <a:lnTo>
                    <a:pt x="29997" y="299415"/>
                  </a:lnTo>
                  <a:lnTo>
                    <a:pt x="28409" y="298157"/>
                  </a:lnTo>
                  <a:lnTo>
                    <a:pt x="26898" y="296837"/>
                  </a:lnTo>
                  <a:lnTo>
                    <a:pt x="25908" y="295935"/>
                  </a:lnTo>
                  <a:lnTo>
                    <a:pt x="24866" y="295084"/>
                  </a:lnTo>
                  <a:lnTo>
                    <a:pt x="23050" y="293090"/>
                  </a:lnTo>
                  <a:lnTo>
                    <a:pt x="22110" y="291553"/>
                  </a:lnTo>
                  <a:lnTo>
                    <a:pt x="22174" y="290537"/>
                  </a:lnTo>
                  <a:lnTo>
                    <a:pt x="27165" y="288937"/>
                  </a:lnTo>
                  <a:lnTo>
                    <a:pt x="37945" y="288937"/>
                  </a:lnTo>
                  <a:lnTo>
                    <a:pt x="74860" y="220836"/>
                  </a:lnTo>
                  <a:lnTo>
                    <a:pt x="74860" y="117781"/>
                  </a:lnTo>
                  <a:lnTo>
                    <a:pt x="0" y="82689"/>
                  </a:lnTo>
                  <a:close/>
                </a:path>
                <a:path w="74929" h="344804">
                  <a:moveTo>
                    <a:pt x="37945" y="288937"/>
                  </a:moveTo>
                  <a:lnTo>
                    <a:pt x="27165" y="288937"/>
                  </a:lnTo>
                  <a:lnTo>
                    <a:pt x="29184" y="288950"/>
                  </a:lnTo>
                  <a:lnTo>
                    <a:pt x="32397" y="289051"/>
                  </a:lnTo>
                  <a:lnTo>
                    <a:pt x="34963" y="289369"/>
                  </a:lnTo>
                  <a:lnTo>
                    <a:pt x="37477" y="289801"/>
                  </a:lnTo>
                  <a:lnTo>
                    <a:pt x="37945" y="288937"/>
                  </a:lnTo>
                  <a:close/>
                </a:path>
                <a:path w="74929" h="344804">
                  <a:moveTo>
                    <a:pt x="2971" y="6692"/>
                  </a:moveTo>
                  <a:lnTo>
                    <a:pt x="2794" y="6692"/>
                  </a:lnTo>
                  <a:lnTo>
                    <a:pt x="20586" y="52984"/>
                  </a:lnTo>
                  <a:lnTo>
                    <a:pt x="0" y="82689"/>
                  </a:lnTo>
                  <a:lnTo>
                    <a:pt x="20586" y="53009"/>
                  </a:lnTo>
                  <a:lnTo>
                    <a:pt x="74860" y="53009"/>
                  </a:lnTo>
                  <a:lnTo>
                    <a:pt x="74860" y="19765"/>
                  </a:lnTo>
                  <a:lnTo>
                    <a:pt x="45258" y="6705"/>
                  </a:lnTo>
                  <a:lnTo>
                    <a:pt x="2971" y="6692"/>
                  </a:lnTo>
                  <a:close/>
                </a:path>
                <a:path w="74929" h="344804">
                  <a:moveTo>
                    <a:pt x="74860" y="53009"/>
                  </a:moveTo>
                  <a:lnTo>
                    <a:pt x="20586" y="53009"/>
                  </a:lnTo>
                  <a:lnTo>
                    <a:pt x="74860" y="62440"/>
                  </a:lnTo>
                  <a:lnTo>
                    <a:pt x="74860" y="53009"/>
                  </a:lnTo>
                  <a:close/>
                </a:path>
                <a:path w="74929" h="344804">
                  <a:moveTo>
                    <a:pt x="39039" y="0"/>
                  </a:moveTo>
                  <a:lnTo>
                    <a:pt x="3975" y="6705"/>
                  </a:lnTo>
                  <a:lnTo>
                    <a:pt x="45258" y="6705"/>
                  </a:lnTo>
                  <a:lnTo>
                    <a:pt x="43345" y="5105"/>
                  </a:lnTo>
                  <a:lnTo>
                    <a:pt x="39039" y="0"/>
                  </a:lnTo>
                  <a:close/>
                </a:path>
              </a:pathLst>
            </a:custGeom>
            <a:solidFill>
              <a:srgbClr val="1559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8" name="object 518">
              <a:extLst>
                <a:ext uri="{FF2B5EF4-FFF2-40B4-BE49-F238E27FC236}">
                  <a16:creationId xmlns:a16="http://schemas.microsoft.com/office/drawing/2014/main" id="{23F8AD2C-3D68-D721-BA25-0704E5089DA6}"/>
                </a:ext>
              </a:extLst>
            </p:cNvPr>
            <p:cNvSpPr/>
            <p:nvPr/>
          </p:nvSpPr>
          <p:spPr>
            <a:xfrm>
              <a:off x="6945140" y="5449965"/>
              <a:ext cx="74930" cy="65405"/>
            </a:xfrm>
            <a:custGeom>
              <a:avLst/>
              <a:gdLst/>
              <a:ahLst/>
              <a:cxnLst/>
              <a:rect l="l" t="t" r="r" b="b"/>
              <a:pathLst>
                <a:path w="74929" h="65404">
                  <a:moveTo>
                    <a:pt x="20586" y="0"/>
                  </a:moveTo>
                  <a:lnTo>
                    <a:pt x="0" y="29692"/>
                  </a:lnTo>
                  <a:lnTo>
                    <a:pt x="74860" y="64784"/>
                  </a:lnTo>
                  <a:lnTo>
                    <a:pt x="74860" y="9431"/>
                  </a:lnTo>
                  <a:lnTo>
                    <a:pt x="20586" y="0"/>
                  </a:lnTo>
                  <a:close/>
                </a:path>
              </a:pathLst>
            </a:custGeom>
            <a:solidFill>
              <a:srgbClr val="1B69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9" name="object 519">
              <a:extLst>
                <a:ext uri="{FF2B5EF4-FFF2-40B4-BE49-F238E27FC236}">
                  <a16:creationId xmlns:a16="http://schemas.microsoft.com/office/drawing/2014/main" id="{C4A428F6-63CC-D112-3655-28D91D94021D}"/>
                </a:ext>
              </a:extLst>
            </p:cNvPr>
            <p:cNvSpPr/>
            <p:nvPr/>
          </p:nvSpPr>
          <p:spPr>
            <a:xfrm>
              <a:off x="4075903" y="1152004"/>
              <a:ext cx="206375" cy="185420"/>
            </a:xfrm>
            <a:custGeom>
              <a:avLst/>
              <a:gdLst/>
              <a:ahLst/>
              <a:cxnLst/>
              <a:rect l="l" t="t" r="r" b="b"/>
              <a:pathLst>
                <a:path w="206375" h="185419">
                  <a:moveTo>
                    <a:pt x="199909" y="0"/>
                  </a:moveTo>
                  <a:lnTo>
                    <a:pt x="15503" y="0"/>
                  </a:lnTo>
                  <a:lnTo>
                    <a:pt x="0" y="3105"/>
                  </a:lnTo>
                  <a:lnTo>
                    <a:pt x="71068" y="170014"/>
                  </a:lnTo>
                  <a:lnTo>
                    <a:pt x="95617" y="184950"/>
                  </a:lnTo>
                  <a:lnTo>
                    <a:pt x="175436" y="179641"/>
                  </a:lnTo>
                  <a:lnTo>
                    <a:pt x="182358" y="87566"/>
                  </a:lnTo>
                  <a:lnTo>
                    <a:pt x="202132" y="43446"/>
                  </a:lnTo>
                  <a:lnTo>
                    <a:pt x="205182" y="34150"/>
                  </a:lnTo>
                  <a:lnTo>
                    <a:pt x="206234" y="24530"/>
                  </a:lnTo>
                  <a:lnTo>
                    <a:pt x="205286" y="14900"/>
                  </a:lnTo>
                  <a:lnTo>
                    <a:pt x="202335" y="5575"/>
                  </a:lnTo>
                  <a:lnTo>
                    <a:pt x="199909" y="0"/>
                  </a:lnTo>
                  <a:close/>
                </a:path>
              </a:pathLst>
            </a:custGeom>
            <a:solidFill>
              <a:srgbClr val="BDD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20" name="object 520">
              <a:extLst>
                <a:ext uri="{FF2B5EF4-FFF2-40B4-BE49-F238E27FC236}">
                  <a16:creationId xmlns:a16="http://schemas.microsoft.com/office/drawing/2014/main" id="{D4BE5692-3312-21F2-AF70-4310352A50A4}"/>
                </a:ext>
              </a:extLst>
            </p:cNvPr>
            <p:cNvPicPr/>
            <p:nvPr/>
          </p:nvPicPr>
          <p:blipFill>
            <a:blip r:embed="rId426" cstate="print"/>
            <a:stretch>
              <a:fillRect/>
            </a:stretch>
          </p:blipFill>
          <p:spPr>
            <a:xfrm>
              <a:off x="4275810" y="1152004"/>
              <a:ext cx="4876" cy="39738"/>
            </a:xfrm>
            <a:prstGeom prst="rect">
              <a:avLst/>
            </a:prstGeom>
          </p:spPr>
        </p:pic>
        <p:sp>
          <p:nvSpPr>
            <p:cNvPr id="2521" name="object 521">
              <a:extLst>
                <a:ext uri="{FF2B5EF4-FFF2-40B4-BE49-F238E27FC236}">
                  <a16:creationId xmlns:a16="http://schemas.microsoft.com/office/drawing/2014/main" id="{B79CB0C9-D6E0-1F26-FF7C-E0D13EDA38BA}"/>
                </a:ext>
              </a:extLst>
            </p:cNvPr>
            <p:cNvSpPr/>
            <p:nvPr/>
          </p:nvSpPr>
          <p:spPr>
            <a:xfrm>
              <a:off x="4279903" y="1161982"/>
              <a:ext cx="2540" cy="19050"/>
            </a:xfrm>
            <a:custGeom>
              <a:avLst/>
              <a:gdLst/>
              <a:ahLst/>
              <a:cxnLst/>
              <a:rect l="l" t="t" r="r" b="b"/>
              <a:pathLst>
                <a:path w="2539" h="19050">
                  <a:moveTo>
                    <a:pt x="2235" y="15722"/>
                  </a:moveTo>
                  <a:lnTo>
                    <a:pt x="2170" y="17183"/>
                  </a:lnTo>
                  <a:lnTo>
                    <a:pt x="2031" y="18618"/>
                  </a:lnTo>
                  <a:lnTo>
                    <a:pt x="2171" y="17183"/>
                  </a:lnTo>
                  <a:lnTo>
                    <a:pt x="2235" y="15722"/>
                  </a:lnTo>
                  <a:close/>
                </a:path>
                <a:path w="2539" h="19050">
                  <a:moveTo>
                    <a:pt x="12" y="0"/>
                  </a:moveTo>
                  <a:lnTo>
                    <a:pt x="1485" y="4648"/>
                  </a:lnTo>
                  <a:lnTo>
                    <a:pt x="2235" y="9474"/>
                  </a:lnTo>
                  <a:lnTo>
                    <a:pt x="1498" y="46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9BC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2" name="object 522">
              <a:extLst>
                <a:ext uri="{FF2B5EF4-FFF2-40B4-BE49-F238E27FC236}">
                  <a16:creationId xmlns:a16="http://schemas.microsoft.com/office/drawing/2014/main" id="{CE90489F-1D56-AD46-1AF8-9F59A5C8A6C2}"/>
                </a:ext>
              </a:extLst>
            </p:cNvPr>
            <p:cNvSpPr/>
            <p:nvPr/>
          </p:nvSpPr>
          <p:spPr>
            <a:xfrm>
              <a:off x="4103802" y="1152004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30">
                  <a:moveTo>
                    <a:pt x="24905" y="0"/>
                  </a:moveTo>
                  <a:lnTo>
                    <a:pt x="0" y="0"/>
                  </a:lnTo>
                  <a:lnTo>
                    <a:pt x="14349" y="23809"/>
                  </a:lnTo>
                  <a:lnTo>
                    <a:pt x="24905" y="0"/>
                  </a:lnTo>
                  <a:close/>
                </a:path>
              </a:pathLst>
            </a:custGeom>
            <a:solidFill>
              <a:srgbClr val="7A99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3" name="object 523">
              <a:extLst>
                <a:ext uri="{FF2B5EF4-FFF2-40B4-BE49-F238E27FC236}">
                  <a16:creationId xmlns:a16="http://schemas.microsoft.com/office/drawing/2014/main" id="{8C812C1A-EAAE-BA21-90D0-966AB99FF30D}"/>
                </a:ext>
              </a:extLst>
            </p:cNvPr>
            <p:cNvSpPr/>
            <p:nvPr/>
          </p:nvSpPr>
          <p:spPr>
            <a:xfrm>
              <a:off x="4199815" y="1275448"/>
              <a:ext cx="52069" cy="59690"/>
            </a:xfrm>
            <a:custGeom>
              <a:avLst/>
              <a:gdLst/>
              <a:ahLst/>
              <a:cxnLst/>
              <a:rect l="l" t="t" r="r" b="b"/>
              <a:pathLst>
                <a:path w="52070" h="59690">
                  <a:moveTo>
                    <a:pt x="7277" y="0"/>
                  </a:moveTo>
                  <a:lnTo>
                    <a:pt x="0" y="1460"/>
                  </a:lnTo>
                  <a:lnTo>
                    <a:pt x="5981" y="18656"/>
                  </a:lnTo>
                  <a:lnTo>
                    <a:pt x="1181" y="59550"/>
                  </a:lnTo>
                  <a:lnTo>
                    <a:pt x="51523" y="56197"/>
                  </a:lnTo>
                  <a:lnTo>
                    <a:pt x="7277" y="0"/>
                  </a:lnTo>
                  <a:close/>
                </a:path>
              </a:pathLst>
            </a:custGeom>
            <a:solidFill>
              <a:srgbClr val="628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4" name="object 524">
              <a:extLst>
                <a:ext uri="{FF2B5EF4-FFF2-40B4-BE49-F238E27FC236}">
                  <a16:creationId xmlns:a16="http://schemas.microsoft.com/office/drawing/2014/main" id="{B1CEB8EF-A6F2-CAD6-3FCE-E0FC972B0AD7}"/>
                </a:ext>
              </a:extLst>
            </p:cNvPr>
            <p:cNvSpPr/>
            <p:nvPr/>
          </p:nvSpPr>
          <p:spPr>
            <a:xfrm>
              <a:off x="4118155" y="1152003"/>
              <a:ext cx="89535" cy="125095"/>
            </a:xfrm>
            <a:custGeom>
              <a:avLst/>
              <a:gdLst/>
              <a:ahLst/>
              <a:cxnLst/>
              <a:rect l="l" t="t" r="r" b="b"/>
              <a:pathLst>
                <a:path w="89535" h="125094">
                  <a:moveTo>
                    <a:pt x="85001" y="100495"/>
                  </a:moveTo>
                  <a:lnTo>
                    <a:pt x="84861" y="102146"/>
                  </a:lnTo>
                  <a:lnTo>
                    <a:pt x="83604" y="103543"/>
                  </a:lnTo>
                  <a:lnTo>
                    <a:pt x="74739" y="104990"/>
                  </a:lnTo>
                  <a:lnTo>
                    <a:pt x="81661" y="124904"/>
                  </a:lnTo>
                  <a:lnTo>
                    <a:pt x="88938" y="123443"/>
                  </a:lnTo>
                  <a:lnTo>
                    <a:pt x="85001" y="100495"/>
                  </a:lnTo>
                  <a:close/>
                </a:path>
                <a:path w="89535" h="125094">
                  <a:moveTo>
                    <a:pt x="84269" y="96215"/>
                  </a:moveTo>
                  <a:lnTo>
                    <a:pt x="82664" y="96215"/>
                  </a:lnTo>
                  <a:lnTo>
                    <a:pt x="84048" y="97104"/>
                  </a:lnTo>
                  <a:lnTo>
                    <a:pt x="84658" y="98488"/>
                  </a:lnTo>
                  <a:lnTo>
                    <a:pt x="84269" y="96215"/>
                  </a:lnTo>
                  <a:close/>
                </a:path>
                <a:path w="89535" h="125094">
                  <a:moveTo>
                    <a:pt x="80762" y="75730"/>
                  </a:moveTo>
                  <a:lnTo>
                    <a:pt x="66052" y="75730"/>
                  </a:lnTo>
                  <a:lnTo>
                    <a:pt x="66382" y="75768"/>
                  </a:lnTo>
                  <a:lnTo>
                    <a:pt x="68503" y="76276"/>
                  </a:lnTo>
                  <a:lnTo>
                    <a:pt x="69659" y="77787"/>
                  </a:lnTo>
                  <a:lnTo>
                    <a:pt x="69557" y="80340"/>
                  </a:lnTo>
                  <a:lnTo>
                    <a:pt x="68186" y="86105"/>
                  </a:lnTo>
                  <a:lnTo>
                    <a:pt x="72212" y="97675"/>
                  </a:lnTo>
                  <a:lnTo>
                    <a:pt x="80937" y="96227"/>
                  </a:lnTo>
                  <a:lnTo>
                    <a:pt x="84269" y="96215"/>
                  </a:lnTo>
                  <a:lnTo>
                    <a:pt x="80762" y="75730"/>
                  </a:lnTo>
                  <a:close/>
                </a:path>
                <a:path w="89535" h="125094">
                  <a:moveTo>
                    <a:pt x="78886" y="47536"/>
                  </a:moveTo>
                  <a:lnTo>
                    <a:pt x="42951" y="47536"/>
                  </a:lnTo>
                  <a:lnTo>
                    <a:pt x="44373" y="48386"/>
                  </a:lnTo>
                  <a:lnTo>
                    <a:pt x="45275" y="50431"/>
                  </a:lnTo>
                  <a:lnTo>
                    <a:pt x="45275" y="52463"/>
                  </a:lnTo>
                  <a:lnTo>
                    <a:pt x="45072" y="52933"/>
                  </a:lnTo>
                  <a:lnTo>
                    <a:pt x="51435" y="57245"/>
                  </a:lnTo>
                  <a:lnTo>
                    <a:pt x="56910" y="62603"/>
                  </a:lnTo>
                  <a:lnTo>
                    <a:pt x="61358" y="68873"/>
                  </a:lnTo>
                  <a:lnTo>
                    <a:pt x="64642" y="75920"/>
                  </a:lnTo>
                  <a:lnTo>
                    <a:pt x="64985" y="75806"/>
                  </a:lnTo>
                  <a:lnTo>
                    <a:pt x="65354" y="75742"/>
                  </a:lnTo>
                  <a:lnTo>
                    <a:pt x="65735" y="75730"/>
                  </a:lnTo>
                  <a:lnTo>
                    <a:pt x="80762" y="75730"/>
                  </a:lnTo>
                  <a:lnTo>
                    <a:pt x="77698" y="57835"/>
                  </a:lnTo>
                  <a:lnTo>
                    <a:pt x="78886" y="47536"/>
                  </a:lnTo>
                  <a:close/>
                </a:path>
                <a:path w="89535" h="125094">
                  <a:moveTo>
                    <a:pt x="80957" y="29578"/>
                  </a:moveTo>
                  <a:lnTo>
                    <a:pt x="28828" y="29578"/>
                  </a:lnTo>
                  <a:lnTo>
                    <a:pt x="29273" y="29641"/>
                  </a:lnTo>
                  <a:lnTo>
                    <a:pt x="29806" y="29844"/>
                  </a:lnTo>
                  <a:lnTo>
                    <a:pt x="31330" y="30365"/>
                  </a:lnTo>
                  <a:lnTo>
                    <a:pt x="32283" y="31813"/>
                  </a:lnTo>
                  <a:lnTo>
                    <a:pt x="32183" y="34277"/>
                  </a:lnTo>
                  <a:lnTo>
                    <a:pt x="27851" y="46520"/>
                  </a:lnTo>
                  <a:lnTo>
                    <a:pt x="36626" y="49364"/>
                  </a:lnTo>
                  <a:lnTo>
                    <a:pt x="40449" y="47663"/>
                  </a:lnTo>
                  <a:lnTo>
                    <a:pt x="40957" y="47561"/>
                  </a:lnTo>
                  <a:lnTo>
                    <a:pt x="42951" y="47536"/>
                  </a:lnTo>
                  <a:lnTo>
                    <a:pt x="78886" y="47536"/>
                  </a:lnTo>
                  <a:lnTo>
                    <a:pt x="80957" y="29578"/>
                  </a:lnTo>
                  <a:close/>
                </a:path>
                <a:path w="89535" h="125094">
                  <a:moveTo>
                    <a:pt x="24422" y="33248"/>
                  </a:moveTo>
                  <a:lnTo>
                    <a:pt x="9817" y="33248"/>
                  </a:lnTo>
                  <a:lnTo>
                    <a:pt x="10807" y="33616"/>
                  </a:lnTo>
                  <a:lnTo>
                    <a:pt x="19329" y="42087"/>
                  </a:lnTo>
                  <a:lnTo>
                    <a:pt x="19723" y="42240"/>
                  </a:lnTo>
                  <a:lnTo>
                    <a:pt x="20785" y="42240"/>
                  </a:lnTo>
                  <a:lnTo>
                    <a:pt x="21399" y="41871"/>
                  </a:lnTo>
                  <a:lnTo>
                    <a:pt x="24422" y="33248"/>
                  </a:lnTo>
                  <a:close/>
                </a:path>
                <a:path w="89535" h="125094">
                  <a:moveTo>
                    <a:pt x="84369" y="0"/>
                  </a:moveTo>
                  <a:lnTo>
                    <a:pt x="10546" y="0"/>
                  </a:lnTo>
                  <a:lnTo>
                    <a:pt x="0" y="23812"/>
                  </a:lnTo>
                  <a:lnTo>
                    <a:pt x="6299" y="34277"/>
                  </a:lnTo>
                  <a:lnTo>
                    <a:pt x="7023" y="33604"/>
                  </a:lnTo>
                  <a:lnTo>
                    <a:pt x="7937" y="33273"/>
                  </a:lnTo>
                  <a:lnTo>
                    <a:pt x="9817" y="33248"/>
                  </a:lnTo>
                  <a:lnTo>
                    <a:pt x="24422" y="33248"/>
                  </a:lnTo>
                  <a:lnTo>
                    <a:pt x="25361" y="30568"/>
                  </a:lnTo>
                  <a:lnTo>
                    <a:pt x="26822" y="29590"/>
                  </a:lnTo>
                  <a:lnTo>
                    <a:pt x="80957" y="29578"/>
                  </a:lnTo>
                  <a:lnTo>
                    <a:pt x="84369" y="0"/>
                  </a:lnTo>
                  <a:close/>
                </a:path>
              </a:pathLst>
            </a:custGeom>
            <a:solidFill>
              <a:srgbClr val="8AAC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5" name="object 525">
              <a:extLst>
                <a:ext uri="{FF2B5EF4-FFF2-40B4-BE49-F238E27FC236}">
                  <a16:creationId xmlns:a16="http://schemas.microsoft.com/office/drawing/2014/main" id="{9DC1ADAA-9716-4284-038D-711888550AEE}"/>
                </a:ext>
              </a:extLst>
            </p:cNvPr>
            <p:cNvSpPr/>
            <p:nvPr/>
          </p:nvSpPr>
          <p:spPr>
            <a:xfrm>
              <a:off x="4195853" y="1152004"/>
              <a:ext cx="62865" cy="179705"/>
            </a:xfrm>
            <a:custGeom>
              <a:avLst/>
              <a:gdLst/>
              <a:ahLst/>
              <a:cxnLst/>
              <a:rect l="l" t="t" r="r" b="b"/>
              <a:pathLst>
                <a:path w="62864" h="179705">
                  <a:moveTo>
                    <a:pt x="24297" y="0"/>
                  </a:moveTo>
                  <a:lnTo>
                    <a:pt x="6670" y="0"/>
                  </a:lnTo>
                  <a:lnTo>
                    <a:pt x="0" y="57835"/>
                  </a:lnTo>
                  <a:lnTo>
                    <a:pt x="6959" y="98488"/>
                  </a:lnTo>
                  <a:lnTo>
                    <a:pt x="7099" y="98780"/>
                  </a:lnTo>
                  <a:lnTo>
                    <a:pt x="7188" y="99098"/>
                  </a:lnTo>
                  <a:lnTo>
                    <a:pt x="7302" y="100495"/>
                  </a:lnTo>
                  <a:lnTo>
                    <a:pt x="11239" y="123444"/>
                  </a:lnTo>
                  <a:lnTo>
                    <a:pt x="55486" y="179641"/>
                  </a:lnTo>
                  <a:lnTo>
                    <a:pt x="62407" y="87566"/>
                  </a:lnTo>
                  <a:lnTo>
                    <a:pt x="24297" y="0"/>
                  </a:lnTo>
                  <a:close/>
                </a:path>
              </a:pathLst>
            </a:custGeom>
            <a:solidFill>
              <a:srgbClr val="80A6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6" name="object 526">
              <a:extLst>
                <a:ext uri="{FF2B5EF4-FFF2-40B4-BE49-F238E27FC236}">
                  <a16:creationId xmlns:a16="http://schemas.microsoft.com/office/drawing/2014/main" id="{9A0F519A-0157-154C-AB4D-1E9CC14DCA95}"/>
                </a:ext>
              </a:extLst>
            </p:cNvPr>
            <p:cNvSpPr/>
            <p:nvPr/>
          </p:nvSpPr>
          <p:spPr>
            <a:xfrm>
              <a:off x="4220149" y="1152004"/>
              <a:ext cx="62230" cy="87630"/>
            </a:xfrm>
            <a:custGeom>
              <a:avLst/>
              <a:gdLst/>
              <a:ahLst/>
              <a:cxnLst/>
              <a:rect l="l" t="t" r="r" b="b"/>
              <a:pathLst>
                <a:path w="62229" h="87630">
                  <a:moveTo>
                    <a:pt x="55662" y="0"/>
                  </a:moveTo>
                  <a:lnTo>
                    <a:pt x="0" y="0"/>
                  </a:lnTo>
                  <a:lnTo>
                    <a:pt x="38111" y="87569"/>
                  </a:lnTo>
                  <a:lnTo>
                    <a:pt x="58393" y="42280"/>
                  </a:lnTo>
                  <a:lnTo>
                    <a:pt x="59282" y="39969"/>
                  </a:lnTo>
                  <a:lnTo>
                    <a:pt x="61085" y="34889"/>
                  </a:lnTo>
                  <a:lnTo>
                    <a:pt x="61987" y="29580"/>
                  </a:lnTo>
                  <a:lnTo>
                    <a:pt x="61987" y="17909"/>
                  </a:lnTo>
                  <a:lnTo>
                    <a:pt x="60692" y="11534"/>
                  </a:lnTo>
                  <a:lnTo>
                    <a:pt x="55662" y="0"/>
                  </a:lnTo>
                  <a:close/>
                </a:path>
              </a:pathLst>
            </a:custGeom>
            <a:solidFill>
              <a:srgbClr val="92B6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27" name="object 527">
              <a:extLst>
                <a:ext uri="{FF2B5EF4-FFF2-40B4-BE49-F238E27FC236}">
                  <a16:creationId xmlns:a16="http://schemas.microsoft.com/office/drawing/2014/main" id="{5AB8C1B3-C398-2DA6-6015-805A8D485096}"/>
                </a:ext>
              </a:extLst>
            </p:cNvPr>
            <p:cNvPicPr/>
            <p:nvPr/>
          </p:nvPicPr>
          <p:blipFill>
            <a:blip r:embed="rId427" cstate="print"/>
            <a:stretch>
              <a:fillRect/>
            </a:stretch>
          </p:blipFill>
          <p:spPr>
            <a:xfrm>
              <a:off x="6817556" y="2947419"/>
              <a:ext cx="202444" cy="555319"/>
            </a:xfrm>
            <a:prstGeom prst="rect">
              <a:avLst/>
            </a:prstGeom>
          </p:spPr>
        </p:pic>
        <p:sp>
          <p:nvSpPr>
            <p:cNvPr id="2528" name="object 528">
              <a:extLst>
                <a:ext uri="{FF2B5EF4-FFF2-40B4-BE49-F238E27FC236}">
                  <a16:creationId xmlns:a16="http://schemas.microsoft.com/office/drawing/2014/main" id="{30F3B810-12DE-48D0-C9DE-2261EA79D0CB}"/>
                </a:ext>
              </a:extLst>
            </p:cNvPr>
            <p:cNvSpPr/>
            <p:nvPr/>
          </p:nvSpPr>
          <p:spPr>
            <a:xfrm>
              <a:off x="6815199" y="1952401"/>
              <a:ext cx="205104" cy="535305"/>
            </a:xfrm>
            <a:custGeom>
              <a:avLst/>
              <a:gdLst/>
              <a:ahLst/>
              <a:cxnLst/>
              <a:rect l="l" t="t" r="r" b="b"/>
              <a:pathLst>
                <a:path w="205104" h="535305">
                  <a:moveTo>
                    <a:pt x="189414" y="0"/>
                  </a:moveTo>
                  <a:lnTo>
                    <a:pt x="171585" y="1959"/>
                  </a:lnTo>
                  <a:lnTo>
                    <a:pt x="154152" y="6596"/>
                  </a:lnTo>
                  <a:lnTo>
                    <a:pt x="18669" y="53776"/>
                  </a:lnTo>
                  <a:lnTo>
                    <a:pt x="0" y="302175"/>
                  </a:lnTo>
                  <a:lnTo>
                    <a:pt x="78752" y="444238"/>
                  </a:lnTo>
                  <a:lnTo>
                    <a:pt x="110640" y="480969"/>
                  </a:lnTo>
                  <a:lnTo>
                    <a:pt x="204801" y="534699"/>
                  </a:lnTo>
                  <a:lnTo>
                    <a:pt x="204801" y="626"/>
                  </a:lnTo>
                  <a:lnTo>
                    <a:pt x="189414" y="0"/>
                  </a:lnTo>
                  <a:close/>
                </a:path>
              </a:pathLst>
            </a:custGeom>
            <a:solidFill>
              <a:srgbClr val="BDD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9" name="object 529">
              <a:extLst>
                <a:ext uri="{FF2B5EF4-FFF2-40B4-BE49-F238E27FC236}">
                  <a16:creationId xmlns:a16="http://schemas.microsoft.com/office/drawing/2014/main" id="{222900EB-80AB-F633-AE80-03FE19B9264E}"/>
                </a:ext>
              </a:extLst>
            </p:cNvPr>
            <p:cNvSpPr/>
            <p:nvPr/>
          </p:nvSpPr>
          <p:spPr>
            <a:xfrm>
              <a:off x="6815216" y="2006173"/>
              <a:ext cx="59690" cy="356235"/>
            </a:xfrm>
            <a:custGeom>
              <a:avLst/>
              <a:gdLst/>
              <a:ahLst/>
              <a:cxnLst/>
              <a:rect l="l" t="t" r="r" b="b"/>
              <a:pathLst>
                <a:path w="59690" h="356235">
                  <a:moveTo>
                    <a:pt x="0" y="248411"/>
                  </a:moveTo>
                  <a:lnTo>
                    <a:pt x="59448" y="355676"/>
                  </a:lnTo>
                  <a:lnTo>
                    <a:pt x="0" y="248411"/>
                  </a:lnTo>
                  <a:close/>
                </a:path>
                <a:path w="59690" h="356235">
                  <a:moveTo>
                    <a:pt x="18656" y="0"/>
                  </a:moveTo>
                  <a:lnTo>
                    <a:pt x="0" y="248145"/>
                  </a:lnTo>
                  <a:lnTo>
                    <a:pt x="0" y="248411"/>
                  </a:lnTo>
                  <a:lnTo>
                    <a:pt x="18656" y="0"/>
                  </a:lnTo>
                  <a:close/>
                </a:path>
              </a:pathLst>
            </a:custGeom>
            <a:solidFill>
              <a:srgbClr val="84C0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30" name="object 530">
              <a:extLst>
                <a:ext uri="{FF2B5EF4-FFF2-40B4-BE49-F238E27FC236}">
                  <a16:creationId xmlns:a16="http://schemas.microsoft.com/office/drawing/2014/main" id="{B4C17E95-DC64-8E32-D8AE-1A1970AFC64E}"/>
                </a:ext>
              </a:extLst>
            </p:cNvPr>
            <p:cNvPicPr/>
            <p:nvPr/>
          </p:nvPicPr>
          <p:blipFill>
            <a:blip r:embed="rId428" cstate="print"/>
            <a:stretch>
              <a:fillRect/>
            </a:stretch>
          </p:blipFill>
          <p:spPr>
            <a:xfrm>
              <a:off x="6815215" y="1985197"/>
              <a:ext cx="101824" cy="376641"/>
            </a:xfrm>
            <a:prstGeom prst="rect">
              <a:avLst/>
            </a:prstGeom>
          </p:spPr>
        </p:pic>
        <p:sp>
          <p:nvSpPr>
            <p:cNvPr id="2531" name="object 531">
              <a:extLst>
                <a:ext uri="{FF2B5EF4-FFF2-40B4-BE49-F238E27FC236}">
                  <a16:creationId xmlns:a16="http://schemas.microsoft.com/office/drawing/2014/main" id="{0AAF4CB7-9F76-5359-507E-2A88D433A8D3}"/>
                </a:ext>
              </a:extLst>
            </p:cNvPr>
            <p:cNvSpPr/>
            <p:nvPr/>
          </p:nvSpPr>
          <p:spPr>
            <a:xfrm>
              <a:off x="3960012" y="1152004"/>
              <a:ext cx="246379" cy="675640"/>
            </a:xfrm>
            <a:custGeom>
              <a:avLst/>
              <a:gdLst/>
              <a:ahLst/>
              <a:cxnLst/>
              <a:rect l="l" t="t" r="r" b="b"/>
              <a:pathLst>
                <a:path w="246379" h="675639">
                  <a:moveTo>
                    <a:pt x="143787" y="0"/>
                  </a:moveTo>
                  <a:lnTo>
                    <a:pt x="131394" y="0"/>
                  </a:lnTo>
                  <a:lnTo>
                    <a:pt x="80626" y="10167"/>
                  </a:lnTo>
                  <a:lnTo>
                    <a:pt x="39050" y="37919"/>
                  </a:lnTo>
                  <a:lnTo>
                    <a:pt x="10798" y="79124"/>
                  </a:lnTo>
                  <a:lnTo>
                    <a:pt x="0" y="129654"/>
                  </a:lnTo>
                  <a:lnTo>
                    <a:pt x="0" y="610034"/>
                  </a:lnTo>
                  <a:lnTo>
                    <a:pt x="9765" y="627240"/>
                  </a:lnTo>
                  <a:lnTo>
                    <a:pt x="38543" y="668185"/>
                  </a:lnTo>
                  <a:lnTo>
                    <a:pt x="80948" y="675538"/>
                  </a:lnTo>
                  <a:lnTo>
                    <a:pt x="153440" y="546633"/>
                  </a:lnTo>
                  <a:lnTo>
                    <a:pt x="193775" y="512267"/>
                  </a:lnTo>
                  <a:lnTo>
                    <a:pt x="201763" y="435584"/>
                  </a:lnTo>
                  <a:lnTo>
                    <a:pt x="224623" y="384822"/>
                  </a:lnTo>
                  <a:lnTo>
                    <a:pt x="229797" y="373170"/>
                  </a:lnTo>
                  <a:lnTo>
                    <a:pt x="232469" y="360840"/>
                  </a:lnTo>
                  <a:lnTo>
                    <a:pt x="232592" y="348227"/>
                  </a:lnTo>
                  <a:lnTo>
                    <a:pt x="230122" y="335724"/>
                  </a:lnTo>
                  <a:lnTo>
                    <a:pt x="205649" y="256184"/>
                  </a:lnTo>
                  <a:lnTo>
                    <a:pt x="227760" y="227139"/>
                  </a:lnTo>
                  <a:lnTo>
                    <a:pt x="245781" y="142100"/>
                  </a:lnTo>
                  <a:lnTo>
                    <a:pt x="222934" y="76326"/>
                  </a:lnTo>
                  <a:lnTo>
                    <a:pt x="168362" y="40779"/>
                  </a:lnTo>
                  <a:lnTo>
                    <a:pt x="143787" y="0"/>
                  </a:lnTo>
                  <a:close/>
                </a:path>
              </a:pathLst>
            </a:custGeom>
            <a:solidFill>
              <a:srgbClr val="BDD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2" name="object 532">
              <a:extLst>
                <a:ext uri="{FF2B5EF4-FFF2-40B4-BE49-F238E27FC236}">
                  <a16:creationId xmlns:a16="http://schemas.microsoft.com/office/drawing/2014/main" id="{55D80ECD-1890-9702-ADA6-14F4D24EC863}"/>
                </a:ext>
              </a:extLst>
            </p:cNvPr>
            <p:cNvSpPr/>
            <p:nvPr/>
          </p:nvSpPr>
          <p:spPr>
            <a:xfrm>
              <a:off x="4199115" y="1334997"/>
              <a:ext cx="1905" cy="16510"/>
            </a:xfrm>
            <a:custGeom>
              <a:avLst/>
              <a:gdLst/>
              <a:ahLst/>
              <a:cxnLst/>
              <a:rect l="l" t="t" r="r" b="b"/>
              <a:pathLst>
                <a:path w="1904" h="16509">
                  <a:moveTo>
                    <a:pt x="1879" y="0"/>
                  </a:moveTo>
                  <a:lnTo>
                    <a:pt x="0" y="16052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94A8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3" name="object 533">
              <a:extLst>
                <a:ext uri="{FF2B5EF4-FFF2-40B4-BE49-F238E27FC236}">
                  <a16:creationId xmlns:a16="http://schemas.microsoft.com/office/drawing/2014/main" id="{8936A86B-ADFB-24E0-05C9-9F551C931E7E}"/>
                </a:ext>
              </a:extLst>
            </p:cNvPr>
            <p:cNvSpPr/>
            <p:nvPr/>
          </p:nvSpPr>
          <p:spPr>
            <a:xfrm>
              <a:off x="4200989" y="1294119"/>
              <a:ext cx="5080" cy="41275"/>
            </a:xfrm>
            <a:custGeom>
              <a:avLst/>
              <a:gdLst/>
              <a:ahLst/>
              <a:cxnLst/>
              <a:rect l="l" t="t" r="r" b="b"/>
              <a:pathLst>
                <a:path w="5079" h="41275">
                  <a:moveTo>
                    <a:pt x="4800" y="0"/>
                  </a:moveTo>
                  <a:lnTo>
                    <a:pt x="0" y="40881"/>
                  </a:lnTo>
                  <a:lnTo>
                    <a:pt x="4800" y="0"/>
                  </a:lnTo>
                  <a:close/>
                </a:path>
              </a:pathLst>
            </a:custGeom>
            <a:solidFill>
              <a:srgbClr val="A9AF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34" name="object 534">
              <a:extLst>
                <a:ext uri="{FF2B5EF4-FFF2-40B4-BE49-F238E27FC236}">
                  <a16:creationId xmlns:a16="http://schemas.microsoft.com/office/drawing/2014/main" id="{4FC042E7-DA12-6A44-27CC-23384AD9EE62}"/>
                </a:ext>
              </a:extLst>
            </p:cNvPr>
            <p:cNvPicPr/>
            <p:nvPr/>
          </p:nvPicPr>
          <p:blipFill>
            <a:blip r:embed="rId429" cstate="print"/>
            <a:stretch>
              <a:fillRect/>
            </a:stretch>
          </p:blipFill>
          <p:spPr>
            <a:xfrm>
              <a:off x="4166755" y="1562506"/>
              <a:ext cx="3111" cy="5943"/>
            </a:xfrm>
            <a:prstGeom prst="rect">
              <a:avLst/>
            </a:prstGeom>
          </p:spPr>
        </p:pic>
        <p:sp>
          <p:nvSpPr>
            <p:cNvPr id="2535" name="object 535">
              <a:extLst>
                <a:ext uri="{FF2B5EF4-FFF2-40B4-BE49-F238E27FC236}">
                  <a16:creationId xmlns:a16="http://schemas.microsoft.com/office/drawing/2014/main" id="{8CB2D946-624B-B99C-FC8D-B5A00C3431FC}"/>
                </a:ext>
              </a:extLst>
            </p:cNvPr>
            <p:cNvSpPr/>
            <p:nvPr/>
          </p:nvSpPr>
          <p:spPr>
            <a:xfrm>
              <a:off x="4164342" y="157494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A3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36" name="object 536">
              <a:extLst>
                <a:ext uri="{FF2B5EF4-FFF2-40B4-BE49-F238E27FC236}">
                  <a16:creationId xmlns:a16="http://schemas.microsoft.com/office/drawing/2014/main" id="{988305FB-33A1-3CBE-288A-A0D2720EC605}"/>
                </a:ext>
              </a:extLst>
            </p:cNvPr>
            <p:cNvPicPr/>
            <p:nvPr/>
          </p:nvPicPr>
          <p:blipFill>
            <a:blip r:embed="rId4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3453" y="1664207"/>
              <a:ext cx="40360" cy="34429"/>
            </a:xfrm>
            <a:prstGeom prst="rect">
              <a:avLst/>
            </a:prstGeom>
          </p:spPr>
        </p:pic>
        <p:pic>
          <p:nvPicPr>
            <p:cNvPr id="2537" name="object 537">
              <a:extLst>
                <a:ext uri="{FF2B5EF4-FFF2-40B4-BE49-F238E27FC236}">
                  <a16:creationId xmlns:a16="http://schemas.microsoft.com/office/drawing/2014/main" id="{A67BDC0D-5D99-9670-222D-2CE69C5B6EE1}"/>
                </a:ext>
              </a:extLst>
            </p:cNvPr>
            <p:cNvPicPr/>
            <p:nvPr/>
          </p:nvPicPr>
          <p:blipFill>
            <a:blip r:embed="rId431" cstate="print"/>
            <a:stretch>
              <a:fillRect/>
            </a:stretch>
          </p:blipFill>
          <p:spPr>
            <a:xfrm>
              <a:off x="3960012" y="1152004"/>
              <a:ext cx="245777" cy="674341"/>
            </a:xfrm>
            <a:prstGeom prst="rect">
              <a:avLst/>
            </a:prstGeom>
          </p:spPr>
        </p:pic>
        <p:sp>
          <p:nvSpPr>
            <p:cNvPr id="2538" name="object 538">
              <a:extLst>
                <a:ext uri="{FF2B5EF4-FFF2-40B4-BE49-F238E27FC236}">
                  <a16:creationId xmlns:a16="http://schemas.microsoft.com/office/drawing/2014/main" id="{D1B95395-B5D1-7F2F-5E9A-BBB587A135E3}"/>
                </a:ext>
              </a:extLst>
            </p:cNvPr>
            <p:cNvSpPr/>
            <p:nvPr/>
          </p:nvSpPr>
          <p:spPr>
            <a:xfrm>
              <a:off x="6786921" y="2252643"/>
              <a:ext cx="233679" cy="776605"/>
            </a:xfrm>
            <a:custGeom>
              <a:avLst/>
              <a:gdLst/>
              <a:ahLst/>
              <a:cxnLst/>
              <a:rect l="l" t="t" r="r" b="b"/>
              <a:pathLst>
                <a:path w="233679" h="776605">
                  <a:moveTo>
                    <a:pt x="175165" y="0"/>
                  </a:moveTo>
                  <a:lnTo>
                    <a:pt x="136501" y="12958"/>
                  </a:lnTo>
                  <a:lnTo>
                    <a:pt x="105259" y="80395"/>
                  </a:lnTo>
                  <a:lnTo>
                    <a:pt x="99900" y="166298"/>
                  </a:lnTo>
                  <a:lnTo>
                    <a:pt x="73319" y="183405"/>
                  </a:lnTo>
                  <a:lnTo>
                    <a:pt x="34139" y="274108"/>
                  </a:lnTo>
                  <a:lnTo>
                    <a:pt x="31066" y="357573"/>
                  </a:lnTo>
                  <a:lnTo>
                    <a:pt x="11419" y="378642"/>
                  </a:lnTo>
                  <a:lnTo>
                    <a:pt x="5552" y="386616"/>
                  </a:lnTo>
                  <a:lnTo>
                    <a:pt x="1706" y="395603"/>
                  </a:lnTo>
                  <a:lnTo>
                    <a:pt x="0" y="405228"/>
                  </a:lnTo>
                  <a:lnTo>
                    <a:pt x="548" y="415116"/>
                  </a:lnTo>
                  <a:lnTo>
                    <a:pt x="12409" y="483709"/>
                  </a:lnTo>
                  <a:lnTo>
                    <a:pt x="45823" y="530293"/>
                  </a:lnTo>
                  <a:lnTo>
                    <a:pt x="102757" y="564075"/>
                  </a:lnTo>
                  <a:lnTo>
                    <a:pt x="119877" y="645545"/>
                  </a:lnTo>
                  <a:lnTo>
                    <a:pt x="148464" y="685817"/>
                  </a:lnTo>
                  <a:lnTo>
                    <a:pt x="173814" y="701146"/>
                  </a:lnTo>
                  <a:lnTo>
                    <a:pt x="179310" y="704870"/>
                  </a:lnTo>
                  <a:lnTo>
                    <a:pt x="184377" y="709139"/>
                  </a:lnTo>
                  <a:lnTo>
                    <a:pt x="188973" y="713910"/>
                  </a:lnTo>
                  <a:lnTo>
                    <a:pt x="193054" y="719142"/>
                  </a:lnTo>
                  <a:lnTo>
                    <a:pt x="233080" y="776535"/>
                  </a:lnTo>
                  <a:lnTo>
                    <a:pt x="233080" y="13888"/>
                  </a:lnTo>
                  <a:lnTo>
                    <a:pt x="188990" y="2024"/>
                  </a:lnTo>
                  <a:lnTo>
                    <a:pt x="175165" y="0"/>
                  </a:lnTo>
                  <a:close/>
                </a:path>
              </a:pathLst>
            </a:custGeom>
            <a:solidFill>
              <a:srgbClr val="BDD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39" name="object 539">
              <a:extLst>
                <a:ext uri="{FF2B5EF4-FFF2-40B4-BE49-F238E27FC236}">
                  <a16:creationId xmlns:a16="http://schemas.microsoft.com/office/drawing/2014/main" id="{8B2FB0EA-98B5-5337-9B85-E0B9AC9FDA2A}"/>
                </a:ext>
              </a:extLst>
            </p:cNvPr>
            <p:cNvPicPr/>
            <p:nvPr/>
          </p:nvPicPr>
          <p:blipFill>
            <a:blip r:embed="rId432" cstate="print"/>
            <a:stretch>
              <a:fillRect/>
            </a:stretch>
          </p:blipFill>
          <p:spPr>
            <a:xfrm>
              <a:off x="6786846" y="2423003"/>
              <a:ext cx="129708" cy="390046"/>
            </a:xfrm>
            <a:prstGeom prst="rect">
              <a:avLst/>
            </a:prstGeom>
          </p:spPr>
        </p:pic>
        <p:pic>
          <p:nvPicPr>
            <p:cNvPr id="2540" name="object 540">
              <a:extLst>
                <a:ext uri="{FF2B5EF4-FFF2-40B4-BE49-F238E27FC236}">
                  <a16:creationId xmlns:a16="http://schemas.microsoft.com/office/drawing/2014/main" id="{34FFD810-7EB7-ABE9-585B-56838B6F035F}"/>
                </a:ext>
              </a:extLst>
            </p:cNvPr>
            <p:cNvPicPr/>
            <p:nvPr/>
          </p:nvPicPr>
          <p:blipFill>
            <a:blip r:embed="rId433" cstate="print"/>
            <a:stretch>
              <a:fillRect/>
            </a:stretch>
          </p:blipFill>
          <p:spPr>
            <a:xfrm>
              <a:off x="6841754" y="4541096"/>
              <a:ext cx="178246" cy="704138"/>
            </a:xfrm>
            <a:prstGeom prst="rect">
              <a:avLst/>
            </a:prstGeom>
          </p:spPr>
        </p:pic>
        <p:sp>
          <p:nvSpPr>
            <p:cNvPr id="2541" name="object 541">
              <a:extLst>
                <a:ext uri="{FF2B5EF4-FFF2-40B4-BE49-F238E27FC236}">
                  <a16:creationId xmlns:a16="http://schemas.microsoft.com/office/drawing/2014/main" id="{3EFF25BE-70D4-B95C-6D93-24E98F0AB28E}"/>
                </a:ext>
              </a:extLst>
            </p:cNvPr>
            <p:cNvSpPr/>
            <p:nvPr/>
          </p:nvSpPr>
          <p:spPr>
            <a:xfrm>
              <a:off x="6723140" y="1181722"/>
              <a:ext cx="297180" cy="862965"/>
            </a:xfrm>
            <a:custGeom>
              <a:avLst/>
              <a:gdLst/>
              <a:ahLst/>
              <a:cxnLst/>
              <a:rect l="l" t="t" r="r" b="b"/>
              <a:pathLst>
                <a:path w="297179" h="862964">
                  <a:moveTo>
                    <a:pt x="245359" y="0"/>
                  </a:moveTo>
                  <a:lnTo>
                    <a:pt x="184518" y="65485"/>
                  </a:lnTo>
                  <a:lnTo>
                    <a:pt x="137236" y="89424"/>
                  </a:lnTo>
                  <a:lnTo>
                    <a:pt x="111544" y="162119"/>
                  </a:lnTo>
                  <a:lnTo>
                    <a:pt x="77419" y="206125"/>
                  </a:lnTo>
                  <a:lnTo>
                    <a:pt x="69656" y="216222"/>
                  </a:lnTo>
                  <a:lnTo>
                    <a:pt x="64174" y="227576"/>
                  </a:lnTo>
                  <a:lnTo>
                    <a:pt x="61104" y="239809"/>
                  </a:lnTo>
                  <a:lnTo>
                    <a:pt x="60578" y="252543"/>
                  </a:lnTo>
                  <a:lnTo>
                    <a:pt x="65735" y="335614"/>
                  </a:lnTo>
                  <a:lnTo>
                    <a:pt x="37452" y="358664"/>
                  </a:lnTo>
                  <a:lnTo>
                    <a:pt x="0" y="437125"/>
                  </a:lnTo>
                  <a:lnTo>
                    <a:pt x="6807" y="506416"/>
                  </a:lnTo>
                  <a:lnTo>
                    <a:pt x="51523" y="553774"/>
                  </a:lnTo>
                  <a:lnTo>
                    <a:pt x="76682" y="633403"/>
                  </a:lnTo>
                  <a:lnTo>
                    <a:pt x="111277" y="689258"/>
                  </a:lnTo>
                  <a:lnTo>
                    <a:pt x="168757" y="719840"/>
                  </a:lnTo>
                  <a:lnTo>
                    <a:pt x="196761" y="801221"/>
                  </a:lnTo>
                  <a:lnTo>
                    <a:pt x="216001" y="836426"/>
                  </a:lnTo>
                  <a:lnTo>
                    <a:pt x="258205" y="861886"/>
                  </a:lnTo>
                  <a:lnTo>
                    <a:pt x="271968" y="862603"/>
                  </a:lnTo>
                  <a:lnTo>
                    <a:pt x="285529" y="860134"/>
                  </a:lnTo>
                  <a:lnTo>
                    <a:pt x="296861" y="855153"/>
                  </a:lnTo>
                  <a:lnTo>
                    <a:pt x="296861" y="101689"/>
                  </a:lnTo>
                  <a:lnTo>
                    <a:pt x="286533" y="50542"/>
                  </a:lnTo>
                  <a:lnTo>
                    <a:pt x="258370" y="8772"/>
                  </a:lnTo>
                  <a:lnTo>
                    <a:pt x="245359" y="0"/>
                  </a:lnTo>
                  <a:close/>
                </a:path>
              </a:pathLst>
            </a:custGeom>
            <a:solidFill>
              <a:srgbClr val="BDD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2" name="object 542">
              <a:extLst>
                <a:ext uri="{FF2B5EF4-FFF2-40B4-BE49-F238E27FC236}">
                  <a16:creationId xmlns:a16="http://schemas.microsoft.com/office/drawing/2014/main" id="{F0889A58-D373-8030-14E6-7D42E25980EE}"/>
                </a:ext>
              </a:extLst>
            </p:cNvPr>
            <p:cNvSpPr/>
            <p:nvPr/>
          </p:nvSpPr>
          <p:spPr>
            <a:xfrm>
              <a:off x="6834683" y="1247206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72974" y="0"/>
                  </a:moveTo>
                  <a:lnTo>
                    <a:pt x="25692" y="23939"/>
                  </a:lnTo>
                  <a:lnTo>
                    <a:pt x="0" y="96634"/>
                  </a:lnTo>
                  <a:lnTo>
                    <a:pt x="25692" y="23964"/>
                  </a:lnTo>
                  <a:lnTo>
                    <a:pt x="72974" y="0"/>
                  </a:lnTo>
                  <a:close/>
                </a:path>
              </a:pathLst>
            </a:custGeom>
            <a:solidFill>
              <a:srgbClr val="84C0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43" name="object 543">
              <a:extLst>
                <a:ext uri="{FF2B5EF4-FFF2-40B4-BE49-F238E27FC236}">
                  <a16:creationId xmlns:a16="http://schemas.microsoft.com/office/drawing/2014/main" id="{BFBFC6FA-C53A-D632-A375-BD827291D249}"/>
                </a:ext>
              </a:extLst>
            </p:cNvPr>
            <p:cNvPicPr/>
            <p:nvPr/>
          </p:nvPicPr>
          <p:blipFill>
            <a:blip r:embed="rId434" cstate="print"/>
            <a:stretch>
              <a:fillRect/>
            </a:stretch>
          </p:blipFill>
          <p:spPr>
            <a:xfrm>
              <a:off x="6774667" y="1724744"/>
              <a:ext cx="116522" cy="175945"/>
            </a:xfrm>
            <a:prstGeom prst="rect">
              <a:avLst/>
            </a:prstGeom>
          </p:spPr>
        </p:pic>
        <p:sp>
          <p:nvSpPr>
            <p:cNvPr id="2544" name="object 544">
              <a:extLst>
                <a:ext uri="{FF2B5EF4-FFF2-40B4-BE49-F238E27FC236}">
                  <a16:creationId xmlns:a16="http://schemas.microsoft.com/office/drawing/2014/main" id="{312E00F1-76C4-5747-65E0-5CB589891F2D}"/>
                </a:ext>
              </a:extLst>
            </p:cNvPr>
            <p:cNvSpPr/>
            <p:nvPr/>
          </p:nvSpPr>
          <p:spPr>
            <a:xfrm>
              <a:off x="6723151" y="1223337"/>
              <a:ext cx="297180" cy="512445"/>
            </a:xfrm>
            <a:custGeom>
              <a:avLst/>
              <a:gdLst/>
              <a:ahLst/>
              <a:cxnLst/>
              <a:rect l="l" t="t" r="r" b="b"/>
              <a:pathLst>
                <a:path w="297179" h="512444">
                  <a:moveTo>
                    <a:pt x="280503" y="0"/>
                  </a:moveTo>
                  <a:lnTo>
                    <a:pt x="198069" y="40035"/>
                  </a:lnTo>
                  <a:lnTo>
                    <a:pt x="135686" y="207167"/>
                  </a:lnTo>
                  <a:lnTo>
                    <a:pt x="89382" y="232021"/>
                  </a:lnTo>
                  <a:lnTo>
                    <a:pt x="65722" y="293997"/>
                  </a:lnTo>
                  <a:lnTo>
                    <a:pt x="37439" y="317047"/>
                  </a:lnTo>
                  <a:lnTo>
                    <a:pt x="31819" y="322287"/>
                  </a:lnTo>
                  <a:lnTo>
                    <a:pt x="26974" y="328198"/>
                  </a:lnTo>
                  <a:lnTo>
                    <a:pt x="22959" y="334699"/>
                  </a:lnTo>
                  <a:lnTo>
                    <a:pt x="19824" y="341711"/>
                  </a:lnTo>
                  <a:lnTo>
                    <a:pt x="0" y="395473"/>
                  </a:lnTo>
                  <a:lnTo>
                    <a:pt x="0" y="395637"/>
                  </a:lnTo>
                  <a:lnTo>
                    <a:pt x="6794" y="464799"/>
                  </a:lnTo>
                  <a:lnTo>
                    <a:pt x="51511" y="512132"/>
                  </a:lnTo>
                  <a:lnTo>
                    <a:pt x="105321" y="413847"/>
                  </a:lnTo>
                  <a:lnTo>
                    <a:pt x="118795" y="327233"/>
                  </a:lnTo>
                  <a:lnTo>
                    <a:pt x="257213" y="263809"/>
                  </a:lnTo>
                  <a:lnTo>
                    <a:pt x="296849" y="199787"/>
                  </a:lnTo>
                  <a:lnTo>
                    <a:pt x="296849" y="60073"/>
                  </a:lnTo>
                  <a:lnTo>
                    <a:pt x="286522" y="8926"/>
                  </a:lnTo>
                  <a:lnTo>
                    <a:pt x="280503" y="0"/>
                  </a:lnTo>
                  <a:close/>
                </a:path>
              </a:pathLst>
            </a:custGeom>
            <a:solidFill>
              <a:srgbClr val="92B6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5" name="object 545">
              <a:extLst>
                <a:ext uri="{FF2B5EF4-FFF2-40B4-BE49-F238E27FC236}">
                  <a16:creationId xmlns:a16="http://schemas.microsoft.com/office/drawing/2014/main" id="{B2C4CC2E-151E-C791-11A2-F3E7E82E5E24}"/>
                </a:ext>
              </a:extLst>
            </p:cNvPr>
            <p:cNvSpPr/>
            <p:nvPr/>
          </p:nvSpPr>
          <p:spPr>
            <a:xfrm>
              <a:off x="6783594" y="1271172"/>
              <a:ext cx="76835" cy="246379"/>
            </a:xfrm>
            <a:custGeom>
              <a:avLst/>
              <a:gdLst/>
              <a:ahLst/>
              <a:cxnLst/>
              <a:rect l="l" t="t" r="r" b="b"/>
              <a:pathLst>
                <a:path w="76834" h="246380">
                  <a:moveTo>
                    <a:pt x="76784" y="0"/>
                  </a:moveTo>
                  <a:lnTo>
                    <a:pt x="51092" y="72669"/>
                  </a:lnTo>
                  <a:lnTo>
                    <a:pt x="16967" y="116674"/>
                  </a:lnTo>
                  <a:lnTo>
                    <a:pt x="9702" y="125971"/>
                  </a:lnTo>
                  <a:lnTo>
                    <a:pt x="4383" y="136366"/>
                  </a:lnTo>
                  <a:lnTo>
                    <a:pt x="1113" y="147560"/>
                  </a:lnTo>
                  <a:lnTo>
                    <a:pt x="0" y="160540"/>
                  </a:lnTo>
                  <a:lnTo>
                    <a:pt x="5270" y="246164"/>
                  </a:lnTo>
                  <a:lnTo>
                    <a:pt x="28930" y="184188"/>
                  </a:lnTo>
                  <a:lnTo>
                    <a:pt x="75234" y="159321"/>
                  </a:lnTo>
                  <a:lnTo>
                    <a:pt x="76784" y="0"/>
                  </a:lnTo>
                  <a:close/>
                </a:path>
              </a:pathLst>
            </a:custGeom>
            <a:solidFill>
              <a:srgbClr val="80A6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6" name="object 546">
              <a:extLst>
                <a:ext uri="{FF2B5EF4-FFF2-40B4-BE49-F238E27FC236}">
                  <a16:creationId xmlns:a16="http://schemas.microsoft.com/office/drawing/2014/main" id="{5749D8B1-8954-43CE-B9A4-D2FCECB84386}"/>
                </a:ext>
              </a:extLst>
            </p:cNvPr>
            <p:cNvSpPr/>
            <p:nvPr/>
          </p:nvSpPr>
          <p:spPr>
            <a:xfrm>
              <a:off x="6858833" y="1181724"/>
              <a:ext cx="116839" cy="248920"/>
            </a:xfrm>
            <a:custGeom>
              <a:avLst/>
              <a:gdLst/>
              <a:ahLst/>
              <a:cxnLst/>
              <a:rect l="l" t="t" r="r" b="b"/>
              <a:pathLst>
                <a:path w="116840" h="248919">
                  <a:moveTo>
                    <a:pt x="109670" y="0"/>
                  </a:moveTo>
                  <a:lnTo>
                    <a:pt x="48831" y="65482"/>
                  </a:lnTo>
                  <a:lnTo>
                    <a:pt x="1549" y="89447"/>
                  </a:lnTo>
                  <a:lnTo>
                    <a:pt x="0" y="248769"/>
                  </a:lnTo>
                  <a:lnTo>
                    <a:pt x="62382" y="81649"/>
                  </a:lnTo>
                  <a:lnTo>
                    <a:pt x="116353" y="4505"/>
                  </a:lnTo>
                  <a:lnTo>
                    <a:pt x="109670" y="0"/>
                  </a:lnTo>
                  <a:close/>
                </a:path>
              </a:pathLst>
            </a:custGeom>
            <a:solidFill>
              <a:srgbClr val="7A99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7" name="object 547">
              <a:extLst>
                <a:ext uri="{FF2B5EF4-FFF2-40B4-BE49-F238E27FC236}">
                  <a16:creationId xmlns:a16="http://schemas.microsoft.com/office/drawing/2014/main" id="{4FE357F4-BD6B-E05F-854D-838A0B3413A8}"/>
                </a:ext>
              </a:extLst>
            </p:cNvPr>
            <p:cNvSpPr/>
            <p:nvPr/>
          </p:nvSpPr>
          <p:spPr>
            <a:xfrm>
              <a:off x="6840015" y="1724734"/>
              <a:ext cx="95250" cy="171450"/>
            </a:xfrm>
            <a:custGeom>
              <a:avLst/>
              <a:gdLst/>
              <a:ahLst/>
              <a:cxnLst/>
              <a:rect l="l" t="t" r="r" b="b"/>
              <a:pathLst>
                <a:path w="95250" h="171450">
                  <a:moveTo>
                    <a:pt x="0" y="0"/>
                  </a:moveTo>
                  <a:lnTo>
                    <a:pt x="39916" y="78168"/>
                  </a:lnTo>
                  <a:lnTo>
                    <a:pt x="51180" y="170992"/>
                  </a:lnTo>
                  <a:lnTo>
                    <a:pt x="60195" y="153745"/>
                  </a:lnTo>
                  <a:lnTo>
                    <a:pt x="71567" y="136139"/>
                  </a:lnTo>
                  <a:lnTo>
                    <a:pt x="83763" y="119802"/>
                  </a:lnTo>
                  <a:lnTo>
                    <a:pt x="95250" y="106362"/>
                  </a:lnTo>
                  <a:lnTo>
                    <a:pt x="64960" y="54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B6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8" name="object 548">
              <a:extLst>
                <a:ext uri="{FF2B5EF4-FFF2-40B4-BE49-F238E27FC236}">
                  <a16:creationId xmlns:a16="http://schemas.microsoft.com/office/drawing/2014/main" id="{0F075726-E09D-D3C2-0264-D33AA610716C}"/>
                </a:ext>
              </a:extLst>
            </p:cNvPr>
            <p:cNvSpPr/>
            <p:nvPr/>
          </p:nvSpPr>
          <p:spPr>
            <a:xfrm>
              <a:off x="6840014" y="1694829"/>
              <a:ext cx="180340" cy="136525"/>
            </a:xfrm>
            <a:custGeom>
              <a:avLst/>
              <a:gdLst/>
              <a:ahLst/>
              <a:cxnLst/>
              <a:rect l="l" t="t" r="r" b="b"/>
              <a:pathLst>
                <a:path w="180340" h="136525">
                  <a:moveTo>
                    <a:pt x="83184" y="0"/>
                  </a:moveTo>
                  <a:lnTo>
                    <a:pt x="0" y="29908"/>
                  </a:lnTo>
                  <a:lnTo>
                    <a:pt x="64960" y="84010"/>
                  </a:lnTo>
                  <a:lnTo>
                    <a:pt x="95250" y="136271"/>
                  </a:lnTo>
                  <a:lnTo>
                    <a:pt x="98894" y="132473"/>
                  </a:lnTo>
                  <a:lnTo>
                    <a:pt x="118424" y="119444"/>
                  </a:lnTo>
                  <a:lnTo>
                    <a:pt x="149053" y="104627"/>
                  </a:lnTo>
                  <a:lnTo>
                    <a:pt x="179986" y="91582"/>
                  </a:lnTo>
                  <a:lnTo>
                    <a:pt x="179986" y="24138"/>
                  </a:lnTo>
                  <a:lnTo>
                    <a:pt x="115735" y="29362"/>
                  </a:lnTo>
                  <a:lnTo>
                    <a:pt x="83184" y="0"/>
                  </a:lnTo>
                  <a:close/>
                </a:path>
              </a:pathLst>
            </a:custGeom>
            <a:solidFill>
              <a:srgbClr val="80A6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9" name="object 549">
              <a:extLst>
                <a:ext uri="{FF2B5EF4-FFF2-40B4-BE49-F238E27FC236}">
                  <a16:creationId xmlns:a16="http://schemas.microsoft.com/office/drawing/2014/main" id="{514B13FC-D9D5-B6D8-9AC3-4E00F9E5C4FE}"/>
                </a:ext>
              </a:extLst>
            </p:cNvPr>
            <p:cNvSpPr/>
            <p:nvPr/>
          </p:nvSpPr>
          <p:spPr>
            <a:xfrm>
              <a:off x="6902329" y="1587620"/>
              <a:ext cx="118110" cy="137160"/>
            </a:xfrm>
            <a:custGeom>
              <a:avLst/>
              <a:gdLst/>
              <a:ahLst/>
              <a:cxnLst/>
              <a:rect l="l" t="t" r="r" b="b"/>
              <a:pathLst>
                <a:path w="118109" h="137160">
                  <a:moveTo>
                    <a:pt x="117671" y="0"/>
                  </a:moveTo>
                  <a:lnTo>
                    <a:pt x="77711" y="16213"/>
                  </a:lnTo>
                  <a:lnTo>
                    <a:pt x="0" y="18143"/>
                  </a:lnTo>
                  <a:lnTo>
                    <a:pt x="20866" y="107208"/>
                  </a:lnTo>
                  <a:lnTo>
                    <a:pt x="53416" y="136570"/>
                  </a:lnTo>
                  <a:lnTo>
                    <a:pt x="117671" y="131346"/>
                  </a:lnTo>
                  <a:lnTo>
                    <a:pt x="117671" y="0"/>
                  </a:lnTo>
                  <a:close/>
                </a:path>
              </a:pathLst>
            </a:custGeom>
            <a:solidFill>
              <a:srgbClr val="8AAC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0" name="object 550">
              <a:extLst>
                <a:ext uri="{FF2B5EF4-FFF2-40B4-BE49-F238E27FC236}">
                  <a16:creationId xmlns:a16="http://schemas.microsoft.com/office/drawing/2014/main" id="{C50725F0-AF12-D100-517A-365DC6CD8395}"/>
                </a:ext>
              </a:extLst>
            </p:cNvPr>
            <p:cNvSpPr/>
            <p:nvPr/>
          </p:nvSpPr>
          <p:spPr>
            <a:xfrm>
              <a:off x="6774669" y="1487144"/>
              <a:ext cx="245745" cy="248920"/>
            </a:xfrm>
            <a:custGeom>
              <a:avLst/>
              <a:gdLst/>
              <a:ahLst/>
              <a:cxnLst/>
              <a:rect l="l" t="t" r="r" b="b"/>
              <a:pathLst>
                <a:path w="245745" h="248919">
                  <a:moveTo>
                    <a:pt x="205701" y="0"/>
                  </a:moveTo>
                  <a:lnTo>
                    <a:pt x="67284" y="63423"/>
                  </a:lnTo>
                  <a:lnTo>
                    <a:pt x="53809" y="150037"/>
                  </a:lnTo>
                  <a:lnTo>
                    <a:pt x="0" y="248323"/>
                  </a:lnTo>
                  <a:lnTo>
                    <a:pt x="65354" y="237591"/>
                  </a:lnTo>
                  <a:lnTo>
                    <a:pt x="127660" y="118618"/>
                  </a:lnTo>
                  <a:lnTo>
                    <a:pt x="205371" y="116687"/>
                  </a:lnTo>
                  <a:lnTo>
                    <a:pt x="245332" y="100474"/>
                  </a:lnTo>
                  <a:lnTo>
                    <a:pt x="245332" y="52436"/>
                  </a:lnTo>
                  <a:lnTo>
                    <a:pt x="121729" y="83667"/>
                  </a:lnTo>
                  <a:lnTo>
                    <a:pt x="242290" y="38481"/>
                  </a:lnTo>
                  <a:lnTo>
                    <a:pt x="205701" y="0"/>
                  </a:lnTo>
                  <a:close/>
                </a:path>
              </a:pathLst>
            </a:custGeom>
            <a:solidFill>
              <a:srgbClr val="80A6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1" name="object 551">
              <a:extLst>
                <a:ext uri="{FF2B5EF4-FFF2-40B4-BE49-F238E27FC236}">
                  <a16:creationId xmlns:a16="http://schemas.microsoft.com/office/drawing/2014/main" id="{D2976F31-FEAD-338D-BA90-D7C1947F93D2}"/>
                </a:ext>
              </a:extLst>
            </p:cNvPr>
            <p:cNvSpPr/>
            <p:nvPr/>
          </p:nvSpPr>
          <p:spPr>
            <a:xfrm>
              <a:off x="6896398" y="1186231"/>
              <a:ext cx="123825" cy="384810"/>
            </a:xfrm>
            <a:custGeom>
              <a:avLst/>
              <a:gdLst/>
              <a:ahLst/>
              <a:cxnLst/>
              <a:rect l="l" t="t" r="r" b="b"/>
              <a:pathLst>
                <a:path w="123825" h="384809">
                  <a:moveTo>
                    <a:pt x="78789" y="0"/>
                  </a:moveTo>
                  <a:lnTo>
                    <a:pt x="24815" y="77148"/>
                  </a:lnTo>
                  <a:lnTo>
                    <a:pt x="107255" y="37104"/>
                  </a:lnTo>
                  <a:lnTo>
                    <a:pt x="85112" y="4262"/>
                  </a:lnTo>
                  <a:lnTo>
                    <a:pt x="78789" y="0"/>
                  </a:lnTo>
                  <a:close/>
                </a:path>
                <a:path w="123825" h="384809">
                  <a:moveTo>
                    <a:pt x="123602" y="236909"/>
                  </a:moveTo>
                  <a:lnTo>
                    <a:pt x="83972" y="300909"/>
                  </a:lnTo>
                  <a:lnTo>
                    <a:pt x="120561" y="339390"/>
                  </a:lnTo>
                  <a:lnTo>
                    <a:pt x="0" y="384577"/>
                  </a:lnTo>
                  <a:lnTo>
                    <a:pt x="123602" y="353346"/>
                  </a:lnTo>
                  <a:lnTo>
                    <a:pt x="123602" y="236909"/>
                  </a:lnTo>
                  <a:close/>
                </a:path>
              </a:pathLst>
            </a:custGeom>
            <a:solidFill>
              <a:srgbClr val="7A99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2" name="object 552">
              <a:extLst>
                <a:ext uri="{FF2B5EF4-FFF2-40B4-BE49-F238E27FC236}">
                  <a16:creationId xmlns:a16="http://schemas.microsoft.com/office/drawing/2014/main" id="{8155C385-F28B-266F-48E2-BD75F3B13A67}"/>
                </a:ext>
              </a:extLst>
            </p:cNvPr>
            <p:cNvSpPr/>
            <p:nvPr/>
          </p:nvSpPr>
          <p:spPr>
            <a:xfrm>
              <a:off x="6840021" y="1605765"/>
              <a:ext cx="83185" cy="119380"/>
            </a:xfrm>
            <a:custGeom>
              <a:avLst/>
              <a:gdLst/>
              <a:ahLst/>
              <a:cxnLst/>
              <a:rect l="l" t="t" r="r" b="b"/>
              <a:pathLst>
                <a:path w="83184" h="119380">
                  <a:moveTo>
                    <a:pt x="62306" y="0"/>
                  </a:moveTo>
                  <a:lnTo>
                    <a:pt x="0" y="118973"/>
                  </a:lnTo>
                  <a:lnTo>
                    <a:pt x="83172" y="89065"/>
                  </a:lnTo>
                  <a:lnTo>
                    <a:pt x="62306" y="0"/>
                  </a:lnTo>
                  <a:close/>
                </a:path>
              </a:pathLst>
            </a:custGeom>
            <a:solidFill>
              <a:srgbClr val="92B6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3" name="object 553">
              <a:extLst>
                <a:ext uri="{FF2B5EF4-FFF2-40B4-BE49-F238E27FC236}">
                  <a16:creationId xmlns:a16="http://schemas.microsoft.com/office/drawing/2014/main" id="{09B3B388-FCAD-B27F-474F-2B522A61A6C9}"/>
                </a:ext>
              </a:extLst>
            </p:cNvPr>
            <p:cNvSpPr/>
            <p:nvPr/>
          </p:nvSpPr>
          <p:spPr>
            <a:xfrm>
              <a:off x="3960012" y="2749567"/>
              <a:ext cx="314960" cy="905510"/>
            </a:xfrm>
            <a:custGeom>
              <a:avLst/>
              <a:gdLst/>
              <a:ahLst/>
              <a:cxnLst/>
              <a:rect l="l" t="t" r="r" b="b"/>
              <a:pathLst>
                <a:path w="314960" h="905510">
                  <a:moveTo>
                    <a:pt x="31742" y="0"/>
                  </a:moveTo>
                  <a:lnTo>
                    <a:pt x="0" y="13554"/>
                  </a:lnTo>
                  <a:lnTo>
                    <a:pt x="0" y="888409"/>
                  </a:lnTo>
                  <a:lnTo>
                    <a:pt x="14978" y="897305"/>
                  </a:lnTo>
                  <a:lnTo>
                    <a:pt x="27738" y="902983"/>
                  </a:lnTo>
                  <a:lnTo>
                    <a:pt x="41291" y="905511"/>
                  </a:lnTo>
                  <a:lnTo>
                    <a:pt x="55060" y="904851"/>
                  </a:lnTo>
                  <a:lnTo>
                    <a:pt x="93701" y="885056"/>
                  </a:lnTo>
                  <a:lnTo>
                    <a:pt x="116743" y="844448"/>
                  </a:lnTo>
                  <a:lnTo>
                    <a:pt x="145064" y="763168"/>
                  </a:lnTo>
                  <a:lnTo>
                    <a:pt x="175303" y="753859"/>
                  </a:lnTo>
                  <a:lnTo>
                    <a:pt x="237507" y="677100"/>
                  </a:lnTo>
                  <a:lnTo>
                    <a:pt x="262983" y="597560"/>
                  </a:lnTo>
                  <a:lnTo>
                    <a:pt x="287583" y="582561"/>
                  </a:lnTo>
                  <a:lnTo>
                    <a:pt x="314965" y="481114"/>
                  </a:lnTo>
                  <a:lnTo>
                    <a:pt x="295356" y="427266"/>
                  </a:lnTo>
                  <a:lnTo>
                    <a:pt x="249648" y="379349"/>
                  </a:lnTo>
                  <a:lnTo>
                    <a:pt x="255148" y="296316"/>
                  </a:lnTo>
                  <a:lnTo>
                    <a:pt x="238485" y="249808"/>
                  </a:lnTo>
                  <a:lnTo>
                    <a:pt x="218203" y="228206"/>
                  </a:lnTo>
                  <a:lnTo>
                    <a:pt x="213927" y="223132"/>
                  </a:lnTo>
                  <a:lnTo>
                    <a:pt x="210205" y="217655"/>
                  </a:lnTo>
                  <a:lnTo>
                    <a:pt x="207070" y="211822"/>
                  </a:lnTo>
                  <a:lnTo>
                    <a:pt x="204551" y="205676"/>
                  </a:lnTo>
                  <a:lnTo>
                    <a:pt x="179138" y="132892"/>
                  </a:lnTo>
                  <a:lnTo>
                    <a:pt x="131958" y="108750"/>
                  </a:lnTo>
                  <a:lnTo>
                    <a:pt x="31742" y="0"/>
                  </a:lnTo>
                  <a:close/>
                </a:path>
              </a:pathLst>
            </a:custGeom>
            <a:solidFill>
              <a:srgbClr val="BDD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54" name="object 554">
              <a:extLst>
                <a:ext uri="{FF2B5EF4-FFF2-40B4-BE49-F238E27FC236}">
                  <a16:creationId xmlns:a16="http://schemas.microsoft.com/office/drawing/2014/main" id="{0E17DE54-1130-020E-DF17-40CA9A5CD9BB}"/>
                </a:ext>
              </a:extLst>
            </p:cNvPr>
            <p:cNvPicPr/>
            <p:nvPr/>
          </p:nvPicPr>
          <p:blipFill>
            <a:blip r:embed="rId435" cstate="print"/>
            <a:stretch>
              <a:fillRect/>
            </a:stretch>
          </p:blipFill>
          <p:spPr>
            <a:xfrm>
              <a:off x="4138472" y="3452101"/>
              <a:ext cx="43154" cy="50241"/>
            </a:xfrm>
            <a:prstGeom prst="rect">
              <a:avLst/>
            </a:prstGeom>
          </p:spPr>
        </p:pic>
        <p:sp>
          <p:nvSpPr>
            <p:cNvPr id="2555" name="object 555">
              <a:extLst>
                <a:ext uri="{FF2B5EF4-FFF2-40B4-BE49-F238E27FC236}">
                  <a16:creationId xmlns:a16="http://schemas.microsoft.com/office/drawing/2014/main" id="{1B217762-9210-F6B5-AD48-769B017793D6}"/>
                </a:ext>
              </a:extLst>
            </p:cNvPr>
            <p:cNvSpPr/>
            <p:nvPr/>
          </p:nvSpPr>
          <p:spPr>
            <a:xfrm>
              <a:off x="4181610" y="3426663"/>
              <a:ext cx="16510" cy="26034"/>
            </a:xfrm>
            <a:custGeom>
              <a:avLst/>
              <a:gdLst/>
              <a:ahLst/>
              <a:cxnLst/>
              <a:rect l="l" t="t" r="r" b="b"/>
              <a:pathLst>
                <a:path w="16510" h="26035">
                  <a:moveTo>
                    <a:pt x="15913" y="0"/>
                  </a:moveTo>
                  <a:lnTo>
                    <a:pt x="0" y="25450"/>
                  </a:lnTo>
                  <a:lnTo>
                    <a:pt x="15913" y="0"/>
                  </a:lnTo>
                  <a:close/>
                </a:path>
              </a:pathLst>
            </a:custGeom>
            <a:solidFill>
              <a:srgbClr val="9FB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56" name="object 556">
              <a:extLst>
                <a:ext uri="{FF2B5EF4-FFF2-40B4-BE49-F238E27FC236}">
                  <a16:creationId xmlns:a16="http://schemas.microsoft.com/office/drawing/2014/main" id="{F0E858CF-79F7-6551-86E0-AB931257FA5C}"/>
                </a:ext>
              </a:extLst>
            </p:cNvPr>
            <p:cNvPicPr/>
            <p:nvPr/>
          </p:nvPicPr>
          <p:blipFill>
            <a:blip r:embed="rId4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8627" y="3303206"/>
              <a:ext cx="18813" cy="28267"/>
            </a:xfrm>
            <a:prstGeom prst="rect">
              <a:avLst/>
            </a:prstGeom>
          </p:spPr>
        </p:pic>
        <p:sp>
          <p:nvSpPr>
            <p:cNvPr id="2557" name="object 557">
              <a:extLst>
                <a:ext uri="{FF2B5EF4-FFF2-40B4-BE49-F238E27FC236}">
                  <a16:creationId xmlns:a16="http://schemas.microsoft.com/office/drawing/2014/main" id="{ED5B15B4-BC41-1842-858A-6BAB3AFEBE1E}"/>
                </a:ext>
              </a:extLst>
            </p:cNvPr>
            <p:cNvSpPr/>
            <p:nvPr/>
          </p:nvSpPr>
          <p:spPr>
            <a:xfrm>
              <a:off x="4252569" y="332331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5359" y="0"/>
                  </a:moveTo>
                  <a:lnTo>
                    <a:pt x="2870" y="2908"/>
                  </a:lnTo>
                  <a:lnTo>
                    <a:pt x="0" y="5499"/>
                  </a:lnTo>
                  <a:lnTo>
                    <a:pt x="2882" y="2908"/>
                  </a:lnTo>
                  <a:lnTo>
                    <a:pt x="5359" y="0"/>
                  </a:lnTo>
                  <a:close/>
                </a:path>
              </a:pathLst>
            </a:custGeom>
            <a:solidFill>
              <a:srgbClr val="A9BC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58" name="object 558">
              <a:extLst>
                <a:ext uri="{FF2B5EF4-FFF2-40B4-BE49-F238E27FC236}">
                  <a16:creationId xmlns:a16="http://schemas.microsoft.com/office/drawing/2014/main" id="{BD44543C-FD32-CBA1-6991-93179C0D71AA}"/>
                </a:ext>
              </a:extLst>
            </p:cNvPr>
            <p:cNvPicPr/>
            <p:nvPr/>
          </p:nvPicPr>
          <p:blipFill>
            <a:blip r:embed="rId437" cstate="print"/>
            <a:stretch>
              <a:fillRect/>
            </a:stretch>
          </p:blipFill>
          <p:spPr>
            <a:xfrm>
              <a:off x="4209656" y="3112833"/>
              <a:ext cx="1092" cy="16078"/>
            </a:xfrm>
            <a:prstGeom prst="rect">
              <a:avLst/>
            </a:prstGeom>
          </p:spPr>
        </p:pic>
        <p:sp>
          <p:nvSpPr>
            <p:cNvPr id="2559" name="object 559">
              <a:extLst>
                <a:ext uri="{FF2B5EF4-FFF2-40B4-BE49-F238E27FC236}">
                  <a16:creationId xmlns:a16="http://schemas.microsoft.com/office/drawing/2014/main" id="{728E195D-A475-0F99-7ECA-855921D2DF15}"/>
                </a:ext>
              </a:extLst>
            </p:cNvPr>
            <p:cNvSpPr/>
            <p:nvPr/>
          </p:nvSpPr>
          <p:spPr>
            <a:xfrm>
              <a:off x="4186269" y="3066834"/>
              <a:ext cx="23495" cy="62230"/>
            </a:xfrm>
            <a:custGeom>
              <a:avLst/>
              <a:gdLst/>
              <a:ahLst/>
              <a:cxnLst/>
              <a:rect l="l" t="t" r="r" b="b"/>
              <a:pathLst>
                <a:path w="23495" h="62230">
                  <a:moveTo>
                    <a:pt x="0" y="0"/>
                  </a:moveTo>
                  <a:lnTo>
                    <a:pt x="23393" y="620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A1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60" name="object 560">
              <a:extLst>
                <a:ext uri="{FF2B5EF4-FFF2-40B4-BE49-F238E27FC236}">
                  <a16:creationId xmlns:a16="http://schemas.microsoft.com/office/drawing/2014/main" id="{5752AE75-3705-A2C6-DECD-7B9163112AA8}"/>
                </a:ext>
              </a:extLst>
            </p:cNvPr>
            <p:cNvPicPr/>
            <p:nvPr/>
          </p:nvPicPr>
          <p:blipFill>
            <a:blip r:embed="rId438" cstate="print"/>
            <a:stretch>
              <a:fillRect/>
            </a:stretch>
          </p:blipFill>
          <p:spPr>
            <a:xfrm>
              <a:off x="4136257" y="3501815"/>
              <a:ext cx="3562" cy="1309"/>
            </a:xfrm>
            <a:prstGeom prst="rect">
              <a:avLst/>
            </a:prstGeom>
          </p:spPr>
        </p:pic>
        <p:pic>
          <p:nvPicPr>
            <p:cNvPr id="2561" name="object 561">
              <a:extLst>
                <a:ext uri="{FF2B5EF4-FFF2-40B4-BE49-F238E27FC236}">
                  <a16:creationId xmlns:a16="http://schemas.microsoft.com/office/drawing/2014/main" id="{52486741-0303-A082-F333-99BF4597979C}"/>
                </a:ext>
              </a:extLst>
            </p:cNvPr>
            <p:cNvPicPr/>
            <p:nvPr/>
          </p:nvPicPr>
          <p:blipFill>
            <a:blip r:embed="rId439" cstate="print"/>
            <a:stretch>
              <a:fillRect/>
            </a:stretch>
          </p:blipFill>
          <p:spPr>
            <a:xfrm>
              <a:off x="3960012" y="2065323"/>
              <a:ext cx="314966" cy="1541961"/>
            </a:xfrm>
            <a:prstGeom prst="rect">
              <a:avLst/>
            </a:prstGeom>
          </p:spPr>
        </p:pic>
        <p:sp>
          <p:nvSpPr>
            <p:cNvPr id="2562" name="object 562">
              <a:extLst>
                <a:ext uri="{FF2B5EF4-FFF2-40B4-BE49-F238E27FC236}">
                  <a16:creationId xmlns:a16="http://schemas.microsoft.com/office/drawing/2014/main" id="{5C7A7977-5263-BA2B-9F79-57507769D74A}"/>
                </a:ext>
              </a:extLst>
            </p:cNvPr>
            <p:cNvSpPr/>
            <p:nvPr/>
          </p:nvSpPr>
          <p:spPr>
            <a:xfrm>
              <a:off x="3960012" y="4302652"/>
              <a:ext cx="267335" cy="885190"/>
            </a:xfrm>
            <a:custGeom>
              <a:avLst/>
              <a:gdLst/>
              <a:ahLst/>
              <a:cxnLst/>
              <a:rect l="l" t="t" r="r" b="b"/>
              <a:pathLst>
                <a:path w="267335" h="885189">
                  <a:moveTo>
                    <a:pt x="0" y="0"/>
                  </a:moveTo>
                  <a:lnTo>
                    <a:pt x="0" y="885115"/>
                  </a:lnTo>
                  <a:lnTo>
                    <a:pt x="9771" y="884588"/>
                  </a:lnTo>
                  <a:lnTo>
                    <a:pt x="48300" y="864571"/>
                  </a:lnTo>
                  <a:lnTo>
                    <a:pt x="71121" y="823833"/>
                  </a:lnTo>
                  <a:lnTo>
                    <a:pt x="98972" y="742388"/>
                  </a:lnTo>
                  <a:lnTo>
                    <a:pt x="129147" y="732926"/>
                  </a:lnTo>
                  <a:lnTo>
                    <a:pt x="190907" y="655799"/>
                  </a:lnTo>
                  <a:lnTo>
                    <a:pt x="215926" y="576120"/>
                  </a:lnTo>
                  <a:lnTo>
                    <a:pt x="240437" y="560968"/>
                  </a:lnTo>
                  <a:lnTo>
                    <a:pt x="267234" y="459394"/>
                  </a:lnTo>
                  <a:lnTo>
                    <a:pt x="247321" y="405635"/>
                  </a:lnTo>
                  <a:lnTo>
                    <a:pt x="201347" y="357984"/>
                  </a:lnTo>
                  <a:lnTo>
                    <a:pt x="206363" y="274914"/>
                  </a:lnTo>
                  <a:lnTo>
                    <a:pt x="189434" y="228508"/>
                  </a:lnTo>
                  <a:lnTo>
                    <a:pt x="169038" y="207032"/>
                  </a:lnTo>
                  <a:lnTo>
                    <a:pt x="164714" y="201982"/>
                  </a:lnTo>
                  <a:lnTo>
                    <a:pt x="160959" y="196523"/>
                  </a:lnTo>
                  <a:lnTo>
                    <a:pt x="157792" y="190702"/>
                  </a:lnTo>
                  <a:lnTo>
                    <a:pt x="155233" y="184566"/>
                  </a:lnTo>
                  <a:lnTo>
                    <a:pt x="129414" y="111947"/>
                  </a:lnTo>
                  <a:lnTo>
                    <a:pt x="82094" y="88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D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63" name="object 563">
              <a:extLst>
                <a:ext uri="{FF2B5EF4-FFF2-40B4-BE49-F238E27FC236}">
                  <a16:creationId xmlns:a16="http://schemas.microsoft.com/office/drawing/2014/main" id="{8B855C4B-6F75-EA6A-B128-A5BF3E991027}"/>
                </a:ext>
              </a:extLst>
            </p:cNvPr>
            <p:cNvPicPr/>
            <p:nvPr/>
          </p:nvPicPr>
          <p:blipFill>
            <a:blip r:embed="rId440" cstate="print"/>
            <a:stretch>
              <a:fillRect/>
            </a:stretch>
          </p:blipFill>
          <p:spPr>
            <a:xfrm>
              <a:off x="4073006" y="4868142"/>
              <a:ext cx="102933" cy="148780"/>
            </a:xfrm>
            <a:prstGeom prst="rect">
              <a:avLst/>
            </a:prstGeom>
          </p:spPr>
        </p:pic>
        <p:pic>
          <p:nvPicPr>
            <p:cNvPr id="2564" name="object 564">
              <a:extLst>
                <a:ext uri="{FF2B5EF4-FFF2-40B4-BE49-F238E27FC236}">
                  <a16:creationId xmlns:a16="http://schemas.microsoft.com/office/drawing/2014/main" id="{38DC191E-3E3A-7232-CE5C-654D35C275CD}"/>
                </a:ext>
              </a:extLst>
            </p:cNvPr>
            <p:cNvPicPr/>
            <p:nvPr/>
          </p:nvPicPr>
          <p:blipFill>
            <a:blip r:embed="rId4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1198" y="4831333"/>
              <a:ext cx="19380" cy="31826"/>
            </a:xfrm>
            <a:prstGeom prst="rect">
              <a:avLst/>
            </a:prstGeom>
          </p:spPr>
        </p:pic>
        <p:pic>
          <p:nvPicPr>
            <p:cNvPr id="2565" name="object 565">
              <a:extLst>
                <a:ext uri="{FF2B5EF4-FFF2-40B4-BE49-F238E27FC236}">
                  <a16:creationId xmlns:a16="http://schemas.microsoft.com/office/drawing/2014/main" id="{7200ADFD-088E-51E3-6948-724CE5134EC2}"/>
                </a:ext>
              </a:extLst>
            </p:cNvPr>
            <p:cNvPicPr/>
            <p:nvPr/>
          </p:nvPicPr>
          <p:blipFill>
            <a:blip r:embed="rId442" cstate="print"/>
            <a:stretch>
              <a:fillRect/>
            </a:stretch>
          </p:blipFill>
          <p:spPr>
            <a:xfrm>
              <a:off x="6916958" y="4994488"/>
              <a:ext cx="103042" cy="200660"/>
            </a:xfrm>
            <a:prstGeom prst="rect">
              <a:avLst/>
            </a:prstGeom>
          </p:spPr>
        </p:pic>
        <p:pic>
          <p:nvPicPr>
            <p:cNvPr id="2566" name="object 566">
              <a:extLst>
                <a:ext uri="{FF2B5EF4-FFF2-40B4-BE49-F238E27FC236}">
                  <a16:creationId xmlns:a16="http://schemas.microsoft.com/office/drawing/2014/main" id="{53BBB8DD-38B1-9F80-5842-40CA1A6720B3}"/>
                </a:ext>
              </a:extLst>
            </p:cNvPr>
            <p:cNvPicPr/>
            <p:nvPr/>
          </p:nvPicPr>
          <p:blipFill>
            <a:blip r:embed="rId443" cstate="print"/>
            <a:stretch>
              <a:fillRect/>
            </a:stretch>
          </p:blipFill>
          <p:spPr>
            <a:xfrm>
              <a:off x="3960012" y="3452473"/>
              <a:ext cx="372585" cy="645806"/>
            </a:xfrm>
            <a:prstGeom prst="rect">
              <a:avLst/>
            </a:prstGeom>
          </p:spPr>
        </p:pic>
        <p:pic>
          <p:nvPicPr>
            <p:cNvPr id="2567" name="object 567">
              <a:extLst>
                <a:ext uri="{FF2B5EF4-FFF2-40B4-BE49-F238E27FC236}">
                  <a16:creationId xmlns:a16="http://schemas.microsoft.com/office/drawing/2014/main" id="{8285C2A3-E685-F8A7-9324-632FFBFCCF7E}"/>
                </a:ext>
              </a:extLst>
            </p:cNvPr>
            <p:cNvPicPr/>
            <p:nvPr/>
          </p:nvPicPr>
          <p:blipFill>
            <a:blip r:embed="rId444" cstate="print"/>
            <a:stretch>
              <a:fillRect/>
            </a:stretch>
          </p:blipFill>
          <p:spPr>
            <a:xfrm>
              <a:off x="3960012" y="4302655"/>
              <a:ext cx="267233" cy="1565062"/>
            </a:xfrm>
            <a:prstGeom prst="rect">
              <a:avLst/>
            </a:prstGeom>
          </p:spPr>
        </p:pic>
        <p:pic>
          <p:nvPicPr>
            <p:cNvPr id="2568" name="object 568">
              <a:extLst>
                <a:ext uri="{FF2B5EF4-FFF2-40B4-BE49-F238E27FC236}">
                  <a16:creationId xmlns:a16="http://schemas.microsoft.com/office/drawing/2014/main" id="{126000AC-9162-71EB-6A98-FA67370D5025}"/>
                </a:ext>
              </a:extLst>
            </p:cNvPr>
            <p:cNvPicPr/>
            <p:nvPr/>
          </p:nvPicPr>
          <p:blipFill>
            <a:blip r:embed="rId44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0012" y="1164963"/>
              <a:ext cx="415449" cy="2210021"/>
            </a:xfrm>
            <a:prstGeom prst="rect">
              <a:avLst/>
            </a:prstGeom>
          </p:spPr>
        </p:pic>
        <p:pic>
          <p:nvPicPr>
            <p:cNvPr id="2569" name="object 569">
              <a:extLst>
                <a:ext uri="{FF2B5EF4-FFF2-40B4-BE49-F238E27FC236}">
                  <a16:creationId xmlns:a16="http://schemas.microsoft.com/office/drawing/2014/main" id="{F63CED4E-3ADC-6C89-7FF4-2E6290D2D904}"/>
                </a:ext>
              </a:extLst>
            </p:cNvPr>
            <p:cNvPicPr/>
            <p:nvPr/>
          </p:nvPicPr>
          <p:blipFill>
            <a:blip r:embed="rId446" cstate="print"/>
            <a:stretch>
              <a:fillRect/>
            </a:stretch>
          </p:blipFill>
          <p:spPr>
            <a:xfrm>
              <a:off x="6692084" y="1188256"/>
              <a:ext cx="329168" cy="3504977"/>
            </a:xfrm>
            <a:prstGeom prst="rect">
              <a:avLst/>
            </a:prstGeom>
          </p:spPr>
        </p:pic>
        <p:pic>
          <p:nvPicPr>
            <p:cNvPr id="2570" name="object 570">
              <a:extLst>
                <a:ext uri="{FF2B5EF4-FFF2-40B4-BE49-F238E27FC236}">
                  <a16:creationId xmlns:a16="http://schemas.microsoft.com/office/drawing/2014/main" id="{27F739C7-ACB9-13A1-9001-01CE41E1E333}"/>
                </a:ext>
              </a:extLst>
            </p:cNvPr>
            <p:cNvPicPr/>
            <p:nvPr/>
          </p:nvPicPr>
          <p:blipFill>
            <a:blip r:embed="rId447" cstate="print"/>
            <a:stretch>
              <a:fillRect/>
            </a:stretch>
          </p:blipFill>
          <p:spPr>
            <a:xfrm>
              <a:off x="6952964" y="5617796"/>
              <a:ext cx="67036" cy="178280"/>
            </a:xfrm>
            <a:prstGeom prst="rect">
              <a:avLst/>
            </a:prstGeom>
          </p:spPr>
        </p:pic>
        <p:sp>
          <p:nvSpPr>
            <p:cNvPr id="2571" name="object 571">
              <a:extLst>
                <a:ext uri="{FF2B5EF4-FFF2-40B4-BE49-F238E27FC236}">
                  <a16:creationId xmlns:a16="http://schemas.microsoft.com/office/drawing/2014/main" id="{0F1AADB6-BB28-43D9-1243-4D09D222E9D8}"/>
                </a:ext>
              </a:extLst>
            </p:cNvPr>
            <p:cNvSpPr/>
            <p:nvPr/>
          </p:nvSpPr>
          <p:spPr>
            <a:xfrm>
              <a:off x="4314497" y="1817385"/>
              <a:ext cx="9525" cy="10160"/>
            </a:xfrm>
            <a:custGeom>
              <a:avLst/>
              <a:gdLst/>
              <a:ahLst/>
              <a:cxnLst/>
              <a:rect l="l" t="t" r="r" b="b"/>
              <a:pathLst>
                <a:path w="9525" h="10160">
                  <a:moveTo>
                    <a:pt x="0" y="0"/>
                  </a:moveTo>
                  <a:lnTo>
                    <a:pt x="8928" y="10007"/>
                  </a:lnTo>
                  <a:lnTo>
                    <a:pt x="7137" y="4229"/>
                  </a:lnTo>
                  <a:lnTo>
                    <a:pt x="3936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2" name="object 572">
              <a:extLst>
                <a:ext uri="{FF2B5EF4-FFF2-40B4-BE49-F238E27FC236}">
                  <a16:creationId xmlns:a16="http://schemas.microsoft.com/office/drawing/2014/main" id="{CDD5C35F-1ED3-A179-9BB0-C8F7A4114E17}"/>
                </a:ext>
              </a:extLst>
            </p:cNvPr>
            <p:cNvSpPr/>
            <p:nvPr/>
          </p:nvSpPr>
          <p:spPr>
            <a:xfrm>
              <a:off x="4296156" y="1900516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19">
                  <a:moveTo>
                    <a:pt x="2591" y="4193"/>
                  </a:moveTo>
                  <a:lnTo>
                    <a:pt x="2806" y="7137"/>
                  </a:lnTo>
                  <a:lnTo>
                    <a:pt x="2616" y="4267"/>
                  </a:lnTo>
                  <a:close/>
                </a:path>
                <a:path w="3175" h="7619">
                  <a:moveTo>
                    <a:pt x="1827" y="1938"/>
                  </a:moveTo>
                  <a:lnTo>
                    <a:pt x="2591" y="4193"/>
                  </a:lnTo>
                  <a:lnTo>
                    <a:pt x="2578" y="4013"/>
                  </a:lnTo>
                  <a:lnTo>
                    <a:pt x="1827" y="1938"/>
                  </a:lnTo>
                  <a:close/>
                </a:path>
                <a:path w="3175" h="7619">
                  <a:moveTo>
                    <a:pt x="328" y="293"/>
                  </a:moveTo>
                  <a:lnTo>
                    <a:pt x="1814" y="1903"/>
                  </a:lnTo>
                  <a:lnTo>
                    <a:pt x="1663" y="1485"/>
                  </a:lnTo>
                  <a:lnTo>
                    <a:pt x="328" y="293"/>
                  </a:lnTo>
                  <a:close/>
                </a:path>
                <a:path w="3175" h="7619">
                  <a:moveTo>
                    <a:pt x="12" y="0"/>
                  </a:moveTo>
                  <a:lnTo>
                    <a:pt x="328" y="29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93C8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3" name="object 573">
              <a:extLst>
                <a:ext uri="{FF2B5EF4-FFF2-40B4-BE49-F238E27FC236}">
                  <a16:creationId xmlns:a16="http://schemas.microsoft.com/office/drawing/2014/main" id="{FAE9121D-8634-4C88-3A84-08E8142B5D0F}"/>
                </a:ext>
              </a:extLst>
            </p:cNvPr>
            <p:cNvSpPr/>
            <p:nvPr/>
          </p:nvSpPr>
          <p:spPr>
            <a:xfrm>
              <a:off x="4295229" y="1899830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609" y="431"/>
                  </a:moveTo>
                  <a:lnTo>
                    <a:pt x="317" y="203"/>
                  </a:lnTo>
                  <a:lnTo>
                    <a:pt x="0" y="0"/>
                  </a:lnTo>
                  <a:lnTo>
                    <a:pt x="609" y="431"/>
                  </a:lnTo>
                  <a:close/>
                </a:path>
                <a:path w="3810" h="5714">
                  <a:moveTo>
                    <a:pt x="2768" y="2336"/>
                  </a:moveTo>
                  <a:lnTo>
                    <a:pt x="2679" y="2070"/>
                  </a:lnTo>
                  <a:lnTo>
                    <a:pt x="685" y="482"/>
                  </a:lnTo>
                  <a:lnTo>
                    <a:pt x="2768" y="2336"/>
                  </a:lnTo>
                  <a:close/>
                </a:path>
                <a:path w="3810" h="5714">
                  <a:moveTo>
                    <a:pt x="3695" y="5105"/>
                  </a:moveTo>
                  <a:lnTo>
                    <a:pt x="2768" y="2336"/>
                  </a:lnTo>
                  <a:lnTo>
                    <a:pt x="3695" y="5270"/>
                  </a:lnTo>
                  <a:lnTo>
                    <a:pt x="3695" y="5105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4" name="object 574">
              <a:extLst>
                <a:ext uri="{FF2B5EF4-FFF2-40B4-BE49-F238E27FC236}">
                  <a16:creationId xmlns:a16="http://schemas.microsoft.com/office/drawing/2014/main" id="{B2A320A9-7932-F640-3270-28646546741A}"/>
                </a:ext>
              </a:extLst>
            </p:cNvPr>
            <p:cNvSpPr/>
            <p:nvPr/>
          </p:nvSpPr>
          <p:spPr>
            <a:xfrm>
              <a:off x="4293343" y="186006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9" y="0"/>
                  </a:lnTo>
                </a:path>
              </a:pathLst>
            </a:custGeom>
            <a:ln w="3175">
              <a:solidFill>
                <a:srgbClr val="84B5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5" name="object 575">
              <a:extLst>
                <a:ext uri="{FF2B5EF4-FFF2-40B4-BE49-F238E27FC236}">
                  <a16:creationId xmlns:a16="http://schemas.microsoft.com/office/drawing/2014/main" id="{AD1DBF54-2866-CFC6-DDC5-D967AE6DAB8E}"/>
                </a:ext>
              </a:extLst>
            </p:cNvPr>
            <p:cNvSpPr/>
            <p:nvPr/>
          </p:nvSpPr>
          <p:spPr>
            <a:xfrm>
              <a:off x="4291355" y="185955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76" y="0"/>
                  </a:lnTo>
                </a:path>
              </a:pathLst>
            </a:custGeom>
            <a:ln w="3175">
              <a:solidFill>
                <a:srgbClr val="94C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6" name="object 576">
              <a:extLst>
                <a:ext uri="{FF2B5EF4-FFF2-40B4-BE49-F238E27FC236}">
                  <a16:creationId xmlns:a16="http://schemas.microsoft.com/office/drawing/2014/main" id="{B9CBBBFE-B19B-2539-F49D-E5F41E62DC7F}"/>
                </a:ext>
              </a:extLst>
            </p:cNvPr>
            <p:cNvSpPr/>
            <p:nvPr/>
          </p:nvSpPr>
          <p:spPr>
            <a:xfrm>
              <a:off x="4289278" y="187288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3B4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7" name="object 577">
              <a:extLst>
                <a:ext uri="{FF2B5EF4-FFF2-40B4-BE49-F238E27FC236}">
                  <a16:creationId xmlns:a16="http://schemas.microsoft.com/office/drawing/2014/main" id="{EBCB31C1-B4EC-F58B-CA6B-6A9E66F361B5}"/>
                </a:ext>
              </a:extLst>
            </p:cNvPr>
            <p:cNvSpPr/>
            <p:nvPr/>
          </p:nvSpPr>
          <p:spPr>
            <a:xfrm>
              <a:off x="4286643" y="181539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203" y="0"/>
                  </a:lnTo>
                </a:path>
              </a:pathLst>
            </a:custGeom>
            <a:ln w="3175">
              <a:solidFill>
                <a:srgbClr val="86B6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8" name="object 578">
              <a:extLst>
                <a:ext uri="{FF2B5EF4-FFF2-40B4-BE49-F238E27FC236}">
                  <a16:creationId xmlns:a16="http://schemas.microsoft.com/office/drawing/2014/main" id="{20A24DE6-02DB-7271-55E5-2AE3C49690AE}"/>
                </a:ext>
              </a:extLst>
            </p:cNvPr>
            <p:cNvSpPr/>
            <p:nvPr/>
          </p:nvSpPr>
          <p:spPr>
            <a:xfrm>
              <a:off x="4285075" y="189602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31" y="0"/>
                  </a:lnTo>
                </a:path>
              </a:pathLst>
            </a:custGeom>
            <a:ln w="3175">
              <a:solidFill>
                <a:srgbClr val="94C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9" name="object 579">
              <a:extLst>
                <a:ext uri="{FF2B5EF4-FFF2-40B4-BE49-F238E27FC236}">
                  <a16:creationId xmlns:a16="http://schemas.microsoft.com/office/drawing/2014/main" id="{A1A06714-672C-30D9-154C-ECA6094C80C1}"/>
                </a:ext>
              </a:extLst>
            </p:cNvPr>
            <p:cNvSpPr/>
            <p:nvPr/>
          </p:nvSpPr>
          <p:spPr>
            <a:xfrm>
              <a:off x="4284218" y="174279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6FA0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0" name="object 580">
              <a:extLst>
                <a:ext uri="{FF2B5EF4-FFF2-40B4-BE49-F238E27FC236}">
                  <a16:creationId xmlns:a16="http://schemas.microsoft.com/office/drawing/2014/main" id="{7ABD5FCF-E093-F857-4C75-C3BBE4264AD4}"/>
                </a:ext>
              </a:extLst>
            </p:cNvPr>
            <p:cNvSpPr/>
            <p:nvPr/>
          </p:nvSpPr>
          <p:spPr>
            <a:xfrm>
              <a:off x="4283075" y="176549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38" y="0"/>
                  </a:lnTo>
                </a:path>
              </a:pathLst>
            </a:custGeom>
            <a:ln w="3175">
              <a:solidFill>
                <a:srgbClr val="89B9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1" name="object 581">
              <a:extLst>
                <a:ext uri="{FF2B5EF4-FFF2-40B4-BE49-F238E27FC236}">
                  <a16:creationId xmlns:a16="http://schemas.microsoft.com/office/drawing/2014/main" id="{A4822C42-07CF-0C07-BCA9-EC097EF73C97}"/>
                </a:ext>
              </a:extLst>
            </p:cNvPr>
            <p:cNvSpPr/>
            <p:nvPr/>
          </p:nvSpPr>
          <p:spPr>
            <a:xfrm>
              <a:off x="4279193" y="1815986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258" y="0"/>
                  </a:lnTo>
                </a:path>
              </a:pathLst>
            </a:custGeom>
            <a:ln w="3175">
              <a:solidFill>
                <a:srgbClr val="86B7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2" name="object 582">
              <a:extLst>
                <a:ext uri="{FF2B5EF4-FFF2-40B4-BE49-F238E27FC236}">
                  <a16:creationId xmlns:a16="http://schemas.microsoft.com/office/drawing/2014/main" id="{38EC6378-ADFC-E8BA-6AB3-1B3E14062584}"/>
                </a:ext>
              </a:extLst>
            </p:cNvPr>
            <p:cNvSpPr/>
            <p:nvPr/>
          </p:nvSpPr>
          <p:spPr>
            <a:xfrm>
              <a:off x="4277826" y="1815674"/>
              <a:ext cx="5715" cy="635"/>
            </a:xfrm>
            <a:custGeom>
              <a:avLst/>
              <a:gdLst/>
              <a:ahLst/>
              <a:cxnLst/>
              <a:rect l="l" t="t" r="r" b="b"/>
              <a:pathLst>
                <a:path w="5714" h="635">
                  <a:moveTo>
                    <a:pt x="5156" y="0"/>
                  </a:moveTo>
                  <a:lnTo>
                    <a:pt x="1917" y="279"/>
                  </a:lnTo>
                  <a:lnTo>
                    <a:pt x="0" y="457"/>
                  </a:lnTo>
                  <a:lnTo>
                    <a:pt x="5156" y="0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3" name="object 583">
              <a:extLst>
                <a:ext uri="{FF2B5EF4-FFF2-40B4-BE49-F238E27FC236}">
                  <a16:creationId xmlns:a16="http://schemas.microsoft.com/office/drawing/2014/main" id="{353D70A7-ECD3-E8E8-E24E-B49E23BCAA4C}"/>
                </a:ext>
              </a:extLst>
            </p:cNvPr>
            <p:cNvSpPr/>
            <p:nvPr/>
          </p:nvSpPr>
          <p:spPr>
            <a:xfrm>
              <a:off x="4277181" y="1764817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4318" y="0"/>
                  </a:moveTo>
                  <a:lnTo>
                    <a:pt x="4349" y="0"/>
                  </a:lnTo>
                </a:path>
                <a:path w="4445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9B9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4" name="object 584">
              <a:extLst>
                <a:ext uri="{FF2B5EF4-FFF2-40B4-BE49-F238E27FC236}">
                  <a16:creationId xmlns:a16="http://schemas.microsoft.com/office/drawing/2014/main" id="{0322BC64-12B1-4A26-8BA7-E27061F4060D}"/>
                </a:ext>
              </a:extLst>
            </p:cNvPr>
            <p:cNvSpPr/>
            <p:nvPr/>
          </p:nvSpPr>
          <p:spPr>
            <a:xfrm>
              <a:off x="4280376" y="194078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70" y="0"/>
                  </a:lnTo>
                </a:path>
              </a:pathLst>
            </a:custGeom>
            <a:ln w="3175">
              <a:solidFill>
                <a:srgbClr val="82BF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5" name="object 585">
              <a:extLst>
                <a:ext uri="{FF2B5EF4-FFF2-40B4-BE49-F238E27FC236}">
                  <a16:creationId xmlns:a16="http://schemas.microsoft.com/office/drawing/2014/main" id="{35AA647A-44B8-6AF4-CD96-A2CEDD9A01F1}"/>
                </a:ext>
              </a:extLst>
            </p:cNvPr>
            <p:cNvSpPr/>
            <p:nvPr/>
          </p:nvSpPr>
          <p:spPr>
            <a:xfrm>
              <a:off x="4279893" y="189441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6" y="0"/>
                  </a:lnTo>
                </a:path>
              </a:pathLst>
            </a:custGeom>
            <a:ln w="3175">
              <a:solidFill>
                <a:srgbClr val="84C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6" name="object 586">
              <a:extLst>
                <a:ext uri="{FF2B5EF4-FFF2-40B4-BE49-F238E27FC236}">
                  <a16:creationId xmlns:a16="http://schemas.microsoft.com/office/drawing/2014/main" id="{3339A0D1-E440-63D9-7A89-71AEE379ABE9}"/>
                </a:ext>
              </a:extLst>
            </p:cNvPr>
            <p:cNvSpPr/>
            <p:nvPr/>
          </p:nvSpPr>
          <p:spPr>
            <a:xfrm>
              <a:off x="4276636" y="176496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88" y="0"/>
                  </a:lnTo>
                </a:path>
              </a:pathLst>
            </a:custGeom>
            <a:ln w="3175">
              <a:solidFill>
                <a:srgbClr val="89B9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7" name="object 587">
              <a:extLst>
                <a:ext uri="{FF2B5EF4-FFF2-40B4-BE49-F238E27FC236}">
                  <a16:creationId xmlns:a16="http://schemas.microsoft.com/office/drawing/2014/main" id="{8DFF39F1-3CE3-6069-B146-8569F388B7E7}"/>
                </a:ext>
              </a:extLst>
            </p:cNvPr>
            <p:cNvSpPr/>
            <p:nvPr/>
          </p:nvSpPr>
          <p:spPr>
            <a:xfrm>
              <a:off x="4276477" y="176493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19" y="0"/>
                  </a:moveTo>
                  <a:lnTo>
                    <a:pt x="0" y="129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8" name="object 588">
              <a:extLst>
                <a:ext uri="{FF2B5EF4-FFF2-40B4-BE49-F238E27FC236}">
                  <a16:creationId xmlns:a16="http://schemas.microsoft.com/office/drawing/2014/main" id="{BC36DD8D-39C6-39BD-CBD6-BB5EDAC4F5DA}"/>
                </a:ext>
              </a:extLst>
            </p:cNvPr>
            <p:cNvSpPr/>
            <p:nvPr/>
          </p:nvSpPr>
          <p:spPr>
            <a:xfrm>
              <a:off x="4275315" y="1941944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20" y="0"/>
                  </a:lnTo>
                </a:path>
              </a:pathLst>
            </a:custGeom>
            <a:ln w="3175">
              <a:solidFill>
                <a:srgbClr val="82BF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9" name="object 589">
              <a:extLst>
                <a:ext uri="{FF2B5EF4-FFF2-40B4-BE49-F238E27FC236}">
                  <a16:creationId xmlns:a16="http://schemas.microsoft.com/office/drawing/2014/main" id="{FB016D2F-3684-23B3-0FBC-7DE18CACC855}"/>
                </a:ext>
              </a:extLst>
            </p:cNvPr>
            <p:cNvSpPr/>
            <p:nvPr/>
          </p:nvSpPr>
          <p:spPr>
            <a:xfrm>
              <a:off x="4274693" y="176594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25" y="0"/>
                  </a:lnTo>
                </a:path>
              </a:pathLst>
            </a:custGeom>
            <a:ln w="3175">
              <a:solidFill>
                <a:srgbClr val="8ABA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0" name="object 590">
              <a:extLst>
                <a:ext uri="{FF2B5EF4-FFF2-40B4-BE49-F238E27FC236}">
                  <a16:creationId xmlns:a16="http://schemas.microsoft.com/office/drawing/2014/main" id="{A484BA48-01B1-AA65-5C22-F1A85CEB6AB9}"/>
                </a:ext>
              </a:extLst>
            </p:cNvPr>
            <p:cNvSpPr/>
            <p:nvPr/>
          </p:nvSpPr>
          <p:spPr>
            <a:xfrm>
              <a:off x="4272508" y="1765259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10" h="2539">
                  <a:moveTo>
                    <a:pt x="3543" y="0"/>
                  </a:moveTo>
                  <a:lnTo>
                    <a:pt x="2705" y="393"/>
                  </a:lnTo>
                  <a:lnTo>
                    <a:pt x="0" y="1930"/>
                  </a:lnTo>
                  <a:lnTo>
                    <a:pt x="2882" y="317"/>
                  </a:lnTo>
                  <a:lnTo>
                    <a:pt x="3543" y="0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1" name="object 591">
              <a:extLst>
                <a:ext uri="{FF2B5EF4-FFF2-40B4-BE49-F238E27FC236}">
                  <a16:creationId xmlns:a16="http://schemas.microsoft.com/office/drawing/2014/main" id="{5ED4C56F-CED7-D08E-7585-DD1056A085C9}"/>
                </a:ext>
              </a:extLst>
            </p:cNvPr>
            <p:cNvSpPr/>
            <p:nvPr/>
          </p:nvSpPr>
          <p:spPr>
            <a:xfrm>
              <a:off x="4263682" y="1933943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4">
                  <a:moveTo>
                    <a:pt x="0" y="0"/>
                  </a:moveTo>
                  <a:lnTo>
                    <a:pt x="5026" y="3996"/>
                  </a:lnTo>
                  <a:lnTo>
                    <a:pt x="2743" y="21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B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2" name="object 592">
              <a:extLst>
                <a:ext uri="{FF2B5EF4-FFF2-40B4-BE49-F238E27FC236}">
                  <a16:creationId xmlns:a16="http://schemas.microsoft.com/office/drawing/2014/main" id="{F03AF63B-A858-A06D-1D7E-6DCB1B953E25}"/>
                </a:ext>
              </a:extLst>
            </p:cNvPr>
            <p:cNvSpPr/>
            <p:nvPr/>
          </p:nvSpPr>
          <p:spPr>
            <a:xfrm>
              <a:off x="4259443" y="1930624"/>
              <a:ext cx="13970" cy="10795"/>
            </a:xfrm>
            <a:custGeom>
              <a:avLst/>
              <a:gdLst/>
              <a:ahLst/>
              <a:cxnLst/>
              <a:rect l="l" t="t" r="r" b="b"/>
              <a:pathLst>
                <a:path w="13970" h="10794">
                  <a:moveTo>
                    <a:pt x="12551" y="9960"/>
                  </a:moveTo>
                  <a:lnTo>
                    <a:pt x="13332" y="10589"/>
                  </a:lnTo>
                  <a:lnTo>
                    <a:pt x="12551" y="9960"/>
                  </a:lnTo>
                  <a:close/>
                </a:path>
                <a:path w="13970" h="10794">
                  <a:moveTo>
                    <a:pt x="0" y="0"/>
                  </a:moveTo>
                  <a:lnTo>
                    <a:pt x="6982" y="5471"/>
                  </a:lnTo>
                  <a:lnTo>
                    <a:pt x="10665" y="8440"/>
                  </a:lnTo>
                  <a:lnTo>
                    <a:pt x="5649" y="43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3" name="object 593">
              <a:extLst>
                <a:ext uri="{FF2B5EF4-FFF2-40B4-BE49-F238E27FC236}">
                  <a16:creationId xmlns:a16="http://schemas.microsoft.com/office/drawing/2014/main" id="{4C109981-43C9-635E-4ED7-8C812E4B8801}"/>
                </a:ext>
              </a:extLst>
            </p:cNvPr>
            <p:cNvSpPr/>
            <p:nvPr/>
          </p:nvSpPr>
          <p:spPr>
            <a:xfrm>
              <a:off x="4264177" y="177177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4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BA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4" name="object 594">
              <a:extLst>
                <a:ext uri="{FF2B5EF4-FFF2-40B4-BE49-F238E27FC236}">
                  <a16:creationId xmlns:a16="http://schemas.microsoft.com/office/drawing/2014/main" id="{3741D27A-6FEF-5076-7F4D-B9CA3440049E}"/>
                </a:ext>
              </a:extLst>
            </p:cNvPr>
            <p:cNvSpPr/>
            <p:nvPr/>
          </p:nvSpPr>
          <p:spPr>
            <a:xfrm>
              <a:off x="4264066" y="177208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5" name="object 595">
              <a:extLst>
                <a:ext uri="{FF2B5EF4-FFF2-40B4-BE49-F238E27FC236}">
                  <a16:creationId xmlns:a16="http://schemas.microsoft.com/office/drawing/2014/main" id="{178F391B-E1AE-1A6E-7893-0A7C30755198}"/>
                </a:ext>
              </a:extLst>
            </p:cNvPr>
            <p:cNvSpPr/>
            <p:nvPr/>
          </p:nvSpPr>
          <p:spPr>
            <a:xfrm>
              <a:off x="4249483" y="192874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25" y="0"/>
                  </a:lnTo>
                </a:path>
              </a:pathLst>
            </a:custGeom>
            <a:ln w="3175">
              <a:solidFill>
                <a:srgbClr val="81B2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6" name="object 596">
              <a:extLst>
                <a:ext uri="{FF2B5EF4-FFF2-40B4-BE49-F238E27FC236}">
                  <a16:creationId xmlns:a16="http://schemas.microsoft.com/office/drawing/2014/main" id="{3A054838-60D5-C750-9301-8FC9E0B4F074}"/>
                </a:ext>
              </a:extLst>
            </p:cNvPr>
            <p:cNvSpPr/>
            <p:nvPr/>
          </p:nvSpPr>
          <p:spPr>
            <a:xfrm>
              <a:off x="4246651" y="192728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15" y="0"/>
                  </a:lnTo>
                </a:path>
              </a:pathLst>
            </a:custGeom>
            <a:ln w="3175">
              <a:solidFill>
                <a:srgbClr val="81B2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7" name="object 597">
              <a:extLst>
                <a:ext uri="{FF2B5EF4-FFF2-40B4-BE49-F238E27FC236}">
                  <a16:creationId xmlns:a16="http://schemas.microsoft.com/office/drawing/2014/main" id="{532418D6-E1A5-F824-CFC0-14F836D650A5}"/>
                </a:ext>
              </a:extLst>
            </p:cNvPr>
            <p:cNvSpPr/>
            <p:nvPr/>
          </p:nvSpPr>
          <p:spPr>
            <a:xfrm>
              <a:off x="4247870" y="192778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25" y="0"/>
                  </a:lnTo>
                </a:path>
              </a:pathLst>
            </a:custGeom>
            <a:ln w="3175">
              <a:solidFill>
                <a:srgbClr val="85C1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8" name="object 598">
              <a:extLst>
                <a:ext uri="{FF2B5EF4-FFF2-40B4-BE49-F238E27FC236}">
                  <a16:creationId xmlns:a16="http://schemas.microsoft.com/office/drawing/2014/main" id="{EACE8C02-D67E-3B16-9D86-68D735C0920B}"/>
                </a:ext>
              </a:extLst>
            </p:cNvPr>
            <p:cNvSpPr/>
            <p:nvPr/>
          </p:nvSpPr>
          <p:spPr>
            <a:xfrm>
              <a:off x="4218305" y="1744395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19">
                  <a:moveTo>
                    <a:pt x="7594" y="0"/>
                  </a:moveTo>
                  <a:lnTo>
                    <a:pt x="0" y="7200"/>
                  </a:lnTo>
                  <a:lnTo>
                    <a:pt x="2730" y="4648"/>
                  </a:lnTo>
                  <a:lnTo>
                    <a:pt x="7594" y="0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9" name="object 599">
              <a:extLst>
                <a:ext uri="{FF2B5EF4-FFF2-40B4-BE49-F238E27FC236}">
                  <a16:creationId xmlns:a16="http://schemas.microsoft.com/office/drawing/2014/main" id="{A7485F55-EE57-61DD-E632-AA70CBFEC2E7}"/>
                </a:ext>
              </a:extLst>
            </p:cNvPr>
            <p:cNvSpPr/>
            <p:nvPr/>
          </p:nvSpPr>
          <p:spPr>
            <a:xfrm>
              <a:off x="4210602" y="1956701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90" y="0"/>
                  </a:lnTo>
                </a:path>
              </a:pathLst>
            </a:custGeom>
            <a:ln w="3175">
              <a:solidFill>
                <a:srgbClr val="6495A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0" name="object 600">
              <a:extLst>
                <a:ext uri="{FF2B5EF4-FFF2-40B4-BE49-F238E27FC236}">
                  <a16:creationId xmlns:a16="http://schemas.microsoft.com/office/drawing/2014/main" id="{03816691-A0F5-4AD0-EB0C-337030793ED1}"/>
                </a:ext>
              </a:extLst>
            </p:cNvPr>
            <p:cNvSpPr/>
            <p:nvPr/>
          </p:nvSpPr>
          <p:spPr>
            <a:xfrm>
              <a:off x="4204550" y="195386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0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6496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1" name="object 601">
              <a:extLst>
                <a:ext uri="{FF2B5EF4-FFF2-40B4-BE49-F238E27FC236}">
                  <a16:creationId xmlns:a16="http://schemas.microsoft.com/office/drawing/2014/main" id="{7DA763C3-8DD4-7DDE-492D-1FF7484659B0}"/>
                </a:ext>
              </a:extLst>
            </p:cNvPr>
            <p:cNvSpPr/>
            <p:nvPr/>
          </p:nvSpPr>
          <p:spPr>
            <a:xfrm>
              <a:off x="4204500" y="175981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25" y="0"/>
                  </a:lnTo>
                </a:path>
              </a:pathLst>
            </a:custGeom>
            <a:ln w="3175">
              <a:solidFill>
                <a:srgbClr val="699CB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2" name="object 602">
              <a:extLst>
                <a:ext uri="{FF2B5EF4-FFF2-40B4-BE49-F238E27FC236}">
                  <a16:creationId xmlns:a16="http://schemas.microsoft.com/office/drawing/2014/main" id="{19784E67-B9D5-B436-6E75-809B9F2ABDD9}"/>
                </a:ext>
              </a:extLst>
            </p:cNvPr>
            <p:cNvSpPr/>
            <p:nvPr/>
          </p:nvSpPr>
          <p:spPr>
            <a:xfrm>
              <a:off x="4202633" y="1759063"/>
              <a:ext cx="3175" cy="194310"/>
            </a:xfrm>
            <a:custGeom>
              <a:avLst/>
              <a:gdLst/>
              <a:ahLst/>
              <a:cxnLst/>
              <a:rect l="l" t="t" r="r" b="b"/>
              <a:pathLst>
                <a:path w="3175" h="194310">
                  <a:moveTo>
                    <a:pt x="965" y="194030"/>
                  </a:moveTo>
                  <a:lnTo>
                    <a:pt x="0" y="192125"/>
                  </a:lnTo>
                  <a:lnTo>
                    <a:pt x="698" y="193560"/>
                  </a:lnTo>
                  <a:lnTo>
                    <a:pt x="965" y="194030"/>
                  </a:lnTo>
                  <a:close/>
                </a:path>
                <a:path w="3175" h="194310">
                  <a:moveTo>
                    <a:pt x="1371" y="1168"/>
                  </a:moveTo>
                  <a:lnTo>
                    <a:pt x="787" y="1625"/>
                  </a:lnTo>
                  <a:lnTo>
                    <a:pt x="1371" y="1168"/>
                  </a:lnTo>
                  <a:close/>
                </a:path>
                <a:path w="3175" h="194310">
                  <a:moveTo>
                    <a:pt x="2857" y="0"/>
                  </a:moveTo>
                  <a:lnTo>
                    <a:pt x="876" y="2184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3" name="object 603">
              <a:extLst>
                <a:ext uri="{FF2B5EF4-FFF2-40B4-BE49-F238E27FC236}">
                  <a16:creationId xmlns:a16="http://schemas.microsoft.com/office/drawing/2014/main" id="{2E5B41E6-1EA6-826C-B131-8BE290A8BF63}"/>
                </a:ext>
              </a:extLst>
            </p:cNvPr>
            <p:cNvSpPr/>
            <p:nvPr/>
          </p:nvSpPr>
          <p:spPr>
            <a:xfrm>
              <a:off x="4201610" y="194900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6496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4" name="object 604">
              <a:extLst>
                <a:ext uri="{FF2B5EF4-FFF2-40B4-BE49-F238E27FC236}">
                  <a16:creationId xmlns:a16="http://schemas.microsoft.com/office/drawing/2014/main" id="{53F90BBF-DBF1-ABC5-A5CA-90ADFC5695D9}"/>
                </a:ext>
              </a:extLst>
            </p:cNvPr>
            <p:cNvSpPr/>
            <p:nvPr/>
          </p:nvSpPr>
          <p:spPr>
            <a:xfrm>
              <a:off x="4200036" y="19456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0" y="0"/>
                  </a:moveTo>
                  <a:lnTo>
                    <a:pt x="1676" y="3632"/>
                  </a:lnTo>
                  <a:lnTo>
                    <a:pt x="2324" y="4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5" name="object 605">
              <a:extLst>
                <a:ext uri="{FF2B5EF4-FFF2-40B4-BE49-F238E27FC236}">
                  <a16:creationId xmlns:a16="http://schemas.microsoft.com/office/drawing/2014/main" id="{62FF6624-1A43-B9A1-AE25-94892DC96C16}"/>
                </a:ext>
              </a:extLst>
            </p:cNvPr>
            <p:cNvSpPr/>
            <p:nvPr/>
          </p:nvSpPr>
          <p:spPr>
            <a:xfrm>
              <a:off x="4195629" y="193624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6696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6" name="object 606">
              <a:extLst>
                <a:ext uri="{FF2B5EF4-FFF2-40B4-BE49-F238E27FC236}">
                  <a16:creationId xmlns:a16="http://schemas.microsoft.com/office/drawing/2014/main" id="{710579BB-BE5B-2063-A60D-ED6BD3E4B58F}"/>
                </a:ext>
              </a:extLst>
            </p:cNvPr>
            <p:cNvSpPr/>
            <p:nvPr/>
          </p:nvSpPr>
          <p:spPr>
            <a:xfrm>
              <a:off x="4195343" y="195349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26" y="279"/>
                  </a:lnTo>
                  <a:lnTo>
                    <a:pt x="190" y="406"/>
                  </a:lnTo>
                  <a:lnTo>
                    <a:pt x="126" y="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7" name="object 607">
              <a:extLst>
                <a:ext uri="{FF2B5EF4-FFF2-40B4-BE49-F238E27FC236}">
                  <a16:creationId xmlns:a16="http://schemas.microsoft.com/office/drawing/2014/main" id="{9DBD016F-6DE1-045D-460A-DD335A19D527}"/>
                </a:ext>
              </a:extLst>
            </p:cNvPr>
            <p:cNvSpPr/>
            <p:nvPr/>
          </p:nvSpPr>
          <p:spPr>
            <a:xfrm>
              <a:off x="4190408" y="194312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6596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8" name="object 608">
              <a:extLst>
                <a:ext uri="{FF2B5EF4-FFF2-40B4-BE49-F238E27FC236}">
                  <a16:creationId xmlns:a16="http://schemas.microsoft.com/office/drawing/2014/main" id="{1F713858-014F-C5E0-4E0C-FB3F862C2C21}"/>
                </a:ext>
              </a:extLst>
            </p:cNvPr>
            <p:cNvSpPr/>
            <p:nvPr/>
          </p:nvSpPr>
          <p:spPr>
            <a:xfrm>
              <a:off x="4189860" y="1942003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60">
                  <a:moveTo>
                    <a:pt x="0" y="0"/>
                  </a:moveTo>
                  <a:lnTo>
                    <a:pt x="1689" y="3632"/>
                  </a:lnTo>
                  <a:lnTo>
                    <a:pt x="3301" y="6934"/>
                  </a:lnTo>
                  <a:lnTo>
                    <a:pt x="4559" y="95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9" name="object 609">
              <a:extLst>
                <a:ext uri="{FF2B5EF4-FFF2-40B4-BE49-F238E27FC236}">
                  <a16:creationId xmlns:a16="http://schemas.microsoft.com/office/drawing/2014/main" id="{42769AC9-E1E0-97BA-81D0-CE1107A20D3E}"/>
                </a:ext>
              </a:extLst>
            </p:cNvPr>
            <p:cNvSpPr/>
            <p:nvPr/>
          </p:nvSpPr>
          <p:spPr>
            <a:xfrm>
              <a:off x="4171964" y="1967563"/>
              <a:ext cx="20320" cy="8890"/>
            </a:xfrm>
            <a:custGeom>
              <a:avLst/>
              <a:gdLst/>
              <a:ahLst/>
              <a:cxnLst/>
              <a:rect l="l" t="t" r="r" b="b"/>
              <a:pathLst>
                <a:path w="20320" h="8889">
                  <a:moveTo>
                    <a:pt x="4560" y="7599"/>
                  </a:moveTo>
                  <a:lnTo>
                    <a:pt x="2019" y="8127"/>
                  </a:lnTo>
                  <a:lnTo>
                    <a:pt x="0" y="8432"/>
                  </a:lnTo>
                  <a:lnTo>
                    <a:pt x="1752" y="8191"/>
                  </a:lnTo>
                  <a:lnTo>
                    <a:pt x="3543" y="7848"/>
                  </a:lnTo>
                  <a:lnTo>
                    <a:pt x="4560" y="7599"/>
                  </a:lnTo>
                  <a:close/>
                </a:path>
                <a:path w="20320" h="8889">
                  <a:moveTo>
                    <a:pt x="12358" y="4803"/>
                  </a:moveTo>
                  <a:lnTo>
                    <a:pt x="9156" y="6095"/>
                  </a:lnTo>
                  <a:lnTo>
                    <a:pt x="7861" y="6578"/>
                  </a:lnTo>
                  <a:lnTo>
                    <a:pt x="6210" y="7137"/>
                  </a:lnTo>
                  <a:lnTo>
                    <a:pt x="5359" y="7404"/>
                  </a:lnTo>
                  <a:lnTo>
                    <a:pt x="6934" y="6934"/>
                  </a:lnTo>
                  <a:lnTo>
                    <a:pt x="8432" y="6400"/>
                  </a:lnTo>
                  <a:lnTo>
                    <a:pt x="12358" y="4803"/>
                  </a:lnTo>
                  <a:close/>
                </a:path>
                <a:path w="20320" h="8889">
                  <a:moveTo>
                    <a:pt x="19964" y="0"/>
                  </a:moveTo>
                  <a:lnTo>
                    <a:pt x="17304" y="2197"/>
                  </a:lnTo>
                  <a:lnTo>
                    <a:pt x="14812" y="3644"/>
                  </a:lnTo>
                  <a:lnTo>
                    <a:pt x="17353" y="2171"/>
                  </a:lnTo>
                  <a:lnTo>
                    <a:pt x="19964" y="0"/>
                  </a:lnTo>
                  <a:close/>
                </a:path>
              </a:pathLst>
            </a:custGeom>
            <a:solidFill>
              <a:srgbClr val="88A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0" name="object 610">
              <a:extLst>
                <a:ext uri="{FF2B5EF4-FFF2-40B4-BE49-F238E27FC236}">
                  <a16:creationId xmlns:a16="http://schemas.microsoft.com/office/drawing/2014/main" id="{0825D689-2858-E0A0-0128-111E96D6E47A}"/>
                </a:ext>
              </a:extLst>
            </p:cNvPr>
            <p:cNvSpPr/>
            <p:nvPr/>
          </p:nvSpPr>
          <p:spPr>
            <a:xfrm>
              <a:off x="4188969" y="1940079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0" y="0"/>
                  </a:moveTo>
                  <a:lnTo>
                    <a:pt x="215" y="495"/>
                  </a:lnTo>
                  <a:lnTo>
                    <a:pt x="673" y="1460"/>
                  </a:lnTo>
                  <a:lnTo>
                    <a:pt x="596" y="1295"/>
                  </a:lnTo>
                  <a:lnTo>
                    <a:pt x="457" y="1003"/>
                  </a:lnTo>
                  <a:lnTo>
                    <a:pt x="330" y="711"/>
                  </a:lnTo>
                  <a:lnTo>
                    <a:pt x="190" y="4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1" name="object 611">
              <a:extLst>
                <a:ext uri="{FF2B5EF4-FFF2-40B4-BE49-F238E27FC236}">
                  <a16:creationId xmlns:a16="http://schemas.microsoft.com/office/drawing/2014/main" id="{5B739DA0-0DAB-2E95-C54A-C93FF734A01F}"/>
                </a:ext>
              </a:extLst>
            </p:cNvPr>
            <p:cNvSpPr/>
            <p:nvPr/>
          </p:nvSpPr>
          <p:spPr>
            <a:xfrm>
              <a:off x="4188656" y="193936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6696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2" name="object 612">
              <a:extLst>
                <a:ext uri="{FF2B5EF4-FFF2-40B4-BE49-F238E27FC236}">
                  <a16:creationId xmlns:a16="http://schemas.microsoft.com/office/drawing/2014/main" id="{8F3DA727-D4B4-DDD4-00D4-111B822BBE34}"/>
                </a:ext>
              </a:extLst>
            </p:cNvPr>
            <p:cNvSpPr/>
            <p:nvPr/>
          </p:nvSpPr>
          <p:spPr>
            <a:xfrm>
              <a:off x="4150080" y="1955697"/>
              <a:ext cx="10160" cy="20955"/>
            </a:xfrm>
            <a:custGeom>
              <a:avLst/>
              <a:gdLst/>
              <a:ahLst/>
              <a:cxnLst/>
              <a:rect l="l" t="t" r="r" b="b"/>
              <a:pathLst>
                <a:path w="10160" h="20955">
                  <a:moveTo>
                    <a:pt x="736" y="10210"/>
                  </a:moveTo>
                  <a:lnTo>
                    <a:pt x="241" y="2578"/>
                  </a:lnTo>
                  <a:lnTo>
                    <a:pt x="0" y="0"/>
                  </a:lnTo>
                  <a:lnTo>
                    <a:pt x="215" y="2692"/>
                  </a:lnTo>
                  <a:lnTo>
                    <a:pt x="736" y="10210"/>
                  </a:lnTo>
                  <a:close/>
                </a:path>
                <a:path w="10160" h="20955">
                  <a:moveTo>
                    <a:pt x="825" y="11341"/>
                  </a:moveTo>
                  <a:close/>
                </a:path>
                <a:path w="10160" h="20955">
                  <a:moveTo>
                    <a:pt x="9588" y="20510"/>
                  </a:moveTo>
                  <a:lnTo>
                    <a:pt x="4762" y="18910"/>
                  </a:lnTo>
                  <a:lnTo>
                    <a:pt x="9588" y="20523"/>
                  </a:lnTo>
                  <a:close/>
                </a:path>
              </a:pathLst>
            </a:custGeom>
            <a:solidFill>
              <a:srgbClr val="88A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3" name="object 613">
              <a:extLst>
                <a:ext uri="{FF2B5EF4-FFF2-40B4-BE49-F238E27FC236}">
                  <a16:creationId xmlns:a16="http://schemas.microsoft.com/office/drawing/2014/main" id="{07BAF2E8-DE63-E4DB-ADDA-0AAD2588DA25}"/>
                </a:ext>
              </a:extLst>
            </p:cNvPr>
            <p:cNvSpPr/>
            <p:nvPr/>
          </p:nvSpPr>
          <p:spPr>
            <a:xfrm>
              <a:off x="4143946" y="194129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0"/>
                  </a:moveTo>
                  <a:lnTo>
                    <a:pt x="12" y="165"/>
                  </a:lnTo>
                  <a:lnTo>
                    <a:pt x="50" y="469"/>
                  </a:lnTo>
                  <a:lnTo>
                    <a:pt x="63" y="596"/>
                  </a:lnTo>
                  <a:lnTo>
                    <a:pt x="88" y="825"/>
                  </a:lnTo>
                  <a:lnTo>
                    <a:pt x="114" y="977"/>
                  </a:lnTo>
                  <a:lnTo>
                    <a:pt x="139" y="1143"/>
                  </a:lnTo>
                  <a:lnTo>
                    <a:pt x="101" y="800"/>
                  </a:lnTo>
                  <a:lnTo>
                    <a:pt x="50" y="419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4" name="object 614">
              <a:extLst>
                <a:ext uri="{FF2B5EF4-FFF2-40B4-BE49-F238E27FC236}">
                  <a16:creationId xmlns:a16="http://schemas.microsoft.com/office/drawing/2014/main" id="{1CFEB99A-A3CE-13B0-1400-D4AC162FD15A}"/>
                </a:ext>
              </a:extLst>
            </p:cNvPr>
            <p:cNvSpPr/>
            <p:nvPr/>
          </p:nvSpPr>
          <p:spPr>
            <a:xfrm>
              <a:off x="4142079" y="192492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" y="342"/>
                  </a:moveTo>
                  <a:lnTo>
                    <a:pt x="25" y="190"/>
                  </a:lnTo>
                  <a:lnTo>
                    <a:pt x="0" y="0"/>
                  </a:lnTo>
                  <a:lnTo>
                    <a:pt x="38" y="342"/>
                  </a:lnTo>
                  <a:close/>
                </a:path>
                <a:path w="635" h="635">
                  <a:moveTo>
                    <a:pt x="50" y="393"/>
                  </a:moveTo>
                  <a:close/>
                </a:path>
              </a:pathLst>
            </a:custGeom>
            <a:solidFill>
              <a:srgbClr val="88A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5" name="object 615">
              <a:extLst>
                <a:ext uri="{FF2B5EF4-FFF2-40B4-BE49-F238E27FC236}">
                  <a16:creationId xmlns:a16="http://schemas.microsoft.com/office/drawing/2014/main" id="{F2C85EA4-B3EF-30AC-5B09-B6E091415B23}"/>
                </a:ext>
              </a:extLst>
            </p:cNvPr>
            <p:cNvSpPr/>
            <p:nvPr/>
          </p:nvSpPr>
          <p:spPr>
            <a:xfrm>
              <a:off x="4134695" y="190751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0"/>
                  </a:moveTo>
                  <a:lnTo>
                    <a:pt x="647" y="1562"/>
                  </a:lnTo>
                  <a:lnTo>
                    <a:pt x="825" y="19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6" name="object 616">
              <a:extLst>
                <a:ext uri="{FF2B5EF4-FFF2-40B4-BE49-F238E27FC236}">
                  <a16:creationId xmlns:a16="http://schemas.microsoft.com/office/drawing/2014/main" id="{60E64A02-B0E0-38F9-4FFD-29BDEB643798}"/>
                </a:ext>
              </a:extLst>
            </p:cNvPr>
            <p:cNvSpPr/>
            <p:nvPr/>
          </p:nvSpPr>
          <p:spPr>
            <a:xfrm>
              <a:off x="4132558" y="190218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0"/>
                  </a:moveTo>
                  <a:lnTo>
                    <a:pt x="152" y="419"/>
                  </a:lnTo>
                  <a:lnTo>
                    <a:pt x="228" y="609"/>
                  </a:lnTo>
                  <a:lnTo>
                    <a:pt x="304" y="787"/>
                  </a:lnTo>
                  <a:lnTo>
                    <a:pt x="380" y="977"/>
                  </a:lnTo>
                  <a:lnTo>
                    <a:pt x="253" y="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A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7" name="object 617">
              <a:extLst>
                <a:ext uri="{FF2B5EF4-FFF2-40B4-BE49-F238E27FC236}">
                  <a16:creationId xmlns:a16="http://schemas.microsoft.com/office/drawing/2014/main" id="{A752E240-2FB8-13BB-1FDD-A642A361F39D}"/>
                </a:ext>
              </a:extLst>
            </p:cNvPr>
            <p:cNvSpPr/>
            <p:nvPr/>
          </p:nvSpPr>
          <p:spPr>
            <a:xfrm>
              <a:off x="4207250" y="1797461"/>
              <a:ext cx="19050" cy="16510"/>
            </a:xfrm>
            <a:custGeom>
              <a:avLst/>
              <a:gdLst/>
              <a:ahLst/>
              <a:cxnLst/>
              <a:rect l="l" t="t" r="r" b="b"/>
              <a:pathLst>
                <a:path w="19050" h="16510">
                  <a:moveTo>
                    <a:pt x="16217" y="0"/>
                  </a:moveTo>
                  <a:lnTo>
                    <a:pt x="11518" y="1930"/>
                  </a:lnTo>
                  <a:lnTo>
                    <a:pt x="9144" y="2959"/>
                  </a:lnTo>
                  <a:lnTo>
                    <a:pt x="9182" y="4038"/>
                  </a:lnTo>
                  <a:lnTo>
                    <a:pt x="9182" y="7404"/>
                  </a:lnTo>
                  <a:lnTo>
                    <a:pt x="8102" y="10083"/>
                  </a:lnTo>
                  <a:lnTo>
                    <a:pt x="5854" y="11518"/>
                  </a:lnTo>
                  <a:lnTo>
                    <a:pt x="5346" y="11950"/>
                  </a:lnTo>
                  <a:lnTo>
                    <a:pt x="3149" y="12839"/>
                  </a:lnTo>
                  <a:lnTo>
                    <a:pt x="0" y="14046"/>
                  </a:lnTo>
                  <a:lnTo>
                    <a:pt x="609" y="14719"/>
                  </a:lnTo>
                  <a:lnTo>
                    <a:pt x="1193" y="15494"/>
                  </a:lnTo>
                  <a:lnTo>
                    <a:pt x="1714" y="16357"/>
                  </a:lnTo>
                  <a:lnTo>
                    <a:pt x="8585" y="15557"/>
                  </a:lnTo>
                  <a:lnTo>
                    <a:pt x="15049" y="14376"/>
                  </a:lnTo>
                  <a:lnTo>
                    <a:pt x="18834" y="13792"/>
                  </a:lnTo>
                  <a:lnTo>
                    <a:pt x="17043" y="10020"/>
                  </a:lnTo>
                  <a:lnTo>
                    <a:pt x="16179" y="5943"/>
                  </a:lnTo>
                  <a:lnTo>
                    <a:pt x="16192" y="520"/>
                  </a:lnTo>
                  <a:lnTo>
                    <a:pt x="16217" y="0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8" name="object 618">
              <a:extLst>
                <a:ext uri="{FF2B5EF4-FFF2-40B4-BE49-F238E27FC236}">
                  <a16:creationId xmlns:a16="http://schemas.microsoft.com/office/drawing/2014/main" id="{68A1CE06-A2AB-3650-6322-56518F145FE6}"/>
                </a:ext>
              </a:extLst>
            </p:cNvPr>
            <p:cNvSpPr/>
            <p:nvPr/>
          </p:nvSpPr>
          <p:spPr>
            <a:xfrm>
              <a:off x="4223424" y="1781163"/>
              <a:ext cx="50165" cy="36195"/>
            </a:xfrm>
            <a:custGeom>
              <a:avLst/>
              <a:gdLst/>
              <a:ahLst/>
              <a:cxnLst/>
              <a:rect l="l" t="t" r="r" b="b"/>
              <a:pathLst>
                <a:path w="50164" h="36194">
                  <a:moveTo>
                    <a:pt x="49618" y="31686"/>
                  </a:moveTo>
                  <a:lnTo>
                    <a:pt x="43586" y="32791"/>
                  </a:lnTo>
                  <a:lnTo>
                    <a:pt x="40525" y="33451"/>
                  </a:lnTo>
                  <a:lnTo>
                    <a:pt x="41402" y="34086"/>
                  </a:lnTo>
                  <a:lnTo>
                    <a:pt x="42214" y="34937"/>
                  </a:lnTo>
                  <a:lnTo>
                    <a:pt x="42964" y="35953"/>
                  </a:lnTo>
                  <a:lnTo>
                    <a:pt x="47459" y="35572"/>
                  </a:lnTo>
                  <a:lnTo>
                    <a:pt x="48336" y="34569"/>
                  </a:lnTo>
                  <a:lnTo>
                    <a:pt x="49072" y="33248"/>
                  </a:lnTo>
                  <a:lnTo>
                    <a:pt x="49618" y="31686"/>
                  </a:lnTo>
                  <a:close/>
                </a:path>
                <a:path w="50164" h="36194">
                  <a:moveTo>
                    <a:pt x="49631" y="31673"/>
                  </a:moveTo>
                  <a:close/>
                </a:path>
                <a:path w="50164" h="36194">
                  <a:moveTo>
                    <a:pt x="34717" y="29692"/>
                  </a:moveTo>
                  <a:lnTo>
                    <a:pt x="5410" y="29692"/>
                  </a:lnTo>
                  <a:lnTo>
                    <a:pt x="8737" y="29946"/>
                  </a:lnTo>
                  <a:lnTo>
                    <a:pt x="11099" y="32092"/>
                  </a:lnTo>
                  <a:lnTo>
                    <a:pt x="12788" y="35483"/>
                  </a:lnTo>
                  <a:lnTo>
                    <a:pt x="24307" y="34480"/>
                  </a:lnTo>
                  <a:lnTo>
                    <a:pt x="35267" y="31965"/>
                  </a:lnTo>
                  <a:lnTo>
                    <a:pt x="37206" y="31965"/>
                  </a:lnTo>
                  <a:lnTo>
                    <a:pt x="34717" y="29692"/>
                  </a:lnTo>
                  <a:close/>
                </a:path>
                <a:path w="50164" h="36194">
                  <a:moveTo>
                    <a:pt x="37206" y="31965"/>
                  </a:moveTo>
                  <a:lnTo>
                    <a:pt x="35267" y="31965"/>
                  </a:lnTo>
                  <a:lnTo>
                    <a:pt x="37261" y="32118"/>
                  </a:lnTo>
                  <a:lnTo>
                    <a:pt x="37401" y="32143"/>
                  </a:lnTo>
                  <a:lnTo>
                    <a:pt x="37206" y="31965"/>
                  </a:lnTo>
                  <a:close/>
                </a:path>
                <a:path w="50164" h="36194">
                  <a:moveTo>
                    <a:pt x="26263" y="0"/>
                  </a:moveTo>
                  <a:lnTo>
                    <a:pt x="18478" y="3683"/>
                  </a:lnTo>
                  <a:lnTo>
                    <a:pt x="18161" y="6197"/>
                  </a:lnTo>
                  <a:lnTo>
                    <a:pt x="17183" y="8191"/>
                  </a:lnTo>
                  <a:lnTo>
                    <a:pt x="15570" y="9385"/>
                  </a:lnTo>
                  <a:lnTo>
                    <a:pt x="14605" y="10617"/>
                  </a:lnTo>
                  <a:lnTo>
                    <a:pt x="7899" y="13106"/>
                  </a:lnTo>
                  <a:lnTo>
                    <a:pt x="38" y="16294"/>
                  </a:lnTo>
                  <a:lnTo>
                    <a:pt x="0" y="22237"/>
                  </a:lnTo>
                  <a:lnTo>
                    <a:pt x="876" y="26314"/>
                  </a:lnTo>
                  <a:lnTo>
                    <a:pt x="2667" y="30086"/>
                  </a:lnTo>
                  <a:lnTo>
                    <a:pt x="4279" y="29832"/>
                  </a:lnTo>
                  <a:lnTo>
                    <a:pt x="5410" y="29692"/>
                  </a:lnTo>
                  <a:lnTo>
                    <a:pt x="34717" y="29692"/>
                  </a:lnTo>
                  <a:lnTo>
                    <a:pt x="31988" y="27201"/>
                  </a:lnTo>
                  <a:lnTo>
                    <a:pt x="28178" y="21663"/>
                  </a:lnTo>
                  <a:lnTo>
                    <a:pt x="25925" y="15548"/>
                  </a:lnTo>
                  <a:lnTo>
                    <a:pt x="25240" y="9385"/>
                  </a:lnTo>
                  <a:lnTo>
                    <a:pt x="25184" y="6057"/>
                  </a:lnTo>
                  <a:lnTo>
                    <a:pt x="25539" y="3098"/>
                  </a:lnTo>
                  <a:lnTo>
                    <a:pt x="26263" y="0"/>
                  </a:ln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9" name="object 619">
              <a:extLst>
                <a:ext uri="{FF2B5EF4-FFF2-40B4-BE49-F238E27FC236}">
                  <a16:creationId xmlns:a16="http://schemas.microsoft.com/office/drawing/2014/main" id="{206E5E33-B6FA-2CCB-A787-4D999D6F7B06}"/>
                </a:ext>
              </a:extLst>
            </p:cNvPr>
            <p:cNvSpPr/>
            <p:nvPr/>
          </p:nvSpPr>
          <p:spPr>
            <a:xfrm>
              <a:off x="4248622" y="1764488"/>
              <a:ext cx="50800" cy="50165"/>
            </a:xfrm>
            <a:custGeom>
              <a:avLst/>
              <a:gdLst/>
              <a:ahLst/>
              <a:cxnLst/>
              <a:rect l="l" t="t" r="r" b="b"/>
              <a:pathLst>
                <a:path w="50800" h="50164">
                  <a:moveTo>
                    <a:pt x="31554" y="0"/>
                  </a:moveTo>
                  <a:lnTo>
                    <a:pt x="30513" y="12"/>
                  </a:lnTo>
                  <a:lnTo>
                    <a:pt x="29789" y="12"/>
                  </a:lnTo>
                  <a:lnTo>
                    <a:pt x="29078" y="139"/>
                  </a:lnTo>
                  <a:lnTo>
                    <a:pt x="14968" y="8889"/>
                  </a:lnTo>
                  <a:lnTo>
                    <a:pt x="14257" y="9969"/>
                  </a:lnTo>
                  <a:lnTo>
                    <a:pt x="13304" y="10794"/>
                  </a:lnTo>
                  <a:lnTo>
                    <a:pt x="12073" y="11480"/>
                  </a:lnTo>
                  <a:lnTo>
                    <a:pt x="1062" y="16675"/>
                  </a:lnTo>
                  <a:lnTo>
                    <a:pt x="350" y="19773"/>
                  </a:lnTo>
                  <a:lnTo>
                    <a:pt x="0" y="22593"/>
                  </a:lnTo>
                  <a:lnTo>
                    <a:pt x="63" y="26276"/>
                  </a:lnTo>
                  <a:lnTo>
                    <a:pt x="723" y="32222"/>
                  </a:lnTo>
                  <a:lnTo>
                    <a:pt x="2978" y="38333"/>
                  </a:lnTo>
                  <a:lnTo>
                    <a:pt x="6792" y="43870"/>
                  </a:lnTo>
                  <a:lnTo>
                    <a:pt x="12212" y="48818"/>
                  </a:lnTo>
                  <a:lnTo>
                    <a:pt x="13317" y="48971"/>
                  </a:lnTo>
                  <a:lnTo>
                    <a:pt x="14359" y="49428"/>
                  </a:lnTo>
                  <a:lnTo>
                    <a:pt x="15324" y="50126"/>
                  </a:lnTo>
                  <a:lnTo>
                    <a:pt x="18397" y="49466"/>
                  </a:lnTo>
                  <a:lnTo>
                    <a:pt x="28430" y="47637"/>
                  </a:lnTo>
                  <a:lnTo>
                    <a:pt x="38273" y="45999"/>
                  </a:lnTo>
                  <a:lnTo>
                    <a:pt x="41168" y="45453"/>
                  </a:lnTo>
                  <a:lnTo>
                    <a:pt x="43010" y="45059"/>
                  </a:lnTo>
                  <a:lnTo>
                    <a:pt x="43276" y="44970"/>
                  </a:lnTo>
                  <a:lnTo>
                    <a:pt x="43518" y="44919"/>
                  </a:lnTo>
                  <a:lnTo>
                    <a:pt x="50136" y="38404"/>
                  </a:lnTo>
                  <a:lnTo>
                    <a:pt x="36380" y="38404"/>
                  </a:lnTo>
                  <a:lnTo>
                    <a:pt x="31326" y="33248"/>
                  </a:lnTo>
                  <a:lnTo>
                    <a:pt x="27846" y="25514"/>
                  </a:lnTo>
                  <a:lnTo>
                    <a:pt x="26766" y="22593"/>
                  </a:lnTo>
                  <a:lnTo>
                    <a:pt x="26292" y="19773"/>
                  </a:lnTo>
                  <a:lnTo>
                    <a:pt x="26370" y="12801"/>
                  </a:lnTo>
                  <a:lnTo>
                    <a:pt x="27592" y="9753"/>
                  </a:lnTo>
                  <a:lnTo>
                    <a:pt x="29802" y="8648"/>
                  </a:lnTo>
                  <a:lnTo>
                    <a:pt x="33955" y="7619"/>
                  </a:lnTo>
                  <a:lnTo>
                    <a:pt x="42550" y="7619"/>
                  </a:lnTo>
                  <a:lnTo>
                    <a:pt x="39339" y="3416"/>
                  </a:lnTo>
                  <a:lnTo>
                    <a:pt x="33726" y="660"/>
                  </a:lnTo>
                  <a:lnTo>
                    <a:pt x="32621" y="215"/>
                  </a:lnTo>
                  <a:lnTo>
                    <a:pt x="31554" y="0"/>
                  </a:lnTo>
                  <a:close/>
                </a:path>
                <a:path w="50800" h="50164">
                  <a:moveTo>
                    <a:pt x="42550" y="7619"/>
                  </a:moveTo>
                  <a:lnTo>
                    <a:pt x="33955" y="7619"/>
                  </a:lnTo>
                  <a:lnTo>
                    <a:pt x="39695" y="12801"/>
                  </a:lnTo>
                  <a:lnTo>
                    <a:pt x="43569" y="23406"/>
                  </a:lnTo>
                  <a:lnTo>
                    <a:pt x="43923" y="25514"/>
                  </a:lnTo>
                  <a:lnTo>
                    <a:pt x="43944" y="33248"/>
                  </a:lnTo>
                  <a:lnTo>
                    <a:pt x="42730" y="36258"/>
                  </a:lnTo>
                  <a:lnTo>
                    <a:pt x="40533" y="37363"/>
                  </a:lnTo>
                  <a:lnTo>
                    <a:pt x="36380" y="38404"/>
                  </a:lnTo>
                  <a:lnTo>
                    <a:pt x="50136" y="38404"/>
                  </a:lnTo>
                  <a:lnTo>
                    <a:pt x="44180" y="9753"/>
                  </a:lnTo>
                  <a:lnTo>
                    <a:pt x="42550" y="7619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0" name="object 620">
              <a:extLst>
                <a:ext uri="{FF2B5EF4-FFF2-40B4-BE49-F238E27FC236}">
                  <a16:creationId xmlns:a16="http://schemas.microsoft.com/office/drawing/2014/main" id="{0FD14D80-F1DB-AF44-B16C-CDBAE7DD0EDC}"/>
                </a:ext>
              </a:extLst>
            </p:cNvPr>
            <p:cNvSpPr/>
            <p:nvPr/>
          </p:nvSpPr>
          <p:spPr>
            <a:xfrm>
              <a:off x="4274901" y="1772107"/>
              <a:ext cx="17780" cy="31115"/>
            </a:xfrm>
            <a:custGeom>
              <a:avLst/>
              <a:gdLst/>
              <a:ahLst/>
              <a:cxnLst/>
              <a:rect l="l" t="t" r="r" b="b"/>
              <a:pathLst>
                <a:path w="17779" h="31114">
                  <a:moveTo>
                    <a:pt x="7670" y="0"/>
                  </a:moveTo>
                  <a:lnTo>
                    <a:pt x="3517" y="1028"/>
                  </a:lnTo>
                  <a:lnTo>
                    <a:pt x="1320" y="2133"/>
                  </a:lnTo>
                  <a:lnTo>
                    <a:pt x="0" y="5410"/>
                  </a:lnTo>
                  <a:lnTo>
                    <a:pt x="0" y="12103"/>
                  </a:lnTo>
                  <a:lnTo>
                    <a:pt x="495" y="14973"/>
                  </a:lnTo>
                  <a:lnTo>
                    <a:pt x="1562" y="17894"/>
                  </a:lnTo>
                  <a:lnTo>
                    <a:pt x="5041" y="25628"/>
                  </a:lnTo>
                  <a:lnTo>
                    <a:pt x="10096" y="30784"/>
                  </a:lnTo>
                  <a:lnTo>
                    <a:pt x="14249" y="29743"/>
                  </a:lnTo>
                  <a:lnTo>
                    <a:pt x="16459" y="28638"/>
                  </a:lnTo>
                  <a:lnTo>
                    <a:pt x="17767" y="25361"/>
                  </a:lnTo>
                  <a:lnTo>
                    <a:pt x="17767" y="21183"/>
                  </a:lnTo>
                  <a:lnTo>
                    <a:pt x="17767" y="18656"/>
                  </a:lnTo>
                  <a:lnTo>
                    <a:pt x="17284" y="15786"/>
                  </a:lnTo>
                  <a:lnTo>
                    <a:pt x="13411" y="5181"/>
                  </a:lnTo>
                  <a:lnTo>
                    <a:pt x="7670" y="0"/>
                  </a:lnTo>
                  <a:close/>
                </a:path>
              </a:pathLst>
            </a:custGeom>
            <a:solidFill>
              <a:srgbClr val="004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1" name="object 621">
              <a:extLst>
                <a:ext uri="{FF2B5EF4-FFF2-40B4-BE49-F238E27FC236}">
                  <a16:creationId xmlns:a16="http://schemas.microsoft.com/office/drawing/2014/main" id="{37DC678E-E4BA-D571-B53B-26F57EC8ABC3}"/>
                </a:ext>
              </a:extLst>
            </p:cNvPr>
            <p:cNvSpPr/>
            <p:nvPr/>
          </p:nvSpPr>
          <p:spPr>
            <a:xfrm>
              <a:off x="4140192" y="191552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749" y="939"/>
                  </a:lnTo>
                  <a:lnTo>
                    <a:pt x="647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2" name="object 622">
              <a:extLst>
                <a:ext uri="{FF2B5EF4-FFF2-40B4-BE49-F238E27FC236}">
                  <a16:creationId xmlns:a16="http://schemas.microsoft.com/office/drawing/2014/main" id="{478767B6-EC6E-632E-4DD1-47E75C508F03}"/>
                </a:ext>
              </a:extLst>
            </p:cNvPr>
            <p:cNvSpPr/>
            <p:nvPr/>
          </p:nvSpPr>
          <p:spPr>
            <a:xfrm>
              <a:off x="4140843" y="1915802"/>
              <a:ext cx="49530" cy="33655"/>
            </a:xfrm>
            <a:custGeom>
              <a:avLst/>
              <a:gdLst/>
              <a:ahLst/>
              <a:cxnLst/>
              <a:rect l="l" t="t" r="r" b="b"/>
              <a:pathLst>
                <a:path w="49529" h="33655">
                  <a:moveTo>
                    <a:pt x="44996" y="11315"/>
                  </a:moveTo>
                  <a:lnTo>
                    <a:pt x="44348" y="11976"/>
                  </a:lnTo>
                  <a:lnTo>
                    <a:pt x="43662" y="12636"/>
                  </a:lnTo>
                  <a:lnTo>
                    <a:pt x="42951" y="13271"/>
                  </a:lnTo>
                  <a:lnTo>
                    <a:pt x="43357" y="13423"/>
                  </a:lnTo>
                  <a:lnTo>
                    <a:pt x="44640" y="16548"/>
                  </a:lnTo>
                  <a:lnTo>
                    <a:pt x="46037" y="19723"/>
                  </a:lnTo>
                  <a:lnTo>
                    <a:pt x="47421" y="22758"/>
                  </a:lnTo>
                  <a:lnTo>
                    <a:pt x="48590" y="21132"/>
                  </a:lnTo>
                  <a:lnTo>
                    <a:pt x="49301" y="19507"/>
                  </a:lnTo>
                  <a:lnTo>
                    <a:pt x="49428" y="17932"/>
                  </a:lnTo>
                  <a:lnTo>
                    <a:pt x="48831" y="17538"/>
                  </a:lnTo>
                  <a:lnTo>
                    <a:pt x="48310" y="17068"/>
                  </a:lnTo>
                  <a:lnTo>
                    <a:pt x="47904" y="16497"/>
                  </a:lnTo>
                  <a:lnTo>
                    <a:pt x="47472" y="16002"/>
                  </a:lnTo>
                  <a:lnTo>
                    <a:pt x="46431" y="14097"/>
                  </a:lnTo>
                  <a:lnTo>
                    <a:pt x="44996" y="11315"/>
                  </a:lnTo>
                  <a:close/>
                </a:path>
                <a:path w="49529" h="33655">
                  <a:moveTo>
                    <a:pt x="0" y="0"/>
                  </a:moveTo>
                  <a:lnTo>
                    <a:pt x="1828" y="13957"/>
                  </a:lnTo>
                  <a:lnTo>
                    <a:pt x="3289" y="27025"/>
                  </a:lnTo>
                  <a:lnTo>
                    <a:pt x="3581" y="28448"/>
                  </a:lnTo>
                  <a:lnTo>
                    <a:pt x="8597" y="33108"/>
                  </a:lnTo>
                  <a:lnTo>
                    <a:pt x="7810" y="26377"/>
                  </a:lnTo>
                  <a:lnTo>
                    <a:pt x="7264" y="22910"/>
                  </a:lnTo>
                  <a:lnTo>
                    <a:pt x="8000" y="22034"/>
                  </a:lnTo>
                  <a:lnTo>
                    <a:pt x="8762" y="21209"/>
                  </a:lnTo>
                  <a:lnTo>
                    <a:pt x="9537" y="20434"/>
                  </a:lnTo>
                  <a:lnTo>
                    <a:pt x="8597" y="18757"/>
                  </a:lnTo>
                  <a:lnTo>
                    <a:pt x="5867" y="10388"/>
                  </a:lnTo>
                  <a:lnTo>
                    <a:pt x="2374" y="635"/>
                  </a:lnTo>
                  <a:lnTo>
                    <a:pt x="1511" y="495"/>
                  </a:lnTo>
                  <a:lnTo>
                    <a:pt x="723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3" name="object 623">
              <a:extLst>
                <a:ext uri="{FF2B5EF4-FFF2-40B4-BE49-F238E27FC236}">
                  <a16:creationId xmlns:a16="http://schemas.microsoft.com/office/drawing/2014/main" id="{A3E9BE84-9196-9EAA-601F-E9636BA76573}"/>
                </a:ext>
              </a:extLst>
            </p:cNvPr>
            <p:cNvSpPr/>
            <p:nvPr/>
          </p:nvSpPr>
          <p:spPr>
            <a:xfrm>
              <a:off x="4148179" y="1929081"/>
              <a:ext cx="49530" cy="47625"/>
            </a:xfrm>
            <a:custGeom>
              <a:avLst/>
              <a:gdLst/>
              <a:ahLst/>
              <a:cxnLst/>
              <a:rect l="l" t="t" r="r" b="b"/>
              <a:pathLst>
                <a:path w="49529" h="47625">
                  <a:moveTo>
                    <a:pt x="2198" y="7150"/>
                  </a:moveTo>
                  <a:lnTo>
                    <a:pt x="1423" y="7937"/>
                  </a:lnTo>
                  <a:lnTo>
                    <a:pt x="674" y="8762"/>
                  </a:lnTo>
                  <a:lnTo>
                    <a:pt x="66" y="9474"/>
                  </a:lnTo>
                  <a:lnTo>
                    <a:pt x="0" y="10104"/>
                  </a:lnTo>
                  <a:lnTo>
                    <a:pt x="483" y="13106"/>
                  </a:lnTo>
                  <a:lnTo>
                    <a:pt x="915" y="16560"/>
                  </a:lnTo>
                  <a:lnTo>
                    <a:pt x="1258" y="19837"/>
                  </a:lnTo>
                  <a:lnTo>
                    <a:pt x="1334" y="20370"/>
                  </a:lnTo>
                  <a:lnTo>
                    <a:pt x="1537" y="22529"/>
                  </a:lnTo>
                  <a:lnTo>
                    <a:pt x="1601" y="23012"/>
                  </a:lnTo>
                  <a:lnTo>
                    <a:pt x="1918" y="26619"/>
                  </a:lnTo>
                  <a:lnTo>
                    <a:pt x="2833" y="39141"/>
                  </a:lnTo>
                  <a:lnTo>
                    <a:pt x="2998" y="40322"/>
                  </a:lnTo>
                  <a:lnTo>
                    <a:pt x="17514" y="47282"/>
                  </a:lnTo>
                  <a:lnTo>
                    <a:pt x="20219" y="47269"/>
                  </a:lnTo>
                  <a:lnTo>
                    <a:pt x="39924" y="41363"/>
                  </a:lnTo>
                  <a:lnTo>
                    <a:pt x="15533" y="41363"/>
                  </a:lnTo>
                  <a:lnTo>
                    <a:pt x="11494" y="39865"/>
                  </a:lnTo>
                  <a:lnTo>
                    <a:pt x="10694" y="36677"/>
                  </a:lnTo>
                  <a:lnTo>
                    <a:pt x="10656" y="32092"/>
                  </a:lnTo>
                  <a:lnTo>
                    <a:pt x="16193" y="27673"/>
                  </a:lnTo>
                  <a:lnTo>
                    <a:pt x="23877" y="25768"/>
                  </a:lnTo>
                  <a:lnTo>
                    <a:pt x="26379" y="25057"/>
                  </a:lnTo>
                  <a:lnTo>
                    <a:pt x="28868" y="24726"/>
                  </a:lnTo>
                  <a:lnTo>
                    <a:pt x="47295" y="24726"/>
                  </a:lnTo>
                  <a:lnTo>
                    <a:pt x="44978" y="19837"/>
                  </a:lnTo>
                  <a:lnTo>
                    <a:pt x="43371" y="16548"/>
                  </a:lnTo>
                  <a:lnTo>
                    <a:pt x="40634" y="10661"/>
                  </a:lnTo>
                  <a:lnTo>
                    <a:pt x="12407" y="10661"/>
                  </a:lnTo>
                  <a:lnTo>
                    <a:pt x="6047" y="10104"/>
                  </a:lnTo>
                  <a:lnTo>
                    <a:pt x="2198" y="7150"/>
                  </a:lnTo>
                  <a:close/>
                </a:path>
                <a:path w="49529" h="47625">
                  <a:moveTo>
                    <a:pt x="47295" y="24726"/>
                  </a:moveTo>
                  <a:lnTo>
                    <a:pt x="28868" y="24726"/>
                  </a:lnTo>
                  <a:lnTo>
                    <a:pt x="35700" y="24752"/>
                  </a:lnTo>
                  <a:lnTo>
                    <a:pt x="39256" y="26225"/>
                  </a:lnTo>
                  <a:lnTo>
                    <a:pt x="40028" y="29311"/>
                  </a:lnTo>
                  <a:lnTo>
                    <a:pt x="40095" y="34023"/>
                  </a:lnTo>
                  <a:lnTo>
                    <a:pt x="35154" y="38404"/>
                  </a:lnTo>
                  <a:lnTo>
                    <a:pt x="27534" y="40322"/>
                  </a:lnTo>
                  <a:lnTo>
                    <a:pt x="25147" y="40982"/>
                  </a:lnTo>
                  <a:lnTo>
                    <a:pt x="22708" y="41325"/>
                  </a:lnTo>
                  <a:lnTo>
                    <a:pt x="15533" y="41363"/>
                  </a:lnTo>
                  <a:lnTo>
                    <a:pt x="39924" y="41363"/>
                  </a:lnTo>
                  <a:lnTo>
                    <a:pt x="41111" y="40678"/>
                  </a:lnTo>
                  <a:lnTo>
                    <a:pt x="45048" y="37325"/>
                  </a:lnTo>
                  <a:lnTo>
                    <a:pt x="47575" y="34886"/>
                  </a:lnTo>
                  <a:lnTo>
                    <a:pt x="49035" y="32283"/>
                  </a:lnTo>
                  <a:lnTo>
                    <a:pt x="48972" y="28816"/>
                  </a:lnTo>
                  <a:lnTo>
                    <a:pt x="48858" y="28333"/>
                  </a:lnTo>
                  <a:lnTo>
                    <a:pt x="48005" y="26225"/>
                  </a:lnTo>
                  <a:lnTo>
                    <a:pt x="47295" y="24726"/>
                  </a:lnTo>
                  <a:close/>
                </a:path>
                <a:path w="49529" h="47625">
                  <a:moveTo>
                    <a:pt x="35611" y="0"/>
                  </a:moveTo>
                  <a:lnTo>
                    <a:pt x="12407" y="10661"/>
                  </a:lnTo>
                  <a:lnTo>
                    <a:pt x="40634" y="10661"/>
                  </a:lnTo>
                  <a:lnTo>
                    <a:pt x="38698" y="6438"/>
                  </a:lnTo>
                  <a:lnTo>
                    <a:pt x="37301" y="3263"/>
                  </a:lnTo>
                  <a:lnTo>
                    <a:pt x="36031" y="152"/>
                  </a:lnTo>
                  <a:lnTo>
                    <a:pt x="35611" y="0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4" name="object 624">
              <a:extLst>
                <a:ext uri="{FF2B5EF4-FFF2-40B4-BE49-F238E27FC236}">
                  <a16:creationId xmlns:a16="http://schemas.microsoft.com/office/drawing/2014/main" id="{1272D84E-3A49-F745-09CD-0C7F6B81B8B7}"/>
                </a:ext>
              </a:extLst>
            </p:cNvPr>
            <p:cNvSpPr/>
            <p:nvPr/>
          </p:nvSpPr>
          <p:spPr>
            <a:xfrm>
              <a:off x="4158844" y="1953805"/>
              <a:ext cx="29845" cy="17145"/>
            </a:xfrm>
            <a:custGeom>
              <a:avLst/>
              <a:gdLst/>
              <a:ahLst/>
              <a:cxnLst/>
              <a:rect l="l" t="t" r="r" b="b"/>
              <a:pathLst>
                <a:path w="29845" h="17144">
                  <a:moveTo>
                    <a:pt x="25031" y="25"/>
                  </a:moveTo>
                  <a:lnTo>
                    <a:pt x="18199" y="0"/>
                  </a:lnTo>
                  <a:lnTo>
                    <a:pt x="15722" y="342"/>
                  </a:lnTo>
                  <a:lnTo>
                    <a:pt x="13208" y="1041"/>
                  </a:lnTo>
                  <a:lnTo>
                    <a:pt x="5524" y="2959"/>
                  </a:lnTo>
                  <a:lnTo>
                    <a:pt x="0" y="7365"/>
                  </a:lnTo>
                  <a:lnTo>
                    <a:pt x="0" y="11620"/>
                  </a:lnTo>
                  <a:lnTo>
                    <a:pt x="114" y="12280"/>
                  </a:lnTo>
                  <a:lnTo>
                    <a:pt x="825" y="15138"/>
                  </a:lnTo>
                  <a:lnTo>
                    <a:pt x="4864" y="16636"/>
                  </a:lnTo>
                  <a:lnTo>
                    <a:pt x="12052" y="16598"/>
                  </a:lnTo>
                  <a:lnTo>
                    <a:pt x="14478" y="16268"/>
                  </a:lnTo>
                  <a:lnTo>
                    <a:pt x="16878" y="15595"/>
                  </a:lnTo>
                  <a:lnTo>
                    <a:pt x="24485" y="13677"/>
                  </a:lnTo>
                  <a:lnTo>
                    <a:pt x="29425" y="9296"/>
                  </a:lnTo>
                  <a:lnTo>
                    <a:pt x="29425" y="5384"/>
                  </a:lnTo>
                  <a:lnTo>
                    <a:pt x="29387" y="4648"/>
                  </a:lnTo>
                  <a:lnTo>
                    <a:pt x="28600" y="1511"/>
                  </a:lnTo>
                  <a:lnTo>
                    <a:pt x="25031" y="25"/>
                  </a:lnTo>
                  <a:close/>
                </a:path>
              </a:pathLst>
            </a:custGeom>
            <a:solidFill>
              <a:srgbClr val="004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5" name="object 625">
              <a:extLst>
                <a:ext uri="{FF2B5EF4-FFF2-40B4-BE49-F238E27FC236}">
                  <a16:creationId xmlns:a16="http://schemas.microsoft.com/office/drawing/2014/main" id="{A34B9544-E125-5705-6CFE-35BCF91B515E}"/>
                </a:ext>
              </a:extLst>
            </p:cNvPr>
            <p:cNvSpPr/>
            <p:nvPr/>
          </p:nvSpPr>
          <p:spPr>
            <a:xfrm>
              <a:off x="4178026" y="1888764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4" h="8255">
                  <a:moveTo>
                    <a:pt x="3568" y="0"/>
                  </a:moveTo>
                  <a:lnTo>
                    <a:pt x="2400" y="634"/>
                  </a:lnTo>
                  <a:lnTo>
                    <a:pt x="1257" y="1104"/>
                  </a:lnTo>
                  <a:lnTo>
                    <a:pt x="152" y="1358"/>
                  </a:lnTo>
                  <a:lnTo>
                    <a:pt x="520" y="2184"/>
                  </a:lnTo>
                  <a:lnTo>
                    <a:pt x="685" y="3073"/>
                  </a:lnTo>
                  <a:lnTo>
                    <a:pt x="685" y="5105"/>
                  </a:lnTo>
                  <a:lnTo>
                    <a:pt x="444" y="6273"/>
                  </a:lnTo>
                  <a:lnTo>
                    <a:pt x="0" y="7480"/>
                  </a:lnTo>
                  <a:lnTo>
                    <a:pt x="228" y="7772"/>
                  </a:lnTo>
                  <a:lnTo>
                    <a:pt x="342" y="7899"/>
                  </a:lnTo>
                  <a:lnTo>
                    <a:pt x="1866" y="5524"/>
                  </a:lnTo>
                  <a:lnTo>
                    <a:pt x="3619" y="3428"/>
                  </a:lnTo>
                  <a:lnTo>
                    <a:pt x="5575" y="1650"/>
                  </a:lnTo>
                  <a:lnTo>
                    <a:pt x="4254" y="546"/>
                  </a:lnTo>
                  <a:lnTo>
                    <a:pt x="3568" y="0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6" name="object 626">
              <a:extLst>
                <a:ext uri="{FF2B5EF4-FFF2-40B4-BE49-F238E27FC236}">
                  <a16:creationId xmlns:a16="http://schemas.microsoft.com/office/drawing/2014/main" id="{38FF32FF-8CAF-4CE4-EFDB-0CB136913C4B}"/>
                </a:ext>
              </a:extLst>
            </p:cNvPr>
            <p:cNvSpPr/>
            <p:nvPr/>
          </p:nvSpPr>
          <p:spPr>
            <a:xfrm>
              <a:off x="4178374" y="1890416"/>
              <a:ext cx="33655" cy="45085"/>
            </a:xfrm>
            <a:custGeom>
              <a:avLst/>
              <a:gdLst/>
              <a:ahLst/>
              <a:cxnLst/>
              <a:rect l="l" t="t" r="r" b="b"/>
              <a:pathLst>
                <a:path w="33654" h="45085">
                  <a:moveTo>
                    <a:pt x="16014" y="43294"/>
                  </a:moveTo>
                  <a:lnTo>
                    <a:pt x="11899" y="43294"/>
                  </a:lnTo>
                  <a:lnTo>
                    <a:pt x="13169" y="44132"/>
                  </a:lnTo>
                  <a:lnTo>
                    <a:pt x="14795" y="44577"/>
                  </a:lnTo>
                  <a:lnTo>
                    <a:pt x="16687" y="44678"/>
                  </a:lnTo>
                  <a:lnTo>
                    <a:pt x="16014" y="43294"/>
                  </a:lnTo>
                  <a:close/>
                </a:path>
                <a:path w="33654" h="45085">
                  <a:moveTo>
                    <a:pt x="5232" y="0"/>
                  </a:moveTo>
                  <a:lnTo>
                    <a:pt x="3263" y="1778"/>
                  </a:lnTo>
                  <a:lnTo>
                    <a:pt x="1523" y="3860"/>
                  </a:lnTo>
                  <a:lnTo>
                    <a:pt x="0" y="6248"/>
                  </a:lnTo>
                  <a:lnTo>
                    <a:pt x="6451" y="14224"/>
                  </a:lnTo>
                  <a:lnTo>
                    <a:pt x="12166" y="20599"/>
                  </a:lnTo>
                  <a:lnTo>
                    <a:pt x="12598" y="21653"/>
                  </a:lnTo>
                  <a:lnTo>
                    <a:pt x="13258" y="22707"/>
                  </a:lnTo>
                  <a:lnTo>
                    <a:pt x="13576" y="23888"/>
                  </a:lnTo>
                  <a:lnTo>
                    <a:pt x="13576" y="28638"/>
                  </a:lnTo>
                  <a:lnTo>
                    <a:pt x="11264" y="32766"/>
                  </a:lnTo>
                  <a:lnTo>
                    <a:pt x="7467" y="36703"/>
                  </a:lnTo>
                  <a:lnTo>
                    <a:pt x="8902" y="39484"/>
                  </a:lnTo>
                  <a:lnTo>
                    <a:pt x="9944" y="41389"/>
                  </a:lnTo>
                  <a:lnTo>
                    <a:pt x="10375" y="41884"/>
                  </a:lnTo>
                  <a:lnTo>
                    <a:pt x="10782" y="42456"/>
                  </a:lnTo>
                  <a:lnTo>
                    <a:pt x="11302" y="42926"/>
                  </a:lnTo>
                  <a:lnTo>
                    <a:pt x="11899" y="43319"/>
                  </a:lnTo>
                  <a:lnTo>
                    <a:pt x="16014" y="43294"/>
                  </a:lnTo>
                  <a:lnTo>
                    <a:pt x="15278" y="41783"/>
                  </a:lnTo>
                  <a:lnTo>
                    <a:pt x="13754" y="38785"/>
                  </a:lnTo>
                  <a:lnTo>
                    <a:pt x="12179" y="35902"/>
                  </a:lnTo>
                  <a:lnTo>
                    <a:pt x="15825" y="28113"/>
                  </a:lnTo>
                  <a:lnTo>
                    <a:pt x="20612" y="22002"/>
                  </a:lnTo>
                  <a:lnTo>
                    <a:pt x="26541" y="17568"/>
                  </a:lnTo>
                  <a:lnTo>
                    <a:pt x="33616" y="14808"/>
                  </a:lnTo>
                  <a:lnTo>
                    <a:pt x="31462" y="13004"/>
                  </a:lnTo>
                  <a:lnTo>
                    <a:pt x="21374" y="13004"/>
                  </a:lnTo>
                  <a:lnTo>
                    <a:pt x="18757" y="11912"/>
                  </a:lnTo>
                  <a:lnTo>
                    <a:pt x="17487" y="10896"/>
                  </a:lnTo>
                  <a:lnTo>
                    <a:pt x="12001" y="5651"/>
                  </a:lnTo>
                  <a:lnTo>
                    <a:pt x="5232" y="0"/>
                  </a:lnTo>
                  <a:close/>
                </a:path>
                <a:path w="33654" h="45085">
                  <a:moveTo>
                    <a:pt x="27965" y="10185"/>
                  </a:moveTo>
                  <a:lnTo>
                    <a:pt x="24637" y="12306"/>
                  </a:lnTo>
                  <a:lnTo>
                    <a:pt x="21374" y="13004"/>
                  </a:lnTo>
                  <a:lnTo>
                    <a:pt x="31462" y="13004"/>
                  </a:lnTo>
                  <a:lnTo>
                    <a:pt x="29883" y="11709"/>
                  </a:lnTo>
                  <a:lnTo>
                    <a:pt x="27965" y="10185"/>
                  </a:ln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7" name="object 627">
              <a:extLst>
                <a:ext uri="{FF2B5EF4-FFF2-40B4-BE49-F238E27FC236}">
                  <a16:creationId xmlns:a16="http://schemas.microsoft.com/office/drawing/2014/main" id="{C9FD7638-15EC-34B4-AEEE-5629C8A287FC}"/>
                </a:ext>
              </a:extLst>
            </p:cNvPr>
            <p:cNvSpPr/>
            <p:nvPr/>
          </p:nvSpPr>
          <p:spPr>
            <a:xfrm>
              <a:off x="4190622" y="1905219"/>
              <a:ext cx="53340" cy="52069"/>
            </a:xfrm>
            <a:custGeom>
              <a:avLst/>
              <a:gdLst/>
              <a:ahLst/>
              <a:cxnLst/>
              <a:rect l="l" t="t" r="r" b="b"/>
              <a:pathLst>
                <a:path w="53339" h="52069">
                  <a:moveTo>
                    <a:pt x="21372" y="0"/>
                  </a:moveTo>
                  <a:lnTo>
                    <a:pt x="14297" y="2760"/>
                  </a:lnTo>
                  <a:lnTo>
                    <a:pt x="8367" y="7194"/>
                  </a:lnTo>
                  <a:lnTo>
                    <a:pt x="3580" y="13305"/>
                  </a:lnTo>
                  <a:lnTo>
                    <a:pt x="0" y="20955"/>
                  </a:lnTo>
                  <a:lnTo>
                    <a:pt x="45" y="21297"/>
                  </a:lnTo>
                  <a:lnTo>
                    <a:pt x="1612" y="24180"/>
                  </a:lnTo>
                  <a:lnTo>
                    <a:pt x="3033" y="26987"/>
                  </a:lnTo>
                  <a:lnTo>
                    <a:pt x="6906" y="34988"/>
                  </a:lnTo>
                  <a:lnTo>
                    <a:pt x="12393" y="46748"/>
                  </a:lnTo>
                  <a:lnTo>
                    <a:pt x="12723" y="47396"/>
                  </a:lnTo>
                  <a:lnTo>
                    <a:pt x="20292" y="51498"/>
                  </a:lnTo>
                  <a:lnTo>
                    <a:pt x="21169" y="51498"/>
                  </a:lnTo>
                  <a:lnTo>
                    <a:pt x="37568" y="45897"/>
                  </a:lnTo>
                  <a:lnTo>
                    <a:pt x="21842" y="45897"/>
                  </a:lnTo>
                  <a:lnTo>
                    <a:pt x="19403" y="42291"/>
                  </a:lnTo>
                  <a:lnTo>
                    <a:pt x="18895" y="41694"/>
                  </a:lnTo>
                  <a:lnTo>
                    <a:pt x="18721" y="41135"/>
                  </a:lnTo>
                  <a:lnTo>
                    <a:pt x="18763" y="36372"/>
                  </a:lnTo>
                  <a:lnTo>
                    <a:pt x="22197" y="31191"/>
                  </a:lnTo>
                  <a:lnTo>
                    <a:pt x="27366" y="27266"/>
                  </a:lnTo>
                  <a:lnTo>
                    <a:pt x="33805" y="22999"/>
                  </a:lnTo>
                  <a:lnTo>
                    <a:pt x="41387" y="21526"/>
                  </a:lnTo>
                  <a:lnTo>
                    <a:pt x="51988" y="21526"/>
                  </a:lnTo>
                  <a:lnTo>
                    <a:pt x="51877" y="21297"/>
                  </a:lnTo>
                  <a:lnTo>
                    <a:pt x="51661" y="20955"/>
                  </a:lnTo>
                  <a:lnTo>
                    <a:pt x="48562" y="17805"/>
                  </a:lnTo>
                  <a:lnTo>
                    <a:pt x="43782" y="13017"/>
                  </a:lnTo>
                  <a:lnTo>
                    <a:pt x="42760" y="12293"/>
                  </a:lnTo>
                  <a:lnTo>
                    <a:pt x="36396" y="12293"/>
                  </a:lnTo>
                  <a:lnTo>
                    <a:pt x="34669" y="11493"/>
                  </a:lnTo>
                  <a:lnTo>
                    <a:pt x="33437" y="10515"/>
                  </a:lnTo>
                  <a:lnTo>
                    <a:pt x="27912" y="5486"/>
                  </a:lnTo>
                  <a:lnTo>
                    <a:pt x="21372" y="0"/>
                  </a:lnTo>
                  <a:close/>
                </a:path>
                <a:path w="53339" h="52069">
                  <a:moveTo>
                    <a:pt x="51988" y="21526"/>
                  </a:moveTo>
                  <a:lnTo>
                    <a:pt x="41387" y="21526"/>
                  </a:lnTo>
                  <a:lnTo>
                    <a:pt x="43838" y="25107"/>
                  </a:lnTo>
                  <a:lnTo>
                    <a:pt x="44397" y="25768"/>
                  </a:lnTo>
                  <a:lnTo>
                    <a:pt x="44664" y="26644"/>
                  </a:lnTo>
                  <a:lnTo>
                    <a:pt x="21842" y="45897"/>
                  </a:lnTo>
                  <a:lnTo>
                    <a:pt x="37568" y="45897"/>
                  </a:lnTo>
                  <a:lnTo>
                    <a:pt x="52842" y="27914"/>
                  </a:lnTo>
                  <a:lnTo>
                    <a:pt x="52805" y="23977"/>
                  </a:lnTo>
                  <a:lnTo>
                    <a:pt x="52639" y="23075"/>
                  </a:lnTo>
                  <a:lnTo>
                    <a:pt x="51988" y="21526"/>
                  </a:lnTo>
                  <a:close/>
                </a:path>
                <a:path w="53339" h="52069">
                  <a:moveTo>
                    <a:pt x="43782" y="13017"/>
                  </a:moveTo>
                  <a:close/>
                </a:path>
                <a:path w="53339" h="52069">
                  <a:moveTo>
                    <a:pt x="41057" y="11087"/>
                  </a:moveTo>
                  <a:lnTo>
                    <a:pt x="38631" y="12103"/>
                  </a:lnTo>
                  <a:lnTo>
                    <a:pt x="36396" y="12293"/>
                  </a:lnTo>
                  <a:lnTo>
                    <a:pt x="42760" y="12293"/>
                  </a:lnTo>
                  <a:lnTo>
                    <a:pt x="41057" y="11087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8" name="object 628">
              <a:extLst>
                <a:ext uri="{FF2B5EF4-FFF2-40B4-BE49-F238E27FC236}">
                  <a16:creationId xmlns:a16="http://schemas.microsoft.com/office/drawing/2014/main" id="{BC4B1555-5658-EA3E-689C-D2EFB8D491DF}"/>
                </a:ext>
              </a:extLst>
            </p:cNvPr>
            <p:cNvSpPr/>
            <p:nvPr/>
          </p:nvSpPr>
          <p:spPr>
            <a:xfrm>
              <a:off x="4209271" y="1926741"/>
              <a:ext cx="26034" cy="24765"/>
            </a:xfrm>
            <a:custGeom>
              <a:avLst/>
              <a:gdLst/>
              <a:ahLst/>
              <a:cxnLst/>
              <a:rect l="l" t="t" r="r" b="b"/>
              <a:pathLst>
                <a:path w="26035" h="24764">
                  <a:moveTo>
                    <a:pt x="22745" y="0"/>
                  </a:moveTo>
                  <a:lnTo>
                    <a:pt x="15151" y="1473"/>
                  </a:lnTo>
                  <a:lnTo>
                    <a:pt x="8712" y="5740"/>
                  </a:lnTo>
                  <a:lnTo>
                    <a:pt x="3543" y="9677"/>
                  </a:lnTo>
                  <a:lnTo>
                    <a:pt x="0" y="15011"/>
                  </a:lnTo>
                  <a:lnTo>
                    <a:pt x="0" y="19392"/>
                  </a:lnTo>
                  <a:lnTo>
                    <a:pt x="241" y="20180"/>
                  </a:lnTo>
                  <a:lnTo>
                    <a:pt x="749" y="20777"/>
                  </a:lnTo>
                  <a:lnTo>
                    <a:pt x="3200" y="24383"/>
                  </a:lnTo>
                  <a:lnTo>
                    <a:pt x="10794" y="22910"/>
                  </a:lnTo>
                  <a:lnTo>
                    <a:pt x="17246" y="18630"/>
                  </a:lnTo>
                  <a:lnTo>
                    <a:pt x="22796" y="14846"/>
                  </a:lnTo>
                  <a:lnTo>
                    <a:pt x="26022" y="9639"/>
                  </a:lnTo>
                  <a:lnTo>
                    <a:pt x="26022" y="6134"/>
                  </a:lnTo>
                  <a:lnTo>
                    <a:pt x="26022" y="5118"/>
                  </a:lnTo>
                  <a:lnTo>
                    <a:pt x="25755" y="4241"/>
                  </a:lnTo>
                  <a:lnTo>
                    <a:pt x="25184" y="3581"/>
                  </a:lnTo>
                  <a:lnTo>
                    <a:pt x="22745" y="0"/>
                  </a:lnTo>
                  <a:close/>
                </a:path>
              </a:pathLst>
            </a:custGeom>
            <a:solidFill>
              <a:srgbClr val="004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9" name="object 629">
              <a:extLst>
                <a:ext uri="{FF2B5EF4-FFF2-40B4-BE49-F238E27FC236}">
                  <a16:creationId xmlns:a16="http://schemas.microsoft.com/office/drawing/2014/main" id="{64937EC5-395A-E6AF-1165-448E34F6BEAA}"/>
                </a:ext>
              </a:extLst>
            </p:cNvPr>
            <p:cNvSpPr/>
            <p:nvPr/>
          </p:nvSpPr>
          <p:spPr>
            <a:xfrm>
              <a:off x="4246935" y="1857701"/>
              <a:ext cx="43180" cy="36830"/>
            </a:xfrm>
            <a:custGeom>
              <a:avLst/>
              <a:gdLst/>
              <a:ahLst/>
              <a:cxnLst/>
              <a:rect l="l" t="t" r="r" b="b"/>
              <a:pathLst>
                <a:path w="43179" h="36830">
                  <a:moveTo>
                    <a:pt x="35369" y="4597"/>
                  </a:moveTo>
                  <a:lnTo>
                    <a:pt x="36271" y="6349"/>
                  </a:lnTo>
                  <a:lnTo>
                    <a:pt x="36599" y="8064"/>
                  </a:lnTo>
                  <a:lnTo>
                    <a:pt x="36632" y="14655"/>
                  </a:lnTo>
                  <a:lnTo>
                    <a:pt x="36461" y="16103"/>
                  </a:lnTo>
                  <a:lnTo>
                    <a:pt x="35877" y="18491"/>
                  </a:lnTo>
                  <a:lnTo>
                    <a:pt x="33629" y="25272"/>
                  </a:lnTo>
                  <a:lnTo>
                    <a:pt x="29997" y="30479"/>
                  </a:lnTo>
                  <a:lnTo>
                    <a:pt x="26504" y="31254"/>
                  </a:lnTo>
                  <a:lnTo>
                    <a:pt x="27266" y="32334"/>
                  </a:lnTo>
                  <a:lnTo>
                    <a:pt x="27812" y="33667"/>
                  </a:lnTo>
                  <a:lnTo>
                    <a:pt x="28143" y="35217"/>
                  </a:lnTo>
                  <a:lnTo>
                    <a:pt x="32156" y="36461"/>
                  </a:lnTo>
                  <a:lnTo>
                    <a:pt x="42884" y="11810"/>
                  </a:lnTo>
                  <a:lnTo>
                    <a:pt x="42853" y="6349"/>
                  </a:lnTo>
                  <a:lnTo>
                    <a:pt x="42732" y="5143"/>
                  </a:lnTo>
                  <a:lnTo>
                    <a:pt x="39255" y="5143"/>
                  </a:lnTo>
                  <a:lnTo>
                    <a:pt x="37210" y="4978"/>
                  </a:lnTo>
                  <a:lnTo>
                    <a:pt x="36448" y="4838"/>
                  </a:lnTo>
                  <a:lnTo>
                    <a:pt x="35369" y="4597"/>
                  </a:lnTo>
                  <a:close/>
                </a:path>
                <a:path w="43179" h="36830">
                  <a:moveTo>
                    <a:pt x="3848" y="1054"/>
                  </a:moveTo>
                  <a:lnTo>
                    <a:pt x="3752" y="2857"/>
                  </a:lnTo>
                  <a:lnTo>
                    <a:pt x="3634" y="4597"/>
                  </a:lnTo>
                  <a:lnTo>
                    <a:pt x="2984" y="8064"/>
                  </a:lnTo>
                  <a:lnTo>
                    <a:pt x="1689" y="11810"/>
                  </a:lnTo>
                  <a:lnTo>
                    <a:pt x="1206" y="13411"/>
                  </a:lnTo>
                  <a:lnTo>
                    <a:pt x="634" y="14960"/>
                  </a:lnTo>
                  <a:lnTo>
                    <a:pt x="0" y="16446"/>
                  </a:lnTo>
                  <a:lnTo>
                    <a:pt x="1968" y="17513"/>
                  </a:lnTo>
                  <a:lnTo>
                    <a:pt x="3238" y="19596"/>
                  </a:lnTo>
                  <a:lnTo>
                    <a:pt x="3822" y="22313"/>
                  </a:lnTo>
                  <a:lnTo>
                    <a:pt x="11531" y="24815"/>
                  </a:lnTo>
                  <a:lnTo>
                    <a:pt x="18211" y="27050"/>
                  </a:lnTo>
                  <a:lnTo>
                    <a:pt x="21742" y="28282"/>
                  </a:lnTo>
                  <a:lnTo>
                    <a:pt x="20827" y="26504"/>
                  </a:lnTo>
                  <a:lnTo>
                    <a:pt x="20437" y="24612"/>
                  </a:lnTo>
                  <a:lnTo>
                    <a:pt x="20561" y="17513"/>
                  </a:lnTo>
                  <a:lnTo>
                    <a:pt x="20624" y="17017"/>
                  </a:lnTo>
                  <a:lnTo>
                    <a:pt x="21196" y="14655"/>
                  </a:lnTo>
                  <a:lnTo>
                    <a:pt x="22986" y="9283"/>
                  </a:lnTo>
                  <a:lnTo>
                    <a:pt x="25628" y="4914"/>
                  </a:lnTo>
                  <a:lnTo>
                    <a:pt x="28172" y="3086"/>
                  </a:lnTo>
                  <a:lnTo>
                    <a:pt x="12141" y="3086"/>
                  </a:lnTo>
                  <a:lnTo>
                    <a:pt x="9156" y="2857"/>
                  </a:lnTo>
                  <a:lnTo>
                    <a:pt x="3848" y="1054"/>
                  </a:lnTo>
                  <a:close/>
                </a:path>
                <a:path w="43179" h="36830">
                  <a:moveTo>
                    <a:pt x="42456" y="3505"/>
                  </a:moveTo>
                  <a:lnTo>
                    <a:pt x="40906" y="4597"/>
                  </a:lnTo>
                  <a:lnTo>
                    <a:pt x="39255" y="5143"/>
                  </a:lnTo>
                  <a:lnTo>
                    <a:pt x="42732" y="5143"/>
                  </a:lnTo>
                  <a:lnTo>
                    <a:pt x="42456" y="3505"/>
                  </a:lnTo>
                  <a:close/>
                </a:path>
                <a:path w="43179" h="36830">
                  <a:moveTo>
                    <a:pt x="16357" y="0"/>
                  </a:moveTo>
                  <a:lnTo>
                    <a:pt x="14376" y="2006"/>
                  </a:lnTo>
                  <a:lnTo>
                    <a:pt x="12141" y="3086"/>
                  </a:lnTo>
                  <a:lnTo>
                    <a:pt x="28172" y="3086"/>
                  </a:lnTo>
                  <a:lnTo>
                    <a:pt x="28384" y="2933"/>
                  </a:lnTo>
                  <a:lnTo>
                    <a:pt x="16357" y="0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0" name="object 630">
              <a:extLst>
                <a:ext uri="{FF2B5EF4-FFF2-40B4-BE49-F238E27FC236}">
                  <a16:creationId xmlns:a16="http://schemas.microsoft.com/office/drawing/2014/main" id="{83280939-F347-4CDE-BBAD-D468AE3534A7}"/>
                </a:ext>
              </a:extLst>
            </p:cNvPr>
            <p:cNvSpPr/>
            <p:nvPr/>
          </p:nvSpPr>
          <p:spPr>
            <a:xfrm>
              <a:off x="4267272" y="1860624"/>
              <a:ext cx="16510" cy="28575"/>
            </a:xfrm>
            <a:custGeom>
              <a:avLst/>
              <a:gdLst/>
              <a:ahLst/>
              <a:cxnLst/>
              <a:rect l="l" t="t" r="r" b="b"/>
              <a:pathLst>
                <a:path w="16510" h="28575">
                  <a:moveTo>
                    <a:pt x="8051" y="0"/>
                  </a:moveTo>
                  <a:lnTo>
                    <a:pt x="0" y="16370"/>
                  </a:lnTo>
                  <a:lnTo>
                    <a:pt x="0" y="21183"/>
                  </a:lnTo>
                  <a:lnTo>
                    <a:pt x="495" y="23583"/>
                  </a:lnTo>
                  <a:lnTo>
                    <a:pt x="1409" y="25361"/>
                  </a:lnTo>
                  <a:lnTo>
                    <a:pt x="3835" y="26250"/>
                  </a:lnTo>
                  <a:lnTo>
                    <a:pt x="4762" y="26746"/>
                  </a:lnTo>
                  <a:lnTo>
                    <a:pt x="5537" y="27457"/>
                  </a:lnTo>
                  <a:lnTo>
                    <a:pt x="6159" y="28333"/>
                  </a:lnTo>
                  <a:lnTo>
                    <a:pt x="9651" y="27546"/>
                  </a:lnTo>
                  <a:lnTo>
                    <a:pt x="13284" y="22351"/>
                  </a:lnTo>
                  <a:lnTo>
                    <a:pt x="15544" y="15570"/>
                  </a:lnTo>
                  <a:lnTo>
                    <a:pt x="16128" y="13169"/>
                  </a:lnTo>
                  <a:lnTo>
                    <a:pt x="16408" y="10820"/>
                  </a:lnTo>
                  <a:lnTo>
                    <a:pt x="16408" y="8674"/>
                  </a:lnTo>
                  <a:lnTo>
                    <a:pt x="16408" y="5880"/>
                  </a:lnTo>
                  <a:lnTo>
                    <a:pt x="15938" y="3428"/>
                  </a:lnTo>
                  <a:lnTo>
                    <a:pt x="15036" y="1676"/>
                  </a:lnTo>
                  <a:lnTo>
                    <a:pt x="8051" y="0"/>
                  </a:lnTo>
                  <a:close/>
                </a:path>
              </a:pathLst>
            </a:custGeom>
            <a:solidFill>
              <a:srgbClr val="004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1" name="object 631">
              <a:extLst>
                <a:ext uri="{FF2B5EF4-FFF2-40B4-BE49-F238E27FC236}">
                  <a16:creationId xmlns:a16="http://schemas.microsoft.com/office/drawing/2014/main" id="{24CDD3D2-A1F8-18FE-7FD4-D0BF6EDB9ED3}"/>
                </a:ext>
              </a:extLst>
            </p:cNvPr>
            <p:cNvSpPr/>
            <p:nvPr/>
          </p:nvSpPr>
          <p:spPr>
            <a:xfrm>
              <a:off x="4156388" y="1860314"/>
              <a:ext cx="25400" cy="29845"/>
            </a:xfrm>
            <a:custGeom>
              <a:avLst/>
              <a:gdLst/>
              <a:ahLst/>
              <a:cxnLst/>
              <a:rect l="l" t="t" r="r" b="b"/>
              <a:pathLst>
                <a:path w="25400" h="29844">
                  <a:moveTo>
                    <a:pt x="1003" y="0"/>
                  </a:moveTo>
                  <a:lnTo>
                    <a:pt x="0" y="381"/>
                  </a:lnTo>
                  <a:lnTo>
                    <a:pt x="1384" y="2159"/>
                  </a:lnTo>
                  <a:lnTo>
                    <a:pt x="2349" y="3581"/>
                  </a:lnTo>
                  <a:lnTo>
                    <a:pt x="2794" y="4432"/>
                  </a:lnTo>
                  <a:lnTo>
                    <a:pt x="3162" y="5003"/>
                  </a:lnTo>
                  <a:lnTo>
                    <a:pt x="3429" y="5600"/>
                  </a:lnTo>
                  <a:lnTo>
                    <a:pt x="3619" y="6235"/>
                  </a:lnTo>
                  <a:lnTo>
                    <a:pt x="15332" y="20921"/>
                  </a:lnTo>
                  <a:lnTo>
                    <a:pt x="19325" y="26093"/>
                  </a:lnTo>
                  <a:lnTo>
                    <a:pt x="21513" y="29235"/>
                  </a:lnTo>
                  <a:lnTo>
                    <a:pt x="21793" y="29806"/>
                  </a:lnTo>
                  <a:lnTo>
                    <a:pt x="22898" y="29552"/>
                  </a:lnTo>
                  <a:lnTo>
                    <a:pt x="24041" y="29095"/>
                  </a:lnTo>
                  <a:lnTo>
                    <a:pt x="25209" y="28448"/>
                  </a:lnTo>
                  <a:lnTo>
                    <a:pt x="22390" y="26149"/>
                  </a:lnTo>
                  <a:lnTo>
                    <a:pt x="19405" y="23850"/>
                  </a:lnTo>
                  <a:lnTo>
                    <a:pt x="16459" y="21793"/>
                  </a:lnTo>
                  <a:lnTo>
                    <a:pt x="16129" y="19862"/>
                  </a:lnTo>
                  <a:lnTo>
                    <a:pt x="15963" y="17983"/>
                  </a:lnTo>
                  <a:lnTo>
                    <a:pt x="15963" y="13703"/>
                  </a:lnTo>
                  <a:lnTo>
                    <a:pt x="16268" y="11341"/>
                  </a:lnTo>
                  <a:lnTo>
                    <a:pt x="16865" y="9118"/>
                  </a:lnTo>
                  <a:lnTo>
                    <a:pt x="12712" y="6705"/>
                  </a:lnTo>
                  <a:lnTo>
                    <a:pt x="6908" y="3175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2" name="object 632">
              <a:extLst>
                <a:ext uri="{FF2B5EF4-FFF2-40B4-BE49-F238E27FC236}">
                  <a16:creationId xmlns:a16="http://schemas.microsoft.com/office/drawing/2014/main" id="{052A8258-EEA0-A80F-B177-B21C70703752}"/>
                </a:ext>
              </a:extLst>
            </p:cNvPr>
            <p:cNvSpPr/>
            <p:nvPr/>
          </p:nvSpPr>
          <p:spPr>
            <a:xfrm>
              <a:off x="4172347" y="1869438"/>
              <a:ext cx="34290" cy="34290"/>
            </a:xfrm>
            <a:custGeom>
              <a:avLst/>
              <a:gdLst/>
              <a:ahLst/>
              <a:cxnLst/>
              <a:rect l="l" t="t" r="r" b="b"/>
              <a:pathLst>
                <a:path w="34289" h="34289">
                  <a:moveTo>
                    <a:pt x="901" y="0"/>
                  </a:moveTo>
                  <a:lnTo>
                    <a:pt x="317" y="2222"/>
                  </a:lnTo>
                  <a:lnTo>
                    <a:pt x="0" y="4571"/>
                  </a:lnTo>
                  <a:lnTo>
                    <a:pt x="0" y="8864"/>
                  </a:lnTo>
                  <a:lnTo>
                    <a:pt x="165" y="10731"/>
                  </a:lnTo>
                  <a:lnTo>
                    <a:pt x="495" y="12674"/>
                  </a:lnTo>
                  <a:lnTo>
                    <a:pt x="3454" y="14731"/>
                  </a:lnTo>
                  <a:lnTo>
                    <a:pt x="6426" y="17030"/>
                  </a:lnTo>
                  <a:lnTo>
                    <a:pt x="18021" y="26619"/>
                  </a:lnTo>
                  <a:lnTo>
                    <a:pt x="23520" y="31876"/>
                  </a:lnTo>
                  <a:lnTo>
                    <a:pt x="24790" y="32892"/>
                  </a:lnTo>
                  <a:lnTo>
                    <a:pt x="27406" y="33985"/>
                  </a:lnTo>
                  <a:lnTo>
                    <a:pt x="30670" y="33286"/>
                  </a:lnTo>
                  <a:lnTo>
                    <a:pt x="33997" y="31165"/>
                  </a:lnTo>
                  <a:lnTo>
                    <a:pt x="30391" y="28346"/>
                  </a:lnTo>
                  <a:lnTo>
                    <a:pt x="28638" y="27050"/>
                  </a:lnTo>
                  <a:lnTo>
                    <a:pt x="28282" y="24993"/>
                  </a:lnTo>
                  <a:lnTo>
                    <a:pt x="28117" y="23012"/>
                  </a:lnTo>
                  <a:lnTo>
                    <a:pt x="28117" y="17017"/>
                  </a:lnTo>
                  <a:lnTo>
                    <a:pt x="28917" y="13271"/>
                  </a:lnTo>
                  <a:lnTo>
                    <a:pt x="30492" y="9905"/>
                  </a:lnTo>
                  <a:lnTo>
                    <a:pt x="26809" y="8204"/>
                  </a:lnTo>
                  <a:lnTo>
                    <a:pt x="20370" y="5041"/>
                  </a:lnTo>
                  <a:lnTo>
                    <a:pt x="13042" y="1650"/>
                  </a:lnTo>
                  <a:lnTo>
                    <a:pt x="10845" y="3035"/>
                  </a:lnTo>
                  <a:lnTo>
                    <a:pt x="8636" y="3530"/>
                  </a:lnTo>
                  <a:lnTo>
                    <a:pt x="6667" y="2920"/>
                  </a:lnTo>
                  <a:lnTo>
                    <a:pt x="5969" y="2870"/>
                  </a:lnTo>
                  <a:lnTo>
                    <a:pt x="3860" y="1727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3" name="object 633">
              <a:extLst>
                <a:ext uri="{FF2B5EF4-FFF2-40B4-BE49-F238E27FC236}">
                  <a16:creationId xmlns:a16="http://schemas.microsoft.com/office/drawing/2014/main" id="{3CA3C95B-B29C-9C1B-7E1F-9B1F061A5342}"/>
                </a:ext>
              </a:extLst>
            </p:cNvPr>
            <p:cNvSpPr/>
            <p:nvPr/>
          </p:nvSpPr>
          <p:spPr>
            <a:xfrm>
              <a:off x="4200476" y="1874135"/>
              <a:ext cx="50800" cy="43815"/>
            </a:xfrm>
            <a:custGeom>
              <a:avLst/>
              <a:gdLst/>
              <a:ahLst/>
              <a:cxnLst/>
              <a:rect l="l" t="t" r="r" b="b"/>
              <a:pathLst>
                <a:path w="50800" h="43814">
                  <a:moveTo>
                    <a:pt x="46464" y="0"/>
                  </a:moveTo>
                  <a:lnTo>
                    <a:pt x="45855" y="1409"/>
                  </a:lnTo>
                  <a:lnTo>
                    <a:pt x="45194" y="2743"/>
                  </a:lnTo>
                  <a:lnTo>
                    <a:pt x="44483" y="4000"/>
                  </a:lnTo>
                  <a:lnTo>
                    <a:pt x="50287" y="5880"/>
                  </a:lnTo>
                  <a:lnTo>
                    <a:pt x="49690" y="3162"/>
                  </a:lnTo>
                  <a:lnTo>
                    <a:pt x="48420" y="1079"/>
                  </a:lnTo>
                  <a:lnTo>
                    <a:pt x="46464" y="0"/>
                  </a:lnTo>
                  <a:close/>
                </a:path>
                <a:path w="50800" h="43814">
                  <a:moveTo>
                    <a:pt x="2357" y="5206"/>
                  </a:moveTo>
                  <a:lnTo>
                    <a:pt x="783" y="8572"/>
                  </a:lnTo>
                  <a:lnTo>
                    <a:pt x="31" y="12090"/>
                  </a:lnTo>
                  <a:lnTo>
                    <a:pt x="0" y="18503"/>
                  </a:lnTo>
                  <a:lnTo>
                    <a:pt x="160" y="20294"/>
                  </a:lnTo>
                  <a:lnTo>
                    <a:pt x="503" y="22351"/>
                  </a:lnTo>
                  <a:lnTo>
                    <a:pt x="2268" y="23647"/>
                  </a:lnTo>
                  <a:lnTo>
                    <a:pt x="4072" y="25044"/>
                  </a:lnTo>
                  <a:lnTo>
                    <a:pt x="7780" y="27990"/>
                  </a:lnTo>
                  <a:lnTo>
                    <a:pt x="9685" y="29552"/>
                  </a:lnTo>
                  <a:lnTo>
                    <a:pt x="18055" y="36575"/>
                  </a:lnTo>
                  <a:lnTo>
                    <a:pt x="23579" y="41592"/>
                  </a:lnTo>
                  <a:lnTo>
                    <a:pt x="24824" y="42570"/>
                  </a:lnTo>
                  <a:lnTo>
                    <a:pt x="26538" y="43370"/>
                  </a:lnTo>
                  <a:lnTo>
                    <a:pt x="28773" y="43192"/>
                  </a:lnTo>
                  <a:lnTo>
                    <a:pt x="31212" y="42163"/>
                  </a:lnTo>
                  <a:lnTo>
                    <a:pt x="26398" y="38785"/>
                  </a:lnTo>
                  <a:lnTo>
                    <a:pt x="23884" y="37058"/>
                  </a:lnTo>
                  <a:lnTo>
                    <a:pt x="23592" y="34988"/>
                  </a:lnTo>
                  <a:lnTo>
                    <a:pt x="23452" y="32994"/>
                  </a:lnTo>
                  <a:lnTo>
                    <a:pt x="23452" y="24295"/>
                  </a:lnTo>
                  <a:lnTo>
                    <a:pt x="25255" y="18503"/>
                  </a:lnTo>
                  <a:lnTo>
                    <a:pt x="28735" y="13639"/>
                  </a:lnTo>
                  <a:lnTo>
                    <a:pt x="25700" y="12090"/>
                  </a:lnTo>
                  <a:lnTo>
                    <a:pt x="19286" y="8674"/>
                  </a:lnTo>
                  <a:lnTo>
                    <a:pt x="16062" y="7023"/>
                  </a:lnTo>
                  <a:lnTo>
                    <a:pt x="7209" y="7023"/>
                  </a:lnTo>
                  <a:lnTo>
                    <a:pt x="4593" y="6210"/>
                  </a:lnTo>
                  <a:lnTo>
                    <a:pt x="2357" y="5206"/>
                  </a:lnTo>
                  <a:close/>
                </a:path>
                <a:path w="50800" h="43814">
                  <a:moveTo>
                    <a:pt x="11870" y="4876"/>
                  </a:moveTo>
                  <a:lnTo>
                    <a:pt x="9546" y="6438"/>
                  </a:lnTo>
                  <a:lnTo>
                    <a:pt x="7209" y="7023"/>
                  </a:lnTo>
                  <a:lnTo>
                    <a:pt x="16062" y="7023"/>
                  </a:lnTo>
                  <a:lnTo>
                    <a:pt x="11870" y="4876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4" name="object 634">
              <a:extLst>
                <a:ext uri="{FF2B5EF4-FFF2-40B4-BE49-F238E27FC236}">
                  <a16:creationId xmlns:a16="http://schemas.microsoft.com/office/drawing/2014/main" id="{C7A6C575-58F7-7A03-1BC5-ACA410E700E2}"/>
                </a:ext>
              </a:extLst>
            </p:cNvPr>
            <p:cNvSpPr/>
            <p:nvPr/>
          </p:nvSpPr>
          <p:spPr>
            <a:xfrm>
              <a:off x="4223932" y="1878136"/>
              <a:ext cx="51435" cy="52069"/>
            </a:xfrm>
            <a:custGeom>
              <a:avLst/>
              <a:gdLst/>
              <a:ahLst/>
              <a:cxnLst/>
              <a:rect l="l" t="t" r="r" b="b"/>
              <a:pathLst>
                <a:path w="51435" h="52069">
                  <a:moveTo>
                    <a:pt x="5283" y="9639"/>
                  </a:moveTo>
                  <a:lnTo>
                    <a:pt x="1803" y="14503"/>
                  </a:lnTo>
                  <a:lnTo>
                    <a:pt x="0" y="20294"/>
                  </a:lnTo>
                  <a:lnTo>
                    <a:pt x="72" y="30025"/>
                  </a:lnTo>
                  <a:lnTo>
                    <a:pt x="139" y="30987"/>
                  </a:lnTo>
                  <a:lnTo>
                    <a:pt x="431" y="33058"/>
                  </a:lnTo>
                  <a:lnTo>
                    <a:pt x="2946" y="34785"/>
                  </a:lnTo>
                  <a:lnTo>
                    <a:pt x="9588" y="39458"/>
                  </a:lnTo>
                  <a:lnTo>
                    <a:pt x="18795" y="46062"/>
                  </a:lnTo>
                  <a:lnTo>
                    <a:pt x="23279" y="49199"/>
                  </a:lnTo>
                  <a:lnTo>
                    <a:pt x="25285" y="50469"/>
                  </a:lnTo>
                  <a:lnTo>
                    <a:pt x="25615" y="50622"/>
                  </a:lnTo>
                  <a:lnTo>
                    <a:pt x="26098" y="50888"/>
                  </a:lnTo>
                  <a:lnTo>
                    <a:pt x="26606" y="51053"/>
                  </a:lnTo>
                  <a:lnTo>
                    <a:pt x="29070" y="51587"/>
                  </a:lnTo>
                  <a:lnTo>
                    <a:pt x="30924" y="51295"/>
                  </a:lnTo>
                  <a:lnTo>
                    <a:pt x="32867" y="50457"/>
                  </a:lnTo>
                  <a:lnTo>
                    <a:pt x="30276" y="48488"/>
                  </a:lnTo>
                  <a:lnTo>
                    <a:pt x="27520" y="46443"/>
                  </a:lnTo>
                  <a:lnTo>
                    <a:pt x="24739" y="44437"/>
                  </a:lnTo>
                  <a:lnTo>
                    <a:pt x="24434" y="42405"/>
                  </a:lnTo>
                  <a:lnTo>
                    <a:pt x="24282" y="40436"/>
                  </a:lnTo>
                  <a:lnTo>
                    <a:pt x="24282" y="38557"/>
                  </a:lnTo>
                  <a:lnTo>
                    <a:pt x="25423" y="30025"/>
                  </a:lnTo>
                  <a:lnTo>
                    <a:pt x="28760" y="22683"/>
                  </a:lnTo>
                  <a:lnTo>
                    <a:pt x="34167" y="16563"/>
                  </a:lnTo>
                  <a:lnTo>
                    <a:pt x="41401" y="11772"/>
                  </a:lnTo>
                  <a:lnTo>
                    <a:pt x="11328" y="11772"/>
                  </a:lnTo>
                  <a:lnTo>
                    <a:pt x="6896" y="10426"/>
                  </a:lnTo>
                  <a:lnTo>
                    <a:pt x="6045" y="10032"/>
                  </a:lnTo>
                  <a:lnTo>
                    <a:pt x="5283" y="9639"/>
                  </a:lnTo>
                  <a:close/>
                </a:path>
                <a:path w="51435" h="52069">
                  <a:moveTo>
                    <a:pt x="50122" y="11696"/>
                  </a:moveTo>
                  <a:lnTo>
                    <a:pt x="41516" y="11696"/>
                  </a:lnTo>
                  <a:lnTo>
                    <a:pt x="44742" y="12763"/>
                  </a:lnTo>
                  <a:lnTo>
                    <a:pt x="51142" y="14782"/>
                  </a:lnTo>
                  <a:lnTo>
                    <a:pt x="50812" y="13233"/>
                  </a:lnTo>
                  <a:lnTo>
                    <a:pt x="50266" y="11899"/>
                  </a:lnTo>
                  <a:lnTo>
                    <a:pt x="50122" y="11696"/>
                  </a:lnTo>
                  <a:close/>
                </a:path>
                <a:path w="51435" h="52069">
                  <a:moveTo>
                    <a:pt x="21031" y="0"/>
                  </a:moveTo>
                  <a:lnTo>
                    <a:pt x="16929" y="7264"/>
                  </a:lnTo>
                  <a:lnTo>
                    <a:pt x="11328" y="11772"/>
                  </a:lnTo>
                  <a:lnTo>
                    <a:pt x="41401" y="11772"/>
                  </a:lnTo>
                  <a:lnTo>
                    <a:pt x="50122" y="11696"/>
                  </a:lnTo>
                  <a:lnTo>
                    <a:pt x="48882" y="9944"/>
                  </a:lnTo>
                  <a:lnTo>
                    <a:pt x="34531" y="4381"/>
                  </a:lnTo>
                  <a:lnTo>
                    <a:pt x="21031" y="0"/>
                  </a:ln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5" name="object 635">
              <a:extLst>
                <a:ext uri="{FF2B5EF4-FFF2-40B4-BE49-F238E27FC236}">
                  <a16:creationId xmlns:a16="http://schemas.microsoft.com/office/drawing/2014/main" id="{598C1A0A-A32D-65E3-45E7-A7109A2F13D5}"/>
                </a:ext>
              </a:extLst>
            </p:cNvPr>
            <p:cNvSpPr/>
            <p:nvPr/>
          </p:nvSpPr>
          <p:spPr>
            <a:xfrm>
              <a:off x="4248268" y="1889831"/>
              <a:ext cx="50800" cy="52705"/>
            </a:xfrm>
            <a:custGeom>
              <a:avLst/>
              <a:gdLst/>
              <a:ahLst/>
              <a:cxnLst/>
              <a:rect l="l" t="t" r="r" b="b"/>
              <a:pathLst>
                <a:path w="50800" h="52705">
                  <a:moveTo>
                    <a:pt x="17182" y="0"/>
                  </a:moveTo>
                  <a:lnTo>
                    <a:pt x="0" y="29413"/>
                  </a:lnTo>
                  <a:lnTo>
                    <a:pt x="100" y="30708"/>
                  </a:lnTo>
                  <a:lnTo>
                    <a:pt x="405" y="32740"/>
                  </a:lnTo>
                  <a:lnTo>
                    <a:pt x="3187" y="34747"/>
                  </a:lnTo>
                  <a:lnTo>
                    <a:pt x="9562" y="39560"/>
                  </a:lnTo>
                  <a:lnTo>
                    <a:pt x="16814" y="45110"/>
                  </a:lnTo>
                  <a:lnTo>
                    <a:pt x="22761" y="49987"/>
                  </a:lnTo>
                  <a:lnTo>
                    <a:pt x="24815" y="51612"/>
                  </a:lnTo>
                  <a:lnTo>
                    <a:pt x="25462" y="51892"/>
                  </a:lnTo>
                  <a:lnTo>
                    <a:pt x="26174" y="52044"/>
                  </a:lnTo>
                  <a:lnTo>
                    <a:pt x="27304" y="52133"/>
                  </a:lnTo>
                  <a:lnTo>
                    <a:pt x="28625" y="52044"/>
                  </a:lnTo>
                  <a:lnTo>
                    <a:pt x="39873" y="45300"/>
                  </a:lnTo>
                  <a:lnTo>
                    <a:pt x="31406" y="45300"/>
                  </a:lnTo>
                  <a:lnTo>
                    <a:pt x="27507" y="42976"/>
                  </a:lnTo>
                  <a:lnTo>
                    <a:pt x="25678" y="42214"/>
                  </a:lnTo>
                  <a:lnTo>
                    <a:pt x="24869" y="40322"/>
                  </a:lnTo>
                  <a:lnTo>
                    <a:pt x="24815" y="34328"/>
                  </a:lnTo>
                  <a:lnTo>
                    <a:pt x="25970" y="30225"/>
                  </a:lnTo>
                  <a:lnTo>
                    <a:pt x="28117" y="26022"/>
                  </a:lnTo>
                  <a:lnTo>
                    <a:pt x="31393" y="18770"/>
                  </a:lnTo>
                  <a:lnTo>
                    <a:pt x="37845" y="14516"/>
                  </a:lnTo>
                  <a:lnTo>
                    <a:pt x="50464" y="14516"/>
                  </a:lnTo>
                  <a:lnTo>
                    <a:pt x="49643" y="12064"/>
                  </a:lnTo>
                  <a:lnTo>
                    <a:pt x="47281" y="10198"/>
                  </a:lnTo>
                  <a:lnTo>
                    <a:pt x="46963" y="10007"/>
                  </a:lnTo>
                  <a:lnTo>
                    <a:pt x="46354" y="9715"/>
                  </a:lnTo>
                  <a:lnTo>
                    <a:pt x="45986" y="9461"/>
                  </a:lnTo>
                  <a:lnTo>
                    <a:pt x="37540" y="6438"/>
                  </a:lnTo>
                  <a:lnTo>
                    <a:pt x="20408" y="1079"/>
                  </a:lnTo>
                  <a:lnTo>
                    <a:pt x="17182" y="0"/>
                  </a:lnTo>
                  <a:close/>
                </a:path>
                <a:path w="50800" h="52705">
                  <a:moveTo>
                    <a:pt x="50464" y="14516"/>
                  </a:moveTo>
                  <a:lnTo>
                    <a:pt x="37845" y="14516"/>
                  </a:lnTo>
                  <a:lnTo>
                    <a:pt x="41795" y="16167"/>
                  </a:lnTo>
                  <a:lnTo>
                    <a:pt x="43357" y="17271"/>
                  </a:lnTo>
                  <a:lnTo>
                    <a:pt x="44082" y="19303"/>
                  </a:lnTo>
                  <a:lnTo>
                    <a:pt x="44080" y="26022"/>
                  </a:lnTo>
                  <a:lnTo>
                    <a:pt x="43230" y="29413"/>
                  </a:lnTo>
                  <a:lnTo>
                    <a:pt x="37235" y="40322"/>
                  </a:lnTo>
                  <a:lnTo>
                    <a:pt x="31406" y="45300"/>
                  </a:lnTo>
                  <a:lnTo>
                    <a:pt x="39873" y="45300"/>
                  </a:lnTo>
                  <a:lnTo>
                    <a:pt x="50659" y="15100"/>
                  </a:lnTo>
                  <a:lnTo>
                    <a:pt x="50464" y="14516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6" name="object 636">
              <a:extLst>
                <a:ext uri="{FF2B5EF4-FFF2-40B4-BE49-F238E27FC236}">
                  <a16:creationId xmlns:a16="http://schemas.microsoft.com/office/drawing/2014/main" id="{F55E0E7A-C1B1-6585-B38F-7F5BF70A2B18}"/>
                </a:ext>
              </a:extLst>
            </p:cNvPr>
            <p:cNvSpPr/>
            <p:nvPr/>
          </p:nvSpPr>
          <p:spPr>
            <a:xfrm>
              <a:off x="4273083" y="1904350"/>
              <a:ext cx="19685" cy="31115"/>
            </a:xfrm>
            <a:custGeom>
              <a:avLst/>
              <a:gdLst/>
              <a:ahLst/>
              <a:cxnLst/>
              <a:rect l="l" t="t" r="r" b="b"/>
              <a:pathLst>
                <a:path w="19685" h="31114">
                  <a:moveTo>
                    <a:pt x="13030" y="0"/>
                  </a:moveTo>
                  <a:lnTo>
                    <a:pt x="6578" y="4254"/>
                  </a:lnTo>
                  <a:lnTo>
                    <a:pt x="3301" y="11506"/>
                  </a:lnTo>
                  <a:lnTo>
                    <a:pt x="1155" y="15709"/>
                  </a:lnTo>
                  <a:lnTo>
                    <a:pt x="0" y="19812"/>
                  </a:lnTo>
                  <a:lnTo>
                    <a:pt x="0" y="25679"/>
                  </a:lnTo>
                  <a:lnTo>
                    <a:pt x="863" y="27686"/>
                  </a:lnTo>
                  <a:lnTo>
                    <a:pt x="2692" y="28460"/>
                  </a:lnTo>
                  <a:lnTo>
                    <a:pt x="6591" y="30784"/>
                  </a:lnTo>
                  <a:lnTo>
                    <a:pt x="12420" y="25793"/>
                  </a:lnTo>
                  <a:lnTo>
                    <a:pt x="18414" y="14884"/>
                  </a:lnTo>
                  <a:lnTo>
                    <a:pt x="19367" y="11087"/>
                  </a:lnTo>
                  <a:lnTo>
                    <a:pt x="19367" y="7975"/>
                  </a:lnTo>
                  <a:lnTo>
                    <a:pt x="19367" y="5067"/>
                  </a:lnTo>
                  <a:lnTo>
                    <a:pt x="18529" y="2743"/>
                  </a:lnTo>
                  <a:lnTo>
                    <a:pt x="16979" y="1651"/>
                  </a:lnTo>
                  <a:lnTo>
                    <a:pt x="13030" y="0"/>
                  </a:lnTo>
                  <a:close/>
                </a:path>
              </a:pathLst>
            </a:custGeom>
            <a:solidFill>
              <a:srgbClr val="004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7" name="object 637">
              <a:extLst>
                <a:ext uri="{FF2B5EF4-FFF2-40B4-BE49-F238E27FC236}">
                  <a16:creationId xmlns:a16="http://schemas.microsoft.com/office/drawing/2014/main" id="{CC7682CF-9A31-ACF8-2FB2-AE3BCDA2472C}"/>
                </a:ext>
              </a:extLst>
            </p:cNvPr>
            <p:cNvSpPr/>
            <p:nvPr/>
          </p:nvSpPr>
          <p:spPr>
            <a:xfrm>
              <a:off x="4159411" y="1801825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89">
                  <a:moveTo>
                    <a:pt x="6121" y="0"/>
                  </a:moveTo>
                  <a:lnTo>
                    <a:pt x="4698" y="1130"/>
                  </a:lnTo>
                  <a:lnTo>
                    <a:pt x="4000" y="1714"/>
                  </a:lnTo>
                  <a:lnTo>
                    <a:pt x="3860" y="3594"/>
                  </a:lnTo>
                  <a:lnTo>
                    <a:pt x="3213" y="5270"/>
                  </a:lnTo>
                  <a:lnTo>
                    <a:pt x="2031" y="6616"/>
                  </a:lnTo>
                  <a:lnTo>
                    <a:pt x="1638" y="7150"/>
                  </a:lnTo>
                  <a:lnTo>
                    <a:pt x="939" y="7899"/>
                  </a:lnTo>
                  <a:lnTo>
                    <a:pt x="0" y="8801"/>
                  </a:lnTo>
                  <a:lnTo>
                    <a:pt x="3936" y="8305"/>
                  </a:lnTo>
                  <a:lnTo>
                    <a:pt x="7302" y="8051"/>
                  </a:lnTo>
                  <a:lnTo>
                    <a:pt x="9499" y="7988"/>
                  </a:lnTo>
                  <a:lnTo>
                    <a:pt x="7950" y="5588"/>
                  </a:lnTo>
                  <a:lnTo>
                    <a:pt x="6819" y="2921"/>
                  </a:lnTo>
                  <a:lnTo>
                    <a:pt x="6121" y="0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8" name="object 638">
              <a:extLst>
                <a:ext uri="{FF2B5EF4-FFF2-40B4-BE49-F238E27FC236}">
                  <a16:creationId xmlns:a16="http://schemas.microsoft.com/office/drawing/2014/main" id="{5EDA4B8C-5616-0F47-DF13-4866098C321F}"/>
                </a:ext>
              </a:extLst>
            </p:cNvPr>
            <p:cNvSpPr/>
            <p:nvPr/>
          </p:nvSpPr>
          <p:spPr>
            <a:xfrm>
              <a:off x="4165527" y="1777607"/>
              <a:ext cx="51435" cy="34925"/>
            </a:xfrm>
            <a:custGeom>
              <a:avLst/>
              <a:gdLst/>
              <a:ahLst/>
              <a:cxnLst/>
              <a:rect l="l" t="t" r="r" b="b"/>
              <a:pathLst>
                <a:path w="51435" h="34925">
                  <a:moveTo>
                    <a:pt x="25044" y="0"/>
                  </a:moveTo>
                  <a:lnTo>
                    <a:pt x="19443" y="4635"/>
                  </a:lnTo>
                  <a:lnTo>
                    <a:pt x="19532" y="7962"/>
                  </a:lnTo>
                  <a:lnTo>
                    <a:pt x="18999" y="9588"/>
                  </a:lnTo>
                  <a:lnTo>
                    <a:pt x="17843" y="10744"/>
                  </a:lnTo>
                  <a:lnTo>
                    <a:pt x="16675" y="12230"/>
                  </a:lnTo>
                  <a:lnTo>
                    <a:pt x="8191" y="17716"/>
                  </a:lnTo>
                  <a:lnTo>
                    <a:pt x="0" y="24218"/>
                  </a:lnTo>
                  <a:lnTo>
                    <a:pt x="711" y="27139"/>
                  </a:lnTo>
                  <a:lnTo>
                    <a:pt x="1841" y="29806"/>
                  </a:lnTo>
                  <a:lnTo>
                    <a:pt x="3378" y="32207"/>
                  </a:lnTo>
                  <a:lnTo>
                    <a:pt x="5321" y="32219"/>
                  </a:lnTo>
                  <a:lnTo>
                    <a:pt x="7251" y="32372"/>
                  </a:lnTo>
                  <a:lnTo>
                    <a:pt x="9004" y="33273"/>
                  </a:lnTo>
                  <a:lnTo>
                    <a:pt x="10502" y="34734"/>
                  </a:lnTo>
                  <a:lnTo>
                    <a:pt x="19332" y="33784"/>
                  </a:lnTo>
                  <a:lnTo>
                    <a:pt x="33516" y="31585"/>
                  </a:lnTo>
                  <a:lnTo>
                    <a:pt x="36702" y="31229"/>
                  </a:lnTo>
                  <a:lnTo>
                    <a:pt x="38569" y="31368"/>
                  </a:lnTo>
                  <a:lnTo>
                    <a:pt x="40258" y="32321"/>
                  </a:lnTo>
                  <a:lnTo>
                    <a:pt x="41719" y="33908"/>
                  </a:lnTo>
                  <a:lnTo>
                    <a:pt x="47066" y="31800"/>
                  </a:lnTo>
                  <a:lnTo>
                    <a:pt x="47574" y="31368"/>
                  </a:lnTo>
                  <a:lnTo>
                    <a:pt x="49822" y="29933"/>
                  </a:lnTo>
                  <a:lnTo>
                    <a:pt x="50901" y="27266"/>
                  </a:lnTo>
                  <a:lnTo>
                    <a:pt x="50901" y="23888"/>
                  </a:lnTo>
                  <a:lnTo>
                    <a:pt x="50863" y="22821"/>
                  </a:lnTo>
                  <a:lnTo>
                    <a:pt x="46621" y="24714"/>
                  </a:lnTo>
                  <a:lnTo>
                    <a:pt x="44602" y="25704"/>
                  </a:lnTo>
                  <a:lnTo>
                    <a:pt x="36452" y="21463"/>
                  </a:lnTo>
                  <a:lnTo>
                    <a:pt x="30441" y="15795"/>
                  </a:lnTo>
                  <a:lnTo>
                    <a:pt x="26621" y="8656"/>
                  </a:lnTo>
                  <a:lnTo>
                    <a:pt x="25044" y="0"/>
                  </a:ln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9" name="object 639">
              <a:extLst>
                <a:ext uri="{FF2B5EF4-FFF2-40B4-BE49-F238E27FC236}">
                  <a16:creationId xmlns:a16="http://schemas.microsoft.com/office/drawing/2014/main" id="{56479729-D91D-C3CD-730C-5724B2CB1FAC}"/>
                </a:ext>
              </a:extLst>
            </p:cNvPr>
            <p:cNvSpPr/>
            <p:nvPr/>
          </p:nvSpPr>
          <p:spPr>
            <a:xfrm>
              <a:off x="4190561" y="1751257"/>
              <a:ext cx="51435" cy="52069"/>
            </a:xfrm>
            <a:custGeom>
              <a:avLst/>
              <a:gdLst/>
              <a:ahLst/>
              <a:cxnLst/>
              <a:rect l="l" t="t" r="r" b="b"/>
              <a:pathLst>
                <a:path w="51435" h="52069">
                  <a:moveTo>
                    <a:pt x="25793" y="0"/>
                  </a:moveTo>
                  <a:lnTo>
                    <a:pt x="24904" y="38"/>
                  </a:lnTo>
                  <a:lnTo>
                    <a:pt x="22313" y="2070"/>
                  </a:lnTo>
                  <a:lnTo>
                    <a:pt x="18808" y="4724"/>
                  </a:lnTo>
                  <a:lnTo>
                    <a:pt x="14986" y="7746"/>
                  </a:lnTo>
                  <a:lnTo>
                    <a:pt x="12954" y="9982"/>
                  </a:lnTo>
                  <a:lnTo>
                    <a:pt x="13042" y="10579"/>
                  </a:lnTo>
                  <a:lnTo>
                    <a:pt x="13093" y="13690"/>
                  </a:lnTo>
                  <a:lnTo>
                    <a:pt x="12547" y="15392"/>
                  </a:lnTo>
                  <a:lnTo>
                    <a:pt x="11379" y="16725"/>
                  </a:lnTo>
                  <a:lnTo>
                    <a:pt x="6007" y="21335"/>
                  </a:lnTo>
                  <a:lnTo>
                    <a:pt x="0" y="26352"/>
                  </a:lnTo>
                  <a:lnTo>
                    <a:pt x="1584" y="35008"/>
                  </a:lnTo>
                  <a:lnTo>
                    <a:pt x="5408" y="42148"/>
                  </a:lnTo>
                  <a:lnTo>
                    <a:pt x="11421" y="47815"/>
                  </a:lnTo>
                  <a:lnTo>
                    <a:pt x="19570" y="52057"/>
                  </a:lnTo>
                  <a:lnTo>
                    <a:pt x="21590" y="51066"/>
                  </a:lnTo>
                  <a:lnTo>
                    <a:pt x="23698" y="50101"/>
                  </a:lnTo>
                  <a:lnTo>
                    <a:pt x="28206" y="48132"/>
                  </a:lnTo>
                  <a:lnTo>
                    <a:pt x="30607" y="47129"/>
                  </a:lnTo>
                  <a:lnTo>
                    <a:pt x="40767" y="43014"/>
                  </a:lnTo>
                  <a:lnTo>
                    <a:pt x="47472" y="40525"/>
                  </a:lnTo>
                  <a:lnTo>
                    <a:pt x="48437" y="39293"/>
                  </a:lnTo>
                  <a:lnTo>
                    <a:pt x="50050" y="38099"/>
                  </a:lnTo>
                  <a:lnTo>
                    <a:pt x="50335" y="37515"/>
                  </a:lnTo>
                  <a:lnTo>
                    <a:pt x="43116" y="37515"/>
                  </a:lnTo>
                  <a:lnTo>
                    <a:pt x="33834" y="32783"/>
                  </a:lnTo>
                  <a:lnTo>
                    <a:pt x="27133" y="26154"/>
                  </a:lnTo>
                  <a:lnTo>
                    <a:pt x="23071" y="17693"/>
                  </a:lnTo>
                  <a:lnTo>
                    <a:pt x="21741" y="7746"/>
                  </a:lnTo>
                  <a:lnTo>
                    <a:pt x="21717" y="5956"/>
                  </a:lnTo>
                  <a:lnTo>
                    <a:pt x="23761" y="4089"/>
                  </a:lnTo>
                  <a:lnTo>
                    <a:pt x="27762" y="342"/>
                  </a:lnTo>
                  <a:lnTo>
                    <a:pt x="26758" y="114"/>
                  </a:lnTo>
                  <a:lnTo>
                    <a:pt x="25793" y="0"/>
                  </a:lnTo>
                  <a:close/>
                </a:path>
                <a:path w="51435" h="52069">
                  <a:moveTo>
                    <a:pt x="51346" y="33591"/>
                  </a:moveTo>
                  <a:lnTo>
                    <a:pt x="43116" y="37515"/>
                  </a:lnTo>
                  <a:lnTo>
                    <a:pt x="50335" y="37515"/>
                  </a:lnTo>
                  <a:lnTo>
                    <a:pt x="51028" y="36093"/>
                  </a:lnTo>
                  <a:lnTo>
                    <a:pt x="51346" y="33591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0" name="object 640">
              <a:extLst>
                <a:ext uri="{FF2B5EF4-FFF2-40B4-BE49-F238E27FC236}">
                  <a16:creationId xmlns:a16="http://schemas.microsoft.com/office/drawing/2014/main" id="{A813677B-2790-645C-F458-2ED8982B16A1}"/>
                </a:ext>
              </a:extLst>
            </p:cNvPr>
            <p:cNvSpPr/>
            <p:nvPr/>
          </p:nvSpPr>
          <p:spPr>
            <a:xfrm>
              <a:off x="4212267" y="1735213"/>
              <a:ext cx="52705" cy="53975"/>
            </a:xfrm>
            <a:custGeom>
              <a:avLst/>
              <a:gdLst/>
              <a:ahLst/>
              <a:cxnLst/>
              <a:rect l="l" t="t" r="r" b="b"/>
              <a:pathLst>
                <a:path w="52704" h="53975">
                  <a:moveTo>
                    <a:pt x="25222" y="0"/>
                  </a:moveTo>
                  <a:lnTo>
                    <a:pt x="8775" y="13830"/>
                  </a:lnTo>
                  <a:lnTo>
                    <a:pt x="2057" y="20129"/>
                  </a:lnTo>
                  <a:lnTo>
                    <a:pt x="12" y="22009"/>
                  </a:lnTo>
                  <a:lnTo>
                    <a:pt x="0" y="23507"/>
                  </a:lnTo>
                  <a:lnTo>
                    <a:pt x="1365" y="33733"/>
                  </a:lnTo>
                  <a:lnTo>
                    <a:pt x="5424" y="42195"/>
                  </a:lnTo>
                  <a:lnTo>
                    <a:pt x="12124" y="48828"/>
                  </a:lnTo>
                  <a:lnTo>
                    <a:pt x="21412" y="53568"/>
                  </a:lnTo>
                  <a:lnTo>
                    <a:pt x="48437" y="40754"/>
                  </a:lnTo>
                  <a:lnTo>
                    <a:pt x="49656" y="40068"/>
                  </a:lnTo>
                  <a:lnTo>
                    <a:pt x="50622" y="39242"/>
                  </a:lnTo>
                  <a:lnTo>
                    <a:pt x="51333" y="38163"/>
                  </a:lnTo>
                  <a:lnTo>
                    <a:pt x="51562" y="37515"/>
                  </a:lnTo>
                  <a:lnTo>
                    <a:pt x="43065" y="37515"/>
                  </a:lnTo>
                  <a:lnTo>
                    <a:pt x="33583" y="32711"/>
                  </a:lnTo>
                  <a:lnTo>
                    <a:pt x="26920" y="26081"/>
                  </a:lnTo>
                  <a:lnTo>
                    <a:pt x="22948" y="17615"/>
                  </a:lnTo>
                  <a:lnTo>
                    <a:pt x="21539" y="7302"/>
                  </a:lnTo>
                  <a:lnTo>
                    <a:pt x="24129" y="5079"/>
                  </a:lnTo>
                  <a:lnTo>
                    <a:pt x="26657" y="2768"/>
                  </a:lnTo>
                  <a:lnTo>
                    <a:pt x="29005" y="546"/>
                  </a:lnTo>
                  <a:lnTo>
                    <a:pt x="27050" y="12"/>
                  </a:lnTo>
                  <a:lnTo>
                    <a:pt x="25222" y="0"/>
                  </a:lnTo>
                  <a:close/>
                </a:path>
                <a:path w="52704" h="53975">
                  <a:moveTo>
                    <a:pt x="52489" y="33235"/>
                  </a:moveTo>
                  <a:lnTo>
                    <a:pt x="43065" y="37515"/>
                  </a:lnTo>
                  <a:lnTo>
                    <a:pt x="51562" y="37515"/>
                  </a:lnTo>
                  <a:lnTo>
                    <a:pt x="52006" y="36258"/>
                  </a:lnTo>
                  <a:lnTo>
                    <a:pt x="52273" y="35344"/>
                  </a:lnTo>
                  <a:lnTo>
                    <a:pt x="52438" y="34328"/>
                  </a:lnTo>
                  <a:lnTo>
                    <a:pt x="52489" y="33235"/>
                  </a:ln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1" name="object 641">
              <a:extLst>
                <a:ext uri="{FF2B5EF4-FFF2-40B4-BE49-F238E27FC236}">
                  <a16:creationId xmlns:a16="http://schemas.microsoft.com/office/drawing/2014/main" id="{180E933B-C8F6-8427-CD2E-814BAACE46D9}"/>
                </a:ext>
              </a:extLst>
            </p:cNvPr>
            <p:cNvSpPr/>
            <p:nvPr/>
          </p:nvSpPr>
          <p:spPr>
            <a:xfrm>
              <a:off x="4233811" y="1719884"/>
              <a:ext cx="52705" cy="53340"/>
            </a:xfrm>
            <a:custGeom>
              <a:avLst/>
              <a:gdLst/>
              <a:ahLst/>
              <a:cxnLst/>
              <a:rect l="l" t="t" r="r" b="b"/>
              <a:pathLst>
                <a:path w="52704" h="53339">
                  <a:moveTo>
                    <a:pt x="25539" y="0"/>
                  </a:moveTo>
                  <a:lnTo>
                    <a:pt x="13726" y="9944"/>
                  </a:lnTo>
                  <a:lnTo>
                    <a:pt x="5118" y="18097"/>
                  </a:lnTo>
                  <a:lnTo>
                    <a:pt x="2590" y="20408"/>
                  </a:lnTo>
                  <a:lnTo>
                    <a:pt x="0" y="22631"/>
                  </a:lnTo>
                  <a:lnTo>
                    <a:pt x="1402" y="32943"/>
                  </a:lnTo>
                  <a:lnTo>
                    <a:pt x="5370" y="41409"/>
                  </a:lnTo>
                  <a:lnTo>
                    <a:pt x="12031" y="48039"/>
                  </a:lnTo>
                  <a:lnTo>
                    <a:pt x="21513" y="52844"/>
                  </a:lnTo>
                  <a:lnTo>
                    <a:pt x="45275" y="42113"/>
                  </a:lnTo>
                  <a:lnTo>
                    <a:pt x="45631" y="41973"/>
                  </a:lnTo>
                  <a:lnTo>
                    <a:pt x="52442" y="35864"/>
                  </a:lnTo>
                  <a:lnTo>
                    <a:pt x="39801" y="35864"/>
                  </a:lnTo>
                  <a:lnTo>
                    <a:pt x="33248" y="32651"/>
                  </a:lnTo>
                  <a:lnTo>
                    <a:pt x="28359" y="25476"/>
                  </a:lnTo>
                  <a:lnTo>
                    <a:pt x="25742" y="21539"/>
                  </a:lnTo>
                  <a:lnTo>
                    <a:pt x="24180" y="17157"/>
                  </a:lnTo>
                  <a:lnTo>
                    <a:pt x="24180" y="11658"/>
                  </a:lnTo>
                  <a:lnTo>
                    <a:pt x="24815" y="9944"/>
                  </a:lnTo>
                  <a:lnTo>
                    <a:pt x="29806" y="6540"/>
                  </a:lnTo>
                  <a:lnTo>
                    <a:pt x="39325" y="6540"/>
                  </a:lnTo>
                  <a:lnTo>
                    <a:pt x="36525" y="3809"/>
                  </a:lnTo>
                  <a:lnTo>
                    <a:pt x="32727" y="1460"/>
                  </a:lnTo>
                  <a:lnTo>
                    <a:pt x="28867" y="393"/>
                  </a:lnTo>
                  <a:lnTo>
                    <a:pt x="28333" y="279"/>
                  </a:lnTo>
                  <a:lnTo>
                    <a:pt x="27825" y="215"/>
                  </a:lnTo>
                  <a:lnTo>
                    <a:pt x="27330" y="126"/>
                  </a:lnTo>
                  <a:lnTo>
                    <a:pt x="25539" y="0"/>
                  </a:lnTo>
                  <a:close/>
                </a:path>
                <a:path w="52704" h="53339">
                  <a:moveTo>
                    <a:pt x="39325" y="6540"/>
                  </a:moveTo>
                  <a:lnTo>
                    <a:pt x="29806" y="6540"/>
                  </a:lnTo>
                  <a:lnTo>
                    <a:pt x="36296" y="10439"/>
                  </a:lnTo>
                  <a:lnTo>
                    <a:pt x="41405" y="17157"/>
                  </a:lnTo>
                  <a:lnTo>
                    <a:pt x="44132" y="21145"/>
                  </a:lnTo>
                  <a:lnTo>
                    <a:pt x="45593" y="25247"/>
                  </a:lnTo>
                  <a:lnTo>
                    <a:pt x="45593" y="30645"/>
                  </a:lnTo>
                  <a:lnTo>
                    <a:pt x="44869" y="32410"/>
                  </a:lnTo>
                  <a:lnTo>
                    <a:pt x="39801" y="35864"/>
                  </a:lnTo>
                  <a:lnTo>
                    <a:pt x="52442" y="35864"/>
                  </a:lnTo>
                  <a:lnTo>
                    <a:pt x="40106" y="7302"/>
                  </a:lnTo>
                  <a:lnTo>
                    <a:pt x="39325" y="6540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2" name="object 642">
              <a:extLst>
                <a:ext uri="{FF2B5EF4-FFF2-40B4-BE49-F238E27FC236}">
                  <a16:creationId xmlns:a16="http://schemas.microsoft.com/office/drawing/2014/main" id="{E5E13200-334E-6C92-A028-1AA091316A1B}"/>
                </a:ext>
              </a:extLst>
            </p:cNvPr>
            <p:cNvSpPr/>
            <p:nvPr/>
          </p:nvSpPr>
          <p:spPr>
            <a:xfrm>
              <a:off x="4257996" y="1726432"/>
              <a:ext cx="21590" cy="29845"/>
            </a:xfrm>
            <a:custGeom>
              <a:avLst/>
              <a:gdLst/>
              <a:ahLst/>
              <a:cxnLst/>
              <a:rect l="l" t="t" r="r" b="b"/>
              <a:pathLst>
                <a:path w="21589" h="29844">
                  <a:moveTo>
                    <a:pt x="5626" y="0"/>
                  </a:moveTo>
                  <a:lnTo>
                    <a:pt x="622" y="3390"/>
                  </a:lnTo>
                  <a:lnTo>
                    <a:pt x="0" y="5118"/>
                  </a:lnTo>
                  <a:lnTo>
                    <a:pt x="0" y="10617"/>
                  </a:lnTo>
                  <a:lnTo>
                    <a:pt x="1562" y="14985"/>
                  </a:lnTo>
                  <a:lnTo>
                    <a:pt x="4178" y="18935"/>
                  </a:lnTo>
                  <a:lnTo>
                    <a:pt x="9055" y="26098"/>
                  </a:lnTo>
                  <a:lnTo>
                    <a:pt x="15620" y="29311"/>
                  </a:lnTo>
                  <a:lnTo>
                    <a:pt x="20688" y="25869"/>
                  </a:lnTo>
                  <a:lnTo>
                    <a:pt x="21412" y="24104"/>
                  </a:lnTo>
                  <a:lnTo>
                    <a:pt x="21412" y="21869"/>
                  </a:lnTo>
                  <a:lnTo>
                    <a:pt x="21412" y="18707"/>
                  </a:lnTo>
                  <a:lnTo>
                    <a:pt x="19938" y="14604"/>
                  </a:lnTo>
                  <a:lnTo>
                    <a:pt x="17056" y="10388"/>
                  </a:lnTo>
                  <a:lnTo>
                    <a:pt x="12115" y="3886"/>
                  </a:lnTo>
                  <a:lnTo>
                    <a:pt x="5626" y="0"/>
                  </a:lnTo>
                  <a:close/>
                </a:path>
              </a:pathLst>
            </a:custGeom>
            <a:solidFill>
              <a:srgbClr val="004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3" name="object 643">
              <a:extLst>
                <a:ext uri="{FF2B5EF4-FFF2-40B4-BE49-F238E27FC236}">
                  <a16:creationId xmlns:a16="http://schemas.microsoft.com/office/drawing/2014/main" id="{680AF838-F843-18A8-38EE-57DF2DDC785B}"/>
                </a:ext>
              </a:extLst>
            </p:cNvPr>
            <p:cNvSpPr/>
            <p:nvPr/>
          </p:nvSpPr>
          <p:spPr>
            <a:xfrm>
              <a:off x="4147511" y="1809794"/>
              <a:ext cx="28575" cy="13335"/>
            </a:xfrm>
            <a:custGeom>
              <a:avLst/>
              <a:gdLst/>
              <a:ahLst/>
              <a:cxnLst/>
              <a:rect l="l" t="t" r="r" b="b"/>
              <a:pathLst>
                <a:path w="28575" h="13335">
                  <a:moveTo>
                    <a:pt x="22885" y="0"/>
                  </a:moveTo>
                  <a:lnTo>
                    <a:pt x="19215" y="76"/>
                  </a:lnTo>
                  <a:lnTo>
                    <a:pt x="15836" y="342"/>
                  </a:lnTo>
                  <a:lnTo>
                    <a:pt x="11899" y="838"/>
                  </a:lnTo>
                  <a:lnTo>
                    <a:pt x="9359" y="3263"/>
                  </a:lnTo>
                  <a:lnTo>
                    <a:pt x="5029" y="6807"/>
                  </a:lnTo>
                  <a:lnTo>
                    <a:pt x="0" y="10337"/>
                  </a:lnTo>
                  <a:lnTo>
                    <a:pt x="7556" y="10833"/>
                  </a:lnTo>
                  <a:lnTo>
                    <a:pt x="13969" y="11785"/>
                  </a:lnTo>
                  <a:lnTo>
                    <a:pt x="16802" y="12598"/>
                  </a:lnTo>
                  <a:lnTo>
                    <a:pt x="17310" y="12827"/>
                  </a:lnTo>
                  <a:lnTo>
                    <a:pt x="17792" y="13119"/>
                  </a:lnTo>
                  <a:lnTo>
                    <a:pt x="19024" y="9626"/>
                  </a:lnTo>
                  <a:lnTo>
                    <a:pt x="21031" y="6184"/>
                  </a:lnTo>
                  <a:lnTo>
                    <a:pt x="23825" y="2806"/>
                  </a:lnTo>
                  <a:lnTo>
                    <a:pt x="26936" y="2679"/>
                  </a:lnTo>
                  <a:lnTo>
                    <a:pt x="28524" y="2552"/>
                  </a:lnTo>
                  <a:lnTo>
                    <a:pt x="27012" y="1092"/>
                  </a:lnTo>
                  <a:lnTo>
                    <a:pt x="25260" y="190"/>
                  </a:lnTo>
                  <a:lnTo>
                    <a:pt x="22885" y="0"/>
                  </a:ln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4" name="object 644">
              <a:extLst>
                <a:ext uri="{FF2B5EF4-FFF2-40B4-BE49-F238E27FC236}">
                  <a16:creationId xmlns:a16="http://schemas.microsoft.com/office/drawing/2014/main" id="{4710C551-CEB5-EBCD-CD62-34A1FCC3FB6A}"/>
                </a:ext>
              </a:extLst>
            </p:cNvPr>
            <p:cNvSpPr/>
            <p:nvPr/>
          </p:nvSpPr>
          <p:spPr>
            <a:xfrm>
              <a:off x="4165301" y="1808832"/>
              <a:ext cx="43815" cy="18415"/>
            </a:xfrm>
            <a:custGeom>
              <a:avLst/>
              <a:gdLst/>
              <a:ahLst/>
              <a:cxnLst/>
              <a:rect l="l" t="t" r="r" b="b"/>
              <a:pathLst>
                <a:path w="43814" h="18414">
                  <a:moveTo>
                    <a:pt x="36931" y="0"/>
                  </a:moveTo>
                  <a:lnTo>
                    <a:pt x="33739" y="363"/>
                  </a:lnTo>
                  <a:lnTo>
                    <a:pt x="27589" y="1368"/>
                  </a:lnTo>
                  <a:lnTo>
                    <a:pt x="19559" y="2568"/>
                  </a:lnTo>
                  <a:lnTo>
                    <a:pt x="10731" y="3517"/>
                  </a:lnTo>
                  <a:lnTo>
                    <a:pt x="6032" y="3771"/>
                  </a:lnTo>
                  <a:lnTo>
                    <a:pt x="3238" y="7150"/>
                  </a:lnTo>
                  <a:lnTo>
                    <a:pt x="1231" y="10579"/>
                  </a:lnTo>
                  <a:lnTo>
                    <a:pt x="0" y="14084"/>
                  </a:lnTo>
                  <a:lnTo>
                    <a:pt x="850" y="14605"/>
                  </a:lnTo>
                  <a:lnTo>
                    <a:pt x="1612" y="15328"/>
                  </a:lnTo>
                  <a:lnTo>
                    <a:pt x="2273" y="16205"/>
                  </a:lnTo>
                  <a:lnTo>
                    <a:pt x="12369" y="17576"/>
                  </a:lnTo>
                  <a:lnTo>
                    <a:pt x="26415" y="18249"/>
                  </a:lnTo>
                  <a:lnTo>
                    <a:pt x="27508" y="14020"/>
                  </a:lnTo>
                  <a:lnTo>
                    <a:pt x="29730" y="9880"/>
                  </a:lnTo>
                  <a:lnTo>
                    <a:pt x="33083" y="5829"/>
                  </a:lnTo>
                  <a:lnTo>
                    <a:pt x="36499" y="5727"/>
                  </a:lnTo>
                  <a:lnTo>
                    <a:pt x="40131" y="5410"/>
                  </a:lnTo>
                  <a:lnTo>
                    <a:pt x="43662" y="4991"/>
                  </a:lnTo>
                  <a:lnTo>
                    <a:pt x="43141" y="4114"/>
                  </a:lnTo>
                  <a:lnTo>
                    <a:pt x="42570" y="3340"/>
                  </a:lnTo>
                  <a:lnTo>
                    <a:pt x="40487" y="1104"/>
                  </a:lnTo>
                  <a:lnTo>
                    <a:pt x="38785" y="139"/>
                  </a:lnTo>
                  <a:lnTo>
                    <a:pt x="36931" y="0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5" name="object 645">
              <a:extLst>
                <a:ext uri="{FF2B5EF4-FFF2-40B4-BE49-F238E27FC236}">
                  <a16:creationId xmlns:a16="http://schemas.microsoft.com/office/drawing/2014/main" id="{E5C3B07B-F820-3EC5-8B65-F008EC0FA472}"/>
                </a:ext>
              </a:extLst>
            </p:cNvPr>
            <p:cNvSpPr/>
            <p:nvPr/>
          </p:nvSpPr>
          <p:spPr>
            <a:xfrm>
              <a:off x="4191709" y="1810858"/>
              <a:ext cx="45085" cy="26670"/>
            </a:xfrm>
            <a:custGeom>
              <a:avLst/>
              <a:gdLst/>
              <a:ahLst/>
              <a:cxnLst/>
              <a:rect l="l" t="t" r="r" b="b"/>
              <a:pathLst>
                <a:path w="45085" h="26669">
                  <a:moveTo>
                    <a:pt x="37122" y="0"/>
                  </a:moveTo>
                  <a:lnTo>
                    <a:pt x="30594" y="990"/>
                  </a:lnTo>
                  <a:lnTo>
                    <a:pt x="24117" y="2159"/>
                  </a:lnTo>
                  <a:lnTo>
                    <a:pt x="13728" y="3378"/>
                  </a:lnTo>
                  <a:lnTo>
                    <a:pt x="10096" y="3695"/>
                  </a:lnTo>
                  <a:lnTo>
                    <a:pt x="6667" y="3797"/>
                  </a:lnTo>
                  <a:lnTo>
                    <a:pt x="3314" y="7848"/>
                  </a:lnTo>
                  <a:lnTo>
                    <a:pt x="1104" y="12001"/>
                  </a:lnTo>
                  <a:lnTo>
                    <a:pt x="0" y="16230"/>
                  </a:lnTo>
                  <a:lnTo>
                    <a:pt x="965" y="16281"/>
                  </a:lnTo>
                  <a:lnTo>
                    <a:pt x="3086" y="16929"/>
                  </a:lnTo>
                  <a:lnTo>
                    <a:pt x="4762" y="18808"/>
                  </a:lnTo>
                  <a:lnTo>
                    <a:pt x="5854" y="21526"/>
                  </a:lnTo>
                  <a:lnTo>
                    <a:pt x="16865" y="23202"/>
                  </a:lnTo>
                  <a:lnTo>
                    <a:pt x="25958" y="24320"/>
                  </a:lnTo>
                  <a:lnTo>
                    <a:pt x="27546" y="24447"/>
                  </a:lnTo>
                  <a:lnTo>
                    <a:pt x="28714" y="24803"/>
                  </a:lnTo>
                  <a:lnTo>
                    <a:pt x="29730" y="25539"/>
                  </a:lnTo>
                  <a:lnTo>
                    <a:pt x="30568" y="26581"/>
                  </a:lnTo>
                  <a:lnTo>
                    <a:pt x="30543" y="18719"/>
                  </a:lnTo>
                  <a:lnTo>
                    <a:pt x="33070" y="12369"/>
                  </a:lnTo>
                  <a:lnTo>
                    <a:pt x="37782" y="6184"/>
                  </a:lnTo>
                  <a:lnTo>
                    <a:pt x="42265" y="5994"/>
                  </a:lnTo>
                  <a:lnTo>
                    <a:pt x="44500" y="5791"/>
                  </a:lnTo>
                  <a:lnTo>
                    <a:pt x="42811" y="2400"/>
                  </a:lnTo>
                  <a:lnTo>
                    <a:pt x="40449" y="241"/>
                  </a:lnTo>
                  <a:lnTo>
                    <a:pt x="37122" y="0"/>
                  </a:ln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6" name="object 646">
              <a:extLst>
                <a:ext uri="{FF2B5EF4-FFF2-40B4-BE49-F238E27FC236}">
                  <a16:creationId xmlns:a16="http://schemas.microsoft.com/office/drawing/2014/main" id="{3EEE9026-F456-B28D-E03E-ACA66679DC31}"/>
                </a:ext>
              </a:extLst>
            </p:cNvPr>
            <p:cNvSpPr/>
            <p:nvPr/>
          </p:nvSpPr>
          <p:spPr>
            <a:xfrm>
              <a:off x="4222252" y="1813128"/>
              <a:ext cx="44450" cy="48260"/>
            </a:xfrm>
            <a:custGeom>
              <a:avLst/>
              <a:gdLst/>
              <a:ahLst/>
              <a:cxnLst/>
              <a:rect l="l" t="t" r="r" b="b"/>
              <a:pathLst>
                <a:path w="44450" h="48260">
                  <a:moveTo>
                    <a:pt x="36449" y="0"/>
                  </a:moveTo>
                  <a:lnTo>
                    <a:pt x="25488" y="2514"/>
                  </a:lnTo>
                  <a:lnTo>
                    <a:pt x="11722" y="3721"/>
                  </a:lnTo>
                  <a:lnTo>
                    <a:pt x="7239" y="3911"/>
                  </a:lnTo>
                  <a:lnTo>
                    <a:pt x="2527" y="10096"/>
                  </a:lnTo>
                  <a:lnTo>
                    <a:pt x="0" y="16459"/>
                  </a:lnTo>
                  <a:lnTo>
                    <a:pt x="25" y="24320"/>
                  </a:lnTo>
                  <a:lnTo>
                    <a:pt x="711" y="25158"/>
                  </a:lnTo>
                  <a:lnTo>
                    <a:pt x="1270" y="26200"/>
                  </a:lnTo>
                  <a:lnTo>
                    <a:pt x="1727" y="27406"/>
                  </a:lnTo>
                  <a:lnTo>
                    <a:pt x="11976" y="28790"/>
                  </a:lnTo>
                  <a:lnTo>
                    <a:pt x="20764" y="29590"/>
                  </a:lnTo>
                  <a:lnTo>
                    <a:pt x="22250" y="30213"/>
                  </a:lnTo>
                  <a:lnTo>
                    <a:pt x="26149" y="31407"/>
                  </a:lnTo>
                  <a:lnTo>
                    <a:pt x="28575" y="36817"/>
                  </a:lnTo>
                  <a:lnTo>
                    <a:pt x="28536" y="45631"/>
                  </a:lnTo>
                  <a:lnTo>
                    <a:pt x="33845" y="47434"/>
                  </a:lnTo>
                  <a:lnTo>
                    <a:pt x="36830" y="47663"/>
                  </a:lnTo>
                  <a:lnTo>
                    <a:pt x="39065" y="46570"/>
                  </a:lnTo>
                  <a:lnTo>
                    <a:pt x="41046" y="44576"/>
                  </a:lnTo>
                  <a:lnTo>
                    <a:pt x="32207" y="42532"/>
                  </a:lnTo>
                  <a:lnTo>
                    <a:pt x="28727" y="36525"/>
                  </a:lnTo>
                  <a:lnTo>
                    <a:pt x="26987" y="30632"/>
                  </a:lnTo>
                  <a:lnTo>
                    <a:pt x="26987" y="17843"/>
                  </a:lnTo>
                  <a:lnTo>
                    <a:pt x="29679" y="11048"/>
                  </a:lnTo>
                  <a:lnTo>
                    <a:pt x="35077" y="4660"/>
                  </a:lnTo>
                  <a:lnTo>
                    <a:pt x="44132" y="3987"/>
                  </a:lnTo>
                  <a:lnTo>
                    <a:pt x="43395" y="2971"/>
                  </a:lnTo>
                  <a:lnTo>
                    <a:pt x="42570" y="2120"/>
                  </a:lnTo>
                  <a:lnTo>
                    <a:pt x="40728" y="787"/>
                  </a:lnTo>
                  <a:lnTo>
                    <a:pt x="39687" y="342"/>
                  </a:lnTo>
                  <a:lnTo>
                    <a:pt x="38150" y="126"/>
                  </a:lnTo>
                  <a:lnTo>
                    <a:pt x="36449" y="0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7" name="object 647">
              <a:extLst>
                <a:ext uri="{FF2B5EF4-FFF2-40B4-BE49-F238E27FC236}">
                  <a16:creationId xmlns:a16="http://schemas.microsoft.com/office/drawing/2014/main" id="{CBF0BCBB-DB27-9D39-8CEE-42E9DAA14A8E}"/>
                </a:ext>
              </a:extLst>
            </p:cNvPr>
            <p:cNvSpPr/>
            <p:nvPr/>
          </p:nvSpPr>
          <p:spPr>
            <a:xfrm>
              <a:off x="4249242" y="1815410"/>
              <a:ext cx="45085" cy="47625"/>
            </a:xfrm>
            <a:custGeom>
              <a:avLst/>
              <a:gdLst/>
              <a:ahLst/>
              <a:cxnLst/>
              <a:rect l="l" t="t" r="r" b="b"/>
              <a:pathLst>
                <a:path w="45085" h="47625">
                  <a:moveTo>
                    <a:pt x="39395" y="0"/>
                  </a:moveTo>
                  <a:lnTo>
                    <a:pt x="8089" y="2387"/>
                  </a:lnTo>
                  <a:lnTo>
                    <a:pt x="2692" y="8763"/>
                  </a:lnTo>
                  <a:lnTo>
                    <a:pt x="0" y="15557"/>
                  </a:lnTo>
                  <a:lnTo>
                    <a:pt x="0" y="28359"/>
                  </a:lnTo>
                  <a:lnTo>
                    <a:pt x="1727" y="34239"/>
                  </a:lnTo>
                  <a:lnTo>
                    <a:pt x="5207" y="40259"/>
                  </a:lnTo>
                  <a:lnTo>
                    <a:pt x="34899" y="47269"/>
                  </a:lnTo>
                  <a:lnTo>
                    <a:pt x="36957" y="47434"/>
                  </a:lnTo>
                  <a:lnTo>
                    <a:pt x="38608" y="46888"/>
                  </a:lnTo>
                  <a:lnTo>
                    <a:pt x="41427" y="44742"/>
                  </a:lnTo>
                  <a:lnTo>
                    <a:pt x="42037" y="44107"/>
                  </a:lnTo>
                  <a:lnTo>
                    <a:pt x="35166" y="42379"/>
                  </a:lnTo>
                  <a:lnTo>
                    <a:pt x="31623" y="41592"/>
                  </a:lnTo>
                  <a:lnTo>
                    <a:pt x="28206" y="36017"/>
                  </a:lnTo>
                  <a:lnTo>
                    <a:pt x="26593" y="30454"/>
                  </a:lnTo>
                  <a:lnTo>
                    <a:pt x="26593" y="17868"/>
                  </a:lnTo>
                  <a:lnTo>
                    <a:pt x="29349" y="10934"/>
                  </a:lnTo>
                  <a:lnTo>
                    <a:pt x="34467" y="4394"/>
                  </a:lnTo>
                  <a:lnTo>
                    <a:pt x="37998" y="4330"/>
                  </a:lnTo>
                  <a:lnTo>
                    <a:pt x="44894" y="3886"/>
                  </a:lnTo>
                  <a:lnTo>
                    <a:pt x="44081" y="2743"/>
                  </a:lnTo>
                  <a:lnTo>
                    <a:pt x="43167" y="1828"/>
                  </a:lnTo>
                  <a:lnTo>
                    <a:pt x="41186" y="584"/>
                  </a:lnTo>
                  <a:lnTo>
                    <a:pt x="39395" y="0"/>
                  </a:ln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8" name="object 648">
              <a:extLst>
                <a:ext uri="{FF2B5EF4-FFF2-40B4-BE49-F238E27FC236}">
                  <a16:creationId xmlns:a16="http://schemas.microsoft.com/office/drawing/2014/main" id="{7A06F9C2-0B30-2B4E-2679-7E96EBE293C2}"/>
                </a:ext>
              </a:extLst>
            </p:cNvPr>
            <p:cNvSpPr/>
            <p:nvPr/>
          </p:nvSpPr>
          <p:spPr>
            <a:xfrm>
              <a:off x="4275833" y="1817385"/>
              <a:ext cx="49530" cy="47625"/>
            </a:xfrm>
            <a:custGeom>
              <a:avLst/>
              <a:gdLst/>
              <a:ahLst/>
              <a:cxnLst/>
              <a:rect l="l" t="t" r="r" b="b"/>
              <a:pathLst>
                <a:path w="49529" h="47625">
                  <a:moveTo>
                    <a:pt x="44436" y="42125"/>
                  </a:moveTo>
                  <a:lnTo>
                    <a:pt x="15455" y="42125"/>
                  </a:lnTo>
                  <a:lnTo>
                    <a:pt x="32473" y="46774"/>
                  </a:lnTo>
                  <a:lnTo>
                    <a:pt x="34721" y="47294"/>
                  </a:lnTo>
                  <a:lnTo>
                    <a:pt x="35509" y="47371"/>
                  </a:lnTo>
                  <a:lnTo>
                    <a:pt x="35966" y="47358"/>
                  </a:lnTo>
                  <a:lnTo>
                    <a:pt x="44436" y="42125"/>
                  </a:lnTo>
                  <a:close/>
                </a:path>
                <a:path w="49529" h="47625">
                  <a:moveTo>
                    <a:pt x="18300" y="1905"/>
                  </a:moveTo>
                  <a:lnTo>
                    <a:pt x="14947" y="2159"/>
                  </a:lnTo>
                  <a:lnTo>
                    <a:pt x="11404" y="2349"/>
                  </a:lnTo>
                  <a:lnTo>
                    <a:pt x="7873" y="2425"/>
                  </a:lnTo>
                  <a:lnTo>
                    <a:pt x="2750" y="8966"/>
                  </a:lnTo>
                  <a:lnTo>
                    <a:pt x="0" y="15887"/>
                  </a:lnTo>
                  <a:lnTo>
                    <a:pt x="0" y="28473"/>
                  </a:lnTo>
                  <a:lnTo>
                    <a:pt x="1612" y="34048"/>
                  </a:lnTo>
                  <a:lnTo>
                    <a:pt x="5029" y="39624"/>
                  </a:lnTo>
                  <a:lnTo>
                    <a:pt x="8572" y="40398"/>
                  </a:lnTo>
                  <a:lnTo>
                    <a:pt x="12103" y="41275"/>
                  </a:lnTo>
                  <a:lnTo>
                    <a:pt x="15443" y="42138"/>
                  </a:lnTo>
                  <a:lnTo>
                    <a:pt x="44436" y="42125"/>
                  </a:lnTo>
                  <a:lnTo>
                    <a:pt x="46184" y="38747"/>
                  </a:lnTo>
                  <a:lnTo>
                    <a:pt x="38442" y="38747"/>
                  </a:lnTo>
                  <a:lnTo>
                    <a:pt x="30695" y="38163"/>
                  </a:lnTo>
                  <a:lnTo>
                    <a:pt x="27990" y="32359"/>
                  </a:lnTo>
                  <a:lnTo>
                    <a:pt x="28099" y="22669"/>
                  </a:lnTo>
                  <a:lnTo>
                    <a:pt x="28689" y="14884"/>
                  </a:lnTo>
                  <a:lnTo>
                    <a:pt x="32600" y="8369"/>
                  </a:lnTo>
                  <a:lnTo>
                    <a:pt x="47079" y="8369"/>
                  </a:lnTo>
                  <a:lnTo>
                    <a:pt x="45796" y="4229"/>
                  </a:lnTo>
                  <a:lnTo>
                    <a:pt x="43924" y="1917"/>
                  </a:lnTo>
                  <a:lnTo>
                    <a:pt x="18300" y="1917"/>
                  </a:lnTo>
                  <a:close/>
                </a:path>
                <a:path w="49529" h="47625">
                  <a:moveTo>
                    <a:pt x="47079" y="8369"/>
                  </a:moveTo>
                  <a:lnTo>
                    <a:pt x="32600" y="8369"/>
                  </a:lnTo>
                  <a:lnTo>
                    <a:pt x="40335" y="8966"/>
                  </a:lnTo>
                  <a:lnTo>
                    <a:pt x="43040" y="14808"/>
                  </a:lnTo>
                  <a:lnTo>
                    <a:pt x="42983" y="23761"/>
                  </a:lnTo>
                  <a:lnTo>
                    <a:pt x="42329" y="32245"/>
                  </a:lnTo>
                  <a:lnTo>
                    <a:pt x="38442" y="38747"/>
                  </a:lnTo>
                  <a:lnTo>
                    <a:pt x="46184" y="38747"/>
                  </a:lnTo>
                  <a:lnTo>
                    <a:pt x="47294" y="36601"/>
                  </a:lnTo>
                  <a:lnTo>
                    <a:pt x="48869" y="26339"/>
                  </a:lnTo>
                  <a:lnTo>
                    <a:pt x="49089" y="23761"/>
                  </a:lnTo>
                  <a:lnTo>
                    <a:pt x="49161" y="21158"/>
                  </a:lnTo>
                  <a:lnTo>
                    <a:pt x="48894" y="16421"/>
                  </a:lnTo>
                  <a:lnTo>
                    <a:pt x="48628" y="14401"/>
                  </a:lnTo>
                  <a:lnTo>
                    <a:pt x="48120" y="11899"/>
                  </a:lnTo>
                  <a:lnTo>
                    <a:pt x="47586" y="10007"/>
                  </a:lnTo>
                  <a:lnTo>
                    <a:pt x="47079" y="8369"/>
                  </a:lnTo>
                  <a:close/>
                </a:path>
                <a:path w="49529" h="47625">
                  <a:moveTo>
                    <a:pt x="38671" y="0"/>
                  </a:moveTo>
                  <a:lnTo>
                    <a:pt x="37464" y="38"/>
                  </a:lnTo>
                  <a:lnTo>
                    <a:pt x="30467" y="762"/>
                  </a:lnTo>
                  <a:lnTo>
                    <a:pt x="30340" y="800"/>
                  </a:lnTo>
                  <a:lnTo>
                    <a:pt x="20396" y="1752"/>
                  </a:lnTo>
                  <a:lnTo>
                    <a:pt x="18300" y="1917"/>
                  </a:lnTo>
                  <a:lnTo>
                    <a:pt x="43924" y="1917"/>
                  </a:lnTo>
                  <a:lnTo>
                    <a:pt x="42608" y="292"/>
                  </a:lnTo>
                  <a:lnTo>
                    <a:pt x="38671" y="0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9" name="object 649">
              <a:extLst>
                <a:ext uri="{FF2B5EF4-FFF2-40B4-BE49-F238E27FC236}">
                  <a16:creationId xmlns:a16="http://schemas.microsoft.com/office/drawing/2014/main" id="{452D4CBE-FBC7-4D6B-8DD6-7800522AB9D4}"/>
                </a:ext>
              </a:extLst>
            </p:cNvPr>
            <p:cNvSpPr/>
            <p:nvPr/>
          </p:nvSpPr>
          <p:spPr>
            <a:xfrm>
              <a:off x="4303829" y="1825756"/>
              <a:ext cx="15240" cy="30480"/>
            </a:xfrm>
            <a:custGeom>
              <a:avLst/>
              <a:gdLst/>
              <a:ahLst/>
              <a:cxnLst/>
              <a:rect l="l" t="t" r="r" b="b"/>
              <a:pathLst>
                <a:path w="15239" h="30480">
                  <a:moveTo>
                    <a:pt x="4597" y="0"/>
                  </a:moveTo>
                  <a:lnTo>
                    <a:pt x="698" y="6515"/>
                  </a:lnTo>
                  <a:lnTo>
                    <a:pt x="0" y="16141"/>
                  </a:lnTo>
                  <a:lnTo>
                    <a:pt x="0" y="23990"/>
                  </a:lnTo>
                  <a:lnTo>
                    <a:pt x="2705" y="29794"/>
                  </a:lnTo>
                  <a:lnTo>
                    <a:pt x="10452" y="30378"/>
                  </a:lnTo>
                  <a:lnTo>
                    <a:pt x="14338" y="23876"/>
                  </a:lnTo>
                  <a:lnTo>
                    <a:pt x="15049" y="14300"/>
                  </a:lnTo>
                  <a:lnTo>
                    <a:pt x="15049" y="13589"/>
                  </a:lnTo>
                  <a:lnTo>
                    <a:pt x="15049" y="6438"/>
                  </a:lnTo>
                  <a:lnTo>
                    <a:pt x="12344" y="596"/>
                  </a:lnTo>
                  <a:lnTo>
                    <a:pt x="4597" y="0"/>
                  </a:lnTo>
                  <a:close/>
                </a:path>
              </a:pathLst>
            </a:custGeom>
            <a:solidFill>
              <a:srgbClr val="004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0" name="object 650">
              <a:extLst>
                <a:ext uri="{FF2B5EF4-FFF2-40B4-BE49-F238E27FC236}">
                  <a16:creationId xmlns:a16="http://schemas.microsoft.com/office/drawing/2014/main" id="{BC6BE1A2-49F3-A173-8E4E-961C150EF700}"/>
                </a:ext>
              </a:extLst>
            </p:cNvPr>
            <p:cNvSpPr/>
            <p:nvPr/>
          </p:nvSpPr>
          <p:spPr>
            <a:xfrm>
              <a:off x="4114138" y="1843815"/>
              <a:ext cx="46355" cy="35560"/>
            </a:xfrm>
            <a:custGeom>
              <a:avLst/>
              <a:gdLst/>
              <a:ahLst/>
              <a:cxnLst/>
              <a:rect l="l" t="t" r="r" b="b"/>
              <a:pathLst>
                <a:path w="46354" h="35560">
                  <a:moveTo>
                    <a:pt x="44814" y="20485"/>
                  </a:moveTo>
                  <a:lnTo>
                    <a:pt x="39306" y="20485"/>
                  </a:lnTo>
                  <a:lnTo>
                    <a:pt x="44373" y="20866"/>
                  </a:lnTo>
                  <a:lnTo>
                    <a:pt x="45872" y="22732"/>
                  </a:lnTo>
                  <a:lnTo>
                    <a:pt x="45681" y="22097"/>
                  </a:lnTo>
                  <a:lnTo>
                    <a:pt x="45366" y="21424"/>
                  </a:lnTo>
                  <a:lnTo>
                    <a:pt x="45013" y="20866"/>
                  </a:lnTo>
                  <a:lnTo>
                    <a:pt x="44814" y="20485"/>
                  </a:lnTo>
                  <a:close/>
                </a:path>
                <a:path w="46354" h="35560">
                  <a:moveTo>
                    <a:pt x="1422" y="13347"/>
                  </a:moveTo>
                  <a:lnTo>
                    <a:pt x="2336" y="17373"/>
                  </a:lnTo>
                  <a:lnTo>
                    <a:pt x="5765" y="17398"/>
                  </a:lnTo>
                  <a:lnTo>
                    <a:pt x="9207" y="17665"/>
                  </a:lnTo>
                  <a:lnTo>
                    <a:pt x="30454" y="22224"/>
                  </a:lnTo>
                  <a:lnTo>
                    <a:pt x="34658" y="20916"/>
                  </a:lnTo>
                  <a:lnTo>
                    <a:pt x="39306" y="20485"/>
                  </a:lnTo>
                  <a:lnTo>
                    <a:pt x="44814" y="20485"/>
                  </a:lnTo>
                  <a:lnTo>
                    <a:pt x="44602" y="20078"/>
                  </a:lnTo>
                  <a:lnTo>
                    <a:pt x="43624" y="18656"/>
                  </a:lnTo>
                  <a:lnTo>
                    <a:pt x="42664" y="17411"/>
                  </a:lnTo>
                  <a:lnTo>
                    <a:pt x="39281" y="17411"/>
                  </a:lnTo>
                  <a:lnTo>
                    <a:pt x="37884" y="16979"/>
                  </a:lnTo>
                  <a:lnTo>
                    <a:pt x="35890" y="16421"/>
                  </a:lnTo>
                  <a:lnTo>
                    <a:pt x="31229" y="14325"/>
                  </a:lnTo>
                  <a:lnTo>
                    <a:pt x="29715" y="13500"/>
                  </a:lnTo>
                  <a:lnTo>
                    <a:pt x="4508" y="13487"/>
                  </a:lnTo>
                  <a:lnTo>
                    <a:pt x="2959" y="13436"/>
                  </a:lnTo>
                  <a:lnTo>
                    <a:pt x="1422" y="13347"/>
                  </a:lnTo>
                  <a:close/>
                </a:path>
                <a:path w="46354" h="35560">
                  <a:moveTo>
                    <a:pt x="42252" y="16878"/>
                  </a:moveTo>
                  <a:lnTo>
                    <a:pt x="40767" y="17348"/>
                  </a:lnTo>
                  <a:lnTo>
                    <a:pt x="39281" y="17411"/>
                  </a:lnTo>
                  <a:lnTo>
                    <a:pt x="42664" y="17411"/>
                  </a:lnTo>
                  <a:lnTo>
                    <a:pt x="42252" y="16878"/>
                  </a:lnTo>
                  <a:close/>
                </a:path>
                <a:path w="46354" h="35560">
                  <a:moveTo>
                    <a:pt x="25755" y="11341"/>
                  </a:moveTo>
                  <a:lnTo>
                    <a:pt x="21615" y="12217"/>
                  </a:lnTo>
                  <a:lnTo>
                    <a:pt x="17449" y="12890"/>
                  </a:lnTo>
                  <a:lnTo>
                    <a:pt x="10833" y="13411"/>
                  </a:lnTo>
                  <a:lnTo>
                    <a:pt x="8432" y="13500"/>
                  </a:lnTo>
                  <a:lnTo>
                    <a:pt x="29715" y="13500"/>
                  </a:lnTo>
                  <a:lnTo>
                    <a:pt x="25755" y="11341"/>
                  </a:lnTo>
                  <a:close/>
                </a:path>
                <a:path w="46354" h="35560">
                  <a:moveTo>
                    <a:pt x="5626" y="28828"/>
                  </a:moveTo>
                  <a:lnTo>
                    <a:pt x="6235" y="30632"/>
                  </a:lnTo>
                  <a:lnTo>
                    <a:pt x="7797" y="31419"/>
                  </a:lnTo>
                  <a:lnTo>
                    <a:pt x="9321" y="32283"/>
                  </a:lnTo>
                  <a:lnTo>
                    <a:pt x="11912" y="33947"/>
                  </a:lnTo>
                  <a:lnTo>
                    <a:pt x="13004" y="34709"/>
                  </a:lnTo>
                  <a:lnTo>
                    <a:pt x="14058" y="35496"/>
                  </a:lnTo>
                  <a:lnTo>
                    <a:pt x="15290" y="33477"/>
                  </a:lnTo>
                  <a:lnTo>
                    <a:pt x="16649" y="31673"/>
                  </a:lnTo>
                  <a:lnTo>
                    <a:pt x="18110" y="30086"/>
                  </a:lnTo>
                  <a:lnTo>
                    <a:pt x="15760" y="30010"/>
                  </a:lnTo>
                  <a:lnTo>
                    <a:pt x="13398" y="29883"/>
                  </a:lnTo>
                  <a:lnTo>
                    <a:pt x="9220" y="29438"/>
                  </a:lnTo>
                  <a:lnTo>
                    <a:pt x="7416" y="29171"/>
                  </a:lnTo>
                  <a:lnTo>
                    <a:pt x="5626" y="28828"/>
                  </a:lnTo>
                  <a:close/>
                </a:path>
                <a:path w="46354" h="35560">
                  <a:moveTo>
                    <a:pt x="8356" y="0"/>
                  </a:moveTo>
                  <a:lnTo>
                    <a:pt x="6273" y="927"/>
                  </a:lnTo>
                  <a:lnTo>
                    <a:pt x="3418" y="2031"/>
                  </a:lnTo>
                  <a:lnTo>
                    <a:pt x="1752" y="2603"/>
                  </a:lnTo>
                  <a:lnTo>
                    <a:pt x="0" y="3124"/>
                  </a:lnTo>
                  <a:lnTo>
                    <a:pt x="12" y="3454"/>
                  </a:lnTo>
                  <a:lnTo>
                    <a:pt x="3492" y="2603"/>
                  </a:lnTo>
                  <a:lnTo>
                    <a:pt x="7048" y="2031"/>
                  </a:lnTo>
                  <a:lnTo>
                    <a:pt x="10617" y="1739"/>
                  </a:lnTo>
                  <a:lnTo>
                    <a:pt x="9842" y="1168"/>
                  </a:lnTo>
                  <a:lnTo>
                    <a:pt x="8356" y="0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1" name="object 651">
              <a:extLst>
                <a:ext uri="{FF2B5EF4-FFF2-40B4-BE49-F238E27FC236}">
                  <a16:creationId xmlns:a16="http://schemas.microsoft.com/office/drawing/2014/main" id="{6F0C882A-C79C-8619-ED64-268D66204030}"/>
                </a:ext>
              </a:extLst>
            </p:cNvPr>
            <p:cNvSpPr/>
            <p:nvPr/>
          </p:nvSpPr>
          <p:spPr>
            <a:xfrm>
              <a:off x="4128207" y="1864302"/>
              <a:ext cx="50800" cy="52705"/>
            </a:xfrm>
            <a:custGeom>
              <a:avLst/>
              <a:gdLst/>
              <a:ahLst/>
              <a:cxnLst/>
              <a:rect l="l" t="t" r="r" b="b"/>
              <a:pathLst>
                <a:path w="50800" h="52705">
                  <a:moveTo>
                    <a:pt x="2209" y="32308"/>
                  </a:moveTo>
                  <a:lnTo>
                    <a:pt x="6781" y="43916"/>
                  </a:lnTo>
                  <a:lnTo>
                    <a:pt x="7975" y="46621"/>
                  </a:lnTo>
                  <a:lnTo>
                    <a:pt x="8699" y="48031"/>
                  </a:lnTo>
                  <a:lnTo>
                    <a:pt x="8966" y="48412"/>
                  </a:lnTo>
                  <a:lnTo>
                    <a:pt x="9131" y="48717"/>
                  </a:lnTo>
                  <a:lnTo>
                    <a:pt x="10121" y="50063"/>
                  </a:lnTo>
                  <a:lnTo>
                    <a:pt x="10960" y="50698"/>
                  </a:lnTo>
                  <a:lnTo>
                    <a:pt x="11963" y="51180"/>
                  </a:lnTo>
                  <a:lnTo>
                    <a:pt x="13360" y="51790"/>
                  </a:lnTo>
                  <a:lnTo>
                    <a:pt x="14147" y="51993"/>
                  </a:lnTo>
                  <a:lnTo>
                    <a:pt x="15011" y="52133"/>
                  </a:lnTo>
                  <a:lnTo>
                    <a:pt x="13677" y="48412"/>
                  </a:lnTo>
                  <a:lnTo>
                    <a:pt x="12687" y="45732"/>
                  </a:lnTo>
                  <a:lnTo>
                    <a:pt x="11455" y="42494"/>
                  </a:lnTo>
                  <a:lnTo>
                    <a:pt x="12547" y="40170"/>
                  </a:lnTo>
                  <a:lnTo>
                    <a:pt x="13754" y="38074"/>
                  </a:lnTo>
                  <a:lnTo>
                    <a:pt x="15016" y="36283"/>
                  </a:lnTo>
                  <a:lnTo>
                    <a:pt x="13792" y="36258"/>
                  </a:lnTo>
                  <a:lnTo>
                    <a:pt x="13086" y="36182"/>
                  </a:lnTo>
                  <a:lnTo>
                    <a:pt x="12509" y="36055"/>
                  </a:lnTo>
                  <a:lnTo>
                    <a:pt x="11899" y="35890"/>
                  </a:lnTo>
                  <a:lnTo>
                    <a:pt x="10655" y="35610"/>
                  </a:lnTo>
                  <a:lnTo>
                    <a:pt x="9474" y="35153"/>
                  </a:lnTo>
                  <a:lnTo>
                    <a:pt x="7378" y="34429"/>
                  </a:lnTo>
                  <a:lnTo>
                    <a:pt x="5626" y="33769"/>
                  </a:lnTo>
                  <a:lnTo>
                    <a:pt x="3911" y="33058"/>
                  </a:lnTo>
                  <a:lnTo>
                    <a:pt x="2209" y="32308"/>
                  </a:lnTo>
                  <a:close/>
                </a:path>
                <a:path w="50800" h="52705">
                  <a:moveTo>
                    <a:pt x="15087" y="36182"/>
                  </a:moveTo>
                  <a:lnTo>
                    <a:pt x="14858" y="36258"/>
                  </a:lnTo>
                  <a:lnTo>
                    <a:pt x="14630" y="36283"/>
                  </a:lnTo>
                  <a:lnTo>
                    <a:pt x="15016" y="36283"/>
                  </a:lnTo>
                  <a:close/>
                </a:path>
                <a:path w="50800" h="52705">
                  <a:moveTo>
                    <a:pt x="4038" y="9588"/>
                  </a:moveTo>
                  <a:lnTo>
                    <a:pt x="2578" y="11188"/>
                  </a:lnTo>
                  <a:lnTo>
                    <a:pt x="1219" y="12992"/>
                  </a:lnTo>
                  <a:lnTo>
                    <a:pt x="0" y="15011"/>
                  </a:lnTo>
                  <a:lnTo>
                    <a:pt x="3060" y="17297"/>
                  </a:lnTo>
                  <a:lnTo>
                    <a:pt x="5905" y="19862"/>
                  </a:lnTo>
                  <a:lnTo>
                    <a:pt x="15925" y="35051"/>
                  </a:lnTo>
                  <a:lnTo>
                    <a:pt x="21356" y="29565"/>
                  </a:lnTo>
                  <a:lnTo>
                    <a:pt x="27711" y="25915"/>
                  </a:lnTo>
                  <a:lnTo>
                    <a:pt x="35103" y="24009"/>
                  </a:lnTo>
                  <a:lnTo>
                    <a:pt x="43497" y="23837"/>
                  </a:lnTo>
                  <a:lnTo>
                    <a:pt x="48726" y="23837"/>
                  </a:lnTo>
                  <a:lnTo>
                    <a:pt x="47508" y="22105"/>
                  </a:lnTo>
                  <a:lnTo>
                    <a:pt x="43518" y="16933"/>
                  </a:lnTo>
                  <a:lnTo>
                    <a:pt x="37771" y="9690"/>
                  </a:lnTo>
                  <a:lnTo>
                    <a:pt x="16027" y="9690"/>
                  </a:lnTo>
                  <a:lnTo>
                    <a:pt x="6451" y="9664"/>
                  </a:lnTo>
                  <a:lnTo>
                    <a:pt x="4038" y="9588"/>
                  </a:lnTo>
                  <a:close/>
                </a:path>
                <a:path w="50800" h="52705">
                  <a:moveTo>
                    <a:pt x="48726" y="23837"/>
                  </a:moveTo>
                  <a:lnTo>
                    <a:pt x="43497" y="23837"/>
                  </a:lnTo>
                  <a:lnTo>
                    <a:pt x="45630" y="26682"/>
                  </a:lnTo>
                  <a:lnTo>
                    <a:pt x="47918" y="29586"/>
                  </a:lnTo>
                  <a:lnTo>
                    <a:pt x="49822" y="31940"/>
                  </a:lnTo>
                  <a:lnTo>
                    <a:pt x="50266" y="30733"/>
                  </a:lnTo>
                  <a:lnTo>
                    <a:pt x="50503" y="29586"/>
                  </a:lnTo>
                  <a:lnTo>
                    <a:pt x="50507" y="27533"/>
                  </a:lnTo>
                  <a:lnTo>
                    <a:pt x="50319" y="26619"/>
                  </a:lnTo>
                  <a:lnTo>
                    <a:pt x="49847" y="25526"/>
                  </a:lnTo>
                  <a:lnTo>
                    <a:pt x="49529" y="24980"/>
                  </a:lnTo>
                  <a:lnTo>
                    <a:pt x="48726" y="23837"/>
                  </a:lnTo>
                  <a:close/>
                </a:path>
                <a:path w="50800" h="52705">
                  <a:moveTo>
                    <a:pt x="25247" y="0"/>
                  </a:moveTo>
                  <a:lnTo>
                    <a:pt x="20586" y="431"/>
                  </a:lnTo>
                  <a:lnTo>
                    <a:pt x="16395" y="1739"/>
                  </a:lnTo>
                  <a:lnTo>
                    <a:pt x="18427" y="2451"/>
                  </a:lnTo>
                  <a:lnTo>
                    <a:pt x="20548" y="3289"/>
                  </a:lnTo>
                  <a:lnTo>
                    <a:pt x="21666" y="3759"/>
                  </a:lnTo>
                  <a:lnTo>
                    <a:pt x="23825" y="4965"/>
                  </a:lnTo>
                  <a:lnTo>
                    <a:pt x="24333" y="5372"/>
                  </a:lnTo>
                  <a:lnTo>
                    <a:pt x="24599" y="5549"/>
                  </a:lnTo>
                  <a:lnTo>
                    <a:pt x="24866" y="5778"/>
                  </a:lnTo>
                  <a:lnTo>
                    <a:pt x="25603" y="6642"/>
                  </a:lnTo>
                  <a:lnTo>
                    <a:pt x="25603" y="7365"/>
                  </a:lnTo>
                  <a:lnTo>
                    <a:pt x="25476" y="8000"/>
                  </a:lnTo>
                  <a:lnTo>
                    <a:pt x="25057" y="8242"/>
                  </a:lnTo>
                  <a:lnTo>
                    <a:pt x="24764" y="8445"/>
                  </a:lnTo>
                  <a:lnTo>
                    <a:pt x="24447" y="8623"/>
                  </a:lnTo>
                  <a:lnTo>
                    <a:pt x="24129" y="8750"/>
                  </a:lnTo>
                  <a:lnTo>
                    <a:pt x="23825" y="8826"/>
                  </a:lnTo>
                  <a:lnTo>
                    <a:pt x="23215" y="9029"/>
                  </a:lnTo>
                  <a:lnTo>
                    <a:pt x="20789" y="9385"/>
                  </a:lnTo>
                  <a:lnTo>
                    <a:pt x="19621" y="9486"/>
                  </a:lnTo>
                  <a:lnTo>
                    <a:pt x="16027" y="9690"/>
                  </a:lnTo>
                  <a:lnTo>
                    <a:pt x="37771" y="9690"/>
                  </a:lnTo>
                  <a:lnTo>
                    <a:pt x="30302" y="380"/>
                  </a:lnTo>
                  <a:lnTo>
                    <a:pt x="25247" y="0"/>
                  </a:ln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2" name="object 652">
              <a:extLst>
                <a:ext uri="{FF2B5EF4-FFF2-40B4-BE49-F238E27FC236}">
                  <a16:creationId xmlns:a16="http://schemas.microsoft.com/office/drawing/2014/main" id="{98BE3B09-FF69-0302-4A0C-387C32E7113E}"/>
                </a:ext>
              </a:extLst>
            </p:cNvPr>
            <p:cNvSpPr/>
            <p:nvPr/>
          </p:nvSpPr>
          <p:spPr>
            <a:xfrm>
              <a:off x="4139655" y="1888140"/>
              <a:ext cx="52705" cy="52069"/>
            </a:xfrm>
            <a:custGeom>
              <a:avLst/>
              <a:gdLst/>
              <a:ahLst/>
              <a:cxnLst/>
              <a:rect l="l" t="t" r="r" b="b"/>
              <a:pathLst>
                <a:path w="52704" h="52069">
                  <a:moveTo>
                    <a:pt x="32054" y="0"/>
                  </a:moveTo>
                  <a:lnTo>
                    <a:pt x="4394" y="11734"/>
                  </a:lnTo>
                  <a:lnTo>
                    <a:pt x="4216" y="11988"/>
                  </a:lnTo>
                  <a:lnTo>
                    <a:pt x="4051" y="12166"/>
                  </a:lnTo>
                  <a:lnTo>
                    <a:pt x="3848" y="12280"/>
                  </a:lnTo>
                  <a:lnTo>
                    <a:pt x="3644" y="12344"/>
                  </a:lnTo>
                  <a:lnTo>
                    <a:pt x="2311" y="14223"/>
                  </a:lnTo>
                  <a:lnTo>
                    <a:pt x="1092" y="16332"/>
                  </a:lnTo>
                  <a:lnTo>
                    <a:pt x="0" y="18656"/>
                  </a:lnTo>
                  <a:lnTo>
                    <a:pt x="1244" y="21894"/>
                  </a:lnTo>
                  <a:lnTo>
                    <a:pt x="3686" y="28625"/>
                  </a:lnTo>
                  <a:lnTo>
                    <a:pt x="7048" y="38049"/>
                  </a:lnTo>
                  <a:lnTo>
                    <a:pt x="9778" y="46418"/>
                  </a:lnTo>
                  <a:lnTo>
                    <a:pt x="10731" y="48094"/>
                  </a:lnTo>
                  <a:lnTo>
                    <a:pt x="14573" y="51047"/>
                  </a:lnTo>
                  <a:lnTo>
                    <a:pt x="20931" y="51601"/>
                  </a:lnTo>
                  <a:lnTo>
                    <a:pt x="28853" y="49871"/>
                  </a:lnTo>
                  <a:lnTo>
                    <a:pt x="37388" y="45973"/>
                  </a:lnTo>
                  <a:lnTo>
                    <a:pt x="39408" y="44716"/>
                  </a:lnTo>
                  <a:lnTo>
                    <a:pt x="20358" y="44716"/>
                  </a:lnTo>
                  <a:lnTo>
                    <a:pt x="18313" y="43980"/>
                  </a:lnTo>
                  <a:lnTo>
                    <a:pt x="17246" y="42417"/>
                  </a:lnTo>
                  <a:lnTo>
                    <a:pt x="16967" y="41833"/>
                  </a:lnTo>
                  <a:lnTo>
                    <a:pt x="16827" y="41186"/>
                  </a:lnTo>
                  <a:lnTo>
                    <a:pt x="16827" y="36817"/>
                  </a:lnTo>
                  <a:lnTo>
                    <a:pt x="20523" y="31686"/>
                  </a:lnTo>
                  <a:lnTo>
                    <a:pt x="30391" y="25831"/>
                  </a:lnTo>
                  <a:lnTo>
                    <a:pt x="34416" y="24561"/>
                  </a:lnTo>
                  <a:lnTo>
                    <a:pt x="51713" y="24561"/>
                  </a:lnTo>
                  <a:lnTo>
                    <a:pt x="51307" y="23926"/>
                  </a:lnTo>
                  <a:lnTo>
                    <a:pt x="50888" y="22872"/>
                  </a:lnTo>
                  <a:lnTo>
                    <a:pt x="45173" y="16497"/>
                  </a:lnTo>
                  <a:lnTo>
                    <a:pt x="36283" y="5511"/>
                  </a:lnTo>
                  <a:lnTo>
                    <a:pt x="34124" y="2781"/>
                  </a:lnTo>
                  <a:lnTo>
                    <a:pt x="32054" y="0"/>
                  </a:lnTo>
                  <a:close/>
                </a:path>
                <a:path w="52704" h="52069">
                  <a:moveTo>
                    <a:pt x="51713" y="24561"/>
                  </a:moveTo>
                  <a:lnTo>
                    <a:pt x="34416" y="24561"/>
                  </a:lnTo>
                  <a:lnTo>
                    <a:pt x="40335" y="24587"/>
                  </a:lnTo>
                  <a:lnTo>
                    <a:pt x="42481" y="25476"/>
                  </a:lnTo>
                  <a:lnTo>
                    <a:pt x="43579" y="27444"/>
                  </a:lnTo>
                  <a:lnTo>
                    <a:pt x="43840" y="27978"/>
                  </a:lnTo>
                  <a:lnTo>
                    <a:pt x="43908" y="28295"/>
                  </a:lnTo>
                  <a:lnTo>
                    <a:pt x="43980" y="32804"/>
                  </a:lnTo>
                  <a:lnTo>
                    <a:pt x="40322" y="37464"/>
                  </a:lnTo>
                  <a:lnTo>
                    <a:pt x="30365" y="43370"/>
                  </a:lnTo>
                  <a:lnTo>
                    <a:pt x="26212" y="44653"/>
                  </a:lnTo>
                  <a:lnTo>
                    <a:pt x="20358" y="44716"/>
                  </a:lnTo>
                  <a:lnTo>
                    <a:pt x="39408" y="44716"/>
                  </a:lnTo>
                  <a:lnTo>
                    <a:pt x="52298" y="30911"/>
                  </a:lnTo>
                  <a:lnTo>
                    <a:pt x="52209" y="25831"/>
                  </a:lnTo>
                  <a:lnTo>
                    <a:pt x="51981" y="24980"/>
                  </a:lnTo>
                  <a:lnTo>
                    <a:pt x="51713" y="24561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3" name="object 653">
              <a:extLst>
                <a:ext uri="{FF2B5EF4-FFF2-40B4-BE49-F238E27FC236}">
                  <a16:creationId xmlns:a16="http://schemas.microsoft.com/office/drawing/2014/main" id="{0162699E-A551-65AA-CC38-F0404741DBE9}"/>
                </a:ext>
              </a:extLst>
            </p:cNvPr>
            <p:cNvSpPr/>
            <p:nvPr/>
          </p:nvSpPr>
          <p:spPr>
            <a:xfrm>
              <a:off x="4156472" y="1912697"/>
              <a:ext cx="27305" cy="20320"/>
            </a:xfrm>
            <a:custGeom>
              <a:avLst/>
              <a:gdLst/>
              <a:ahLst/>
              <a:cxnLst/>
              <a:rect l="l" t="t" r="r" b="b"/>
              <a:pathLst>
                <a:path w="27304" h="20319">
                  <a:moveTo>
                    <a:pt x="23520" y="25"/>
                  </a:moveTo>
                  <a:lnTo>
                    <a:pt x="17602" y="0"/>
                  </a:lnTo>
                  <a:lnTo>
                    <a:pt x="13576" y="1282"/>
                  </a:lnTo>
                  <a:lnTo>
                    <a:pt x="3708" y="7124"/>
                  </a:lnTo>
                  <a:lnTo>
                    <a:pt x="0" y="12268"/>
                  </a:lnTo>
                  <a:lnTo>
                    <a:pt x="0" y="16624"/>
                  </a:lnTo>
                  <a:lnTo>
                    <a:pt x="139" y="17284"/>
                  </a:lnTo>
                  <a:lnTo>
                    <a:pt x="431" y="17856"/>
                  </a:lnTo>
                  <a:lnTo>
                    <a:pt x="1498" y="19418"/>
                  </a:lnTo>
                  <a:lnTo>
                    <a:pt x="3543" y="20154"/>
                  </a:lnTo>
                  <a:lnTo>
                    <a:pt x="9398" y="20104"/>
                  </a:lnTo>
                  <a:lnTo>
                    <a:pt x="13538" y="18808"/>
                  </a:lnTo>
                  <a:lnTo>
                    <a:pt x="23495" y="12903"/>
                  </a:lnTo>
                  <a:lnTo>
                    <a:pt x="27165" y="8255"/>
                  </a:lnTo>
                  <a:lnTo>
                    <a:pt x="27165" y="4749"/>
                  </a:lnTo>
                  <a:lnTo>
                    <a:pt x="27165" y="4064"/>
                  </a:lnTo>
                  <a:lnTo>
                    <a:pt x="27025" y="3429"/>
                  </a:lnTo>
                  <a:lnTo>
                    <a:pt x="25654" y="927"/>
                  </a:lnTo>
                  <a:lnTo>
                    <a:pt x="23520" y="25"/>
                  </a:lnTo>
                  <a:close/>
                </a:path>
              </a:pathLst>
            </a:custGeom>
            <a:solidFill>
              <a:srgbClr val="004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4" name="object 654">
              <a:extLst>
                <a:ext uri="{FF2B5EF4-FFF2-40B4-BE49-F238E27FC236}">
                  <a16:creationId xmlns:a16="http://schemas.microsoft.com/office/drawing/2014/main" id="{14CFE658-0850-F3EB-85B4-B677737D9DE7}"/>
                </a:ext>
              </a:extLst>
            </p:cNvPr>
            <p:cNvSpPr/>
            <p:nvPr/>
          </p:nvSpPr>
          <p:spPr>
            <a:xfrm>
              <a:off x="4140441" y="1737994"/>
              <a:ext cx="24765" cy="34290"/>
            </a:xfrm>
            <a:custGeom>
              <a:avLst/>
              <a:gdLst/>
              <a:ahLst/>
              <a:cxnLst/>
              <a:rect l="l" t="t" r="r" b="b"/>
              <a:pathLst>
                <a:path w="24764" h="34289">
                  <a:moveTo>
                    <a:pt x="3987" y="26276"/>
                  </a:moveTo>
                  <a:lnTo>
                    <a:pt x="0" y="34150"/>
                  </a:lnTo>
                  <a:lnTo>
                    <a:pt x="698" y="33032"/>
                  </a:lnTo>
                  <a:lnTo>
                    <a:pt x="3987" y="26276"/>
                  </a:lnTo>
                  <a:close/>
                </a:path>
                <a:path w="24764" h="34289">
                  <a:moveTo>
                    <a:pt x="6883" y="20789"/>
                  </a:moveTo>
                  <a:lnTo>
                    <a:pt x="4851" y="24498"/>
                  </a:lnTo>
                  <a:lnTo>
                    <a:pt x="3987" y="26276"/>
                  </a:lnTo>
                  <a:lnTo>
                    <a:pt x="6883" y="20789"/>
                  </a:lnTo>
                  <a:close/>
                </a:path>
                <a:path w="24764" h="34289">
                  <a:moveTo>
                    <a:pt x="20650" y="6388"/>
                  </a:moveTo>
                  <a:lnTo>
                    <a:pt x="16332" y="13258"/>
                  </a:lnTo>
                  <a:lnTo>
                    <a:pt x="13881" y="17056"/>
                  </a:lnTo>
                  <a:lnTo>
                    <a:pt x="18808" y="9461"/>
                  </a:lnTo>
                  <a:lnTo>
                    <a:pt x="20650" y="6388"/>
                  </a:lnTo>
                  <a:close/>
                </a:path>
                <a:path w="24764" h="34289">
                  <a:moveTo>
                    <a:pt x="24765" y="0"/>
                  </a:moveTo>
                  <a:lnTo>
                    <a:pt x="22809" y="2794"/>
                  </a:lnTo>
                  <a:lnTo>
                    <a:pt x="20650" y="6388"/>
                  </a:lnTo>
                  <a:lnTo>
                    <a:pt x="23126" y="2413"/>
                  </a:lnTo>
                  <a:lnTo>
                    <a:pt x="24765" y="0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5" name="object 655">
              <a:extLst>
                <a:ext uri="{FF2B5EF4-FFF2-40B4-BE49-F238E27FC236}">
                  <a16:creationId xmlns:a16="http://schemas.microsoft.com/office/drawing/2014/main" id="{818B7499-9ABB-F3B8-2847-A489180ED9E0}"/>
                </a:ext>
              </a:extLst>
            </p:cNvPr>
            <p:cNvSpPr/>
            <p:nvPr/>
          </p:nvSpPr>
          <p:spPr>
            <a:xfrm>
              <a:off x="4129481" y="178439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F94A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6" name="object 656">
              <a:extLst>
                <a:ext uri="{FF2B5EF4-FFF2-40B4-BE49-F238E27FC236}">
                  <a16:creationId xmlns:a16="http://schemas.microsoft.com/office/drawing/2014/main" id="{C95CE712-0DC3-882B-3421-4800F409F215}"/>
                </a:ext>
              </a:extLst>
            </p:cNvPr>
            <p:cNvSpPr/>
            <p:nvPr/>
          </p:nvSpPr>
          <p:spPr>
            <a:xfrm>
              <a:off x="4112205" y="1820139"/>
              <a:ext cx="55880" cy="41275"/>
            </a:xfrm>
            <a:custGeom>
              <a:avLst/>
              <a:gdLst/>
              <a:ahLst/>
              <a:cxnLst/>
              <a:rect l="l" t="t" r="r" b="b"/>
              <a:pathLst>
                <a:path w="55879" h="41275">
                  <a:moveTo>
                    <a:pt x="37553" y="25184"/>
                  </a:moveTo>
                  <a:lnTo>
                    <a:pt x="21932" y="25184"/>
                  </a:lnTo>
                  <a:lnTo>
                    <a:pt x="33235" y="25730"/>
                  </a:lnTo>
                  <a:lnTo>
                    <a:pt x="36258" y="26047"/>
                  </a:lnTo>
                  <a:lnTo>
                    <a:pt x="37541" y="26225"/>
                  </a:lnTo>
                  <a:lnTo>
                    <a:pt x="37553" y="25184"/>
                  </a:lnTo>
                  <a:close/>
                </a:path>
                <a:path w="55879" h="41275">
                  <a:moveTo>
                    <a:pt x="35293" y="0"/>
                  </a:moveTo>
                  <a:lnTo>
                    <a:pt x="34404" y="622"/>
                  </a:lnTo>
                  <a:lnTo>
                    <a:pt x="34366" y="952"/>
                  </a:lnTo>
                  <a:lnTo>
                    <a:pt x="34175" y="1536"/>
                  </a:lnTo>
                  <a:lnTo>
                    <a:pt x="26263" y="12306"/>
                  </a:lnTo>
                  <a:lnTo>
                    <a:pt x="22733" y="16014"/>
                  </a:lnTo>
                  <a:lnTo>
                    <a:pt x="18567" y="19113"/>
                  </a:lnTo>
                  <a:lnTo>
                    <a:pt x="12865" y="22415"/>
                  </a:lnTo>
                  <a:lnTo>
                    <a:pt x="11595" y="23075"/>
                  </a:lnTo>
                  <a:lnTo>
                    <a:pt x="10299" y="23672"/>
                  </a:lnTo>
                  <a:lnTo>
                    <a:pt x="12560" y="25425"/>
                  </a:lnTo>
                  <a:lnTo>
                    <a:pt x="14173" y="25298"/>
                  </a:lnTo>
                  <a:lnTo>
                    <a:pt x="15671" y="25222"/>
                  </a:lnTo>
                  <a:lnTo>
                    <a:pt x="17157" y="25196"/>
                  </a:lnTo>
                  <a:lnTo>
                    <a:pt x="37553" y="25184"/>
                  </a:lnTo>
                  <a:lnTo>
                    <a:pt x="37642" y="17652"/>
                  </a:lnTo>
                  <a:lnTo>
                    <a:pt x="41681" y="10147"/>
                  </a:lnTo>
                  <a:lnTo>
                    <a:pt x="49403" y="3962"/>
                  </a:lnTo>
                  <a:lnTo>
                    <a:pt x="54657" y="3962"/>
                  </a:lnTo>
                  <a:lnTo>
                    <a:pt x="53949" y="3301"/>
                  </a:lnTo>
                  <a:lnTo>
                    <a:pt x="52616" y="2476"/>
                  </a:lnTo>
                  <a:lnTo>
                    <a:pt x="52108" y="2247"/>
                  </a:lnTo>
                  <a:lnTo>
                    <a:pt x="49276" y="1447"/>
                  </a:lnTo>
                  <a:lnTo>
                    <a:pt x="42862" y="482"/>
                  </a:lnTo>
                  <a:lnTo>
                    <a:pt x="35293" y="0"/>
                  </a:lnTo>
                  <a:close/>
                </a:path>
                <a:path w="55879" h="41275">
                  <a:moveTo>
                    <a:pt x="54657" y="3962"/>
                  </a:moveTo>
                  <a:lnTo>
                    <a:pt x="49403" y="3962"/>
                  </a:lnTo>
                  <a:lnTo>
                    <a:pt x="51333" y="4317"/>
                  </a:lnTo>
                  <a:lnTo>
                    <a:pt x="53340" y="4622"/>
                  </a:lnTo>
                  <a:lnTo>
                    <a:pt x="55372" y="4902"/>
                  </a:lnTo>
                  <a:lnTo>
                    <a:pt x="54657" y="3962"/>
                  </a:lnTo>
                  <a:close/>
                </a:path>
                <a:path w="55879" h="41275">
                  <a:moveTo>
                    <a:pt x="38049" y="32092"/>
                  </a:moveTo>
                  <a:lnTo>
                    <a:pt x="36868" y="32537"/>
                  </a:lnTo>
                  <a:lnTo>
                    <a:pt x="33985" y="33502"/>
                  </a:lnTo>
                  <a:lnTo>
                    <a:pt x="31661" y="34137"/>
                  </a:lnTo>
                  <a:lnTo>
                    <a:pt x="27686" y="35013"/>
                  </a:lnTo>
                  <a:lnTo>
                    <a:pt x="33159" y="37998"/>
                  </a:lnTo>
                  <a:lnTo>
                    <a:pt x="37820" y="40093"/>
                  </a:lnTo>
                  <a:lnTo>
                    <a:pt x="39814" y="40652"/>
                  </a:lnTo>
                  <a:lnTo>
                    <a:pt x="41211" y="41084"/>
                  </a:lnTo>
                  <a:lnTo>
                    <a:pt x="42697" y="41020"/>
                  </a:lnTo>
                  <a:lnTo>
                    <a:pt x="44513" y="40449"/>
                  </a:lnTo>
                  <a:lnTo>
                    <a:pt x="45173" y="40170"/>
                  </a:lnTo>
                  <a:lnTo>
                    <a:pt x="43243" y="39128"/>
                  </a:lnTo>
                  <a:lnTo>
                    <a:pt x="41287" y="38125"/>
                  </a:lnTo>
                  <a:lnTo>
                    <a:pt x="39382" y="37210"/>
                  </a:lnTo>
                  <a:lnTo>
                    <a:pt x="38798" y="35471"/>
                  </a:lnTo>
                  <a:lnTo>
                    <a:pt x="38366" y="33756"/>
                  </a:lnTo>
                  <a:lnTo>
                    <a:pt x="38049" y="32092"/>
                  </a:lnTo>
                  <a:close/>
                </a:path>
                <a:path w="55879" h="41275">
                  <a:moveTo>
                    <a:pt x="1778" y="8483"/>
                  </a:moveTo>
                  <a:lnTo>
                    <a:pt x="0" y="10477"/>
                  </a:lnTo>
                  <a:lnTo>
                    <a:pt x="114" y="11239"/>
                  </a:lnTo>
                  <a:lnTo>
                    <a:pt x="342" y="12026"/>
                  </a:lnTo>
                  <a:lnTo>
                    <a:pt x="698" y="12826"/>
                  </a:lnTo>
                  <a:lnTo>
                    <a:pt x="2654" y="11544"/>
                  </a:lnTo>
                  <a:lnTo>
                    <a:pt x="3644" y="10921"/>
                  </a:lnTo>
                  <a:lnTo>
                    <a:pt x="3327" y="10667"/>
                  </a:lnTo>
                  <a:lnTo>
                    <a:pt x="2667" y="10058"/>
                  </a:lnTo>
                  <a:lnTo>
                    <a:pt x="2159" y="9321"/>
                  </a:lnTo>
                  <a:lnTo>
                    <a:pt x="1778" y="8483"/>
                  </a:ln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7" name="object 657">
              <a:extLst>
                <a:ext uri="{FF2B5EF4-FFF2-40B4-BE49-F238E27FC236}">
                  <a16:creationId xmlns:a16="http://schemas.microsoft.com/office/drawing/2014/main" id="{4E046299-EF05-299C-FEDF-4D139E4369CC}"/>
                </a:ext>
              </a:extLst>
            </p:cNvPr>
            <p:cNvSpPr/>
            <p:nvPr/>
          </p:nvSpPr>
          <p:spPr>
            <a:xfrm>
              <a:off x="4149749" y="1824105"/>
              <a:ext cx="48260" cy="48895"/>
            </a:xfrm>
            <a:custGeom>
              <a:avLst/>
              <a:gdLst/>
              <a:ahLst/>
              <a:cxnLst/>
              <a:rect l="l" t="t" r="r" b="b"/>
              <a:pathLst>
                <a:path w="48260" h="48894">
                  <a:moveTo>
                    <a:pt x="11861" y="0"/>
                  </a:moveTo>
                  <a:lnTo>
                    <a:pt x="4140" y="6184"/>
                  </a:lnTo>
                  <a:lnTo>
                    <a:pt x="101" y="13677"/>
                  </a:lnTo>
                  <a:lnTo>
                    <a:pt x="0" y="22263"/>
                  </a:lnTo>
                  <a:lnTo>
                    <a:pt x="2819" y="22783"/>
                  </a:lnTo>
                  <a:lnTo>
                    <a:pt x="4038" y="23253"/>
                  </a:lnTo>
                  <a:lnTo>
                    <a:pt x="5041" y="23926"/>
                  </a:lnTo>
                  <a:lnTo>
                    <a:pt x="5118" y="24777"/>
                  </a:lnTo>
                  <a:lnTo>
                    <a:pt x="5079" y="25311"/>
                  </a:lnTo>
                  <a:lnTo>
                    <a:pt x="3771" y="26504"/>
                  </a:lnTo>
                  <a:lnTo>
                    <a:pt x="1054" y="27914"/>
                  </a:lnTo>
                  <a:lnTo>
                    <a:pt x="507" y="28117"/>
                  </a:lnTo>
                  <a:lnTo>
                    <a:pt x="812" y="29794"/>
                  </a:lnTo>
                  <a:lnTo>
                    <a:pt x="1257" y="31508"/>
                  </a:lnTo>
                  <a:lnTo>
                    <a:pt x="1841" y="33248"/>
                  </a:lnTo>
                  <a:lnTo>
                    <a:pt x="7632" y="36207"/>
                  </a:lnTo>
                  <a:lnTo>
                    <a:pt x="13538" y="39382"/>
                  </a:lnTo>
                  <a:lnTo>
                    <a:pt x="26454" y="47053"/>
                  </a:lnTo>
                  <a:lnTo>
                    <a:pt x="28562" y="48209"/>
                  </a:lnTo>
                  <a:lnTo>
                    <a:pt x="29260" y="48260"/>
                  </a:lnTo>
                  <a:lnTo>
                    <a:pt x="31241" y="48856"/>
                  </a:lnTo>
                  <a:lnTo>
                    <a:pt x="33439" y="48374"/>
                  </a:lnTo>
                  <a:lnTo>
                    <a:pt x="35636" y="46990"/>
                  </a:lnTo>
                  <a:lnTo>
                    <a:pt x="27597" y="43370"/>
                  </a:lnTo>
                  <a:lnTo>
                    <a:pt x="26238" y="39154"/>
                  </a:lnTo>
                  <a:lnTo>
                    <a:pt x="25577" y="35179"/>
                  </a:lnTo>
                  <a:lnTo>
                    <a:pt x="25577" y="31470"/>
                  </a:lnTo>
                  <a:lnTo>
                    <a:pt x="26423" y="24427"/>
                  </a:lnTo>
                  <a:lnTo>
                    <a:pt x="28914" y="17984"/>
                  </a:lnTo>
                  <a:lnTo>
                    <a:pt x="32982" y="12116"/>
                  </a:lnTo>
                  <a:lnTo>
                    <a:pt x="38557" y="6794"/>
                  </a:lnTo>
                  <a:lnTo>
                    <a:pt x="47815" y="8280"/>
                  </a:lnTo>
                  <a:lnTo>
                    <a:pt x="46723" y="5562"/>
                  </a:lnTo>
                  <a:lnTo>
                    <a:pt x="45034" y="3683"/>
                  </a:lnTo>
                  <a:lnTo>
                    <a:pt x="42735" y="3022"/>
                  </a:lnTo>
                  <a:lnTo>
                    <a:pt x="27927" y="2311"/>
                  </a:lnTo>
                  <a:lnTo>
                    <a:pt x="13792" y="355"/>
                  </a:lnTo>
                  <a:lnTo>
                    <a:pt x="11861" y="0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8" name="object 658">
              <a:extLst>
                <a:ext uri="{FF2B5EF4-FFF2-40B4-BE49-F238E27FC236}">
                  <a16:creationId xmlns:a16="http://schemas.microsoft.com/office/drawing/2014/main" id="{59F47401-EF7F-568D-9D80-7723C4DE56DB}"/>
                </a:ext>
              </a:extLst>
            </p:cNvPr>
            <p:cNvSpPr/>
            <p:nvPr/>
          </p:nvSpPr>
          <p:spPr>
            <a:xfrm>
              <a:off x="4175323" y="1830903"/>
              <a:ext cx="48895" cy="50800"/>
            </a:xfrm>
            <a:custGeom>
              <a:avLst/>
              <a:gdLst/>
              <a:ahLst/>
              <a:cxnLst/>
              <a:rect l="l" t="t" r="r" b="b"/>
              <a:pathLst>
                <a:path w="48895" h="50800">
                  <a:moveTo>
                    <a:pt x="12979" y="0"/>
                  </a:moveTo>
                  <a:lnTo>
                    <a:pt x="7409" y="5321"/>
                  </a:lnTo>
                  <a:lnTo>
                    <a:pt x="3341" y="11190"/>
                  </a:lnTo>
                  <a:lnTo>
                    <a:pt x="847" y="17632"/>
                  </a:lnTo>
                  <a:lnTo>
                    <a:pt x="0" y="24676"/>
                  </a:lnTo>
                  <a:lnTo>
                    <a:pt x="0" y="28384"/>
                  </a:lnTo>
                  <a:lnTo>
                    <a:pt x="660" y="32346"/>
                  </a:lnTo>
                  <a:lnTo>
                    <a:pt x="2019" y="36576"/>
                  </a:lnTo>
                  <a:lnTo>
                    <a:pt x="17399" y="43573"/>
                  </a:lnTo>
                  <a:lnTo>
                    <a:pt x="23825" y="46736"/>
                  </a:lnTo>
                  <a:lnTo>
                    <a:pt x="29743" y="49441"/>
                  </a:lnTo>
                  <a:lnTo>
                    <a:pt x="32359" y="50253"/>
                  </a:lnTo>
                  <a:lnTo>
                    <a:pt x="34696" y="49669"/>
                  </a:lnTo>
                  <a:lnTo>
                    <a:pt x="37020" y="48107"/>
                  </a:lnTo>
                  <a:lnTo>
                    <a:pt x="27368" y="43268"/>
                  </a:lnTo>
                  <a:lnTo>
                    <a:pt x="26174" y="39458"/>
                  </a:lnTo>
                  <a:lnTo>
                    <a:pt x="25577" y="35788"/>
                  </a:lnTo>
                  <a:lnTo>
                    <a:pt x="25577" y="32283"/>
                  </a:lnTo>
                  <a:lnTo>
                    <a:pt x="26368" y="25521"/>
                  </a:lnTo>
                  <a:lnTo>
                    <a:pt x="28740" y="19213"/>
                  </a:lnTo>
                  <a:lnTo>
                    <a:pt x="32692" y="13379"/>
                  </a:lnTo>
                  <a:lnTo>
                    <a:pt x="38227" y="8039"/>
                  </a:lnTo>
                  <a:lnTo>
                    <a:pt x="45262" y="9169"/>
                  </a:lnTo>
                  <a:lnTo>
                    <a:pt x="48653" y="9626"/>
                  </a:lnTo>
                  <a:lnTo>
                    <a:pt x="33248" y="3162"/>
                  </a:lnTo>
                  <a:lnTo>
                    <a:pt x="12979" y="0"/>
                  </a:ln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9" name="object 659">
              <a:extLst>
                <a:ext uri="{FF2B5EF4-FFF2-40B4-BE49-F238E27FC236}">
                  <a16:creationId xmlns:a16="http://schemas.microsoft.com/office/drawing/2014/main" id="{94AFDB99-4D67-7D5B-D5F8-73FC55E93A16}"/>
                </a:ext>
              </a:extLst>
            </p:cNvPr>
            <p:cNvSpPr/>
            <p:nvPr/>
          </p:nvSpPr>
          <p:spPr>
            <a:xfrm>
              <a:off x="4200906" y="1838948"/>
              <a:ext cx="50165" cy="51435"/>
            </a:xfrm>
            <a:custGeom>
              <a:avLst/>
              <a:gdLst/>
              <a:ahLst/>
              <a:cxnLst/>
              <a:rect l="l" t="t" r="r" b="b"/>
              <a:pathLst>
                <a:path w="50164" h="51435">
                  <a:moveTo>
                    <a:pt x="12649" y="0"/>
                  </a:moveTo>
                  <a:lnTo>
                    <a:pt x="0" y="27736"/>
                  </a:lnTo>
                  <a:lnTo>
                    <a:pt x="596" y="31407"/>
                  </a:lnTo>
                  <a:lnTo>
                    <a:pt x="1790" y="35229"/>
                  </a:lnTo>
                  <a:lnTo>
                    <a:pt x="5067" y="36830"/>
                  </a:lnTo>
                  <a:lnTo>
                    <a:pt x="18859" y="43865"/>
                  </a:lnTo>
                  <a:lnTo>
                    <a:pt x="25272" y="47282"/>
                  </a:lnTo>
                  <a:lnTo>
                    <a:pt x="29629" y="49491"/>
                  </a:lnTo>
                  <a:lnTo>
                    <a:pt x="29933" y="49618"/>
                  </a:lnTo>
                  <a:lnTo>
                    <a:pt x="34353" y="50952"/>
                  </a:lnTo>
                  <a:lnTo>
                    <a:pt x="39954" y="46456"/>
                  </a:lnTo>
                  <a:lnTo>
                    <a:pt x="42586" y="41795"/>
                  </a:lnTo>
                  <a:lnTo>
                    <a:pt x="34607" y="41795"/>
                  </a:lnTo>
                  <a:lnTo>
                    <a:pt x="27990" y="40182"/>
                  </a:lnTo>
                  <a:lnTo>
                    <a:pt x="26790" y="36830"/>
                  </a:lnTo>
                  <a:lnTo>
                    <a:pt x="26883" y="28790"/>
                  </a:lnTo>
                  <a:lnTo>
                    <a:pt x="27101" y="27051"/>
                  </a:lnTo>
                  <a:lnTo>
                    <a:pt x="27800" y="24231"/>
                  </a:lnTo>
                  <a:lnTo>
                    <a:pt x="30441" y="16332"/>
                  </a:lnTo>
                  <a:lnTo>
                    <a:pt x="35636" y="10591"/>
                  </a:lnTo>
                  <a:lnTo>
                    <a:pt x="49741" y="10591"/>
                  </a:lnTo>
                  <a:lnTo>
                    <a:pt x="47497" y="5575"/>
                  </a:lnTo>
                  <a:lnTo>
                    <a:pt x="43586" y="4394"/>
                  </a:lnTo>
                  <a:lnTo>
                    <a:pt x="42100" y="3771"/>
                  </a:lnTo>
                  <a:lnTo>
                    <a:pt x="33324" y="2971"/>
                  </a:lnTo>
                  <a:lnTo>
                    <a:pt x="19684" y="1117"/>
                  </a:lnTo>
                  <a:lnTo>
                    <a:pt x="16141" y="596"/>
                  </a:lnTo>
                  <a:lnTo>
                    <a:pt x="12649" y="0"/>
                  </a:lnTo>
                  <a:close/>
                </a:path>
                <a:path w="50164" h="51435">
                  <a:moveTo>
                    <a:pt x="49741" y="10591"/>
                  </a:moveTo>
                  <a:lnTo>
                    <a:pt x="35636" y="10591"/>
                  </a:lnTo>
                  <a:lnTo>
                    <a:pt x="39636" y="11582"/>
                  </a:lnTo>
                  <a:lnTo>
                    <a:pt x="42227" y="12661"/>
                  </a:lnTo>
                  <a:lnTo>
                    <a:pt x="43751" y="16294"/>
                  </a:lnTo>
                  <a:lnTo>
                    <a:pt x="43751" y="23329"/>
                  </a:lnTo>
                  <a:lnTo>
                    <a:pt x="43319" y="26035"/>
                  </a:lnTo>
                  <a:lnTo>
                    <a:pt x="42405" y="28790"/>
                  </a:lnTo>
                  <a:lnTo>
                    <a:pt x="40486" y="36601"/>
                  </a:lnTo>
                  <a:lnTo>
                    <a:pt x="40407" y="36830"/>
                  </a:lnTo>
                  <a:lnTo>
                    <a:pt x="34607" y="41795"/>
                  </a:lnTo>
                  <a:lnTo>
                    <a:pt x="42586" y="41795"/>
                  </a:lnTo>
                  <a:lnTo>
                    <a:pt x="47726" y="30556"/>
                  </a:lnTo>
                  <a:lnTo>
                    <a:pt x="49021" y="26822"/>
                  </a:lnTo>
                  <a:lnTo>
                    <a:pt x="49707" y="23152"/>
                  </a:lnTo>
                  <a:lnTo>
                    <a:pt x="49910" y="19240"/>
                  </a:lnTo>
                  <a:lnTo>
                    <a:pt x="49923" y="10998"/>
                  </a:lnTo>
                  <a:lnTo>
                    <a:pt x="49741" y="10591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0" name="object 660">
              <a:extLst>
                <a:ext uri="{FF2B5EF4-FFF2-40B4-BE49-F238E27FC236}">
                  <a16:creationId xmlns:a16="http://schemas.microsoft.com/office/drawing/2014/main" id="{B51F5FEB-1AAD-DE73-5F4E-4DB7D1ACF684}"/>
                </a:ext>
              </a:extLst>
            </p:cNvPr>
            <p:cNvSpPr/>
            <p:nvPr/>
          </p:nvSpPr>
          <p:spPr>
            <a:xfrm>
              <a:off x="4227662" y="1849537"/>
              <a:ext cx="17145" cy="31750"/>
            </a:xfrm>
            <a:custGeom>
              <a:avLst/>
              <a:gdLst/>
              <a:ahLst/>
              <a:cxnLst/>
              <a:rect l="l" t="t" r="r" b="b"/>
              <a:pathLst>
                <a:path w="17145" h="31750">
                  <a:moveTo>
                    <a:pt x="8877" y="0"/>
                  </a:moveTo>
                  <a:lnTo>
                    <a:pt x="3683" y="5740"/>
                  </a:lnTo>
                  <a:lnTo>
                    <a:pt x="1041" y="13677"/>
                  </a:lnTo>
                  <a:lnTo>
                    <a:pt x="342" y="16471"/>
                  </a:lnTo>
                  <a:lnTo>
                    <a:pt x="0" y="19189"/>
                  </a:lnTo>
                  <a:lnTo>
                    <a:pt x="0" y="26162"/>
                  </a:lnTo>
                  <a:lnTo>
                    <a:pt x="1244" y="29591"/>
                  </a:lnTo>
                  <a:lnTo>
                    <a:pt x="7861" y="31216"/>
                  </a:lnTo>
                  <a:lnTo>
                    <a:pt x="13677" y="26225"/>
                  </a:lnTo>
                  <a:lnTo>
                    <a:pt x="15659" y="18199"/>
                  </a:lnTo>
                  <a:lnTo>
                    <a:pt x="16573" y="15455"/>
                  </a:lnTo>
                  <a:lnTo>
                    <a:pt x="16992" y="12738"/>
                  </a:lnTo>
                  <a:lnTo>
                    <a:pt x="16992" y="10312"/>
                  </a:lnTo>
                  <a:lnTo>
                    <a:pt x="16992" y="5702"/>
                  </a:lnTo>
                  <a:lnTo>
                    <a:pt x="15468" y="2070"/>
                  </a:lnTo>
                  <a:lnTo>
                    <a:pt x="12890" y="990"/>
                  </a:lnTo>
                  <a:lnTo>
                    <a:pt x="8877" y="0"/>
                  </a:lnTo>
                  <a:close/>
                </a:path>
              </a:pathLst>
            </a:custGeom>
            <a:solidFill>
              <a:srgbClr val="004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1" name="object 661">
              <a:extLst>
                <a:ext uri="{FF2B5EF4-FFF2-40B4-BE49-F238E27FC236}">
                  <a16:creationId xmlns:a16="http://schemas.microsoft.com/office/drawing/2014/main" id="{581DE466-3C12-C2E2-6950-ACA10B315E7A}"/>
                </a:ext>
              </a:extLst>
            </p:cNvPr>
            <p:cNvSpPr/>
            <p:nvPr/>
          </p:nvSpPr>
          <p:spPr>
            <a:xfrm>
              <a:off x="4113982" y="1779090"/>
              <a:ext cx="49530" cy="52069"/>
            </a:xfrm>
            <a:custGeom>
              <a:avLst/>
              <a:gdLst/>
              <a:ahLst/>
              <a:cxnLst/>
              <a:rect l="l" t="t" r="r" b="b"/>
              <a:pathLst>
                <a:path w="49529" h="52069">
                  <a:moveTo>
                    <a:pt x="27945" y="21424"/>
                  </a:moveTo>
                  <a:lnTo>
                    <a:pt x="15290" y="21424"/>
                  </a:lnTo>
                  <a:lnTo>
                    <a:pt x="15836" y="21526"/>
                  </a:lnTo>
                  <a:lnTo>
                    <a:pt x="16243" y="21945"/>
                  </a:lnTo>
                  <a:lnTo>
                    <a:pt x="16509" y="22275"/>
                  </a:lnTo>
                  <a:lnTo>
                    <a:pt x="16586" y="23367"/>
                  </a:lnTo>
                  <a:lnTo>
                    <a:pt x="16332" y="24625"/>
                  </a:lnTo>
                  <a:lnTo>
                    <a:pt x="15354" y="27139"/>
                  </a:lnTo>
                  <a:lnTo>
                    <a:pt x="14084" y="29514"/>
                  </a:lnTo>
                  <a:lnTo>
                    <a:pt x="12852" y="31876"/>
                  </a:lnTo>
                  <a:lnTo>
                    <a:pt x="11417" y="34175"/>
                  </a:lnTo>
                  <a:lnTo>
                    <a:pt x="7001" y="41020"/>
                  </a:lnTo>
                  <a:lnTo>
                    <a:pt x="3746" y="45161"/>
                  </a:lnTo>
                  <a:lnTo>
                    <a:pt x="0" y="49529"/>
                  </a:lnTo>
                  <a:lnTo>
                    <a:pt x="380" y="50368"/>
                  </a:lnTo>
                  <a:lnTo>
                    <a:pt x="888" y="51104"/>
                  </a:lnTo>
                  <a:lnTo>
                    <a:pt x="1765" y="51892"/>
                  </a:lnTo>
                  <a:lnTo>
                    <a:pt x="3365" y="51041"/>
                  </a:lnTo>
                  <a:lnTo>
                    <a:pt x="7848" y="48386"/>
                  </a:lnTo>
                  <a:lnTo>
                    <a:pt x="26512" y="40919"/>
                  </a:lnTo>
                  <a:lnTo>
                    <a:pt x="27406" y="40639"/>
                  </a:lnTo>
                  <a:lnTo>
                    <a:pt x="29908" y="40144"/>
                  </a:lnTo>
                  <a:lnTo>
                    <a:pt x="30556" y="40131"/>
                  </a:lnTo>
                  <a:lnTo>
                    <a:pt x="34820" y="40131"/>
                  </a:lnTo>
                  <a:lnTo>
                    <a:pt x="38557" y="37515"/>
                  </a:lnTo>
                  <a:lnTo>
                    <a:pt x="42887" y="33959"/>
                  </a:lnTo>
                  <a:lnTo>
                    <a:pt x="46367" y="30632"/>
                  </a:lnTo>
                  <a:lnTo>
                    <a:pt x="47066" y="29883"/>
                  </a:lnTo>
                  <a:lnTo>
                    <a:pt x="47459" y="29349"/>
                  </a:lnTo>
                  <a:lnTo>
                    <a:pt x="48239" y="28460"/>
                  </a:lnTo>
                  <a:lnTo>
                    <a:pt x="44818" y="28460"/>
                  </a:lnTo>
                  <a:lnTo>
                    <a:pt x="35190" y="25965"/>
                  </a:lnTo>
                  <a:lnTo>
                    <a:pt x="27945" y="21424"/>
                  </a:lnTo>
                  <a:close/>
                </a:path>
                <a:path w="49529" h="52069">
                  <a:moveTo>
                    <a:pt x="34820" y="40131"/>
                  </a:moveTo>
                  <a:lnTo>
                    <a:pt x="31356" y="40131"/>
                  </a:lnTo>
                  <a:lnTo>
                    <a:pt x="31991" y="40157"/>
                  </a:lnTo>
                  <a:lnTo>
                    <a:pt x="32410" y="40652"/>
                  </a:lnTo>
                  <a:lnTo>
                    <a:pt x="32575" y="40919"/>
                  </a:lnTo>
                  <a:lnTo>
                    <a:pt x="32626" y="41668"/>
                  </a:lnTo>
                  <a:lnTo>
                    <a:pt x="34820" y="40131"/>
                  </a:lnTo>
                  <a:close/>
                </a:path>
                <a:path w="49529" h="52069">
                  <a:moveTo>
                    <a:pt x="49428" y="24447"/>
                  </a:moveTo>
                  <a:lnTo>
                    <a:pt x="47828" y="25768"/>
                  </a:lnTo>
                  <a:lnTo>
                    <a:pt x="46237" y="27139"/>
                  </a:lnTo>
                  <a:lnTo>
                    <a:pt x="44818" y="28460"/>
                  </a:lnTo>
                  <a:lnTo>
                    <a:pt x="48239" y="28460"/>
                  </a:lnTo>
                  <a:lnTo>
                    <a:pt x="48640" y="28003"/>
                  </a:lnTo>
                  <a:lnTo>
                    <a:pt x="49288" y="26327"/>
                  </a:lnTo>
                  <a:lnTo>
                    <a:pt x="49428" y="24447"/>
                  </a:lnTo>
                  <a:close/>
                </a:path>
                <a:path w="49529" h="52069">
                  <a:moveTo>
                    <a:pt x="22186" y="0"/>
                  </a:moveTo>
                  <a:lnTo>
                    <a:pt x="4559" y="25133"/>
                  </a:lnTo>
                  <a:lnTo>
                    <a:pt x="5549" y="24599"/>
                  </a:lnTo>
                  <a:lnTo>
                    <a:pt x="6553" y="24104"/>
                  </a:lnTo>
                  <a:lnTo>
                    <a:pt x="14604" y="21424"/>
                  </a:lnTo>
                  <a:lnTo>
                    <a:pt x="27945" y="21424"/>
                  </a:lnTo>
                  <a:lnTo>
                    <a:pt x="27585" y="21199"/>
                  </a:lnTo>
                  <a:lnTo>
                    <a:pt x="22060" y="14294"/>
                  </a:lnTo>
                  <a:lnTo>
                    <a:pt x="18668" y="5384"/>
                  </a:lnTo>
                  <a:lnTo>
                    <a:pt x="19875" y="3657"/>
                  </a:lnTo>
                  <a:lnTo>
                    <a:pt x="21056" y="1841"/>
                  </a:lnTo>
                  <a:lnTo>
                    <a:pt x="22186" y="0"/>
                  </a:ln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2" name="object 662">
              <a:extLst>
                <a:ext uri="{FF2B5EF4-FFF2-40B4-BE49-F238E27FC236}">
                  <a16:creationId xmlns:a16="http://schemas.microsoft.com/office/drawing/2014/main" id="{D57E6891-448C-EA55-AE76-6A924DF1BA14}"/>
                </a:ext>
              </a:extLst>
            </p:cNvPr>
            <p:cNvSpPr/>
            <p:nvPr/>
          </p:nvSpPr>
          <p:spPr>
            <a:xfrm>
              <a:off x="4132652" y="1755031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21678" y="0"/>
                  </a:moveTo>
                  <a:lnTo>
                    <a:pt x="8496" y="15989"/>
                  </a:lnTo>
                  <a:lnTo>
                    <a:pt x="2387" y="25895"/>
                  </a:lnTo>
                  <a:lnTo>
                    <a:pt x="1206" y="27711"/>
                  </a:lnTo>
                  <a:lnTo>
                    <a:pt x="0" y="29451"/>
                  </a:lnTo>
                  <a:lnTo>
                    <a:pt x="3391" y="38359"/>
                  </a:lnTo>
                  <a:lnTo>
                    <a:pt x="8916" y="45259"/>
                  </a:lnTo>
                  <a:lnTo>
                    <a:pt x="16521" y="50021"/>
                  </a:lnTo>
                  <a:lnTo>
                    <a:pt x="26149" y="52514"/>
                  </a:lnTo>
                  <a:lnTo>
                    <a:pt x="27609" y="51168"/>
                  </a:lnTo>
                  <a:lnTo>
                    <a:pt x="29159" y="49822"/>
                  </a:lnTo>
                  <a:lnTo>
                    <a:pt x="32880" y="46786"/>
                  </a:lnTo>
                  <a:lnTo>
                    <a:pt x="41071" y="40284"/>
                  </a:lnTo>
                  <a:lnTo>
                    <a:pt x="49542" y="34810"/>
                  </a:lnTo>
                  <a:lnTo>
                    <a:pt x="50723" y="33312"/>
                  </a:lnTo>
                  <a:lnTo>
                    <a:pt x="51125" y="32905"/>
                  </a:lnTo>
                  <a:lnTo>
                    <a:pt x="45326" y="32905"/>
                  </a:lnTo>
                  <a:lnTo>
                    <a:pt x="34808" y="30207"/>
                  </a:lnTo>
                  <a:lnTo>
                    <a:pt x="26528" y="25001"/>
                  </a:lnTo>
                  <a:lnTo>
                    <a:pt x="20474" y="17416"/>
                  </a:lnTo>
                  <a:lnTo>
                    <a:pt x="16637" y="7581"/>
                  </a:lnTo>
                  <a:lnTo>
                    <a:pt x="18389" y="5029"/>
                  </a:lnTo>
                  <a:lnTo>
                    <a:pt x="21678" y="0"/>
                  </a:lnTo>
                  <a:close/>
                </a:path>
                <a:path w="52704" h="52705">
                  <a:moveTo>
                    <a:pt x="52324" y="27216"/>
                  </a:moveTo>
                  <a:lnTo>
                    <a:pt x="47713" y="30987"/>
                  </a:lnTo>
                  <a:lnTo>
                    <a:pt x="45326" y="32905"/>
                  </a:lnTo>
                  <a:lnTo>
                    <a:pt x="51125" y="32905"/>
                  </a:lnTo>
                  <a:lnTo>
                    <a:pt x="51866" y="32156"/>
                  </a:lnTo>
                  <a:lnTo>
                    <a:pt x="52412" y="30543"/>
                  </a:lnTo>
                  <a:lnTo>
                    <a:pt x="52324" y="27216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63" name="object 663">
              <a:extLst>
                <a:ext uri="{FF2B5EF4-FFF2-40B4-BE49-F238E27FC236}">
                  <a16:creationId xmlns:a16="http://schemas.microsoft.com/office/drawing/2014/main" id="{C26E0FB0-3CF3-EE02-BF99-793BF68BE540}"/>
                </a:ext>
              </a:extLst>
            </p:cNvPr>
            <p:cNvPicPr/>
            <p:nvPr/>
          </p:nvPicPr>
          <p:blipFill>
            <a:blip r:embed="rId448" cstate="print"/>
            <a:stretch>
              <a:fillRect/>
            </a:stretch>
          </p:blipFill>
          <p:spPr>
            <a:xfrm>
              <a:off x="4190695" y="1714461"/>
              <a:ext cx="17195" cy="7861"/>
            </a:xfrm>
            <a:prstGeom prst="rect">
              <a:avLst/>
            </a:prstGeom>
          </p:spPr>
        </p:pic>
        <p:sp>
          <p:nvSpPr>
            <p:cNvPr id="2664" name="object 664">
              <a:extLst>
                <a:ext uri="{FF2B5EF4-FFF2-40B4-BE49-F238E27FC236}">
                  <a16:creationId xmlns:a16="http://schemas.microsoft.com/office/drawing/2014/main" id="{69887CBA-D526-9B11-A7C3-1C1BBB170972}"/>
                </a:ext>
              </a:extLst>
            </p:cNvPr>
            <p:cNvSpPr/>
            <p:nvPr/>
          </p:nvSpPr>
          <p:spPr>
            <a:xfrm>
              <a:off x="4185724" y="171541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728" y="0"/>
                  </a:lnTo>
                </a:path>
              </a:pathLst>
            </a:custGeom>
            <a:ln w="3175">
              <a:solidFill>
                <a:srgbClr val="83B6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5" name="object 665">
              <a:extLst>
                <a:ext uri="{FF2B5EF4-FFF2-40B4-BE49-F238E27FC236}">
                  <a16:creationId xmlns:a16="http://schemas.microsoft.com/office/drawing/2014/main" id="{1FBD1EC0-1C27-CBD8-5D4E-07010091A841}"/>
                </a:ext>
              </a:extLst>
            </p:cNvPr>
            <p:cNvSpPr/>
            <p:nvPr/>
          </p:nvSpPr>
          <p:spPr>
            <a:xfrm>
              <a:off x="4183983" y="171702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2" y="0"/>
                  </a:lnTo>
                </a:path>
              </a:pathLst>
            </a:custGeom>
            <a:ln w="3175">
              <a:solidFill>
                <a:srgbClr val="84B6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6" name="object 666">
              <a:extLst>
                <a:ext uri="{FF2B5EF4-FFF2-40B4-BE49-F238E27FC236}">
                  <a16:creationId xmlns:a16="http://schemas.microsoft.com/office/drawing/2014/main" id="{949E7E42-DD51-2E8B-2D1F-45E50B902BC4}"/>
                </a:ext>
              </a:extLst>
            </p:cNvPr>
            <p:cNvSpPr/>
            <p:nvPr/>
          </p:nvSpPr>
          <p:spPr>
            <a:xfrm>
              <a:off x="4149367" y="1734130"/>
              <a:ext cx="54610" cy="53975"/>
            </a:xfrm>
            <a:custGeom>
              <a:avLst/>
              <a:gdLst/>
              <a:ahLst/>
              <a:cxnLst/>
              <a:rect l="l" t="t" r="r" b="b"/>
              <a:pathLst>
                <a:path w="54610" h="53975">
                  <a:moveTo>
                    <a:pt x="21772" y="0"/>
                  </a:moveTo>
                  <a:lnTo>
                    <a:pt x="9885" y="13322"/>
                  </a:lnTo>
                  <a:lnTo>
                    <a:pt x="3370" y="23368"/>
                  </a:lnTo>
                  <a:lnTo>
                    <a:pt x="46" y="28295"/>
                  </a:lnTo>
                  <a:lnTo>
                    <a:pt x="0" y="28702"/>
                  </a:lnTo>
                  <a:lnTo>
                    <a:pt x="3755" y="38320"/>
                  </a:lnTo>
                  <a:lnTo>
                    <a:pt x="9812" y="45905"/>
                  </a:lnTo>
                  <a:lnTo>
                    <a:pt x="18092" y="51112"/>
                  </a:lnTo>
                  <a:lnTo>
                    <a:pt x="28605" y="53809"/>
                  </a:lnTo>
                  <a:lnTo>
                    <a:pt x="33354" y="49974"/>
                  </a:lnTo>
                  <a:lnTo>
                    <a:pt x="47197" y="38468"/>
                  </a:lnTo>
                  <a:lnTo>
                    <a:pt x="52569" y="33858"/>
                  </a:lnTo>
                  <a:lnTo>
                    <a:pt x="53015" y="33350"/>
                  </a:lnTo>
                  <a:lnTo>
                    <a:pt x="45813" y="33350"/>
                  </a:lnTo>
                  <a:lnTo>
                    <a:pt x="35689" y="30791"/>
                  </a:lnTo>
                  <a:lnTo>
                    <a:pt x="27669" y="25844"/>
                  </a:lnTo>
                  <a:lnTo>
                    <a:pt x="21876" y="18516"/>
                  </a:lnTo>
                  <a:lnTo>
                    <a:pt x="18432" y="8813"/>
                  </a:lnTo>
                  <a:lnTo>
                    <a:pt x="20337" y="5918"/>
                  </a:lnTo>
                  <a:lnTo>
                    <a:pt x="22227" y="2908"/>
                  </a:lnTo>
                  <a:lnTo>
                    <a:pt x="23953" y="101"/>
                  </a:lnTo>
                  <a:lnTo>
                    <a:pt x="21772" y="0"/>
                  </a:lnTo>
                  <a:close/>
                </a:path>
                <a:path w="54610" h="53975">
                  <a:moveTo>
                    <a:pt x="54055" y="26555"/>
                  </a:moveTo>
                  <a:lnTo>
                    <a:pt x="51350" y="28702"/>
                  </a:lnTo>
                  <a:lnTo>
                    <a:pt x="48544" y="31000"/>
                  </a:lnTo>
                  <a:lnTo>
                    <a:pt x="45813" y="33350"/>
                  </a:lnTo>
                  <a:lnTo>
                    <a:pt x="53015" y="33350"/>
                  </a:lnTo>
                  <a:lnTo>
                    <a:pt x="53738" y="32524"/>
                  </a:lnTo>
                  <a:lnTo>
                    <a:pt x="54227" y="31000"/>
                  </a:lnTo>
                  <a:lnTo>
                    <a:pt x="54119" y="27114"/>
                  </a:lnTo>
                  <a:lnTo>
                    <a:pt x="54055" y="26555"/>
                  </a:lnTo>
                  <a:close/>
                </a:path>
                <a:path w="54610" h="53975">
                  <a:moveTo>
                    <a:pt x="54144" y="27089"/>
                  </a:move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7" name="object 667">
              <a:extLst>
                <a:ext uri="{FF2B5EF4-FFF2-40B4-BE49-F238E27FC236}">
                  <a16:creationId xmlns:a16="http://schemas.microsoft.com/office/drawing/2014/main" id="{0FCEC28F-BCF1-088F-EC8B-8E7C3A793525}"/>
                </a:ext>
              </a:extLst>
            </p:cNvPr>
            <p:cNvSpPr/>
            <p:nvPr/>
          </p:nvSpPr>
          <p:spPr>
            <a:xfrm>
              <a:off x="4167864" y="171442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7533" y="0"/>
                  </a:moveTo>
                  <a:lnTo>
                    <a:pt x="22504" y="38"/>
                  </a:lnTo>
                  <a:lnTo>
                    <a:pt x="21310" y="38"/>
                  </a:lnTo>
                  <a:lnTo>
                    <a:pt x="20193" y="215"/>
                  </a:lnTo>
                  <a:lnTo>
                    <a:pt x="5474" y="19786"/>
                  </a:lnTo>
                  <a:lnTo>
                    <a:pt x="1841" y="25628"/>
                  </a:lnTo>
                  <a:lnTo>
                    <a:pt x="87" y="28295"/>
                  </a:lnTo>
                  <a:lnTo>
                    <a:pt x="0" y="28701"/>
                  </a:lnTo>
                  <a:lnTo>
                    <a:pt x="3381" y="38226"/>
                  </a:lnTo>
                  <a:lnTo>
                    <a:pt x="9174" y="45553"/>
                  </a:lnTo>
                  <a:lnTo>
                    <a:pt x="17194" y="50496"/>
                  </a:lnTo>
                  <a:lnTo>
                    <a:pt x="27318" y="53047"/>
                  </a:lnTo>
                  <a:lnTo>
                    <a:pt x="30048" y="50711"/>
                  </a:lnTo>
                  <a:lnTo>
                    <a:pt x="32855" y="48412"/>
                  </a:lnTo>
                  <a:lnTo>
                    <a:pt x="41503" y="41567"/>
                  </a:lnTo>
                  <a:lnTo>
                    <a:pt x="45009" y="38900"/>
                  </a:lnTo>
                  <a:lnTo>
                    <a:pt x="48933" y="35813"/>
                  </a:lnTo>
                  <a:lnTo>
                    <a:pt x="52533" y="32384"/>
                  </a:lnTo>
                  <a:lnTo>
                    <a:pt x="41821" y="32384"/>
                  </a:lnTo>
                  <a:lnTo>
                    <a:pt x="34468" y="30479"/>
                  </a:lnTo>
                  <a:lnTo>
                    <a:pt x="28130" y="24549"/>
                  </a:lnTo>
                  <a:lnTo>
                    <a:pt x="23444" y="20700"/>
                  </a:lnTo>
                  <a:lnTo>
                    <a:pt x="20650" y="15913"/>
                  </a:lnTo>
                  <a:lnTo>
                    <a:pt x="20737" y="10807"/>
                  </a:lnTo>
                  <a:lnTo>
                    <a:pt x="21018" y="9944"/>
                  </a:lnTo>
                  <a:lnTo>
                    <a:pt x="21818" y="9093"/>
                  </a:lnTo>
                  <a:lnTo>
                    <a:pt x="24104" y="5854"/>
                  </a:lnTo>
                  <a:lnTo>
                    <a:pt x="37659" y="5854"/>
                  </a:lnTo>
                  <a:lnTo>
                    <a:pt x="34125" y="2819"/>
                  </a:lnTo>
                  <a:lnTo>
                    <a:pt x="27533" y="0"/>
                  </a:lnTo>
                  <a:close/>
                </a:path>
                <a:path w="53339" h="53339">
                  <a:moveTo>
                    <a:pt x="37659" y="5854"/>
                  </a:moveTo>
                  <a:lnTo>
                    <a:pt x="24104" y="5854"/>
                  </a:lnTo>
                  <a:lnTo>
                    <a:pt x="31432" y="7785"/>
                  </a:lnTo>
                  <a:lnTo>
                    <a:pt x="37846" y="13017"/>
                  </a:lnTo>
                  <a:lnTo>
                    <a:pt x="42494" y="17373"/>
                  </a:lnTo>
                  <a:lnTo>
                    <a:pt x="45275" y="22288"/>
                  </a:lnTo>
                  <a:lnTo>
                    <a:pt x="45275" y="27165"/>
                  </a:lnTo>
                  <a:lnTo>
                    <a:pt x="44894" y="28295"/>
                  </a:lnTo>
                  <a:lnTo>
                    <a:pt x="44094" y="29146"/>
                  </a:lnTo>
                  <a:lnTo>
                    <a:pt x="41821" y="32384"/>
                  </a:lnTo>
                  <a:lnTo>
                    <a:pt x="52533" y="32384"/>
                  </a:lnTo>
                  <a:lnTo>
                    <a:pt x="52768" y="31940"/>
                  </a:lnTo>
                  <a:lnTo>
                    <a:pt x="53111" y="30797"/>
                  </a:lnTo>
                  <a:lnTo>
                    <a:pt x="53200" y="30416"/>
                  </a:lnTo>
                  <a:lnTo>
                    <a:pt x="53314" y="29578"/>
                  </a:lnTo>
                  <a:lnTo>
                    <a:pt x="53302" y="23875"/>
                  </a:lnTo>
                  <a:lnTo>
                    <a:pt x="50139" y="17322"/>
                  </a:lnTo>
                  <a:lnTo>
                    <a:pt x="43383" y="10807"/>
                  </a:lnTo>
                  <a:lnTo>
                    <a:pt x="42420" y="9944"/>
                  </a:lnTo>
                  <a:lnTo>
                    <a:pt x="37659" y="5854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8" name="object 668">
              <a:extLst>
                <a:ext uri="{FF2B5EF4-FFF2-40B4-BE49-F238E27FC236}">
                  <a16:creationId xmlns:a16="http://schemas.microsoft.com/office/drawing/2014/main" id="{43DE5E9C-D1EF-D503-1E12-5DC68F842CA7}"/>
                </a:ext>
              </a:extLst>
            </p:cNvPr>
            <p:cNvSpPr/>
            <p:nvPr/>
          </p:nvSpPr>
          <p:spPr>
            <a:xfrm>
              <a:off x="4188510" y="1720287"/>
              <a:ext cx="24765" cy="26670"/>
            </a:xfrm>
            <a:custGeom>
              <a:avLst/>
              <a:gdLst/>
              <a:ahLst/>
              <a:cxnLst/>
              <a:rect l="l" t="t" r="r" b="b"/>
              <a:pathLst>
                <a:path w="24764" h="26669">
                  <a:moveTo>
                    <a:pt x="3454" y="0"/>
                  </a:moveTo>
                  <a:lnTo>
                    <a:pt x="1168" y="3238"/>
                  </a:lnTo>
                  <a:lnTo>
                    <a:pt x="368" y="4089"/>
                  </a:lnTo>
                  <a:lnTo>
                    <a:pt x="0" y="5219"/>
                  </a:lnTo>
                  <a:lnTo>
                    <a:pt x="0" y="10058"/>
                  </a:lnTo>
                  <a:lnTo>
                    <a:pt x="2794" y="14846"/>
                  </a:lnTo>
                  <a:lnTo>
                    <a:pt x="7480" y="18681"/>
                  </a:lnTo>
                  <a:lnTo>
                    <a:pt x="13817" y="24612"/>
                  </a:lnTo>
                  <a:lnTo>
                    <a:pt x="21170" y="26530"/>
                  </a:lnTo>
                  <a:lnTo>
                    <a:pt x="23444" y="23291"/>
                  </a:lnTo>
                  <a:lnTo>
                    <a:pt x="24244" y="22440"/>
                  </a:lnTo>
                  <a:lnTo>
                    <a:pt x="24625" y="21297"/>
                  </a:lnTo>
                  <a:lnTo>
                    <a:pt x="24625" y="19989"/>
                  </a:lnTo>
                  <a:lnTo>
                    <a:pt x="24625" y="16421"/>
                  </a:lnTo>
                  <a:lnTo>
                    <a:pt x="21844" y="11506"/>
                  </a:lnTo>
                  <a:lnTo>
                    <a:pt x="17195" y="7162"/>
                  </a:lnTo>
                  <a:lnTo>
                    <a:pt x="10782" y="1930"/>
                  </a:lnTo>
                  <a:lnTo>
                    <a:pt x="3454" y="0"/>
                  </a:lnTo>
                  <a:close/>
                </a:path>
              </a:pathLst>
            </a:custGeom>
            <a:solidFill>
              <a:srgbClr val="004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69" name="object 669">
              <a:extLst>
                <a:ext uri="{FF2B5EF4-FFF2-40B4-BE49-F238E27FC236}">
                  <a16:creationId xmlns:a16="http://schemas.microsoft.com/office/drawing/2014/main" id="{02F51CCD-FBCE-8CB6-642F-C7D50A0E3EFC}"/>
                </a:ext>
              </a:extLst>
            </p:cNvPr>
            <p:cNvPicPr/>
            <p:nvPr/>
          </p:nvPicPr>
          <p:blipFill>
            <a:blip r:embed="rId449" cstate="print"/>
            <a:stretch>
              <a:fillRect/>
            </a:stretch>
          </p:blipFill>
          <p:spPr>
            <a:xfrm>
              <a:off x="6894236" y="4703369"/>
              <a:ext cx="125765" cy="196656"/>
            </a:xfrm>
            <a:prstGeom prst="rect">
              <a:avLst/>
            </a:prstGeom>
          </p:spPr>
        </p:pic>
        <p:sp>
          <p:nvSpPr>
            <p:cNvPr id="2670" name="object 670">
              <a:extLst>
                <a:ext uri="{FF2B5EF4-FFF2-40B4-BE49-F238E27FC236}">
                  <a16:creationId xmlns:a16="http://schemas.microsoft.com/office/drawing/2014/main" id="{90A7C478-D1C1-6970-EA8D-25546BBF4B50}"/>
                </a:ext>
              </a:extLst>
            </p:cNvPr>
            <p:cNvSpPr/>
            <p:nvPr/>
          </p:nvSpPr>
          <p:spPr>
            <a:xfrm>
              <a:off x="6831294" y="4971828"/>
              <a:ext cx="189230" cy="67945"/>
            </a:xfrm>
            <a:custGeom>
              <a:avLst/>
              <a:gdLst/>
              <a:ahLst/>
              <a:cxnLst/>
              <a:rect l="l" t="t" r="r" b="b"/>
              <a:pathLst>
                <a:path w="189229" h="67945">
                  <a:moveTo>
                    <a:pt x="139640" y="56071"/>
                  </a:moveTo>
                  <a:lnTo>
                    <a:pt x="69333" y="56071"/>
                  </a:lnTo>
                  <a:lnTo>
                    <a:pt x="79459" y="60733"/>
                  </a:lnTo>
                  <a:lnTo>
                    <a:pt x="82875" y="64924"/>
                  </a:lnTo>
                  <a:lnTo>
                    <a:pt x="82608" y="67947"/>
                  </a:lnTo>
                  <a:lnTo>
                    <a:pt x="88920" y="67490"/>
                  </a:lnTo>
                  <a:lnTo>
                    <a:pt x="137929" y="56992"/>
                  </a:lnTo>
                  <a:lnTo>
                    <a:pt x="139640" y="56071"/>
                  </a:lnTo>
                  <a:close/>
                </a:path>
                <a:path w="189229" h="67945">
                  <a:moveTo>
                    <a:pt x="49124" y="24692"/>
                  </a:moveTo>
                  <a:lnTo>
                    <a:pt x="19997" y="30076"/>
                  </a:lnTo>
                  <a:lnTo>
                    <a:pt x="3152" y="36165"/>
                  </a:lnTo>
                  <a:lnTo>
                    <a:pt x="0" y="41309"/>
                  </a:lnTo>
                  <a:lnTo>
                    <a:pt x="5122" y="45824"/>
                  </a:lnTo>
                  <a:lnTo>
                    <a:pt x="13101" y="50027"/>
                  </a:lnTo>
                  <a:lnTo>
                    <a:pt x="36585" y="57819"/>
                  </a:lnTo>
                  <a:lnTo>
                    <a:pt x="55186" y="57466"/>
                  </a:lnTo>
                  <a:lnTo>
                    <a:pt x="69333" y="56071"/>
                  </a:lnTo>
                  <a:lnTo>
                    <a:pt x="139640" y="56071"/>
                  </a:lnTo>
                  <a:lnTo>
                    <a:pt x="172188" y="38546"/>
                  </a:lnTo>
                  <a:lnTo>
                    <a:pt x="183712" y="28399"/>
                  </a:lnTo>
                  <a:lnTo>
                    <a:pt x="96375" y="28399"/>
                  </a:lnTo>
                  <a:lnTo>
                    <a:pt x="83071" y="27154"/>
                  </a:lnTo>
                  <a:lnTo>
                    <a:pt x="68735" y="24818"/>
                  </a:lnTo>
                  <a:lnTo>
                    <a:pt x="49124" y="24692"/>
                  </a:lnTo>
                  <a:close/>
                </a:path>
                <a:path w="189229" h="67945">
                  <a:moveTo>
                    <a:pt x="188707" y="0"/>
                  </a:moveTo>
                  <a:lnTo>
                    <a:pt x="145880" y="10708"/>
                  </a:lnTo>
                  <a:lnTo>
                    <a:pt x="121204" y="21616"/>
                  </a:lnTo>
                  <a:lnTo>
                    <a:pt x="109054" y="26273"/>
                  </a:lnTo>
                  <a:lnTo>
                    <a:pt x="96375" y="28399"/>
                  </a:lnTo>
                  <a:lnTo>
                    <a:pt x="183712" y="28399"/>
                  </a:lnTo>
                  <a:lnTo>
                    <a:pt x="188707" y="24001"/>
                  </a:lnTo>
                  <a:lnTo>
                    <a:pt x="188707" y="0"/>
                  </a:lnTo>
                  <a:close/>
                </a:path>
              </a:pathLst>
            </a:custGeom>
            <a:solidFill>
              <a:srgbClr val="0063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1" name="object 671">
              <a:extLst>
                <a:ext uri="{FF2B5EF4-FFF2-40B4-BE49-F238E27FC236}">
                  <a16:creationId xmlns:a16="http://schemas.microsoft.com/office/drawing/2014/main" id="{9C8874C8-2F03-6E14-4278-C845F8C9B584}"/>
                </a:ext>
              </a:extLst>
            </p:cNvPr>
            <p:cNvSpPr/>
            <p:nvPr/>
          </p:nvSpPr>
          <p:spPr>
            <a:xfrm>
              <a:off x="6843548" y="4962182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70">
                  <a:moveTo>
                    <a:pt x="1498" y="787"/>
                  </a:moveTo>
                  <a:lnTo>
                    <a:pt x="0" y="1244"/>
                  </a:lnTo>
                  <a:lnTo>
                    <a:pt x="1498" y="787"/>
                  </a:lnTo>
                  <a:close/>
                </a:path>
                <a:path w="5079" h="1270">
                  <a:moveTo>
                    <a:pt x="4660" y="0"/>
                  </a:moveTo>
                  <a:lnTo>
                    <a:pt x="3001" y="381"/>
                  </a:lnTo>
                  <a:lnTo>
                    <a:pt x="1498" y="787"/>
                  </a:lnTo>
                  <a:lnTo>
                    <a:pt x="3101" y="368"/>
                  </a:lnTo>
                  <a:lnTo>
                    <a:pt x="4660" y="0"/>
                  </a:lnTo>
                  <a:close/>
                </a:path>
              </a:pathLst>
            </a:custGeom>
            <a:solidFill>
              <a:srgbClr val="4473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72" name="object 672">
              <a:extLst>
                <a:ext uri="{FF2B5EF4-FFF2-40B4-BE49-F238E27FC236}">
                  <a16:creationId xmlns:a16="http://schemas.microsoft.com/office/drawing/2014/main" id="{94DA3ED2-D1B8-401E-3B27-75B94C8E6B65}"/>
                </a:ext>
              </a:extLst>
            </p:cNvPr>
            <p:cNvPicPr/>
            <p:nvPr/>
          </p:nvPicPr>
          <p:blipFill>
            <a:blip r:embed="rId450" cstate="print"/>
            <a:stretch>
              <a:fillRect/>
            </a:stretch>
          </p:blipFill>
          <p:spPr>
            <a:xfrm>
              <a:off x="6820636" y="4963426"/>
              <a:ext cx="22910" cy="52793"/>
            </a:xfrm>
            <a:prstGeom prst="rect">
              <a:avLst/>
            </a:prstGeom>
          </p:spPr>
        </p:pic>
        <p:pic>
          <p:nvPicPr>
            <p:cNvPr id="2673" name="object 673">
              <a:extLst>
                <a:ext uri="{FF2B5EF4-FFF2-40B4-BE49-F238E27FC236}">
                  <a16:creationId xmlns:a16="http://schemas.microsoft.com/office/drawing/2014/main" id="{26438A54-6851-8E79-0127-40CD6D9C2CEF}"/>
                </a:ext>
              </a:extLst>
            </p:cNvPr>
            <p:cNvPicPr/>
            <p:nvPr/>
          </p:nvPicPr>
          <p:blipFill>
            <a:blip r:embed="rId451" cstate="print"/>
            <a:stretch>
              <a:fillRect/>
            </a:stretch>
          </p:blipFill>
          <p:spPr>
            <a:xfrm>
              <a:off x="6751255" y="4709929"/>
              <a:ext cx="268746" cy="330490"/>
            </a:xfrm>
            <a:prstGeom prst="rect">
              <a:avLst/>
            </a:prstGeom>
          </p:spPr>
        </p:pic>
        <p:pic>
          <p:nvPicPr>
            <p:cNvPr id="2674" name="object 674">
              <a:extLst>
                <a:ext uri="{FF2B5EF4-FFF2-40B4-BE49-F238E27FC236}">
                  <a16:creationId xmlns:a16="http://schemas.microsoft.com/office/drawing/2014/main" id="{17F640C1-7745-927C-9870-B131F6717F0F}"/>
                </a:ext>
              </a:extLst>
            </p:cNvPr>
            <p:cNvPicPr/>
            <p:nvPr/>
          </p:nvPicPr>
          <p:blipFill>
            <a:blip r:embed="rId452" cstate="print"/>
            <a:stretch>
              <a:fillRect/>
            </a:stretch>
          </p:blipFill>
          <p:spPr>
            <a:xfrm>
              <a:off x="6839216" y="4953063"/>
              <a:ext cx="15278" cy="73367"/>
            </a:xfrm>
            <a:prstGeom prst="rect">
              <a:avLst/>
            </a:prstGeom>
          </p:spPr>
        </p:pic>
        <p:sp>
          <p:nvSpPr>
            <p:cNvPr id="2675" name="object 675">
              <a:extLst>
                <a:ext uri="{FF2B5EF4-FFF2-40B4-BE49-F238E27FC236}">
                  <a16:creationId xmlns:a16="http://schemas.microsoft.com/office/drawing/2014/main" id="{B211A3CD-D483-D1B0-53DC-6A7AF761FFB4}"/>
                </a:ext>
              </a:extLst>
            </p:cNvPr>
            <p:cNvSpPr/>
            <p:nvPr/>
          </p:nvSpPr>
          <p:spPr>
            <a:xfrm>
              <a:off x="6842042" y="4954544"/>
              <a:ext cx="8255" cy="5715"/>
            </a:xfrm>
            <a:custGeom>
              <a:avLst/>
              <a:gdLst/>
              <a:ahLst/>
              <a:cxnLst/>
              <a:rect l="l" t="t" r="r" b="b"/>
              <a:pathLst>
                <a:path w="8254" h="5714">
                  <a:moveTo>
                    <a:pt x="0" y="0"/>
                  </a:moveTo>
                  <a:lnTo>
                    <a:pt x="7759" y="5270"/>
                  </a:lnTo>
                  <a:lnTo>
                    <a:pt x="7124" y="4648"/>
                  </a:lnTo>
                  <a:lnTo>
                    <a:pt x="6337" y="4013"/>
                  </a:lnTo>
                  <a:lnTo>
                    <a:pt x="3746" y="2171"/>
                  </a:lnTo>
                  <a:lnTo>
                    <a:pt x="1943" y="1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76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76" name="object 676">
              <a:extLst>
                <a:ext uri="{FF2B5EF4-FFF2-40B4-BE49-F238E27FC236}">
                  <a16:creationId xmlns:a16="http://schemas.microsoft.com/office/drawing/2014/main" id="{F19B8CC3-9BEF-20B9-61E2-CEC3CDE5DA2C}"/>
                </a:ext>
              </a:extLst>
            </p:cNvPr>
            <p:cNvPicPr/>
            <p:nvPr/>
          </p:nvPicPr>
          <p:blipFill>
            <a:blip r:embed="rId453" cstate="print"/>
            <a:stretch>
              <a:fillRect/>
            </a:stretch>
          </p:blipFill>
          <p:spPr>
            <a:xfrm>
              <a:off x="6793712" y="4738446"/>
              <a:ext cx="54584" cy="285394"/>
            </a:xfrm>
            <a:prstGeom prst="rect">
              <a:avLst/>
            </a:prstGeom>
          </p:spPr>
        </p:pic>
        <p:sp>
          <p:nvSpPr>
            <p:cNvPr id="2677" name="object 677">
              <a:extLst>
                <a:ext uri="{FF2B5EF4-FFF2-40B4-BE49-F238E27FC236}">
                  <a16:creationId xmlns:a16="http://schemas.microsoft.com/office/drawing/2014/main" id="{DA0D8E29-B19F-64A1-A991-B50841855ADD}"/>
                </a:ext>
              </a:extLst>
            </p:cNvPr>
            <p:cNvSpPr/>
            <p:nvPr/>
          </p:nvSpPr>
          <p:spPr>
            <a:xfrm>
              <a:off x="6822831" y="4774919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803" y="0"/>
                  </a:moveTo>
                  <a:lnTo>
                    <a:pt x="0" y="3149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rgbClr val="223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78" name="object 678">
              <a:extLst>
                <a:ext uri="{FF2B5EF4-FFF2-40B4-BE49-F238E27FC236}">
                  <a16:creationId xmlns:a16="http://schemas.microsoft.com/office/drawing/2014/main" id="{0FEA69BE-B25D-FA60-D123-53BBCDA5EC96}"/>
                </a:ext>
              </a:extLst>
            </p:cNvPr>
            <p:cNvPicPr/>
            <p:nvPr/>
          </p:nvPicPr>
          <p:blipFill>
            <a:blip r:embed="rId454" cstate="print"/>
            <a:stretch>
              <a:fillRect/>
            </a:stretch>
          </p:blipFill>
          <p:spPr>
            <a:xfrm>
              <a:off x="6775487" y="4852949"/>
              <a:ext cx="38468" cy="31483"/>
            </a:xfrm>
            <a:prstGeom prst="rect">
              <a:avLst/>
            </a:prstGeom>
          </p:spPr>
        </p:pic>
        <p:sp>
          <p:nvSpPr>
            <p:cNvPr id="2679" name="object 679">
              <a:extLst>
                <a:ext uri="{FF2B5EF4-FFF2-40B4-BE49-F238E27FC236}">
                  <a16:creationId xmlns:a16="http://schemas.microsoft.com/office/drawing/2014/main" id="{E6544244-2A15-7397-D3BA-76E01C54F7F7}"/>
                </a:ext>
              </a:extLst>
            </p:cNvPr>
            <p:cNvSpPr/>
            <p:nvPr/>
          </p:nvSpPr>
          <p:spPr>
            <a:xfrm>
              <a:off x="6912601" y="4702892"/>
              <a:ext cx="107950" cy="81915"/>
            </a:xfrm>
            <a:custGeom>
              <a:avLst/>
              <a:gdLst/>
              <a:ahLst/>
              <a:cxnLst/>
              <a:rect l="l" t="t" r="r" b="b"/>
              <a:pathLst>
                <a:path w="107950" h="81914">
                  <a:moveTo>
                    <a:pt x="94119" y="71653"/>
                  </a:moveTo>
                  <a:lnTo>
                    <a:pt x="95961" y="72618"/>
                  </a:lnTo>
                  <a:lnTo>
                    <a:pt x="97688" y="73774"/>
                  </a:lnTo>
                  <a:lnTo>
                    <a:pt x="99288" y="75095"/>
                  </a:lnTo>
                  <a:lnTo>
                    <a:pt x="106718" y="80783"/>
                  </a:lnTo>
                  <a:lnTo>
                    <a:pt x="107400" y="81530"/>
                  </a:lnTo>
                  <a:lnTo>
                    <a:pt x="107400" y="79526"/>
                  </a:lnTo>
                  <a:lnTo>
                    <a:pt x="100572" y="74754"/>
                  </a:lnTo>
                  <a:lnTo>
                    <a:pt x="94119" y="71653"/>
                  </a:lnTo>
                  <a:close/>
                </a:path>
                <a:path w="107950" h="81914">
                  <a:moveTo>
                    <a:pt x="88665" y="68110"/>
                  </a:moveTo>
                  <a:lnTo>
                    <a:pt x="77292" y="68110"/>
                  </a:lnTo>
                  <a:lnTo>
                    <a:pt x="81432" y="68516"/>
                  </a:lnTo>
                  <a:lnTo>
                    <a:pt x="82626" y="68554"/>
                  </a:lnTo>
                  <a:lnTo>
                    <a:pt x="83845" y="68630"/>
                  </a:lnTo>
                  <a:lnTo>
                    <a:pt x="87680" y="69151"/>
                  </a:lnTo>
                  <a:lnTo>
                    <a:pt x="90093" y="69837"/>
                  </a:lnTo>
                  <a:lnTo>
                    <a:pt x="92316" y="70802"/>
                  </a:lnTo>
                  <a:lnTo>
                    <a:pt x="90817" y="70015"/>
                  </a:lnTo>
                  <a:lnTo>
                    <a:pt x="89725" y="69265"/>
                  </a:lnTo>
                  <a:lnTo>
                    <a:pt x="89128" y="68783"/>
                  </a:lnTo>
                  <a:lnTo>
                    <a:pt x="88665" y="68110"/>
                  </a:lnTo>
                  <a:close/>
                </a:path>
                <a:path w="107950" h="81914">
                  <a:moveTo>
                    <a:pt x="50431" y="24752"/>
                  </a:moveTo>
                  <a:lnTo>
                    <a:pt x="54241" y="28778"/>
                  </a:lnTo>
                  <a:lnTo>
                    <a:pt x="56946" y="34950"/>
                  </a:lnTo>
                  <a:lnTo>
                    <a:pt x="58229" y="49618"/>
                  </a:lnTo>
                  <a:lnTo>
                    <a:pt x="58242" y="57950"/>
                  </a:lnTo>
                  <a:lnTo>
                    <a:pt x="61988" y="63157"/>
                  </a:lnTo>
                  <a:lnTo>
                    <a:pt x="73787" y="68440"/>
                  </a:lnTo>
                  <a:lnTo>
                    <a:pt x="77292" y="68110"/>
                  </a:lnTo>
                  <a:lnTo>
                    <a:pt x="88665" y="68110"/>
                  </a:lnTo>
                  <a:lnTo>
                    <a:pt x="84296" y="61767"/>
                  </a:lnTo>
                  <a:lnTo>
                    <a:pt x="77476" y="50282"/>
                  </a:lnTo>
                  <a:lnTo>
                    <a:pt x="66807" y="37039"/>
                  </a:lnTo>
                  <a:lnTo>
                    <a:pt x="50431" y="24752"/>
                  </a:lnTo>
                  <a:close/>
                </a:path>
                <a:path w="107950" h="81914">
                  <a:moveTo>
                    <a:pt x="14018" y="1092"/>
                  </a:moveTo>
                  <a:lnTo>
                    <a:pt x="4762" y="1092"/>
                  </a:lnTo>
                  <a:lnTo>
                    <a:pt x="5245" y="1117"/>
                  </a:lnTo>
                  <a:lnTo>
                    <a:pt x="10980" y="4832"/>
                  </a:lnTo>
                  <a:lnTo>
                    <a:pt x="15001" y="10531"/>
                  </a:lnTo>
                  <a:lnTo>
                    <a:pt x="19123" y="16187"/>
                  </a:lnTo>
                  <a:lnTo>
                    <a:pt x="25082" y="19748"/>
                  </a:lnTo>
                  <a:lnTo>
                    <a:pt x="29286" y="20789"/>
                  </a:lnTo>
                  <a:lnTo>
                    <a:pt x="33439" y="18529"/>
                  </a:lnTo>
                  <a:lnTo>
                    <a:pt x="39194" y="18529"/>
                  </a:lnTo>
                  <a:lnTo>
                    <a:pt x="36652" y="16929"/>
                  </a:lnTo>
                  <a:lnTo>
                    <a:pt x="28575" y="10972"/>
                  </a:lnTo>
                  <a:lnTo>
                    <a:pt x="26987" y="9778"/>
                  </a:lnTo>
                  <a:lnTo>
                    <a:pt x="18669" y="3835"/>
                  </a:lnTo>
                  <a:lnTo>
                    <a:pt x="14018" y="1092"/>
                  </a:lnTo>
                  <a:close/>
                </a:path>
                <a:path w="107950" h="81914">
                  <a:moveTo>
                    <a:pt x="39194" y="18529"/>
                  </a:moveTo>
                  <a:lnTo>
                    <a:pt x="33439" y="18529"/>
                  </a:lnTo>
                  <a:lnTo>
                    <a:pt x="38519" y="18872"/>
                  </a:lnTo>
                  <a:lnTo>
                    <a:pt x="39357" y="18986"/>
                  </a:lnTo>
                  <a:lnTo>
                    <a:pt x="40182" y="19151"/>
                  </a:lnTo>
                  <a:lnTo>
                    <a:pt x="39194" y="18529"/>
                  </a:lnTo>
                  <a:close/>
                </a:path>
                <a:path w="107950" h="81914">
                  <a:moveTo>
                    <a:pt x="5181" y="0"/>
                  </a:moveTo>
                  <a:lnTo>
                    <a:pt x="3263" y="25"/>
                  </a:lnTo>
                  <a:lnTo>
                    <a:pt x="2159" y="126"/>
                  </a:lnTo>
                  <a:lnTo>
                    <a:pt x="0" y="520"/>
                  </a:lnTo>
                  <a:lnTo>
                    <a:pt x="1244" y="736"/>
                  </a:lnTo>
                  <a:lnTo>
                    <a:pt x="2514" y="1155"/>
                  </a:lnTo>
                  <a:lnTo>
                    <a:pt x="3708" y="1765"/>
                  </a:lnTo>
                  <a:lnTo>
                    <a:pt x="3949" y="1422"/>
                  </a:lnTo>
                  <a:lnTo>
                    <a:pt x="4330" y="1155"/>
                  </a:lnTo>
                  <a:lnTo>
                    <a:pt x="4762" y="1092"/>
                  </a:lnTo>
                  <a:lnTo>
                    <a:pt x="14018" y="1092"/>
                  </a:lnTo>
                  <a:lnTo>
                    <a:pt x="12382" y="126"/>
                  </a:lnTo>
                  <a:lnTo>
                    <a:pt x="5181" y="0"/>
                  </a:lnTo>
                  <a:close/>
                </a:path>
              </a:pathLst>
            </a:custGeom>
            <a:solidFill>
              <a:srgbClr val="3569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0" name="object 680">
              <a:extLst>
                <a:ext uri="{FF2B5EF4-FFF2-40B4-BE49-F238E27FC236}">
                  <a16:creationId xmlns:a16="http://schemas.microsoft.com/office/drawing/2014/main" id="{DC18C486-9922-66F3-966C-3C824F0BCD41}"/>
                </a:ext>
              </a:extLst>
            </p:cNvPr>
            <p:cNvSpPr/>
            <p:nvPr/>
          </p:nvSpPr>
          <p:spPr>
            <a:xfrm>
              <a:off x="6894011" y="4702899"/>
              <a:ext cx="126364" cy="118110"/>
            </a:xfrm>
            <a:custGeom>
              <a:avLst/>
              <a:gdLst/>
              <a:ahLst/>
              <a:cxnLst/>
              <a:rect l="l" t="t" r="r" b="b"/>
              <a:pathLst>
                <a:path w="126365" h="118110">
                  <a:moveTo>
                    <a:pt x="99515" y="82364"/>
                  </a:moveTo>
                  <a:lnTo>
                    <a:pt x="100876" y="84108"/>
                  </a:lnTo>
                  <a:lnTo>
                    <a:pt x="102438" y="85835"/>
                  </a:lnTo>
                  <a:lnTo>
                    <a:pt x="104000" y="87600"/>
                  </a:lnTo>
                  <a:lnTo>
                    <a:pt x="105549" y="89416"/>
                  </a:lnTo>
                  <a:lnTo>
                    <a:pt x="105968" y="89505"/>
                  </a:lnTo>
                  <a:lnTo>
                    <a:pt x="106349" y="89759"/>
                  </a:lnTo>
                  <a:lnTo>
                    <a:pt x="106946" y="91093"/>
                  </a:lnTo>
                  <a:lnTo>
                    <a:pt x="118237" y="105871"/>
                  </a:lnTo>
                  <a:lnTo>
                    <a:pt x="125989" y="117895"/>
                  </a:lnTo>
                  <a:lnTo>
                    <a:pt x="125989" y="111953"/>
                  </a:lnTo>
                  <a:lnTo>
                    <a:pt x="118224" y="102066"/>
                  </a:lnTo>
                  <a:lnTo>
                    <a:pt x="110941" y="93866"/>
                  </a:lnTo>
                  <a:lnTo>
                    <a:pt x="102946" y="85654"/>
                  </a:lnTo>
                  <a:lnTo>
                    <a:pt x="99515" y="82364"/>
                  </a:lnTo>
                  <a:close/>
                </a:path>
                <a:path w="126365" h="118110">
                  <a:moveTo>
                    <a:pt x="94932" y="73630"/>
                  </a:moveTo>
                  <a:lnTo>
                    <a:pt x="109938" y="86915"/>
                  </a:lnTo>
                  <a:lnTo>
                    <a:pt x="122386" y="100451"/>
                  </a:lnTo>
                  <a:lnTo>
                    <a:pt x="125989" y="105213"/>
                  </a:lnTo>
                  <a:lnTo>
                    <a:pt x="125989" y="89036"/>
                  </a:lnTo>
                  <a:lnTo>
                    <a:pt x="116268" y="79691"/>
                  </a:lnTo>
                  <a:lnTo>
                    <a:pt x="105401" y="75242"/>
                  </a:lnTo>
                  <a:lnTo>
                    <a:pt x="94932" y="73630"/>
                  </a:lnTo>
                  <a:close/>
                </a:path>
                <a:path w="126365" h="118110">
                  <a:moveTo>
                    <a:pt x="93192" y="76446"/>
                  </a:moveTo>
                  <a:lnTo>
                    <a:pt x="95332" y="78352"/>
                  </a:lnTo>
                  <a:lnTo>
                    <a:pt x="99515" y="82364"/>
                  </a:lnTo>
                  <a:lnTo>
                    <a:pt x="96278" y="78215"/>
                  </a:lnTo>
                  <a:lnTo>
                    <a:pt x="93192" y="76446"/>
                  </a:lnTo>
                  <a:close/>
                </a:path>
                <a:path w="126365" h="118110">
                  <a:moveTo>
                    <a:pt x="62165" y="26539"/>
                  </a:moveTo>
                  <a:lnTo>
                    <a:pt x="26428" y="26539"/>
                  </a:lnTo>
                  <a:lnTo>
                    <a:pt x="35991" y="29383"/>
                  </a:lnTo>
                  <a:lnTo>
                    <a:pt x="40881" y="34121"/>
                  </a:lnTo>
                  <a:lnTo>
                    <a:pt x="44043" y="39696"/>
                  </a:lnTo>
                  <a:lnTo>
                    <a:pt x="45948" y="41791"/>
                  </a:lnTo>
                  <a:lnTo>
                    <a:pt x="49466" y="47430"/>
                  </a:lnTo>
                  <a:lnTo>
                    <a:pt x="54414" y="54696"/>
                  </a:lnTo>
                  <a:lnTo>
                    <a:pt x="59674" y="61668"/>
                  </a:lnTo>
                  <a:lnTo>
                    <a:pt x="65058" y="68626"/>
                  </a:lnTo>
                  <a:lnTo>
                    <a:pt x="70205" y="75611"/>
                  </a:lnTo>
                  <a:lnTo>
                    <a:pt x="71056" y="76818"/>
                  </a:lnTo>
                  <a:lnTo>
                    <a:pt x="72275" y="78352"/>
                  </a:lnTo>
                  <a:lnTo>
                    <a:pt x="73533" y="79752"/>
                  </a:lnTo>
                  <a:lnTo>
                    <a:pt x="76885" y="79548"/>
                  </a:lnTo>
                  <a:lnTo>
                    <a:pt x="80225" y="78825"/>
                  </a:lnTo>
                  <a:lnTo>
                    <a:pt x="90652" y="74989"/>
                  </a:lnTo>
                  <a:lnTo>
                    <a:pt x="91558" y="74989"/>
                  </a:lnTo>
                  <a:lnTo>
                    <a:pt x="89192" y="72881"/>
                  </a:lnTo>
                  <a:lnTo>
                    <a:pt x="86309" y="72411"/>
                  </a:lnTo>
                  <a:lnTo>
                    <a:pt x="83671" y="71674"/>
                  </a:lnTo>
                  <a:lnTo>
                    <a:pt x="81470" y="70366"/>
                  </a:lnTo>
                  <a:lnTo>
                    <a:pt x="74099" y="60892"/>
                  </a:lnTo>
                  <a:lnTo>
                    <a:pt x="72267" y="48672"/>
                  </a:lnTo>
                  <a:lnTo>
                    <a:pt x="70195" y="36323"/>
                  </a:lnTo>
                  <a:lnTo>
                    <a:pt x="62165" y="26539"/>
                  </a:lnTo>
                  <a:close/>
                </a:path>
                <a:path w="126365" h="118110">
                  <a:moveTo>
                    <a:pt x="91558" y="74989"/>
                  </a:moveTo>
                  <a:lnTo>
                    <a:pt x="90652" y="74989"/>
                  </a:lnTo>
                  <a:lnTo>
                    <a:pt x="93192" y="76446"/>
                  </a:lnTo>
                  <a:lnTo>
                    <a:pt x="91558" y="74989"/>
                  </a:lnTo>
                  <a:close/>
                </a:path>
                <a:path w="126365" h="118110">
                  <a:moveTo>
                    <a:pt x="100025" y="68512"/>
                  </a:moveTo>
                  <a:lnTo>
                    <a:pt x="106362" y="69249"/>
                  </a:lnTo>
                  <a:lnTo>
                    <a:pt x="112491" y="71687"/>
                  </a:lnTo>
                  <a:lnTo>
                    <a:pt x="117881" y="75091"/>
                  </a:lnTo>
                  <a:lnTo>
                    <a:pt x="116268" y="73770"/>
                  </a:lnTo>
                  <a:lnTo>
                    <a:pt x="101206" y="68538"/>
                  </a:lnTo>
                  <a:lnTo>
                    <a:pt x="100025" y="68512"/>
                  </a:lnTo>
                  <a:close/>
                </a:path>
                <a:path w="126365" h="118110">
                  <a:moveTo>
                    <a:pt x="80568" y="63153"/>
                  </a:moveTo>
                  <a:lnTo>
                    <a:pt x="89014" y="67941"/>
                  </a:lnTo>
                  <a:lnTo>
                    <a:pt x="86741" y="67433"/>
                  </a:lnTo>
                  <a:lnTo>
                    <a:pt x="84467" y="66442"/>
                  </a:lnTo>
                  <a:lnTo>
                    <a:pt x="81546" y="64131"/>
                  </a:lnTo>
                  <a:lnTo>
                    <a:pt x="81038" y="63661"/>
                  </a:lnTo>
                  <a:lnTo>
                    <a:pt x="80568" y="63153"/>
                  </a:lnTo>
                  <a:close/>
                </a:path>
                <a:path w="126365" h="118110">
                  <a:moveTo>
                    <a:pt x="15495" y="0"/>
                  </a:moveTo>
                  <a:lnTo>
                    <a:pt x="12641" y="0"/>
                  </a:lnTo>
                  <a:lnTo>
                    <a:pt x="8229" y="2129"/>
                  </a:lnTo>
                  <a:lnTo>
                    <a:pt x="2628" y="9800"/>
                  </a:lnTo>
                  <a:lnTo>
                    <a:pt x="1193" y="13407"/>
                  </a:lnTo>
                  <a:lnTo>
                    <a:pt x="165" y="19503"/>
                  </a:lnTo>
                  <a:lnTo>
                    <a:pt x="0" y="21535"/>
                  </a:lnTo>
                  <a:lnTo>
                    <a:pt x="7" y="29383"/>
                  </a:lnTo>
                  <a:lnTo>
                    <a:pt x="1181" y="35733"/>
                  </a:lnTo>
                  <a:lnTo>
                    <a:pt x="3835" y="42426"/>
                  </a:lnTo>
                  <a:lnTo>
                    <a:pt x="4622" y="42376"/>
                  </a:lnTo>
                  <a:lnTo>
                    <a:pt x="5410" y="42287"/>
                  </a:lnTo>
                  <a:lnTo>
                    <a:pt x="6184" y="42160"/>
                  </a:lnTo>
                  <a:lnTo>
                    <a:pt x="10058" y="34578"/>
                  </a:lnTo>
                  <a:lnTo>
                    <a:pt x="15252" y="28406"/>
                  </a:lnTo>
                  <a:lnTo>
                    <a:pt x="25006" y="28304"/>
                  </a:lnTo>
                  <a:lnTo>
                    <a:pt x="25895" y="28304"/>
                  </a:lnTo>
                  <a:lnTo>
                    <a:pt x="25844" y="27237"/>
                  </a:lnTo>
                  <a:lnTo>
                    <a:pt x="26428" y="26539"/>
                  </a:lnTo>
                  <a:lnTo>
                    <a:pt x="62165" y="26539"/>
                  </a:lnTo>
                  <a:lnTo>
                    <a:pt x="58709" y="25425"/>
                  </a:lnTo>
                  <a:lnTo>
                    <a:pt x="44813" y="25425"/>
                  </a:lnTo>
                  <a:lnTo>
                    <a:pt x="38023" y="22894"/>
                  </a:lnTo>
                  <a:lnTo>
                    <a:pt x="30607" y="18220"/>
                  </a:lnTo>
                  <a:lnTo>
                    <a:pt x="28676" y="9356"/>
                  </a:lnTo>
                  <a:lnTo>
                    <a:pt x="22136" y="3348"/>
                  </a:lnTo>
                  <a:lnTo>
                    <a:pt x="22110" y="2028"/>
                  </a:lnTo>
                  <a:lnTo>
                    <a:pt x="22301" y="1761"/>
                  </a:lnTo>
                  <a:lnTo>
                    <a:pt x="21082" y="1139"/>
                  </a:lnTo>
                  <a:lnTo>
                    <a:pt x="19837" y="720"/>
                  </a:lnTo>
                  <a:lnTo>
                    <a:pt x="15495" y="0"/>
                  </a:lnTo>
                  <a:close/>
                </a:path>
                <a:path w="126365" h="118110">
                  <a:moveTo>
                    <a:pt x="25895" y="28304"/>
                  </a:moveTo>
                  <a:lnTo>
                    <a:pt x="25006" y="28304"/>
                  </a:lnTo>
                  <a:lnTo>
                    <a:pt x="25463" y="28317"/>
                  </a:lnTo>
                  <a:lnTo>
                    <a:pt x="25908" y="28355"/>
                  </a:lnTo>
                  <a:close/>
                </a:path>
                <a:path w="126365" h="118110">
                  <a:moveTo>
                    <a:pt x="56092" y="24624"/>
                  </a:moveTo>
                  <a:lnTo>
                    <a:pt x="50582" y="25140"/>
                  </a:lnTo>
                  <a:lnTo>
                    <a:pt x="44813" y="25425"/>
                  </a:lnTo>
                  <a:lnTo>
                    <a:pt x="58709" y="25425"/>
                  </a:lnTo>
                  <a:lnTo>
                    <a:pt x="56092" y="24624"/>
                  </a:lnTo>
                  <a:close/>
                </a:path>
              </a:pathLst>
            </a:custGeom>
            <a:solidFill>
              <a:srgbClr val="3957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1" name="object 681">
              <a:extLst>
                <a:ext uri="{FF2B5EF4-FFF2-40B4-BE49-F238E27FC236}">
                  <a16:creationId xmlns:a16="http://schemas.microsoft.com/office/drawing/2014/main" id="{8169CF8D-A8BF-1F68-9643-277FB4625A49}"/>
                </a:ext>
              </a:extLst>
            </p:cNvPr>
            <p:cNvSpPr/>
            <p:nvPr/>
          </p:nvSpPr>
          <p:spPr>
            <a:xfrm>
              <a:off x="6834175" y="4978671"/>
              <a:ext cx="186055" cy="60960"/>
            </a:xfrm>
            <a:custGeom>
              <a:avLst/>
              <a:gdLst/>
              <a:ahLst/>
              <a:cxnLst/>
              <a:rect l="l" t="t" r="r" b="b"/>
              <a:pathLst>
                <a:path w="186054" h="60960">
                  <a:moveTo>
                    <a:pt x="185825" y="3585"/>
                  </a:moveTo>
                  <a:lnTo>
                    <a:pt x="184968" y="4030"/>
                  </a:lnTo>
                  <a:lnTo>
                    <a:pt x="177234" y="7640"/>
                  </a:lnTo>
                  <a:lnTo>
                    <a:pt x="170282" y="10462"/>
                  </a:lnTo>
                  <a:lnTo>
                    <a:pt x="164058" y="12547"/>
                  </a:lnTo>
                  <a:lnTo>
                    <a:pt x="164274" y="12903"/>
                  </a:lnTo>
                  <a:lnTo>
                    <a:pt x="164388" y="14465"/>
                  </a:lnTo>
                  <a:lnTo>
                    <a:pt x="164109" y="15151"/>
                  </a:lnTo>
                  <a:lnTo>
                    <a:pt x="156959" y="19685"/>
                  </a:lnTo>
                  <a:lnTo>
                    <a:pt x="151663" y="25628"/>
                  </a:lnTo>
                  <a:lnTo>
                    <a:pt x="144703" y="29032"/>
                  </a:lnTo>
                  <a:lnTo>
                    <a:pt x="135972" y="32198"/>
                  </a:lnTo>
                  <a:lnTo>
                    <a:pt x="127087" y="34243"/>
                  </a:lnTo>
                  <a:lnTo>
                    <a:pt x="118638" y="36392"/>
                  </a:lnTo>
                  <a:lnTo>
                    <a:pt x="111213" y="39865"/>
                  </a:lnTo>
                  <a:lnTo>
                    <a:pt x="107361" y="43051"/>
                  </a:lnTo>
                  <a:lnTo>
                    <a:pt x="104624" y="46291"/>
                  </a:lnTo>
                  <a:lnTo>
                    <a:pt x="100203" y="50913"/>
                  </a:lnTo>
                  <a:lnTo>
                    <a:pt x="91300" y="58242"/>
                  </a:lnTo>
                  <a:lnTo>
                    <a:pt x="90017" y="59220"/>
                  </a:lnTo>
                  <a:lnTo>
                    <a:pt x="88557" y="59982"/>
                  </a:lnTo>
                  <a:lnTo>
                    <a:pt x="86969" y="60566"/>
                  </a:lnTo>
                  <a:lnTo>
                    <a:pt x="135552" y="49939"/>
                  </a:lnTo>
                  <a:lnTo>
                    <a:pt x="169530" y="31532"/>
                  </a:lnTo>
                  <a:lnTo>
                    <a:pt x="185825" y="17155"/>
                  </a:lnTo>
                  <a:lnTo>
                    <a:pt x="185825" y="3585"/>
                  </a:lnTo>
                  <a:close/>
                </a:path>
                <a:path w="186054" h="60960">
                  <a:moveTo>
                    <a:pt x="182613" y="0"/>
                  </a:moveTo>
                  <a:lnTo>
                    <a:pt x="182257" y="101"/>
                  </a:lnTo>
                  <a:lnTo>
                    <a:pt x="182079" y="241"/>
                  </a:lnTo>
                  <a:lnTo>
                    <a:pt x="182613" y="0"/>
                  </a:lnTo>
                  <a:close/>
                </a:path>
                <a:path w="186054" h="60960">
                  <a:moveTo>
                    <a:pt x="7996" y="41940"/>
                  </a:moveTo>
                  <a:lnTo>
                    <a:pt x="42252" y="51403"/>
                  </a:lnTo>
                  <a:lnTo>
                    <a:pt x="50943" y="50783"/>
                  </a:lnTo>
                  <a:lnTo>
                    <a:pt x="58559" y="49771"/>
                  </a:lnTo>
                  <a:lnTo>
                    <a:pt x="57797" y="47993"/>
                  </a:lnTo>
                  <a:lnTo>
                    <a:pt x="57302" y="46024"/>
                  </a:lnTo>
                  <a:lnTo>
                    <a:pt x="57137" y="43853"/>
                  </a:lnTo>
                  <a:lnTo>
                    <a:pt x="56464" y="42545"/>
                  </a:lnTo>
                  <a:lnTo>
                    <a:pt x="10159" y="42545"/>
                  </a:lnTo>
                  <a:lnTo>
                    <a:pt x="9118" y="42329"/>
                  </a:lnTo>
                  <a:lnTo>
                    <a:pt x="7996" y="41940"/>
                  </a:lnTo>
                  <a:close/>
                </a:path>
                <a:path w="186054" h="60960">
                  <a:moveTo>
                    <a:pt x="51791" y="33452"/>
                  </a:moveTo>
                  <a:lnTo>
                    <a:pt x="40435" y="35174"/>
                  </a:lnTo>
                  <a:lnTo>
                    <a:pt x="25685" y="40908"/>
                  </a:lnTo>
                  <a:lnTo>
                    <a:pt x="10159" y="42545"/>
                  </a:lnTo>
                  <a:lnTo>
                    <a:pt x="56464" y="42545"/>
                  </a:lnTo>
                  <a:lnTo>
                    <a:pt x="51791" y="33452"/>
                  </a:lnTo>
                  <a:close/>
                </a:path>
                <a:path w="186054" h="60960">
                  <a:moveTo>
                    <a:pt x="5099" y="40571"/>
                  </a:moveTo>
                  <a:lnTo>
                    <a:pt x="5816" y="41186"/>
                  </a:lnTo>
                  <a:lnTo>
                    <a:pt x="7996" y="41940"/>
                  </a:lnTo>
                  <a:lnTo>
                    <a:pt x="7124" y="41490"/>
                  </a:lnTo>
                  <a:lnTo>
                    <a:pt x="5099" y="40571"/>
                  </a:lnTo>
                  <a:close/>
                </a:path>
                <a:path w="186054" h="60960">
                  <a:moveTo>
                    <a:pt x="0" y="37566"/>
                  </a:moveTo>
                  <a:lnTo>
                    <a:pt x="3403" y="39801"/>
                  </a:lnTo>
                  <a:lnTo>
                    <a:pt x="5099" y="40571"/>
                  </a:lnTo>
                  <a:lnTo>
                    <a:pt x="4038" y="39662"/>
                  </a:lnTo>
                  <a:lnTo>
                    <a:pt x="2870" y="39166"/>
                  </a:lnTo>
                  <a:lnTo>
                    <a:pt x="1676" y="38557"/>
                  </a:lnTo>
                  <a:lnTo>
                    <a:pt x="0" y="37566"/>
                  </a:lnTo>
                  <a:close/>
                </a:path>
              </a:pathLst>
            </a:custGeom>
            <a:solidFill>
              <a:srgbClr val="3569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82" name="object 682">
              <a:extLst>
                <a:ext uri="{FF2B5EF4-FFF2-40B4-BE49-F238E27FC236}">
                  <a16:creationId xmlns:a16="http://schemas.microsoft.com/office/drawing/2014/main" id="{0E6989D3-DD09-17FB-0A40-ED9AC50133E9}"/>
                </a:ext>
              </a:extLst>
            </p:cNvPr>
            <p:cNvPicPr/>
            <p:nvPr/>
          </p:nvPicPr>
          <p:blipFill>
            <a:blip r:embed="rId455" cstate="print"/>
            <a:stretch>
              <a:fillRect/>
            </a:stretch>
          </p:blipFill>
          <p:spPr>
            <a:xfrm>
              <a:off x="6820636" y="4963439"/>
              <a:ext cx="92107" cy="72030"/>
            </a:xfrm>
            <a:prstGeom prst="rect">
              <a:avLst/>
            </a:prstGeom>
          </p:spPr>
        </p:pic>
        <p:pic>
          <p:nvPicPr>
            <p:cNvPr id="2683" name="object 683">
              <a:extLst>
                <a:ext uri="{FF2B5EF4-FFF2-40B4-BE49-F238E27FC236}">
                  <a16:creationId xmlns:a16="http://schemas.microsoft.com/office/drawing/2014/main" id="{28DA08DC-AE52-4CEA-87F7-C38B424CBA37}"/>
                </a:ext>
              </a:extLst>
            </p:cNvPr>
            <p:cNvPicPr/>
            <p:nvPr/>
          </p:nvPicPr>
          <p:blipFill>
            <a:blip r:embed="rId456" cstate="print"/>
            <a:stretch>
              <a:fillRect/>
            </a:stretch>
          </p:blipFill>
          <p:spPr>
            <a:xfrm>
              <a:off x="6751267" y="4703985"/>
              <a:ext cx="268733" cy="336555"/>
            </a:xfrm>
            <a:prstGeom prst="rect">
              <a:avLst/>
            </a:prstGeom>
          </p:spPr>
        </p:pic>
        <p:pic>
          <p:nvPicPr>
            <p:cNvPr id="2684" name="object 684">
              <a:extLst>
                <a:ext uri="{FF2B5EF4-FFF2-40B4-BE49-F238E27FC236}">
                  <a16:creationId xmlns:a16="http://schemas.microsoft.com/office/drawing/2014/main" id="{0955FB25-8B2B-B0FE-61B3-B959676C0456}"/>
                </a:ext>
              </a:extLst>
            </p:cNvPr>
            <p:cNvPicPr/>
            <p:nvPr/>
          </p:nvPicPr>
          <p:blipFill>
            <a:blip r:embed="rId457" cstate="print"/>
            <a:stretch>
              <a:fillRect/>
            </a:stretch>
          </p:blipFill>
          <p:spPr>
            <a:xfrm>
              <a:off x="6900434" y="5148948"/>
              <a:ext cx="119567" cy="267704"/>
            </a:xfrm>
            <a:prstGeom prst="rect">
              <a:avLst/>
            </a:prstGeom>
          </p:spPr>
        </p:pic>
        <p:pic>
          <p:nvPicPr>
            <p:cNvPr id="2685" name="object 685">
              <a:extLst>
                <a:ext uri="{FF2B5EF4-FFF2-40B4-BE49-F238E27FC236}">
                  <a16:creationId xmlns:a16="http://schemas.microsoft.com/office/drawing/2014/main" id="{7455D1F0-D971-949C-0AF9-136A7C4B1160}"/>
                </a:ext>
              </a:extLst>
            </p:cNvPr>
            <p:cNvPicPr/>
            <p:nvPr/>
          </p:nvPicPr>
          <p:blipFill>
            <a:blip r:embed="rId458" cstate="print"/>
            <a:stretch>
              <a:fillRect/>
            </a:stretch>
          </p:blipFill>
          <p:spPr>
            <a:xfrm>
              <a:off x="6910806" y="5334529"/>
              <a:ext cx="1168" cy="18965"/>
            </a:xfrm>
            <a:prstGeom prst="rect">
              <a:avLst/>
            </a:prstGeom>
          </p:spPr>
        </p:pic>
        <p:sp>
          <p:nvSpPr>
            <p:cNvPr id="2686" name="object 686">
              <a:extLst>
                <a:ext uri="{FF2B5EF4-FFF2-40B4-BE49-F238E27FC236}">
                  <a16:creationId xmlns:a16="http://schemas.microsoft.com/office/drawing/2014/main" id="{0FCF6A89-7A75-9ABA-29EE-71F62E7A9FB3}"/>
                </a:ext>
              </a:extLst>
            </p:cNvPr>
            <p:cNvSpPr/>
            <p:nvPr/>
          </p:nvSpPr>
          <p:spPr>
            <a:xfrm>
              <a:off x="6910849" y="5283400"/>
              <a:ext cx="88900" cy="120650"/>
            </a:xfrm>
            <a:custGeom>
              <a:avLst/>
              <a:gdLst/>
              <a:ahLst/>
              <a:cxnLst/>
              <a:rect l="l" t="t" r="r" b="b"/>
              <a:pathLst>
                <a:path w="88900" h="120650">
                  <a:moveTo>
                    <a:pt x="38455" y="0"/>
                  </a:moveTo>
                  <a:lnTo>
                    <a:pt x="33337" y="0"/>
                  </a:lnTo>
                  <a:lnTo>
                    <a:pt x="29819" y="317"/>
                  </a:lnTo>
                  <a:lnTo>
                    <a:pt x="3492" y="28600"/>
                  </a:lnTo>
                  <a:lnTo>
                    <a:pt x="3314" y="29222"/>
                  </a:lnTo>
                  <a:lnTo>
                    <a:pt x="1622" y="34950"/>
                  </a:lnTo>
                  <a:lnTo>
                    <a:pt x="546" y="41084"/>
                  </a:lnTo>
                  <a:lnTo>
                    <a:pt x="124" y="47870"/>
                  </a:lnTo>
                  <a:lnTo>
                    <a:pt x="50" y="58305"/>
                  </a:lnTo>
                  <a:lnTo>
                    <a:pt x="133" y="59778"/>
                  </a:lnTo>
                  <a:lnTo>
                    <a:pt x="393" y="62547"/>
                  </a:lnTo>
                  <a:lnTo>
                    <a:pt x="144" y="59778"/>
                  </a:lnTo>
                  <a:lnTo>
                    <a:pt x="71" y="58305"/>
                  </a:lnTo>
                  <a:lnTo>
                    <a:pt x="7427" y="19508"/>
                  </a:lnTo>
                  <a:lnTo>
                    <a:pt x="25971" y="4762"/>
                  </a:lnTo>
                  <a:lnTo>
                    <a:pt x="70340" y="4762"/>
                  </a:lnTo>
                  <a:lnTo>
                    <a:pt x="68821" y="2781"/>
                  </a:lnTo>
                  <a:lnTo>
                    <a:pt x="68160" y="1727"/>
                  </a:lnTo>
                  <a:lnTo>
                    <a:pt x="59436" y="990"/>
                  </a:lnTo>
                  <a:lnTo>
                    <a:pt x="51638" y="520"/>
                  </a:lnTo>
                  <a:lnTo>
                    <a:pt x="38455" y="0"/>
                  </a:lnTo>
                  <a:close/>
                </a:path>
                <a:path w="88900" h="120650">
                  <a:moveTo>
                    <a:pt x="70340" y="4762"/>
                  </a:moveTo>
                  <a:lnTo>
                    <a:pt x="25971" y="4762"/>
                  </a:lnTo>
                  <a:lnTo>
                    <a:pt x="37917" y="8404"/>
                  </a:lnTo>
                  <a:lnTo>
                    <a:pt x="48390" y="19518"/>
                  </a:lnTo>
                  <a:lnTo>
                    <a:pt x="56143" y="36639"/>
                  </a:lnTo>
                  <a:lnTo>
                    <a:pt x="59931" y="58305"/>
                  </a:lnTo>
                  <a:lnTo>
                    <a:pt x="60134" y="60998"/>
                  </a:lnTo>
                  <a:lnTo>
                    <a:pt x="60198" y="62331"/>
                  </a:lnTo>
                  <a:lnTo>
                    <a:pt x="60490" y="60998"/>
                  </a:lnTo>
                  <a:lnTo>
                    <a:pt x="88455" y="24587"/>
                  </a:lnTo>
                  <a:lnTo>
                    <a:pt x="81631" y="17601"/>
                  </a:lnTo>
                  <a:lnTo>
                    <a:pt x="75966" y="11474"/>
                  </a:lnTo>
                  <a:lnTo>
                    <a:pt x="71637" y="6452"/>
                  </a:lnTo>
                  <a:lnTo>
                    <a:pt x="70340" y="4762"/>
                  </a:lnTo>
                  <a:close/>
                </a:path>
                <a:path w="88900" h="120650">
                  <a:moveTo>
                    <a:pt x="4495" y="85255"/>
                  </a:moveTo>
                  <a:lnTo>
                    <a:pt x="10385" y="99432"/>
                  </a:lnTo>
                  <a:lnTo>
                    <a:pt x="18181" y="110453"/>
                  </a:lnTo>
                  <a:lnTo>
                    <a:pt x="27418" y="117628"/>
                  </a:lnTo>
                  <a:lnTo>
                    <a:pt x="37630" y="120268"/>
                  </a:lnTo>
                  <a:lnTo>
                    <a:pt x="39751" y="120180"/>
                  </a:lnTo>
                  <a:lnTo>
                    <a:pt x="42164" y="119976"/>
                  </a:lnTo>
                  <a:lnTo>
                    <a:pt x="46520" y="119278"/>
                  </a:lnTo>
                  <a:lnTo>
                    <a:pt x="58077" y="117030"/>
                  </a:lnTo>
                  <a:lnTo>
                    <a:pt x="62547" y="116065"/>
                  </a:lnTo>
                  <a:lnTo>
                    <a:pt x="34353" y="116065"/>
                  </a:lnTo>
                  <a:lnTo>
                    <a:pt x="25446" y="114180"/>
                  </a:lnTo>
                  <a:lnTo>
                    <a:pt x="17171" y="108023"/>
                  </a:lnTo>
                  <a:lnTo>
                    <a:pt x="10023" y="98184"/>
                  </a:lnTo>
                  <a:lnTo>
                    <a:pt x="4495" y="85255"/>
                  </a:lnTo>
                  <a:close/>
                </a:path>
                <a:path w="88900" h="120650">
                  <a:moveTo>
                    <a:pt x="59309" y="80581"/>
                  </a:moveTo>
                  <a:lnTo>
                    <a:pt x="55838" y="94548"/>
                  </a:lnTo>
                  <a:lnTo>
                    <a:pt x="50260" y="105667"/>
                  </a:lnTo>
                  <a:lnTo>
                    <a:pt x="42967" y="113114"/>
                  </a:lnTo>
                  <a:lnTo>
                    <a:pt x="34353" y="116065"/>
                  </a:lnTo>
                  <a:lnTo>
                    <a:pt x="62547" y="116065"/>
                  </a:lnTo>
                  <a:lnTo>
                    <a:pt x="65252" y="115481"/>
                  </a:lnTo>
                  <a:lnTo>
                    <a:pt x="73329" y="113550"/>
                  </a:lnTo>
                  <a:lnTo>
                    <a:pt x="68675" y="108023"/>
                  </a:lnTo>
                  <a:lnTo>
                    <a:pt x="64947" y="101561"/>
                  </a:lnTo>
                  <a:lnTo>
                    <a:pt x="60820" y="89763"/>
                  </a:lnTo>
                  <a:lnTo>
                    <a:pt x="59804" y="85153"/>
                  </a:lnTo>
                  <a:lnTo>
                    <a:pt x="59309" y="80581"/>
                  </a:lnTo>
                  <a:close/>
                </a:path>
              </a:pathLst>
            </a:custGeom>
            <a:solidFill>
              <a:srgbClr val="5078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7" name="object 687">
              <a:extLst>
                <a:ext uri="{FF2B5EF4-FFF2-40B4-BE49-F238E27FC236}">
                  <a16:creationId xmlns:a16="http://schemas.microsoft.com/office/drawing/2014/main" id="{6D6E14A5-06A5-E409-1B6A-2C363584A341}"/>
                </a:ext>
              </a:extLst>
            </p:cNvPr>
            <p:cNvSpPr/>
            <p:nvPr/>
          </p:nvSpPr>
          <p:spPr>
            <a:xfrm>
              <a:off x="6910853" y="5288155"/>
              <a:ext cx="60325" cy="111760"/>
            </a:xfrm>
            <a:custGeom>
              <a:avLst/>
              <a:gdLst/>
              <a:ahLst/>
              <a:cxnLst/>
              <a:rect l="l" t="t" r="r" b="b"/>
              <a:pathLst>
                <a:path w="60325" h="111760">
                  <a:moveTo>
                    <a:pt x="25958" y="0"/>
                  </a:moveTo>
                  <a:lnTo>
                    <a:pt x="15655" y="4193"/>
                  </a:lnTo>
                  <a:lnTo>
                    <a:pt x="7422" y="14757"/>
                  </a:lnTo>
                  <a:lnTo>
                    <a:pt x="1973" y="30193"/>
                  </a:lnTo>
                  <a:lnTo>
                    <a:pt x="0" y="49060"/>
                  </a:lnTo>
                  <a:lnTo>
                    <a:pt x="85" y="53886"/>
                  </a:lnTo>
                  <a:lnTo>
                    <a:pt x="200" y="55638"/>
                  </a:lnTo>
                  <a:lnTo>
                    <a:pt x="393" y="57784"/>
                  </a:lnTo>
                  <a:lnTo>
                    <a:pt x="533" y="60363"/>
                  </a:lnTo>
                  <a:lnTo>
                    <a:pt x="3708" y="77736"/>
                  </a:lnTo>
                  <a:lnTo>
                    <a:pt x="4076" y="79120"/>
                  </a:lnTo>
                  <a:lnTo>
                    <a:pt x="34353" y="111315"/>
                  </a:lnTo>
                  <a:lnTo>
                    <a:pt x="42967" y="108364"/>
                  </a:lnTo>
                  <a:lnTo>
                    <a:pt x="50260" y="100917"/>
                  </a:lnTo>
                  <a:lnTo>
                    <a:pt x="53237" y="94983"/>
                  </a:lnTo>
                  <a:lnTo>
                    <a:pt x="29692" y="94983"/>
                  </a:lnTo>
                  <a:lnTo>
                    <a:pt x="21640" y="92519"/>
                  </a:lnTo>
                  <a:lnTo>
                    <a:pt x="6642" y="57416"/>
                  </a:lnTo>
                  <a:lnTo>
                    <a:pt x="6486" y="51917"/>
                  </a:lnTo>
                  <a:lnTo>
                    <a:pt x="7703" y="38925"/>
                  </a:lnTo>
                  <a:lnTo>
                    <a:pt x="11183" y="28043"/>
                  </a:lnTo>
                  <a:lnTo>
                    <a:pt x="16553" y="20506"/>
                  </a:lnTo>
                  <a:lnTo>
                    <a:pt x="23456" y="17310"/>
                  </a:lnTo>
                  <a:lnTo>
                    <a:pt x="49544" y="17310"/>
                  </a:lnTo>
                  <a:lnTo>
                    <a:pt x="48379" y="14747"/>
                  </a:lnTo>
                  <a:lnTo>
                    <a:pt x="37912" y="3642"/>
                  </a:lnTo>
                  <a:lnTo>
                    <a:pt x="25958" y="0"/>
                  </a:lnTo>
                  <a:close/>
                </a:path>
                <a:path w="60325" h="111760">
                  <a:moveTo>
                    <a:pt x="49544" y="17310"/>
                  </a:moveTo>
                  <a:lnTo>
                    <a:pt x="23456" y="17310"/>
                  </a:lnTo>
                  <a:lnTo>
                    <a:pt x="31273" y="19737"/>
                  </a:lnTo>
                  <a:lnTo>
                    <a:pt x="37842" y="27654"/>
                  </a:lnTo>
                  <a:lnTo>
                    <a:pt x="45643" y="63372"/>
                  </a:lnTo>
                  <a:lnTo>
                    <a:pt x="44374" y="75636"/>
                  </a:lnTo>
                  <a:lnTo>
                    <a:pt x="40930" y="85602"/>
                  </a:lnTo>
                  <a:lnTo>
                    <a:pt x="35855" y="92356"/>
                  </a:lnTo>
                  <a:lnTo>
                    <a:pt x="29692" y="94983"/>
                  </a:lnTo>
                  <a:lnTo>
                    <a:pt x="53237" y="94983"/>
                  </a:lnTo>
                  <a:lnTo>
                    <a:pt x="55838" y="89798"/>
                  </a:lnTo>
                  <a:lnTo>
                    <a:pt x="59233" y="76136"/>
                  </a:lnTo>
                  <a:lnTo>
                    <a:pt x="59288" y="75636"/>
                  </a:lnTo>
                  <a:lnTo>
                    <a:pt x="59080" y="73698"/>
                  </a:lnTo>
                  <a:lnTo>
                    <a:pt x="58966" y="65392"/>
                  </a:lnTo>
                  <a:lnTo>
                    <a:pt x="59385" y="61404"/>
                  </a:lnTo>
                  <a:lnTo>
                    <a:pt x="60154" y="57784"/>
                  </a:lnTo>
                  <a:lnTo>
                    <a:pt x="60039" y="54825"/>
                  </a:lnTo>
                  <a:lnTo>
                    <a:pt x="59931" y="53555"/>
                  </a:lnTo>
                  <a:lnTo>
                    <a:pt x="56142" y="31882"/>
                  </a:lnTo>
                  <a:lnTo>
                    <a:pt x="49544" y="17310"/>
                  </a:lnTo>
                  <a:close/>
                </a:path>
              </a:pathLst>
            </a:custGeom>
            <a:solidFill>
              <a:srgbClr val="5F9D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8" name="object 688">
              <a:extLst>
                <a:ext uri="{FF2B5EF4-FFF2-40B4-BE49-F238E27FC236}">
                  <a16:creationId xmlns:a16="http://schemas.microsoft.com/office/drawing/2014/main" id="{0B647279-4FED-E985-CBF5-86592BA56763}"/>
                </a:ext>
              </a:extLst>
            </p:cNvPr>
            <p:cNvSpPr/>
            <p:nvPr/>
          </p:nvSpPr>
          <p:spPr>
            <a:xfrm>
              <a:off x="6917309" y="5253849"/>
              <a:ext cx="102870" cy="129539"/>
            </a:xfrm>
            <a:custGeom>
              <a:avLst/>
              <a:gdLst/>
              <a:ahLst/>
              <a:cxnLst/>
              <a:rect l="l" t="t" r="r" b="b"/>
              <a:pathLst>
                <a:path w="102870" h="129539">
                  <a:moveTo>
                    <a:pt x="39179" y="94856"/>
                  </a:moveTo>
                  <a:lnTo>
                    <a:pt x="24815" y="54051"/>
                  </a:lnTo>
                  <a:lnTo>
                    <a:pt x="16992" y="51625"/>
                  </a:lnTo>
                  <a:lnTo>
                    <a:pt x="10096" y="54813"/>
                  </a:lnTo>
                  <a:lnTo>
                    <a:pt x="4724" y="62357"/>
                  </a:lnTo>
                  <a:lnTo>
                    <a:pt x="1231" y="73240"/>
                  </a:lnTo>
                  <a:lnTo>
                    <a:pt x="0" y="86474"/>
                  </a:lnTo>
                  <a:lnTo>
                    <a:pt x="177" y="91744"/>
                  </a:lnTo>
                  <a:lnTo>
                    <a:pt x="2832" y="106667"/>
                  </a:lnTo>
                  <a:lnTo>
                    <a:pt x="8102" y="118833"/>
                  </a:lnTo>
                  <a:lnTo>
                    <a:pt x="15176" y="126834"/>
                  </a:lnTo>
                  <a:lnTo>
                    <a:pt x="23228" y="129311"/>
                  </a:lnTo>
                  <a:lnTo>
                    <a:pt x="29387" y="126669"/>
                  </a:lnTo>
                  <a:lnTo>
                    <a:pt x="34467" y="119913"/>
                  </a:lnTo>
                  <a:lnTo>
                    <a:pt x="37909" y="109943"/>
                  </a:lnTo>
                  <a:lnTo>
                    <a:pt x="39179" y="97688"/>
                  </a:lnTo>
                  <a:lnTo>
                    <a:pt x="39179" y="94856"/>
                  </a:lnTo>
                  <a:close/>
                </a:path>
                <a:path w="102870" h="129539">
                  <a:moveTo>
                    <a:pt x="102679" y="30149"/>
                  </a:moveTo>
                  <a:lnTo>
                    <a:pt x="88747" y="33832"/>
                  </a:lnTo>
                  <a:lnTo>
                    <a:pt x="73342" y="32804"/>
                  </a:lnTo>
                  <a:lnTo>
                    <a:pt x="62890" y="25476"/>
                  </a:lnTo>
                  <a:lnTo>
                    <a:pt x="60782" y="22402"/>
                  </a:lnTo>
                  <a:lnTo>
                    <a:pt x="59804" y="18796"/>
                  </a:lnTo>
                  <a:lnTo>
                    <a:pt x="59804" y="10261"/>
                  </a:lnTo>
                  <a:lnTo>
                    <a:pt x="61163" y="5194"/>
                  </a:lnTo>
                  <a:lnTo>
                    <a:pt x="63690" y="0"/>
                  </a:lnTo>
                  <a:lnTo>
                    <a:pt x="60490" y="6286"/>
                  </a:lnTo>
                  <a:lnTo>
                    <a:pt x="58712" y="12496"/>
                  </a:lnTo>
                  <a:lnTo>
                    <a:pt x="58534" y="18503"/>
                  </a:lnTo>
                  <a:lnTo>
                    <a:pt x="58534" y="23571"/>
                  </a:lnTo>
                  <a:lnTo>
                    <a:pt x="81991" y="54152"/>
                  </a:lnTo>
                  <a:lnTo>
                    <a:pt x="83426" y="53479"/>
                  </a:lnTo>
                  <a:lnTo>
                    <a:pt x="84899" y="52870"/>
                  </a:lnTo>
                  <a:lnTo>
                    <a:pt x="86423" y="52336"/>
                  </a:lnTo>
                  <a:lnTo>
                    <a:pt x="93840" y="50622"/>
                  </a:lnTo>
                  <a:lnTo>
                    <a:pt x="101549" y="50393"/>
                  </a:lnTo>
                  <a:lnTo>
                    <a:pt x="102679" y="50558"/>
                  </a:lnTo>
                  <a:lnTo>
                    <a:pt x="102679" y="50393"/>
                  </a:lnTo>
                  <a:lnTo>
                    <a:pt x="102679" y="33832"/>
                  </a:lnTo>
                  <a:lnTo>
                    <a:pt x="102679" y="30149"/>
                  </a:lnTo>
                  <a:close/>
                </a:path>
              </a:pathLst>
            </a:custGeom>
            <a:solidFill>
              <a:srgbClr val="3B55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9" name="object 689">
              <a:extLst>
                <a:ext uri="{FF2B5EF4-FFF2-40B4-BE49-F238E27FC236}">
                  <a16:creationId xmlns:a16="http://schemas.microsoft.com/office/drawing/2014/main" id="{10234491-65E9-5A8C-C898-F887C95DE583}"/>
                </a:ext>
              </a:extLst>
            </p:cNvPr>
            <p:cNvSpPr/>
            <p:nvPr/>
          </p:nvSpPr>
          <p:spPr>
            <a:xfrm>
              <a:off x="6977119" y="5216719"/>
              <a:ext cx="43180" cy="71120"/>
            </a:xfrm>
            <a:custGeom>
              <a:avLst/>
              <a:gdLst/>
              <a:ahLst/>
              <a:cxnLst/>
              <a:rect l="l" t="t" r="r" b="b"/>
              <a:pathLst>
                <a:path w="43179" h="71120">
                  <a:moveTo>
                    <a:pt x="42881" y="0"/>
                  </a:moveTo>
                  <a:lnTo>
                    <a:pt x="8232" y="29685"/>
                  </a:lnTo>
                  <a:lnTo>
                    <a:pt x="0" y="47379"/>
                  </a:lnTo>
                  <a:lnTo>
                    <a:pt x="0" y="55926"/>
                  </a:lnTo>
                  <a:lnTo>
                    <a:pt x="977" y="59521"/>
                  </a:lnTo>
                  <a:lnTo>
                    <a:pt x="3086" y="62607"/>
                  </a:lnTo>
                  <a:lnTo>
                    <a:pt x="13537" y="69936"/>
                  </a:lnTo>
                  <a:lnTo>
                    <a:pt x="28944" y="70955"/>
                  </a:lnTo>
                  <a:lnTo>
                    <a:pt x="42881" y="67273"/>
                  </a:lnTo>
                  <a:lnTo>
                    <a:pt x="42881" y="54317"/>
                  </a:lnTo>
                  <a:lnTo>
                    <a:pt x="31886" y="54317"/>
                  </a:lnTo>
                  <a:lnTo>
                    <a:pt x="21605" y="53902"/>
                  </a:lnTo>
                  <a:lnTo>
                    <a:pt x="14859" y="49361"/>
                  </a:lnTo>
                  <a:lnTo>
                    <a:pt x="13614" y="47544"/>
                  </a:lnTo>
                  <a:lnTo>
                    <a:pt x="13017" y="45373"/>
                  </a:lnTo>
                  <a:lnTo>
                    <a:pt x="13017" y="42985"/>
                  </a:lnTo>
                  <a:lnTo>
                    <a:pt x="35890" y="11591"/>
                  </a:lnTo>
                  <a:lnTo>
                    <a:pt x="42881" y="7778"/>
                  </a:lnTo>
                  <a:lnTo>
                    <a:pt x="42881" y="0"/>
                  </a:lnTo>
                  <a:close/>
                </a:path>
                <a:path w="43179" h="71120">
                  <a:moveTo>
                    <a:pt x="42881" y="51211"/>
                  </a:moveTo>
                  <a:lnTo>
                    <a:pt x="31886" y="54317"/>
                  </a:lnTo>
                  <a:lnTo>
                    <a:pt x="42881" y="54317"/>
                  </a:lnTo>
                  <a:lnTo>
                    <a:pt x="42881" y="51211"/>
                  </a:lnTo>
                  <a:close/>
                </a:path>
              </a:pathLst>
            </a:custGeom>
            <a:solidFill>
              <a:srgbClr val="5F9D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0" name="object 690">
              <a:extLst>
                <a:ext uri="{FF2B5EF4-FFF2-40B4-BE49-F238E27FC236}">
                  <a16:creationId xmlns:a16="http://schemas.microsoft.com/office/drawing/2014/main" id="{118521E1-DD6B-E203-0EBD-BC0D717FFADD}"/>
                </a:ext>
              </a:extLst>
            </p:cNvPr>
            <p:cNvSpPr/>
            <p:nvPr/>
          </p:nvSpPr>
          <p:spPr>
            <a:xfrm>
              <a:off x="6971995" y="5224500"/>
              <a:ext cx="48260" cy="192405"/>
            </a:xfrm>
            <a:custGeom>
              <a:avLst/>
              <a:gdLst/>
              <a:ahLst/>
              <a:cxnLst/>
              <a:rect l="l" t="t" r="r" b="b"/>
              <a:pathLst>
                <a:path w="48259" h="192404">
                  <a:moveTo>
                    <a:pt x="47993" y="190665"/>
                  </a:moveTo>
                  <a:lnTo>
                    <a:pt x="45008" y="190703"/>
                  </a:lnTo>
                  <a:lnTo>
                    <a:pt x="36703" y="189064"/>
                  </a:lnTo>
                  <a:lnTo>
                    <a:pt x="28727" y="185826"/>
                  </a:lnTo>
                  <a:lnTo>
                    <a:pt x="34671" y="188722"/>
                  </a:lnTo>
                  <a:lnTo>
                    <a:pt x="40855" y="190842"/>
                  </a:lnTo>
                  <a:lnTo>
                    <a:pt x="47231" y="192163"/>
                  </a:lnTo>
                  <a:lnTo>
                    <a:pt x="47993" y="192214"/>
                  </a:lnTo>
                  <a:lnTo>
                    <a:pt x="47993" y="190703"/>
                  </a:lnTo>
                  <a:close/>
                </a:path>
                <a:path w="48259" h="192404">
                  <a:moveTo>
                    <a:pt x="47993" y="79895"/>
                  </a:moveTo>
                  <a:lnTo>
                    <a:pt x="9944" y="97320"/>
                  </a:lnTo>
                  <a:lnTo>
                    <a:pt x="0" y="117436"/>
                  </a:lnTo>
                  <a:lnTo>
                    <a:pt x="3898" y="107759"/>
                  </a:lnTo>
                  <a:lnTo>
                    <a:pt x="9588" y="99428"/>
                  </a:lnTo>
                  <a:lnTo>
                    <a:pt x="16954" y="92811"/>
                  </a:lnTo>
                  <a:lnTo>
                    <a:pt x="25857" y="88303"/>
                  </a:lnTo>
                  <a:lnTo>
                    <a:pt x="33921" y="86448"/>
                  </a:lnTo>
                  <a:lnTo>
                    <a:pt x="42113" y="86321"/>
                  </a:lnTo>
                  <a:lnTo>
                    <a:pt x="47993" y="87414"/>
                  </a:lnTo>
                  <a:lnTo>
                    <a:pt x="47993" y="86321"/>
                  </a:lnTo>
                  <a:lnTo>
                    <a:pt x="47993" y="79895"/>
                  </a:lnTo>
                  <a:close/>
                </a:path>
                <a:path w="48259" h="192404">
                  <a:moveTo>
                    <a:pt x="48006" y="0"/>
                  </a:moveTo>
                  <a:lnTo>
                    <a:pt x="19723" y="27774"/>
                  </a:lnTo>
                  <a:lnTo>
                    <a:pt x="18135" y="35217"/>
                  </a:lnTo>
                  <a:lnTo>
                    <a:pt x="18135" y="37604"/>
                  </a:lnTo>
                  <a:lnTo>
                    <a:pt x="18719" y="39763"/>
                  </a:lnTo>
                  <a:lnTo>
                    <a:pt x="19977" y="41592"/>
                  </a:lnTo>
                  <a:lnTo>
                    <a:pt x="26720" y="46126"/>
                  </a:lnTo>
                  <a:lnTo>
                    <a:pt x="37007" y="46532"/>
                  </a:lnTo>
                  <a:lnTo>
                    <a:pt x="48006" y="43434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3B55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1" name="object 691">
              <a:extLst>
                <a:ext uri="{FF2B5EF4-FFF2-40B4-BE49-F238E27FC236}">
                  <a16:creationId xmlns:a16="http://schemas.microsoft.com/office/drawing/2014/main" id="{2B5DC834-A288-DAC6-8A3B-26BDB417E2FE}"/>
                </a:ext>
              </a:extLst>
            </p:cNvPr>
            <p:cNvSpPr/>
            <p:nvPr/>
          </p:nvSpPr>
          <p:spPr>
            <a:xfrm>
              <a:off x="6969817" y="5310823"/>
              <a:ext cx="50800" cy="104775"/>
            </a:xfrm>
            <a:custGeom>
              <a:avLst/>
              <a:gdLst/>
              <a:ahLst/>
              <a:cxnLst/>
              <a:rect l="l" t="t" r="r" b="b"/>
              <a:pathLst>
                <a:path w="50800" h="104775">
                  <a:moveTo>
                    <a:pt x="44297" y="0"/>
                  </a:moveTo>
                  <a:lnTo>
                    <a:pt x="6081" y="21428"/>
                  </a:lnTo>
                  <a:lnTo>
                    <a:pt x="0" y="42719"/>
                  </a:lnTo>
                  <a:lnTo>
                    <a:pt x="114" y="51025"/>
                  </a:lnTo>
                  <a:lnTo>
                    <a:pt x="14363" y="86128"/>
                  </a:lnTo>
                  <a:lnTo>
                    <a:pt x="18795" y="91322"/>
                  </a:lnTo>
                  <a:lnTo>
                    <a:pt x="23926" y="95577"/>
                  </a:lnTo>
                  <a:lnTo>
                    <a:pt x="29502" y="98688"/>
                  </a:lnTo>
                  <a:lnTo>
                    <a:pt x="30911" y="99501"/>
                  </a:lnTo>
                  <a:lnTo>
                    <a:pt x="38888" y="102741"/>
                  </a:lnTo>
                  <a:lnTo>
                    <a:pt x="47190" y="104371"/>
                  </a:lnTo>
                  <a:lnTo>
                    <a:pt x="50184" y="104331"/>
                  </a:lnTo>
                  <a:lnTo>
                    <a:pt x="50184" y="88432"/>
                  </a:lnTo>
                  <a:lnTo>
                    <a:pt x="44567" y="88432"/>
                  </a:lnTo>
                  <a:lnTo>
                    <a:pt x="33421" y="84140"/>
                  </a:lnTo>
                  <a:lnTo>
                    <a:pt x="23782" y="74914"/>
                  </a:lnTo>
                  <a:lnTo>
                    <a:pt x="16776" y="61693"/>
                  </a:lnTo>
                  <a:lnTo>
                    <a:pt x="15049" y="56575"/>
                  </a:lnTo>
                  <a:lnTo>
                    <a:pt x="14211" y="51406"/>
                  </a:lnTo>
                  <a:lnTo>
                    <a:pt x="14211" y="46491"/>
                  </a:lnTo>
                  <a:lnTo>
                    <a:pt x="37424" y="16705"/>
                  </a:lnTo>
                  <a:lnTo>
                    <a:pt x="50184" y="16705"/>
                  </a:lnTo>
                  <a:lnTo>
                    <a:pt x="50184" y="1089"/>
                  </a:lnTo>
                  <a:lnTo>
                    <a:pt x="44297" y="0"/>
                  </a:lnTo>
                  <a:close/>
                </a:path>
                <a:path w="50800" h="104775">
                  <a:moveTo>
                    <a:pt x="50184" y="87662"/>
                  </a:moveTo>
                  <a:lnTo>
                    <a:pt x="44567" y="88432"/>
                  </a:lnTo>
                  <a:lnTo>
                    <a:pt x="50184" y="88432"/>
                  </a:lnTo>
                  <a:lnTo>
                    <a:pt x="50184" y="87662"/>
                  </a:lnTo>
                  <a:close/>
                </a:path>
                <a:path w="50800" h="104775">
                  <a:moveTo>
                    <a:pt x="50184" y="16705"/>
                  </a:moveTo>
                  <a:lnTo>
                    <a:pt x="37424" y="16705"/>
                  </a:lnTo>
                  <a:lnTo>
                    <a:pt x="43635" y="17038"/>
                  </a:lnTo>
                  <a:lnTo>
                    <a:pt x="49663" y="18884"/>
                  </a:lnTo>
                  <a:lnTo>
                    <a:pt x="50184" y="19179"/>
                  </a:lnTo>
                  <a:lnTo>
                    <a:pt x="50184" y="16705"/>
                  </a:lnTo>
                  <a:close/>
                </a:path>
              </a:pathLst>
            </a:custGeom>
            <a:solidFill>
              <a:srgbClr val="5F9D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2" name="object 692">
              <a:extLst>
                <a:ext uri="{FF2B5EF4-FFF2-40B4-BE49-F238E27FC236}">
                  <a16:creationId xmlns:a16="http://schemas.microsoft.com/office/drawing/2014/main" id="{FE6C4EE7-9C19-0367-D6A4-4C70E840C9B2}"/>
                </a:ext>
              </a:extLst>
            </p:cNvPr>
            <p:cNvSpPr/>
            <p:nvPr/>
          </p:nvSpPr>
          <p:spPr>
            <a:xfrm>
              <a:off x="6984026" y="5327529"/>
              <a:ext cx="36195" cy="71755"/>
            </a:xfrm>
            <a:custGeom>
              <a:avLst/>
              <a:gdLst/>
              <a:ahLst/>
              <a:cxnLst/>
              <a:rect l="l" t="t" r="r" b="b"/>
              <a:pathLst>
                <a:path w="36195" h="71754">
                  <a:moveTo>
                    <a:pt x="23218" y="0"/>
                  </a:moveTo>
                  <a:lnTo>
                    <a:pt x="0" y="29779"/>
                  </a:lnTo>
                  <a:lnTo>
                    <a:pt x="0" y="34706"/>
                  </a:lnTo>
                  <a:lnTo>
                    <a:pt x="30358" y="71730"/>
                  </a:lnTo>
                  <a:lnTo>
                    <a:pt x="35975" y="70961"/>
                  </a:lnTo>
                  <a:lnTo>
                    <a:pt x="35975" y="2481"/>
                  </a:lnTo>
                  <a:lnTo>
                    <a:pt x="35452" y="2184"/>
                  </a:lnTo>
                  <a:lnTo>
                    <a:pt x="29425" y="337"/>
                  </a:lnTo>
                  <a:lnTo>
                    <a:pt x="23218" y="0"/>
                  </a:lnTo>
                  <a:close/>
                </a:path>
              </a:pathLst>
            </a:custGeom>
            <a:solidFill>
              <a:srgbClr val="3B55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93" name="object 693">
              <a:extLst>
                <a:ext uri="{FF2B5EF4-FFF2-40B4-BE49-F238E27FC236}">
                  <a16:creationId xmlns:a16="http://schemas.microsoft.com/office/drawing/2014/main" id="{0ACB4A18-A216-538D-8E74-B3345D1D1904}"/>
                </a:ext>
              </a:extLst>
            </p:cNvPr>
            <p:cNvPicPr/>
            <p:nvPr/>
          </p:nvPicPr>
          <p:blipFill>
            <a:blip r:embed="rId459" cstate="print"/>
            <a:stretch>
              <a:fillRect/>
            </a:stretch>
          </p:blipFill>
          <p:spPr>
            <a:xfrm>
              <a:off x="3960012" y="3347108"/>
              <a:ext cx="323824" cy="207923"/>
            </a:xfrm>
            <a:prstGeom prst="rect">
              <a:avLst/>
            </a:prstGeom>
          </p:spPr>
        </p:pic>
        <p:pic>
          <p:nvPicPr>
            <p:cNvPr id="2694" name="object 694">
              <a:extLst>
                <a:ext uri="{FF2B5EF4-FFF2-40B4-BE49-F238E27FC236}">
                  <a16:creationId xmlns:a16="http://schemas.microsoft.com/office/drawing/2014/main" id="{EF9477E0-F6B1-D648-6873-902EC8E57E38}"/>
                </a:ext>
              </a:extLst>
            </p:cNvPr>
            <p:cNvPicPr/>
            <p:nvPr/>
          </p:nvPicPr>
          <p:blipFill>
            <a:blip r:embed="rId460" cstate="print"/>
            <a:stretch>
              <a:fillRect/>
            </a:stretch>
          </p:blipFill>
          <p:spPr>
            <a:xfrm>
              <a:off x="3960012" y="5336022"/>
              <a:ext cx="209498" cy="291625"/>
            </a:xfrm>
            <a:prstGeom prst="rect">
              <a:avLst/>
            </a:prstGeom>
          </p:spPr>
        </p:pic>
        <p:pic>
          <p:nvPicPr>
            <p:cNvPr id="2695" name="object 695">
              <a:extLst>
                <a:ext uri="{FF2B5EF4-FFF2-40B4-BE49-F238E27FC236}">
                  <a16:creationId xmlns:a16="http://schemas.microsoft.com/office/drawing/2014/main" id="{5E6985F7-2556-EDCA-7843-1AB608BED3CB}"/>
                </a:ext>
              </a:extLst>
            </p:cNvPr>
            <p:cNvPicPr/>
            <p:nvPr/>
          </p:nvPicPr>
          <p:blipFill>
            <a:blip r:embed="rId461" cstate="print"/>
            <a:stretch>
              <a:fillRect/>
            </a:stretch>
          </p:blipFill>
          <p:spPr>
            <a:xfrm>
              <a:off x="3960012" y="4141652"/>
              <a:ext cx="207943" cy="300277"/>
            </a:xfrm>
            <a:prstGeom prst="rect">
              <a:avLst/>
            </a:prstGeom>
          </p:spPr>
        </p:pic>
        <p:pic>
          <p:nvPicPr>
            <p:cNvPr id="2696" name="object 696">
              <a:extLst>
                <a:ext uri="{FF2B5EF4-FFF2-40B4-BE49-F238E27FC236}">
                  <a16:creationId xmlns:a16="http://schemas.microsoft.com/office/drawing/2014/main" id="{94D49C44-EF59-75FF-E333-99D03058B17D}"/>
                </a:ext>
              </a:extLst>
            </p:cNvPr>
            <p:cNvPicPr/>
            <p:nvPr/>
          </p:nvPicPr>
          <p:blipFill>
            <a:blip r:embed="rId462" cstate="print"/>
            <a:stretch>
              <a:fillRect/>
            </a:stretch>
          </p:blipFill>
          <p:spPr>
            <a:xfrm>
              <a:off x="6634010" y="1867166"/>
              <a:ext cx="385991" cy="1537931"/>
            </a:xfrm>
            <a:prstGeom prst="rect">
              <a:avLst/>
            </a:prstGeom>
          </p:spPr>
        </p:pic>
        <p:pic>
          <p:nvPicPr>
            <p:cNvPr id="2697" name="object 697">
              <a:extLst>
                <a:ext uri="{FF2B5EF4-FFF2-40B4-BE49-F238E27FC236}">
                  <a16:creationId xmlns:a16="http://schemas.microsoft.com/office/drawing/2014/main" id="{16F41D45-676E-C1AB-7919-E54B8CAF91FB}"/>
                </a:ext>
              </a:extLst>
            </p:cNvPr>
            <p:cNvPicPr/>
            <p:nvPr/>
          </p:nvPicPr>
          <p:blipFill>
            <a:blip r:embed="rId463" cstate="print"/>
            <a:stretch>
              <a:fillRect/>
            </a:stretch>
          </p:blipFill>
          <p:spPr>
            <a:xfrm>
              <a:off x="4067779" y="1657699"/>
              <a:ext cx="113447" cy="267891"/>
            </a:xfrm>
            <a:prstGeom prst="rect">
              <a:avLst/>
            </a:prstGeom>
          </p:spPr>
        </p:pic>
        <p:pic>
          <p:nvPicPr>
            <p:cNvPr id="2698" name="object 698">
              <a:extLst>
                <a:ext uri="{FF2B5EF4-FFF2-40B4-BE49-F238E27FC236}">
                  <a16:creationId xmlns:a16="http://schemas.microsoft.com/office/drawing/2014/main" id="{90EA315B-64FC-1A55-F6BA-F255CFCC9D92}"/>
                </a:ext>
              </a:extLst>
            </p:cNvPr>
            <p:cNvPicPr/>
            <p:nvPr/>
          </p:nvPicPr>
          <p:blipFill>
            <a:blip r:embed="rId464" cstate="print"/>
            <a:stretch>
              <a:fillRect/>
            </a:stretch>
          </p:blipFill>
          <p:spPr>
            <a:xfrm>
              <a:off x="4204850" y="3106730"/>
              <a:ext cx="91198" cy="132829"/>
            </a:xfrm>
            <a:prstGeom prst="rect">
              <a:avLst/>
            </a:prstGeom>
          </p:spPr>
        </p:pic>
        <p:pic>
          <p:nvPicPr>
            <p:cNvPr id="2699" name="object 699">
              <a:extLst>
                <a:ext uri="{FF2B5EF4-FFF2-40B4-BE49-F238E27FC236}">
                  <a16:creationId xmlns:a16="http://schemas.microsoft.com/office/drawing/2014/main" id="{025328C9-0044-5877-9863-46E5B1085097}"/>
                </a:ext>
              </a:extLst>
            </p:cNvPr>
            <p:cNvPicPr/>
            <p:nvPr/>
          </p:nvPicPr>
          <p:blipFill>
            <a:blip r:embed="rId465" cstate="print"/>
            <a:stretch>
              <a:fillRect/>
            </a:stretch>
          </p:blipFill>
          <p:spPr>
            <a:xfrm>
              <a:off x="3960012" y="1258883"/>
              <a:ext cx="216677" cy="307027"/>
            </a:xfrm>
            <a:prstGeom prst="rect">
              <a:avLst/>
            </a:prstGeom>
          </p:spPr>
        </p:pic>
        <p:pic>
          <p:nvPicPr>
            <p:cNvPr id="2700" name="object 700">
              <a:extLst>
                <a:ext uri="{FF2B5EF4-FFF2-40B4-BE49-F238E27FC236}">
                  <a16:creationId xmlns:a16="http://schemas.microsoft.com/office/drawing/2014/main" id="{FF79C42B-60E3-5B60-C6F2-DAC48D7B0E78}"/>
                </a:ext>
              </a:extLst>
            </p:cNvPr>
            <p:cNvPicPr/>
            <p:nvPr/>
          </p:nvPicPr>
          <p:blipFill>
            <a:blip r:embed="rId466" cstate="print"/>
            <a:stretch>
              <a:fillRect/>
            </a:stretch>
          </p:blipFill>
          <p:spPr>
            <a:xfrm>
              <a:off x="3960012" y="2067776"/>
              <a:ext cx="285712" cy="173112"/>
            </a:xfrm>
            <a:prstGeom prst="rect">
              <a:avLst/>
            </a:prstGeom>
          </p:spPr>
        </p:pic>
        <p:pic>
          <p:nvPicPr>
            <p:cNvPr id="2701" name="object 701">
              <a:extLst>
                <a:ext uri="{FF2B5EF4-FFF2-40B4-BE49-F238E27FC236}">
                  <a16:creationId xmlns:a16="http://schemas.microsoft.com/office/drawing/2014/main" id="{89D6CBA7-2A2D-EB1F-0590-2044D1FB88CC}"/>
                </a:ext>
              </a:extLst>
            </p:cNvPr>
            <p:cNvPicPr/>
            <p:nvPr/>
          </p:nvPicPr>
          <p:blipFill>
            <a:blip r:embed="rId467" cstate="print"/>
            <a:stretch>
              <a:fillRect/>
            </a:stretch>
          </p:blipFill>
          <p:spPr>
            <a:xfrm>
              <a:off x="6868041" y="1361954"/>
              <a:ext cx="151960" cy="410072"/>
            </a:xfrm>
            <a:prstGeom prst="rect">
              <a:avLst/>
            </a:prstGeom>
          </p:spPr>
        </p:pic>
        <p:pic>
          <p:nvPicPr>
            <p:cNvPr id="2702" name="object 702">
              <a:extLst>
                <a:ext uri="{FF2B5EF4-FFF2-40B4-BE49-F238E27FC236}">
                  <a16:creationId xmlns:a16="http://schemas.microsoft.com/office/drawing/2014/main" id="{4705D683-4D66-C5F0-659E-CDDBD9FEBE86}"/>
                </a:ext>
              </a:extLst>
            </p:cNvPr>
            <p:cNvPicPr/>
            <p:nvPr/>
          </p:nvPicPr>
          <p:blipFill>
            <a:blip r:embed="rId468" cstate="print"/>
            <a:stretch>
              <a:fillRect/>
            </a:stretch>
          </p:blipFill>
          <p:spPr>
            <a:xfrm>
              <a:off x="4034933" y="2754232"/>
              <a:ext cx="125323" cy="104564"/>
            </a:xfrm>
            <a:prstGeom prst="rect">
              <a:avLst/>
            </a:prstGeom>
          </p:spPr>
        </p:pic>
        <p:pic>
          <p:nvPicPr>
            <p:cNvPr id="2703" name="object 703">
              <a:extLst>
                <a:ext uri="{FF2B5EF4-FFF2-40B4-BE49-F238E27FC236}">
                  <a16:creationId xmlns:a16="http://schemas.microsoft.com/office/drawing/2014/main" id="{188CFBC2-FDBD-EB79-A0C1-C25E391B9194}"/>
                </a:ext>
              </a:extLst>
            </p:cNvPr>
            <p:cNvPicPr/>
            <p:nvPr/>
          </p:nvPicPr>
          <p:blipFill>
            <a:blip r:embed="rId469" cstate="print"/>
            <a:stretch>
              <a:fillRect/>
            </a:stretch>
          </p:blipFill>
          <p:spPr>
            <a:xfrm>
              <a:off x="6838797" y="2981502"/>
              <a:ext cx="12699" cy="6642"/>
            </a:xfrm>
            <a:prstGeom prst="rect">
              <a:avLst/>
            </a:prstGeom>
          </p:spPr>
        </p:pic>
        <p:sp>
          <p:nvSpPr>
            <p:cNvPr id="2704" name="object 704">
              <a:extLst>
                <a:ext uri="{FF2B5EF4-FFF2-40B4-BE49-F238E27FC236}">
                  <a16:creationId xmlns:a16="http://schemas.microsoft.com/office/drawing/2014/main" id="{27A7AD7C-56C8-68D0-6965-D6C420AF24AE}"/>
                </a:ext>
              </a:extLst>
            </p:cNvPr>
            <p:cNvSpPr/>
            <p:nvPr/>
          </p:nvSpPr>
          <p:spPr>
            <a:xfrm>
              <a:off x="6808787" y="2912746"/>
              <a:ext cx="6985" cy="635"/>
            </a:xfrm>
            <a:custGeom>
              <a:avLst/>
              <a:gdLst/>
              <a:ahLst/>
              <a:cxnLst/>
              <a:rect l="l" t="t" r="r" b="b"/>
              <a:pathLst>
                <a:path w="6984" h="635">
                  <a:moveTo>
                    <a:pt x="1854" y="0"/>
                  </a:moveTo>
                  <a:lnTo>
                    <a:pt x="0" y="165"/>
                  </a:lnTo>
                  <a:lnTo>
                    <a:pt x="1396" y="50"/>
                  </a:lnTo>
                  <a:lnTo>
                    <a:pt x="2146" y="38"/>
                  </a:lnTo>
                  <a:lnTo>
                    <a:pt x="3653" y="38"/>
                  </a:lnTo>
                  <a:lnTo>
                    <a:pt x="1854" y="0"/>
                  </a:lnTo>
                  <a:close/>
                </a:path>
                <a:path w="6984" h="635">
                  <a:moveTo>
                    <a:pt x="3809" y="38"/>
                  </a:moveTo>
                  <a:lnTo>
                    <a:pt x="3653" y="38"/>
                  </a:lnTo>
                  <a:lnTo>
                    <a:pt x="6680" y="165"/>
                  </a:lnTo>
                  <a:lnTo>
                    <a:pt x="3809" y="38"/>
                  </a:lnTo>
                  <a:close/>
                </a:path>
              </a:pathLst>
            </a:custGeom>
            <a:solidFill>
              <a:srgbClr val="175C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5" name="object 705">
              <a:extLst>
                <a:ext uri="{FF2B5EF4-FFF2-40B4-BE49-F238E27FC236}">
                  <a16:creationId xmlns:a16="http://schemas.microsoft.com/office/drawing/2014/main" id="{4B45EF6C-4DEC-E32F-F293-46257791EE1F}"/>
                </a:ext>
              </a:extLst>
            </p:cNvPr>
            <p:cNvSpPr/>
            <p:nvPr/>
          </p:nvSpPr>
          <p:spPr>
            <a:xfrm>
              <a:off x="6803261" y="2859197"/>
              <a:ext cx="90805" cy="129539"/>
            </a:xfrm>
            <a:custGeom>
              <a:avLst/>
              <a:gdLst/>
              <a:ahLst/>
              <a:cxnLst/>
              <a:rect l="l" t="t" r="r" b="b"/>
              <a:pathLst>
                <a:path w="90804" h="129539">
                  <a:moveTo>
                    <a:pt x="43599" y="102920"/>
                  </a:moveTo>
                  <a:lnTo>
                    <a:pt x="40954" y="102920"/>
                  </a:lnTo>
                  <a:lnTo>
                    <a:pt x="39125" y="106603"/>
                  </a:lnTo>
                  <a:lnTo>
                    <a:pt x="33941" y="126161"/>
                  </a:lnTo>
                  <a:lnTo>
                    <a:pt x="34109" y="127177"/>
                  </a:lnTo>
                  <a:lnTo>
                    <a:pt x="34719" y="128066"/>
                  </a:lnTo>
                  <a:lnTo>
                    <a:pt x="35265" y="128701"/>
                  </a:lnTo>
                  <a:lnTo>
                    <a:pt x="36014" y="128955"/>
                  </a:lnTo>
                  <a:lnTo>
                    <a:pt x="38326" y="128955"/>
                  </a:lnTo>
                  <a:lnTo>
                    <a:pt x="39608" y="128447"/>
                  </a:lnTo>
                  <a:lnTo>
                    <a:pt x="40789" y="127812"/>
                  </a:lnTo>
                  <a:lnTo>
                    <a:pt x="36598" y="127812"/>
                  </a:lnTo>
                  <a:lnTo>
                    <a:pt x="36192" y="127558"/>
                  </a:lnTo>
                  <a:lnTo>
                    <a:pt x="35963" y="127558"/>
                  </a:lnTo>
                  <a:lnTo>
                    <a:pt x="35862" y="127304"/>
                  </a:lnTo>
                  <a:lnTo>
                    <a:pt x="35506" y="126796"/>
                  </a:lnTo>
                  <a:lnTo>
                    <a:pt x="35549" y="123621"/>
                  </a:lnTo>
                  <a:lnTo>
                    <a:pt x="35914" y="121970"/>
                  </a:lnTo>
                  <a:lnTo>
                    <a:pt x="36509" y="119430"/>
                  </a:lnTo>
                  <a:lnTo>
                    <a:pt x="37436" y="116890"/>
                  </a:lnTo>
                  <a:lnTo>
                    <a:pt x="41475" y="107111"/>
                  </a:lnTo>
                  <a:lnTo>
                    <a:pt x="42390" y="105079"/>
                  </a:lnTo>
                  <a:lnTo>
                    <a:pt x="43599" y="102920"/>
                  </a:lnTo>
                  <a:close/>
                </a:path>
                <a:path w="90804" h="129539">
                  <a:moveTo>
                    <a:pt x="65885" y="80568"/>
                  </a:moveTo>
                  <a:lnTo>
                    <a:pt x="64246" y="80568"/>
                  </a:lnTo>
                  <a:lnTo>
                    <a:pt x="63768" y="83743"/>
                  </a:lnTo>
                  <a:lnTo>
                    <a:pt x="62151" y="92379"/>
                  </a:lnTo>
                  <a:lnTo>
                    <a:pt x="61046" y="97459"/>
                  </a:lnTo>
                  <a:lnTo>
                    <a:pt x="60246" y="102666"/>
                  </a:lnTo>
                  <a:lnTo>
                    <a:pt x="57325" y="109651"/>
                  </a:lnTo>
                  <a:lnTo>
                    <a:pt x="55953" y="111810"/>
                  </a:lnTo>
                  <a:lnTo>
                    <a:pt x="53070" y="116128"/>
                  </a:lnTo>
                  <a:lnTo>
                    <a:pt x="51457" y="118160"/>
                  </a:lnTo>
                  <a:lnTo>
                    <a:pt x="49629" y="120065"/>
                  </a:lnTo>
                  <a:lnTo>
                    <a:pt x="47838" y="121970"/>
                  </a:lnTo>
                  <a:lnTo>
                    <a:pt x="37957" y="127812"/>
                  </a:lnTo>
                  <a:lnTo>
                    <a:pt x="40789" y="127812"/>
                  </a:lnTo>
                  <a:lnTo>
                    <a:pt x="62710" y="99237"/>
                  </a:lnTo>
                  <a:lnTo>
                    <a:pt x="64932" y="99237"/>
                  </a:lnTo>
                  <a:lnTo>
                    <a:pt x="66326" y="86664"/>
                  </a:lnTo>
                  <a:lnTo>
                    <a:pt x="64018" y="86664"/>
                  </a:lnTo>
                  <a:lnTo>
                    <a:pt x="64259" y="83616"/>
                  </a:lnTo>
                  <a:lnTo>
                    <a:pt x="64386" y="82346"/>
                  </a:lnTo>
                  <a:lnTo>
                    <a:pt x="66246" y="82346"/>
                  </a:lnTo>
                  <a:lnTo>
                    <a:pt x="66164" y="81711"/>
                  </a:lnTo>
                  <a:lnTo>
                    <a:pt x="65885" y="80568"/>
                  </a:lnTo>
                  <a:close/>
                </a:path>
                <a:path w="90804" h="129539">
                  <a:moveTo>
                    <a:pt x="64932" y="99237"/>
                  </a:moveTo>
                  <a:lnTo>
                    <a:pt x="62710" y="99237"/>
                  </a:lnTo>
                  <a:lnTo>
                    <a:pt x="62861" y="100888"/>
                  </a:lnTo>
                  <a:lnTo>
                    <a:pt x="68933" y="111175"/>
                  </a:lnTo>
                  <a:lnTo>
                    <a:pt x="70088" y="111175"/>
                  </a:lnTo>
                  <a:lnTo>
                    <a:pt x="70545" y="111048"/>
                  </a:lnTo>
                  <a:lnTo>
                    <a:pt x="70977" y="110794"/>
                  </a:lnTo>
                  <a:lnTo>
                    <a:pt x="72082" y="110286"/>
                  </a:lnTo>
                  <a:lnTo>
                    <a:pt x="72257" y="109905"/>
                  </a:lnTo>
                  <a:lnTo>
                    <a:pt x="69885" y="109905"/>
                  </a:lnTo>
                  <a:lnTo>
                    <a:pt x="68983" y="109778"/>
                  </a:lnTo>
                  <a:lnTo>
                    <a:pt x="68412" y="109270"/>
                  </a:lnTo>
                  <a:lnTo>
                    <a:pt x="67764" y="108889"/>
                  </a:lnTo>
                  <a:lnTo>
                    <a:pt x="66824" y="107492"/>
                  </a:lnTo>
                  <a:lnTo>
                    <a:pt x="65999" y="105968"/>
                  </a:lnTo>
                  <a:lnTo>
                    <a:pt x="65508" y="104063"/>
                  </a:lnTo>
                  <a:lnTo>
                    <a:pt x="65152" y="101777"/>
                  </a:lnTo>
                  <a:lnTo>
                    <a:pt x="65034" y="100888"/>
                  </a:lnTo>
                  <a:lnTo>
                    <a:pt x="64932" y="99237"/>
                  </a:lnTo>
                  <a:close/>
                </a:path>
                <a:path w="90804" h="129539">
                  <a:moveTo>
                    <a:pt x="45658" y="82753"/>
                  </a:moveTo>
                  <a:lnTo>
                    <a:pt x="11084" y="104063"/>
                  </a:lnTo>
                  <a:lnTo>
                    <a:pt x="8404" y="108635"/>
                  </a:lnTo>
                  <a:lnTo>
                    <a:pt x="8722" y="109270"/>
                  </a:lnTo>
                  <a:lnTo>
                    <a:pt x="9446" y="109651"/>
                  </a:lnTo>
                  <a:lnTo>
                    <a:pt x="10741" y="109905"/>
                  </a:lnTo>
                  <a:lnTo>
                    <a:pt x="12735" y="110159"/>
                  </a:lnTo>
                  <a:lnTo>
                    <a:pt x="16088" y="110159"/>
                  </a:lnTo>
                  <a:lnTo>
                    <a:pt x="18780" y="110032"/>
                  </a:lnTo>
                  <a:lnTo>
                    <a:pt x="20120" y="109905"/>
                  </a:lnTo>
                  <a:lnTo>
                    <a:pt x="13395" y="109905"/>
                  </a:lnTo>
                  <a:lnTo>
                    <a:pt x="11427" y="109778"/>
                  </a:lnTo>
                  <a:lnTo>
                    <a:pt x="9535" y="109397"/>
                  </a:lnTo>
                  <a:lnTo>
                    <a:pt x="8862" y="109143"/>
                  </a:lnTo>
                  <a:lnTo>
                    <a:pt x="8675" y="108635"/>
                  </a:lnTo>
                  <a:lnTo>
                    <a:pt x="8779" y="107365"/>
                  </a:lnTo>
                  <a:lnTo>
                    <a:pt x="43012" y="86283"/>
                  </a:lnTo>
                  <a:lnTo>
                    <a:pt x="47533" y="84251"/>
                  </a:lnTo>
                  <a:lnTo>
                    <a:pt x="47869" y="84251"/>
                  </a:lnTo>
                  <a:lnTo>
                    <a:pt x="47647" y="84124"/>
                  </a:lnTo>
                  <a:lnTo>
                    <a:pt x="45717" y="82854"/>
                  </a:lnTo>
                  <a:close/>
                </a:path>
                <a:path w="90804" h="129539">
                  <a:moveTo>
                    <a:pt x="75130" y="52120"/>
                  </a:moveTo>
                  <a:lnTo>
                    <a:pt x="74482" y="52628"/>
                  </a:lnTo>
                  <a:lnTo>
                    <a:pt x="74696" y="53644"/>
                  </a:lnTo>
                  <a:lnTo>
                    <a:pt x="74802" y="57581"/>
                  </a:lnTo>
                  <a:lnTo>
                    <a:pt x="52105" y="85521"/>
                  </a:lnTo>
                  <a:lnTo>
                    <a:pt x="52778" y="85521"/>
                  </a:lnTo>
                  <a:lnTo>
                    <a:pt x="48397" y="90474"/>
                  </a:lnTo>
                  <a:lnTo>
                    <a:pt x="45387" y="94792"/>
                  </a:lnTo>
                  <a:lnTo>
                    <a:pt x="42656" y="99618"/>
                  </a:lnTo>
                  <a:lnTo>
                    <a:pt x="42415" y="100126"/>
                  </a:lnTo>
                  <a:lnTo>
                    <a:pt x="41132" y="100888"/>
                  </a:lnTo>
                  <a:lnTo>
                    <a:pt x="16050" y="109524"/>
                  </a:lnTo>
                  <a:lnTo>
                    <a:pt x="14742" y="109778"/>
                  </a:lnTo>
                  <a:lnTo>
                    <a:pt x="13395" y="109905"/>
                  </a:lnTo>
                  <a:lnTo>
                    <a:pt x="20120" y="109905"/>
                  </a:lnTo>
                  <a:lnTo>
                    <a:pt x="40954" y="102920"/>
                  </a:lnTo>
                  <a:lnTo>
                    <a:pt x="43599" y="102920"/>
                  </a:lnTo>
                  <a:lnTo>
                    <a:pt x="47505" y="95808"/>
                  </a:lnTo>
                  <a:lnTo>
                    <a:pt x="50111" y="91744"/>
                  </a:lnTo>
                  <a:lnTo>
                    <a:pt x="54569" y="85394"/>
                  </a:lnTo>
                  <a:lnTo>
                    <a:pt x="56893" y="84886"/>
                  </a:lnTo>
                  <a:lnTo>
                    <a:pt x="59077" y="83997"/>
                  </a:lnTo>
                  <a:lnTo>
                    <a:pt x="62202" y="82092"/>
                  </a:lnTo>
                  <a:lnTo>
                    <a:pt x="63268" y="81330"/>
                  </a:lnTo>
                  <a:lnTo>
                    <a:pt x="64246" y="80568"/>
                  </a:lnTo>
                  <a:lnTo>
                    <a:pt x="65885" y="80568"/>
                  </a:lnTo>
                  <a:lnTo>
                    <a:pt x="65631" y="79298"/>
                  </a:lnTo>
                  <a:lnTo>
                    <a:pt x="67320" y="77647"/>
                  </a:lnTo>
                  <a:lnTo>
                    <a:pt x="68780" y="75869"/>
                  </a:lnTo>
                  <a:lnTo>
                    <a:pt x="70063" y="73964"/>
                  </a:lnTo>
                  <a:lnTo>
                    <a:pt x="71046" y="73964"/>
                  </a:lnTo>
                  <a:lnTo>
                    <a:pt x="70520" y="73202"/>
                  </a:lnTo>
                  <a:lnTo>
                    <a:pt x="70825" y="72694"/>
                  </a:lnTo>
                  <a:lnTo>
                    <a:pt x="70939" y="72440"/>
                  </a:lnTo>
                  <a:lnTo>
                    <a:pt x="71942" y="70662"/>
                  </a:lnTo>
                  <a:lnTo>
                    <a:pt x="72781" y="68757"/>
                  </a:lnTo>
                  <a:lnTo>
                    <a:pt x="73936" y="68503"/>
                  </a:lnTo>
                  <a:lnTo>
                    <a:pt x="75092" y="68122"/>
                  </a:lnTo>
                  <a:lnTo>
                    <a:pt x="76531" y="67614"/>
                  </a:lnTo>
                  <a:lnTo>
                    <a:pt x="73238" y="67614"/>
                  </a:lnTo>
                  <a:lnTo>
                    <a:pt x="74254" y="64947"/>
                  </a:lnTo>
                  <a:lnTo>
                    <a:pt x="74978" y="62153"/>
                  </a:lnTo>
                  <a:lnTo>
                    <a:pt x="75321" y="59359"/>
                  </a:lnTo>
                  <a:lnTo>
                    <a:pt x="76197" y="58597"/>
                  </a:lnTo>
                  <a:lnTo>
                    <a:pt x="76934" y="58216"/>
                  </a:lnTo>
                  <a:lnTo>
                    <a:pt x="78233" y="56438"/>
                  </a:lnTo>
                  <a:lnTo>
                    <a:pt x="75498" y="56438"/>
                  </a:lnTo>
                  <a:lnTo>
                    <a:pt x="75524" y="56057"/>
                  </a:lnTo>
                  <a:lnTo>
                    <a:pt x="76357" y="55041"/>
                  </a:lnTo>
                  <a:lnTo>
                    <a:pt x="75498" y="55041"/>
                  </a:lnTo>
                  <a:lnTo>
                    <a:pt x="75410" y="53644"/>
                  </a:lnTo>
                  <a:lnTo>
                    <a:pt x="75284" y="52755"/>
                  </a:lnTo>
                  <a:lnTo>
                    <a:pt x="75130" y="52120"/>
                  </a:lnTo>
                  <a:close/>
                </a:path>
                <a:path w="90804" h="129539">
                  <a:moveTo>
                    <a:pt x="71046" y="73964"/>
                  </a:moveTo>
                  <a:lnTo>
                    <a:pt x="70063" y="73964"/>
                  </a:lnTo>
                  <a:lnTo>
                    <a:pt x="70733" y="75488"/>
                  </a:lnTo>
                  <a:lnTo>
                    <a:pt x="71167" y="76631"/>
                  </a:lnTo>
                  <a:lnTo>
                    <a:pt x="74444" y="98475"/>
                  </a:lnTo>
                  <a:lnTo>
                    <a:pt x="74093" y="101523"/>
                  </a:lnTo>
                  <a:lnTo>
                    <a:pt x="73726" y="103301"/>
                  </a:lnTo>
                  <a:lnTo>
                    <a:pt x="72726" y="106603"/>
                  </a:lnTo>
                  <a:lnTo>
                    <a:pt x="72552" y="107111"/>
                  </a:lnTo>
                  <a:lnTo>
                    <a:pt x="72082" y="107873"/>
                  </a:lnTo>
                  <a:lnTo>
                    <a:pt x="71650" y="108762"/>
                  </a:lnTo>
                  <a:lnTo>
                    <a:pt x="71104" y="109524"/>
                  </a:lnTo>
                  <a:lnTo>
                    <a:pt x="69885" y="109905"/>
                  </a:lnTo>
                  <a:lnTo>
                    <a:pt x="72257" y="109905"/>
                  </a:lnTo>
                  <a:lnTo>
                    <a:pt x="73307" y="107619"/>
                  </a:lnTo>
                  <a:lnTo>
                    <a:pt x="73455" y="107111"/>
                  </a:lnTo>
                  <a:lnTo>
                    <a:pt x="73576" y="106603"/>
                  </a:lnTo>
                  <a:lnTo>
                    <a:pt x="73898" y="105587"/>
                  </a:lnTo>
                  <a:lnTo>
                    <a:pt x="74402" y="103555"/>
                  </a:lnTo>
                  <a:lnTo>
                    <a:pt x="75486" y="97078"/>
                  </a:lnTo>
                  <a:lnTo>
                    <a:pt x="75762" y="94792"/>
                  </a:lnTo>
                  <a:lnTo>
                    <a:pt x="75643" y="87045"/>
                  </a:lnTo>
                  <a:lnTo>
                    <a:pt x="75417" y="84505"/>
                  </a:lnTo>
                  <a:lnTo>
                    <a:pt x="74521" y="80822"/>
                  </a:lnTo>
                  <a:lnTo>
                    <a:pt x="72158" y="75869"/>
                  </a:lnTo>
                  <a:lnTo>
                    <a:pt x="71396" y="74472"/>
                  </a:lnTo>
                  <a:lnTo>
                    <a:pt x="71046" y="73964"/>
                  </a:lnTo>
                  <a:close/>
                </a:path>
                <a:path w="90804" h="129539">
                  <a:moveTo>
                    <a:pt x="37170" y="71297"/>
                  </a:moveTo>
                  <a:lnTo>
                    <a:pt x="32014" y="71297"/>
                  </a:lnTo>
                  <a:lnTo>
                    <a:pt x="29283" y="71424"/>
                  </a:lnTo>
                  <a:lnTo>
                    <a:pt x="21485" y="72694"/>
                  </a:lnTo>
                  <a:lnTo>
                    <a:pt x="16494" y="74091"/>
                  </a:lnTo>
                  <a:lnTo>
                    <a:pt x="11871" y="76377"/>
                  </a:lnTo>
                  <a:lnTo>
                    <a:pt x="9547" y="77393"/>
                  </a:lnTo>
                  <a:lnTo>
                    <a:pt x="0" y="85521"/>
                  </a:lnTo>
                  <a:lnTo>
                    <a:pt x="213" y="86029"/>
                  </a:lnTo>
                  <a:lnTo>
                    <a:pt x="2105" y="86791"/>
                  </a:lnTo>
                  <a:lnTo>
                    <a:pt x="4620" y="87172"/>
                  </a:lnTo>
                  <a:lnTo>
                    <a:pt x="5890" y="87299"/>
                  </a:lnTo>
                  <a:lnTo>
                    <a:pt x="7147" y="87299"/>
                  </a:lnTo>
                  <a:lnTo>
                    <a:pt x="9382" y="87553"/>
                  </a:lnTo>
                  <a:lnTo>
                    <a:pt x="19872" y="87553"/>
                  </a:lnTo>
                  <a:lnTo>
                    <a:pt x="24952" y="87045"/>
                  </a:lnTo>
                  <a:lnTo>
                    <a:pt x="26380" y="86791"/>
                  </a:lnTo>
                  <a:lnTo>
                    <a:pt x="4645" y="86791"/>
                  </a:lnTo>
                  <a:lnTo>
                    <a:pt x="2791" y="86537"/>
                  </a:lnTo>
                  <a:lnTo>
                    <a:pt x="1000" y="86156"/>
                  </a:lnTo>
                  <a:lnTo>
                    <a:pt x="353" y="85775"/>
                  </a:lnTo>
                  <a:lnTo>
                    <a:pt x="251" y="85521"/>
                  </a:lnTo>
                  <a:lnTo>
                    <a:pt x="334" y="84378"/>
                  </a:lnTo>
                  <a:lnTo>
                    <a:pt x="31823" y="73456"/>
                  </a:lnTo>
                  <a:lnTo>
                    <a:pt x="43909" y="73456"/>
                  </a:lnTo>
                  <a:lnTo>
                    <a:pt x="44061" y="72440"/>
                  </a:lnTo>
                  <a:lnTo>
                    <a:pt x="44206" y="71678"/>
                  </a:lnTo>
                  <a:lnTo>
                    <a:pt x="42745" y="71678"/>
                  </a:lnTo>
                  <a:lnTo>
                    <a:pt x="39583" y="71424"/>
                  </a:lnTo>
                  <a:lnTo>
                    <a:pt x="37170" y="71297"/>
                  </a:lnTo>
                  <a:close/>
                </a:path>
                <a:path w="90804" h="129539">
                  <a:moveTo>
                    <a:pt x="43909" y="73456"/>
                  </a:moveTo>
                  <a:lnTo>
                    <a:pt x="36802" y="73456"/>
                  </a:lnTo>
                  <a:lnTo>
                    <a:pt x="42085" y="73710"/>
                  </a:lnTo>
                  <a:lnTo>
                    <a:pt x="42720" y="73837"/>
                  </a:lnTo>
                  <a:lnTo>
                    <a:pt x="45107" y="81965"/>
                  </a:lnTo>
                  <a:lnTo>
                    <a:pt x="39710" y="83235"/>
                  </a:lnTo>
                  <a:lnTo>
                    <a:pt x="29690" y="84251"/>
                  </a:lnTo>
                  <a:lnTo>
                    <a:pt x="12202" y="86410"/>
                  </a:lnTo>
                  <a:lnTo>
                    <a:pt x="9700" y="86664"/>
                  </a:lnTo>
                  <a:lnTo>
                    <a:pt x="5902" y="86791"/>
                  </a:lnTo>
                  <a:lnTo>
                    <a:pt x="26380" y="86791"/>
                  </a:lnTo>
                  <a:lnTo>
                    <a:pt x="34947" y="85267"/>
                  </a:lnTo>
                  <a:lnTo>
                    <a:pt x="39888" y="84124"/>
                  </a:lnTo>
                  <a:lnTo>
                    <a:pt x="45571" y="82605"/>
                  </a:lnTo>
                  <a:lnTo>
                    <a:pt x="44522" y="80822"/>
                  </a:lnTo>
                  <a:lnTo>
                    <a:pt x="44425" y="80568"/>
                  </a:lnTo>
                  <a:lnTo>
                    <a:pt x="43911" y="77647"/>
                  </a:lnTo>
                  <a:lnTo>
                    <a:pt x="43909" y="73456"/>
                  </a:lnTo>
                  <a:close/>
                </a:path>
                <a:path w="90804" h="129539">
                  <a:moveTo>
                    <a:pt x="66246" y="82346"/>
                  </a:moveTo>
                  <a:lnTo>
                    <a:pt x="64386" y="82346"/>
                  </a:lnTo>
                  <a:lnTo>
                    <a:pt x="64313" y="85521"/>
                  </a:lnTo>
                  <a:lnTo>
                    <a:pt x="64018" y="86664"/>
                  </a:lnTo>
                  <a:lnTo>
                    <a:pt x="66326" y="86664"/>
                  </a:lnTo>
                  <a:lnTo>
                    <a:pt x="66445" y="86029"/>
                  </a:lnTo>
                  <a:lnTo>
                    <a:pt x="66327" y="82981"/>
                  </a:lnTo>
                  <a:lnTo>
                    <a:pt x="66246" y="82346"/>
                  </a:lnTo>
                  <a:close/>
                </a:path>
                <a:path w="90804" h="129539">
                  <a:moveTo>
                    <a:pt x="47869" y="84251"/>
                  </a:moveTo>
                  <a:lnTo>
                    <a:pt x="47533" y="84251"/>
                  </a:lnTo>
                  <a:lnTo>
                    <a:pt x="47533" y="84378"/>
                  </a:lnTo>
                  <a:lnTo>
                    <a:pt x="49095" y="85267"/>
                  </a:lnTo>
                  <a:lnTo>
                    <a:pt x="50949" y="85648"/>
                  </a:lnTo>
                  <a:lnTo>
                    <a:pt x="52778" y="85521"/>
                  </a:lnTo>
                  <a:lnTo>
                    <a:pt x="52105" y="85521"/>
                  </a:lnTo>
                  <a:lnTo>
                    <a:pt x="49641" y="85267"/>
                  </a:lnTo>
                  <a:lnTo>
                    <a:pt x="47869" y="84251"/>
                  </a:lnTo>
                  <a:close/>
                </a:path>
                <a:path w="90804" h="129539">
                  <a:moveTo>
                    <a:pt x="8887" y="53644"/>
                  </a:moveTo>
                  <a:lnTo>
                    <a:pt x="6918" y="53644"/>
                  </a:lnTo>
                  <a:lnTo>
                    <a:pt x="5521" y="53771"/>
                  </a:lnTo>
                  <a:lnTo>
                    <a:pt x="3629" y="54152"/>
                  </a:lnTo>
                  <a:lnTo>
                    <a:pt x="3299" y="54279"/>
                  </a:lnTo>
                  <a:lnTo>
                    <a:pt x="2981" y="54533"/>
                  </a:lnTo>
                  <a:lnTo>
                    <a:pt x="2524" y="54660"/>
                  </a:lnTo>
                  <a:lnTo>
                    <a:pt x="2334" y="55295"/>
                  </a:lnTo>
                  <a:lnTo>
                    <a:pt x="2283" y="56057"/>
                  </a:lnTo>
                  <a:lnTo>
                    <a:pt x="2867" y="56946"/>
                  </a:lnTo>
                  <a:lnTo>
                    <a:pt x="3832" y="57835"/>
                  </a:lnTo>
                  <a:lnTo>
                    <a:pt x="4340" y="58089"/>
                  </a:lnTo>
                  <a:lnTo>
                    <a:pt x="5890" y="59105"/>
                  </a:lnTo>
                  <a:lnTo>
                    <a:pt x="6944" y="59613"/>
                  </a:lnTo>
                  <a:lnTo>
                    <a:pt x="10144" y="61264"/>
                  </a:lnTo>
                  <a:lnTo>
                    <a:pt x="18856" y="65201"/>
                  </a:lnTo>
                  <a:lnTo>
                    <a:pt x="42136" y="71424"/>
                  </a:lnTo>
                  <a:lnTo>
                    <a:pt x="42758" y="71424"/>
                  </a:lnTo>
                  <a:lnTo>
                    <a:pt x="42745" y="71678"/>
                  </a:lnTo>
                  <a:lnTo>
                    <a:pt x="44206" y="71678"/>
                  </a:lnTo>
                  <a:lnTo>
                    <a:pt x="44519" y="70154"/>
                  </a:lnTo>
                  <a:lnTo>
                    <a:pt x="42885" y="70154"/>
                  </a:lnTo>
                  <a:lnTo>
                    <a:pt x="42047" y="69900"/>
                  </a:lnTo>
                  <a:lnTo>
                    <a:pt x="4937" y="57327"/>
                  </a:lnTo>
                  <a:lnTo>
                    <a:pt x="4099" y="56565"/>
                  </a:lnTo>
                  <a:lnTo>
                    <a:pt x="3756" y="56311"/>
                  </a:lnTo>
                  <a:lnTo>
                    <a:pt x="3556" y="55930"/>
                  </a:lnTo>
                  <a:lnTo>
                    <a:pt x="3502" y="55676"/>
                  </a:lnTo>
                  <a:lnTo>
                    <a:pt x="4061" y="55422"/>
                  </a:lnTo>
                  <a:lnTo>
                    <a:pt x="4544" y="55295"/>
                  </a:lnTo>
                  <a:lnTo>
                    <a:pt x="23031" y="55295"/>
                  </a:lnTo>
                  <a:lnTo>
                    <a:pt x="21689" y="55041"/>
                  </a:lnTo>
                  <a:lnTo>
                    <a:pt x="14577" y="54025"/>
                  </a:lnTo>
                  <a:lnTo>
                    <a:pt x="12202" y="53771"/>
                  </a:lnTo>
                  <a:lnTo>
                    <a:pt x="8887" y="53644"/>
                  </a:lnTo>
                  <a:close/>
                </a:path>
                <a:path w="90804" h="129539">
                  <a:moveTo>
                    <a:pt x="23031" y="55295"/>
                  </a:moveTo>
                  <a:lnTo>
                    <a:pt x="8519" y="55295"/>
                  </a:lnTo>
                  <a:lnTo>
                    <a:pt x="11998" y="55676"/>
                  </a:lnTo>
                  <a:lnTo>
                    <a:pt x="21257" y="57200"/>
                  </a:lnTo>
                  <a:lnTo>
                    <a:pt x="25841" y="58343"/>
                  </a:lnTo>
                  <a:lnTo>
                    <a:pt x="34884" y="60883"/>
                  </a:lnTo>
                  <a:lnTo>
                    <a:pt x="43799" y="63804"/>
                  </a:lnTo>
                  <a:lnTo>
                    <a:pt x="44371" y="64058"/>
                  </a:lnTo>
                  <a:lnTo>
                    <a:pt x="43660" y="65963"/>
                  </a:lnTo>
                  <a:lnTo>
                    <a:pt x="43159" y="67868"/>
                  </a:lnTo>
                  <a:lnTo>
                    <a:pt x="42885" y="70154"/>
                  </a:lnTo>
                  <a:lnTo>
                    <a:pt x="44519" y="70154"/>
                  </a:lnTo>
                  <a:lnTo>
                    <a:pt x="45120" y="67233"/>
                  </a:lnTo>
                  <a:lnTo>
                    <a:pt x="46974" y="63042"/>
                  </a:lnTo>
                  <a:lnTo>
                    <a:pt x="47132" y="62788"/>
                  </a:lnTo>
                  <a:lnTo>
                    <a:pt x="44879" y="62788"/>
                  </a:lnTo>
                  <a:lnTo>
                    <a:pt x="40091" y="60375"/>
                  </a:lnTo>
                  <a:lnTo>
                    <a:pt x="35595" y="58597"/>
                  </a:lnTo>
                  <a:lnTo>
                    <a:pt x="31010" y="57327"/>
                  </a:lnTo>
                  <a:lnTo>
                    <a:pt x="26388" y="55930"/>
                  </a:lnTo>
                  <a:lnTo>
                    <a:pt x="23031" y="55295"/>
                  </a:lnTo>
                  <a:close/>
                </a:path>
                <a:path w="90804" h="129539">
                  <a:moveTo>
                    <a:pt x="82890" y="61899"/>
                  </a:moveTo>
                  <a:lnTo>
                    <a:pt x="80566" y="63550"/>
                  </a:lnTo>
                  <a:lnTo>
                    <a:pt x="78153" y="65074"/>
                  </a:lnTo>
                  <a:lnTo>
                    <a:pt x="74876" y="66852"/>
                  </a:lnTo>
                  <a:lnTo>
                    <a:pt x="73238" y="67614"/>
                  </a:lnTo>
                  <a:lnTo>
                    <a:pt x="76531" y="67614"/>
                  </a:lnTo>
                  <a:lnTo>
                    <a:pt x="78331" y="66979"/>
                  </a:lnTo>
                  <a:lnTo>
                    <a:pt x="80337" y="65963"/>
                  </a:lnTo>
                  <a:lnTo>
                    <a:pt x="82217" y="64820"/>
                  </a:lnTo>
                  <a:lnTo>
                    <a:pt x="82649" y="62788"/>
                  </a:lnTo>
                  <a:lnTo>
                    <a:pt x="82890" y="61899"/>
                  </a:lnTo>
                  <a:close/>
                </a:path>
                <a:path w="90804" h="129539">
                  <a:moveTo>
                    <a:pt x="12672" y="33070"/>
                  </a:moveTo>
                  <a:lnTo>
                    <a:pt x="11998" y="33070"/>
                  </a:lnTo>
                  <a:lnTo>
                    <a:pt x="10932" y="33324"/>
                  </a:lnTo>
                  <a:lnTo>
                    <a:pt x="10561" y="33959"/>
                  </a:lnTo>
                  <a:lnTo>
                    <a:pt x="10546" y="35102"/>
                  </a:lnTo>
                  <a:lnTo>
                    <a:pt x="10741" y="35610"/>
                  </a:lnTo>
                  <a:lnTo>
                    <a:pt x="11402" y="36753"/>
                  </a:lnTo>
                  <a:lnTo>
                    <a:pt x="11795" y="37261"/>
                  </a:lnTo>
                  <a:lnTo>
                    <a:pt x="12202" y="37642"/>
                  </a:lnTo>
                  <a:lnTo>
                    <a:pt x="13014" y="38658"/>
                  </a:lnTo>
                  <a:lnTo>
                    <a:pt x="46898" y="58724"/>
                  </a:lnTo>
                  <a:lnTo>
                    <a:pt x="46161" y="59994"/>
                  </a:lnTo>
                  <a:lnTo>
                    <a:pt x="45150" y="62153"/>
                  </a:lnTo>
                  <a:lnTo>
                    <a:pt x="44879" y="62788"/>
                  </a:lnTo>
                  <a:lnTo>
                    <a:pt x="47132" y="62788"/>
                  </a:lnTo>
                  <a:lnTo>
                    <a:pt x="50388" y="57581"/>
                  </a:lnTo>
                  <a:lnTo>
                    <a:pt x="47571" y="57581"/>
                  </a:lnTo>
                  <a:lnTo>
                    <a:pt x="46123" y="56946"/>
                  </a:lnTo>
                  <a:lnTo>
                    <a:pt x="41882" y="54787"/>
                  </a:lnTo>
                  <a:lnTo>
                    <a:pt x="37652" y="52755"/>
                  </a:lnTo>
                  <a:lnTo>
                    <a:pt x="29461" y="48183"/>
                  </a:lnTo>
                  <a:lnTo>
                    <a:pt x="12202" y="35356"/>
                  </a:lnTo>
                  <a:lnTo>
                    <a:pt x="11897" y="35102"/>
                  </a:lnTo>
                  <a:lnTo>
                    <a:pt x="11724" y="34594"/>
                  </a:lnTo>
                  <a:lnTo>
                    <a:pt x="11681" y="34340"/>
                  </a:lnTo>
                  <a:lnTo>
                    <a:pt x="12278" y="34213"/>
                  </a:lnTo>
                  <a:lnTo>
                    <a:pt x="17723" y="34213"/>
                  </a:lnTo>
                  <a:lnTo>
                    <a:pt x="16964" y="33959"/>
                  </a:lnTo>
                  <a:lnTo>
                    <a:pt x="15808" y="33705"/>
                  </a:lnTo>
                  <a:lnTo>
                    <a:pt x="14627" y="33324"/>
                  </a:lnTo>
                  <a:lnTo>
                    <a:pt x="13421" y="33197"/>
                  </a:lnTo>
                  <a:lnTo>
                    <a:pt x="12672" y="33070"/>
                  </a:lnTo>
                  <a:close/>
                </a:path>
                <a:path w="90804" h="129539">
                  <a:moveTo>
                    <a:pt x="17723" y="34213"/>
                  </a:moveTo>
                  <a:lnTo>
                    <a:pt x="13891" y="34213"/>
                  </a:lnTo>
                  <a:lnTo>
                    <a:pt x="15605" y="34467"/>
                  </a:lnTo>
                  <a:lnTo>
                    <a:pt x="16736" y="34721"/>
                  </a:lnTo>
                  <a:lnTo>
                    <a:pt x="51056" y="52501"/>
                  </a:lnTo>
                  <a:lnTo>
                    <a:pt x="51140" y="52755"/>
                  </a:lnTo>
                  <a:lnTo>
                    <a:pt x="49883" y="54152"/>
                  </a:lnTo>
                  <a:lnTo>
                    <a:pt x="48507" y="56057"/>
                  </a:lnTo>
                  <a:lnTo>
                    <a:pt x="47571" y="57581"/>
                  </a:lnTo>
                  <a:lnTo>
                    <a:pt x="50388" y="57581"/>
                  </a:lnTo>
                  <a:lnTo>
                    <a:pt x="51762" y="55422"/>
                  </a:lnTo>
                  <a:lnTo>
                    <a:pt x="54696" y="51866"/>
                  </a:lnTo>
                  <a:lnTo>
                    <a:pt x="52003" y="51866"/>
                  </a:lnTo>
                  <a:lnTo>
                    <a:pt x="46288" y="47167"/>
                  </a:lnTo>
                  <a:lnTo>
                    <a:pt x="42250" y="44500"/>
                  </a:lnTo>
                  <a:lnTo>
                    <a:pt x="37132" y="41960"/>
                  </a:lnTo>
                  <a:lnTo>
                    <a:pt x="35392" y="41071"/>
                  </a:lnTo>
                  <a:lnTo>
                    <a:pt x="31925" y="39547"/>
                  </a:lnTo>
                  <a:lnTo>
                    <a:pt x="28369" y="38150"/>
                  </a:lnTo>
                  <a:lnTo>
                    <a:pt x="20380" y="35102"/>
                  </a:lnTo>
                  <a:lnTo>
                    <a:pt x="17723" y="34213"/>
                  </a:lnTo>
                  <a:close/>
                </a:path>
                <a:path w="90804" h="129539">
                  <a:moveTo>
                    <a:pt x="79296" y="54787"/>
                  </a:moveTo>
                  <a:lnTo>
                    <a:pt x="76565" y="54787"/>
                  </a:lnTo>
                  <a:lnTo>
                    <a:pt x="75930" y="55930"/>
                  </a:lnTo>
                  <a:lnTo>
                    <a:pt x="75498" y="56438"/>
                  </a:lnTo>
                  <a:lnTo>
                    <a:pt x="78233" y="56438"/>
                  </a:lnTo>
                  <a:lnTo>
                    <a:pt x="79296" y="54787"/>
                  </a:lnTo>
                  <a:close/>
                </a:path>
                <a:path w="90804" h="129539">
                  <a:moveTo>
                    <a:pt x="86979" y="40817"/>
                  </a:moveTo>
                  <a:lnTo>
                    <a:pt x="82318" y="45770"/>
                  </a:lnTo>
                  <a:lnTo>
                    <a:pt x="80553" y="47421"/>
                  </a:lnTo>
                  <a:lnTo>
                    <a:pt x="78649" y="50342"/>
                  </a:lnTo>
                  <a:lnTo>
                    <a:pt x="75498" y="55041"/>
                  </a:lnTo>
                  <a:lnTo>
                    <a:pt x="76357" y="55041"/>
                  </a:lnTo>
                  <a:lnTo>
                    <a:pt x="76565" y="54787"/>
                  </a:lnTo>
                  <a:lnTo>
                    <a:pt x="79296" y="54787"/>
                  </a:lnTo>
                  <a:lnTo>
                    <a:pt x="83093" y="49453"/>
                  </a:lnTo>
                  <a:lnTo>
                    <a:pt x="85557" y="46659"/>
                  </a:lnTo>
                  <a:lnTo>
                    <a:pt x="87819" y="45008"/>
                  </a:lnTo>
                  <a:lnTo>
                    <a:pt x="84363" y="45008"/>
                  </a:lnTo>
                  <a:lnTo>
                    <a:pt x="85036" y="44119"/>
                  </a:lnTo>
                  <a:lnTo>
                    <a:pt x="86979" y="40817"/>
                  </a:lnTo>
                  <a:close/>
                </a:path>
                <a:path w="90804" h="129539">
                  <a:moveTo>
                    <a:pt x="31099" y="10591"/>
                  </a:moveTo>
                  <a:lnTo>
                    <a:pt x="30439" y="10591"/>
                  </a:lnTo>
                  <a:lnTo>
                    <a:pt x="29410" y="11226"/>
                  </a:lnTo>
                  <a:lnTo>
                    <a:pt x="29359" y="11607"/>
                  </a:lnTo>
                  <a:lnTo>
                    <a:pt x="29253" y="13893"/>
                  </a:lnTo>
                  <a:lnTo>
                    <a:pt x="29368" y="15290"/>
                  </a:lnTo>
                  <a:lnTo>
                    <a:pt x="50924" y="50596"/>
                  </a:lnTo>
                  <a:lnTo>
                    <a:pt x="52270" y="51612"/>
                  </a:lnTo>
                  <a:lnTo>
                    <a:pt x="52003" y="51866"/>
                  </a:lnTo>
                  <a:lnTo>
                    <a:pt x="54696" y="51866"/>
                  </a:lnTo>
                  <a:lnTo>
                    <a:pt x="57007" y="50215"/>
                  </a:lnTo>
                  <a:lnTo>
                    <a:pt x="53743" y="50215"/>
                  </a:lnTo>
                  <a:lnTo>
                    <a:pt x="52308" y="49072"/>
                  </a:lnTo>
                  <a:lnTo>
                    <a:pt x="30447" y="17830"/>
                  </a:lnTo>
                  <a:lnTo>
                    <a:pt x="30121" y="16941"/>
                  </a:lnTo>
                  <a:lnTo>
                    <a:pt x="29829" y="15671"/>
                  </a:lnTo>
                  <a:lnTo>
                    <a:pt x="29636" y="14528"/>
                  </a:lnTo>
                  <a:lnTo>
                    <a:pt x="29677" y="11353"/>
                  </a:lnTo>
                  <a:lnTo>
                    <a:pt x="30121" y="10972"/>
                  </a:lnTo>
                  <a:lnTo>
                    <a:pt x="30642" y="10718"/>
                  </a:lnTo>
                  <a:lnTo>
                    <a:pt x="31332" y="10718"/>
                  </a:lnTo>
                  <a:lnTo>
                    <a:pt x="31099" y="10591"/>
                  </a:lnTo>
                  <a:close/>
                </a:path>
                <a:path w="90804" h="129539">
                  <a:moveTo>
                    <a:pt x="54226" y="34594"/>
                  </a:moveTo>
                  <a:lnTo>
                    <a:pt x="52524" y="34975"/>
                  </a:lnTo>
                  <a:lnTo>
                    <a:pt x="55072" y="38150"/>
                  </a:lnTo>
                  <a:lnTo>
                    <a:pt x="57982" y="42087"/>
                  </a:lnTo>
                  <a:lnTo>
                    <a:pt x="59657" y="44627"/>
                  </a:lnTo>
                  <a:lnTo>
                    <a:pt x="59852" y="44881"/>
                  </a:lnTo>
                  <a:lnTo>
                    <a:pt x="60093" y="45389"/>
                  </a:lnTo>
                  <a:lnTo>
                    <a:pt x="60360" y="45770"/>
                  </a:lnTo>
                  <a:lnTo>
                    <a:pt x="58201" y="46786"/>
                  </a:lnTo>
                  <a:lnTo>
                    <a:pt x="57198" y="47548"/>
                  </a:lnTo>
                  <a:lnTo>
                    <a:pt x="55953" y="48310"/>
                  </a:lnTo>
                  <a:lnTo>
                    <a:pt x="54810" y="49199"/>
                  </a:lnTo>
                  <a:lnTo>
                    <a:pt x="53743" y="50215"/>
                  </a:lnTo>
                  <a:lnTo>
                    <a:pt x="57007" y="50215"/>
                  </a:lnTo>
                  <a:lnTo>
                    <a:pt x="60208" y="47929"/>
                  </a:lnTo>
                  <a:lnTo>
                    <a:pt x="62189" y="46913"/>
                  </a:lnTo>
                  <a:lnTo>
                    <a:pt x="64945" y="46278"/>
                  </a:lnTo>
                  <a:lnTo>
                    <a:pt x="65326" y="45516"/>
                  </a:lnTo>
                  <a:lnTo>
                    <a:pt x="61046" y="45516"/>
                  </a:lnTo>
                  <a:lnTo>
                    <a:pt x="60158" y="43992"/>
                  </a:lnTo>
                  <a:lnTo>
                    <a:pt x="55954" y="37261"/>
                  </a:lnTo>
                  <a:lnTo>
                    <a:pt x="54226" y="34594"/>
                  </a:lnTo>
                  <a:close/>
                </a:path>
                <a:path w="90804" h="129539">
                  <a:moveTo>
                    <a:pt x="59141" y="33578"/>
                  </a:moveTo>
                  <a:lnTo>
                    <a:pt x="56791" y="34086"/>
                  </a:lnTo>
                  <a:lnTo>
                    <a:pt x="58157" y="38150"/>
                  </a:lnTo>
                  <a:lnTo>
                    <a:pt x="59654" y="42087"/>
                  </a:lnTo>
                  <a:lnTo>
                    <a:pt x="61071" y="45516"/>
                  </a:lnTo>
                  <a:lnTo>
                    <a:pt x="65326" y="45516"/>
                  </a:lnTo>
                  <a:lnTo>
                    <a:pt x="65643" y="44881"/>
                  </a:lnTo>
                  <a:lnTo>
                    <a:pt x="63129" y="44881"/>
                  </a:lnTo>
                  <a:lnTo>
                    <a:pt x="61355" y="40182"/>
                  </a:lnTo>
                  <a:lnTo>
                    <a:pt x="59141" y="33578"/>
                  </a:lnTo>
                  <a:close/>
                </a:path>
                <a:path w="90804" h="129539">
                  <a:moveTo>
                    <a:pt x="90408" y="41071"/>
                  </a:moveTo>
                  <a:lnTo>
                    <a:pt x="89278" y="41452"/>
                  </a:lnTo>
                  <a:lnTo>
                    <a:pt x="88224" y="42087"/>
                  </a:lnTo>
                  <a:lnTo>
                    <a:pt x="86217" y="43484"/>
                  </a:lnTo>
                  <a:lnTo>
                    <a:pt x="84363" y="45008"/>
                  </a:lnTo>
                  <a:lnTo>
                    <a:pt x="87819" y="45008"/>
                  </a:lnTo>
                  <a:lnTo>
                    <a:pt x="89037" y="44119"/>
                  </a:lnTo>
                  <a:lnTo>
                    <a:pt x="90408" y="41071"/>
                  </a:lnTo>
                  <a:close/>
                </a:path>
                <a:path w="90804" h="129539">
                  <a:moveTo>
                    <a:pt x="65897" y="44373"/>
                  </a:moveTo>
                  <a:lnTo>
                    <a:pt x="65237" y="44373"/>
                  </a:lnTo>
                  <a:lnTo>
                    <a:pt x="64564" y="44500"/>
                  </a:lnTo>
                  <a:lnTo>
                    <a:pt x="63649" y="44627"/>
                  </a:lnTo>
                  <a:lnTo>
                    <a:pt x="63129" y="44881"/>
                  </a:lnTo>
                  <a:lnTo>
                    <a:pt x="65643" y="44881"/>
                  </a:lnTo>
                  <a:lnTo>
                    <a:pt x="65897" y="44373"/>
                  </a:lnTo>
                  <a:close/>
                </a:path>
                <a:path w="90804" h="129539">
                  <a:moveTo>
                    <a:pt x="73289" y="29514"/>
                  </a:moveTo>
                  <a:lnTo>
                    <a:pt x="71422" y="30149"/>
                  </a:lnTo>
                  <a:lnTo>
                    <a:pt x="70520" y="30403"/>
                  </a:lnTo>
                  <a:lnTo>
                    <a:pt x="70393" y="30784"/>
                  </a:lnTo>
                  <a:lnTo>
                    <a:pt x="69568" y="33959"/>
                  </a:lnTo>
                  <a:lnTo>
                    <a:pt x="68974" y="36753"/>
                  </a:lnTo>
                  <a:lnTo>
                    <a:pt x="68463" y="40182"/>
                  </a:lnTo>
                  <a:lnTo>
                    <a:pt x="69502" y="38658"/>
                  </a:lnTo>
                  <a:lnTo>
                    <a:pt x="70604" y="37261"/>
                  </a:lnTo>
                  <a:lnTo>
                    <a:pt x="71447" y="36245"/>
                  </a:lnTo>
                  <a:lnTo>
                    <a:pt x="72260" y="33070"/>
                  </a:lnTo>
                  <a:lnTo>
                    <a:pt x="73289" y="29514"/>
                  </a:lnTo>
                  <a:close/>
                </a:path>
                <a:path w="90804" h="129539">
                  <a:moveTo>
                    <a:pt x="31332" y="10718"/>
                  </a:moveTo>
                  <a:lnTo>
                    <a:pt x="30642" y="10718"/>
                  </a:lnTo>
                  <a:lnTo>
                    <a:pt x="31277" y="10972"/>
                  </a:lnTo>
                  <a:lnTo>
                    <a:pt x="32357" y="11607"/>
                  </a:lnTo>
                  <a:lnTo>
                    <a:pt x="32890" y="11861"/>
                  </a:lnTo>
                  <a:lnTo>
                    <a:pt x="34350" y="13131"/>
                  </a:lnTo>
                  <a:lnTo>
                    <a:pt x="35290" y="13893"/>
                  </a:lnTo>
                  <a:lnTo>
                    <a:pt x="37881" y="16687"/>
                  </a:lnTo>
                  <a:lnTo>
                    <a:pt x="39706" y="18846"/>
                  </a:lnTo>
                  <a:lnTo>
                    <a:pt x="48397" y="29895"/>
                  </a:lnTo>
                  <a:lnTo>
                    <a:pt x="49400" y="29133"/>
                  </a:lnTo>
                  <a:lnTo>
                    <a:pt x="35570" y="13639"/>
                  </a:lnTo>
                  <a:lnTo>
                    <a:pt x="34617" y="12750"/>
                  </a:lnTo>
                  <a:lnTo>
                    <a:pt x="32496" y="11353"/>
                  </a:lnTo>
                  <a:lnTo>
                    <a:pt x="31332" y="10718"/>
                  </a:lnTo>
                  <a:close/>
                </a:path>
                <a:path w="90804" h="129539">
                  <a:moveTo>
                    <a:pt x="53591" y="15290"/>
                  </a:moveTo>
                  <a:lnTo>
                    <a:pt x="52169" y="15290"/>
                  </a:lnTo>
                  <a:lnTo>
                    <a:pt x="52791" y="19227"/>
                  </a:lnTo>
                  <a:lnTo>
                    <a:pt x="53561" y="22783"/>
                  </a:lnTo>
                  <a:lnTo>
                    <a:pt x="54378" y="25831"/>
                  </a:lnTo>
                  <a:lnTo>
                    <a:pt x="56360" y="24688"/>
                  </a:lnTo>
                  <a:lnTo>
                    <a:pt x="53591" y="15290"/>
                  </a:lnTo>
                  <a:close/>
                </a:path>
                <a:path w="90804" h="129539">
                  <a:moveTo>
                    <a:pt x="66227" y="14274"/>
                  </a:moveTo>
                  <a:lnTo>
                    <a:pt x="64348" y="14528"/>
                  </a:lnTo>
                  <a:lnTo>
                    <a:pt x="66012" y="17830"/>
                  </a:lnTo>
                  <a:lnTo>
                    <a:pt x="66774" y="19608"/>
                  </a:lnTo>
                  <a:lnTo>
                    <a:pt x="68615" y="18846"/>
                  </a:lnTo>
                  <a:lnTo>
                    <a:pt x="67891" y="17322"/>
                  </a:lnTo>
                  <a:lnTo>
                    <a:pt x="66803" y="15290"/>
                  </a:lnTo>
                  <a:lnTo>
                    <a:pt x="66227" y="14274"/>
                  </a:lnTo>
                  <a:close/>
                </a:path>
                <a:path w="90804" h="129539">
                  <a:moveTo>
                    <a:pt x="80896" y="10718"/>
                  </a:moveTo>
                  <a:lnTo>
                    <a:pt x="78229" y="11607"/>
                  </a:lnTo>
                  <a:lnTo>
                    <a:pt x="77342" y="13131"/>
                  </a:lnTo>
                  <a:lnTo>
                    <a:pt x="75791" y="16433"/>
                  </a:lnTo>
                  <a:lnTo>
                    <a:pt x="78445" y="15671"/>
                  </a:lnTo>
                  <a:lnTo>
                    <a:pt x="79982" y="12242"/>
                  </a:lnTo>
                  <a:lnTo>
                    <a:pt x="80896" y="10718"/>
                  </a:lnTo>
                  <a:close/>
                </a:path>
                <a:path w="90804" h="129539">
                  <a:moveTo>
                    <a:pt x="53019" y="0"/>
                  </a:moveTo>
                  <a:lnTo>
                    <a:pt x="51165" y="6248"/>
                  </a:lnTo>
                  <a:lnTo>
                    <a:pt x="51597" y="6121"/>
                  </a:lnTo>
                  <a:lnTo>
                    <a:pt x="51524" y="5181"/>
                  </a:lnTo>
                  <a:lnTo>
                    <a:pt x="51617" y="1841"/>
                  </a:lnTo>
                  <a:lnTo>
                    <a:pt x="51724" y="1295"/>
                  </a:lnTo>
                  <a:lnTo>
                    <a:pt x="51927" y="609"/>
                  </a:lnTo>
                  <a:lnTo>
                    <a:pt x="52448" y="304"/>
                  </a:lnTo>
                  <a:lnTo>
                    <a:pt x="53019" y="101"/>
                  </a:lnTo>
                  <a:lnTo>
                    <a:pt x="53674" y="101"/>
                  </a:lnTo>
                  <a:lnTo>
                    <a:pt x="53502" y="25"/>
                  </a:lnTo>
                  <a:lnTo>
                    <a:pt x="53019" y="0"/>
                  </a:lnTo>
                  <a:close/>
                </a:path>
                <a:path w="90804" h="129539">
                  <a:moveTo>
                    <a:pt x="53674" y="101"/>
                  </a:moveTo>
                  <a:lnTo>
                    <a:pt x="53019" y="101"/>
                  </a:lnTo>
                  <a:lnTo>
                    <a:pt x="53680" y="355"/>
                  </a:lnTo>
                  <a:lnTo>
                    <a:pt x="54251" y="660"/>
                  </a:lnTo>
                  <a:lnTo>
                    <a:pt x="58074" y="4267"/>
                  </a:lnTo>
                  <a:lnTo>
                    <a:pt x="58633" y="4114"/>
                  </a:lnTo>
                  <a:lnTo>
                    <a:pt x="56944" y="2387"/>
                  </a:lnTo>
                  <a:lnTo>
                    <a:pt x="54963" y="787"/>
                  </a:lnTo>
                  <a:lnTo>
                    <a:pt x="53959" y="228"/>
                  </a:lnTo>
                  <a:lnTo>
                    <a:pt x="53674" y="101"/>
                  </a:lnTo>
                  <a:close/>
                </a:path>
              </a:pathLst>
            </a:custGeom>
            <a:solidFill>
              <a:srgbClr val="205D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06" name="object 706">
              <a:extLst>
                <a:ext uri="{FF2B5EF4-FFF2-40B4-BE49-F238E27FC236}">
                  <a16:creationId xmlns:a16="http://schemas.microsoft.com/office/drawing/2014/main" id="{FFE76595-1E63-6589-EE06-3D140C54F2FA}"/>
                </a:ext>
              </a:extLst>
            </p:cNvPr>
            <p:cNvPicPr/>
            <p:nvPr/>
          </p:nvPicPr>
          <p:blipFill>
            <a:blip r:embed="rId470" cstate="print"/>
            <a:stretch>
              <a:fillRect/>
            </a:stretch>
          </p:blipFill>
          <p:spPr>
            <a:xfrm>
              <a:off x="3983088" y="3330537"/>
              <a:ext cx="105752" cy="123482"/>
            </a:xfrm>
            <a:prstGeom prst="rect">
              <a:avLst/>
            </a:prstGeom>
          </p:spPr>
        </p:pic>
        <p:sp>
          <p:nvSpPr>
            <p:cNvPr id="2707" name="object 707">
              <a:extLst>
                <a:ext uri="{FF2B5EF4-FFF2-40B4-BE49-F238E27FC236}">
                  <a16:creationId xmlns:a16="http://schemas.microsoft.com/office/drawing/2014/main" id="{9E093A9E-067C-6A43-84F3-D95EF39B9FD3}"/>
                </a:ext>
              </a:extLst>
            </p:cNvPr>
            <p:cNvSpPr/>
            <p:nvPr/>
          </p:nvSpPr>
          <p:spPr>
            <a:xfrm>
              <a:off x="6841727" y="2802666"/>
              <a:ext cx="95885" cy="130175"/>
            </a:xfrm>
            <a:custGeom>
              <a:avLst/>
              <a:gdLst/>
              <a:ahLst/>
              <a:cxnLst/>
              <a:rect l="l" t="t" r="r" b="b"/>
              <a:pathLst>
                <a:path w="95884" h="130175">
                  <a:moveTo>
                    <a:pt x="42735" y="0"/>
                  </a:moveTo>
                  <a:lnTo>
                    <a:pt x="41706" y="292"/>
                  </a:lnTo>
                  <a:lnTo>
                    <a:pt x="40563" y="1612"/>
                  </a:lnTo>
                  <a:lnTo>
                    <a:pt x="39852" y="4457"/>
                  </a:lnTo>
                  <a:lnTo>
                    <a:pt x="40093" y="9855"/>
                  </a:lnTo>
                  <a:lnTo>
                    <a:pt x="42011" y="18935"/>
                  </a:lnTo>
                  <a:lnTo>
                    <a:pt x="43027" y="22783"/>
                  </a:lnTo>
                  <a:lnTo>
                    <a:pt x="44323" y="26555"/>
                  </a:lnTo>
                  <a:lnTo>
                    <a:pt x="38468" y="22237"/>
                  </a:lnTo>
                  <a:lnTo>
                    <a:pt x="33553" y="19812"/>
                  </a:lnTo>
                  <a:lnTo>
                    <a:pt x="23228" y="16700"/>
                  </a:lnTo>
                  <a:lnTo>
                    <a:pt x="17919" y="15849"/>
                  </a:lnTo>
                  <a:lnTo>
                    <a:pt x="13906" y="16001"/>
                  </a:lnTo>
                  <a:lnTo>
                    <a:pt x="13157" y="16192"/>
                  </a:lnTo>
                  <a:lnTo>
                    <a:pt x="12446" y="17551"/>
                  </a:lnTo>
                  <a:lnTo>
                    <a:pt x="14846" y="21691"/>
                  </a:lnTo>
                  <a:lnTo>
                    <a:pt x="20320" y="27597"/>
                  </a:lnTo>
                  <a:lnTo>
                    <a:pt x="26162" y="33134"/>
                  </a:lnTo>
                  <a:lnTo>
                    <a:pt x="38747" y="42430"/>
                  </a:lnTo>
                  <a:lnTo>
                    <a:pt x="47218" y="47548"/>
                  </a:lnTo>
                  <a:lnTo>
                    <a:pt x="36156" y="43332"/>
                  </a:lnTo>
                  <a:lnTo>
                    <a:pt x="26466" y="40335"/>
                  </a:lnTo>
                  <a:lnTo>
                    <a:pt x="21501" y="39179"/>
                  </a:lnTo>
                  <a:lnTo>
                    <a:pt x="11404" y="37909"/>
                  </a:lnTo>
                  <a:lnTo>
                    <a:pt x="3771" y="37769"/>
                  </a:lnTo>
                  <a:lnTo>
                    <a:pt x="1790" y="38176"/>
                  </a:lnTo>
                  <a:lnTo>
                    <a:pt x="1244" y="39560"/>
                  </a:lnTo>
                  <a:lnTo>
                    <a:pt x="3987" y="43167"/>
                  </a:lnTo>
                  <a:lnTo>
                    <a:pt x="43916" y="57721"/>
                  </a:lnTo>
                  <a:lnTo>
                    <a:pt x="43878" y="58115"/>
                  </a:lnTo>
                  <a:lnTo>
                    <a:pt x="4076" y="65646"/>
                  </a:lnTo>
                  <a:lnTo>
                    <a:pt x="0" y="68313"/>
                  </a:lnTo>
                  <a:lnTo>
                    <a:pt x="177" y="69621"/>
                  </a:lnTo>
                  <a:lnTo>
                    <a:pt x="3644" y="71018"/>
                  </a:lnTo>
                  <a:lnTo>
                    <a:pt x="9677" y="71729"/>
                  </a:lnTo>
                  <a:lnTo>
                    <a:pt x="19240" y="71678"/>
                  </a:lnTo>
                  <a:lnTo>
                    <a:pt x="24028" y="71335"/>
                  </a:lnTo>
                  <a:lnTo>
                    <a:pt x="33489" y="69799"/>
                  </a:lnTo>
                  <a:lnTo>
                    <a:pt x="38163" y="68707"/>
                  </a:lnTo>
                  <a:lnTo>
                    <a:pt x="43954" y="66624"/>
                  </a:lnTo>
                  <a:lnTo>
                    <a:pt x="44831" y="71081"/>
                  </a:lnTo>
                  <a:lnTo>
                    <a:pt x="6858" y="89331"/>
                  </a:lnTo>
                  <a:lnTo>
                    <a:pt x="6311" y="90411"/>
                  </a:lnTo>
                  <a:lnTo>
                    <a:pt x="6807" y="91630"/>
                  </a:lnTo>
                  <a:lnTo>
                    <a:pt x="9245" y="92100"/>
                  </a:lnTo>
                  <a:lnTo>
                    <a:pt x="16370" y="91033"/>
                  </a:lnTo>
                  <a:lnTo>
                    <a:pt x="30238" y="87617"/>
                  </a:lnTo>
                  <a:lnTo>
                    <a:pt x="39255" y="84378"/>
                  </a:lnTo>
                  <a:lnTo>
                    <a:pt x="43573" y="82283"/>
                  </a:lnTo>
                  <a:lnTo>
                    <a:pt x="48412" y="79248"/>
                  </a:lnTo>
                  <a:lnTo>
                    <a:pt x="48577" y="79489"/>
                  </a:lnTo>
                  <a:lnTo>
                    <a:pt x="22923" y="111340"/>
                  </a:lnTo>
                  <a:lnTo>
                    <a:pt x="22352" y="115836"/>
                  </a:lnTo>
                  <a:lnTo>
                    <a:pt x="23533" y="116751"/>
                  </a:lnTo>
                  <a:lnTo>
                    <a:pt x="57505" y="86436"/>
                  </a:lnTo>
                  <a:lnTo>
                    <a:pt x="57670" y="86474"/>
                  </a:lnTo>
                  <a:lnTo>
                    <a:pt x="43103" y="124434"/>
                  </a:lnTo>
                  <a:lnTo>
                    <a:pt x="43103" y="129222"/>
                  </a:lnTo>
                  <a:lnTo>
                    <a:pt x="44411" y="130035"/>
                  </a:lnTo>
                  <a:lnTo>
                    <a:pt x="47561" y="128625"/>
                  </a:lnTo>
                  <a:lnTo>
                    <a:pt x="52857" y="124510"/>
                  </a:lnTo>
                  <a:lnTo>
                    <a:pt x="60210" y="116636"/>
                  </a:lnTo>
                  <a:lnTo>
                    <a:pt x="63246" y="112052"/>
                  </a:lnTo>
                  <a:lnTo>
                    <a:pt x="66128" y="105371"/>
                  </a:lnTo>
                  <a:lnTo>
                    <a:pt x="66903" y="109283"/>
                  </a:lnTo>
                  <a:lnTo>
                    <a:pt x="70878" y="121932"/>
                  </a:lnTo>
                  <a:lnTo>
                    <a:pt x="73380" y="126733"/>
                  </a:lnTo>
                  <a:lnTo>
                    <a:pt x="75463" y="128828"/>
                  </a:lnTo>
                  <a:lnTo>
                    <a:pt x="77089" y="129374"/>
                  </a:lnTo>
                  <a:lnTo>
                    <a:pt x="78130" y="129108"/>
                  </a:lnTo>
                  <a:lnTo>
                    <a:pt x="78676" y="128625"/>
                  </a:lnTo>
                  <a:lnTo>
                    <a:pt x="79895" y="127685"/>
                  </a:lnTo>
                  <a:lnTo>
                    <a:pt x="81686" y="124028"/>
                  </a:lnTo>
                  <a:lnTo>
                    <a:pt x="83261" y="118973"/>
                  </a:lnTo>
                  <a:lnTo>
                    <a:pt x="84912" y="108572"/>
                  </a:lnTo>
                  <a:lnTo>
                    <a:pt x="85267" y="103276"/>
                  </a:lnTo>
                  <a:lnTo>
                    <a:pt x="83769" y="94780"/>
                  </a:lnTo>
                  <a:lnTo>
                    <a:pt x="81140" y="89166"/>
                  </a:lnTo>
                  <a:lnTo>
                    <a:pt x="85153" y="93052"/>
                  </a:lnTo>
                  <a:lnTo>
                    <a:pt x="86842" y="94208"/>
                  </a:lnTo>
                  <a:lnTo>
                    <a:pt x="90855" y="95453"/>
                  </a:lnTo>
                  <a:lnTo>
                    <a:pt x="93091" y="95084"/>
                  </a:lnTo>
                  <a:lnTo>
                    <a:pt x="94195" y="94564"/>
                  </a:lnTo>
                  <a:lnTo>
                    <a:pt x="95288" y="92265"/>
                  </a:lnTo>
                  <a:lnTo>
                    <a:pt x="93903" y="87477"/>
                  </a:lnTo>
                  <a:lnTo>
                    <a:pt x="71551" y="63792"/>
                  </a:lnTo>
                  <a:lnTo>
                    <a:pt x="70637" y="58902"/>
                  </a:lnTo>
                  <a:lnTo>
                    <a:pt x="74866" y="52717"/>
                  </a:lnTo>
                  <a:lnTo>
                    <a:pt x="76276" y="49034"/>
                  </a:lnTo>
                  <a:lnTo>
                    <a:pt x="77838" y="41465"/>
                  </a:lnTo>
                  <a:lnTo>
                    <a:pt x="77597" y="29933"/>
                  </a:lnTo>
                  <a:lnTo>
                    <a:pt x="76136" y="23190"/>
                  </a:lnTo>
                  <a:lnTo>
                    <a:pt x="74015" y="21742"/>
                  </a:lnTo>
                  <a:lnTo>
                    <a:pt x="72796" y="21856"/>
                  </a:lnTo>
                  <a:lnTo>
                    <a:pt x="70675" y="22669"/>
                  </a:lnTo>
                  <a:lnTo>
                    <a:pt x="67843" y="25781"/>
                  </a:lnTo>
                  <a:lnTo>
                    <a:pt x="65684" y="31864"/>
                  </a:lnTo>
                  <a:lnTo>
                    <a:pt x="65455" y="33045"/>
                  </a:lnTo>
                  <a:lnTo>
                    <a:pt x="65316" y="29959"/>
                  </a:lnTo>
                  <a:lnTo>
                    <a:pt x="44983" y="342"/>
                  </a:lnTo>
                  <a:lnTo>
                    <a:pt x="427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8" name="object 708">
              <a:extLst>
                <a:ext uri="{FF2B5EF4-FFF2-40B4-BE49-F238E27FC236}">
                  <a16:creationId xmlns:a16="http://schemas.microsoft.com/office/drawing/2014/main" id="{49A32C99-3552-F01A-B96C-D11B70B83933}"/>
                </a:ext>
              </a:extLst>
            </p:cNvPr>
            <p:cNvSpPr/>
            <p:nvPr/>
          </p:nvSpPr>
          <p:spPr>
            <a:xfrm>
              <a:off x="6841727" y="2802666"/>
              <a:ext cx="95885" cy="130175"/>
            </a:xfrm>
            <a:custGeom>
              <a:avLst/>
              <a:gdLst/>
              <a:ahLst/>
              <a:cxnLst/>
              <a:rect l="l" t="t" r="r" b="b"/>
              <a:pathLst>
                <a:path w="95884" h="130175">
                  <a:moveTo>
                    <a:pt x="42735" y="0"/>
                  </a:moveTo>
                  <a:lnTo>
                    <a:pt x="41706" y="292"/>
                  </a:lnTo>
                  <a:lnTo>
                    <a:pt x="40563" y="1612"/>
                  </a:lnTo>
                  <a:lnTo>
                    <a:pt x="39852" y="4457"/>
                  </a:lnTo>
                  <a:lnTo>
                    <a:pt x="40093" y="9855"/>
                  </a:lnTo>
                  <a:lnTo>
                    <a:pt x="42011" y="18935"/>
                  </a:lnTo>
                  <a:lnTo>
                    <a:pt x="43027" y="22783"/>
                  </a:lnTo>
                  <a:lnTo>
                    <a:pt x="44323" y="26555"/>
                  </a:lnTo>
                  <a:lnTo>
                    <a:pt x="38468" y="22237"/>
                  </a:lnTo>
                  <a:lnTo>
                    <a:pt x="33553" y="19812"/>
                  </a:lnTo>
                  <a:lnTo>
                    <a:pt x="23228" y="16700"/>
                  </a:lnTo>
                  <a:lnTo>
                    <a:pt x="17919" y="15849"/>
                  </a:lnTo>
                  <a:lnTo>
                    <a:pt x="13906" y="16001"/>
                  </a:lnTo>
                  <a:lnTo>
                    <a:pt x="13157" y="16192"/>
                  </a:lnTo>
                  <a:lnTo>
                    <a:pt x="12446" y="17551"/>
                  </a:lnTo>
                  <a:lnTo>
                    <a:pt x="14846" y="21691"/>
                  </a:lnTo>
                  <a:lnTo>
                    <a:pt x="20320" y="27597"/>
                  </a:lnTo>
                  <a:lnTo>
                    <a:pt x="26162" y="33134"/>
                  </a:lnTo>
                  <a:lnTo>
                    <a:pt x="38747" y="42430"/>
                  </a:lnTo>
                  <a:lnTo>
                    <a:pt x="47218" y="47548"/>
                  </a:lnTo>
                  <a:lnTo>
                    <a:pt x="36156" y="43332"/>
                  </a:lnTo>
                  <a:lnTo>
                    <a:pt x="26466" y="40335"/>
                  </a:lnTo>
                  <a:lnTo>
                    <a:pt x="21501" y="39179"/>
                  </a:lnTo>
                  <a:lnTo>
                    <a:pt x="11404" y="37909"/>
                  </a:lnTo>
                  <a:lnTo>
                    <a:pt x="3771" y="37769"/>
                  </a:lnTo>
                  <a:lnTo>
                    <a:pt x="1790" y="38176"/>
                  </a:lnTo>
                  <a:lnTo>
                    <a:pt x="1244" y="39560"/>
                  </a:lnTo>
                  <a:lnTo>
                    <a:pt x="3987" y="43167"/>
                  </a:lnTo>
                  <a:lnTo>
                    <a:pt x="43916" y="57721"/>
                  </a:lnTo>
                  <a:lnTo>
                    <a:pt x="43878" y="58115"/>
                  </a:lnTo>
                  <a:lnTo>
                    <a:pt x="4076" y="65646"/>
                  </a:lnTo>
                  <a:lnTo>
                    <a:pt x="0" y="68313"/>
                  </a:lnTo>
                  <a:lnTo>
                    <a:pt x="177" y="69621"/>
                  </a:lnTo>
                  <a:lnTo>
                    <a:pt x="3644" y="71018"/>
                  </a:lnTo>
                  <a:lnTo>
                    <a:pt x="9677" y="71729"/>
                  </a:lnTo>
                  <a:lnTo>
                    <a:pt x="19240" y="71678"/>
                  </a:lnTo>
                  <a:lnTo>
                    <a:pt x="24028" y="71335"/>
                  </a:lnTo>
                  <a:lnTo>
                    <a:pt x="33489" y="69799"/>
                  </a:lnTo>
                  <a:lnTo>
                    <a:pt x="38163" y="68707"/>
                  </a:lnTo>
                  <a:lnTo>
                    <a:pt x="43954" y="66624"/>
                  </a:lnTo>
                  <a:lnTo>
                    <a:pt x="44831" y="71081"/>
                  </a:lnTo>
                  <a:lnTo>
                    <a:pt x="6858" y="89331"/>
                  </a:lnTo>
                  <a:lnTo>
                    <a:pt x="6311" y="90411"/>
                  </a:lnTo>
                  <a:lnTo>
                    <a:pt x="6807" y="91630"/>
                  </a:lnTo>
                  <a:lnTo>
                    <a:pt x="9245" y="92100"/>
                  </a:lnTo>
                  <a:lnTo>
                    <a:pt x="16370" y="91033"/>
                  </a:lnTo>
                  <a:lnTo>
                    <a:pt x="30238" y="87617"/>
                  </a:lnTo>
                  <a:lnTo>
                    <a:pt x="39255" y="84378"/>
                  </a:lnTo>
                  <a:lnTo>
                    <a:pt x="43573" y="82283"/>
                  </a:lnTo>
                  <a:lnTo>
                    <a:pt x="48412" y="79248"/>
                  </a:lnTo>
                  <a:lnTo>
                    <a:pt x="48577" y="79489"/>
                  </a:lnTo>
                  <a:lnTo>
                    <a:pt x="22923" y="111340"/>
                  </a:lnTo>
                  <a:lnTo>
                    <a:pt x="22352" y="115836"/>
                  </a:lnTo>
                  <a:lnTo>
                    <a:pt x="23533" y="116751"/>
                  </a:lnTo>
                  <a:lnTo>
                    <a:pt x="57505" y="86436"/>
                  </a:lnTo>
                  <a:lnTo>
                    <a:pt x="57670" y="86474"/>
                  </a:lnTo>
                  <a:lnTo>
                    <a:pt x="43103" y="124434"/>
                  </a:lnTo>
                  <a:lnTo>
                    <a:pt x="43103" y="129222"/>
                  </a:lnTo>
                  <a:lnTo>
                    <a:pt x="44411" y="130035"/>
                  </a:lnTo>
                  <a:lnTo>
                    <a:pt x="47561" y="128625"/>
                  </a:lnTo>
                  <a:lnTo>
                    <a:pt x="52857" y="124510"/>
                  </a:lnTo>
                  <a:lnTo>
                    <a:pt x="60210" y="116636"/>
                  </a:lnTo>
                  <a:lnTo>
                    <a:pt x="63246" y="112052"/>
                  </a:lnTo>
                  <a:lnTo>
                    <a:pt x="66128" y="105371"/>
                  </a:lnTo>
                  <a:lnTo>
                    <a:pt x="66903" y="109283"/>
                  </a:lnTo>
                  <a:lnTo>
                    <a:pt x="70878" y="121932"/>
                  </a:lnTo>
                  <a:lnTo>
                    <a:pt x="73380" y="126733"/>
                  </a:lnTo>
                  <a:lnTo>
                    <a:pt x="75463" y="128828"/>
                  </a:lnTo>
                  <a:lnTo>
                    <a:pt x="77089" y="129374"/>
                  </a:lnTo>
                  <a:lnTo>
                    <a:pt x="78130" y="129108"/>
                  </a:lnTo>
                  <a:lnTo>
                    <a:pt x="78676" y="128625"/>
                  </a:lnTo>
                  <a:lnTo>
                    <a:pt x="79895" y="127685"/>
                  </a:lnTo>
                  <a:lnTo>
                    <a:pt x="81686" y="124028"/>
                  </a:lnTo>
                  <a:lnTo>
                    <a:pt x="83261" y="118973"/>
                  </a:lnTo>
                  <a:lnTo>
                    <a:pt x="84912" y="108572"/>
                  </a:lnTo>
                  <a:lnTo>
                    <a:pt x="85267" y="103276"/>
                  </a:lnTo>
                  <a:lnTo>
                    <a:pt x="83769" y="94780"/>
                  </a:lnTo>
                  <a:lnTo>
                    <a:pt x="81140" y="89166"/>
                  </a:lnTo>
                  <a:lnTo>
                    <a:pt x="85153" y="93052"/>
                  </a:lnTo>
                  <a:lnTo>
                    <a:pt x="86842" y="94208"/>
                  </a:lnTo>
                  <a:lnTo>
                    <a:pt x="90855" y="95453"/>
                  </a:lnTo>
                  <a:lnTo>
                    <a:pt x="93091" y="95084"/>
                  </a:lnTo>
                  <a:lnTo>
                    <a:pt x="94195" y="94564"/>
                  </a:lnTo>
                  <a:lnTo>
                    <a:pt x="95288" y="92265"/>
                  </a:lnTo>
                  <a:lnTo>
                    <a:pt x="93903" y="87477"/>
                  </a:lnTo>
                  <a:lnTo>
                    <a:pt x="71551" y="63792"/>
                  </a:lnTo>
                  <a:lnTo>
                    <a:pt x="70637" y="58902"/>
                  </a:lnTo>
                  <a:lnTo>
                    <a:pt x="74866" y="52717"/>
                  </a:lnTo>
                  <a:lnTo>
                    <a:pt x="76276" y="49034"/>
                  </a:lnTo>
                  <a:lnTo>
                    <a:pt x="77838" y="41465"/>
                  </a:lnTo>
                  <a:lnTo>
                    <a:pt x="77597" y="29933"/>
                  </a:lnTo>
                  <a:lnTo>
                    <a:pt x="76136" y="23190"/>
                  </a:lnTo>
                  <a:lnTo>
                    <a:pt x="74015" y="21742"/>
                  </a:lnTo>
                  <a:lnTo>
                    <a:pt x="72796" y="21856"/>
                  </a:lnTo>
                  <a:lnTo>
                    <a:pt x="70675" y="22669"/>
                  </a:lnTo>
                  <a:lnTo>
                    <a:pt x="67843" y="25781"/>
                  </a:lnTo>
                  <a:lnTo>
                    <a:pt x="65684" y="31864"/>
                  </a:lnTo>
                  <a:lnTo>
                    <a:pt x="65455" y="33045"/>
                  </a:lnTo>
                  <a:lnTo>
                    <a:pt x="65316" y="29959"/>
                  </a:lnTo>
                  <a:lnTo>
                    <a:pt x="44983" y="342"/>
                  </a:lnTo>
                  <a:lnTo>
                    <a:pt x="42735" y="0"/>
                  </a:lnTo>
                  <a:close/>
                </a:path>
              </a:pathLst>
            </a:custGeom>
            <a:solidFill>
              <a:srgbClr val="51A2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9" name="object 709">
              <a:extLst>
                <a:ext uri="{FF2B5EF4-FFF2-40B4-BE49-F238E27FC236}">
                  <a16:creationId xmlns:a16="http://schemas.microsoft.com/office/drawing/2014/main" id="{048262D7-732E-D247-772D-6E31CB446E4D}"/>
                </a:ext>
              </a:extLst>
            </p:cNvPr>
            <p:cNvSpPr/>
            <p:nvPr/>
          </p:nvSpPr>
          <p:spPr>
            <a:xfrm>
              <a:off x="6912357" y="2860636"/>
              <a:ext cx="24765" cy="33655"/>
            </a:xfrm>
            <a:custGeom>
              <a:avLst/>
              <a:gdLst/>
              <a:ahLst/>
              <a:cxnLst/>
              <a:rect l="l" t="t" r="r" b="b"/>
              <a:pathLst>
                <a:path w="24765" h="33655">
                  <a:moveTo>
                    <a:pt x="23990" y="31292"/>
                  </a:moveTo>
                  <a:lnTo>
                    <a:pt x="24460" y="33388"/>
                  </a:lnTo>
                  <a:lnTo>
                    <a:pt x="24231" y="32270"/>
                  </a:lnTo>
                  <a:lnTo>
                    <a:pt x="23990" y="31292"/>
                  </a:lnTo>
                  <a:close/>
                </a:path>
                <a:path w="24765" h="33655">
                  <a:moveTo>
                    <a:pt x="21130" y="25104"/>
                  </a:moveTo>
                  <a:lnTo>
                    <a:pt x="22542" y="27736"/>
                  </a:lnTo>
                  <a:lnTo>
                    <a:pt x="23279" y="29502"/>
                  </a:lnTo>
                  <a:lnTo>
                    <a:pt x="22542" y="27711"/>
                  </a:lnTo>
                  <a:lnTo>
                    <a:pt x="21130" y="25104"/>
                  </a:lnTo>
                  <a:close/>
                </a:path>
                <a:path w="24765" h="33655">
                  <a:moveTo>
                    <a:pt x="774" y="0"/>
                  </a:moveTo>
                  <a:lnTo>
                    <a:pt x="0" y="939"/>
                  </a:lnTo>
                  <a:lnTo>
                    <a:pt x="368" y="2286"/>
                  </a:lnTo>
                  <a:lnTo>
                    <a:pt x="25" y="939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5671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0" name="object 710">
              <a:extLst>
                <a:ext uri="{FF2B5EF4-FFF2-40B4-BE49-F238E27FC236}">
                  <a16:creationId xmlns:a16="http://schemas.microsoft.com/office/drawing/2014/main" id="{B8FBC64C-9889-2138-3258-4A647D60CBF3}"/>
                </a:ext>
              </a:extLst>
            </p:cNvPr>
            <p:cNvSpPr/>
            <p:nvPr/>
          </p:nvSpPr>
          <p:spPr>
            <a:xfrm>
              <a:off x="6916712" y="2850298"/>
              <a:ext cx="8890" cy="70485"/>
            </a:xfrm>
            <a:custGeom>
              <a:avLst/>
              <a:gdLst/>
              <a:ahLst/>
              <a:cxnLst/>
              <a:rect l="l" t="t" r="r" b="b"/>
              <a:pathLst>
                <a:path w="8890" h="70485">
                  <a:moveTo>
                    <a:pt x="1498" y="0"/>
                  </a:moveTo>
                  <a:lnTo>
                    <a:pt x="850" y="2222"/>
                  </a:lnTo>
                  <a:lnTo>
                    <a:pt x="0" y="4394"/>
                  </a:lnTo>
                  <a:lnTo>
                    <a:pt x="876" y="2209"/>
                  </a:lnTo>
                  <a:lnTo>
                    <a:pt x="1498" y="0"/>
                  </a:lnTo>
                  <a:close/>
                </a:path>
                <a:path w="8890" h="70485">
                  <a:moveTo>
                    <a:pt x="8826" y="68173"/>
                  </a:moveTo>
                  <a:lnTo>
                    <a:pt x="8699" y="68935"/>
                  </a:lnTo>
                  <a:lnTo>
                    <a:pt x="8420" y="70307"/>
                  </a:lnTo>
                  <a:lnTo>
                    <a:pt x="8712" y="68935"/>
                  </a:lnTo>
                  <a:lnTo>
                    <a:pt x="8826" y="68173"/>
                  </a:lnTo>
                  <a:close/>
                </a:path>
              </a:pathLst>
            </a:custGeom>
            <a:solidFill>
              <a:srgbClr val="066C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1" name="object 711">
              <a:extLst>
                <a:ext uri="{FF2B5EF4-FFF2-40B4-BE49-F238E27FC236}">
                  <a16:creationId xmlns:a16="http://schemas.microsoft.com/office/drawing/2014/main" id="{269ECF54-8027-6144-04AA-2A96816E2BE5}"/>
                </a:ext>
              </a:extLst>
            </p:cNvPr>
            <p:cNvSpPr/>
            <p:nvPr/>
          </p:nvSpPr>
          <p:spPr>
            <a:xfrm>
              <a:off x="6909943" y="2826143"/>
              <a:ext cx="15240" cy="100330"/>
            </a:xfrm>
            <a:custGeom>
              <a:avLst/>
              <a:gdLst/>
              <a:ahLst/>
              <a:cxnLst/>
              <a:rect l="l" t="t" r="r" b="b"/>
              <a:pathLst>
                <a:path w="15240" h="100330">
                  <a:moveTo>
                    <a:pt x="1625" y="0"/>
                  </a:moveTo>
                  <a:lnTo>
                    <a:pt x="1270" y="355"/>
                  </a:lnTo>
                  <a:lnTo>
                    <a:pt x="0" y="1854"/>
                  </a:lnTo>
                  <a:lnTo>
                    <a:pt x="1295" y="342"/>
                  </a:lnTo>
                  <a:lnTo>
                    <a:pt x="1625" y="0"/>
                  </a:lnTo>
                  <a:close/>
                </a:path>
                <a:path w="15240" h="100330">
                  <a:moveTo>
                    <a:pt x="1981" y="96583"/>
                  </a:moveTo>
                  <a:lnTo>
                    <a:pt x="1435" y="95021"/>
                  </a:lnTo>
                  <a:lnTo>
                    <a:pt x="1981" y="96596"/>
                  </a:lnTo>
                  <a:close/>
                </a:path>
                <a:path w="15240" h="100330">
                  <a:moveTo>
                    <a:pt x="2997" y="99060"/>
                  </a:moveTo>
                  <a:lnTo>
                    <a:pt x="2628" y="98132"/>
                  </a:lnTo>
                  <a:lnTo>
                    <a:pt x="2997" y="99060"/>
                  </a:lnTo>
                  <a:close/>
                </a:path>
                <a:path w="15240" h="100330">
                  <a:moveTo>
                    <a:pt x="3416" y="99961"/>
                  </a:moveTo>
                  <a:lnTo>
                    <a:pt x="3009" y="99060"/>
                  </a:lnTo>
                  <a:lnTo>
                    <a:pt x="3416" y="99961"/>
                  </a:lnTo>
                  <a:close/>
                </a:path>
                <a:path w="15240" h="100330">
                  <a:moveTo>
                    <a:pt x="14630" y="96862"/>
                  </a:moveTo>
                  <a:lnTo>
                    <a:pt x="13881" y="99288"/>
                  </a:lnTo>
                  <a:lnTo>
                    <a:pt x="14033" y="98869"/>
                  </a:lnTo>
                  <a:lnTo>
                    <a:pt x="14630" y="96862"/>
                  </a:lnTo>
                  <a:close/>
                </a:path>
                <a:path w="15240" h="100330">
                  <a:moveTo>
                    <a:pt x="15189" y="94462"/>
                  </a:moveTo>
                  <a:lnTo>
                    <a:pt x="14630" y="96862"/>
                  </a:lnTo>
                  <a:lnTo>
                    <a:pt x="14935" y="95669"/>
                  </a:lnTo>
                  <a:lnTo>
                    <a:pt x="15189" y="94462"/>
                  </a:lnTo>
                  <a:close/>
                </a:path>
              </a:pathLst>
            </a:custGeom>
            <a:solidFill>
              <a:srgbClr val="2A6D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2" name="object 712">
              <a:extLst>
                <a:ext uri="{FF2B5EF4-FFF2-40B4-BE49-F238E27FC236}">
                  <a16:creationId xmlns:a16="http://schemas.microsoft.com/office/drawing/2014/main" id="{8A5DB977-BF27-849D-99FA-BE42DC3F6CDE}"/>
                </a:ext>
              </a:extLst>
            </p:cNvPr>
            <p:cNvSpPr/>
            <p:nvPr/>
          </p:nvSpPr>
          <p:spPr>
            <a:xfrm>
              <a:off x="6888982" y="2804505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39">
                  <a:moveTo>
                    <a:pt x="0" y="0"/>
                  </a:moveTo>
                  <a:lnTo>
                    <a:pt x="1104" y="774"/>
                  </a:lnTo>
                  <a:lnTo>
                    <a:pt x="2623" y="2109"/>
                  </a:lnTo>
                  <a:lnTo>
                    <a:pt x="1117" y="7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6C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3" name="object 713">
              <a:extLst>
                <a:ext uri="{FF2B5EF4-FFF2-40B4-BE49-F238E27FC236}">
                  <a16:creationId xmlns:a16="http://schemas.microsoft.com/office/drawing/2014/main" id="{D808ABAF-DA08-CFA7-6F60-13BE2EB2BAE8}"/>
                </a:ext>
              </a:extLst>
            </p:cNvPr>
            <p:cNvSpPr/>
            <p:nvPr/>
          </p:nvSpPr>
          <p:spPr>
            <a:xfrm>
              <a:off x="6882556" y="2869848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597" y="0"/>
                  </a:moveTo>
                  <a:lnTo>
                    <a:pt x="0" y="540"/>
                  </a:lnTo>
                  <a:lnTo>
                    <a:pt x="708" y="317"/>
                  </a:lnTo>
                  <a:lnTo>
                    <a:pt x="1597" y="0"/>
                  </a:lnTo>
                  <a:close/>
                </a:path>
              </a:pathLst>
            </a:custGeom>
            <a:solidFill>
              <a:srgbClr val="155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4" name="object 714">
              <a:extLst>
                <a:ext uri="{FF2B5EF4-FFF2-40B4-BE49-F238E27FC236}">
                  <a16:creationId xmlns:a16="http://schemas.microsoft.com/office/drawing/2014/main" id="{A067A112-25B2-C627-71F0-FB460CAF54B3}"/>
                </a:ext>
              </a:extLst>
            </p:cNvPr>
            <p:cNvSpPr/>
            <p:nvPr/>
          </p:nvSpPr>
          <p:spPr>
            <a:xfrm>
              <a:off x="6867880" y="2835731"/>
              <a:ext cx="10795" cy="8255"/>
            </a:xfrm>
            <a:custGeom>
              <a:avLst/>
              <a:gdLst/>
              <a:ahLst/>
              <a:cxnLst/>
              <a:rect l="l" t="t" r="r" b="b"/>
              <a:pathLst>
                <a:path w="10795" h="8255">
                  <a:moveTo>
                    <a:pt x="2717" y="2184"/>
                  </a:moveTo>
                  <a:lnTo>
                    <a:pt x="12" y="0"/>
                  </a:lnTo>
                  <a:lnTo>
                    <a:pt x="2717" y="2184"/>
                  </a:lnTo>
                  <a:close/>
                </a:path>
                <a:path w="10795" h="8255">
                  <a:moveTo>
                    <a:pt x="3390" y="2717"/>
                  </a:moveTo>
                  <a:lnTo>
                    <a:pt x="2717" y="2184"/>
                  </a:lnTo>
                  <a:lnTo>
                    <a:pt x="3390" y="2717"/>
                  </a:lnTo>
                  <a:close/>
                </a:path>
                <a:path w="10795" h="8255">
                  <a:moveTo>
                    <a:pt x="10795" y="8077"/>
                  </a:moveTo>
                  <a:lnTo>
                    <a:pt x="9499" y="7162"/>
                  </a:lnTo>
                  <a:lnTo>
                    <a:pt x="10795" y="8077"/>
                  </a:lnTo>
                  <a:close/>
                </a:path>
              </a:pathLst>
            </a:custGeom>
            <a:solidFill>
              <a:srgbClr val="2A6D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5" name="object 715">
              <a:extLst>
                <a:ext uri="{FF2B5EF4-FFF2-40B4-BE49-F238E27FC236}">
                  <a16:creationId xmlns:a16="http://schemas.microsoft.com/office/drawing/2014/main" id="{65F2BAF1-3EDE-CFAC-556B-EEC5AE3A19A2}"/>
                </a:ext>
              </a:extLst>
            </p:cNvPr>
            <p:cNvSpPr/>
            <p:nvPr/>
          </p:nvSpPr>
          <p:spPr>
            <a:xfrm>
              <a:off x="6866674" y="290537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723" y="1549"/>
                  </a:lnTo>
                  <a:lnTo>
                    <a:pt x="0" y="3136"/>
                  </a:lnTo>
                  <a:lnTo>
                    <a:pt x="736" y="1549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3C73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6" name="object 716">
              <a:extLst>
                <a:ext uri="{FF2B5EF4-FFF2-40B4-BE49-F238E27FC236}">
                  <a16:creationId xmlns:a16="http://schemas.microsoft.com/office/drawing/2014/main" id="{14259D96-4CDC-8480-A86E-2042A90C1BF3}"/>
                </a:ext>
              </a:extLst>
            </p:cNvPr>
            <p:cNvSpPr/>
            <p:nvPr/>
          </p:nvSpPr>
          <p:spPr>
            <a:xfrm>
              <a:off x="6852344" y="288781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5" y="0"/>
                  </a:moveTo>
                  <a:lnTo>
                    <a:pt x="318" y="406"/>
                  </a:lnTo>
                  <a:lnTo>
                    <a:pt x="0" y="652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155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7" name="object 717">
              <a:extLst>
                <a:ext uri="{FF2B5EF4-FFF2-40B4-BE49-F238E27FC236}">
                  <a16:creationId xmlns:a16="http://schemas.microsoft.com/office/drawing/2014/main" id="{3AB160EA-7E8B-4FA8-FB5D-5A064D55DDBD}"/>
                </a:ext>
              </a:extLst>
            </p:cNvPr>
            <p:cNvSpPr/>
            <p:nvPr/>
          </p:nvSpPr>
          <p:spPr>
            <a:xfrm>
              <a:off x="6854334" y="2818571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39" y="939"/>
                  </a:moveTo>
                  <a:lnTo>
                    <a:pt x="38" y="1155"/>
                  </a:lnTo>
                  <a:lnTo>
                    <a:pt x="0" y="2070"/>
                  </a:lnTo>
                  <a:lnTo>
                    <a:pt x="203" y="2540"/>
                  </a:lnTo>
                  <a:lnTo>
                    <a:pt x="12" y="2070"/>
                  </a:lnTo>
                  <a:lnTo>
                    <a:pt x="139" y="939"/>
                  </a:lnTo>
                  <a:close/>
                </a:path>
                <a:path w="1904" h="2539">
                  <a:moveTo>
                    <a:pt x="730" y="260"/>
                  </a:moveTo>
                  <a:lnTo>
                    <a:pt x="512" y="330"/>
                  </a:lnTo>
                  <a:lnTo>
                    <a:pt x="139" y="939"/>
                  </a:lnTo>
                  <a:lnTo>
                    <a:pt x="520" y="330"/>
                  </a:lnTo>
                  <a:lnTo>
                    <a:pt x="730" y="260"/>
                  </a:lnTo>
                  <a:close/>
                </a:path>
                <a:path w="1904" h="2539">
                  <a:moveTo>
                    <a:pt x="1828" y="0"/>
                  </a:moveTo>
                  <a:lnTo>
                    <a:pt x="1130" y="127"/>
                  </a:lnTo>
                  <a:lnTo>
                    <a:pt x="730" y="260"/>
                  </a:lnTo>
                  <a:lnTo>
                    <a:pt x="1341" y="101"/>
                  </a:lnTo>
                  <a:lnTo>
                    <a:pt x="1828" y="0"/>
                  </a:lnTo>
                  <a:close/>
                </a:path>
              </a:pathLst>
            </a:custGeom>
            <a:solidFill>
              <a:srgbClr val="066C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18" name="object 718">
              <a:extLst>
                <a:ext uri="{FF2B5EF4-FFF2-40B4-BE49-F238E27FC236}">
                  <a16:creationId xmlns:a16="http://schemas.microsoft.com/office/drawing/2014/main" id="{0B10BA26-9574-71ED-306F-D8C0FDAA7346}"/>
                </a:ext>
              </a:extLst>
            </p:cNvPr>
            <p:cNvPicPr/>
            <p:nvPr/>
          </p:nvPicPr>
          <p:blipFill>
            <a:blip r:embed="rId471" cstate="print"/>
            <a:stretch>
              <a:fillRect/>
            </a:stretch>
          </p:blipFill>
          <p:spPr>
            <a:xfrm>
              <a:off x="6952735" y="2187275"/>
              <a:ext cx="67266" cy="133518"/>
            </a:xfrm>
            <a:prstGeom prst="rect">
              <a:avLst/>
            </a:prstGeom>
          </p:spPr>
        </p:pic>
        <p:pic>
          <p:nvPicPr>
            <p:cNvPr id="2719" name="object 719">
              <a:extLst>
                <a:ext uri="{FF2B5EF4-FFF2-40B4-BE49-F238E27FC236}">
                  <a16:creationId xmlns:a16="http://schemas.microsoft.com/office/drawing/2014/main" id="{5696F380-2005-7202-7E81-ACE65F9B7B94}"/>
                </a:ext>
              </a:extLst>
            </p:cNvPr>
            <p:cNvPicPr/>
            <p:nvPr/>
          </p:nvPicPr>
          <p:blipFill>
            <a:blip r:embed="rId472" cstate="print"/>
            <a:stretch>
              <a:fillRect/>
            </a:stretch>
          </p:blipFill>
          <p:spPr>
            <a:xfrm>
              <a:off x="6841782" y="2629649"/>
              <a:ext cx="119451" cy="401704"/>
            </a:xfrm>
            <a:prstGeom prst="rect">
              <a:avLst/>
            </a:prstGeom>
          </p:spPr>
        </p:pic>
        <p:pic>
          <p:nvPicPr>
            <p:cNvPr id="2720" name="object 720">
              <a:extLst>
                <a:ext uri="{FF2B5EF4-FFF2-40B4-BE49-F238E27FC236}">
                  <a16:creationId xmlns:a16="http://schemas.microsoft.com/office/drawing/2014/main" id="{35F0EEDB-D27D-014C-BAA7-08B5F211C015}"/>
                </a:ext>
              </a:extLst>
            </p:cNvPr>
            <p:cNvPicPr/>
            <p:nvPr/>
          </p:nvPicPr>
          <p:blipFill>
            <a:blip r:embed="rId473" cstate="print"/>
            <a:stretch>
              <a:fillRect/>
            </a:stretch>
          </p:blipFill>
          <p:spPr>
            <a:xfrm>
              <a:off x="6968848" y="4336551"/>
              <a:ext cx="51153" cy="118784"/>
            </a:xfrm>
            <a:prstGeom prst="rect">
              <a:avLst/>
            </a:prstGeom>
          </p:spPr>
        </p:pic>
        <p:pic>
          <p:nvPicPr>
            <p:cNvPr id="2721" name="object 721">
              <a:extLst>
                <a:ext uri="{FF2B5EF4-FFF2-40B4-BE49-F238E27FC236}">
                  <a16:creationId xmlns:a16="http://schemas.microsoft.com/office/drawing/2014/main" id="{F3FD645C-3DA2-886B-AB74-607EE834F2C2}"/>
                </a:ext>
              </a:extLst>
            </p:cNvPr>
            <p:cNvPicPr/>
            <p:nvPr/>
          </p:nvPicPr>
          <p:blipFill>
            <a:blip r:embed="rId474" cstate="print"/>
            <a:stretch>
              <a:fillRect/>
            </a:stretch>
          </p:blipFill>
          <p:spPr>
            <a:xfrm>
              <a:off x="6879753" y="3321617"/>
              <a:ext cx="140247" cy="262853"/>
            </a:xfrm>
            <a:prstGeom prst="rect">
              <a:avLst/>
            </a:prstGeom>
          </p:spPr>
        </p:pic>
        <p:pic>
          <p:nvPicPr>
            <p:cNvPr id="2722" name="object 722">
              <a:extLst>
                <a:ext uri="{FF2B5EF4-FFF2-40B4-BE49-F238E27FC236}">
                  <a16:creationId xmlns:a16="http://schemas.microsoft.com/office/drawing/2014/main" id="{CD21C255-690B-A060-0E67-24A195CA400F}"/>
                </a:ext>
              </a:extLst>
            </p:cNvPr>
            <p:cNvPicPr/>
            <p:nvPr/>
          </p:nvPicPr>
          <p:blipFill>
            <a:blip r:embed="rId475" cstate="print"/>
            <a:stretch>
              <a:fillRect/>
            </a:stretch>
          </p:blipFill>
          <p:spPr>
            <a:xfrm>
              <a:off x="3961503" y="3994839"/>
              <a:ext cx="101112" cy="247085"/>
            </a:xfrm>
            <a:prstGeom prst="rect">
              <a:avLst/>
            </a:prstGeom>
          </p:spPr>
        </p:pic>
        <p:pic>
          <p:nvPicPr>
            <p:cNvPr id="2723" name="object 723">
              <a:extLst>
                <a:ext uri="{FF2B5EF4-FFF2-40B4-BE49-F238E27FC236}">
                  <a16:creationId xmlns:a16="http://schemas.microsoft.com/office/drawing/2014/main" id="{78708371-16B7-94FB-FB4A-5E05035D2F2C}"/>
                </a:ext>
              </a:extLst>
            </p:cNvPr>
            <p:cNvPicPr/>
            <p:nvPr/>
          </p:nvPicPr>
          <p:blipFill>
            <a:blip r:embed="rId476" cstate="print"/>
            <a:stretch>
              <a:fillRect/>
            </a:stretch>
          </p:blipFill>
          <p:spPr>
            <a:xfrm>
              <a:off x="3960012" y="2763336"/>
              <a:ext cx="83573" cy="132082"/>
            </a:xfrm>
            <a:prstGeom prst="rect">
              <a:avLst/>
            </a:prstGeom>
          </p:spPr>
        </p:pic>
        <p:pic>
          <p:nvPicPr>
            <p:cNvPr id="2724" name="object 724">
              <a:extLst>
                <a:ext uri="{FF2B5EF4-FFF2-40B4-BE49-F238E27FC236}">
                  <a16:creationId xmlns:a16="http://schemas.microsoft.com/office/drawing/2014/main" id="{C4844DE6-6833-92AC-6900-6200C8283B2B}"/>
                </a:ext>
              </a:extLst>
            </p:cNvPr>
            <p:cNvPicPr/>
            <p:nvPr/>
          </p:nvPicPr>
          <p:blipFill>
            <a:blip r:embed="rId477" cstate="print"/>
            <a:stretch>
              <a:fillRect/>
            </a:stretch>
          </p:blipFill>
          <p:spPr>
            <a:xfrm>
              <a:off x="3960012" y="2359320"/>
              <a:ext cx="117693" cy="222399"/>
            </a:xfrm>
            <a:prstGeom prst="rect">
              <a:avLst/>
            </a:prstGeom>
          </p:spPr>
        </p:pic>
        <p:pic>
          <p:nvPicPr>
            <p:cNvPr id="2725" name="object 725">
              <a:extLst>
                <a:ext uri="{FF2B5EF4-FFF2-40B4-BE49-F238E27FC236}">
                  <a16:creationId xmlns:a16="http://schemas.microsoft.com/office/drawing/2014/main" id="{8FC1444D-8A94-1F42-218E-91AABF6EB7BF}"/>
                </a:ext>
              </a:extLst>
            </p:cNvPr>
            <p:cNvPicPr/>
            <p:nvPr/>
          </p:nvPicPr>
          <p:blipFill>
            <a:blip r:embed="rId478" cstate="print"/>
            <a:stretch>
              <a:fillRect/>
            </a:stretch>
          </p:blipFill>
          <p:spPr>
            <a:xfrm>
              <a:off x="3966319" y="5297152"/>
              <a:ext cx="95376" cy="130035"/>
            </a:xfrm>
            <a:prstGeom prst="rect">
              <a:avLst/>
            </a:prstGeom>
          </p:spPr>
        </p:pic>
        <p:pic>
          <p:nvPicPr>
            <p:cNvPr id="2726" name="object 726">
              <a:extLst>
                <a:ext uri="{FF2B5EF4-FFF2-40B4-BE49-F238E27FC236}">
                  <a16:creationId xmlns:a16="http://schemas.microsoft.com/office/drawing/2014/main" id="{E51B3E4F-7C3F-CF2B-3664-3D1C27009E43}"/>
                </a:ext>
              </a:extLst>
            </p:cNvPr>
            <p:cNvPicPr/>
            <p:nvPr/>
          </p:nvPicPr>
          <p:blipFill>
            <a:blip r:embed="rId479" cstate="print"/>
            <a:stretch>
              <a:fillRect/>
            </a:stretch>
          </p:blipFill>
          <p:spPr>
            <a:xfrm>
              <a:off x="3960012" y="4483264"/>
              <a:ext cx="89527" cy="128305"/>
            </a:xfrm>
            <a:prstGeom prst="rect">
              <a:avLst/>
            </a:prstGeom>
          </p:spPr>
        </p:pic>
        <p:pic>
          <p:nvPicPr>
            <p:cNvPr id="2727" name="object 727">
              <a:extLst>
                <a:ext uri="{FF2B5EF4-FFF2-40B4-BE49-F238E27FC236}">
                  <a16:creationId xmlns:a16="http://schemas.microsoft.com/office/drawing/2014/main" id="{BB7412E6-BCB5-151C-A7F3-4270AD01F50A}"/>
                </a:ext>
              </a:extLst>
            </p:cNvPr>
            <p:cNvPicPr/>
            <p:nvPr/>
          </p:nvPicPr>
          <p:blipFill>
            <a:blip r:embed="rId480" cstate="print"/>
            <a:stretch>
              <a:fillRect/>
            </a:stretch>
          </p:blipFill>
          <p:spPr>
            <a:xfrm>
              <a:off x="6958927" y="5667641"/>
              <a:ext cx="61073" cy="128270"/>
            </a:xfrm>
            <a:prstGeom prst="rect">
              <a:avLst/>
            </a:prstGeom>
          </p:spPr>
        </p:pic>
        <p:sp>
          <p:nvSpPr>
            <p:cNvPr id="2728" name="object 728">
              <a:extLst>
                <a:ext uri="{FF2B5EF4-FFF2-40B4-BE49-F238E27FC236}">
                  <a16:creationId xmlns:a16="http://schemas.microsoft.com/office/drawing/2014/main" id="{58F2C15B-C769-1E6C-EE9E-E9D36D0D3011}"/>
                </a:ext>
              </a:extLst>
            </p:cNvPr>
            <p:cNvSpPr/>
            <p:nvPr/>
          </p:nvSpPr>
          <p:spPr>
            <a:xfrm>
              <a:off x="6775291" y="2851647"/>
              <a:ext cx="227965" cy="241300"/>
            </a:xfrm>
            <a:custGeom>
              <a:avLst/>
              <a:gdLst/>
              <a:ahLst/>
              <a:cxnLst/>
              <a:rect l="l" t="t" r="r" b="b"/>
              <a:pathLst>
                <a:path w="227965" h="241300">
                  <a:moveTo>
                    <a:pt x="227634" y="240842"/>
                  </a:moveTo>
                  <a:lnTo>
                    <a:pt x="212076" y="180486"/>
                  </a:lnTo>
                  <a:lnTo>
                    <a:pt x="183178" y="135280"/>
                  </a:lnTo>
                  <a:lnTo>
                    <a:pt x="119599" y="82644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5EAE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9" name="object 729">
              <a:extLst>
                <a:ext uri="{FF2B5EF4-FFF2-40B4-BE49-F238E27FC236}">
                  <a16:creationId xmlns:a16="http://schemas.microsoft.com/office/drawing/2014/main" id="{B736066B-EEAB-7686-2E4E-93662006B369}"/>
                </a:ext>
              </a:extLst>
            </p:cNvPr>
            <p:cNvSpPr/>
            <p:nvPr/>
          </p:nvSpPr>
          <p:spPr>
            <a:xfrm>
              <a:off x="6816843" y="2842983"/>
              <a:ext cx="173990" cy="255904"/>
            </a:xfrm>
            <a:custGeom>
              <a:avLst/>
              <a:gdLst/>
              <a:ahLst/>
              <a:cxnLst/>
              <a:rect l="l" t="t" r="r" b="b"/>
              <a:pathLst>
                <a:path w="173990" h="255905">
                  <a:moveTo>
                    <a:pt x="173735" y="255777"/>
                  </a:moveTo>
                  <a:lnTo>
                    <a:pt x="152719" y="167392"/>
                  </a:lnTo>
                  <a:lnTo>
                    <a:pt x="127615" y="111286"/>
                  </a:lnTo>
                  <a:lnTo>
                    <a:pt x="82138" y="63482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91BD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0" name="object 730">
              <a:extLst>
                <a:ext uri="{FF2B5EF4-FFF2-40B4-BE49-F238E27FC236}">
                  <a16:creationId xmlns:a16="http://schemas.microsoft.com/office/drawing/2014/main" id="{9D4BD8E4-14DA-9924-BAF6-3292109A0F6A}"/>
                </a:ext>
              </a:extLst>
            </p:cNvPr>
            <p:cNvSpPr/>
            <p:nvPr/>
          </p:nvSpPr>
          <p:spPr>
            <a:xfrm>
              <a:off x="6887745" y="2840082"/>
              <a:ext cx="125095" cy="276860"/>
            </a:xfrm>
            <a:custGeom>
              <a:avLst/>
              <a:gdLst/>
              <a:ahLst/>
              <a:cxnLst/>
              <a:rect l="l" t="t" r="r" b="b"/>
              <a:pathLst>
                <a:path w="125095" h="276860">
                  <a:moveTo>
                    <a:pt x="124764" y="276682"/>
                  </a:moveTo>
                  <a:lnTo>
                    <a:pt x="108842" y="182762"/>
                  </a:lnTo>
                  <a:lnTo>
                    <a:pt x="90538" y="122634"/>
                  </a:lnTo>
                  <a:lnTo>
                    <a:pt x="58156" y="70359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91BD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31" name="object 731">
              <a:extLst>
                <a:ext uri="{FF2B5EF4-FFF2-40B4-BE49-F238E27FC236}">
                  <a16:creationId xmlns:a16="http://schemas.microsoft.com/office/drawing/2014/main" id="{0C87F61E-ED7B-2281-B36C-F0DD35D059E4}"/>
                </a:ext>
              </a:extLst>
            </p:cNvPr>
            <p:cNvPicPr/>
            <p:nvPr/>
          </p:nvPicPr>
          <p:blipFill>
            <a:blip r:embed="rId481" cstate="print"/>
            <a:stretch>
              <a:fillRect/>
            </a:stretch>
          </p:blipFill>
          <p:spPr>
            <a:xfrm>
              <a:off x="6768166" y="2908620"/>
              <a:ext cx="251371" cy="228394"/>
            </a:xfrm>
            <a:prstGeom prst="rect">
              <a:avLst/>
            </a:prstGeom>
          </p:spPr>
        </p:pic>
        <p:sp>
          <p:nvSpPr>
            <p:cNvPr id="2732" name="object 732">
              <a:extLst>
                <a:ext uri="{FF2B5EF4-FFF2-40B4-BE49-F238E27FC236}">
                  <a16:creationId xmlns:a16="http://schemas.microsoft.com/office/drawing/2014/main" id="{381DCF2F-6929-323A-7714-D2122C131A5B}"/>
                </a:ext>
              </a:extLst>
            </p:cNvPr>
            <p:cNvSpPr/>
            <p:nvPr/>
          </p:nvSpPr>
          <p:spPr>
            <a:xfrm>
              <a:off x="6751418" y="2947932"/>
              <a:ext cx="268605" cy="173355"/>
            </a:xfrm>
            <a:custGeom>
              <a:avLst/>
              <a:gdLst/>
              <a:ahLst/>
              <a:cxnLst/>
              <a:rect l="l" t="t" r="r" b="b"/>
              <a:pathLst>
                <a:path w="268604" h="173355">
                  <a:moveTo>
                    <a:pt x="268582" y="173238"/>
                  </a:moveTo>
                  <a:lnTo>
                    <a:pt x="189452" y="110962"/>
                  </a:lnTo>
                  <a:lnTo>
                    <a:pt x="133543" y="70934"/>
                  </a:lnTo>
                  <a:lnTo>
                    <a:pt x="78897" y="39447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5EAE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33" name="object 733">
              <a:extLst>
                <a:ext uri="{FF2B5EF4-FFF2-40B4-BE49-F238E27FC236}">
                  <a16:creationId xmlns:a16="http://schemas.microsoft.com/office/drawing/2014/main" id="{6CC0E777-550F-1124-122F-0A201793D89D}"/>
                </a:ext>
              </a:extLst>
            </p:cNvPr>
            <p:cNvPicPr/>
            <p:nvPr/>
          </p:nvPicPr>
          <p:blipFill>
            <a:blip r:embed="rId482" cstate="print"/>
            <a:stretch>
              <a:fillRect/>
            </a:stretch>
          </p:blipFill>
          <p:spPr>
            <a:xfrm>
              <a:off x="6781113" y="2433491"/>
              <a:ext cx="245764" cy="222437"/>
            </a:xfrm>
            <a:prstGeom prst="rect">
              <a:avLst/>
            </a:prstGeom>
          </p:spPr>
        </p:pic>
        <p:sp>
          <p:nvSpPr>
            <p:cNvPr id="2734" name="object 734">
              <a:extLst>
                <a:ext uri="{FF2B5EF4-FFF2-40B4-BE49-F238E27FC236}">
                  <a16:creationId xmlns:a16="http://schemas.microsoft.com/office/drawing/2014/main" id="{A2619B3D-C7B6-C294-EC1F-0E86CE657F98}"/>
                </a:ext>
              </a:extLst>
            </p:cNvPr>
            <p:cNvSpPr/>
            <p:nvPr/>
          </p:nvSpPr>
          <p:spPr>
            <a:xfrm>
              <a:off x="6767413" y="2516237"/>
              <a:ext cx="252729" cy="135255"/>
            </a:xfrm>
            <a:custGeom>
              <a:avLst/>
              <a:gdLst/>
              <a:ahLst/>
              <a:cxnLst/>
              <a:rect l="l" t="t" r="r" b="b"/>
              <a:pathLst>
                <a:path w="252729" h="135255">
                  <a:moveTo>
                    <a:pt x="252587" y="135113"/>
                  </a:moveTo>
                  <a:lnTo>
                    <a:pt x="216182" y="103071"/>
                  </a:lnTo>
                  <a:lnTo>
                    <a:pt x="165866" y="67870"/>
                  </a:lnTo>
                  <a:lnTo>
                    <a:pt x="102547" y="38481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91BD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5" name="object 735">
              <a:extLst>
                <a:ext uri="{FF2B5EF4-FFF2-40B4-BE49-F238E27FC236}">
                  <a16:creationId xmlns:a16="http://schemas.microsoft.com/office/drawing/2014/main" id="{B7D9D456-47F4-C11B-122B-64ADE59724A7}"/>
                </a:ext>
              </a:extLst>
            </p:cNvPr>
            <p:cNvSpPr/>
            <p:nvPr/>
          </p:nvSpPr>
          <p:spPr>
            <a:xfrm>
              <a:off x="6759501" y="2543266"/>
              <a:ext cx="260985" cy="115570"/>
            </a:xfrm>
            <a:custGeom>
              <a:avLst/>
              <a:gdLst/>
              <a:ahLst/>
              <a:cxnLst/>
              <a:rect l="l" t="t" r="r" b="b"/>
              <a:pathLst>
                <a:path w="260984" h="115569">
                  <a:moveTo>
                    <a:pt x="260499" y="115424"/>
                  </a:moveTo>
                  <a:lnTo>
                    <a:pt x="212656" y="71716"/>
                  </a:lnTo>
                  <a:lnTo>
                    <a:pt x="160843" y="37147"/>
                  </a:lnTo>
                  <a:lnTo>
                    <a:pt x="98722" y="17418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5EAE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36" name="object 736">
              <a:extLst>
                <a:ext uri="{FF2B5EF4-FFF2-40B4-BE49-F238E27FC236}">
                  <a16:creationId xmlns:a16="http://schemas.microsoft.com/office/drawing/2014/main" id="{B842C232-C962-196C-1D51-5B3C02292441}"/>
                </a:ext>
              </a:extLst>
            </p:cNvPr>
            <p:cNvPicPr/>
            <p:nvPr/>
          </p:nvPicPr>
          <p:blipFill>
            <a:blip r:embed="rId483" cstate="print"/>
            <a:stretch>
              <a:fillRect/>
            </a:stretch>
          </p:blipFill>
          <p:spPr>
            <a:xfrm>
              <a:off x="6767446" y="2190811"/>
              <a:ext cx="232163" cy="249817"/>
            </a:xfrm>
            <a:prstGeom prst="rect">
              <a:avLst/>
            </a:prstGeom>
          </p:spPr>
        </p:pic>
        <p:sp>
          <p:nvSpPr>
            <p:cNvPr id="2737" name="object 737">
              <a:extLst>
                <a:ext uri="{FF2B5EF4-FFF2-40B4-BE49-F238E27FC236}">
                  <a16:creationId xmlns:a16="http://schemas.microsoft.com/office/drawing/2014/main" id="{461D2F47-A4DE-5589-C74E-DA5D32457338}"/>
                </a:ext>
              </a:extLst>
            </p:cNvPr>
            <p:cNvSpPr/>
            <p:nvPr/>
          </p:nvSpPr>
          <p:spPr>
            <a:xfrm>
              <a:off x="6673874" y="2294753"/>
              <a:ext cx="297815" cy="133350"/>
            </a:xfrm>
            <a:custGeom>
              <a:avLst/>
              <a:gdLst/>
              <a:ahLst/>
              <a:cxnLst/>
              <a:rect l="l" t="t" r="r" b="b"/>
              <a:pathLst>
                <a:path w="297815" h="133350">
                  <a:moveTo>
                    <a:pt x="297548" y="133134"/>
                  </a:moveTo>
                  <a:lnTo>
                    <a:pt x="220990" y="66460"/>
                  </a:lnTo>
                  <a:lnTo>
                    <a:pt x="164476" y="30367"/>
                  </a:lnTo>
                  <a:lnTo>
                    <a:pt x="100111" y="12374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5EAE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8" name="object 738">
              <a:extLst>
                <a:ext uri="{FF2B5EF4-FFF2-40B4-BE49-F238E27FC236}">
                  <a16:creationId xmlns:a16="http://schemas.microsoft.com/office/drawing/2014/main" id="{7FEBB58D-D4C5-8E93-BE75-9CDD3694B3A9}"/>
                </a:ext>
              </a:extLst>
            </p:cNvPr>
            <p:cNvSpPr/>
            <p:nvPr/>
          </p:nvSpPr>
          <p:spPr>
            <a:xfrm>
              <a:off x="6816698" y="2145885"/>
              <a:ext cx="164465" cy="252095"/>
            </a:xfrm>
            <a:custGeom>
              <a:avLst/>
              <a:gdLst/>
              <a:ahLst/>
              <a:cxnLst/>
              <a:rect l="l" t="t" r="r" b="b"/>
              <a:pathLst>
                <a:path w="164465" h="252094">
                  <a:moveTo>
                    <a:pt x="164172" y="251485"/>
                  </a:moveTo>
                  <a:lnTo>
                    <a:pt x="125067" y="172067"/>
                  </a:lnTo>
                  <a:lnTo>
                    <a:pt x="94930" y="119399"/>
                  </a:lnTo>
                  <a:lnTo>
                    <a:pt x="58372" y="69901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91BD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39" name="object 739">
              <a:extLst>
                <a:ext uri="{FF2B5EF4-FFF2-40B4-BE49-F238E27FC236}">
                  <a16:creationId xmlns:a16="http://schemas.microsoft.com/office/drawing/2014/main" id="{70856462-6724-5270-A930-EC371BA957AD}"/>
                </a:ext>
              </a:extLst>
            </p:cNvPr>
            <p:cNvPicPr/>
            <p:nvPr/>
          </p:nvPicPr>
          <p:blipFill>
            <a:blip r:embed="rId484" cstate="print"/>
            <a:stretch>
              <a:fillRect/>
            </a:stretch>
          </p:blipFill>
          <p:spPr>
            <a:xfrm>
              <a:off x="6747401" y="2175572"/>
              <a:ext cx="247983" cy="257689"/>
            </a:xfrm>
            <a:prstGeom prst="rect">
              <a:avLst/>
            </a:prstGeom>
          </p:spPr>
        </p:pic>
        <p:sp>
          <p:nvSpPr>
            <p:cNvPr id="2740" name="object 740">
              <a:extLst>
                <a:ext uri="{FF2B5EF4-FFF2-40B4-BE49-F238E27FC236}">
                  <a16:creationId xmlns:a16="http://schemas.microsoft.com/office/drawing/2014/main" id="{011B225C-BBF3-B960-3495-CA8AB77D4ED9}"/>
                </a:ext>
              </a:extLst>
            </p:cNvPr>
            <p:cNvSpPr/>
            <p:nvPr/>
          </p:nvSpPr>
          <p:spPr>
            <a:xfrm>
              <a:off x="6766753" y="2058854"/>
              <a:ext cx="253365" cy="79375"/>
            </a:xfrm>
            <a:custGeom>
              <a:avLst/>
              <a:gdLst/>
              <a:ahLst/>
              <a:cxnLst/>
              <a:rect l="l" t="t" r="r" b="b"/>
              <a:pathLst>
                <a:path w="253365" h="79375">
                  <a:moveTo>
                    <a:pt x="253248" y="79010"/>
                  </a:moveTo>
                  <a:lnTo>
                    <a:pt x="225287" y="55815"/>
                  </a:lnTo>
                  <a:lnTo>
                    <a:pt x="173794" y="26754"/>
                  </a:lnTo>
                  <a:lnTo>
                    <a:pt x="107741" y="11553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91BD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41" name="object 741">
              <a:extLst>
                <a:ext uri="{FF2B5EF4-FFF2-40B4-BE49-F238E27FC236}">
                  <a16:creationId xmlns:a16="http://schemas.microsoft.com/office/drawing/2014/main" id="{DA9CDBA5-5D5C-52B4-D98F-808C2E8F2B01}"/>
                </a:ext>
              </a:extLst>
            </p:cNvPr>
            <p:cNvPicPr/>
            <p:nvPr/>
          </p:nvPicPr>
          <p:blipFill>
            <a:blip r:embed="rId485" cstate="print"/>
            <a:stretch>
              <a:fillRect/>
            </a:stretch>
          </p:blipFill>
          <p:spPr>
            <a:xfrm>
              <a:off x="6792436" y="1964863"/>
              <a:ext cx="234442" cy="186751"/>
            </a:xfrm>
            <a:prstGeom prst="rect">
              <a:avLst/>
            </a:prstGeom>
          </p:spPr>
        </p:pic>
        <p:sp>
          <p:nvSpPr>
            <p:cNvPr id="2742" name="object 742">
              <a:extLst>
                <a:ext uri="{FF2B5EF4-FFF2-40B4-BE49-F238E27FC236}">
                  <a16:creationId xmlns:a16="http://schemas.microsoft.com/office/drawing/2014/main" id="{BB0C4706-F50E-931F-E137-33C80F2B4BC5}"/>
                </a:ext>
              </a:extLst>
            </p:cNvPr>
            <p:cNvSpPr/>
            <p:nvPr/>
          </p:nvSpPr>
          <p:spPr>
            <a:xfrm>
              <a:off x="6738098" y="2079054"/>
              <a:ext cx="281940" cy="73025"/>
            </a:xfrm>
            <a:custGeom>
              <a:avLst/>
              <a:gdLst/>
              <a:ahLst/>
              <a:cxnLst/>
              <a:rect l="l" t="t" r="r" b="b"/>
              <a:pathLst>
                <a:path w="281940" h="73025">
                  <a:moveTo>
                    <a:pt x="281901" y="72880"/>
                  </a:moveTo>
                  <a:lnTo>
                    <a:pt x="238870" y="30713"/>
                  </a:lnTo>
                  <a:lnTo>
                    <a:pt x="187939" y="3389"/>
                  </a:lnTo>
                  <a:lnTo>
                    <a:pt x="117641" y="0"/>
                  </a:lnTo>
                  <a:lnTo>
                    <a:pt x="0" y="13456"/>
                  </a:lnTo>
                </a:path>
              </a:pathLst>
            </a:custGeom>
            <a:ln w="13754">
              <a:solidFill>
                <a:srgbClr val="5EAE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43" name="object 743">
              <a:extLst>
                <a:ext uri="{FF2B5EF4-FFF2-40B4-BE49-F238E27FC236}">
                  <a16:creationId xmlns:a16="http://schemas.microsoft.com/office/drawing/2014/main" id="{656369BC-D843-E32D-BF96-F9DD8BF539AB}"/>
                </a:ext>
              </a:extLst>
            </p:cNvPr>
            <p:cNvPicPr/>
            <p:nvPr/>
          </p:nvPicPr>
          <p:blipFill>
            <a:blip r:embed="rId486" cstate="print"/>
            <a:stretch>
              <a:fillRect/>
            </a:stretch>
          </p:blipFill>
          <p:spPr>
            <a:xfrm>
              <a:off x="6822059" y="1960693"/>
              <a:ext cx="204819" cy="170489"/>
            </a:xfrm>
            <a:prstGeom prst="rect">
              <a:avLst/>
            </a:prstGeom>
          </p:spPr>
        </p:pic>
        <p:sp>
          <p:nvSpPr>
            <p:cNvPr id="2744" name="object 744">
              <a:extLst>
                <a:ext uri="{FF2B5EF4-FFF2-40B4-BE49-F238E27FC236}">
                  <a16:creationId xmlns:a16="http://schemas.microsoft.com/office/drawing/2014/main" id="{DB24C576-AB45-76B2-AEB0-42E87164D952}"/>
                </a:ext>
              </a:extLst>
            </p:cNvPr>
            <p:cNvSpPr/>
            <p:nvPr/>
          </p:nvSpPr>
          <p:spPr>
            <a:xfrm>
              <a:off x="6735644" y="2713351"/>
              <a:ext cx="276860" cy="138430"/>
            </a:xfrm>
            <a:custGeom>
              <a:avLst/>
              <a:gdLst/>
              <a:ahLst/>
              <a:cxnLst/>
              <a:rect l="l" t="t" r="r" b="b"/>
              <a:pathLst>
                <a:path w="276859" h="138430">
                  <a:moveTo>
                    <a:pt x="276720" y="137896"/>
                  </a:moveTo>
                  <a:lnTo>
                    <a:pt x="218418" y="78499"/>
                  </a:lnTo>
                  <a:lnTo>
                    <a:pt x="170159" y="44335"/>
                  </a:lnTo>
                  <a:lnTo>
                    <a:pt x="106000" y="22478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91BD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5" name="object 745">
              <a:extLst>
                <a:ext uri="{FF2B5EF4-FFF2-40B4-BE49-F238E27FC236}">
                  <a16:creationId xmlns:a16="http://schemas.microsoft.com/office/drawing/2014/main" id="{96E6C49E-E858-FE79-F68B-50026AAB6C3E}"/>
                </a:ext>
              </a:extLst>
            </p:cNvPr>
            <p:cNvSpPr/>
            <p:nvPr/>
          </p:nvSpPr>
          <p:spPr>
            <a:xfrm>
              <a:off x="6772175" y="2760666"/>
              <a:ext cx="245110" cy="80010"/>
            </a:xfrm>
            <a:custGeom>
              <a:avLst/>
              <a:gdLst/>
              <a:ahLst/>
              <a:cxnLst/>
              <a:rect l="l" t="t" r="r" b="b"/>
              <a:pathLst>
                <a:path w="245109" h="80010">
                  <a:moveTo>
                    <a:pt x="244995" y="79400"/>
                  </a:moveTo>
                  <a:lnTo>
                    <a:pt x="183167" y="35025"/>
                  </a:lnTo>
                  <a:lnTo>
                    <a:pt x="137037" y="11963"/>
                  </a:lnTo>
                  <a:lnTo>
                    <a:pt x="83638" y="2769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5EAE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6" name="object 746">
              <a:extLst>
                <a:ext uri="{FF2B5EF4-FFF2-40B4-BE49-F238E27FC236}">
                  <a16:creationId xmlns:a16="http://schemas.microsoft.com/office/drawing/2014/main" id="{F49634F1-CA76-ADD7-84BA-42B9A6AF11B7}"/>
                </a:ext>
              </a:extLst>
            </p:cNvPr>
            <p:cNvSpPr/>
            <p:nvPr/>
          </p:nvSpPr>
          <p:spPr>
            <a:xfrm>
              <a:off x="6871987" y="2624407"/>
              <a:ext cx="148590" cy="185420"/>
            </a:xfrm>
            <a:custGeom>
              <a:avLst/>
              <a:gdLst/>
              <a:ahLst/>
              <a:cxnLst/>
              <a:rect l="l" t="t" r="r" b="b"/>
              <a:pathLst>
                <a:path w="148590" h="185419">
                  <a:moveTo>
                    <a:pt x="148013" y="185068"/>
                  </a:moveTo>
                  <a:lnTo>
                    <a:pt x="129987" y="133718"/>
                  </a:lnTo>
                  <a:lnTo>
                    <a:pt x="105419" y="88374"/>
                  </a:lnTo>
                  <a:lnTo>
                    <a:pt x="66940" y="50224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5EAE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7" name="object 747">
              <a:extLst>
                <a:ext uri="{FF2B5EF4-FFF2-40B4-BE49-F238E27FC236}">
                  <a16:creationId xmlns:a16="http://schemas.microsoft.com/office/drawing/2014/main" id="{269ADB9D-499B-5CE0-111F-4C508D20DC92}"/>
                </a:ext>
              </a:extLst>
            </p:cNvPr>
            <p:cNvSpPr/>
            <p:nvPr/>
          </p:nvSpPr>
          <p:spPr>
            <a:xfrm>
              <a:off x="6753998" y="2647929"/>
              <a:ext cx="249554" cy="168275"/>
            </a:xfrm>
            <a:custGeom>
              <a:avLst/>
              <a:gdLst/>
              <a:ahLst/>
              <a:cxnLst/>
              <a:rect l="l" t="t" r="r" b="b"/>
              <a:pathLst>
                <a:path w="249554" h="168275">
                  <a:moveTo>
                    <a:pt x="249123" y="167728"/>
                  </a:moveTo>
                  <a:lnTo>
                    <a:pt x="182187" y="109801"/>
                  </a:lnTo>
                  <a:lnTo>
                    <a:pt x="133924" y="73020"/>
                  </a:lnTo>
                  <a:lnTo>
                    <a:pt x="80980" y="41661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91BD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8" name="object 748">
              <a:extLst>
                <a:ext uri="{FF2B5EF4-FFF2-40B4-BE49-F238E27FC236}">
                  <a16:creationId xmlns:a16="http://schemas.microsoft.com/office/drawing/2014/main" id="{3BA982DA-44E6-C9C5-6D70-5FF298942211}"/>
                </a:ext>
              </a:extLst>
            </p:cNvPr>
            <p:cNvSpPr/>
            <p:nvPr/>
          </p:nvSpPr>
          <p:spPr>
            <a:xfrm>
              <a:off x="6747135" y="2788682"/>
              <a:ext cx="273050" cy="56515"/>
            </a:xfrm>
            <a:custGeom>
              <a:avLst/>
              <a:gdLst/>
              <a:ahLst/>
              <a:cxnLst/>
              <a:rect l="l" t="t" r="r" b="b"/>
              <a:pathLst>
                <a:path w="273050" h="56514">
                  <a:moveTo>
                    <a:pt x="272865" y="56511"/>
                  </a:moveTo>
                  <a:lnTo>
                    <a:pt x="182699" y="22015"/>
                  </a:lnTo>
                  <a:lnTo>
                    <a:pt x="123023" y="4522"/>
                  </a:lnTo>
                  <a:lnTo>
                    <a:pt x="70736" y="0"/>
                  </a:lnTo>
                  <a:lnTo>
                    <a:pt x="0" y="3368"/>
                  </a:lnTo>
                </a:path>
              </a:pathLst>
            </a:custGeom>
            <a:ln w="13754">
              <a:solidFill>
                <a:srgbClr val="91BD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9" name="object 749">
              <a:extLst>
                <a:ext uri="{FF2B5EF4-FFF2-40B4-BE49-F238E27FC236}">
                  <a16:creationId xmlns:a16="http://schemas.microsoft.com/office/drawing/2014/main" id="{F443FE6A-5779-E7EC-9BF7-4C82B646D3C7}"/>
                </a:ext>
              </a:extLst>
            </p:cNvPr>
            <p:cNvSpPr/>
            <p:nvPr/>
          </p:nvSpPr>
          <p:spPr>
            <a:xfrm>
              <a:off x="6689933" y="2677880"/>
              <a:ext cx="306070" cy="139700"/>
            </a:xfrm>
            <a:custGeom>
              <a:avLst/>
              <a:gdLst/>
              <a:ahLst/>
              <a:cxnLst/>
              <a:rect l="l" t="t" r="r" b="b"/>
              <a:pathLst>
                <a:path w="306070" h="139700">
                  <a:moveTo>
                    <a:pt x="305879" y="139217"/>
                  </a:moveTo>
                  <a:lnTo>
                    <a:pt x="245957" y="76648"/>
                  </a:lnTo>
                  <a:lnTo>
                    <a:pt x="194121" y="41290"/>
                  </a:lnTo>
                  <a:lnTo>
                    <a:pt x="121693" y="20091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5EAE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0" name="object 750">
              <a:extLst>
                <a:ext uri="{FF2B5EF4-FFF2-40B4-BE49-F238E27FC236}">
                  <a16:creationId xmlns:a16="http://schemas.microsoft.com/office/drawing/2014/main" id="{B71FD21F-C79D-7057-57CD-D3D11C305C71}"/>
                </a:ext>
              </a:extLst>
            </p:cNvPr>
            <p:cNvSpPr/>
            <p:nvPr/>
          </p:nvSpPr>
          <p:spPr>
            <a:xfrm>
              <a:off x="6838372" y="2651959"/>
              <a:ext cx="182245" cy="179705"/>
            </a:xfrm>
            <a:custGeom>
              <a:avLst/>
              <a:gdLst/>
              <a:ahLst/>
              <a:cxnLst/>
              <a:rect l="l" t="t" r="r" b="b"/>
              <a:pathLst>
                <a:path w="182245" h="179705">
                  <a:moveTo>
                    <a:pt x="181629" y="179229"/>
                  </a:moveTo>
                  <a:lnTo>
                    <a:pt x="162511" y="142549"/>
                  </a:lnTo>
                  <a:lnTo>
                    <a:pt x="136021" y="109356"/>
                  </a:lnTo>
                  <a:lnTo>
                    <a:pt x="87612" y="67604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91BD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1" name="object 751">
              <a:extLst>
                <a:ext uri="{FF2B5EF4-FFF2-40B4-BE49-F238E27FC236}">
                  <a16:creationId xmlns:a16="http://schemas.microsoft.com/office/drawing/2014/main" id="{999910FF-432F-CB60-830B-93AC9A8676C8}"/>
                </a:ext>
              </a:extLst>
            </p:cNvPr>
            <p:cNvSpPr/>
            <p:nvPr/>
          </p:nvSpPr>
          <p:spPr>
            <a:xfrm>
              <a:off x="6746600" y="1800745"/>
              <a:ext cx="273685" cy="137795"/>
            </a:xfrm>
            <a:custGeom>
              <a:avLst/>
              <a:gdLst/>
              <a:ahLst/>
              <a:cxnLst/>
              <a:rect l="l" t="t" r="r" b="b"/>
              <a:pathLst>
                <a:path w="273684" h="137794">
                  <a:moveTo>
                    <a:pt x="273400" y="137204"/>
                  </a:moveTo>
                  <a:lnTo>
                    <a:pt x="217902" y="79924"/>
                  </a:lnTo>
                  <a:lnTo>
                    <a:pt x="169865" y="45446"/>
                  </a:lnTo>
                  <a:lnTo>
                    <a:pt x="105850" y="23171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91BD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2" name="object 752">
              <a:extLst>
                <a:ext uri="{FF2B5EF4-FFF2-40B4-BE49-F238E27FC236}">
                  <a16:creationId xmlns:a16="http://schemas.microsoft.com/office/drawing/2014/main" id="{0E76A217-4B37-346A-77FA-8E6549E2433A}"/>
                </a:ext>
              </a:extLst>
            </p:cNvPr>
            <p:cNvSpPr/>
            <p:nvPr/>
          </p:nvSpPr>
          <p:spPr>
            <a:xfrm>
              <a:off x="6736227" y="1837004"/>
              <a:ext cx="283845" cy="88265"/>
            </a:xfrm>
            <a:custGeom>
              <a:avLst/>
              <a:gdLst/>
              <a:ahLst/>
              <a:cxnLst/>
              <a:rect l="l" t="t" r="r" b="b"/>
              <a:pathLst>
                <a:path w="283845" h="88264">
                  <a:moveTo>
                    <a:pt x="283773" y="88059"/>
                  </a:moveTo>
                  <a:lnTo>
                    <a:pt x="202598" y="40985"/>
                  </a:lnTo>
                  <a:lnTo>
                    <a:pt x="142787" y="14270"/>
                  </a:lnTo>
                  <a:lnTo>
                    <a:pt x="84350" y="3492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91BD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53" name="object 753">
              <a:extLst>
                <a:ext uri="{FF2B5EF4-FFF2-40B4-BE49-F238E27FC236}">
                  <a16:creationId xmlns:a16="http://schemas.microsoft.com/office/drawing/2014/main" id="{BA14C112-27BF-3B78-7F1A-93F1FBDC3303}"/>
                </a:ext>
              </a:extLst>
            </p:cNvPr>
            <p:cNvPicPr/>
            <p:nvPr/>
          </p:nvPicPr>
          <p:blipFill>
            <a:blip r:embed="rId487" cstate="print"/>
            <a:stretch>
              <a:fillRect/>
            </a:stretch>
          </p:blipFill>
          <p:spPr>
            <a:xfrm>
              <a:off x="6779417" y="1753698"/>
              <a:ext cx="240868" cy="184232"/>
            </a:xfrm>
            <a:prstGeom prst="rect">
              <a:avLst/>
            </a:prstGeom>
          </p:spPr>
        </p:pic>
        <p:sp>
          <p:nvSpPr>
            <p:cNvPr id="2754" name="object 754">
              <a:extLst>
                <a:ext uri="{FF2B5EF4-FFF2-40B4-BE49-F238E27FC236}">
                  <a16:creationId xmlns:a16="http://schemas.microsoft.com/office/drawing/2014/main" id="{9196AE4A-C3FE-B9C1-CDA7-90AF9AB39E41}"/>
                </a:ext>
              </a:extLst>
            </p:cNvPr>
            <p:cNvSpPr/>
            <p:nvPr/>
          </p:nvSpPr>
          <p:spPr>
            <a:xfrm>
              <a:off x="6694000" y="1861854"/>
              <a:ext cx="321310" cy="50165"/>
            </a:xfrm>
            <a:custGeom>
              <a:avLst/>
              <a:gdLst/>
              <a:ahLst/>
              <a:cxnLst/>
              <a:rect l="l" t="t" r="r" b="b"/>
              <a:pathLst>
                <a:path w="321309" h="50164">
                  <a:moveTo>
                    <a:pt x="321119" y="49797"/>
                  </a:moveTo>
                  <a:lnTo>
                    <a:pt x="201923" y="18991"/>
                  </a:lnTo>
                  <a:lnTo>
                    <a:pt x="128741" y="3853"/>
                  </a:lnTo>
                  <a:lnTo>
                    <a:pt x="71468" y="0"/>
                  </a:lnTo>
                  <a:lnTo>
                    <a:pt x="0" y="3048"/>
                  </a:lnTo>
                </a:path>
              </a:pathLst>
            </a:custGeom>
            <a:ln w="13754">
              <a:solidFill>
                <a:srgbClr val="5EAE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5" name="object 755">
              <a:extLst>
                <a:ext uri="{FF2B5EF4-FFF2-40B4-BE49-F238E27FC236}">
                  <a16:creationId xmlns:a16="http://schemas.microsoft.com/office/drawing/2014/main" id="{B533391F-1D3E-BC4A-1B02-2CAEAE23E3DF}"/>
                </a:ext>
              </a:extLst>
            </p:cNvPr>
            <p:cNvSpPr/>
            <p:nvPr/>
          </p:nvSpPr>
          <p:spPr>
            <a:xfrm>
              <a:off x="6849733" y="1740020"/>
              <a:ext cx="170815" cy="163195"/>
            </a:xfrm>
            <a:custGeom>
              <a:avLst/>
              <a:gdLst/>
              <a:ahLst/>
              <a:cxnLst/>
              <a:rect l="l" t="t" r="r" b="b"/>
              <a:pathLst>
                <a:path w="170815" h="163194">
                  <a:moveTo>
                    <a:pt x="170267" y="163086"/>
                  </a:moveTo>
                  <a:lnTo>
                    <a:pt x="158910" y="139772"/>
                  </a:lnTo>
                  <a:lnTo>
                    <a:pt x="134510" y="109104"/>
                  </a:lnTo>
                  <a:lnTo>
                    <a:pt x="87066" y="68031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91BD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6" name="object 756">
              <a:extLst>
                <a:ext uri="{FF2B5EF4-FFF2-40B4-BE49-F238E27FC236}">
                  <a16:creationId xmlns:a16="http://schemas.microsoft.com/office/drawing/2014/main" id="{3E0AADA3-6DC3-EB6F-E94D-36EA6A1C5E9E}"/>
                </a:ext>
              </a:extLst>
            </p:cNvPr>
            <p:cNvSpPr/>
            <p:nvPr/>
          </p:nvSpPr>
          <p:spPr>
            <a:xfrm>
              <a:off x="6724248" y="1764170"/>
              <a:ext cx="295910" cy="149860"/>
            </a:xfrm>
            <a:custGeom>
              <a:avLst/>
              <a:gdLst/>
              <a:ahLst/>
              <a:cxnLst/>
              <a:rect l="l" t="t" r="r" b="b"/>
              <a:pathLst>
                <a:path w="295909" h="149860">
                  <a:moveTo>
                    <a:pt x="295752" y="149399"/>
                  </a:moveTo>
                  <a:lnTo>
                    <a:pt x="229534" y="87050"/>
                  </a:lnTo>
                  <a:lnTo>
                    <a:pt x="173312" y="47558"/>
                  </a:lnTo>
                  <a:lnTo>
                    <a:pt x="106281" y="23435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5EAE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57" name="object 757">
              <a:extLst>
                <a:ext uri="{FF2B5EF4-FFF2-40B4-BE49-F238E27FC236}">
                  <a16:creationId xmlns:a16="http://schemas.microsoft.com/office/drawing/2014/main" id="{97A231E1-2080-0506-441B-1985FD42C4FE}"/>
                </a:ext>
              </a:extLst>
            </p:cNvPr>
            <p:cNvPicPr/>
            <p:nvPr/>
          </p:nvPicPr>
          <p:blipFill>
            <a:blip r:embed="rId488" cstate="print"/>
            <a:stretch>
              <a:fillRect/>
            </a:stretch>
          </p:blipFill>
          <p:spPr>
            <a:xfrm>
              <a:off x="6832497" y="6805295"/>
              <a:ext cx="137312" cy="175685"/>
            </a:xfrm>
            <a:prstGeom prst="rect">
              <a:avLst/>
            </a:prstGeom>
          </p:spPr>
        </p:pic>
        <p:pic>
          <p:nvPicPr>
            <p:cNvPr id="2758" name="object 758">
              <a:extLst>
                <a:ext uri="{FF2B5EF4-FFF2-40B4-BE49-F238E27FC236}">
                  <a16:creationId xmlns:a16="http://schemas.microsoft.com/office/drawing/2014/main" id="{1A730867-08EC-3E13-7053-F3492E8C0123}"/>
                </a:ext>
              </a:extLst>
            </p:cNvPr>
            <p:cNvPicPr/>
            <p:nvPr/>
          </p:nvPicPr>
          <p:blipFill>
            <a:blip r:embed="rId489" cstate="print"/>
            <a:stretch>
              <a:fillRect/>
            </a:stretch>
          </p:blipFill>
          <p:spPr>
            <a:xfrm>
              <a:off x="6928197" y="1699883"/>
              <a:ext cx="88912" cy="83126"/>
            </a:xfrm>
            <a:prstGeom prst="rect">
              <a:avLst/>
            </a:prstGeom>
          </p:spPr>
        </p:pic>
        <p:pic>
          <p:nvPicPr>
            <p:cNvPr id="2759" name="object 759">
              <a:extLst>
                <a:ext uri="{FF2B5EF4-FFF2-40B4-BE49-F238E27FC236}">
                  <a16:creationId xmlns:a16="http://schemas.microsoft.com/office/drawing/2014/main" id="{40BDD552-7ECB-2D76-FFBD-0BD2DA76B2A7}"/>
                </a:ext>
              </a:extLst>
            </p:cNvPr>
            <p:cNvPicPr/>
            <p:nvPr/>
          </p:nvPicPr>
          <p:blipFill>
            <a:blip r:embed="rId490" cstate="print"/>
            <a:stretch>
              <a:fillRect/>
            </a:stretch>
          </p:blipFill>
          <p:spPr>
            <a:xfrm>
              <a:off x="4171236" y="1152004"/>
              <a:ext cx="70885" cy="48452"/>
            </a:xfrm>
            <a:prstGeom prst="rect">
              <a:avLst/>
            </a:prstGeom>
          </p:spPr>
        </p:pic>
        <p:pic>
          <p:nvPicPr>
            <p:cNvPr id="2760" name="object 760">
              <a:extLst>
                <a:ext uri="{FF2B5EF4-FFF2-40B4-BE49-F238E27FC236}">
                  <a16:creationId xmlns:a16="http://schemas.microsoft.com/office/drawing/2014/main" id="{58B62876-0C7F-2BC9-0E7D-1A02D6CA62C6}"/>
                </a:ext>
              </a:extLst>
            </p:cNvPr>
            <p:cNvPicPr/>
            <p:nvPr/>
          </p:nvPicPr>
          <p:blipFill>
            <a:blip r:embed="rId491" cstate="print"/>
            <a:stretch>
              <a:fillRect/>
            </a:stretch>
          </p:blipFill>
          <p:spPr>
            <a:xfrm>
              <a:off x="6328580" y="1330593"/>
              <a:ext cx="247998" cy="326710"/>
            </a:xfrm>
            <a:prstGeom prst="rect">
              <a:avLst/>
            </a:prstGeom>
          </p:spPr>
        </p:pic>
        <p:pic>
          <p:nvPicPr>
            <p:cNvPr id="2761" name="object 761">
              <a:extLst>
                <a:ext uri="{FF2B5EF4-FFF2-40B4-BE49-F238E27FC236}">
                  <a16:creationId xmlns:a16="http://schemas.microsoft.com/office/drawing/2014/main" id="{CCC5100C-1C4A-32D7-B4FE-79E4D4BEA2B5}"/>
                </a:ext>
              </a:extLst>
            </p:cNvPr>
            <p:cNvPicPr/>
            <p:nvPr/>
          </p:nvPicPr>
          <p:blipFill>
            <a:blip r:embed="rId492" cstate="print"/>
            <a:stretch>
              <a:fillRect/>
            </a:stretch>
          </p:blipFill>
          <p:spPr>
            <a:xfrm>
              <a:off x="5496218" y="1771439"/>
              <a:ext cx="205739" cy="114699"/>
            </a:xfrm>
            <a:prstGeom prst="rect">
              <a:avLst/>
            </a:prstGeom>
          </p:spPr>
        </p:pic>
        <p:pic>
          <p:nvPicPr>
            <p:cNvPr id="2762" name="object 762">
              <a:extLst>
                <a:ext uri="{FF2B5EF4-FFF2-40B4-BE49-F238E27FC236}">
                  <a16:creationId xmlns:a16="http://schemas.microsoft.com/office/drawing/2014/main" id="{DEB991F7-3B30-3F48-4EFB-22123BAD53D0}"/>
                </a:ext>
              </a:extLst>
            </p:cNvPr>
            <p:cNvPicPr/>
            <p:nvPr/>
          </p:nvPicPr>
          <p:blipFill>
            <a:blip r:embed="rId493" cstate="print"/>
            <a:stretch>
              <a:fillRect/>
            </a:stretch>
          </p:blipFill>
          <p:spPr>
            <a:xfrm>
              <a:off x="6030780" y="1762261"/>
              <a:ext cx="212598" cy="133453"/>
            </a:xfrm>
            <a:prstGeom prst="rect">
              <a:avLst/>
            </a:prstGeom>
          </p:spPr>
        </p:pic>
        <p:sp>
          <p:nvSpPr>
            <p:cNvPr id="2763" name="object 763">
              <a:extLst>
                <a:ext uri="{FF2B5EF4-FFF2-40B4-BE49-F238E27FC236}">
                  <a16:creationId xmlns:a16="http://schemas.microsoft.com/office/drawing/2014/main" id="{1B369BA8-BAF3-9C8D-8375-88E18870B2D3}"/>
                </a:ext>
              </a:extLst>
            </p:cNvPr>
            <p:cNvSpPr/>
            <p:nvPr/>
          </p:nvSpPr>
          <p:spPr>
            <a:xfrm>
              <a:off x="5346991" y="1308340"/>
              <a:ext cx="182245" cy="276225"/>
            </a:xfrm>
            <a:custGeom>
              <a:avLst/>
              <a:gdLst/>
              <a:ahLst/>
              <a:cxnLst/>
              <a:rect l="l" t="t" r="r" b="b"/>
              <a:pathLst>
                <a:path w="182245" h="276225">
                  <a:moveTo>
                    <a:pt x="4508" y="0"/>
                  </a:moveTo>
                  <a:lnTo>
                    <a:pt x="0" y="8067"/>
                  </a:lnTo>
                  <a:lnTo>
                    <a:pt x="365" y="22666"/>
                  </a:lnTo>
                  <a:lnTo>
                    <a:pt x="6612" y="41108"/>
                  </a:lnTo>
                  <a:lnTo>
                    <a:pt x="19748" y="60705"/>
                  </a:lnTo>
                  <a:lnTo>
                    <a:pt x="30448" y="71707"/>
                  </a:lnTo>
                  <a:lnTo>
                    <a:pt x="54487" y="93340"/>
                  </a:lnTo>
                  <a:lnTo>
                    <a:pt x="65608" y="103949"/>
                  </a:lnTo>
                  <a:lnTo>
                    <a:pt x="91554" y="135562"/>
                  </a:lnTo>
                  <a:lnTo>
                    <a:pt x="97581" y="161850"/>
                  </a:lnTo>
                  <a:lnTo>
                    <a:pt x="97017" y="175129"/>
                  </a:lnTo>
                  <a:lnTo>
                    <a:pt x="87474" y="216052"/>
                  </a:lnTo>
                  <a:lnTo>
                    <a:pt x="68440" y="266979"/>
                  </a:lnTo>
                  <a:lnTo>
                    <a:pt x="68605" y="271183"/>
                  </a:lnTo>
                  <a:lnTo>
                    <a:pt x="75708" y="275701"/>
                  </a:lnTo>
                  <a:lnTo>
                    <a:pt x="91470" y="273780"/>
                  </a:lnTo>
                  <a:lnTo>
                    <a:pt x="108659" y="268354"/>
                  </a:lnTo>
                  <a:lnTo>
                    <a:pt x="143990" y="237082"/>
                  </a:lnTo>
                  <a:lnTo>
                    <a:pt x="167716" y="187988"/>
                  </a:lnTo>
                  <a:lnTo>
                    <a:pt x="179857" y="147294"/>
                  </a:lnTo>
                  <a:lnTo>
                    <a:pt x="181939" y="131052"/>
                  </a:lnTo>
                  <a:lnTo>
                    <a:pt x="181745" y="122925"/>
                  </a:lnTo>
                  <a:lnTo>
                    <a:pt x="164590" y="88649"/>
                  </a:lnTo>
                  <a:lnTo>
                    <a:pt x="125004" y="55525"/>
                  </a:lnTo>
                  <a:lnTo>
                    <a:pt x="90449" y="32778"/>
                  </a:lnTo>
                  <a:lnTo>
                    <a:pt x="40068" y="11655"/>
                  </a:lnTo>
                  <a:lnTo>
                    <a:pt x="15172" y="3339"/>
                  </a:lnTo>
                  <a:lnTo>
                    <a:pt x="4508" y="0"/>
                  </a:lnTo>
                  <a:close/>
                </a:path>
              </a:pathLst>
            </a:custGeom>
            <a:solidFill>
              <a:srgbClr val="166F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4" name="object 764">
              <a:extLst>
                <a:ext uri="{FF2B5EF4-FFF2-40B4-BE49-F238E27FC236}">
                  <a16:creationId xmlns:a16="http://schemas.microsoft.com/office/drawing/2014/main" id="{C728C729-8942-6E19-1C86-5F272910B710}"/>
                </a:ext>
              </a:extLst>
            </p:cNvPr>
            <p:cNvSpPr/>
            <p:nvPr/>
          </p:nvSpPr>
          <p:spPr>
            <a:xfrm>
              <a:off x="5455678" y="1395979"/>
              <a:ext cx="687705" cy="835025"/>
            </a:xfrm>
            <a:custGeom>
              <a:avLst/>
              <a:gdLst/>
              <a:ahLst/>
              <a:cxnLst/>
              <a:rect l="l" t="t" r="r" b="b"/>
              <a:pathLst>
                <a:path w="687704" h="835025">
                  <a:moveTo>
                    <a:pt x="135363" y="0"/>
                  </a:moveTo>
                  <a:lnTo>
                    <a:pt x="80626" y="2608"/>
                  </a:lnTo>
                  <a:lnTo>
                    <a:pt x="33595" y="9282"/>
                  </a:lnTo>
                  <a:lnTo>
                    <a:pt x="3608" y="21271"/>
                  </a:lnTo>
                  <a:lnTo>
                    <a:pt x="0" y="39823"/>
                  </a:lnTo>
                  <a:lnTo>
                    <a:pt x="19399" y="54369"/>
                  </a:lnTo>
                  <a:lnTo>
                    <a:pt x="51990" y="66339"/>
                  </a:lnTo>
                  <a:lnTo>
                    <a:pt x="86567" y="75869"/>
                  </a:lnTo>
                  <a:lnTo>
                    <a:pt x="111925" y="83092"/>
                  </a:lnTo>
                  <a:lnTo>
                    <a:pt x="152035" y="105009"/>
                  </a:lnTo>
                  <a:lnTo>
                    <a:pt x="181242" y="136211"/>
                  </a:lnTo>
                  <a:lnTo>
                    <a:pt x="201001" y="174498"/>
                  </a:lnTo>
                  <a:lnTo>
                    <a:pt x="212763" y="217669"/>
                  </a:lnTo>
                  <a:lnTo>
                    <a:pt x="217984" y="263523"/>
                  </a:lnTo>
                  <a:lnTo>
                    <a:pt x="218118" y="309860"/>
                  </a:lnTo>
                  <a:lnTo>
                    <a:pt x="214617" y="354478"/>
                  </a:lnTo>
                  <a:lnTo>
                    <a:pt x="205602" y="405715"/>
                  </a:lnTo>
                  <a:lnTo>
                    <a:pt x="192436" y="449374"/>
                  </a:lnTo>
                  <a:lnTo>
                    <a:pt x="160557" y="533333"/>
                  </a:lnTo>
                  <a:lnTo>
                    <a:pt x="145300" y="583320"/>
                  </a:lnTo>
                  <a:lnTo>
                    <a:pt x="136518" y="627138"/>
                  </a:lnTo>
                  <a:lnTo>
                    <a:pt x="132795" y="677122"/>
                  </a:lnTo>
                  <a:lnTo>
                    <a:pt x="138433" y="726334"/>
                  </a:lnTo>
                  <a:lnTo>
                    <a:pt x="157734" y="767838"/>
                  </a:lnTo>
                  <a:lnTo>
                    <a:pt x="192787" y="798608"/>
                  </a:lnTo>
                  <a:lnTo>
                    <a:pt x="237962" y="818774"/>
                  </a:lnTo>
                  <a:lnTo>
                    <a:pt x="289172" y="830235"/>
                  </a:lnTo>
                  <a:lnTo>
                    <a:pt x="342334" y="834885"/>
                  </a:lnTo>
                  <a:lnTo>
                    <a:pt x="393363" y="834620"/>
                  </a:lnTo>
                  <a:lnTo>
                    <a:pt x="438175" y="831338"/>
                  </a:lnTo>
                  <a:lnTo>
                    <a:pt x="481693" y="824159"/>
                  </a:lnTo>
                  <a:lnTo>
                    <a:pt x="524765" y="811321"/>
                  </a:lnTo>
                  <a:lnTo>
                    <a:pt x="565692" y="792500"/>
                  </a:lnTo>
                  <a:lnTo>
                    <a:pt x="602774" y="767369"/>
                  </a:lnTo>
                  <a:lnTo>
                    <a:pt x="634314" y="735605"/>
                  </a:lnTo>
                  <a:lnTo>
                    <a:pt x="659881" y="696370"/>
                  </a:lnTo>
                  <a:lnTo>
                    <a:pt x="676602" y="654730"/>
                  </a:lnTo>
                  <a:lnTo>
                    <a:pt x="685388" y="611359"/>
                  </a:lnTo>
                  <a:lnTo>
                    <a:pt x="687149" y="566930"/>
                  </a:lnTo>
                  <a:lnTo>
                    <a:pt x="682796" y="522115"/>
                  </a:lnTo>
                  <a:lnTo>
                    <a:pt x="673240" y="477587"/>
                  </a:lnTo>
                  <a:lnTo>
                    <a:pt x="659392" y="434019"/>
                  </a:lnTo>
                  <a:lnTo>
                    <a:pt x="642162" y="392083"/>
                  </a:lnTo>
                  <a:lnTo>
                    <a:pt x="621943" y="351026"/>
                  </a:lnTo>
                  <a:lnTo>
                    <a:pt x="599700" y="310972"/>
                  </a:lnTo>
                  <a:lnTo>
                    <a:pt x="576182" y="271597"/>
                  </a:lnTo>
                  <a:lnTo>
                    <a:pt x="528307" y="193595"/>
                  </a:lnTo>
                  <a:lnTo>
                    <a:pt x="499454" y="151961"/>
                  </a:lnTo>
                  <a:lnTo>
                    <a:pt x="466198" y="115218"/>
                  </a:lnTo>
                  <a:lnTo>
                    <a:pt x="429070" y="83344"/>
                  </a:lnTo>
                  <a:lnTo>
                    <a:pt x="388602" y="56315"/>
                  </a:lnTo>
                  <a:lnTo>
                    <a:pt x="345323" y="34109"/>
                  </a:lnTo>
                  <a:lnTo>
                    <a:pt x="299767" y="16702"/>
                  </a:lnTo>
                  <a:lnTo>
                    <a:pt x="252463" y="4073"/>
                  </a:lnTo>
                  <a:lnTo>
                    <a:pt x="188472" y="207"/>
                  </a:lnTo>
                  <a:lnTo>
                    <a:pt x="135363" y="0"/>
                  </a:lnTo>
                  <a:close/>
                </a:path>
              </a:pathLst>
            </a:custGeom>
            <a:solidFill>
              <a:srgbClr val="1A8A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5" name="object 765">
              <a:extLst>
                <a:ext uri="{FF2B5EF4-FFF2-40B4-BE49-F238E27FC236}">
                  <a16:creationId xmlns:a16="http://schemas.microsoft.com/office/drawing/2014/main" id="{DB50DE57-15D8-4741-A706-625828672FF3}"/>
                </a:ext>
              </a:extLst>
            </p:cNvPr>
            <p:cNvSpPr/>
            <p:nvPr/>
          </p:nvSpPr>
          <p:spPr>
            <a:xfrm>
              <a:off x="5588480" y="2017658"/>
              <a:ext cx="551180" cy="217804"/>
            </a:xfrm>
            <a:custGeom>
              <a:avLst/>
              <a:gdLst/>
              <a:ahLst/>
              <a:cxnLst/>
              <a:rect l="l" t="t" r="r" b="b"/>
              <a:pathLst>
                <a:path w="551179" h="217805">
                  <a:moveTo>
                    <a:pt x="551176" y="0"/>
                  </a:moveTo>
                  <a:lnTo>
                    <a:pt x="521731" y="37327"/>
                  </a:lnTo>
                  <a:lnTo>
                    <a:pt x="488408" y="71034"/>
                  </a:lnTo>
                  <a:lnTo>
                    <a:pt x="446756" y="101853"/>
                  </a:lnTo>
                  <a:lnTo>
                    <a:pt x="400311" y="124726"/>
                  </a:lnTo>
                  <a:lnTo>
                    <a:pt x="347861" y="141617"/>
                  </a:lnTo>
                  <a:lnTo>
                    <a:pt x="302642" y="150190"/>
                  </a:lnTo>
                  <a:lnTo>
                    <a:pt x="241740" y="150737"/>
                  </a:lnTo>
                  <a:lnTo>
                    <a:pt x="221539" y="150351"/>
                  </a:lnTo>
                  <a:lnTo>
                    <a:pt x="174257" y="143906"/>
                  </a:lnTo>
                  <a:lnTo>
                    <a:pt x="119241" y="128581"/>
                  </a:lnTo>
                  <a:lnTo>
                    <a:pt x="83308" y="115392"/>
                  </a:lnTo>
                  <a:lnTo>
                    <a:pt x="49726" y="93441"/>
                  </a:lnTo>
                  <a:lnTo>
                    <a:pt x="8389" y="33980"/>
                  </a:lnTo>
                  <a:lnTo>
                    <a:pt x="1621" y="22567"/>
                  </a:lnTo>
                  <a:lnTo>
                    <a:pt x="0" y="56047"/>
                  </a:lnTo>
                  <a:lnTo>
                    <a:pt x="10396" y="119863"/>
                  </a:lnTo>
                  <a:lnTo>
                    <a:pt x="60071" y="177320"/>
                  </a:lnTo>
                  <a:lnTo>
                    <a:pt x="105473" y="198453"/>
                  </a:lnTo>
                  <a:lnTo>
                    <a:pt x="156980" y="211169"/>
                  </a:lnTo>
                  <a:lnTo>
                    <a:pt x="210439" y="217073"/>
                  </a:lnTo>
                  <a:lnTo>
                    <a:pt x="261696" y="217772"/>
                  </a:lnTo>
                  <a:lnTo>
                    <a:pt x="306599" y="214871"/>
                  </a:lnTo>
                  <a:lnTo>
                    <a:pt x="349989" y="207150"/>
                  </a:lnTo>
                  <a:lnTo>
                    <a:pt x="392756" y="193021"/>
                  </a:lnTo>
                  <a:lnTo>
                    <a:pt x="433320" y="172656"/>
                  </a:lnTo>
                  <a:lnTo>
                    <a:pt x="470101" y="146230"/>
                  </a:lnTo>
                  <a:lnTo>
                    <a:pt x="501519" y="113919"/>
                  </a:lnTo>
                  <a:lnTo>
                    <a:pt x="534467" y="59016"/>
                  </a:lnTo>
                  <a:lnTo>
                    <a:pt x="544701" y="29912"/>
                  </a:lnTo>
                  <a:lnTo>
                    <a:pt x="551176" y="0"/>
                  </a:lnTo>
                  <a:close/>
                </a:path>
              </a:pathLst>
            </a:custGeom>
            <a:solidFill>
              <a:srgbClr val="63B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6" name="object 766">
              <a:extLst>
                <a:ext uri="{FF2B5EF4-FFF2-40B4-BE49-F238E27FC236}">
                  <a16:creationId xmlns:a16="http://schemas.microsoft.com/office/drawing/2014/main" id="{B8145682-6BD6-D5F4-1AA5-CA5CB5FCED18}"/>
                </a:ext>
              </a:extLst>
            </p:cNvPr>
            <p:cNvSpPr/>
            <p:nvPr/>
          </p:nvSpPr>
          <p:spPr>
            <a:xfrm>
              <a:off x="5659183" y="1357654"/>
              <a:ext cx="363855" cy="791845"/>
            </a:xfrm>
            <a:custGeom>
              <a:avLst/>
              <a:gdLst/>
              <a:ahLst/>
              <a:cxnLst/>
              <a:rect l="l" t="t" r="r" b="b"/>
              <a:pathLst>
                <a:path w="363854" h="791844">
                  <a:moveTo>
                    <a:pt x="50393" y="754672"/>
                  </a:moveTo>
                  <a:lnTo>
                    <a:pt x="47320" y="744994"/>
                  </a:lnTo>
                  <a:lnTo>
                    <a:pt x="40881" y="737133"/>
                  </a:lnTo>
                  <a:lnTo>
                    <a:pt x="31686" y="732218"/>
                  </a:lnTo>
                  <a:lnTo>
                    <a:pt x="21666" y="731431"/>
                  </a:lnTo>
                  <a:lnTo>
                    <a:pt x="12814" y="734758"/>
                  </a:lnTo>
                  <a:lnTo>
                    <a:pt x="5791" y="741438"/>
                  </a:lnTo>
                  <a:lnTo>
                    <a:pt x="1257" y="750735"/>
                  </a:lnTo>
                  <a:lnTo>
                    <a:pt x="0" y="760984"/>
                  </a:lnTo>
                  <a:lnTo>
                    <a:pt x="2260" y="770343"/>
                  </a:lnTo>
                  <a:lnTo>
                    <a:pt x="7886" y="777875"/>
                  </a:lnTo>
                  <a:lnTo>
                    <a:pt x="16713" y="782650"/>
                  </a:lnTo>
                  <a:lnTo>
                    <a:pt x="27089" y="783577"/>
                  </a:lnTo>
                  <a:lnTo>
                    <a:pt x="36753" y="780580"/>
                  </a:lnTo>
                  <a:lnTo>
                    <a:pt x="44589" y="774230"/>
                  </a:lnTo>
                  <a:lnTo>
                    <a:pt x="49504" y="765060"/>
                  </a:lnTo>
                  <a:lnTo>
                    <a:pt x="50393" y="754672"/>
                  </a:lnTo>
                  <a:close/>
                </a:path>
                <a:path w="363854" h="791844">
                  <a:moveTo>
                    <a:pt x="150037" y="76936"/>
                  </a:moveTo>
                  <a:lnTo>
                    <a:pt x="134162" y="40627"/>
                  </a:lnTo>
                  <a:lnTo>
                    <a:pt x="101104" y="13004"/>
                  </a:lnTo>
                  <a:lnTo>
                    <a:pt x="60617" y="165"/>
                  </a:lnTo>
                  <a:lnTo>
                    <a:pt x="57391" y="0"/>
                  </a:lnTo>
                  <a:lnTo>
                    <a:pt x="54610" y="1612"/>
                  </a:lnTo>
                  <a:lnTo>
                    <a:pt x="53822" y="3175"/>
                  </a:lnTo>
                  <a:lnTo>
                    <a:pt x="50507" y="12369"/>
                  </a:lnTo>
                  <a:lnTo>
                    <a:pt x="48933" y="20358"/>
                  </a:lnTo>
                  <a:lnTo>
                    <a:pt x="48475" y="28486"/>
                  </a:lnTo>
                  <a:lnTo>
                    <a:pt x="49149" y="36601"/>
                  </a:lnTo>
                  <a:lnTo>
                    <a:pt x="63258" y="72885"/>
                  </a:lnTo>
                  <a:lnTo>
                    <a:pt x="98882" y="79273"/>
                  </a:lnTo>
                  <a:lnTo>
                    <a:pt x="110858" y="80670"/>
                  </a:lnTo>
                  <a:lnTo>
                    <a:pt x="119900" y="82372"/>
                  </a:lnTo>
                  <a:lnTo>
                    <a:pt x="128854" y="84569"/>
                  </a:lnTo>
                  <a:lnTo>
                    <a:pt x="146545" y="89789"/>
                  </a:lnTo>
                  <a:lnTo>
                    <a:pt x="149047" y="83578"/>
                  </a:lnTo>
                  <a:lnTo>
                    <a:pt x="150037" y="76936"/>
                  </a:lnTo>
                  <a:close/>
                </a:path>
                <a:path w="363854" h="791844">
                  <a:moveTo>
                    <a:pt x="297713" y="177025"/>
                  </a:moveTo>
                  <a:lnTo>
                    <a:pt x="288937" y="126466"/>
                  </a:lnTo>
                  <a:lnTo>
                    <a:pt x="265861" y="80822"/>
                  </a:lnTo>
                  <a:lnTo>
                    <a:pt x="230873" y="46418"/>
                  </a:lnTo>
                  <a:lnTo>
                    <a:pt x="204609" y="35483"/>
                  </a:lnTo>
                  <a:lnTo>
                    <a:pt x="198272" y="37350"/>
                  </a:lnTo>
                  <a:lnTo>
                    <a:pt x="182537" y="86487"/>
                  </a:lnTo>
                  <a:lnTo>
                    <a:pt x="178219" y="133718"/>
                  </a:lnTo>
                  <a:lnTo>
                    <a:pt x="180009" y="137528"/>
                  </a:lnTo>
                  <a:lnTo>
                    <a:pt x="202501" y="151206"/>
                  </a:lnTo>
                  <a:lnTo>
                    <a:pt x="220281" y="163334"/>
                  </a:lnTo>
                  <a:lnTo>
                    <a:pt x="237439" y="176326"/>
                  </a:lnTo>
                  <a:lnTo>
                    <a:pt x="253949" y="190157"/>
                  </a:lnTo>
                  <a:lnTo>
                    <a:pt x="263753" y="198729"/>
                  </a:lnTo>
                  <a:lnTo>
                    <a:pt x="275882" y="207327"/>
                  </a:lnTo>
                  <a:lnTo>
                    <a:pt x="287299" y="210413"/>
                  </a:lnTo>
                  <a:lnTo>
                    <a:pt x="295008" y="202501"/>
                  </a:lnTo>
                  <a:lnTo>
                    <a:pt x="297383" y="190284"/>
                  </a:lnTo>
                  <a:lnTo>
                    <a:pt x="297713" y="177025"/>
                  </a:lnTo>
                  <a:close/>
                </a:path>
                <a:path w="363854" h="791844">
                  <a:moveTo>
                    <a:pt x="363524" y="761644"/>
                  </a:moveTo>
                  <a:lnTo>
                    <a:pt x="360667" y="752602"/>
                  </a:lnTo>
                  <a:lnTo>
                    <a:pt x="354431" y="745375"/>
                  </a:lnTo>
                  <a:lnTo>
                    <a:pt x="345325" y="740752"/>
                  </a:lnTo>
                  <a:lnTo>
                    <a:pt x="335343" y="739711"/>
                  </a:lnTo>
                  <a:lnTo>
                    <a:pt x="326542" y="742467"/>
                  </a:lnTo>
                  <a:lnTo>
                    <a:pt x="319557" y="748588"/>
                  </a:lnTo>
                  <a:lnTo>
                    <a:pt x="315023" y="757656"/>
                  </a:lnTo>
                  <a:lnTo>
                    <a:pt x="313778" y="768045"/>
                  </a:lnTo>
                  <a:lnTo>
                    <a:pt x="316064" y="777735"/>
                  </a:lnTo>
                  <a:lnTo>
                    <a:pt x="321729" y="785596"/>
                  </a:lnTo>
                  <a:lnTo>
                    <a:pt x="330555" y="790524"/>
                  </a:lnTo>
                  <a:lnTo>
                    <a:pt x="340817" y="791260"/>
                  </a:lnTo>
                  <a:lnTo>
                    <a:pt x="350202" y="787857"/>
                  </a:lnTo>
                  <a:lnTo>
                    <a:pt x="357759" y="781100"/>
                  </a:lnTo>
                  <a:lnTo>
                    <a:pt x="362534" y="771753"/>
                  </a:lnTo>
                  <a:lnTo>
                    <a:pt x="363524" y="761644"/>
                  </a:lnTo>
                  <a:close/>
                </a:path>
              </a:pathLst>
            </a:custGeom>
            <a:solidFill>
              <a:srgbClr val="166F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7" name="object 767">
              <a:extLst>
                <a:ext uri="{FF2B5EF4-FFF2-40B4-BE49-F238E27FC236}">
                  <a16:creationId xmlns:a16="http://schemas.microsoft.com/office/drawing/2014/main" id="{52E27E3A-16A6-FABF-046D-EEA7F784D9F3}"/>
                </a:ext>
              </a:extLst>
            </p:cNvPr>
            <p:cNvSpPr/>
            <p:nvPr/>
          </p:nvSpPr>
          <p:spPr>
            <a:xfrm>
              <a:off x="5422671" y="1355864"/>
              <a:ext cx="735330" cy="720725"/>
            </a:xfrm>
            <a:custGeom>
              <a:avLst/>
              <a:gdLst/>
              <a:ahLst/>
              <a:cxnLst/>
              <a:rect l="l" t="t" r="r" b="b"/>
              <a:pathLst>
                <a:path w="735329" h="720725">
                  <a:moveTo>
                    <a:pt x="26974" y="11150"/>
                  </a:moveTo>
                  <a:lnTo>
                    <a:pt x="22682" y="3695"/>
                  </a:lnTo>
                  <a:lnTo>
                    <a:pt x="10223" y="0"/>
                  </a:lnTo>
                  <a:lnTo>
                    <a:pt x="3695" y="4241"/>
                  </a:lnTo>
                  <a:lnTo>
                    <a:pt x="0" y="16700"/>
                  </a:lnTo>
                  <a:lnTo>
                    <a:pt x="3162" y="23799"/>
                  </a:lnTo>
                  <a:lnTo>
                    <a:pt x="15608" y="27495"/>
                  </a:lnTo>
                  <a:lnTo>
                    <a:pt x="23266" y="23596"/>
                  </a:lnTo>
                  <a:lnTo>
                    <a:pt x="25120" y="17373"/>
                  </a:lnTo>
                  <a:lnTo>
                    <a:pt x="26974" y="11150"/>
                  </a:lnTo>
                  <a:close/>
                </a:path>
                <a:path w="735329" h="720725">
                  <a:moveTo>
                    <a:pt x="62865" y="161302"/>
                  </a:moveTo>
                  <a:lnTo>
                    <a:pt x="60325" y="154774"/>
                  </a:lnTo>
                  <a:lnTo>
                    <a:pt x="48234" y="151180"/>
                  </a:lnTo>
                  <a:lnTo>
                    <a:pt x="42087" y="155143"/>
                  </a:lnTo>
                  <a:lnTo>
                    <a:pt x="40297" y="161188"/>
                  </a:lnTo>
                  <a:lnTo>
                    <a:pt x="38506" y="167233"/>
                  </a:lnTo>
                  <a:lnTo>
                    <a:pt x="41770" y="172948"/>
                  </a:lnTo>
                  <a:lnTo>
                    <a:pt x="53873" y="176542"/>
                  </a:lnTo>
                  <a:lnTo>
                    <a:pt x="59270" y="173405"/>
                  </a:lnTo>
                  <a:lnTo>
                    <a:pt x="62865" y="161302"/>
                  </a:lnTo>
                  <a:close/>
                </a:path>
                <a:path w="735329" h="720725">
                  <a:moveTo>
                    <a:pt x="164388" y="69888"/>
                  </a:moveTo>
                  <a:lnTo>
                    <a:pt x="161759" y="63131"/>
                  </a:lnTo>
                  <a:lnTo>
                    <a:pt x="149225" y="59410"/>
                  </a:lnTo>
                  <a:lnTo>
                    <a:pt x="142875" y="63500"/>
                  </a:lnTo>
                  <a:lnTo>
                    <a:pt x="141008" y="69773"/>
                  </a:lnTo>
                  <a:lnTo>
                    <a:pt x="139141" y="76047"/>
                  </a:lnTo>
                  <a:lnTo>
                    <a:pt x="142532" y="81965"/>
                  </a:lnTo>
                  <a:lnTo>
                    <a:pt x="155067" y="85686"/>
                  </a:lnTo>
                  <a:lnTo>
                    <a:pt x="160667" y="82435"/>
                  </a:lnTo>
                  <a:lnTo>
                    <a:pt x="164388" y="69888"/>
                  </a:lnTo>
                  <a:close/>
                </a:path>
                <a:path w="735329" h="720725">
                  <a:moveTo>
                    <a:pt x="169583" y="452399"/>
                  </a:moveTo>
                  <a:lnTo>
                    <a:pt x="165290" y="444944"/>
                  </a:lnTo>
                  <a:lnTo>
                    <a:pt x="152831" y="441248"/>
                  </a:lnTo>
                  <a:lnTo>
                    <a:pt x="146304" y="445490"/>
                  </a:lnTo>
                  <a:lnTo>
                    <a:pt x="142608" y="457949"/>
                  </a:lnTo>
                  <a:lnTo>
                    <a:pt x="145770" y="465048"/>
                  </a:lnTo>
                  <a:lnTo>
                    <a:pt x="158216" y="468744"/>
                  </a:lnTo>
                  <a:lnTo>
                    <a:pt x="165874" y="464845"/>
                  </a:lnTo>
                  <a:lnTo>
                    <a:pt x="167728" y="458622"/>
                  </a:lnTo>
                  <a:lnTo>
                    <a:pt x="169583" y="452399"/>
                  </a:lnTo>
                  <a:close/>
                </a:path>
                <a:path w="735329" h="720725">
                  <a:moveTo>
                    <a:pt x="264972" y="135585"/>
                  </a:moveTo>
                  <a:lnTo>
                    <a:pt x="261658" y="128130"/>
                  </a:lnTo>
                  <a:lnTo>
                    <a:pt x="246240" y="123558"/>
                  </a:lnTo>
                  <a:lnTo>
                    <a:pt x="239229" y="127939"/>
                  </a:lnTo>
                  <a:lnTo>
                    <a:pt x="235394" y="140830"/>
                  </a:lnTo>
                  <a:lnTo>
                    <a:pt x="239102" y="147599"/>
                  </a:lnTo>
                  <a:lnTo>
                    <a:pt x="254520" y="152171"/>
                  </a:lnTo>
                  <a:lnTo>
                    <a:pt x="261137" y="148463"/>
                  </a:lnTo>
                  <a:lnTo>
                    <a:pt x="263055" y="142024"/>
                  </a:lnTo>
                  <a:lnTo>
                    <a:pt x="264972" y="135585"/>
                  </a:lnTo>
                  <a:close/>
                </a:path>
                <a:path w="735329" h="720725">
                  <a:moveTo>
                    <a:pt x="287667" y="632536"/>
                  </a:moveTo>
                  <a:lnTo>
                    <a:pt x="284695" y="623925"/>
                  </a:lnTo>
                  <a:lnTo>
                    <a:pt x="269290" y="619353"/>
                  </a:lnTo>
                  <a:lnTo>
                    <a:pt x="261924" y="624903"/>
                  </a:lnTo>
                  <a:lnTo>
                    <a:pt x="257352" y="640308"/>
                  </a:lnTo>
                  <a:lnTo>
                    <a:pt x="260756" y="648093"/>
                  </a:lnTo>
                  <a:lnTo>
                    <a:pt x="276161" y="652678"/>
                  </a:lnTo>
                  <a:lnTo>
                    <a:pt x="283095" y="647954"/>
                  </a:lnTo>
                  <a:lnTo>
                    <a:pt x="285381" y="640245"/>
                  </a:lnTo>
                  <a:lnTo>
                    <a:pt x="287667" y="632536"/>
                  </a:lnTo>
                  <a:close/>
                </a:path>
                <a:path w="735329" h="720725">
                  <a:moveTo>
                    <a:pt x="329526" y="479856"/>
                  </a:moveTo>
                  <a:lnTo>
                    <a:pt x="326326" y="472008"/>
                  </a:lnTo>
                  <a:lnTo>
                    <a:pt x="310921" y="467436"/>
                  </a:lnTo>
                  <a:lnTo>
                    <a:pt x="303784" y="472211"/>
                  </a:lnTo>
                  <a:lnTo>
                    <a:pt x="299694" y="485952"/>
                  </a:lnTo>
                  <a:lnTo>
                    <a:pt x="303301" y="493077"/>
                  </a:lnTo>
                  <a:lnTo>
                    <a:pt x="318719" y="497649"/>
                  </a:lnTo>
                  <a:lnTo>
                    <a:pt x="325437" y="493598"/>
                  </a:lnTo>
                  <a:lnTo>
                    <a:pt x="327482" y="486727"/>
                  </a:lnTo>
                  <a:lnTo>
                    <a:pt x="329526" y="479856"/>
                  </a:lnTo>
                  <a:close/>
                </a:path>
                <a:path w="735329" h="720725">
                  <a:moveTo>
                    <a:pt x="334518" y="315976"/>
                  </a:moveTo>
                  <a:lnTo>
                    <a:pt x="331546" y="307365"/>
                  </a:lnTo>
                  <a:lnTo>
                    <a:pt x="316141" y="302793"/>
                  </a:lnTo>
                  <a:lnTo>
                    <a:pt x="308775" y="308343"/>
                  </a:lnTo>
                  <a:lnTo>
                    <a:pt x="304203" y="323748"/>
                  </a:lnTo>
                  <a:lnTo>
                    <a:pt x="307606" y="331533"/>
                  </a:lnTo>
                  <a:lnTo>
                    <a:pt x="323011" y="336118"/>
                  </a:lnTo>
                  <a:lnTo>
                    <a:pt x="329946" y="331393"/>
                  </a:lnTo>
                  <a:lnTo>
                    <a:pt x="332232" y="323684"/>
                  </a:lnTo>
                  <a:lnTo>
                    <a:pt x="334518" y="315976"/>
                  </a:lnTo>
                  <a:close/>
                </a:path>
                <a:path w="735329" h="720725">
                  <a:moveTo>
                    <a:pt x="343090" y="61417"/>
                  </a:moveTo>
                  <a:lnTo>
                    <a:pt x="339788" y="55689"/>
                  </a:lnTo>
                  <a:lnTo>
                    <a:pt x="330200" y="52844"/>
                  </a:lnTo>
                  <a:lnTo>
                    <a:pt x="325183" y="56108"/>
                  </a:lnTo>
                  <a:lnTo>
                    <a:pt x="322338" y="65697"/>
                  </a:lnTo>
                  <a:lnTo>
                    <a:pt x="324764" y="71158"/>
                  </a:lnTo>
                  <a:lnTo>
                    <a:pt x="334352" y="74002"/>
                  </a:lnTo>
                  <a:lnTo>
                    <a:pt x="340245" y="71018"/>
                  </a:lnTo>
                  <a:lnTo>
                    <a:pt x="341668" y="66217"/>
                  </a:lnTo>
                  <a:lnTo>
                    <a:pt x="343090" y="61417"/>
                  </a:lnTo>
                  <a:close/>
                </a:path>
                <a:path w="735329" h="720725">
                  <a:moveTo>
                    <a:pt x="398424" y="198729"/>
                  </a:moveTo>
                  <a:lnTo>
                    <a:pt x="395147" y="191147"/>
                  </a:lnTo>
                  <a:lnTo>
                    <a:pt x="379742" y="186575"/>
                  </a:lnTo>
                  <a:lnTo>
                    <a:pt x="372681" y="191084"/>
                  </a:lnTo>
                  <a:lnTo>
                    <a:pt x="368769" y="204254"/>
                  </a:lnTo>
                  <a:lnTo>
                    <a:pt x="372452" y="211137"/>
                  </a:lnTo>
                  <a:lnTo>
                    <a:pt x="387858" y="215709"/>
                  </a:lnTo>
                  <a:lnTo>
                    <a:pt x="394512" y="211886"/>
                  </a:lnTo>
                  <a:lnTo>
                    <a:pt x="396468" y="205308"/>
                  </a:lnTo>
                  <a:lnTo>
                    <a:pt x="398424" y="198729"/>
                  </a:lnTo>
                  <a:close/>
                </a:path>
                <a:path w="735329" h="720725">
                  <a:moveTo>
                    <a:pt x="435533" y="700252"/>
                  </a:moveTo>
                  <a:lnTo>
                    <a:pt x="430225" y="691032"/>
                  </a:lnTo>
                  <a:lnTo>
                    <a:pt x="414820" y="686460"/>
                  </a:lnTo>
                  <a:lnTo>
                    <a:pt x="406742" y="691718"/>
                  </a:lnTo>
                  <a:lnTo>
                    <a:pt x="402170" y="707123"/>
                  </a:lnTo>
                  <a:lnTo>
                    <a:pt x="406082" y="715911"/>
                  </a:lnTo>
                  <a:lnTo>
                    <a:pt x="421487" y="720483"/>
                  </a:lnTo>
                  <a:lnTo>
                    <a:pt x="430961" y="715670"/>
                  </a:lnTo>
                  <a:lnTo>
                    <a:pt x="433247" y="707961"/>
                  </a:lnTo>
                  <a:lnTo>
                    <a:pt x="435533" y="700252"/>
                  </a:lnTo>
                  <a:close/>
                </a:path>
                <a:path w="735329" h="720725">
                  <a:moveTo>
                    <a:pt x="470877" y="554786"/>
                  </a:moveTo>
                  <a:lnTo>
                    <a:pt x="466585" y="547331"/>
                  </a:lnTo>
                  <a:lnTo>
                    <a:pt x="454126" y="543636"/>
                  </a:lnTo>
                  <a:lnTo>
                    <a:pt x="447598" y="547878"/>
                  </a:lnTo>
                  <a:lnTo>
                    <a:pt x="443903" y="560336"/>
                  </a:lnTo>
                  <a:lnTo>
                    <a:pt x="447065" y="567436"/>
                  </a:lnTo>
                  <a:lnTo>
                    <a:pt x="459524" y="571131"/>
                  </a:lnTo>
                  <a:lnTo>
                    <a:pt x="467169" y="567232"/>
                  </a:lnTo>
                  <a:lnTo>
                    <a:pt x="469023" y="561009"/>
                  </a:lnTo>
                  <a:lnTo>
                    <a:pt x="470877" y="554786"/>
                  </a:lnTo>
                  <a:close/>
                </a:path>
                <a:path w="735329" h="720725">
                  <a:moveTo>
                    <a:pt x="473024" y="378510"/>
                  </a:moveTo>
                  <a:lnTo>
                    <a:pt x="467715" y="369290"/>
                  </a:lnTo>
                  <a:lnTo>
                    <a:pt x="452310" y="364718"/>
                  </a:lnTo>
                  <a:lnTo>
                    <a:pt x="444233" y="369976"/>
                  </a:lnTo>
                  <a:lnTo>
                    <a:pt x="439661" y="385381"/>
                  </a:lnTo>
                  <a:lnTo>
                    <a:pt x="443572" y="394169"/>
                  </a:lnTo>
                  <a:lnTo>
                    <a:pt x="458978" y="398741"/>
                  </a:lnTo>
                  <a:lnTo>
                    <a:pt x="468452" y="393928"/>
                  </a:lnTo>
                  <a:lnTo>
                    <a:pt x="470738" y="386219"/>
                  </a:lnTo>
                  <a:lnTo>
                    <a:pt x="473024" y="378510"/>
                  </a:lnTo>
                  <a:close/>
                </a:path>
                <a:path w="735329" h="720725">
                  <a:moveTo>
                    <a:pt x="484263" y="128727"/>
                  </a:moveTo>
                  <a:lnTo>
                    <a:pt x="479971" y="121272"/>
                  </a:lnTo>
                  <a:lnTo>
                    <a:pt x="467512" y="117576"/>
                  </a:lnTo>
                  <a:lnTo>
                    <a:pt x="460984" y="121818"/>
                  </a:lnTo>
                  <a:lnTo>
                    <a:pt x="457288" y="134277"/>
                  </a:lnTo>
                  <a:lnTo>
                    <a:pt x="460451" y="141376"/>
                  </a:lnTo>
                  <a:lnTo>
                    <a:pt x="472897" y="145072"/>
                  </a:lnTo>
                  <a:lnTo>
                    <a:pt x="480555" y="141173"/>
                  </a:lnTo>
                  <a:lnTo>
                    <a:pt x="482409" y="134950"/>
                  </a:lnTo>
                  <a:lnTo>
                    <a:pt x="484263" y="128727"/>
                  </a:lnTo>
                  <a:close/>
                </a:path>
                <a:path w="735329" h="720725">
                  <a:moveTo>
                    <a:pt x="542099" y="283832"/>
                  </a:moveTo>
                  <a:lnTo>
                    <a:pt x="538899" y="275577"/>
                  </a:lnTo>
                  <a:lnTo>
                    <a:pt x="523608" y="271043"/>
                  </a:lnTo>
                  <a:lnTo>
                    <a:pt x="515861" y="276034"/>
                  </a:lnTo>
                  <a:lnTo>
                    <a:pt x="513588" y="283679"/>
                  </a:lnTo>
                  <a:lnTo>
                    <a:pt x="511314" y="291325"/>
                  </a:lnTo>
                  <a:lnTo>
                    <a:pt x="515454" y="298538"/>
                  </a:lnTo>
                  <a:lnTo>
                    <a:pt x="530733" y="303072"/>
                  </a:lnTo>
                  <a:lnTo>
                    <a:pt x="537565" y="299110"/>
                  </a:lnTo>
                  <a:lnTo>
                    <a:pt x="542099" y="283832"/>
                  </a:lnTo>
                  <a:close/>
                </a:path>
                <a:path w="735329" h="720725">
                  <a:moveTo>
                    <a:pt x="605713" y="474662"/>
                  </a:moveTo>
                  <a:lnTo>
                    <a:pt x="602513" y="466407"/>
                  </a:lnTo>
                  <a:lnTo>
                    <a:pt x="587222" y="461873"/>
                  </a:lnTo>
                  <a:lnTo>
                    <a:pt x="579475" y="466864"/>
                  </a:lnTo>
                  <a:lnTo>
                    <a:pt x="577202" y="474510"/>
                  </a:lnTo>
                  <a:lnTo>
                    <a:pt x="574929" y="482155"/>
                  </a:lnTo>
                  <a:lnTo>
                    <a:pt x="579069" y="489369"/>
                  </a:lnTo>
                  <a:lnTo>
                    <a:pt x="594347" y="493915"/>
                  </a:lnTo>
                  <a:lnTo>
                    <a:pt x="601179" y="489940"/>
                  </a:lnTo>
                  <a:lnTo>
                    <a:pt x="605713" y="474662"/>
                  </a:lnTo>
                  <a:close/>
                </a:path>
                <a:path w="735329" h="720725">
                  <a:moveTo>
                    <a:pt x="607009" y="650608"/>
                  </a:moveTo>
                  <a:lnTo>
                    <a:pt x="603808" y="642353"/>
                  </a:lnTo>
                  <a:lnTo>
                    <a:pt x="588518" y="637819"/>
                  </a:lnTo>
                  <a:lnTo>
                    <a:pt x="580771" y="642810"/>
                  </a:lnTo>
                  <a:lnTo>
                    <a:pt x="578497" y="650455"/>
                  </a:lnTo>
                  <a:lnTo>
                    <a:pt x="576224" y="658101"/>
                  </a:lnTo>
                  <a:lnTo>
                    <a:pt x="580364" y="665314"/>
                  </a:lnTo>
                  <a:lnTo>
                    <a:pt x="595642" y="669861"/>
                  </a:lnTo>
                  <a:lnTo>
                    <a:pt x="602475" y="665886"/>
                  </a:lnTo>
                  <a:lnTo>
                    <a:pt x="607009" y="650608"/>
                  </a:lnTo>
                  <a:close/>
                </a:path>
                <a:path w="735329" h="720725">
                  <a:moveTo>
                    <a:pt x="735177" y="481914"/>
                  </a:moveTo>
                  <a:lnTo>
                    <a:pt x="731697" y="475856"/>
                  </a:lnTo>
                  <a:lnTo>
                    <a:pt x="721575" y="472859"/>
                  </a:lnTo>
                  <a:lnTo>
                    <a:pt x="716267" y="476300"/>
                  </a:lnTo>
                  <a:lnTo>
                    <a:pt x="713257" y="486422"/>
                  </a:lnTo>
                  <a:lnTo>
                    <a:pt x="715822" y="492201"/>
                  </a:lnTo>
                  <a:lnTo>
                    <a:pt x="725957" y="495211"/>
                  </a:lnTo>
                  <a:lnTo>
                    <a:pt x="732180" y="492048"/>
                  </a:lnTo>
                  <a:lnTo>
                    <a:pt x="733679" y="486981"/>
                  </a:lnTo>
                  <a:lnTo>
                    <a:pt x="735177" y="481914"/>
                  </a:lnTo>
                  <a:close/>
                </a:path>
              </a:pathLst>
            </a:custGeom>
            <a:solidFill>
              <a:srgbClr val="96C6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8" name="object 768">
              <a:extLst>
                <a:ext uri="{FF2B5EF4-FFF2-40B4-BE49-F238E27FC236}">
                  <a16:creationId xmlns:a16="http://schemas.microsoft.com/office/drawing/2014/main" id="{190144F1-3A26-CEB7-118D-F93EB2F1AC55}"/>
                </a:ext>
              </a:extLst>
            </p:cNvPr>
            <p:cNvSpPr/>
            <p:nvPr/>
          </p:nvSpPr>
          <p:spPr>
            <a:xfrm>
              <a:off x="5724550" y="2181416"/>
              <a:ext cx="248920" cy="39370"/>
            </a:xfrm>
            <a:custGeom>
              <a:avLst/>
              <a:gdLst/>
              <a:ahLst/>
              <a:cxnLst/>
              <a:rect l="l" t="t" r="r" b="b"/>
              <a:pathLst>
                <a:path w="248920" h="39369">
                  <a:moveTo>
                    <a:pt x="0" y="6184"/>
                  </a:moveTo>
                  <a:lnTo>
                    <a:pt x="77711" y="31162"/>
                  </a:lnTo>
                  <a:lnTo>
                    <a:pt x="129538" y="38844"/>
                  </a:lnTo>
                  <a:lnTo>
                    <a:pt x="178809" y="28650"/>
                  </a:lnTo>
                  <a:lnTo>
                    <a:pt x="248856" y="0"/>
                  </a:lnTo>
                </a:path>
              </a:pathLst>
            </a:custGeom>
            <a:ln w="23914">
              <a:solidFill>
                <a:srgbClr val="A186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69" name="object 769">
              <a:extLst>
                <a:ext uri="{FF2B5EF4-FFF2-40B4-BE49-F238E27FC236}">
                  <a16:creationId xmlns:a16="http://schemas.microsoft.com/office/drawing/2014/main" id="{D587073A-1136-E766-2427-81E42971F36F}"/>
                </a:ext>
              </a:extLst>
            </p:cNvPr>
            <p:cNvPicPr/>
            <p:nvPr/>
          </p:nvPicPr>
          <p:blipFill>
            <a:blip r:embed="rId494" cstate="print"/>
            <a:stretch>
              <a:fillRect/>
            </a:stretch>
          </p:blipFill>
          <p:spPr>
            <a:xfrm>
              <a:off x="4739876" y="2927769"/>
              <a:ext cx="545533" cy="561149"/>
            </a:xfrm>
            <a:prstGeom prst="rect">
              <a:avLst/>
            </a:prstGeom>
          </p:spPr>
        </p:pic>
        <p:pic>
          <p:nvPicPr>
            <p:cNvPr id="2770" name="object 770">
              <a:extLst>
                <a:ext uri="{FF2B5EF4-FFF2-40B4-BE49-F238E27FC236}">
                  <a16:creationId xmlns:a16="http://schemas.microsoft.com/office/drawing/2014/main" id="{B9CCF997-05D6-F4BF-19F9-70052CFE7C97}"/>
                </a:ext>
              </a:extLst>
            </p:cNvPr>
            <p:cNvPicPr/>
            <p:nvPr/>
          </p:nvPicPr>
          <p:blipFill>
            <a:blip r:embed="rId49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1139" y="3168853"/>
              <a:ext cx="30987" cy="100266"/>
            </a:xfrm>
            <a:prstGeom prst="rect">
              <a:avLst/>
            </a:prstGeom>
          </p:spPr>
        </p:pic>
        <p:pic>
          <p:nvPicPr>
            <p:cNvPr id="2771" name="object 771">
              <a:extLst>
                <a:ext uri="{FF2B5EF4-FFF2-40B4-BE49-F238E27FC236}">
                  <a16:creationId xmlns:a16="http://schemas.microsoft.com/office/drawing/2014/main" id="{ACEE791A-4B85-8FAE-834E-6898E5E18239}"/>
                </a:ext>
              </a:extLst>
            </p:cNvPr>
            <p:cNvPicPr/>
            <p:nvPr/>
          </p:nvPicPr>
          <p:blipFill>
            <a:blip r:embed="rId496" cstate="print"/>
            <a:stretch>
              <a:fillRect/>
            </a:stretch>
          </p:blipFill>
          <p:spPr>
            <a:xfrm>
              <a:off x="5284685" y="2953765"/>
              <a:ext cx="122834" cy="271487"/>
            </a:xfrm>
            <a:prstGeom prst="rect">
              <a:avLst/>
            </a:prstGeom>
          </p:spPr>
        </p:pic>
        <p:pic>
          <p:nvPicPr>
            <p:cNvPr id="2772" name="object 772">
              <a:extLst>
                <a:ext uri="{FF2B5EF4-FFF2-40B4-BE49-F238E27FC236}">
                  <a16:creationId xmlns:a16="http://schemas.microsoft.com/office/drawing/2014/main" id="{3F229849-23F1-0430-163E-2D763680FDA6}"/>
                </a:ext>
              </a:extLst>
            </p:cNvPr>
            <p:cNvPicPr/>
            <p:nvPr/>
          </p:nvPicPr>
          <p:blipFill>
            <a:blip r:embed="rId497" cstate="print"/>
            <a:stretch>
              <a:fillRect/>
            </a:stretch>
          </p:blipFill>
          <p:spPr>
            <a:xfrm>
              <a:off x="5405183" y="3022447"/>
              <a:ext cx="108521" cy="223291"/>
            </a:xfrm>
            <a:prstGeom prst="rect">
              <a:avLst/>
            </a:prstGeom>
          </p:spPr>
        </p:pic>
        <p:pic>
          <p:nvPicPr>
            <p:cNvPr id="2773" name="object 773">
              <a:extLst>
                <a:ext uri="{FF2B5EF4-FFF2-40B4-BE49-F238E27FC236}">
                  <a16:creationId xmlns:a16="http://schemas.microsoft.com/office/drawing/2014/main" id="{3E13B00B-8C31-BB3A-0FF1-9DEC7C7DB2A4}"/>
                </a:ext>
              </a:extLst>
            </p:cNvPr>
            <p:cNvPicPr/>
            <p:nvPr/>
          </p:nvPicPr>
          <p:blipFill>
            <a:blip r:embed="rId49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0693" y="2911513"/>
              <a:ext cx="310299" cy="526110"/>
            </a:xfrm>
            <a:prstGeom prst="rect">
              <a:avLst/>
            </a:prstGeom>
          </p:spPr>
        </p:pic>
        <p:pic>
          <p:nvPicPr>
            <p:cNvPr id="2774" name="object 774">
              <a:extLst>
                <a:ext uri="{FF2B5EF4-FFF2-40B4-BE49-F238E27FC236}">
                  <a16:creationId xmlns:a16="http://schemas.microsoft.com/office/drawing/2014/main" id="{FEAB71EB-C63B-D2BF-6A50-83A3F30A8A3A}"/>
                </a:ext>
              </a:extLst>
            </p:cNvPr>
            <p:cNvPicPr/>
            <p:nvPr/>
          </p:nvPicPr>
          <p:blipFill>
            <a:blip r:embed="rId499" cstate="print"/>
            <a:stretch>
              <a:fillRect/>
            </a:stretch>
          </p:blipFill>
          <p:spPr>
            <a:xfrm>
              <a:off x="5196712" y="3225254"/>
              <a:ext cx="623506" cy="269874"/>
            </a:xfrm>
            <a:prstGeom prst="rect">
              <a:avLst/>
            </a:prstGeom>
          </p:spPr>
        </p:pic>
        <p:pic>
          <p:nvPicPr>
            <p:cNvPr id="2775" name="object 775">
              <a:extLst>
                <a:ext uri="{FF2B5EF4-FFF2-40B4-BE49-F238E27FC236}">
                  <a16:creationId xmlns:a16="http://schemas.microsoft.com/office/drawing/2014/main" id="{FDB71A93-7CA9-45F2-9699-A6B25E224A49}"/>
                </a:ext>
              </a:extLst>
            </p:cNvPr>
            <p:cNvPicPr/>
            <p:nvPr/>
          </p:nvPicPr>
          <p:blipFill>
            <a:blip r:embed="rId500" cstate="print"/>
            <a:stretch>
              <a:fillRect/>
            </a:stretch>
          </p:blipFill>
          <p:spPr>
            <a:xfrm>
              <a:off x="5502567" y="3245738"/>
              <a:ext cx="43891" cy="246379"/>
            </a:xfrm>
            <a:prstGeom prst="rect">
              <a:avLst/>
            </a:prstGeom>
          </p:spPr>
        </p:pic>
        <p:pic>
          <p:nvPicPr>
            <p:cNvPr id="2776" name="object 776">
              <a:extLst>
                <a:ext uri="{FF2B5EF4-FFF2-40B4-BE49-F238E27FC236}">
                  <a16:creationId xmlns:a16="http://schemas.microsoft.com/office/drawing/2014/main" id="{0687A916-B97F-0B91-EE84-CA541DFAE74F}"/>
                </a:ext>
              </a:extLst>
            </p:cNvPr>
            <p:cNvPicPr/>
            <p:nvPr/>
          </p:nvPicPr>
          <p:blipFill>
            <a:blip r:embed="rId50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5409" y="3192741"/>
              <a:ext cx="225729" cy="315264"/>
            </a:xfrm>
            <a:prstGeom prst="rect">
              <a:avLst/>
            </a:prstGeom>
          </p:spPr>
        </p:pic>
        <p:pic>
          <p:nvPicPr>
            <p:cNvPr id="2777" name="object 777">
              <a:extLst>
                <a:ext uri="{FF2B5EF4-FFF2-40B4-BE49-F238E27FC236}">
                  <a16:creationId xmlns:a16="http://schemas.microsoft.com/office/drawing/2014/main" id="{E67B8DC1-A321-F009-3E17-58419447E829}"/>
                </a:ext>
              </a:extLst>
            </p:cNvPr>
            <p:cNvPicPr/>
            <p:nvPr/>
          </p:nvPicPr>
          <p:blipFill>
            <a:blip r:embed="rId502" cstate="print"/>
            <a:stretch>
              <a:fillRect/>
            </a:stretch>
          </p:blipFill>
          <p:spPr>
            <a:xfrm>
              <a:off x="5195366" y="3275152"/>
              <a:ext cx="37769" cy="132219"/>
            </a:xfrm>
            <a:prstGeom prst="rect">
              <a:avLst/>
            </a:prstGeom>
          </p:spPr>
        </p:pic>
        <p:pic>
          <p:nvPicPr>
            <p:cNvPr id="2778" name="object 778">
              <a:extLst>
                <a:ext uri="{FF2B5EF4-FFF2-40B4-BE49-F238E27FC236}">
                  <a16:creationId xmlns:a16="http://schemas.microsoft.com/office/drawing/2014/main" id="{5BCBD232-19DA-6EDA-F944-291F87501769}"/>
                </a:ext>
              </a:extLst>
            </p:cNvPr>
            <p:cNvPicPr/>
            <p:nvPr/>
          </p:nvPicPr>
          <p:blipFill>
            <a:blip r:embed="rId503" cstate="print"/>
            <a:stretch>
              <a:fillRect/>
            </a:stretch>
          </p:blipFill>
          <p:spPr>
            <a:xfrm>
              <a:off x="5732449" y="3153537"/>
              <a:ext cx="101460" cy="219278"/>
            </a:xfrm>
            <a:prstGeom prst="rect">
              <a:avLst/>
            </a:prstGeom>
          </p:spPr>
        </p:pic>
        <p:pic>
          <p:nvPicPr>
            <p:cNvPr id="2779" name="object 779">
              <a:extLst>
                <a:ext uri="{FF2B5EF4-FFF2-40B4-BE49-F238E27FC236}">
                  <a16:creationId xmlns:a16="http://schemas.microsoft.com/office/drawing/2014/main" id="{505AAB89-3A04-3C8D-4752-83987B3C1784}"/>
                </a:ext>
              </a:extLst>
            </p:cNvPr>
            <p:cNvPicPr/>
            <p:nvPr/>
          </p:nvPicPr>
          <p:blipFill>
            <a:blip r:embed="rId504" cstate="print"/>
            <a:stretch>
              <a:fillRect/>
            </a:stretch>
          </p:blipFill>
          <p:spPr>
            <a:xfrm>
              <a:off x="5821984" y="3280917"/>
              <a:ext cx="134683" cy="91897"/>
            </a:xfrm>
            <a:prstGeom prst="rect">
              <a:avLst/>
            </a:prstGeom>
          </p:spPr>
        </p:pic>
        <p:pic>
          <p:nvPicPr>
            <p:cNvPr id="2780" name="object 780">
              <a:extLst>
                <a:ext uri="{FF2B5EF4-FFF2-40B4-BE49-F238E27FC236}">
                  <a16:creationId xmlns:a16="http://schemas.microsoft.com/office/drawing/2014/main" id="{0B37A0A5-E15A-E881-7824-1CC6E3B71DE5}"/>
                </a:ext>
              </a:extLst>
            </p:cNvPr>
            <p:cNvPicPr/>
            <p:nvPr/>
          </p:nvPicPr>
          <p:blipFill>
            <a:blip r:embed="rId505" cstate="print"/>
            <a:stretch>
              <a:fillRect/>
            </a:stretch>
          </p:blipFill>
          <p:spPr>
            <a:xfrm>
              <a:off x="5191010" y="3481070"/>
              <a:ext cx="96164" cy="55473"/>
            </a:xfrm>
            <a:prstGeom prst="rect">
              <a:avLst/>
            </a:prstGeom>
          </p:spPr>
        </p:pic>
        <p:pic>
          <p:nvPicPr>
            <p:cNvPr id="2781" name="object 781">
              <a:extLst>
                <a:ext uri="{FF2B5EF4-FFF2-40B4-BE49-F238E27FC236}">
                  <a16:creationId xmlns:a16="http://schemas.microsoft.com/office/drawing/2014/main" id="{62449437-5B75-F26D-A35A-90227F5A910E}"/>
                </a:ext>
              </a:extLst>
            </p:cNvPr>
            <p:cNvPicPr/>
            <p:nvPr/>
          </p:nvPicPr>
          <p:blipFill>
            <a:blip r:embed="rId50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6895" y="3495128"/>
              <a:ext cx="156514" cy="40830"/>
            </a:xfrm>
            <a:prstGeom prst="rect">
              <a:avLst/>
            </a:prstGeom>
          </p:spPr>
        </p:pic>
        <p:sp>
          <p:nvSpPr>
            <p:cNvPr id="2782" name="object 782">
              <a:extLst>
                <a:ext uri="{FF2B5EF4-FFF2-40B4-BE49-F238E27FC236}">
                  <a16:creationId xmlns:a16="http://schemas.microsoft.com/office/drawing/2014/main" id="{662A3196-7258-7673-C926-BB23663388D6}"/>
                </a:ext>
              </a:extLst>
            </p:cNvPr>
            <p:cNvSpPr/>
            <p:nvPr/>
          </p:nvSpPr>
          <p:spPr>
            <a:xfrm>
              <a:off x="5287010" y="3511689"/>
              <a:ext cx="81280" cy="3175"/>
            </a:xfrm>
            <a:custGeom>
              <a:avLst/>
              <a:gdLst/>
              <a:ahLst/>
              <a:cxnLst/>
              <a:rect l="l" t="t" r="r" b="b"/>
              <a:pathLst>
                <a:path w="81279" h="3175">
                  <a:moveTo>
                    <a:pt x="0" y="0"/>
                  </a:moveTo>
                  <a:lnTo>
                    <a:pt x="12" y="2755"/>
                  </a:lnTo>
                  <a:lnTo>
                    <a:pt x="4457" y="2946"/>
                  </a:lnTo>
                  <a:lnTo>
                    <a:pt x="40386" y="2743"/>
                  </a:lnTo>
                  <a:lnTo>
                    <a:pt x="80962" y="1308"/>
                  </a:lnTo>
                  <a:lnTo>
                    <a:pt x="40386" y="1257"/>
                  </a:lnTo>
                  <a:lnTo>
                    <a:pt x="13385" y="469"/>
                  </a:lnTo>
                  <a:lnTo>
                    <a:pt x="6692" y="4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03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83" name="object 783">
              <a:extLst>
                <a:ext uri="{FF2B5EF4-FFF2-40B4-BE49-F238E27FC236}">
                  <a16:creationId xmlns:a16="http://schemas.microsoft.com/office/drawing/2014/main" id="{0B04BEDC-6091-AD2C-7835-250F85DA3FC8}"/>
                </a:ext>
              </a:extLst>
            </p:cNvPr>
            <p:cNvPicPr/>
            <p:nvPr/>
          </p:nvPicPr>
          <p:blipFill>
            <a:blip r:embed="rId507" cstate="print"/>
            <a:stretch>
              <a:fillRect/>
            </a:stretch>
          </p:blipFill>
          <p:spPr>
            <a:xfrm>
              <a:off x="4742764" y="3296742"/>
              <a:ext cx="313893" cy="219748"/>
            </a:xfrm>
            <a:prstGeom prst="rect">
              <a:avLst/>
            </a:prstGeom>
          </p:spPr>
        </p:pic>
        <p:pic>
          <p:nvPicPr>
            <p:cNvPr id="2784" name="object 784">
              <a:extLst>
                <a:ext uri="{FF2B5EF4-FFF2-40B4-BE49-F238E27FC236}">
                  <a16:creationId xmlns:a16="http://schemas.microsoft.com/office/drawing/2014/main" id="{EBAC08AF-9AE8-A3E7-DF58-90F050216EEC}"/>
                </a:ext>
              </a:extLst>
            </p:cNvPr>
            <p:cNvPicPr/>
            <p:nvPr/>
          </p:nvPicPr>
          <p:blipFill>
            <a:blip r:embed="rId508" cstate="print"/>
            <a:stretch>
              <a:fillRect/>
            </a:stretch>
          </p:blipFill>
          <p:spPr>
            <a:xfrm>
              <a:off x="5192610" y="3520732"/>
              <a:ext cx="94500" cy="5857"/>
            </a:xfrm>
            <a:prstGeom prst="rect">
              <a:avLst/>
            </a:prstGeom>
          </p:spPr>
        </p:pic>
        <p:sp>
          <p:nvSpPr>
            <p:cNvPr id="2785" name="object 785">
              <a:extLst>
                <a:ext uri="{FF2B5EF4-FFF2-40B4-BE49-F238E27FC236}">
                  <a16:creationId xmlns:a16="http://schemas.microsoft.com/office/drawing/2014/main" id="{EEBC352C-BAC0-41BC-4C62-418E950E8B9B}"/>
                </a:ext>
              </a:extLst>
            </p:cNvPr>
            <p:cNvSpPr/>
            <p:nvPr/>
          </p:nvSpPr>
          <p:spPr>
            <a:xfrm>
              <a:off x="5287098" y="3523525"/>
              <a:ext cx="76835" cy="3175"/>
            </a:xfrm>
            <a:custGeom>
              <a:avLst/>
              <a:gdLst/>
              <a:ahLst/>
              <a:cxnLst/>
              <a:rect l="l" t="t" r="r" b="b"/>
              <a:pathLst>
                <a:path w="76835" h="3175">
                  <a:moveTo>
                    <a:pt x="0" y="203"/>
                  </a:moveTo>
                  <a:lnTo>
                    <a:pt x="12" y="2819"/>
                  </a:lnTo>
                  <a:lnTo>
                    <a:pt x="38169" y="1747"/>
                  </a:lnTo>
                  <a:lnTo>
                    <a:pt x="57234" y="974"/>
                  </a:lnTo>
                  <a:lnTo>
                    <a:pt x="69793" y="332"/>
                  </a:lnTo>
                  <a:lnTo>
                    <a:pt x="19071" y="332"/>
                  </a:lnTo>
                  <a:lnTo>
                    <a:pt x="0" y="203"/>
                  </a:lnTo>
                  <a:close/>
                </a:path>
                <a:path w="76835" h="3175">
                  <a:moveTo>
                    <a:pt x="76288" y="0"/>
                  </a:moveTo>
                  <a:lnTo>
                    <a:pt x="19071" y="332"/>
                  </a:lnTo>
                  <a:lnTo>
                    <a:pt x="69793" y="332"/>
                  </a:lnTo>
                  <a:lnTo>
                    <a:pt x="76288" y="0"/>
                  </a:lnTo>
                  <a:close/>
                </a:path>
              </a:pathLst>
            </a:custGeom>
            <a:solidFill>
              <a:srgbClr val="123E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86" name="object 786">
              <a:extLst>
                <a:ext uri="{FF2B5EF4-FFF2-40B4-BE49-F238E27FC236}">
                  <a16:creationId xmlns:a16="http://schemas.microsoft.com/office/drawing/2014/main" id="{93D103BD-0E63-8DB5-B4D5-7F6DA3D4B883}"/>
                </a:ext>
              </a:extLst>
            </p:cNvPr>
            <p:cNvPicPr/>
            <p:nvPr/>
          </p:nvPicPr>
          <p:blipFill>
            <a:blip r:embed="rId509" cstate="print"/>
            <a:stretch>
              <a:fillRect/>
            </a:stretch>
          </p:blipFill>
          <p:spPr>
            <a:xfrm>
              <a:off x="5039550" y="3384372"/>
              <a:ext cx="156521" cy="228193"/>
            </a:xfrm>
            <a:prstGeom prst="rect">
              <a:avLst/>
            </a:prstGeom>
          </p:spPr>
        </p:pic>
        <p:pic>
          <p:nvPicPr>
            <p:cNvPr id="2787" name="object 787">
              <a:extLst>
                <a:ext uri="{FF2B5EF4-FFF2-40B4-BE49-F238E27FC236}">
                  <a16:creationId xmlns:a16="http://schemas.microsoft.com/office/drawing/2014/main" id="{39717023-B9AA-1913-AAEC-164BC62840E5}"/>
                </a:ext>
              </a:extLst>
            </p:cNvPr>
            <p:cNvPicPr/>
            <p:nvPr/>
          </p:nvPicPr>
          <p:blipFill>
            <a:blip r:embed="rId510" cstate="print"/>
            <a:stretch>
              <a:fillRect/>
            </a:stretch>
          </p:blipFill>
          <p:spPr>
            <a:xfrm>
              <a:off x="4795151" y="3207867"/>
              <a:ext cx="53670" cy="53416"/>
            </a:xfrm>
            <a:prstGeom prst="rect">
              <a:avLst/>
            </a:prstGeom>
          </p:spPr>
        </p:pic>
        <p:sp>
          <p:nvSpPr>
            <p:cNvPr id="2788" name="object 788">
              <a:extLst>
                <a:ext uri="{FF2B5EF4-FFF2-40B4-BE49-F238E27FC236}">
                  <a16:creationId xmlns:a16="http://schemas.microsoft.com/office/drawing/2014/main" id="{312F330F-754C-2607-DC70-2ECACB9DF655}"/>
                </a:ext>
              </a:extLst>
            </p:cNvPr>
            <p:cNvSpPr/>
            <p:nvPr/>
          </p:nvSpPr>
          <p:spPr>
            <a:xfrm>
              <a:off x="6119393" y="6800915"/>
              <a:ext cx="182880" cy="464820"/>
            </a:xfrm>
            <a:custGeom>
              <a:avLst/>
              <a:gdLst/>
              <a:ahLst/>
              <a:cxnLst/>
              <a:rect l="l" t="t" r="r" b="b"/>
              <a:pathLst>
                <a:path w="182879" h="464820">
                  <a:moveTo>
                    <a:pt x="29349" y="0"/>
                  </a:moveTo>
                  <a:lnTo>
                    <a:pt x="17298" y="3245"/>
                  </a:lnTo>
                  <a:lnTo>
                    <a:pt x="7759" y="10606"/>
                  </a:lnTo>
                  <a:lnTo>
                    <a:pt x="1678" y="21007"/>
                  </a:lnTo>
                  <a:lnTo>
                    <a:pt x="0" y="33375"/>
                  </a:lnTo>
                  <a:lnTo>
                    <a:pt x="3242" y="45423"/>
                  </a:lnTo>
                  <a:lnTo>
                    <a:pt x="10598" y="54965"/>
                  </a:lnTo>
                  <a:lnTo>
                    <a:pt x="20991" y="61050"/>
                  </a:lnTo>
                  <a:lnTo>
                    <a:pt x="33350" y="62725"/>
                  </a:lnTo>
                  <a:lnTo>
                    <a:pt x="35662" y="63297"/>
                  </a:lnTo>
                  <a:lnTo>
                    <a:pt x="65214" y="90347"/>
                  </a:lnTo>
                  <a:lnTo>
                    <a:pt x="88519" y="131072"/>
                  </a:lnTo>
                  <a:lnTo>
                    <a:pt x="100112" y="177816"/>
                  </a:lnTo>
                  <a:lnTo>
                    <a:pt x="105848" y="223767"/>
                  </a:lnTo>
                  <a:lnTo>
                    <a:pt x="110983" y="279636"/>
                  </a:lnTo>
                  <a:lnTo>
                    <a:pt x="115197" y="339726"/>
                  </a:lnTo>
                  <a:lnTo>
                    <a:pt x="118172" y="398337"/>
                  </a:lnTo>
                  <a:lnTo>
                    <a:pt x="119588" y="449770"/>
                  </a:lnTo>
                  <a:lnTo>
                    <a:pt x="119410" y="464576"/>
                  </a:lnTo>
                  <a:lnTo>
                    <a:pt x="182188" y="464576"/>
                  </a:lnTo>
                  <a:lnTo>
                    <a:pt x="180778" y="390804"/>
                  </a:lnTo>
                  <a:lnTo>
                    <a:pt x="177719" y="330669"/>
                  </a:lnTo>
                  <a:lnTo>
                    <a:pt x="173337" y="269298"/>
                  </a:lnTo>
                  <a:lnTo>
                    <a:pt x="167848" y="211893"/>
                  </a:lnTo>
                  <a:lnTo>
                    <a:pt x="161465" y="163653"/>
                  </a:lnTo>
                  <a:lnTo>
                    <a:pt x="146732" y="107359"/>
                  </a:lnTo>
                  <a:lnTo>
                    <a:pt x="126360" y="67582"/>
                  </a:lnTo>
                  <a:lnTo>
                    <a:pt x="97040" y="31762"/>
                  </a:lnTo>
                  <a:lnTo>
                    <a:pt x="54896" y="3424"/>
                  </a:lnTo>
                  <a:lnTo>
                    <a:pt x="29349" y="0"/>
                  </a:lnTo>
                  <a:close/>
                </a:path>
              </a:pathLst>
            </a:custGeom>
            <a:solidFill>
              <a:srgbClr val="0020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9" name="object 789">
              <a:extLst>
                <a:ext uri="{FF2B5EF4-FFF2-40B4-BE49-F238E27FC236}">
                  <a16:creationId xmlns:a16="http://schemas.microsoft.com/office/drawing/2014/main" id="{C4669EA4-1629-25DC-11F3-ADF6AFB1121D}"/>
                </a:ext>
              </a:extLst>
            </p:cNvPr>
            <p:cNvSpPr/>
            <p:nvPr/>
          </p:nvSpPr>
          <p:spPr>
            <a:xfrm>
              <a:off x="6124842" y="6810857"/>
              <a:ext cx="177165" cy="454659"/>
            </a:xfrm>
            <a:custGeom>
              <a:avLst/>
              <a:gdLst/>
              <a:ahLst/>
              <a:cxnLst/>
              <a:rect l="l" t="t" r="r" b="b"/>
              <a:pathLst>
                <a:path w="177164" h="454659">
                  <a:moveTo>
                    <a:pt x="22834" y="32029"/>
                  </a:moveTo>
                  <a:lnTo>
                    <a:pt x="21107" y="29997"/>
                  </a:lnTo>
                  <a:lnTo>
                    <a:pt x="19583" y="29857"/>
                  </a:lnTo>
                  <a:lnTo>
                    <a:pt x="18567" y="30734"/>
                  </a:lnTo>
                  <a:lnTo>
                    <a:pt x="10972" y="37020"/>
                  </a:lnTo>
                  <a:lnTo>
                    <a:pt x="3378" y="29718"/>
                  </a:lnTo>
                  <a:lnTo>
                    <a:pt x="1854" y="29756"/>
                  </a:lnTo>
                  <a:lnTo>
                    <a:pt x="0" y="31673"/>
                  </a:lnTo>
                  <a:lnTo>
                    <a:pt x="25" y="33210"/>
                  </a:lnTo>
                  <a:lnTo>
                    <a:pt x="4267" y="37274"/>
                  </a:lnTo>
                  <a:lnTo>
                    <a:pt x="7772" y="38392"/>
                  </a:lnTo>
                  <a:lnTo>
                    <a:pt x="11023" y="38392"/>
                  </a:lnTo>
                  <a:lnTo>
                    <a:pt x="15519" y="38392"/>
                  </a:lnTo>
                  <a:lnTo>
                    <a:pt x="19507" y="36258"/>
                  </a:lnTo>
                  <a:lnTo>
                    <a:pt x="22707" y="33553"/>
                  </a:lnTo>
                  <a:lnTo>
                    <a:pt x="22834" y="32029"/>
                  </a:lnTo>
                  <a:close/>
                </a:path>
                <a:path w="177164" h="454659">
                  <a:moveTo>
                    <a:pt x="45758" y="15748"/>
                  </a:moveTo>
                  <a:lnTo>
                    <a:pt x="45529" y="7353"/>
                  </a:lnTo>
                  <a:lnTo>
                    <a:pt x="42024" y="4038"/>
                  </a:lnTo>
                  <a:lnTo>
                    <a:pt x="33629" y="4279"/>
                  </a:lnTo>
                  <a:lnTo>
                    <a:pt x="30327" y="7772"/>
                  </a:lnTo>
                  <a:lnTo>
                    <a:pt x="30441" y="11976"/>
                  </a:lnTo>
                  <a:lnTo>
                    <a:pt x="30556" y="16179"/>
                  </a:lnTo>
                  <a:lnTo>
                    <a:pt x="34061" y="19481"/>
                  </a:lnTo>
                  <a:lnTo>
                    <a:pt x="42456" y="19253"/>
                  </a:lnTo>
                  <a:lnTo>
                    <a:pt x="45758" y="15748"/>
                  </a:lnTo>
                  <a:close/>
                </a:path>
                <a:path w="177164" h="454659">
                  <a:moveTo>
                    <a:pt x="79997" y="11226"/>
                  </a:moveTo>
                  <a:lnTo>
                    <a:pt x="74904" y="7035"/>
                  </a:lnTo>
                  <a:lnTo>
                    <a:pt x="69532" y="3213"/>
                  </a:lnTo>
                  <a:lnTo>
                    <a:pt x="63881" y="0"/>
                  </a:lnTo>
                  <a:lnTo>
                    <a:pt x="62230" y="3822"/>
                  </a:lnTo>
                  <a:lnTo>
                    <a:pt x="60375" y="7543"/>
                  </a:lnTo>
                  <a:lnTo>
                    <a:pt x="29108" y="45313"/>
                  </a:lnTo>
                  <a:lnTo>
                    <a:pt x="19888" y="52285"/>
                  </a:lnTo>
                  <a:lnTo>
                    <a:pt x="22466" y="52793"/>
                  </a:lnTo>
                  <a:lnTo>
                    <a:pt x="25158" y="52971"/>
                  </a:lnTo>
                  <a:lnTo>
                    <a:pt x="27901" y="52793"/>
                  </a:lnTo>
                  <a:lnTo>
                    <a:pt x="31280" y="53098"/>
                  </a:lnTo>
                  <a:lnTo>
                    <a:pt x="64566" y="33489"/>
                  </a:lnTo>
                  <a:lnTo>
                    <a:pt x="68986" y="28041"/>
                  </a:lnTo>
                  <a:lnTo>
                    <a:pt x="73202" y="22847"/>
                  </a:lnTo>
                  <a:lnTo>
                    <a:pt x="77317" y="17399"/>
                  </a:lnTo>
                  <a:lnTo>
                    <a:pt x="79997" y="11226"/>
                  </a:lnTo>
                  <a:close/>
                </a:path>
                <a:path w="177164" h="454659">
                  <a:moveTo>
                    <a:pt x="126098" y="66065"/>
                  </a:moveTo>
                  <a:lnTo>
                    <a:pt x="122377" y="59969"/>
                  </a:lnTo>
                  <a:lnTo>
                    <a:pt x="118478" y="54063"/>
                  </a:lnTo>
                  <a:lnTo>
                    <a:pt x="114401" y="48348"/>
                  </a:lnTo>
                  <a:lnTo>
                    <a:pt x="110172" y="42824"/>
                  </a:lnTo>
                  <a:lnTo>
                    <a:pt x="108280" y="44919"/>
                  </a:lnTo>
                  <a:lnTo>
                    <a:pt x="99326" y="52666"/>
                  </a:lnTo>
                  <a:lnTo>
                    <a:pt x="66598" y="74828"/>
                  </a:lnTo>
                  <a:lnTo>
                    <a:pt x="58623" y="79032"/>
                  </a:lnTo>
                  <a:lnTo>
                    <a:pt x="64630" y="86296"/>
                  </a:lnTo>
                  <a:lnTo>
                    <a:pt x="69062" y="92824"/>
                  </a:lnTo>
                  <a:lnTo>
                    <a:pt x="73063" y="99936"/>
                  </a:lnTo>
                  <a:lnTo>
                    <a:pt x="78968" y="96862"/>
                  </a:lnTo>
                  <a:lnTo>
                    <a:pt x="84518" y="93751"/>
                  </a:lnTo>
                  <a:lnTo>
                    <a:pt x="89979" y="90487"/>
                  </a:lnTo>
                  <a:lnTo>
                    <a:pt x="98983" y="84810"/>
                  </a:lnTo>
                  <a:lnTo>
                    <a:pt x="108800" y="78232"/>
                  </a:lnTo>
                  <a:lnTo>
                    <a:pt x="120307" y="71120"/>
                  </a:lnTo>
                  <a:lnTo>
                    <a:pt x="124091" y="68008"/>
                  </a:lnTo>
                  <a:lnTo>
                    <a:pt x="126098" y="66065"/>
                  </a:lnTo>
                  <a:close/>
                </a:path>
                <a:path w="177164" h="454659">
                  <a:moveTo>
                    <a:pt x="153974" y="141935"/>
                  </a:moveTo>
                  <a:lnTo>
                    <a:pt x="152349" y="133172"/>
                  </a:lnTo>
                  <a:lnTo>
                    <a:pt x="150672" y="125691"/>
                  </a:lnTo>
                  <a:lnTo>
                    <a:pt x="147980" y="116522"/>
                  </a:lnTo>
                  <a:lnTo>
                    <a:pt x="145859" y="110032"/>
                  </a:lnTo>
                  <a:lnTo>
                    <a:pt x="140792" y="112725"/>
                  </a:lnTo>
                  <a:lnTo>
                    <a:pt x="131381" y="116928"/>
                  </a:lnTo>
                  <a:lnTo>
                    <a:pt x="94094" y="127736"/>
                  </a:lnTo>
                  <a:lnTo>
                    <a:pt x="85928" y="129019"/>
                  </a:lnTo>
                  <a:lnTo>
                    <a:pt x="86880" y="131800"/>
                  </a:lnTo>
                  <a:lnTo>
                    <a:pt x="90055" y="142379"/>
                  </a:lnTo>
                  <a:lnTo>
                    <a:pt x="91478" y="148996"/>
                  </a:lnTo>
                  <a:lnTo>
                    <a:pt x="92887" y="157022"/>
                  </a:lnTo>
                  <a:lnTo>
                    <a:pt x="115646" y="153009"/>
                  </a:lnTo>
                  <a:lnTo>
                    <a:pt x="133388" y="148856"/>
                  </a:lnTo>
                  <a:lnTo>
                    <a:pt x="140398" y="147193"/>
                  </a:lnTo>
                  <a:lnTo>
                    <a:pt x="147523" y="145224"/>
                  </a:lnTo>
                  <a:lnTo>
                    <a:pt x="153974" y="141935"/>
                  </a:lnTo>
                  <a:close/>
                </a:path>
                <a:path w="177164" h="454659">
                  <a:moveTo>
                    <a:pt x="166763" y="246303"/>
                  </a:moveTo>
                  <a:lnTo>
                    <a:pt x="165849" y="236143"/>
                  </a:lnTo>
                  <a:lnTo>
                    <a:pt x="162928" y="206832"/>
                  </a:lnTo>
                  <a:lnTo>
                    <a:pt x="158864" y="209016"/>
                  </a:lnTo>
                  <a:lnTo>
                    <a:pt x="154673" y="210972"/>
                  </a:lnTo>
                  <a:lnTo>
                    <a:pt x="114833" y="222377"/>
                  </a:lnTo>
                  <a:lnTo>
                    <a:pt x="101460" y="224205"/>
                  </a:lnTo>
                  <a:lnTo>
                    <a:pt x="104622" y="258635"/>
                  </a:lnTo>
                  <a:lnTo>
                    <a:pt x="147713" y="252793"/>
                  </a:lnTo>
                  <a:lnTo>
                    <a:pt x="163118" y="247967"/>
                  </a:lnTo>
                  <a:lnTo>
                    <a:pt x="166763" y="246303"/>
                  </a:lnTo>
                  <a:close/>
                </a:path>
                <a:path w="177164" h="454659">
                  <a:moveTo>
                    <a:pt x="174117" y="354177"/>
                  </a:moveTo>
                  <a:lnTo>
                    <a:pt x="171754" y="312737"/>
                  </a:lnTo>
                  <a:lnTo>
                    <a:pt x="163106" y="314540"/>
                  </a:lnTo>
                  <a:lnTo>
                    <a:pt x="147586" y="317284"/>
                  </a:lnTo>
                  <a:lnTo>
                    <a:pt x="133350" y="320103"/>
                  </a:lnTo>
                  <a:lnTo>
                    <a:pt x="126898" y="321665"/>
                  </a:lnTo>
                  <a:lnTo>
                    <a:pt x="109461" y="325272"/>
                  </a:lnTo>
                  <a:lnTo>
                    <a:pt x="111328" y="358254"/>
                  </a:lnTo>
                  <a:lnTo>
                    <a:pt x="143814" y="356552"/>
                  </a:lnTo>
                  <a:lnTo>
                    <a:pt x="164490" y="356196"/>
                  </a:lnTo>
                  <a:lnTo>
                    <a:pt x="172339" y="354571"/>
                  </a:lnTo>
                  <a:lnTo>
                    <a:pt x="174117" y="354177"/>
                  </a:lnTo>
                  <a:close/>
                </a:path>
                <a:path w="177164" h="454659">
                  <a:moveTo>
                    <a:pt x="176961" y="454647"/>
                  </a:moveTo>
                  <a:lnTo>
                    <a:pt x="176822" y="433133"/>
                  </a:lnTo>
                  <a:lnTo>
                    <a:pt x="171183" y="433311"/>
                  </a:lnTo>
                  <a:lnTo>
                    <a:pt x="169532" y="433565"/>
                  </a:lnTo>
                  <a:lnTo>
                    <a:pt x="114134" y="440258"/>
                  </a:lnTo>
                  <a:lnTo>
                    <a:pt x="114198" y="454647"/>
                  </a:lnTo>
                  <a:lnTo>
                    <a:pt x="176961" y="454647"/>
                  </a:lnTo>
                  <a:close/>
                </a:path>
              </a:pathLst>
            </a:custGeom>
            <a:solidFill>
              <a:srgbClr val="0079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0" name="object 790">
              <a:extLst>
                <a:ext uri="{FF2B5EF4-FFF2-40B4-BE49-F238E27FC236}">
                  <a16:creationId xmlns:a16="http://schemas.microsoft.com/office/drawing/2014/main" id="{582D4B03-C2AE-B1A0-E0F4-7CEE4172CFBC}"/>
                </a:ext>
              </a:extLst>
            </p:cNvPr>
            <p:cNvSpPr/>
            <p:nvPr/>
          </p:nvSpPr>
          <p:spPr>
            <a:xfrm>
              <a:off x="6092624" y="6895510"/>
              <a:ext cx="118110" cy="370205"/>
            </a:xfrm>
            <a:custGeom>
              <a:avLst/>
              <a:gdLst/>
              <a:ahLst/>
              <a:cxnLst/>
              <a:rect l="l" t="t" r="r" b="b"/>
              <a:pathLst>
                <a:path w="118110" h="370204">
                  <a:moveTo>
                    <a:pt x="26682" y="0"/>
                  </a:moveTo>
                  <a:lnTo>
                    <a:pt x="16714" y="1462"/>
                  </a:lnTo>
                  <a:lnTo>
                    <a:pt x="8374" y="6459"/>
                  </a:lnTo>
                  <a:lnTo>
                    <a:pt x="2517" y="14221"/>
                  </a:lnTo>
                  <a:lnTo>
                    <a:pt x="0" y="23977"/>
                  </a:lnTo>
                  <a:lnTo>
                    <a:pt x="1467" y="33941"/>
                  </a:lnTo>
                  <a:lnTo>
                    <a:pt x="6462" y="42284"/>
                  </a:lnTo>
                  <a:lnTo>
                    <a:pt x="14217" y="48141"/>
                  </a:lnTo>
                  <a:lnTo>
                    <a:pt x="23964" y="50647"/>
                  </a:lnTo>
                  <a:lnTo>
                    <a:pt x="25764" y="51328"/>
                  </a:lnTo>
                  <a:lnTo>
                    <a:pt x="52839" y="86335"/>
                  </a:lnTo>
                  <a:lnTo>
                    <a:pt x="64655" y="124320"/>
                  </a:lnTo>
                  <a:lnTo>
                    <a:pt x="66910" y="162906"/>
                  </a:lnTo>
                  <a:lnTo>
                    <a:pt x="66053" y="222371"/>
                  </a:lnTo>
                  <a:lnTo>
                    <a:pt x="62858" y="290098"/>
                  </a:lnTo>
                  <a:lnTo>
                    <a:pt x="58100" y="353470"/>
                  </a:lnTo>
                  <a:lnTo>
                    <a:pt x="56126" y="369981"/>
                  </a:lnTo>
                  <a:lnTo>
                    <a:pt x="107279" y="369981"/>
                  </a:lnTo>
                  <a:lnTo>
                    <a:pt x="107988" y="364053"/>
                  </a:lnTo>
                  <a:lnTo>
                    <a:pt x="112325" y="311742"/>
                  </a:lnTo>
                  <a:lnTo>
                    <a:pt x="115668" y="254112"/>
                  </a:lnTo>
                  <a:lnTo>
                    <a:pt x="117510" y="197815"/>
                  </a:lnTo>
                  <a:lnTo>
                    <a:pt x="117345" y="149501"/>
                  </a:lnTo>
                  <a:lnTo>
                    <a:pt x="110630" y="97131"/>
                  </a:lnTo>
                  <a:lnTo>
                    <a:pt x="89560" y="48336"/>
                  </a:lnTo>
                  <a:lnTo>
                    <a:pt x="63807" y="16614"/>
                  </a:lnTo>
                  <a:lnTo>
                    <a:pt x="46833" y="5155"/>
                  </a:lnTo>
                  <a:lnTo>
                    <a:pt x="26682" y="0"/>
                  </a:lnTo>
                  <a:close/>
                </a:path>
              </a:pathLst>
            </a:custGeom>
            <a:solidFill>
              <a:srgbClr val="0021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1" name="object 791">
              <a:extLst>
                <a:ext uri="{FF2B5EF4-FFF2-40B4-BE49-F238E27FC236}">
                  <a16:creationId xmlns:a16="http://schemas.microsoft.com/office/drawing/2014/main" id="{E6C2E3FF-D0EE-CB9B-9759-C671960AB54C}"/>
                </a:ext>
              </a:extLst>
            </p:cNvPr>
            <p:cNvSpPr/>
            <p:nvPr/>
          </p:nvSpPr>
          <p:spPr>
            <a:xfrm>
              <a:off x="6096101" y="6908063"/>
              <a:ext cx="114300" cy="351155"/>
            </a:xfrm>
            <a:custGeom>
              <a:avLst/>
              <a:gdLst/>
              <a:ahLst/>
              <a:cxnLst/>
              <a:rect l="l" t="t" r="r" b="b"/>
              <a:pathLst>
                <a:path w="114300" h="351154">
                  <a:moveTo>
                    <a:pt x="18389" y="20980"/>
                  </a:moveTo>
                  <a:lnTo>
                    <a:pt x="17208" y="19177"/>
                  </a:lnTo>
                  <a:lnTo>
                    <a:pt x="15989" y="18935"/>
                  </a:lnTo>
                  <a:lnTo>
                    <a:pt x="8407" y="23850"/>
                  </a:lnTo>
                  <a:lnTo>
                    <a:pt x="3022" y="17297"/>
                  </a:lnTo>
                  <a:lnTo>
                    <a:pt x="1790" y="17170"/>
                  </a:lnTo>
                  <a:lnTo>
                    <a:pt x="127" y="18542"/>
                  </a:lnTo>
                  <a:lnTo>
                    <a:pt x="0" y="19773"/>
                  </a:lnTo>
                  <a:lnTo>
                    <a:pt x="3429" y="23939"/>
                  </a:lnTo>
                  <a:lnTo>
                    <a:pt x="6705" y="25044"/>
                  </a:lnTo>
                  <a:lnTo>
                    <a:pt x="9715" y="25044"/>
                  </a:lnTo>
                  <a:lnTo>
                    <a:pt x="12788" y="25044"/>
                  </a:lnTo>
                  <a:lnTo>
                    <a:pt x="15582" y="23888"/>
                  </a:lnTo>
                  <a:lnTo>
                    <a:pt x="18148" y="22186"/>
                  </a:lnTo>
                  <a:lnTo>
                    <a:pt x="18389" y="20980"/>
                  </a:lnTo>
                  <a:close/>
                </a:path>
                <a:path w="114300" h="351154">
                  <a:moveTo>
                    <a:pt x="37820" y="9918"/>
                  </a:moveTo>
                  <a:lnTo>
                    <a:pt x="36258" y="3073"/>
                  </a:lnTo>
                  <a:lnTo>
                    <a:pt x="28702" y="0"/>
                  </a:lnTo>
                  <a:lnTo>
                    <a:pt x="25095" y="711"/>
                  </a:lnTo>
                  <a:lnTo>
                    <a:pt x="19977" y="4089"/>
                  </a:lnTo>
                  <a:lnTo>
                    <a:pt x="19672" y="5562"/>
                  </a:lnTo>
                  <a:lnTo>
                    <a:pt x="21107" y="7747"/>
                  </a:lnTo>
                  <a:lnTo>
                    <a:pt x="22580" y="8051"/>
                  </a:lnTo>
                  <a:lnTo>
                    <a:pt x="25488" y="6134"/>
                  </a:lnTo>
                  <a:lnTo>
                    <a:pt x="28054" y="4876"/>
                  </a:lnTo>
                  <a:lnTo>
                    <a:pt x="31775" y="6362"/>
                  </a:lnTo>
                  <a:lnTo>
                    <a:pt x="32702" y="8788"/>
                  </a:lnTo>
                  <a:lnTo>
                    <a:pt x="33147" y="10769"/>
                  </a:lnTo>
                  <a:lnTo>
                    <a:pt x="34124" y="11518"/>
                  </a:lnTo>
                  <a:lnTo>
                    <a:pt x="35217" y="11518"/>
                  </a:lnTo>
                  <a:lnTo>
                    <a:pt x="35725" y="11468"/>
                  </a:lnTo>
                  <a:lnTo>
                    <a:pt x="37007" y="11176"/>
                  </a:lnTo>
                  <a:lnTo>
                    <a:pt x="37820" y="9918"/>
                  </a:lnTo>
                  <a:close/>
                </a:path>
                <a:path w="114300" h="351154">
                  <a:moveTo>
                    <a:pt x="95694" y="53187"/>
                  </a:moveTo>
                  <a:lnTo>
                    <a:pt x="77025" y="22669"/>
                  </a:lnTo>
                  <a:lnTo>
                    <a:pt x="74752" y="25400"/>
                  </a:lnTo>
                  <a:lnTo>
                    <a:pt x="71983" y="27749"/>
                  </a:lnTo>
                  <a:lnTo>
                    <a:pt x="64236" y="33350"/>
                  </a:lnTo>
                  <a:lnTo>
                    <a:pt x="53809" y="39420"/>
                  </a:lnTo>
                  <a:lnTo>
                    <a:pt x="47294" y="43268"/>
                  </a:lnTo>
                  <a:lnTo>
                    <a:pt x="40474" y="46583"/>
                  </a:lnTo>
                  <a:lnTo>
                    <a:pt x="33401" y="49225"/>
                  </a:lnTo>
                  <a:lnTo>
                    <a:pt x="36233" y="52705"/>
                  </a:lnTo>
                  <a:lnTo>
                    <a:pt x="39560" y="57251"/>
                  </a:lnTo>
                  <a:lnTo>
                    <a:pt x="46139" y="67462"/>
                  </a:lnTo>
                  <a:lnTo>
                    <a:pt x="48564" y="72009"/>
                  </a:lnTo>
                  <a:lnTo>
                    <a:pt x="50749" y="76822"/>
                  </a:lnTo>
                  <a:lnTo>
                    <a:pt x="56819" y="74853"/>
                  </a:lnTo>
                  <a:lnTo>
                    <a:pt x="66052" y="71323"/>
                  </a:lnTo>
                  <a:lnTo>
                    <a:pt x="72148" y="68478"/>
                  </a:lnTo>
                  <a:lnTo>
                    <a:pt x="88950" y="59042"/>
                  </a:lnTo>
                  <a:lnTo>
                    <a:pt x="93675" y="55079"/>
                  </a:lnTo>
                  <a:lnTo>
                    <a:pt x="95694" y="53187"/>
                  </a:lnTo>
                  <a:close/>
                </a:path>
                <a:path w="114300" h="351154">
                  <a:moveTo>
                    <a:pt x="108026" y="310489"/>
                  </a:moveTo>
                  <a:lnTo>
                    <a:pt x="95415" y="312039"/>
                  </a:lnTo>
                  <a:lnTo>
                    <a:pt x="82613" y="312102"/>
                  </a:lnTo>
                  <a:lnTo>
                    <a:pt x="69811" y="311073"/>
                  </a:lnTo>
                  <a:lnTo>
                    <a:pt x="57226" y="309372"/>
                  </a:lnTo>
                  <a:lnTo>
                    <a:pt x="55575" y="330073"/>
                  </a:lnTo>
                  <a:lnTo>
                    <a:pt x="53822" y="349161"/>
                  </a:lnTo>
                  <a:lnTo>
                    <a:pt x="65659" y="350596"/>
                  </a:lnTo>
                  <a:lnTo>
                    <a:pt x="77584" y="351155"/>
                  </a:lnTo>
                  <a:lnTo>
                    <a:pt x="89535" y="350951"/>
                  </a:lnTo>
                  <a:lnTo>
                    <a:pt x="101409" y="350164"/>
                  </a:lnTo>
                  <a:lnTo>
                    <a:pt x="104660" y="349821"/>
                  </a:lnTo>
                  <a:lnTo>
                    <a:pt x="105537" y="340512"/>
                  </a:lnTo>
                  <a:lnTo>
                    <a:pt x="108026" y="310489"/>
                  </a:lnTo>
                  <a:close/>
                </a:path>
                <a:path w="114300" h="351154">
                  <a:moveTo>
                    <a:pt x="113550" y="205536"/>
                  </a:moveTo>
                  <a:lnTo>
                    <a:pt x="110147" y="206057"/>
                  </a:lnTo>
                  <a:lnTo>
                    <a:pt x="106680" y="206324"/>
                  </a:lnTo>
                  <a:lnTo>
                    <a:pt x="103276" y="206463"/>
                  </a:lnTo>
                  <a:lnTo>
                    <a:pt x="95161" y="206578"/>
                  </a:lnTo>
                  <a:lnTo>
                    <a:pt x="87058" y="206286"/>
                  </a:lnTo>
                  <a:lnTo>
                    <a:pt x="78968" y="205714"/>
                  </a:lnTo>
                  <a:lnTo>
                    <a:pt x="70904" y="205003"/>
                  </a:lnTo>
                  <a:lnTo>
                    <a:pt x="62738" y="204241"/>
                  </a:lnTo>
                  <a:lnTo>
                    <a:pt x="61925" y="227355"/>
                  </a:lnTo>
                  <a:lnTo>
                    <a:pt x="60845" y="251079"/>
                  </a:lnTo>
                  <a:lnTo>
                    <a:pt x="71526" y="251891"/>
                  </a:lnTo>
                  <a:lnTo>
                    <a:pt x="82219" y="252450"/>
                  </a:lnTo>
                  <a:lnTo>
                    <a:pt x="92900" y="252476"/>
                  </a:lnTo>
                  <a:lnTo>
                    <a:pt x="103581" y="251739"/>
                  </a:lnTo>
                  <a:lnTo>
                    <a:pt x="106324" y="251434"/>
                  </a:lnTo>
                  <a:lnTo>
                    <a:pt x="109054" y="251002"/>
                  </a:lnTo>
                  <a:lnTo>
                    <a:pt x="111760" y="250444"/>
                  </a:lnTo>
                  <a:lnTo>
                    <a:pt x="112776" y="227761"/>
                  </a:lnTo>
                  <a:lnTo>
                    <a:pt x="113550" y="205536"/>
                  </a:lnTo>
                  <a:close/>
                </a:path>
                <a:path w="114300" h="351154">
                  <a:moveTo>
                    <a:pt x="114096" y="147472"/>
                  </a:moveTo>
                  <a:lnTo>
                    <a:pt x="113766" y="134594"/>
                  </a:lnTo>
                  <a:lnTo>
                    <a:pt x="113220" y="123037"/>
                  </a:lnTo>
                  <a:lnTo>
                    <a:pt x="112420" y="112979"/>
                  </a:lnTo>
                  <a:lnTo>
                    <a:pt x="111379" y="104597"/>
                  </a:lnTo>
                  <a:lnTo>
                    <a:pt x="106146" y="106895"/>
                  </a:lnTo>
                  <a:lnTo>
                    <a:pt x="95211" y="110502"/>
                  </a:lnTo>
                  <a:lnTo>
                    <a:pt x="87058" y="113106"/>
                  </a:lnTo>
                  <a:lnTo>
                    <a:pt x="78816" y="115404"/>
                  </a:lnTo>
                  <a:lnTo>
                    <a:pt x="70497" y="117386"/>
                  </a:lnTo>
                  <a:lnTo>
                    <a:pt x="62090" y="118999"/>
                  </a:lnTo>
                  <a:lnTo>
                    <a:pt x="62649" y="126225"/>
                  </a:lnTo>
                  <a:lnTo>
                    <a:pt x="63055" y="134620"/>
                  </a:lnTo>
                  <a:lnTo>
                    <a:pt x="63334" y="144081"/>
                  </a:lnTo>
                  <a:lnTo>
                    <a:pt x="63461" y="154495"/>
                  </a:lnTo>
                  <a:lnTo>
                    <a:pt x="65252" y="154571"/>
                  </a:lnTo>
                  <a:lnTo>
                    <a:pt x="104470" y="150723"/>
                  </a:lnTo>
                  <a:lnTo>
                    <a:pt x="110972" y="148780"/>
                  </a:lnTo>
                  <a:lnTo>
                    <a:pt x="114096" y="147472"/>
                  </a:lnTo>
                  <a:close/>
                </a:path>
              </a:pathLst>
            </a:custGeom>
            <a:solidFill>
              <a:srgbClr val="51A2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2" name="object 792">
              <a:extLst>
                <a:ext uri="{FF2B5EF4-FFF2-40B4-BE49-F238E27FC236}">
                  <a16:creationId xmlns:a16="http://schemas.microsoft.com/office/drawing/2014/main" id="{8FB40260-E4AD-8BBA-90E7-4D70BED0AC73}"/>
                </a:ext>
              </a:extLst>
            </p:cNvPr>
            <p:cNvSpPr/>
            <p:nvPr/>
          </p:nvSpPr>
          <p:spPr>
            <a:xfrm>
              <a:off x="6272702" y="6929706"/>
              <a:ext cx="176530" cy="335915"/>
            </a:xfrm>
            <a:custGeom>
              <a:avLst/>
              <a:gdLst/>
              <a:ahLst/>
              <a:cxnLst/>
              <a:rect l="l" t="t" r="r" b="b"/>
              <a:pathLst>
                <a:path w="176529" h="335915">
                  <a:moveTo>
                    <a:pt x="152484" y="0"/>
                  </a:moveTo>
                  <a:lnTo>
                    <a:pt x="110084" y="8505"/>
                  </a:lnTo>
                  <a:lnTo>
                    <a:pt x="77008" y="33794"/>
                  </a:lnTo>
                  <a:lnTo>
                    <a:pt x="45797" y="76414"/>
                  </a:lnTo>
                  <a:lnTo>
                    <a:pt x="29169" y="125341"/>
                  </a:lnTo>
                  <a:lnTo>
                    <a:pt x="20224" y="171692"/>
                  </a:lnTo>
                  <a:lnTo>
                    <a:pt x="11957" y="226112"/>
                  </a:lnTo>
                  <a:lnTo>
                    <a:pt x="5040" y="282112"/>
                  </a:lnTo>
                  <a:lnTo>
                    <a:pt x="0" y="335785"/>
                  </a:lnTo>
                  <a:lnTo>
                    <a:pt x="54827" y="335785"/>
                  </a:lnTo>
                  <a:lnTo>
                    <a:pt x="54980" y="333046"/>
                  </a:lnTo>
                  <a:lnTo>
                    <a:pt x="61440" y="271255"/>
                  </a:lnTo>
                  <a:lnTo>
                    <a:pt x="70348" y="205596"/>
                  </a:lnTo>
                  <a:lnTo>
                    <a:pt x="80234" y="148337"/>
                  </a:lnTo>
                  <a:lnTo>
                    <a:pt x="95215" y="99196"/>
                  </a:lnTo>
                  <a:lnTo>
                    <a:pt x="130211" y="57439"/>
                  </a:lnTo>
                  <a:lnTo>
                    <a:pt x="156959" y="48722"/>
                  </a:lnTo>
                  <a:lnTo>
                    <a:pt x="166250" y="44656"/>
                  </a:lnTo>
                  <a:lnTo>
                    <a:pt x="173061" y="37651"/>
                  </a:lnTo>
                  <a:lnTo>
                    <a:pt x="176424" y="28384"/>
                  </a:lnTo>
                  <a:lnTo>
                    <a:pt x="175528" y="18516"/>
                  </a:lnTo>
                  <a:lnTo>
                    <a:pt x="170726" y="9886"/>
                  </a:lnTo>
                  <a:lnTo>
                    <a:pt x="162788" y="3409"/>
                  </a:lnTo>
                  <a:lnTo>
                    <a:pt x="152484" y="0"/>
                  </a:lnTo>
                  <a:close/>
                </a:path>
              </a:pathLst>
            </a:custGeom>
            <a:solidFill>
              <a:srgbClr val="0019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3" name="object 793">
              <a:extLst>
                <a:ext uri="{FF2B5EF4-FFF2-40B4-BE49-F238E27FC236}">
                  <a16:creationId xmlns:a16="http://schemas.microsoft.com/office/drawing/2014/main" id="{BCE01755-C211-B983-3CB2-E25AE6B79AE2}"/>
                </a:ext>
              </a:extLst>
            </p:cNvPr>
            <p:cNvSpPr/>
            <p:nvPr/>
          </p:nvSpPr>
          <p:spPr>
            <a:xfrm>
              <a:off x="6272974" y="7120965"/>
              <a:ext cx="71120" cy="144780"/>
            </a:xfrm>
            <a:custGeom>
              <a:avLst/>
              <a:gdLst/>
              <a:ahLst/>
              <a:cxnLst/>
              <a:rect l="l" t="t" r="r" b="b"/>
              <a:pathLst>
                <a:path w="71120" h="144779">
                  <a:moveTo>
                    <a:pt x="57658" y="110972"/>
                  </a:moveTo>
                  <a:lnTo>
                    <a:pt x="43992" y="110083"/>
                  </a:lnTo>
                  <a:lnTo>
                    <a:pt x="30238" y="108508"/>
                  </a:lnTo>
                  <a:lnTo>
                    <a:pt x="16675" y="105879"/>
                  </a:lnTo>
                  <a:lnTo>
                    <a:pt x="3581" y="101854"/>
                  </a:lnTo>
                  <a:lnTo>
                    <a:pt x="2552" y="111912"/>
                  </a:lnTo>
                  <a:lnTo>
                    <a:pt x="1612" y="121704"/>
                  </a:lnTo>
                  <a:lnTo>
                    <a:pt x="762" y="131191"/>
                  </a:lnTo>
                  <a:lnTo>
                    <a:pt x="0" y="140284"/>
                  </a:lnTo>
                  <a:lnTo>
                    <a:pt x="2247" y="140957"/>
                  </a:lnTo>
                  <a:lnTo>
                    <a:pt x="3378" y="141262"/>
                  </a:lnTo>
                  <a:lnTo>
                    <a:pt x="15836" y="144411"/>
                  </a:lnTo>
                  <a:lnTo>
                    <a:pt x="16395" y="144538"/>
                  </a:lnTo>
                  <a:lnTo>
                    <a:pt x="54483" y="144538"/>
                  </a:lnTo>
                  <a:lnTo>
                    <a:pt x="54838" y="140284"/>
                  </a:lnTo>
                  <a:lnTo>
                    <a:pt x="55651" y="131178"/>
                  </a:lnTo>
                  <a:lnTo>
                    <a:pt x="56603" y="121246"/>
                  </a:lnTo>
                  <a:lnTo>
                    <a:pt x="57658" y="110972"/>
                  </a:lnTo>
                  <a:close/>
                </a:path>
                <a:path w="71120" h="144779">
                  <a:moveTo>
                    <a:pt x="70891" y="8953"/>
                  </a:moveTo>
                  <a:lnTo>
                    <a:pt x="27508" y="2946"/>
                  </a:lnTo>
                  <a:lnTo>
                    <a:pt x="16776" y="0"/>
                  </a:lnTo>
                  <a:lnTo>
                    <a:pt x="13563" y="21488"/>
                  </a:lnTo>
                  <a:lnTo>
                    <a:pt x="10515" y="43472"/>
                  </a:lnTo>
                  <a:lnTo>
                    <a:pt x="13284" y="44551"/>
                  </a:lnTo>
                  <a:lnTo>
                    <a:pt x="18961" y="46355"/>
                  </a:lnTo>
                  <a:lnTo>
                    <a:pt x="30149" y="49199"/>
                  </a:lnTo>
                  <a:lnTo>
                    <a:pt x="41490" y="51320"/>
                  </a:lnTo>
                  <a:lnTo>
                    <a:pt x="52933" y="52933"/>
                  </a:lnTo>
                  <a:lnTo>
                    <a:pt x="64414" y="54292"/>
                  </a:lnTo>
                  <a:lnTo>
                    <a:pt x="67564" y="31305"/>
                  </a:lnTo>
                  <a:lnTo>
                    <a:pt x="70891" y="8953"/>
                  </a:lnTo>
                  <a:close/>
                </a:path>
              </a:pathLst>
            </a:custGeom>
            <a:solidFill>
              <a:srgbClr val="51A2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94" name="object 794">
              <a:extLst>
                <a:ext uri="{FF2B5EF4-FFF2-40B4-BE49-F238E27FC236}">
                  <a16:creationId xmlns:a16="http://schemas.microsoft.com/office/drawing/2014/main" id="{A3DD55AE-FA64-43F9-F867-7CD5D26E64BB}"/>
                </a:ext>
              </a:extLst>
            </p:cNvPr>
            <p:cNvPicPr/>
            <p:nvPr/>
          </p:nvPicPr>
          <p:blipFill>
            <a:blip r:embed="rId511" cstate="print"/>
            <a:stretch>
              <a:fillRect/>
            </a:stretch>
          </p:blipFill>
          <p:spPr>
            <a:xfrm>
              <a:off x="6299710" y="6944743"/>
              <a:ext cx="134190" cy="137259"/>
            </a:xfrm>
            <a:prstGeom prst="rect">
              <a:avLst/>
            </a:prstGeom>
          </p:spPr>
        </p:pic>
        <p:pic>
          <p:nvPicPr>
            <p:cNvPr id="2795" name="object 795">
              <a:extLst>
                <a:ext uri="{FF2B5EF4-FFF2-40B4-BE49-F238E27FC236}">
                  <a16:creationId xmlns:a16="http://schemas.microsoft.com/office/drawing/2014/main" id="{D5B4A06E-5293-067B-4BF5-540A27A8B03A}"/>
                </a:ext>
              </a:extLst>
            </p:cNvPr>
            <p:cNvPicPr/>
            <p:nvPr/>
          </p:nvPicPr>
          <p:blipFill>
            <a:blip r:embed="rId512" cstate="print"/>
            <a:stretch>
              <a:fillRect/>
            </a:stretch>
          </p:blipFill>
          <p:spPr>
            <a:xfrm>
              <a:off x="4992169" y="6136134"/>
              <a:ext cx="1177754" cy="1129357"/>
            </a:xfrm>
            <a:prstGeom prst="rect">
              <a:avLst/>
            </a:prstGeom>
          </p:spPr>
        </p:pic>
        <p:sp>
          <p:nvSpPr>
            <p:cNvPr id="2796" name="object 796">
              <a:extLst>
                <a:ext uri="{FF2B5EF4-FFF2-40B4-BE49-F238E27FC236}">
                  <a16:creationId xmlns:a16="http://schemas.microsoft.com/office/drawing/2014/main" id="{E2377EB7-3727-B407-32D5-5ECAC23EBCA0}"/>
                </a:ext>
              </a:extLst>
            </p:cNvPr>
            <p:cNvSpPr/>
            <p:nvPr/>
          </p:nvSpPr>
          <p:spPr>
            <a:xfrm>
              <a:off x="4144280" y="6932461"/>
              <a:ext cx="359410" cy="311785"/>
            </a:xfrm>
            <a:custGeom>
              <a:avLst/>
              <a:gdLst/>
              <a:ahLst/>
              <a:cxnLst/>
              <a:rect l="l" t="t" r="r" b="b"/>
              <a:pathLst>
                <a:path w="359410" h="311784">
                  <a:moveTo>
                    <a:pt x="190045" y="0"/>
                  </a:moveTo>
                  <a:lnTo>
                    <a:pt x="182900" y="3102"/>
                  </a:lnTo>
                  <a:lnTo>
                    <a:pt x="176158" y="10658"/>
                  </a:lnTo>
                  <a:lnTo>
                    <a:pt x="162890" y="21381"/>
                  </a:lnTo>
                  <a:lnTo>
                    <a:pt x="136141" y="40357"/>
                  </a:lnTo>
                  <a:lnTo>
                    <a:pt x="110528" y="62830"/>
                  </a:lnTo>
                  <a:lnTo>
                    <a:pt x="87277" y="88014"/>
                  </a:lnTo>
                  <a:lnTo>
                    <a:pt x="67614" y="115119"/>
                  </a:lnTo>
                  <a:lnTo>
                    <a:pt x="58257" y="127346"/>
                  </a:lnTo>
                  <a:lnTo>
                    <a:pt x="46993" y="139024"/>
                  </a:lnTo>
                  <a:lnTo>
                    <a:pt x="35371" y="150374"/>
                  </a:lnTo>
                  <a:lnTo>
                    <a:pt x="24942" y="161614"/>
                  </a:lnTo>
                  <a:lnTo>
                    <a:pt x="1841" y="197314"/>
                  </a:lnTo>
                  <a:lnTo>
                    <a:pt x="0" y="215391"/>
                  </a:lnTo>
                  <a:lnTo>
                    <a:pt x="1430" y="224008"/>
                  </a:lnTo>
                  <a:lnTo>
                    <a:pt x="30222" y="250408"/>
                  </a:lnTo>
                  <a:lnTo>
                    <a:pt x="106773" y="276401"/>
                  </a:lnTo>
                  <a:lnTo>
                    <a:pt x="153966" y="285980"/>
                  </a:lnTo>
                  <a:lnTo>
                    <a:pt x="201452" y="294553"/>
                  </a:lnTo>
                  <a:lnTo>
                    <a:pt x="249847" y="306013"/>
                  </a:lnTo>
                  <a:lnTo>
                    <a:pt x="274133" y="310552"/>
                  </a:lnTo>
                  <a:lnTo>
                    <a:pt x="298853" y="311733"/>
                  </a:lnTo>
                  <a:lnTo>
                    <a:pt x="322091" y="306901"/>
                  </a:lnTo>
                  <a:lnTo>
                    <a:pt x="341934" y="293402"/>
                  </a:lnTo>
                  <a:lnTo>
                    <a:pt x="351751" y="278837"/>
                  </a:lnTo>
                  <a:lnTo>
                    <a:pt x="357290" y="261895"/>
                  </a:lnTo>
                  <a:lnTo>
                    <a:pt x="359060" y="243812"/>
                  </a:lnTo>
                  <a:lnTo>
                    <a:pt x="357568" y="225825"/>
                  </a:lnTo>
                  <a:lnTo>
                    <a:pt x="336270" y="158858"/>
                  </a:lnTo>
                  <a:lnTo>
                    <a:pt x="301793" y="105726"/>
                  </a:lnTo>
                  <a:lnTo>
                    <a:pt x="279034" y="79650"/>
                  </a:lnTo>
                  <a:lnTo>
                    <a:pt x="260134" y="57461"/>
                  </a:lnTo>
                  <a:lnTo>
                    <a:pt x="235785" y="23167"/>
                  </a:lnTo>
                  <a:lnTo>
                    <a:pt x="223061" y="11100"/>
                  </a:lnTo>
                  <a:lnTo>
                    <a:pt x="204520" y="2636"/>
                  </a:lnTo>
                  <a:lnTo>
                    <a:pt x="190045" y="0"/>
                  </a:lnTo>
                  <a:close/>
                </a:path>
              </a:pathLst>
            </a:custGeom>
            <a:solidFill>
              <a:srgbClr val="0021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97" name="object 797">
              <a:extLst>
                <a:ext uri="{FF2B5EF4-FFF2-40B4-BE49-F238E27FC236}">
                  <a16:creationId xmlns:a16="http://schemas.microsoft.com/office/drawing/2014/main" id="{FB23ECAB-66D6-224F-C33E-06A8D5E9BCBF}"/>
                </a:ext>
              </a:extLst>
            </p:cNvPr>
            <p:cNvPicPr/>
            <p:nvPr/>
          </p:nvPicPr>
          <p:blipFill>
            <a:blip r:embed="rId513" cstate="print"/>
            <a:stretch>
              <a:fillRect/>
            </a:stretch>
          </p:blipFill>
          <p:spPr>
            <a:xfrm>
              <a:off x="4164915" y="6953803"/>
              <a:ext cx="304314" cy="270880"/>
            </a:xfrm>
            <a:prstGeom prst="rect">
              <a:avLst/>
            </a:prstGeom>
          </p:spPr>
        </p:pic>
        <p:sp>
          <p:nvSpPr>
            <p:cNvPr id="2798" name="object 798">
              <a:extLst>
                <a:ext uri="{FF2B5EF4-FFF2-40B4-BE49-F238E27FC236}">
                  <a16:creationId xmlns:a16="http://schemas.microsoft.com/office/drawing/2014/main" id="{92A17D6E-F6DD-E5EF-8C38-92D32AC7F617}"/>
                </a:ext>
              </a:extLst>
            </p:cNvPr>
            <p:cNvSpPr/>
            <p:nvPr/>
          </p:nvSpPr>
          <p:spPr>
            <a:xfrm>
              <a:off x="4382450" y="6901062"/>
              <a:ext cx="234950" cy="77470"/>
            </a:xfrm>
            <a:custGeom>
              <a:avLst/>
              <a:gdLst/>
              <a:ahLst/>
              <a:cxnLst/>
              <a:rect l="l" t="t" r="r" b="b"/>
              <a:pathLst>
                <a:path w="234950" h="77470">
                  <a:moveTo>
                    <a:pt x="234492" y="0"/>
                  </a:moveTo>
                  <a:lnTo>
                    <a:pt x="204139" y="41292"/>
                  </a:lnTo>
                  <a:lnTo>
                    <a:pt x="164978" y="59604"/>
                  </a:lnTo>
                  <a:lnTo>
                    <a:pt x="117637" y="66470"/>
                  </a:lnTo>
                  <a:lnTo>
                    <a:pt x="93764" y="64033"/>
                  </a:lnTo>
                  <a:lnTo>
                    <a:pt x="81091" y="61204"/>
                  </a:lnTo>
                  <a:lnTo>
                    <a:pt x="68472" y="58073"/>
                  </a:lnTo>
                  <a:lnTo>
                    <a:pt x="55795" y="55471"/>
                  </a:lnTo>
                  <a:lnTo>
                    <a:pt x="42951" y="54229"/>
                  </a:lnTo>
                  <a:lnTo>
                    <a:pt x="29871" y="55421"/>
                  </a:lnTo>
                  <a:lnTo>
                    <a:pt x="17446" y="59602"/>
                  </a:lnTo>
                  <a:lnTo>
                    <a:pt x="7036" y="66853"/>
                  </a:lnTo>
                  <a:lnTo>
                    <a:pt x="0" y="77254"/>
                  </a:lnTo>
                </a:path>
              </a:pathLst>
            </a:custGeom>
            <a:ln w="46126">
              <a:solidFill>
                <a:srgbClr val="0028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9" name="object 799">
              <a:extLst>
                <a:ext uri="{FF2B5EF4-FFF2-40B4-BE49-F238E27FC236}">
                  <a16:creationId xmlns:a16="http://schemas.microsoft.com/office/drawing/2014/main" id="{4F3B4E80-6233-6F8F-DB24-252A6565D3FD}"/>
                </a:ext>
              </a:extLst>
            </p:cNvPr>
            <p:cNvSpPr/>
            <p:nvPr/>
          </p:nvSpPr>
          <p:spPr>
            <a:xfrm>
              <a:off x="4361478" y="6828934"/>
              <a:ext cx="232410" cy="133350"/>
            </a:xfrm>
            <a:custGeom>
              <a:avLst/>
              <a:gdLst/>
              <a:ahLst/>
              <a:cxnLst/>
              <a:rect l="l" t="t" r="r" b="b"/>
              <a:pathLst>
                <a:path w="232410" h="133350">
                  <a:moveTo>
                    <a:pt x="232333" y="0"/>
                  </a:moveTo>
                  <a:lnTo>
                    <a:pt x="201021" y="28090"/>
                  </a:lnTo>
                  <a:lnTo>
                    <a:pt x="165950" y="50272"/>
                  </a:lnTo>
                  <a:lnTo>
                    <a:pt x="127642" y="64740"/>
                  </a:lnTo>
                  <a:lnTo>
                    <a:pt x="86613" y="69684"/>
                  </a:lnTo>
                  <a:lnTo>
                    <a:pt x="80220" y="69564"/>
                  </a:lnTo>
                  <a:lnTo>
                    <a:pt x="73825" y="69503"/>
                  </a:lnTo>
                  <a:lnTo>
                    <a:pt x="31534" y="86157"/>
                  </a:lnTo>
                  <a:lnTo>
                    <a:pt x="5232" y="122789"/>
                  </a:lnTo>
                  <a:lnTo>
                    <a:pt x="0" y="132854"/>
                  </a:lnTo>
                </a:path>
              </a:pathLst>
            </a:custGeom>
            <a:ln w="46126">
              <a:solidFill>
                <a:srgbClr val="0028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0" name="object 800">
              <a:extLst>
                <a:ext uri="{FF2B5EF4-FFF2-40B4-BE49-F238E27FC236}">
                  <a16:creationId xmlns:a16="http://schemas.microsoft.com/office/drawing/2014/main" id="{5385295A-5D53-9211-3CC5-763A2DEBB151}"/>
                </a:ext>
              </a:extLst>
            </p:cNvPr>
            <p:cNvSpPr/>
            <p:nvPr/>
          </p:nvSpPr>
          <p:spPr>
            <a:xfrm>
              <a:off x="4346498" y="6756601"/>
              <a:ext cx="114935" cy="233045"/>
            </a:xfrm>
            <a:custGeom>
              <a:avLst/>
              <a:gdLst/>
              <a:ahLst/>
              <a:cxnLst/>
              <a:rect l="l" t="t" r="r" b="b"/>
              <a:pathLst>
                <a:path w="114935" h="233045">
                  <a:moveTo>
                    <a:pt x="114401" y="0"/>
                  </a:moveTo>
                  <a:lnTo>
                    <a:pt x="66960" y="36715"/>
                  </a:lnTo>
                  <a:lnTo>
                    <a:pt x="29349" y="83527"/>
                  </a:lnTo>
                  <a:lnTo>
                    <a:pt x="13347" y="128562"/>
                  </a:lnTo>
                  <a:lnTo>
                    <a:pt x="4878" y="180462"/>
                  </a:lnTo>
                  <a:lnTo>
                    <a:pt x="2212" y="206662"/>
                  </a:lnTo>
                  <a:lnTo>
                    <a:pt x="0" y="232905"/>
                  </a:lnTo>
                </a:path>
              </a:pathLst>
            </a:custGeom>
            <a:ln w="45948">
              <a:solidFill>
                <a:srgbClr val="0028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1" name="object 801">
              <a:extLst>
                <a:ext uri="{FF2B5EF4-FFF2-40B4-BE49-F238E27FC236}">
                  <a16:creationId xmlns:a16="http://schemas.microsoft.com/office/drawing/2014/main" id="{A539D329-A86F-67BA-38D1-CA73D515CC15}"/>
                </a:ext>
              </a:extLst>
            </p:cNvPr>
            <p:cNvSpPr/>
            <p:nvPr/>
          </p:nvSpPr>
          <p:spPr>
            <a:xfrm>
              <a:off x="4265548" y="6736342"/>
              <a:ext cx="68580" cy="229235"/>
            </a:xfrm>
            <a:custGeom>
              <a:avLst/>
              <a:gdLst/>
              <a:ahLst/>
              <a:cxnLst/>
              <a:rect l="l" t="t" r="r" b="b"/>
              <a:pathLst>
                <a:path w="68579" h="229234">
                  <a:moveTo>
                    <a:pt x="27479" y="0"/>
                  </a:moveTo>
                  <a:lnTo>
                    <a:pt x="10240" y="39142"/>
                  </a:lnTo>
                  <a:lnTo>
                    <a:pt x="1109" y="76990"/>
                  </a:lnTo>
                  <a:lnTo>
                    <a:pt x="0" y="89091"/>
                  </a:lnTo>
                  <a:lnTo>
                    <a:pt x="784" y="101180"/>
                  </a:lnTo>
                  <a:lnTo>
                    <a:pt x="6187" y="118522"/>
                  </a:lnTo>
                  <a:lnTo>
                    <a:pt x="15451" y="134319"/>
                  </a:lnTo>
                  <a:lnTo>
                    <a:pt x="27018" y="149038"/>
                  </a:lnTo>
                  <a:lnTo>
                    <a:pt x="39328" y="163144"/>
                  </a:lnTo>
                  <a:lnTo>
                    <a:pt x="51106" y="177823"/>
                  </a:lnTo>
                  <a:lnTo>
                    <a:pt x="60958" y="193824"/>
                  </a:lnTo>
                  <a:lnTo>
                    <a:pt x="67155" y="210925"/>
                  </a:lnTo>
                  <a:lnTo>
                    <a:pt x="67967" y="228904"/>
                  </a:lnTo>
                </a:path>
              </a:pathLst>
            </a:custGeom>
            <a:ln w="46126">
              <a:solidFill>
                <a:srgbClr val="0028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02" name="object 802">
              <a:extLst>
                <a:ext uri="{FF2B5EF4-FFF2-40B4-BE49-F238E27FC236}">
                  <a16:creationId xmlns:a16="http://schemas.microsoft.com/office/drawing/2014/main" id="{EA820F89-7ABE-4503-E3E3-10B64B41CE38}"/>
                </a:ext>
              </a:extLst>
            </p:cNvPr>
            <p:cNvPicPr/>
            <p:nvPr/>
          </p:nvPicPr>
          <p:blipFill>
            <a:blip r:embed="rId514" cstate="print"/>
            <a:stretch>
              <a:fillRect/>
            </a:stretch>
          </p:blipFill>
          <p:spPr>
            <a:xfrm>
              <a:off x="4136676" y="6759522"/>
              <a:ext cx="212225" cy="237350"/>
            </a:xfrm>
            <a:prstGeom prst="rect">
              <a:avLst/>
            </a:prstGeom>
          </p:spPr>
        </p:pic>
        <p:sp>
          <p:nvSpPr>
            <p:cNvPr id="2803" name="object 803">
              <a:extLst>
                <a:ext uri="{FF2B5EF4-FFF2-40B4-BE49-F238E27FC236}">
                  <a16:creationId xmlns:a16="http://schemas.microsoft.com/office/drawing/2014/main" id="{DC86BE56-3B05-DEBA-A1E5-16D2FC6FBF49}"/>
                </a:ext>
              </a:extLst>
            </p:cNvPr>
            <p:cNvSpPr/>
            <p:nvPr/>
          </p:nvSpPr>
          <p:spPr>
            <a:xfrm>
              <a:off x="4105157" y="6896557"/>
              <a:ext cx="221615" cy="92075"/>
            </a:xfrm>
            <a:custGeom>
              <a:avLst/>
              <a:gdLst/>
              <a:ahLst/>
              <a:cxnLst/>
              <a:rect l="l" t="t" r="r" b="b"/>
              <a:pathLst>
                <a:path w="221614" h="92075">
                  <a:moveTo>
                    <a:pt x="221538" y="69189"/>
                  </a:moveTo>
                  <a:lnTo>
                    <a:pt x="209524" y="68056"/>
                  </a:lnTo>
                  <a:lnTo>
                    <a:pt x="197324" y="67371"/>
                  </a:lnTo>
                  <a:lnTo>
                    <a:pt x="185161" y="67723"/>
                  </a:lnTo>
                  <a:lnTo>
                    <a:pt x="173253" y="69697"/>
                  </a:lnTo>
                  <a:lnTo>
                    <a:pt x="162856" y="73236"/>
                  </a:lnTo>
                  <a:lnTo>
                    <a:pt x="152784" y="77862"/>
                  </a:lnTo>
                  <a:lnTo>
                    <a:pt x="142792" y="82761"/>
                  </a:lnTo>
                  <a:lnTo>
                    <a:pt x="132638" y="87122"/>
                  </a:lnTo>
                  <a:lnTo>
                    <a:pt x="108541" y="91946"/>
                  </a:lnTo>
                  <a:lnTo>
                    <a:pt x="83381" y="90119"/>
                  </a:lnTo>
                  <a:lnTo>
                    <a:pt x="59108" y="82653"/>
                  </a:lnTo>
                  <a:lnTo>
                    <a:pt x="37668" y="70561"/>
                  </a:lnTo>
                  <a:lnTo>
                    <a:pt x="23251" y="56373"/>
                  </a:lnTo>
                  <a:lnTo>
                    <a:pt x="12647" y="38885"/>
                  </a:lnTo>
                  <a:lnTo>
                    <a:pt x="5137" y="19595"/>
                  </a:lnTo>
                  <a:lnTo>
                    <a:pt x="0" y="0"/>
                  </a:lnTo>
                </a:path>
              </a:pathLst>
            </a:custGeom>
            <a:ln w="46126">
              <a:solidFill>
                <a:srgbClr val="0028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4" name="object 804">
              <a:extLst>
                <a:ext uri="{FF2B5EF4-FFF2-40B4-BE49-F238E27FC236}">
                  <a16:creationId xmlns:a16="http://schemas.microsoft.com/office/drawing/2014/main" id="{9AE2988E-B072-56B9-8F56-C2F0C86E9DAD}"/>
                </a:ext>
              </a:extLst>
            </p:cNvPr>
            <p:cNvSpPr/>
            <p:nvPr/>
          </p:nvSpPr>
          <p:spPr>
            <a:xfrm>
              <a:off x="4380318" y="6995476"/>
              <a:ext cx="237490" cy="32384"/>
            </a:xfrm>
            <a:custGeom>
              <a:avLst/>
              <a:gdLst/>
              <a:ahLst/>
              <a:cxnLst/>
              <a:rect l="l" t="t" r="r" b="b"/>
              <a:pathLst>
                <a:path w="237489" h="32384">
                  <a:moveTo>
                    <a:pt x="0" y="0"/>
                  </a:moveTo>
                  <a:lnTo>
                    <a:pt x="46042" y="2468"/>
                  </a:lnTo>
                  <a:lnTo>
                    <a:pt x="91046" y="12509"/>
                  </a:lnTo>
                  <a:lnTo>
                    <a:pt x="113491" y="20095"/>
                  </a:lnTo>
                  <a:lnTo>
                    <a:pt x="136096" y="27308"/>
                  </a:lnTo>
                  <a:lnTo>
                    <a:pt x="158886" y="31801"/>
                  </a:lnTo>
                  <a:lnTo>
                    <a:pt x="181889" y="31229"/>
                  </a:lnTo>
                  <a:lnTo>
                    <a:pt x="197172" y="27597"/>
                  </a:lnTo>
                  <a:lnTo>
                    <a:pt x="212645" y="21577"/>
                  </a:lnTo>
                  <a:lnTo>
                    <a:pt x="226552" y="13109"/>
                  </a:lnTo>
                  <a:lnTo>
                    <a:pt x="237134" y="2133"/>
                  </a:lnTo>
                </a:path>
              </a:pathLst>
            </a:custGeom>
            <a:ln w="46126">
              <a:solidFill>
                <a:srgbClr val="0028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5" name="object 805">
              <a:extLst>
                <a:ext uri="{FF2B5EF4-FFF2-40B4-BE49-F238E27FC236}">
                  <a16:creationId xmlns:a16="http://schemas.microsoft.com/office/drawing/2014/main" id="{D89FA28C-9996-A885-1E93-2D393A889BCB}"/>
                </a:ext>
              </a:extLst>
            </p:cNvPr>
            <p:cNvSpPr/>
            <p:nvPr/>
          </p:nvSpPr>
          <p:spPr>
            <a:xfrm>
              <a:off x="4402221" y="7002750"/>
              <a:ext cx="191135" cy="102870"/>
            </a:xfrm>
            <a:custGeom>
              <a:avLst/>
              <a:gdLst/>
              <a:ahLst/>
              <a:cxnLst/>
              <a:rect l="l" t="t" r="r" b="b"/>
              <a:pathLst>
                <a:path w="191135" h="102870">
                  <a:moveTo>
                    <a:pt x="0" y="0"/>
                  </a:moveTo>
                  <a:lnTo>
                    <a:pt x="19135" y="32994"/>
                  </a:lnTo>
                  <a:lnTo>
                    <a:pt x="44500" y="61988"/>
                  </a:lnTo>
                  <a:lnTo>
                    <a:pt x="80112" y="85718"/>
                  </a:lnTo>
                  <a:lnTo>
                    <a:pt x="128272" y="101843"/>
                  </a:lnTo>
                  <a:lnTo>
                    <a:pt x="150768" y="102514"/>
                  </a:lnTo>
                  <a:lnTo>
                    <a:pt x="172758" y="99689"/>
                  </a:lnTo>
                  <a:lnTo>
                    <a:pt x="190741" y="92710"/>
                  </a:lnTo>
                </a:path>
              </a:pathLst>
            </a:custGeom>
            <a:ln w="46126">
              <a:solidFill>
                <a:srgbClr val="0028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6" name="object 806">
              <a:extLst>
                <a:ext uri="{FF2B5EF4-FFF2-40B4-BE49-F238E27FC236}">
                  <a16:creationId xmlns:a16="http://schemas.microsoft.com/office/drawing/2014/main" id="{129B2CD8-DD7B-47C5-1AAE-9CAF1E29375B}"/>
                </a:ext>
              </a:extLst>
            </p:cNvPr>
            <p:cNvSpPr/>
            <p:nvPr/>
          </p:nvSpPr>
          <p:spPr>
            <a:xfrm>
              <a:off x="4357065" y="7011123"/>
              <a:ext cx="94615" cy="132080"/>
            </a:xfrm>
            <a:custGeom>
              <a:avLst/>
              <a:gdLst/>
              <a:ahLst/>
              <a:cxnLst/>
              <a:rect l="l" t="t" r="r" b="b"/>
              <a:pathLst>
                <a:path w="94614" h="132079">
                  <a:moveTo>
                    <a:pt x="2818" y="0"/>
                  </a:moveTo>
                  <a:lnTo>
                    <a:pt x="0" y="19178"/>
                  </a:lnTo>
                  <a:lnTo>
                    <a:pt x="148" y="39612"/>
                  </a:lnTo>
                  <a:lnTo>
                    <a:pt x="4168" y="59144"/>
                  </a:lnTo>
                  <a:lnTo>
                    <a:pt x="12965" y="75615"/>
                  </a:lnTo>
                  <a:lnTo>
                    <a:pt x="28673" y="92392"/>
                  </a:lnTo>
                  <a:lnTo>
                    <a:pt x="50427" y="111137"/>
                  </a:lnTo>
                  <a:lnTo>
                    <a:pt x="73834" y="126139"/>
                  </a:lnTo>
                  <a:lnTo>
                    <a:pt x="94499" y="131686"/>
                  </a:lnTo>
                </a:path>
              </a:pathLst>
            </a:custGeom>
            <a:ln w="46126">
              <a:solidFill>
                <a:srgbClr val="0028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7" name="object 807">
              <a:extLst>
                <a:ext uri="{FF2B5EF4-FFF2-40B4-BE49-F238E27FC236}">
                  <a16:creationId xmlns:a16="http://schemas.microsoft.com/office/drawing/2014/main" id="{90306A96-8930-6075-059B-EF98A5EC89B8}"/>
                </a:ext>
              </a:extLst>
            </p:cNvPr>
            <p:cNvSpPr/>
            <p:nvPr/>
          </p:nvSpPr>
          <p:spPr>
            <a:xfrm>
              <a:off x="4165150" y="6986875"/>
              <a:ext cx="177800" cy="73660"/>
            </a:xfrm>
            <a:custGeom>
              <a:avLst/>
              <a:gdLst/>
              <a:ahLst/>
              <a:cxnLst/>
              <a:rect l="l" t="t" r="r" b="b"/>
              <a:pathLst>
                <a:path w="177800" h="73659">
                  <a:moveTo>
                    <a:pt x="177279" y="0"/>
                  </a:moveTo>
                  <a:lnTo>
                    <a:pt x="158166" y="4997"/>
                  </a:lnTo>
                  <a:lnTo>
                    <a:pt x="141646" y="15268"/>
                  </a:lnTo>
                  <a:lnTo>
                    <a:pt x="126769" y="28421"/>
                  </a:lnTo>
                  <a:lnTo>
                    <a:pt x="112585" y="42062"/>
                  </a:lnTo>
                  <a:lnTo>
                    <a:pt x="85978" y="60566"/>
                  </a:lnTo>
                  <a:lnTo>
                    <a:pt x="53216" y="73099"/>
                  </a:lnTo>
                  <a:lnTo>
                    <a:pt x="21992" y="73314"/>
                  </a:lnTo>
                  <a:lnTo>
                    <a:pt x="0" y="54864"/>
                  </a:lnTo>
                </a:path>
              </a:pathLst>
            </a:custGeom>
            <a:ln w="46126">
              <a:solidFill>
                <a:srgbClr val="0028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8" name="object 808">
              <a:extLst>
                <a:ext uri="{FF2B5EF4-FFF2-40B4-BE49-F238E27FC236}">
                  <a16:creationId xmlns:a16="http://schemas.microsoft.com/office/drawing/2014/main" id="{F7BE2082-6815-C28E-6AA7-07A4C65C0460}"/>
                </a:ext>
              </a:extLst>
            </p:cNvPr>
            <p:cNvSpPr/>
            <p:nvPr/>
          </p:nvSpPr>
          <p:spPr>
            <a:xfrm>
              <a:off x="4271327" y="6934087"/>
              <a:ext cx="175260" cy="80010"/>
            </a:xfrm>
            <a:custGeom>
              <a:avLst/>
              <a:gdLst/>
              <a:ahLst/>
              <a:cxnLst/>
              <a:rect l="l" t="t" r="r" b="b"/>
              <a:pathLst>
                <a:path w="175260" h="80009">
                  <a:moveTo>
                    <a:pt x="61354" y="0"/>
                  </a:moveTo>
                  <a:lnTo>
                    <a:pt x="31680" y="345"/>
                  </a:lnTo>
                  <a:lnTo>
                    <a:pt x="10197" y="6483"/>
                  </a:lnTo>
                  <a:lnTo>
                    <a:pt x="0" y="18021"/>
                  </a:lnTo>
                  <a:lnTo>
                    <a:pt x="3575" y="32997"/>
                  </a:lnTo>
                  <a:lnTo>
                    <a:pt x="19653" y="48513"/>
                  </a:lnTo>
                  <a:lnTo>
                    <a:pt x="45684" y="62768"/>
                  </a:lnTo>
                  <a:lnTo>
                    <a:pt x="79121" y="73965"/>
                  </a:lnTo>
                  <a:lnTo>
                    <a:pt x="113900" y="79802"/>
                  </a:lnTo>
                  <a:lnTo>
                    <a:pt x="143578" y="79456"/>
                  </a:lnTo>
                  <a:lnTo>
                    <a:pt x="165062" y="73317"/>
                  </a:lnTo>
                  <a:lnTo>
                    <a:pt x="175260" y="61773"/>
                  </a:lnTo>
                  <a:lnTo>
                    <a:pt x="171678" y="46797"/>
                  </a:lnTo>
                  <a:lnTo>
                    <a:pt x="155600" y="31283"/>
                  </a:lnTo>
                  <a:lnTo>
                    <a:pt x="129568" y="17032"/>
                  </a:lnTo>
                  <a:lnTo>
                    <a:pt x="96126" y="5842"/>
                  </a:lnTo>
                  <a:lnTo>
                    <a:pt x="61354" y="0"/>
                  </a:lnTo>
                  <a:close/>
                </a:path>
              </a:pathLst>
            </a:custGeom>
            <a:solidFill>
              <a:srgbClr val="051D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9" name="object 809">
              <a:extLst>
                <a:ext uri="{FF2B5EF4-FFF2-40B4-BE49-F238E27FC236}">
                  <a16:creationId xmlns:a16="http://schemas.microsoft.com/office/drawing/2014/main" id="{713F31BB-4891-8ACD-6B69-FF811BD9CAEA}"/>
                </a:ext>
              </a:extLst>
            </p:cNvPr>
            <p:cNvSpPr/>
            <p:nvPr/>
          </p:nvSpPr>
          <p:spPr>
            <a:xfrm>
              <a:off x="4091152" y="6719899"/>
              <a:ext cx="540385" cy="436880"/>
            </a:xfrm>
            <a:custGeom>
              <a:avLst/>
              <a:gdLst/>
              <a:ahLst/>
              <a:cxnLst/>
              <a:rect l="l" t="t" r="r" b="b"/>
              <a:pathLst>
                <a:path w="540385" h="436879">
                  <a:moveTo>
                    <a:pt x="26695" y="170421"/>
                  </a:moveTo>
                  <a:lnTo>
                    <a:pt x="22974" y="166458"/>
                  </a:lnTo>
                  <a:lnTo>
                    <a:pt x="19253" y="162496"/>
                  </a:lnTo>
                  <a:lnTo>
                    <a:pt x="11925" y="162115"/>
                  </a:lnTo>
                  <a:lnTo>
                    <a:pt x="1295" y="169087"/>
                  </a:lnTo>
                  <a:lnTo>
                    <a:pt x="0" y="175120"/>
                  </a:lnTo>
                  <a:lnTo>
                    <a:pt x="7454" y="183045"/>
                  </a:lnTo>
                  <a:lnTo>
                    <a:pt x="14782" y="183426"/>
                  </a:lnTo>
                  <a:lnTo>
                    <a:pt x="25412" y="176453"/>
                  </a:lnTo>
                  <a:lnTo>
                    <a:pt x="26695" y="170421"/>
                  </a:lnTo>
                  <a:close/>
                </a:path>
                <a:path w="540385" h="436879">
                  <a:moveTo>
                    <a:pt x="84950" y="318998"/>
                  </a:moveTo>
                  <a:lnTo>
                    <a:pt x="84328" y="312864"/>
                  </a:lnTo>
                  <a:lnTo>
                    <a:pt x="79578" y="310222"/>
                  </a:lnTo>
                  <a:lnTo>
                    <a:pt x="74828" y="307581"/>
                  </a:lnTo>
                  <a:lnTo>
                    <a:pt x="67729" y="309460"/>
                  </a:lnTo>
                  <a:lnTo>
                    <a:pt x="59728" y="319341"/>
                  </a:lnTo>
                  <a:lnTo>
                    <a:pt x="60337" y="325475"/>
                  </a:lnTo>
                  <a:lnTo>
                    <a:pt x="69850" y="330758"/>
                  </a:lnTo>
                  <a:lnTo>
                    <a:pt x="76949" y="328891"/>
                  </a:lnTo>
                  <a:lnTo>
                    <a:pt x="84950" y="318998"/>
                  </a:lnTo>
                  <a:close/>
                </a:path>
                <a:path w="540385" h="436879">
                  <a:moveTo>
                    <a:pt x="85979" y="61747"/>
                  </a:moveTo>
                  <a:lnTo>
                    <a:pt x="84734" y="56451"/>
                  </a:lnTo>
                  <a:lnTo>
                    <a:pt x="83489" y="51155"/>
                  </a:lnTo>
                  <a:lnTo>
                    <a:pt x="77343" y="47155"/>
                  </a:lnTo>
                  <a:lnTo>
                    <a:pt x="64655" y="47866"/>
                  </a:lnTo>
                  <a:lnTo>
                    <a:pt x="60515" y="52451"/>
                  </a:lnTo>
                  <a:lnTo>
                    <a:pt x="62992" y="63042"/>
                  </a:lnTo>
                  <a:lnTo>
                    <a:pt x="69138" y="67043"/>
                  </a:lnTo>
                  <a:lnTo>
                    <a:pt x="81838" y="66319"/>
                  </a:lnTo>
                  <a:lnTo>
                    <a:pt x="85979" y="61747"/>
                  </a:lnTo>
                  <a:close/>
                </a:path>
                <a:path w="540385" h="436879">
                  <a:moveTo>
                    <a:pt x="216865" y="7556"/>
                  </a:moveTo>
                  <a:lnTo>
                    <a:pt x="211810" y="2235"/>
                  </a:lnTo>
                  <a:lnTo>
                    <a:pt x="199301" y="0"/>
                  </a:lnTo>
                  <a:lnTo>
                    <a:pt x="194208" y="3492"/>
                  </a:lnTo>
                  <a:lnTo>
                    <a:pt x="194170" y="14363"/>
                  </a:lnTo>
                  <a:lnTo>
                    <a:pt x="199237" y="19685"/>
                  </a:lnTo>
                  <a:lnTo>
                    <a:pt x="211747" y="21932"/>
                  </a:lnTo>
                  <a:lnTo>
                    <a:pt x="216839" y="18427"/>
                  </a:lnTo>
                  <a:lnTo>
                    <a:pt x="216852" y="12992"/>
                  </a:lnTo>
                  <a:lnTo>
                    <a:pt x="216865" y="7556"/>
                  </a:lnTo>
                  <a:close/>
                </a:path>
                <a:path w="540385" h="436879">
                  <a:moveTo>
                    <a:pt x="375005" y="423710"/>
                  </a:moveTo>
                  <a:lnTo>
                    <a:pt x="370306" y="411899"/>
                  </a:lnTo>
                  <a:lnTo>
                    <a:pt x="364655" y="409422"/>
                  </a:lnTo>
                  <a:lnTo>
                    <a:pt x="355396" y="415124"/>
                  </a:lnTo>
                  <a:lnTo>
                    <a:pt x="353542" y="422224"/>
                  </a:lnTo>
                  <a:lnTo>
                    <a:pt x="358241" y="434047"/>
                  </a:lnTo>
                  <a:lnTo>
                    <a:pt x="363893" y="436524"/>
                  </a:lnTo>
                  <a:lnTo>
                    <a:pt x="368528" y="433666"/>
                  </a:lnTo>
                  <a:lnTo>
                    <a:pt x="373164" y="430809"/>
                  </a:lnTo>
                  <a:lnTo>
                    <a:pt x="375005" y="423710"/>
                  </a:lnTo>
                  <a:close/>
                </a:path>
                <a:path w="540385" h="436879">
                  <a:moveTo>
                    <a:pt x="385229" y="31445"/>
                  </a:moveTo>
                  <a:lnTo>
                    <a:pt x="381482" y="25133"/>
                  </a:lnTo>
                  <a:lnTo>
                    <a:pt x="369773" y="20167"/>
                  </a:lnTo>
                  <a:lnTo>
                    <a:pt x="364032" y="22440"/>
                  </a:lnTo>
                  <a:lnTo>
                    <a:pt x="361581" y="33032"/>
                  </a:lnTo>
                  <a:lnTo>
                    <a:pt x="365328" y="39344"/>
                  </a:lnTo>
                  <a:lnTo>
                    <a:pt x="377037" y="44310"/>
                  </a:lnTo>
                  <a:lnTo>
                    <a:pt x="382765" y="42037"/>
                  </a:lnTo>
                  <a:lnTo>
                    <a:pt x="383997" y="36741"/>
                  </a:lnTo>
                  <a:lnTo>
                    <a:pt x="385229" y="31445"/>
                  </a:lnTo>
                  <a:close/>
                </a:path>
                <a:path w="540385" h="436879">
                  <a:moveTo>
                    <a:pt x="516280" y="103492"/>
                  </a:moveTo>
                  <a:lnTo>
                    <a:pt x="511340" y="98069"/>
                  </a:lnTo>
                  <a:lnTo>
                    <a:pt x="498881" y="95567"/>
                  </a:lnTo>
                  <a:lnTo>
                    <a:pt x="493725" y="98958"/>
                  </a:lnTo>
                  <a:lnTo>
                    <a:pt x="493458" y="109829"/>
                  </a:lnTo>
                  <a:lnTo>
                    <a:pt x="498398" y="115252"/>
                  </a:lnTo>
                  <a:lnTo>
                    <a:pt x="510857" y="117754"/>
                  </a:lnTo>
                  <a:lnTo>
                    <a:pt x="516026" y="114363"/>
                  </a:lnTo>
                  <a:lnTo>
                    <a:pt x="516153" y="108927"/>
                  </a:lnTo>
                  <a:lnTo>
                    <a:pt x="516280" y="103492"/>
                  </a:lnTo>
                  <a:close/>
                </a:path>
                <a:path w="540385" h="436879">
                  <a:moveTo>
                    <a:pt x="516978" y="373697"/>
                  </a:moveTo>
                  <a:lnTo>
                    <a:pt x="513740" y="367106"/>
                  </a:lnTo>
                  <a:lnTo>
                    <a:pt x="502475" y="361226"/>
                  </a:lnTo>
                  <a:lnTo>
                    <a:pt x="496570" y="363042"/>
                  </a:lnTo>
                  <a:lnTo>
                    <a:pt x="493280" y="373405"/>
                  </a:lnTo>
                  <a:lnTo>
                    <a:pt x="496519" y="379996"/>
                  </a:lnTo>
                  <a:lnTo>
                    <a:pt x="507784" y="385876"/>
                  </a:lnTo>
                  <a:lnTo>
                    <a:pt x="513676" y="384060"/>
                  </a:lnTo>
                  <a:lnTo>
                    <a:pt x="515327" y="378879"/>
                  </a:lnTo>
                  <a:lnTo>
                    <a:pt x="516978" y="373697"/>
                  </a:lnTo>
                  <a:close/>
                </a:path>
                <a:path w="540385" h="436879">
                  <a:moveTo>
                    <a:pt x="540029" y="273227"/>
                  </a:moveTo>
                  <a:lnTo>
                    <a:pt x="535089" y="267804"/>
                  </a:lnTo>
                  <a:lnTo>
                    <a:pt x="522630" y="265303"/>
                  </a:lnTo>
                  <a:lnTo>
                    <a:pt x="517474" y="268693"/>
                  </a:lnTo>
                  <a:lnTo>
                    <a:pt x="517207" y="279565"/>
                  </a:lnTo>
                  <a:lnTo>
                    <a:pt x="522147" y="284988"/>
                  </a:lnTo>
                  <a:lnTo>
                    <a:pt x="534606" y="287489"/>
                  </a:lnTo>
                  <a:lnTo>
                    <a:pt x="539775" y="284099"/>
                  </a:lnTo>
                  <a:lnTo>
                    <a:pt x="539902" y="278663"/>
                  </a:lnTo>
                  <a:lnTo>
                    <a:pt x="540029" y="273227"/>
                  </a:lnTo>
                  <a:close/>
                </a:path>
                <a:path w="540385" h="436879">
                  <a:moveTo>
                    <a:pt x="540080" y="180213"/>
                  </a:moveTo>
                  <a:lnTo>
                    <a:pt x="538238" y="175094"/>
                  </a:lnTo>
                  <a:lnTo>
                    <a:pt x="536397" y="169976"/>
                  </a:lnTo>
                  <a:lnTo>
                    <a:pt x="529831" y="166712"/>
                  </a:lnTo>
                  <a:lnTo>
                    <a:pt x="517296" y="168871"/>
                  </a:lnTo>
                  <a:lnTo>
                    <a:pt x="513715" y="173901"/>
                  </a:lnTo>
                  <a:lnTo>
                    <a:pt x="517398" y="184124"/>
                  </a:lnTo>
                  <a:lnTo>
                    <a:pt x="523963" y="187401"/>
                  </a:lnTo>
                  <a:lnTo>
                    <a:pt x="536486" y="185242"/>
                  </a:lnTo>
                  <a:lnTo>
                    <a:pt x="540080" y="180213"/>
                  </a:lnTo>
                  <a:close/>
                </a:path>
              </a:pathLst>
            </a:custGeom>
            <a:solidFill>
              <a:srgbClr val="B910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0" name="object 810">
              <a:extLst>
                <a:ext uri="{FF2B5EF4-FFF2-40B4-BE49-F238E27FC236}">
                  <a16:creationId xmlns:a16="http://schemas.microsoft.com/office/drawing/2014/main" id="{0FCC82DE-382A-5FBF-AEA4-2242D5CA67C1}"/>
                </a:ext>
              </a:extLst>
            </p:cNvPr>
            <p:cNvSpPr/>
            <p:nvPr/>
          </p:nvSpPr>
          <p:spPr>
            <a:xfrm>
              <a:off x="6826451" y="6232838"/>
              <a:ext cx="147955" cy="147955"/>
            </a:xfrm>
            <a:custGeom>
              <a:avLst/>
              <a:gdLst/>
              <a:ahLst/>
              <a:cxnLst/>
              <a:rect l="l" t="t" r="r" b="b"/>
              <a:pathLst>
                <a:path w="147954" h="147954">
                  <a:moveTo>
                    <a:pt x="68440" y="0"/>
                  </a:moveTo>
                  <a:lnTo>
                    <a:pt x="60223" y="1358"/>
                  </a:lnTo>
                  <a:lnTo>
                    <a:pt x="44754" y="43281"/>
                  </a:lnTo>
                  <a:lnTo>
                    <a:pt x="42951" y="45110"/>
                  </a:lnTo>
                  <a:lnTo>
                    <a:pt x="1244" y="61137"/>
                  </a:lnTo>
                  <a:lnTo>
                    <a:pt x="0" y="69380"/>
                  </a:lnTo>
                  <a:lnTo>
                    <a:pt x="35090" y="97040"/>
                  </a:lnTo>
                  <a:lnTo>
                    <a:pt x="36271" y="99326"/>
                  </a:lnTo>
                  <a:lnTo>
                    <a:pt x="38633" y="143941"/>
                  </a:lnTo>
                  <a:lnTo>
                    <a:pt x="46075" y="147675"/>
                  </a:lnTo>
                  <a:lnTo>
                    <a:pt x="83223" y="122847"/>
                  </a:lnTo>
                  <a:lnTo>
                    <a:pt x="85775" y="122427"/>
                  </a:lnTo>
                  <a:lnTo>
                    <a:pt x="128930" y="133972"/>
                  </a:lnTo>
                  <a:lnTo>
                    <a:pt x="134785" y="128041"/>
                  </a:lnTo>
                  <a:lnTo>
                    <a:pt x="122656" y="85039"/>
                  </a:lnTo>
                  <a:lnTo>
                    <a:pt x="123037" y="82499"/>
                  </a:lnTo>
                  <a:lnTo>
                    <a:pt x="147358" y="45008"/>
                  </a:lnTo>
                  <a:lnTo>
                    <a:pt x="143522" y="37617"/>
                  </a:lnTo>
                  <a:lnTo>
                    <a:pt x="98882" y="35864"/>
                  </a:lnTo>
                  <a:lnTo>
                    <a:pt x="96570" y="34709"/>
                  </a:lnTo>
                  <a:lnTo>
                    <a:pt x="72631" y="5168"/>
                  </a:lnTo>
                  <a:lnTo>
                    <a:pt x="68440" y="0"/>
                  </a:lnTo>
                  <a:close/>
                </a:path>
              </a:pathLst>
            </a:custGeom>
            <a:solidFill>
              <a:srgbClr val="004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1" name="object 811">
              <a:extLst>
                <a:ext uri="{FF2B5EF4-FFF2-40B4-BE49-F238E27FC236}">
                  <a16:creationId xmlns:a16="http://schemas.microsoft.com/office/drawing/2014/main" id="{1DD024AC-5BE2-178E-772B-6655AFF9B251}"/>
                </a:ext>
              </a:extLst>
            </p:cNvPr>
            <p:cNvSpPr/>
            <p:nvPr/>
          </p:nvSpPr>
          <p:spPr>
            <a:xfrm>
              <a:off x="6839301" y="6246311"/>
              <a:ext cx="123189" cy="123825"/>
            </a:xfrm>
            <a:custGeom>
              <a:avLst/>
              <a:gdLst/>
              <a:ahLst/>
              <a:cxnLst/>
              <a:rect l="l" t="t" r="r" b="b"/>
              <a:pathLst>
                <a:path w="123190" h="123825">
                  <a:moveTo>
                    <a:pt x="57124" y="0"/>
                  </a:moveTo>
                  <a:lnTo>
                    <a:pt x="50253" y="1142"/>
                  </a:lnTo>
                  <a:lnTo>
                    <a:pt x="37350" y="36118"/>
                  </a:lnTo>
                  <a:lnTo>
                    <a:pt x="35839" y="37655"/>
                  </a:lnTo>
                  <a:lnTo>
                    <a:pt x="1041" y="51028"/>
                  </a:lnTo>
                  <a:lnTo>
                    <a:pt x="0" y="57912"/>
                  </a:lnTo>
                  <a:lnTo>
                    <a:pt x="29286" y="80987"/>
                  </a:lnTo>
                  <a:lnTo>
                    <a:pt x="30276" y="82892"/>
                  </a:lnTo>
                  <a:lnTo>
                    <a:pt x="32245" y="120129"/>
                  </a:lnTo>
                  <a:lnTo>
                    <a:pt x="38455" y="123240"/>
                  </a:lnTo>
                  <a:lnTo>
                    <a:pt x="69456" y="102527"/>
                  </a:lnTo>
                  <a:lnTo>
                    <a:pt x="71589" y="102184"/>
                  </a:lnTo>
                  <a:lnTo>
                    <a:pt x="107607" y="111810"/>
                  </a:lnTo>
                  <a:lnTo>
                    <a:pt x="112483" y="106857"/>
                  </a:lnTo>
                  <a:lnTo>
                    <a:pt x="102362" y="70980"/>
                  </a:lnTo>
                  <a:lnTo>
                    <a:pt x="102679" y="68846"/>
                  </a:lnTo>
                  <a:lnTo>
                    <a:pt x="122974" y="37566"/>
                  </a:lnTo>
                  <a:lnTo>
                    <a:pt x="119773" y="31394"/>
                  </a:lnTo>
                  <a:lnTo>
                    <a:pt x="82524" y="29933"/>
                  </a:lnTo>
                  <a:lnTo>
                    <a:pt x="80594" y="28968"/>
                  </a:lnTo>
                  <a:lnTo>
                    <a:pt x="60617" y="4317"/>
                  </a:lnTo>
                  <a:lnTo>
                    <a:pt x="57124" y="0"/>
                  </a:lnTo>
                  <a:close/>
                </a:path>
              </a:pathLst>
            </a:custGeom>
            <a:solidFill>
              <a:srgbClr val="2B6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2" name="object 812">
              <a:extLst>
                <a:ext uri="{FF2B5EF4-FFF2-40B4-BE49-F238E27FC236}">
                  <a16:creationId xmlns:a16="http://schemas.microsoft.com/office/drawing/2014/main" id="{33A23E5C-E1D8-4472-9F10-7E20F1A7B6CD}"/>
                </a:ext>
              </a:extLst>
            </p:cNvPr>
            <p:cNvSpPr/>
            <p:nvPr/>
          </p:nvSpPr>
          <p:spPr>
            <a:xfrm>
              <a:off x="6835622" y="6239458"/>
              <a:ext cx="130810" cy="133985"/>
            </a:xfrm>
            <a:custGeom>
              <a:avLst/>
              <a:gdLst/>
              <a:ahLst/>
              <a:cxnLst/>
              <a:rect l="l" t="t" r="r" b="b"/>
              <a:pathLst>
                <a:path w="130809" h="133985">
                  <a:moveTo>
                    <a:pt x="4470" y="59563"/>
                  </a:moveTo>
                  <a:lnTo>
                    <a:pt x="3670" y="58496"/>
                  </a:lnTo>
                  <a:lnTo>
                    <a:pt x="2527" y="58343"/>
                  </a:lnTo>
                  <a:lnTo>
                    <a:pt x="1384" y="58178"/>
                  </a:lnTo>
                  <a:lnTo>
                    <a:pt x="317" y="58978"/>
                  </a:lnTo>
                  <a:lnTo>
                    <a:pt x="165" y="60121"/>
                  </a:lnTo>
                  <a:lnTo>
                    <a:pt x="0" y="61264"/>
                  </a:lnTo>
                  <a:lnTo>
                    <a:pt x="800" y="62318"/>
                  </a:lnTo>
                  <a:lnTo>
                    <a:pt x="1943" y="62484"/>
                  </a:lnTo>
                  <a:lnTo>
                    <a:pt x="3086" y="62649"/>
                  </a:lnTo>
                  <a:lnTo>
                    <a:pt x="4140" y="61849"/>
                  </a:lnTo>
                  <a:lnTo>
                    <a:pt x="4470" y="59563"/>
                  </a:lnTo>
                  <a:close/>
                </a:path>
                <a:path w="130809" h="133985">
                  <a:moveTo>
                    <a:pt x="16217" y="61074"/>
                  </a:moveTo>
                  <a:lnTo>
                    <a:pt x="15316" y="59893"/>
                  </a:lnTo>
                  <a:lnTo>
                    <a:pt x="14033" y="59702"/>
                  </a:lnTo>
                  <a:lnTo>
                    <a:pt x="12750" y="59524"/>
                  </a:lnTo>
                  <a:lnTo>
                    <a:pt x="11569" y="60413"/>
                  </a:lnTo>
                  <a:lnTo>
                    <a:pt x="11214" y="62979"/>
                  </a:lnTo>
                  <a:lnTo>
                    <a:pt x="12103" y="64173"/>
                  </a:lnTo>
                  <a:lnTo>
                    <a:pt x="13385" y="64350"/>
                  </a:lnTo>
                  <a:lnTo>
                    <a:pt x="14668" y="64528"/>
                  </a:lnTo>
                  <a:lnTo>
                    <a:pt x="15849" y="63639"/>
                  </a:lnTo>
                  <a:lnTo>
                    <a:pt x="16027" y="62357"/>
                  </a:lnTo>
                  <a:lnTo>
                    <a:pt x="16217" y="61074"/>
                  </a:lnTo>
                  <a:close/>
                </a:path>
                <a:path w="130809" h="133985">
                  <a:moveTo>
                    <a:pt x="29324" y="62534"/>
                  </a:moveTo>
                  <a:lnTo>
                    <a:pt x="28181" y="61010"/>
                  </a:lnTo>
                  <a:lnTo>
                    <a:pt x="24879" y="60553"/>
                  </a:lnTo>
                  <a:lnTo>
                    <a:pt x="23355" y="61696"/>
                  </a:lnTo>
                  <a:lnTo>
                    <a:pt x="22898" y="64998"/>
                  </a:lnTo>
                  <a:lnTo>
                    <a:pt x="24041" y="66522"/>
                  </a:lnTo>
                  <a:lnTo>
                    <a:pt x="25692" y="66751"/>
                  </a:lnTo>
                  <a:lnTo>
                    <a:pt x="27343" y="66979"/>
                  </a:lnTo>
                  <a:lnTo>
                    <a:pt x="28867" y="65836"/>
                  </a:lnTo>
                  <a:lnTo>
                    <a:pt x="29324" y="62534"/>
                  </a:lnTo>
                  <a:close/>
                </a:path>
                <a:path w="130809" h="133985">
                  <a:moveTo>
                    <a:pt x="39738" y="131000"/>
                  </a:moveTo>
                  <a:lnTo>
                    <a:pt x="39306" y="129755"/>
                  </a:lnTo>
                  <a:lnTo>
                    <a:pt x="37223" y="128739"/>
                  </a:lnTo>
                  <a:lnTo>
                    <a:pt x="35966" y="129184"/>
                  </a:lnTo>
                  <a:lnTo>
                    <a:pt x="35471" y="130225"/>
                  </a:lnTo>
                  <a:lnTo>
                    <a:pt x="34963" y="131267"/>
                  </a:lnTo>
                  <a:lnTo>
                    <a:pt x="35407" y="132511"/>
                  </a:lnTo>
                  <a:lnTo>
                    <a:pt x="36449" y="133019"/>
                  </a:lnTo>
                  <a:lnTo>
                    <a:pt x="37490" y="133515"/>
                  </a:lnTo>
                  <a:lnTo>
                    <a:pt x="38735" y="133083"/>
                  </a:lnTo>
                  <a:lnTo>
                    <a:pt x="39243" y="132041"/>
                  </a:lnTo>
                  <a:lnTo>
                    <a:pt x="39738" y="131000"/>
                  </a:lnTo>
                  <a:close/>
                </a:path>
                <a:path w="130809" h="133985">
                  <a:moveTo>
                    <a:pt x="43230" y="64173"/>
                  </a:moveTo>
                  <a:lnTo>
                    <a:pt x="41859" y="62357"/>
                  </a:lnTo>
                  <a:lnTo>
                    <a:pt x="37947" y="61810"/>
                  </a:lnTo>
                  <a:lnTo>
                    <a:pt x="36144" y="63182"/>
                  </a:lnTo>
                  <a:lnTo>
                    <a:pt x="35598" y="67094"/>
                  </a:lnTo>
                  <a:lnTo>
                    <a:pt x="36957" y="68897"/>
                  </a:lnTo>
                  <a:lnTo>
                    <a:pt x="38912" y="69176"/>
                  </a:lnTo>
                  <a:lnTo>
                    <a:pt x="40868" y="69456"/>
                  </a:lnTo>
                  <a:lnTo>
                    <a:pt x="42684" y="68084"/>
                  </a:lnTo>
                  <a:lnTo>
                    <a:pt x="43230" y="64173"/>
                  </a:lnTo>
                  <a:close/>
                </a:path>
                <a:path w="130809" h="133985">
                  <a:moveTo>
                    <a:pt x="45059" y="120535"/>
                  </a:moveTo>
                  <a:lnTo>
                    <a:pt x="44577" y="119138"/>
                  </a:lnTo>
                  <a:lnTo>
                    <a:pt x="43408" y="118579"/>
                  </a:lnTo>
                  <a:lnTo>
                    <a:pt x="42240" y="118008"/>
                  </a:lnTo>
                  <a:lnTo>
                    <a:pt x="40843" y="118503"/>
                  </a:lnTo>
                  <a:lnTo>
                    <a:pt x="40271" y="119672"/>
                  </a:lnTo>
                  <a:lnTo>
                    <a:pt x="39712" y="120840"/>
                  </a:lnTo>
                  <a:lnTo>
                    <a:pt x="40208" y="122237"/>
                  </a:lnTo>
                  <a:lnTo>
                    <a:pt x="42532" y="123355"/>
                  </a:lnTo>
                  <a:lnTo>
                    <a:pt x="43942" y="122872"/>
                  </a:lnTo>
                  <a:lnTo>
                    <a:pt x="44500" y="121704"/>
                  </a:lnTo>
                  <a:lnTo>
                    <a:pt x="45059" y="120535"/>
                  </a:lnTo>
                  <a:close/>
                </a:path>
                <a:path w="130809" h="133985">
                  <a:moveTo>
                    <a:pt x="51257" y="109220"/>
                  </a:moveTo>
                  <a:lnTo>
                    <a:pt x="50622" y="107416"/>
                  </a:lnTo>
                  <a:lnTo>
                    <a:pt x="47625" y="105968"/>
                  </a:lnTo>
                  <a:lnTo>
                    <a:pt x="45821" y="106603"/>
                  </a:lnTo>
                  <a:lnTo>
                    <a:pt x="44373" y="109601"/>
                  </a:lnTo>
                  <a:lnTo>
                    <a:pt x="45008" y="111404"/>
                  </a:lnTo>
                  <a:lnTo>
                    <a:pt x="48006" y="112852"/>
                  </a:lnTo>
                  <a:lnTo>
                    <a:pt x="49809" y="112217"/>
                  </a:lnTo>
                  <a:lnTo>
                    <a:pt x="50533" y="110718"/>
                  </a:lnTo>
                  <a:lnTo>
                    <a:pt x="51257" y="109220"/>
                  </a:lnTo>
                  <a:close/>
                </a:path>
                <a:path w="130809" h="133985">
                  <a:moveTo>
                    <a:pt x="57734" y="97091"/>
                  </a:moveTo>
                  <a:lnTo>
                    <a:pt x="56984" y="94945"/>
                  </a:lnTo>
                  <a:lnTo>
                    <a:pt x="55194" y="94094"/>
                  </a:lnTo>
                  <a:lnTo>
                    <a:pt x="53416" y="93230"/>
                  </a:lnTo>
                  <a:lnTo>
                    <a:pt x="51282" y="93980"/>
                  </a:lnTo>
                  <a:lnTo>
                    <a:pt x="50419" y="95758"/>
                  </a:lnTo>
                  <a:lnTo>
                    <a:pt x="49568" y="97548"/>
                  </a:lnTo>
                  <a:lnTo>
                    <a:pt x="50317" y="99682"/>
                  </a:lnTo>
                  <a:lnTo>
                    <a:pt x="53873" y="101396"/>
                  </a:lnTo>
                  <a:lnTo>
                    <a:pt x="56019" y="100647"/>
                  </a:lnTo>
                  <a:lnTo>
                    <a:pt x="56870" y="98869"/>
                  </a:lnTo>
                  <a:lnTo>
                    <a:pt x="57734" y="97091"/>
                  </a:lnTo>
                  <a:close/>
                </a:path>
                <a:path w="130809" h="133985">
                  <a:moveTo>
                    <a:pt x="58762" y="3048"/>
                  </a:moveTo>
                  <a:lnTo>
                    <a:pt x="58572" y="1905"/>
                  </a:lnTo>
                  <a:lnTo>
                    <a:pt x="58381" y="762"/>
                  </a:lnTo>
                  <a:lnTo>
                    <a:pt x="57302" y="0"/>
                  </a:lnTo>
                  <a:lnTo>
                    <a:pt x="56159" y="177"/>
                  </a:lnTo>
                  <a:lnTo>
                    <a:pt x="55029" y="368"/>
                  </a:lnTo>
                  <a:lnTo>
                    <a:pt x="54254" y="1447"/>
                  </a:lnTo>
                  <a:lnTo>
                    <a:pt x="54635" y="3733"/>
                  </a:lnTo>
                  <a:lnTo>
                    <a:pt x="55702" y="4495"/>
                  </a:lnTo>
                  <a:lnTo>
                    <a:pt x="56845" y="4318"/>
                  </a:lnTo>
                  <a:lnTo>
                    <a:pt x="57988" y="4127"/>
                  </a:lnTo>
                  <a:lnTo>
                    <a:pt x="58762" y="3048"/>
                  </a:lnTo>
                  <a:close/>
                </a:path>
                <a:path w="130809" h="133985">
                  <a:moveTo>
                    <a:pt x="60921" y="14579"/>
                  </a:moveTo>
                  <a:lnTo>
                    <a:pt x="60706" y="13309"/>
                  </a:lnTo>
                  <a:lnTo>
                    <a:pt x="60490" y="12039"/>
                  </a:lnTo>
                  <a:lnTo>
                    <a:pt x="59283" y="11163"/>
                  </a:lnTo>
                  <a:lnTo>
                    <a:pt x="56730" y="11595"/>
                  </a:lnTo>
                  <a:lnTo>
                    <a:pt x="55867" y="12801"/>
                  </a:lnTo>
                  <a:lnTo>
                    <a:pt x="56083" y="14071"/>
                  </a:lnTo>
                  <a:lnTo>
                    <a:pt x="56286" y="15354"/>
                  </a:lnTo>
                  <a:lnTo>
                    <a:pt x="57492" y="16217"/>
                  </a:lnTo>
                  <a:lnTo>
                    <a:pt x="58775" y="16002"/>
                  </a:lnTo>
                  <a:lnTo>
                    <a:pt x="60058" y="15798"/>
                  </a:lnTo>
                  <a:lnTo>
                    <a:pt x="60921" y="14579"/>
                  </a:lnTo>
                  <a:close/>
                </a:path>
                <a:path w="130809" h="133985">
                  <a:moveTo>
                    <a:pt x="63677" y="27178"/>
                  </a:moveTo>
                  <a:lnTo>
                    <a:pt x="63411" y="25539"/>
                  </a:lnTo>
                  <a:lnTo>
                    <a:pt x="63144" y="23901"/>
                  </a:lnTo>
                  <a:lnTo>
                    <a:pt x="61582" y="22783"/>
                  </a:lnTo>
                  <a:lnTo>
                    <a:pt x="58305" y="23329"/>
                  </a:lnTo>
                  <a:lnTo>
                    <a:pt x="57188" y="24879"/>
                  </a:lnTo>
                  <a:lnTo>
                    <a:pt x="57467" y="26517"/>
                  </a:lnTo>
                  <a:lnTo>
                    <a:pt x="57734" y="28168"/>
                  </a:lnTo>
                  <a:lnTo>
                    <a:pt x="59283" y="29273"/>
                  </a:lnTo>
                  <a:lnTo>
                    <a:pt x="62572" y="28740"/>
                  </a:lnTo>
                  <a:lnTo>
                    <a:pt x="63677" y="27178"/>
                  </a:lnTo>
                  <a:close/>
                </a:path>
                <a:path w="130809" h="133985">
                  <a:moveTo>
                    <a:pt x="66484" y="40652"/>
                  </a:moveTo>
                  <a:lnTo>
                    <a:pt x="66167" y="38696"/>
                  </a:lnTo>
                  <a:lnTo>
                    <a:pt x="65849" y="36741"/>
                  </a:lnTo>
                  <a:lnTo>
                    <a:pt x="63995" y="35420"/>
                  </a:lnTo>
                  <a:lnTo>
                    <a:pt x="60096" y="36068"/>
                  </a:lnTo>
                  <a:lnTo>
                    <a:pt x="58788" y="37909"/>
                  </a:lnTo>
                  <a:lnTo>
                    <a:pt x="59423" y="41821"/>
                  </a:lnTo>
                  <a:lnTo>
                    <a:pt x="61264" y="43129"/>
                  </a:lnTo>
                  <a:lnTo>
                    <a:pt x="65176" y="42494"/>
                  </a:lnTo>
                  <a:lnTo>
                    <a:pt x="66484" y="40652"/>
                  </a:lnTo>
                  <a:close/>
                </a:path>
                <a:path w="130809" h="133985">
                  <a:moveTo>
                    <a:pt x="93776" y="90233"/>
                  </a:moveTo>
                  <a:lnTo>
                    <a:pt x="91008" y="87414"/>
                  </a:lnTo>
                  <a:lnTo>
                    <a:pt x="88734" y="87388"/>
                  </a:lnTo>
                  <a:lnTo>
                    <a:pt x="85915" y="90170"/>
                  </a:lnTo>
                  <a:lnTo>
                    <a:pt x="85902" y="92430"/>
                  </a:lnTo>
                  <a:lnTo>
                    <a:pt x="87287" y="93840"/>
                  </a:lnTo>
                  <a:lnTo>
                    <a:pt x="88671" y="95250"/>
                  </a:lnTo>
                  <a:lnTo>
                    <a:pt x="90944" y="95275"/>
                  </a:lnTo>
                  <a:lnTo>
                    <a:pt x="93764" y="92494"/>
                  </a:lnTo>
                  <a:lnTo>
                    <a:pt x="93776" y="90233"/>
                  </a:lnTo>
                  <a:close/>
                </a:path>
                <a:path w="130809" h="133985">
                  <a:moveTo>
                    <a:pt x="98361" y="56705"/>
                  </a:moveTo>
                  <a:lnTo>
                    <a:pt x="96583" y="53174"/>
                  </a:lnTo>
                  <a:lnTo>
                    <a:pt x="94424" y="52476"/>
                  </a:lnTo>
                  <a:lnTo>
                    <a:pt x="90893" y="54254"/>
                  </a:lnTo>
                  <a:lnTo>
                    <a:pt x="90182" y="56400"/>
                  </a:lnTo>
                  <a:lnTo>
                    <a:pt x="91973" y="59931"/>
                  </a:lnTo>
                  <a:lnTo>
                    <a:pt x="94119" y="60642"/>
                  </a:lnTo>
                  <a:lnTo>
                    <a:pt x="95885" y="59753"/>
                  </a:lnTo>
                  <a:lnTo>
                    <a:pt x="97650" y="58864"/>
                  </a:lnTo>
                  <a:lnTo>
                    <a:pt x="98361" y="56705"/>
                  </a:lnTo>
                  <a:close/>
                </a:path>
                <a:path w="130809" h="133985">
                  <a:moveTo>
                    <a:pt x="102565" y="99987"/>
                  </a:moveTo>
                  <a:lnTo>
                    <a:pt x="101409" y="98793"/>
                  </a:lnTo>
                  <a:lnTo>
                    <a:pt x="100241" y="97612"/>
                  </a:lnTo>
                  <a:lnTo>
                    <a:pt x="98323" y="97599"/>
                  </a:lnTo>
                  <a:lnTo>
                    <a:pt x="95948" y="99923"/>
                  </a:lnTo>
                  <a:lnTo>
                    <a:pt x="95935" y="101841"/>
                  </a:lnTo>
                  <a:lnTo>
                    <a:pt x="97104" y="103022"/>
                  </a:lnTo>
                  <a:lnTo>
                    <a:pt x="98272" y="104216"/>
                  </a:lnTo>
                  <a:lnTo>
                    <a:pt x="100177" y="104228"/>
                  </a:lnTo>
                  <a:lnTo>
                    <a:pt x="102552" y="101892"/>
                  </a:lnTo>
                  <a:lnTo>
                    <a:pt x="102565" y="99987"/>
                  </a:lnTo>
                  <a:close/>
                </a:path>
                <a:path w="130809" h="133985">
                  <a:moveTo>
                    <a:pt x="109702" y="50634"/>
                  </a:moveTo>
                  <a:lnTo>
                    <a:pt x="108204" y="47663"/>
                  </a:lnTo>
                  <a:lnTo>
                    <a:pt x="106387" y="47066"/>
                  </a:lnTo>
                  <a:lnTo>
                    <a:pt x="103416" y="48564"/>
                  </a:lnTo>
                  <a:lnTo>
                    <a:pt x="102819" y="50380"/>
                  </a:lnTo>
                  <a:lnTo>
                    <a:pt x="104317" y="53352"/>
                  </a:lnTo>
                  <a:lnTo>
                    <a:pt x="106133" y="53949"/>
                  </a:lnTo>
                  <a:lnTo>
                    <a:pt x="107619" y="53200"/>
                  </a:lnTo>
                  <a:lnTo>
                    <a:pt x="109105" y="52451"/>
                  </a:lnTo>
                  <a:lnTo>
                    <a:pt x="109702" y="50634"/>
                  </a:lnTo>
                  <a:close/>
                </a:path>
                <a:path w="130809" h="133985">
                  <a:moveTo>
                    <a:pt x="110604" y="109118"/>
                  </a:moveTo>
                  <a:lnTo>
                    <a:pt x="108788" y="107264"/>
                  </a:lnTo>
                  <a:lnTo>
                    <a:pt x="107302" y="107251"/>
                  </a:lnTo>
                  <a:lnTo>
                    <a:pt x="105448" y="109067"/>
                  </a:lnTo>
                  <a:lnTo>
                    <a:pt x="105448" y="110553"/>
                  </a:lnTo>
                  <a:lnTo>
                    <a:pt x="106349" y="111480"/>
                  </a:lnTo>
                  <a:lnTo>
                    <a:pt x="107251" y="112407"/>
                  </a:lnTo>
                  <a:lnTo>
                    <a:pt x="108737" y="112420"/>
                  </a:lnTo>
                  <a:lnTo>
                    <a:pt x="110591" y="110604"/>
                  </a:lnTo>
                  <a:lnTo>
                    <a:pt x="110604" y="109118"/>
                  </a:lnTo>
                  <a:close/>
                </a:path>
                <a:path w="130809" h="133985">
                  <a:moveTo>
                    <a:pt x="118452" y="117462"/>
                  </a:moveTo>
                  <a:lnTo>
                    <a:pt x="116827" y="115811"/>
                  </a:lnTo>
                  <a:lnTo>
                    <a:pt x="115506" y="115798"/>
                  </a:lnTo>
                  <a:lnTo>
                    <a:pt x="113855" y="117424"/>
                  </a:lnTo>
                  <a:lnTo>
                    <a:pt x="113842" y="118745"/>
                  </a:lnTo>
                  <a:lnTo>
                    <a:pt x="114655" y="119570"/>
                  </a:lnTo>
                  <a:lnTo>
                    <a:pt x="115468" y="120396"/>
                  </a:lnTo>
                  <a:lnTo>
                    <a:pt x="116789" y="120408"/>
                  </a:lnTo>
                  <a:lnTo>
                    <a:pt x="118440" y="118783"/>
                  </a:lnTo>
                  <a:lnTo>
                    <a:pt x="118452" y="117462"/>
                  </a:lnTo>
                  <a:close/>
                </a:path>
                <a:path w="130809" h="133985">
                  <a:moveTo>
                    <a:pt x="120116" y="44970"/>
                  </a:moveTo>
                  <a:lnTo>
                    <a:pt x="118948" y="42659"/>
                  </a:lnTo>
                  <a:lnTo>
                    <a:pt x="117538" y="42189"/>
                  </a:lnTo>
                  <a:lnTo>
                    <a:pt x="115227" y="43357"/>
                  </a:lnTo>
                  <a:lnTo>
                    <a:pt x="114757" y="44767"/>
                  </a:lnTo>
                  <a:lnTo>
                    <a:pt x="115925" y="47078"/>
                  </a:lnTo>
                  <a:lnTo>
                    <a:pt x="117335" y="47548"/>
                  </a:lnTo>
                  <a:lnTo>
                    <a:pt x="118491" y="46964"/>
                  </a:lnTo>
                  <a:lnTo>
                    <a:pt x="119646" y="46380"/>
                  </a:lnTo>
                  <a:lnTo>
                    <a:pt x="120116" y="44970"/>
                  </a:lnTo>
                  <a:close/>
                </a:path>
                <a:path w="130809" h="133985">
                  <a:moveTo>
                    <a:pt x="130187" y="39738"/>
                  </a:moveTo>
                  <a:lnTo>
                    <a:pt x="129146" y="37668"/>
                  </a:lnTo>
                  <a:lnTo>
                    <a:pt x="127889" y="37261"/>
                  </a:lnTo>
                  <a:lnTo>
                    <a:pt x="125818" y="38303"/>
                  </a:lnTo>
                  <a:lnTo>
                    <a:pt x="125412" y="39560"/>
                  </a:lnTo>
                  <a:lnTo>
                    <a:pt x="126453" y="41617"/>
                  </a:lnTo>
                  <a:lnTo>
                    <a:pt x="127711" y="42037"/>
                  </a:lnTo>
                  <a:lnTo>
                    <a:pt x="128739" y="41516"/>
                  </a:lnTo>
                  <a:lnTo>
                    <a:pt x="129768" y="40995"/>
                  </a:lnTo>
                  <a:lnTo>
                    <a:pt x="130187" y="39738"/>
                  </a:lnTo>
                  <a:close/>
                </a:path>
              </a:pathLst>
            </a:custGeom>
            <a:solidFill>
              <a:srgbClr val="7F3C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13" name="object 813">
              <a:extLst>
                <a:ext uri="{FF2B5EF4-FFF2-40B4-BE49-F238E27FC236}">
                  <a16:creationId xmlns:a16="http://schemas.microsoft.com/office/drawing/2014/main" id="{BB83101D-1D43-6266-16EC-3D4E2CDB2AA4}"/>
                </a:ext>
              </a:extLst>
            </p:cNvPr>
            <p:cNvPicPr/>
            <p:nvPr/>
          </p:nvPicPr>
          <p:blipFill>
            <a:blip r:embed="rId515" cstate="print"/>
            <a:stretch>
              <a:fillRect/>
            </a:stretch>
          </p:blipFill>
          <p:spPr>
            <a:xfrm>
              <a:off x="4089604" y="6404839"/>
              <a:ext cx="118122" cy="120688"/>
            </a:xfrm>
            <a:prstGeom prst="rect">
              <a:avLst/>
            </a:prstGeom>
          </p:spPr>
        </p:pic>
        <p:sp>
          <p:nvSpPr>
            <p:cNvPr id="2814" name="object 814">
              <a:extLst>
                <a:ext uri="{FF2B5EF4-FFF2-40B4-BE49-F238E27FC236}">
                  <a16:creationId xmlns:a16="http://schemas.microsoft.com/office/drawing/2014/main" id="{4D4C9D2E-0B95-7895-A689-72ED82A1579E}"/>
                </a:ext>
              </a:extLst>
            </p:cNvPr>
            <p:cNvSpPr/>
            <p:nvPr/>
          </p:nvSpPr>
          <p:spPr>
            <a:xfrm>
              <a:off x="6809863" y="6390829"/>
              <a:ext cx="99695" cy="102235"/>
            </a:xfrm>
            <a:custGeom>
              <a:avLst/>
              <a:gdLst/>
              <a:ahLst/>
              <a:cxnLst/>
              <a:rect l="l" t="t" r="r" b="b"/>
              <a:pathLst>
                <a:path w="99695" h="102235">
                  <a:moveTo>
                    <a:pt x="35090" y="0"/>
                  </a:moveTo>
                  <a:lnTo>
                    <a:pt x="29845" y="2197"/>
                  </a:lnTo>
                  <a:lnTo>
                    <a:pt x="26123" y="32461"/>
                  </a:lnTo>
                  <a:lnTo>
                    <a:pt x="25209" y="33972"/>
                  </a:lnTo>
                  <a:lnTo>
                    <a:pt x="0" y="51142"/>
                  </a:lnTo>
                  <a:lnTo>
                    <a:pt x="457" y="56807"/>
                  </a:lnTo>
                  <a:lnTo>
                    <a:pt x="28105" y="69710"/>
                  </a:lnTo>
                  <a:lnTo>
                    <a:pt x="29248" y="71043"/>
                  </a:lnTo>
                  <a:lnTo>
                    <a:pt x="37795" y="100317"/>
                  </a:lnTo>
                  <a:lnTo>
                    <a:pt x="43332" y="101638"/>
                  </a:lnTo>
                  <a:lnTo>
                    <a:pt x="64135" y="79336"/>
                  </a:lnTo>
                  <a:lnTo>
                    <a:pt x="65760" y="78651"/>
                  </a:lnTo>
                  <a:lnTo>
                    <a:pt x="96240" y="79578"/>
                  </a:lnTo>
                  <a:lnTo>
                    <a:pt x="99199" y="74714"/>
                  </a:lnTo>
                  <a:lnTo>
                    <a:pt x="84416" y="48044"/>
                  </a:lnTo>
                  <a:lnTo>
                    <a:pt x="84277" y="46278"/>
                  </a:lnTo>
                  <a:lnTo>
                    <a:pt x="94576" y="17576"/>
                  </a:lnTo>
                  <a:lnTo>
                    <a:pt x="90868" y="13258"/>
                  </a:lnTo>
                  <a:lnTo>
                    <a:pt x="60921" y="19075"/>
                  </a:lnTo>
                  <a:lnTo>
                    <a:pt x="59207" y="18668"/>
                  </a:lnTo>
                  <a:lnTo>
                    <a:pt x="38684" y="2781"/>
                  </a:lnTo>
                  <a:lnTo>
                    <a:pt x="35090" y="0"/>
                  </a:lnTo>
                  <a:close/>
                </a:path>
              </a:pathLst>
            </a:custGeom>
            <a:solidFill>
              <a:srgbClr val="004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5" name="object 815">
              <a:extLst>
                <a:ext uri="{FF2B5EF4-FFF2-40B4-BE49-F238E27FC236}">
                  <a16:creationId xmlns:a16="http://schemas.microsoft.com/office/drawing/2014/main" id="{88A3721E-9886-066D-71F6-1198494359CA}"/>
                </a:ext>
              </a:extLst>
            </p:cNvPr>
            <p:cNvSpPr/>
            <p:nvPr/>
          </p:nvSpPr>
          <p:spPr>
            <a:xfrm>
              <a:off x="6818794" y="6399543"/>
              <a:ext cx="83185" cy="85090"/>
            </a:xfrm>
            <a:custGeom>
              <a:avLst/>
              <a:gdLst/>
              <a:ahLst/>
              <a:cxnLst/>
              <a:rect l="l" t="t" r="r" b="b"/>
              <a:pathLst>
                <a:path w="83184" h="85089">
                  <a:moveTo>
                    <a:pt x="29286" y="0"/>
                  </a:moveTo>
                  <a:lnTo>
                    <a:pt x="24904" y="1828"/>
                  </a:lnTo>
                  <a:lnTo>
                    <a:pt x="21793" y="27101"/>
                  </a:lnTo>
                  <a:lnTo>
                    <a:pt x="21031" y="28346"/>
                  </a:lnTo>
                  <a:lnTo>
                    <a:pt x="0" y="42684"/>
                  </a:lnTo>
                  <a:lnTo>
                    <a:pt x="381" y="47421"/>
                  </a:lnTo>
                  <a:lnTo>
                    <a:pt x="23444" y="58178"/>
                  </a:lnTo>
                  <a:lnTo>
                    <a:pt x="24409" y="59296"/>
                  </a:lnTo>
                  <a:lnTo>
                    <a:pt x="31534" y="83731"/>
                  </a:lnTo>
                  <a:lnTo>
                    <a:pt x="36156" y="84823"/>
                  </a:lnTo>
                  <a:lnTo>
                    <a:pt x="53517" y="66205"/>
                  </a:lnTo>
                  <a:lnTo>
                    <a:pt x="54876" y="65646"/>
                  </a:lnTo>
                  <a:lnTo>
                    <a:pt x="80314" y="66408"/>
                  </a:lnTo>
                  <a:lnTo>
                    <a:pt x="82791" y="62356"/>
                  </a:lnTo>
                  <a:lnTo>
                    <a:pt x="70446" y="40093"/>
                  </a:lnTo>
                  <a:lnTo>
                    <a:pt x="70332" y="38633"/>
                  </a:lnTo>
                  <a:lnTo>
                    <a:pt x="78930" y="14668"/>
                  </a:lnTo>
                  <a:lnTo>
                    <a:pt x="75831" y="11061"/>
                  </a:lnTo>
                  <a:lnTo>
                    <a:pt x="50850" y="15925"/>
                  </a:lnTo>
                  <a:lnTo>
                    <a:pt x="49415" y="15582"/>
                  </a:lnTo>
                  <a:lnTo>
                    <a:pt x="32283" y="2324"/>
                  </a:lnTo>
                  <a:lnTo>
                    <a:pt x="29286" y="0"/>
                  </a:lnTo>
                  <a:close/>
                </a:path>
              </a:pathLst>
            </a:custGeom>
            <a:solidFill>
              <a:srgbClr val="2B6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6" name="object 816">
              <a:extLst>
                <a:ext uri="{FF2B5EF4-FFF2-40B4-BE49-F238E27FC236}">
                  <a16:creationId xmlns:a16="http://schemas.microsoft.com/office/drawing/2014/main" id="{3B2D3DCC-81FA-5B0C-47B7-3CAC0A94C0C0}"/>
                </a:ext>
              </a:extLst>
            </p:cNvPr>
            <p:cNvSpPr/>
            <p:nvPr/>
          </p:nvSpPr>
          <p:spPr>
            <a:xfrm>
              <a:off x="6816039" y="6395541"/>
              <a:ext cx="88265" cy="92075"/>
            </a:xfrm>
            <a:custGeom>
              <a:avLst/>
              <a:gdLst/>
              <a:ahLst/>
              <a:cxnLst/>
              <a:rect l="l" t="t" r="r" b="b"/>
              <a:pathLst>
                <a:path w="88265" h="92075">
                  <a:moveTo>
                    <a:pt x="2984" y="49415"/>
                  </a:moveTo>
                  <a:lnTo>
                    <a:pt x="2921" y="48628"/>
                  </a:lnTo>
                  <a:lnTo>
                    <a:pt x="2844" y="47840"/>
                  </a:lnTo>
                  <a:lnTo>
                    <a:pt x="2146" y="47256"/>
                  </a:lnTo>
                  <a:lnTo>
                    <a:pt x="584" y="47409"/>
                  </a:lnTo>
                  <a:lnTo>
                    <a:pt x="0" y="48094"/>
                  </a:lnTo>
                  <a:lnTo>
                    <a:pt x="76" y="48882"/>
                  </a:lnTo>
                  <a:lnTo>
                    <a:pt x="139" y="49669"/>
                  </a:lnTo>
                  <a:lnTo>
                    <a:pt x="838" y="50253"/>
                  </a:lnTo>
                  <a:lnTo>
                    <a:pt x="1625" y="50177"/>
                  </a:lnTo>
                  <a:lnTo>
                    <a:pt x="2413" y="50101"/>
                  </a:lnTo>
                  <a:lnTo>
                    <a:pt x="2984" y="49415"/>
                  </a:lnTo>
                  <a:close/>
                </a:path>
                <a:path w="88265" h="92075">
                  <a:moveTo>
                    <a:pt x="11049" y="48768"/>
                  </a:moveTo>
                  <a:lnTo>
                    <a:pt x="10896" y="47015"/>
                  </a:lnTo>
                  <a:lnTo>
                    <a:pt x="10109" y="46367"/>
                  </a:lnTo>
                  <a:lnTo>
                    <a:pt x="8356" y="46520"/>
                  </a:lnTo>
                  <a:lnTo>
                    <a:pt x="7708" y="47307"/>
                  </a:lnTo>
                  <a:lnTo>
                    <a:pt x="7861" y="49060"/>
                  </a:lnTo>
                  <a:lnTo>
                    <a:pt x="8648" y="49707"/>
                  </a:lnTo>
                  <a:lnTo>
                    <a:pt x="9525" y="49631"/>
                  </a:lnTo>
                  <a:lnTo>
                    <a:pt x="10401" y="49555"/>
                  </a:lnTo>
                  <a:lnTo>
                    <a:pt x="11049" y="48768"/>
                  </a:lnTo>
                  <a:close/>
                </a:path>
                <a:path w="88265" h="92075">
                  <a:moveTo>
                    <a:pt x="20040" y="48196"/>
                  </a:moveTo>
                  <a:lnTo>
                    <a:pt x="19939" y="47066"/>
                  </a:lnTo>
                  <a:lnTo>
                    <a:pt x="19824" y="45935"/>
                  </a:lnTo>
                  <a:lnTo>
                    <a:pt x="18821" y="45097"/>
                  </a:lnTo>
                  <a:lnTo>
                    <a:pt x="16560" y="45300"/>
                  </a:lnTo>
                  <a:lnTo>
                    <a:pt x="15735" y="46304"/>
                  </a:lnTo>
                  <a:lnTo>
                    <a:pt x="15938" y="48577"/>
                  </a:lnTo>
                  <a:lnTo>
                    <a:pt x="16941" y="49403"/>
                  </a:lnTo>
                  <a:lnTo>
                    <a:pt x="18072" y="49301"/>
                  </a:lnTo>
                  <a:lnTo>
                    <a:pt x="19202" y="49199"/>
                  </a:lnTo>
                  <a:lnTo>
                    <a:pt x="20040" y="48196"/>
                  </a:lnTo>
                  <a:close/>
                </a:path>
                <a:path w="88265" h="92075">
                  <a:moveTo>
                    <a:pt x="29578" y="47536"/>
                  </a:moveTo>
                  <a:lnTo>
                    <a:pt x="29324" y="44843"/>
                  </a:lnTo>
                  <a:lnTo>
                    <a:pt x="28143" y="43853"/>
                  </a:lnTo>
                  <a:lnTo>
                    <a:pt x="26797" y="43980"/>
                  </a:lnTo>
                  <a:lnTo>
                    <a:pt x="25450" y="44094"/>
                  </a:lnTo>
                  <a:lnTo>
                    <a:pt x="24460" y="45288"/>
                  </a:lnTo>
                  <a:lnTo>
                    <a:pt x="24714" y="47980"/>
                  </a:lnTo>
                  <a:lnTo>
                    <a:pt x="25895" y="48971"/>
                  </a:lnTo>
                  <a:lnTo>
                    <a:pt x="27241" y="48844"/>
                  </a:lnTo>
                  <a:lnTo>
                    <a:pt x="28587" y="48717"/>
                  </a:lnTo>
                  <a:lnTo>
                    <a:pt x="29578" y="47536"/>
                  </a:lnTo>
                  <a:close/>
                </a:path>
                <a:path w="88265" h="92075">
                  <a:moveTo>
                    <a:pt x="30086" y="1790"/>
                  </a:moveTo>
                  <a:lnTo>
                    <a:pt x="29781" y="1066"/>
                  </a:lnTo>
                  <a:lnTo>
                    <a:pt x="29476" y="342"/>
                  </a:lnTo>
                  <a:lnTo>
                    <a:pt x="28638" y="0"/>
                  </a:lnTo>
                  <a:lnTo>
                    <a:pt x="27914" y="292"/>
                  </a:lnTo>
                  <a:lnTo>
                    <a:pt x="27178" y="596"/>
                  </a:lnTo>
                  <a:lnTo>
                    <a:pt x="26835" y="1435"/>
                  </a:lnTo>
                  <a:lnTo>
                    <a:pt x="27444" y="2895"/>
                  </a:lnTo>
                  <a:lnTo>
                    <a:pt x="28282" y="3238"/>
                  </a:lnTo>
                  <a:lnTo>
                    <a:pt x="29743" y="2628"/>
                  </a:lnTo>
                  <a:lnTo>
                    <a:pt x="30086" y="1790"/>
                  </a:lnTo>
                  <a:close/>
                </a:path>
                <a:path w="88265" h="92075">
                  <a:moveTo>
                    <a:pt x="33324" y="9118"/>
                  </a:moveTo>
                  <a:lnTo>
                    <a:pt x="32981" y="8305"/>
                  </a:lnTo>
                  <a:lnTo>
                    <a:pt x="32639" y="7493"/>
                  </a:lnTo>
                  <a:lnTo>
                    <a:pt x="31699" y="7099"/>
                  </a:lnTo>
                  <a:lnTo>
                    <a:pt x="30073" y="7785"/>
                  </a:lnTo>
                  <a:lnTo>
                    <a:pt x="29692" y="8724"/>
                  </a:lnTo>
                  <a:lnTo>
                    <a:pt x="30022" y="9537"/>
                  </a:lnTo>
                  <a:lnTo>
                    <a:pt x="30365" y="10350"/>
                  </a:lnTo>
                  <a:lnTo>
                    <a:pt x="31305" y="10744"/>
                  </a:lnTo>
                  <a:lnTo>
                    <a:pt x="32931" y="10058"/>
                  </a:lnTo>
                  <a:lnTo>
                    <a:pt x="33324" y="9118"/>
                  </a:lnTo>
                  <a:close/>
                </a:path>
                <a:path w="88265" h="92075">
                  <a:moveTo>
                    <a:pt x="37122" y="17068"/>
                  </a:moveTo>
                  <a:lnTo>
                    <a:pt x="36690" y="16014"/>
                  </a:lnTo>
                  <a:lnTo>
                    <a:pt x="36258" y="14960"/>
                  </a:lnTo>
                  <a:lnTo>
                    <a:pt x="35052" y="14465"/>
                  </a:lnTo>
                  <a:lnTo>
                    <a:pt x="32956" y="15341"/>
                  </a:lnTo>
                  <a:lnTo>
                    <a:pt x="32461" y="16548"/>
                  </a:lnTo>
                  <a:lnTo>
                    <a:pt x="33324" y="18643"/>
                  </a:lnTo>
                  <a:lnTo>
                    <a:pt x="34531" y="19138"/>
                  </a:lnTo>
                  <a:lnTo>
                    <a:pt x="35585" y="18707"/>
                  </a:lnTo>
                  <a:lnTo>
                    <a:pt x="36626" y="18262"/>
                  </a:lnTo>
                  <a:lnTo>
                    <a:pt x="37122" y="17068"/>
                  </a:lnTo>
                  <a:close/>
                </a:path>
                <a:path w="88265" h="92075">
                  <a:moveTo>
                    <a:pt x="37452" y="89801"/>
                  </a:moveTo>
                  <a:lnTo>
                    <a:pt x="36969" y="89039"/>
                  </a:lnTo>
                  <a:lnTo>
                    <a:pt x="36195" y="88874"/>
                  </a:lnTo>
                  <a:lnTo>
                    <a:pt x="35433" y="88696"/>
                  </a:lnTo>
                  <a:lnTo>
                    <a:pt x="34671" y="89192"/>
                  </a:lnTo>
                  <a:lnTo>
                    <a:pt x="34493" y="89954"/>
                  </a:lnTo>
                  <a:lnTo>
                    <a:pt x="34328" y="90728"/>
                  </a:lnTo>
                  <a:lnTo>
                    <a:pt x="34810" y="91490"/>
                  </a:lnTo>
                  <a:lnTo>
                    <a:pt x="35585" y="91668"/>
                  </a:lnTo>
                  <a:lnTo>
                    <a:pt x="36360" y="91833"/>
                  </a:lnTo>
                  <a:lnTo>
                    <a:pt x="37122" y="91351"/>
                  </a:lnTo>
                  <a:lnTo>
                    <a:pt x="37287" y="90576"/>
                  </a:lnTo>
                  <a:lnTo>
                    <a:pt x="37452" y="89801"/>
                  </a:lnTo>
                  <a:close/>
                </a:path>
                <a:path w="88265" h="92075">
                  <a:moveTo>
                    <a:pt x="39357" y="82016"/>
                  </a:moveTo>
                  <a:lnTo>
                    <a:pt x="38811" y="81165"/>
                  </a:lnTo>
                  <a:lnTo>
                    <a:pt x="37084" y="80784"/>
                  </a:lnTo>
                  <a:lnTo>
                    <a:pt x="36233" y="81318"/>
                  </a:lnTo>
                  <a:lnTo>
                    <a:pt x="35852" y="83058"/>
                  </a:lnTo>
                  <a:lnTo>
                    <a:pt x="36398" y="83908"/>
                  </a:lnTo>
                  <a:lnTo>
                    <a:pt x="38125" y="84289"/>
                  </a:lnTo>
                  <a:lnTo>
                    <a:pt x="38976" y="83743"/>
                  </a:lnTo>
                  <a:lnTo>
                    <a:pt x="39166" y="82880"/>
                  </a:lnTo>
                  <a:lnTo>
                    <a:pt x="39357" y="82016"/>
                  </a:lnTo>
                  <a:close/>
                </a:path>
                <a:path w="88265" h="92075">
                  <a:moveTo>
                    <a:pt x="41097" y="25577"/>
                  </a:moveTo>
                  <a:lnTo>
                    <a:pt x="40576" y="24333"/>
                  </a:lnTo>
                  <a:lnTo>
                    <a:pt x="40055" y="23088"/>
                  </a:lnTo>
                  <a:lnTo>
                    <a:pt x="38620" y="22504"/>
                  </a:lnTo>
                  <a:lnTo>
                    <a:pt x="37376" y="23012"/>
                  </a:lnTo>
                  <a:lnTo>
                    <a:pt x="36131" y="23533"/>
                  </a:lnTo>
                  <a:lnTo>
                    <a:pt x="35547" y="24968"/>
                  </a:lnTo>
                  <a:lnTo>
                    <a:pt x="36588" y="27457"/>
                  </a:lnTo>
                  <a:lnTo>
                    <a:pt x="38011" y="28054"/>
                  </a:lnTo>
                  <a:lnTo>
                    <a:pt x="40513" y="27012"/>
                  </a:lnTo>
                  <a:lnTo>
                    <a:pt x="41097" y="25577"/>
                  </a:lnTo>
                  <a:close/>
                </a:path>
                <a:path w="88265" h="92075">
                  <a:moveTo>
                    <a:pt x="41706" y="73533"/>
                  </a:moveTo>
                  <a:lnTo>
                    <a:pt x="41008" y="72428"/>
                  </a:lnTo>
                  <a:lnTo>
                    <a:pt x="39903" y="72186"/>
                  </a:lnTo>
                  <a:lnTo>
                    <a:pt x="38785" y="71932"/>
                  </a:lnTo>
                  <a:lnTo>
                    <a:pt x="37693" y="72644"/>
                  </a:lnTo>
                  <a:lnTo>
                    <a:pt x="37452" y="73748"/>
                  </a:lnTo>
                  <a:lnTo>
                    <a:pt x="37198" y="74853"/>
                  </a:lnTo>
                  <a:lnTo>
                    <a:pt x="37896" y="75958"/>
                  </a:lnTo>
                  <a:lnTo>
                    <a:pt x="39014" y="76200"/>
                  </a:lnTo>
                  <a:lnTo>
                    <a:pt x="40119" y="76454"/>
                  </a:lnTo>
                  <a:lnTo>
                    <a:pt x="41224" y="75742"/>
                  </a:lnTo>
                  <a:lnTo>
                    <a:pt x="41465" y="74637"/>
                  </a:lnTo>
                  <a:lnTo>
                    <a:pt x="41706" y="73533"/>
                  </a:lnTo>
                  <a:close/>
                </a:path>
                <a:path w="88265" h="92075">
                  <a:moveTo>
                    <a:pt x="44107" y="64452"/>
                  </a:moveTo>
                  <a:lnTo>
                    <a:pt x="43281" y="63157"/>
                  </a:lnTo>
                  <a:lnTo>
                    <a:pt x="41960" y="62852"/>
                  </a:lnTo>
                  <a:lnTo>
                    <a:pt x="40640" y="62572"/>
                  </a:lnTo>
                  <a:lnTo>
                    <a:pt x="39331" y="63398"/>
                  </a:lnTo>
                  <a:lnTo>
                    <a:pt x="38747" y="66040"/>
                  </a:lnTo>
                  <a:lnTo>
                    <a:pt x="39585" y="67335"/>
                  </a:lnTo>
                  <a:lnTo>
                    <a:pt x="42214" y="67919"/>
                  </a:lnTo>
                  <a:lnTo>
                    <a:pt x="43522" y="67094"/>
                  </a:lnTo>
                  <a:lnTo>
                    <a:pt x="43815" y="65773"/>
                  </a:lnTo>
                  <a:lnTo>
                    <a:pt x="44107" y="64452"/>
                  </a:lnTo>
                  <a:close/>
                </a:path>
                <a:path w="88265" h="92075">
                  <a:moveTo>
                    <a:pt x="64795" y="31254"/>
                  </a:moveTo>
                  <a:lnTo>
                    <a:pt x="63055" y="29197"/>
                  </a:lnTo>
                  <a:lnTo>
                    <a:pt x="61518" y="29057"/>
                  </a:lnTo>
                  <a:lnTo>
                    <a:pt x="59448" y="30797"/>
                  </a:lnTo>
                  <a:lnTo>
                    <a:pt x="59321" y="32334"/>
                  </a:lnTo>
                  <a:lnTo>
                    <a:pt x="61048" y="34404"/>
                  </a:lnTo>
                  <a:lnTo>
                    <a:pt x="62598" y="34531"/>
                  </a:lnTo>
                  <a:lnTo>
                    <a:pt x="63627" y="33667"/>
                  </a:lnTo>
                  <a:lnTo>
                    <a:pt x="64655" y="32804"/>
                  </a:lnTo>
                  <a:lnTo>
                    <a:pt x="64795" y="31254"/>
                  </a:lnTo>
                  <a:close/>
                </a:path>
                <a:path w="88265" h="92075">
                  <a:moveTo>
                    <a:pt x="67335" y="55765"/>
                  </a:moveTo>
                  <a:lnTo>
                    <a:pt x="66992" y="54254"/>
                  </a:lnTo>
                  <a:lnTo>
                    <a:pt x="64706" y="52819"/>
                  </a:lnTo>
                  <a:lnTo>
                    <a:pt x="63207" y="53162"/>
                  </a:lnTo>
                  <a:lnTo>
                    <a:pt x="61760" y="55435"/>
                  </a:lnTo>
                  <a:lnTo>
                    <a:pt x="62103" y="56946"/>
                  </a:lnTo>
                  <a:lnTo>
                    <a:pt x="63246" y="57670"/>
                  </a:lnTo>
                  <a:lnTo>
                    <a:pt x="64389" y="58394"/>
                  </a:lnTo>
                  <a:lnTo>
                    <a:pt x="65900" y="58051"/>
                  </a:lnTo>
                  <a:lnTo>
                    <a:pt x="67335" y="55765"/>
                  </a:lnTo>
                  <a:close/>
                </a:path>
                <a:path w="88265" h="92075">
                  <a:moveTo>
                    <a:pt x="71374" y="25450"/>
                  </a:moveTo>
                  <a:lnTo>
                    <a:pt x="69913" y="23710"/>
                  </a:lnTo>
                  <a:lnTo>
                    <a:pt x="68618" y="23596"/>
                  </a:lnTo>
                  <a:lnTo>
                    <a:pt x="67754" y="24333"/>
                  </a:lnTo>
                  <a:lnTo>
                    <a:pt x="66878" y="25057"/>
                  </a:lnTo>
                  <a:lnTo>
                    <a:pt x="66763" y="26365"/>
                  </a:lnTo>
                  <a:lnTo>
                    <a:pt x="67500" y="27228"/>
                  </a:lnTo>
                  <a:lnTo>
                    <a:pt x="68224" y="28105"/>
                  </a:lnTo>
                  <a:lnTo>
                    <a:pt x="69519" y="28219"/>
                  </a:lnTo>
                  <a:lnTo>
                    <a:pt x="70396" y="27482"/>
                  </a:lnTo>
                  <a:lnTo>
                    <a:pt x="71272" y="26746"/>
                  </a:lnTo>
                  <a:lnTo>
                    <a:pt x="71374" y="25450"/>
                  </a:lnTo>
                  <a:close/>
                </a:path>
                <a:path w="88265" h="92075">
                  <a:moveTo>
                    <a:pt x="74637" y="60642"/>
                  </a:moveTo>
                  <a:lnTo>
                    <a:pt x="74345" y="59372"/>
                  </a:lnTo>
                  <a:lnTo>
                    <a:pt x="72428" y="58153"/>
                  </a:lnTo>
                  <a:lnTo>
                    <a:pt x="71158" y="58445"/>
                  </a:lnTo>
                  <a:lnTo>
                    <a:pt x="69951" y="60363"/>
                  </a:lnTo>
                  <a:lnTo>
                    <a:pt x="70231" y="61633"/>
                  </a:lnTo>
                  <a:lnTo>
                    <a:pt x="71196" y="62242"/>
                  </a:lnTo>
                  <a:lnTo>
                    <a:pt x="72161" y="62852"/>
                  </a:lnTo>
                  <a:lnTo>
                    <a:pt x="73431" y="62560"/>
                  </a:lnTo>
                  <a:lnTo>
                    <a:pt x="74028" y="61595"/>
                  </a:lnTo>
                  <a:lnTo>
                    <a:pt x="74637" y="60642"/>
                  </a:lnTo>
                  <a:close/>
                </a:path>
                <a:path w="88265" h="92075">
                  <a:moveTo>
                    <a:pt x="77419" y="20066"/>
                  </a:moveTo>
                  <a:lnTo>
                    <a:pt x="76860" y="19380"/>
                  </a:lnTo>
                  <a:lnTo>
                    <a:pt x="76288" y="18707"/>
                  </a:lnTo>
                  <a:lnTo>
                    <a:pt x="75272" y="18618"/>
                  </a:lnTo>
                  <a:lnTo>
                    <a:pt x="73926" y="19761"/>
                  </a:lnTo>
                  <a:lnTo>
                    <a:pt x="73837" y="20764"/>
                  </a:lnTo>
                  <a:lnTo>
                    <a:pt x="74968" y="22123"/>
                  </a:lnTo>
                  <a:lnTo>
                    <a:pt x="75984" y="22212"/>
                  </a:lnTo>
                  <a:lnTo>
                    <a:pt x="76657" y="21640"/>
                  </a:lnTo>
                  <a:lnTo>
                    <a:pt x="77330" y="21069"/>
                  </a:lnTo>
                  <a:lnTo>
                    <a:pt x="77419" y="20066"/>
                  </a:lnTo>
                  <a:close/>
                </a:path>
                <a:path w="88265" h="92075">
                  <a:moveTo>
                    <a:pt x="81356" y="65163"/>
                  </a:moveTo>
                  <a:lnTo>
                    <a:pt x="81127" y="64173"/>
                  </a:lnTo>
                  <a:lnTo>
                    <a:pt x="79641" y="63233"/>
                  </a:lnTo>
                  <a:lnTo>
                    <a:pt x="78651" y="63449"/>
                  </a:lnTo>
                  <a:lnTo>
                    <a:pt x="77711" y="64947"/>
                  </a:lnTo>
                  <a:lnTo>
                    <a:pt x="77927" y="65938"/>
                  </a:lnTo>
                  <a:lnTo>
                    <a:pt x="78676" y="66408"/>
                  </a:lnTo>
                  <a:lnTo>
                    <a:pt x="79425" y="66878"/>
                  </a:lnTo>
                  <a:lnTo>
                    <a:pt x="80416" y="66662"/>
                  </a:lnTo>
                  <a:lnTo>
                    <a:pt x="81356" y="65163"/>
                  </a:lnTo>
                  <a:close/>
                </a:path>
                <a:path w="88265" h="92075">
                  <a:moveTo>
                    <a:pt x="83286" y="15011"/>
                  </a:moveTo>
                  <a:lnTo>
                    <a:pt x="82778" y="14414"/>
                  </a:lnTo>
                  <a:lnTo>
                    <a:pt x="82270" y="13804"/>
                  </a:lnTo>
                  <a:lnTo>
                    <a:pt x="81368" y="13728"/>
                  </a:lnTo>
                  <a:lnTo>
                    <a:pt x="80759" y="14236"/>
                  </a:lnTo>
                  <a:lnTo>
                    <a:pt x="80162" y="14744"/>
                  </a:lnTo>
                  <a:lnTo>
                    <a:pt x="80073" y="15646"/>
                  </a:lnTo>
                  <a:lnTo>
                    <a:pt x="80594" y="16243"/>
                  </a:lnTo>
                  <a:lnTo>
                    <a:pt x="81089" y="16852"/>
                  </a:lnTo>
                  <a:lnTo>
                    <a:pt x="81991" y="16929"/>
                  </a:lnTo>
                  <a:lnTo>
                    <a:pt x="82600" y="16421"/>
                  </a:lnTo>
                  <a:lnTo>
                    <a:pt x="83210" y="15913"/>
                  </a:lnTo>
                  <a:lnTo>
                    <a:pt x="83286" y="15011"/>
                  </a:lnTo>
                  <a:close/>
                </a:path>
                <a:path w="88265" h="92075">
                  <a:moveTo>
                    <a:pt x="87845" y="69367"/>
                  </a:moveTo>
                  <a:lnTo>
                    <a:pt x="87655" y="68491"/>
                  </a:lnTo>
                  <a:lnTo>
                    <a:pt x="86982" y="68072"/>
                  </a:lnTo>
                  <a:lnTo>
                    <a:pt x="86321" y="67652"/>
                  </a:lnTo>
                  <a:lnTo>
                    <a:pt x="85432" y="67843"/>
                  </a:lnTo>
                  <a:lnTo>
                    <a:pt x="85013" y="68516"/>
                  </a:lnTo>
                  <a:lnTo>
                    <a:pt x="84594" y="69176"/>
                  </a:lnTo>
                  <a:lnTo>
                    <a:pt x="84797" y="70065"/>
                  </a:lnTo>
                  <a:lnTo>
                    <a:pt x="85458" y="70485"/>
                  </a:lnTo>
                  <a:lnTo>
                    <a:pt x="86131" y="70904"/>
                  </a:lnTo>
                  <a:lnTo>
                    <a:pt x="87007" y="70700"/>
                  </a:lnTo>
                  <a:lnTo>
                    <a:pt x="87426" y="70040"/>
                  </a:lnTo>
                  <a:lnTo>
                    <a:pt x="87845" y="69367"/>
                  </a:lnTo>
                  <a:close/>
                </a:path>
              </a:pathLst>
            </a:custGeom>
            <a:solidFill>
              <a:srgbClr val="7F3C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17" name="object 817">
              <a:extLst>
                <a:ext uri="{FF2B5EF4-FFF2-40B4-BE49-F238E27FC236}">
                  <a16:creationId xmlns:a16="http://schemas.microsoft.com/office/drawing/2014/main" id="{36284A17-6290-23A9-380F-C34359333F02}"/>
                </a:ext>
              </a:extLst>
            </p:cNvPr>
            <p:cNvPicPr/>
            <p:nvPr/>
          </p:nvPicPr>
          <p:blipFill>
            <a:blip r:embed="rId516" cstate="print"/>
            <a:stretch>
              <a:fillRect/>
            </a:stretch>
          </p:blipFill>
          <p:spPr>
            <a:xfrm>
              <a:off x="4018781" y="1922303"/>
              <a:ext cx="141154" cy="206862"/>
            </a:xfrm>
            <a:prstGeom prst="rect">
              <a:avLst/>
            </a:prstGeom>
          </p:spPr>
        </p:pic>
        <p:pic>
          <p:nvPicPr>
            <p:cNvPr id="2818" name="object 818">
              <a:extLst>
                <a:ext uri="{FF2B5EF4-FFF2-40B4-BE49-F238E27FC236}">
                  <a16:creationId xmlns:a16="http://schemas.microsoft.com/office/drawing/2014/main" id="{DA046B23-B15F-A7B5-3D8B-24FCBFCF1E17}"/>
                </a:ext>
              </a:extLst>
            </p:cNvPr>
            <p:cNvPicPr/>
            <p:nvPr/>
          </p:nvPicPr>
          <p:blipFill>
            <a:blip r:embed="rId517" cstate="print"/>
            <a:stretch>
              <a:fillRect/>
            </a:stretch>
          </p:blipFill>
          <p:spPr>
            <a:xfrm>
              <a:off x="6678467" y="7019857"/>
              <a:ext cx="242002" cy="240643"/>
            </a:xfrm>
            <a:prstGeom prst="rect">
              <a:avLst/>
            </a:prstGeom>
          </p:spPr>
        </p:pic>
        <p:pic>
          <p:nvPicPr>
            <p:cNvPr id="2819" name="object 819">
              <a:extLst>
                <a:ext uri="{FF2B5EF4-FFF2-40B4-BE49-F238E27FC236}">
                  <a16:creationId xmlns:a16="http://schemas.microsoft.com/office/drawing/2014/main" id="{966F8C32-42DA-8BE1-33B0-D9201034B3CA}"/>
                </a:ext>
              </a:extLst>
            </p:cNvPr>
            <p:cNvPicPr/>
            <p:nvPr/>
          </p:nvPicPr>
          <p:blipFill>
            <a:blip r:embed="rId518" cstate="print"/>
            <a:stretch>
              <a:fillRect/>
            </a:stretch>
          </p:blipFill>
          <p:spPr>
            <a:xfrm>
              <a:off x="5284383" y="3864193"/>
              <a:ext cx="939680" cy="225977"/>
            </a:xfrm>
            <a:prstGeom prst="rect">
              <a:avLst/>
            </a:prstGeom>
          </p:spPr>
        </p:pic>
        <p:sp>
          <p:nvSpPr>
            <p:cNvPr id="2820" name="object 820">
              <a:extLst>
                <a:ext uri="{FF2B5EF4-FFF2-40B4-BE49-F238E27FC236}">
                  <a16:creationId xmlns:a16="http://schemas.microsoft.com/office/drawing/2014/main" id="{1A9098DB-E73C-23DA-C076-8E46AB28CC4F}"/>
                </a:ext>
              </a:extLst>
            </p:cNvPr>
            <p:cNvSpPr/>
            <p:nvPr/>
          </p:nvSpPr>
          <p:spPr>
            <a:xfrm>
              <a:off x="5594743" y="2586951"/>
              <a:ext cx="407034" cy="171450"/>
            </a:xfrm>
            <a:custGeom>
              <a:avLst/>
              <a:gdLst/>
              <a:ahLst/>
              <a:cxnLst/>
              <a:rect l="l" t="t" r="r" b="b"/>
              <a:pathLst>
                <a:path w="407035" h="171450">
                  <a:moveTo>
                    <a:pt x="406844" y="107149"/>
                  </a:moveTo>
                  <a:lnTo>
                    <a:pt x="384683" y="74231"/>
                  </a:lnTo>
                  <a:lnTo>
                    <a:pt x="327939" y="50888"/>
                  </a:lnTo>
                  <a:lnTo>
                    <a:pt x="253898" y="41059"/>
                  </a:lnTo>
                  <a:lnTo>
                    <a:pt x="242519" y="41402"/>
                  </a:lnTo>
                  <a:lnTo>
                    <a:pt x="238493" y="36474"/>
                  </a:lnTo>
                  <a:lnTo>
                    <a:pt x="200583" y="12192"/>
                  </a:lnTo>
                  <a:lnTo>
                    <a:pt x="166789" y="0"/>
                  </a:lnTo>
                  <a:lnTo>
                    <a:pt x="162725" y="6870"/>
                  </a:lnTo>
                  <a:lnTo>
                    <a:pt x="171475" y="46062"/>
                  </a:lnTo>
                  <a:lnTo>
                    <a:pt x="173659" y="51409"/>
                  </a:lnTo>
                  <a:lnTo>
                    <a:pt x="172072" y="51854"/>
                  </a:lnTo>
                  <a:lnTo>
                    <a:pt x="128130" y="64198"/>
                  </a:lnTo>
                  <a:lnTo>
                    <a:pt x="77343" y="71234"/>
                  </a:lnTo>
                  <a:lnTo>
                    <a:pt x="27266" y="75018"/>
                  </a:lnTo>
                  <a:lnTo>
                    <a:pt x="19634" y="75692"/>
                  </a:lnTo>
                  <a:lnTo>
                    <a:pt x="11264" y="77393"/>
                  </a:lnTo>
                  <a:lnTo>
                    <a:pt x="4064" y="80746"/>
                  </a:lnTo>
                  <a:lnTo>
                    <a:pt x="0" y="86410"/>
                  </a:lnTo>
                  <a:lnTo>
                    <a:pt x="9232" y="97002"/>
                  </a:lnTo>
                  <a:lnTo>
                    <a:pt x="61379" y="130098"/>
                  </a:lnTo>
                  <a:lnTo>
                    <a:pt x="108572" y="150101"/>
                  </a:lnTo>
                  <a:lnTo>
                    <a:pt x="158267" y="164973"/>
                  </a:lnTo>
                  <a:lnTo>
                    <a:pt x="228612" y="171043"/>
                  </a:lnTo>
                  <a:lnTo>
                    <a:pt x="269125" y="169341"/>
                  </a:lnTo>
                  <a:lnTo>
                    <a:pt x="309067" y="162890"/>
                  </a:lnTo>
                  <a:lnTo>
                    <a:pt x="351751" y="150837"/>
                  </a:lnTo>
                  <a:lnTo>
                    <a:pt x="389445" y="131978"/>
                  </a:lnTo>
                  <a:lnTo>
                    <a:pt x="403707" y="116509"/>
                  </a:lnTo>
                  <a:lnTo>
                    <a:pt x="406844" y="107149"/>
                  </a:lnTo>
                  <a:close/>
                </a:path>
              </a:pathLst>
            </a:custGeom>
            <a:solidFill>
              <a:srgbClr val="4885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1" name="object 821">
              <a:extLst>
                <a:ext uri="{FF2B5EF4-FFF2-40B4-BE49-F238E27FC236}">
                  <a16:creationId xmlns:a16="http://schemas.microsoft.com/office/drawing/2014/main" id="{233BD032-D09C-3409-DCD4-BC16E559AB1C}"/>
                </a:ext>
              </a:extLst>
            </p:cNvPr>
            <p:cNvSpPr/>
            <p:nvPr/>
          </p:nvSpPr>
          <p:spPr>
            <a:xfrm>
              <a:off x="5660837" y="2719561"/>
              <a:ext cx="316865" cy="38735"/>
            </a:xfrm>
            <a:custGeom>
              <a:avLst/>
              <a:gdLst/>
              <a:ahLst/>
              <a:cxnLst/>
              <a:rect l="l" t="t" r="r" b="b"/>
              <a:pathLst>
                <a:path w="316864" h="38735">
                  <a:moveTo>
                    <a:pt x="0" y="0"/>
                  </a:moveTo>
                  <a:lnTo>
                    <a:pt x="42480" y="17483"/>
                  </a:lnTo>
                  <a:lnTo>
                    <a:pt x="92182" y="32358"/>
                  </a:lnTo>
                  <a:lnTo>
                    <a:pt x="159894" y="38400"/>
                  </a:lnTo>
                  <a:lnTo>
                    <a:pt x="198072" y="37188"/>
                  </a:lnTo>
                  <a:lnTo>
                    <a:pt x="274548" y="21805"/>
                  </a:lnTo>
                  <a:lnTo>
                    <a:pt x="316484" y="3594"/>
                  </a:lnTo>
                  <a:lnTo>
                    <a:pt x="267875" y="13805"/>
                  </a:lnTo>
                  <a:lnTo>
                    <a:pt x="220073" y="20104"/>
                  </a:lnTo>
                  <a:lnTo>
                    <a:pt x="174007" y="22421"/>
                  </a:lnTo>
                  <a:lnTo>
                    <a:pt x="130606" y="20688"/>
                  </a:lnTo>
                  <a:lnTo>
                    <a:pt x="80649" y="14960"/>
                  </a:lnTo>
                  <a:lnTo>
                    <a:pt x="40014" y="8539"/>
                  </a:lnTo>
                  <a:lnTo>
                    <a:pt x="12024" y="3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F0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2" name="object 822">
              <a:extLst>
                <a:ext uri="{FF2B5EF4-FFF2-40B4-BE49-F238E27FC236}">
                  <a16:creationId xmlns:a16="http://schemas.microsoft.com/office/drawing/2014/main" id="{5401CE6F-E266-1EAD-4E96-66BE97DD5416}"/>
                </a:ext>
              </a:extLst>
            </p:cNvPr>
            <p:cNvSpPr/>
            <p:nvPr/>
          </p:nvSpPr>
          <p:spPr>
            <a:xfrm>
              <a:off x="5808473" y="2714461"/>
              <a:ext cx="69215" cy="61594"/>
            </a:xfrm>
            <a:custGeom>
              <a:avLst/>
              <a:gdLst/>
              <a:ahLst/>
              <a:cxnLst/>
              <a:rect l="l" t="t" r="r" b="b"/>
              <a:pathLst>
                <a:path w="69214" h="61594">
                  <a:moveTo>
                    <a:pt x="25614" y="0"/>
                  </a:moveTo>
                  <a:lnTo>
                    <a:pt x="2806" y="36737"/>
                  </a:lnTo>
                  <a:lnTo>
                    <a:pt x="0" y="55012"/>
                  </a:lnTo>
                  <a:lnTo>
                    <a:pt x="330" y="57717"/>
                  </a:lnTo>
                  <a:lnTo>
                    <a:pt x="3086" y="59749"/>
                  </a:lnTo>
                  <a:lnTo>
                    <a:pt x="5118" y="60257"/>
                  </a:lnTo>
                  <a:lnTo>
                    <a:pt x="11811" y="61299"/>
                  </a:lnTo>
                  <a:lnTo>
                    <a:pt x="18583" y="61399"/>
                  </a:lnTo>
                  <a:lnTo>
                    <a:pt x="25302" y="60563"/>
                  </a:lnTo>
                  <a:lnTo>
                    <a:pt x="63039" y="33138"/>
                  </a:lnTo>
                  <a:lnTo>
                    <a:pt x="68783" y="21217"/>
                  </a:lnTo>
                  <a:lnTo>
                    <a:pt x="68491" y="15300"/>
                  </a:lnTo>
                  <a:lnTo>
                    <a:pt x="25614" y="0"/>
                  </a:lnTo>
                  <a:close/>
                </a:path>
              </a:pathLst>
            </a:custGeom>
            <a:solidFill>
              <a:srgbClr val="4885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3" name="object 823">
              <a:extLst>
                <a:ext uri="{FF2B5EF4-FFF2-40B4-BE49-F238E27FC236}">
                  <a16:creationId xmlns:a16="http://schemas.microsoft.com/office/drawing/2014/main" id="{38862CA6-E454-F6A8-F67A-2E27B7F52D5B}"/>
                </a:ext>
              </a:extLst>
            </p:cNvPr>
            <p:cNvSpPr/>
            <p:nvPr/>
          </p:nvSpPr>
          <p:spPr>
            <a:xfrm>
              <a:off x="5853722" y="2677286"/>
              <a:ext cx="123189" cy="53340"/>
            </a:xfrm>
            <a:custGeom>
              <a:avLst/>
              <a:gdLst/>
              <a:ahLst/>
              <a:cxnLst/>
              <a:rect l="l" t="t" r="r" b="b"/>
              <a:pathLst>
                <a:path w="123189" h="53339">
                  <a:moveTo>
                    <a:pt x="9461" y="10998"/>
                  </a:moveTo>
                  <a:lnTo>
                    <a:pt x="0" y="31330"/>
                  </a:lnTo>
                  <a:lnTo>
                    <a:pt x="12" y="32232"/>
                  </a:lnTo>
                  <a:lnTo>
                    <a:pt x="5537" y="49695"/>
                  </a:lnTo>
                  <a:lnTo>
                    <a:pt x="5486" y="47891"/>
                  </a:lnTo>
                  <a:lnTo>
                    <a:pt x="5092" y="44488"/>
                  </a:lnTo>
                  <a:lnTo>
                    <a:pt x="4368" y="35344"/>
                  </a:lnTo>
                  <a:lnTo>
                    <a:pt x="7645" y="13982"/>
                  </a:lnTo>
                  <a:lnTo>
                    <a:pt x="9461" y="10998"/>
                  </a:lnTo>
                  <a:close/>
                </a:path>
                <a:path w="123189" h="53339">
                  <a:moveTo>
                    <a:pt x="26695" y="11379"/>
                  </a:moveTo>
                  <a:lnTo>
                    <a:pt x="18211" y="28130"/>
                  </a:lnTo>
                  <a:lnTo>
                    <a:pt x="18478" y="33959"/>
                  </a:lnTo>
                  <a:lnTo>
                    <a:pt x="26111" y="53060"/>
                  </a:lnTo>
                  <a:lnTo>
                    <a:pt x="25895" y="51130"/>
                  </a:lnTo>
                  <a:lnTo>
                    <a:pt x="25146" y="47548"/>
                  </a:lnTo>
                  <a:lnTo>
                    <a:pt x="24879" y="45732"/>
                  </a:lnTo>
                  <a:lnTo>
                    <a:pt x="24193" y="42214"/>
                  </a:lnTo>
                  <a:lnTo>
                    <a:pt x="23469" y="36982"/>
                  </a:lnTo>
                  <a:lnTo>
                    <a:pt x="23101" y="33515"/>
                  </a:lnTo>
                  <a:lnTo>
                    <a:pt x="22898" y="28359"/>
                  </a:lnTo>
                  <a:lnTo>
                    <a:pt x="22987" y="24930"/>
                  </a:lnTo>
                  <a:lnTo>
                    <a:pt x="24142" y="18135"/>
                  </a:lnTo>
                  <a:lnTo>
                    <a:pt x="25044" y="14744"/>
                  </a:lnTo>
                  <a:lnTo>
                    <a:pt x="26695" y="11379"/>
                  </a:lnTo>
                  <a:close/>
                </a:path>
                <a:path w="123189" h="53339">
                  <a:moveTo>
                    <a:pt x="44589" y="49428"/>
                  </a:moveTo>
                  <a:lnTo>
                    <a:pt x="44145" y="47675"/>
                  </a:lnTo>
                  <a:lnTo>
                    <a:pt x="43002" y="44450"/>
                  </a:lnTo>
                  <a:lnTo>
                    <a:pt x="40284" y="35687"/>
                  </a:lnTo>
                  <a:lnTo>
                    <a:pt x="39344" y="31737"/>
                  </a:lnTo>
                  <a:lnTo>
                    <a:pt x="38493" y="26987"/>
                  </a:lnTo>
                  <a:lnTo>
                    <a:pt x="38150" y="23812"/>
                  </a:lnTo>
                  <a:lnTo>
                    <a:pt x="38354" y="17386"/>
                  </a:lnTo>
                  <a:lnTo>
                    <a:pt x="38760" y="14135"/>
                  </a:lnTo>
                  <a:lnTo>
                    <a:pt x="39865" y="10820"/>
                  </a:lnTo>
                  <a:lnTo>
                    <a:pt x="38519" y="11899"/>
                  </a:lnTo>
                  <a:lnTo>
                    <a:pt x="37503" y="13385"/>
                  </a:lnTo>
                  <a:lnTo>
                    <a:pt x="36093" y="16167"/>
                  </a:lnTo>
                  <a:lnTo>
                    <a:pt x="35255" y="18275"/>
                  </a:lnTo>
                  <a:lnTo>
                    <a:pt x="34061" y="23622"/>
                  </a:lnTo>
                  <a:lnTo>
                    <a:pt x="34124" y="27368"/>
                  </a:lnTo>
                  <a:lnTo>
                    <a:pt x="43357" y="48209"/>
                  </a:lnTo>
                  <a:lnTo>
                    <a:pt x="44589" y="49428"/>
                  </a:lnTo>
                  <a:close/>
                </a:path>
                <a:path w="123189" h="53339">
                  <a:moveTo>
                    <a:pt x="103657" y="4762"/>
                  </a:moveTo>
                  <a:lnTo>
                    <a:pt x="99936" y="584"/>
                  </a:lnTo>
                  <a:lnTo>
                    <a:pt x="90182" y="0"/>
                  </a:lnTo>
                  <a:lnTo>
                    <a:pt x="86004" y="3721"/>
                  </a:lnTo>
                  <a:lnTo>
                    <a:pt x="85712" y="8597"/>
                  </a:lnTo>
                  <a:lnTo>
                    <a:pt x="85420" y="13474"/>
                  </a:lnTo>
                  <a:lnTo>
                    <a:pt x="89141" y="17653"/>
                  </a:lnTo>
                  <a:lnTo>
                    <a:pt x="98894" y="18237"/>
                  </a:lnTo>
                  <a:lnTo>
                    <a:pt x="103085" y="14516"/>
                  </a:lnTo>
                  <a:lnTo>
                    <a:pt x="103657" y="4762"/>
                  </a:lnTo>
                  <a:close/>
                </a:path>
                <a:path w="123189" h="53339">
                  <a:moveTo>
                    <a:pt x="122923" y="36601"/>
                  </a:moveTo>
                  <a:lnTo>
                    <a:pt x="121348" y="37833"/>
                  </a:lnTo>
                  <a:lnTo>
                    <a:pt x="117792" y="39001"/>
                  </a:lnTo>
                  <a:lnTo>
                    <a:pt x="112979" y="41097"/>
                  </a:lnTo>
                  <a:lnTo>
                    <a:pt x="110007" y="41084"/>
                  </a:lnTo>
                  <a:lnTo>
                    <a:pt x="106794" y="41376"/>
                  </a:lnTo>
                  <a:lnTo>
                    <a:pt x="103301" y="41300"/>
                  </a:lnTo>
                  <a:lnTo>
                    <a:pt x="100901" y="41097"/>
                  </a:lnTo>
                  <a:lnTo>
                    <a:pt x="98209" y="40360"/>
                  </a:lnTo>
                  <a:lnTo>
                    <a:pt x="94500" y="39573"/>
                  </a:lnTo>
                  <a:lnTo>
                    <a:pt x="92646" y="38760"/>
                  </a:lnTo>
                  <a:lnTo>
                    <a:pt x="89649" y="36601"/>
                  </a:lnTo>
                  <a:lnTo>
                    <a:pt x="91643" y="40182"/>
                  </a:lnTo>
                  <a:lnTo>
                    <a:pt x="94259" y="42570"/>
                  </a:lnTo>
                  <a:lnTo>
                    <a:pt x="97409" y="44069"/>
                  </a:lnTo>
                  <a:lnTo>
                    <a:pt x="101765" y="45847"/>
                  </a:lnTo>
                  <a:lnTo>
                    <a:pt x="106908" y="46024"/>
                  </a:lnTo>
                  <a:lnTo>
                    <a:pt x="111810" y="45999"/>
                  </a:lnTo>
                  <a:lnTo>
                    <a:pt x="114173" y="44678"/>
                  </a:lnTo>
                  <a:lnTo>
                    <a:pt x="117284" y="42633"/>
                  </a:lnTo>
                  <a:lnTo>
                    <a:pt x="118910" y="41719"/>
                  </a:lnTo>
                  <a:lnTo>
                    <a:pt x="122923" y="36601"/>
                  </a:lnTo>
                  <a:close/>
                </a:path>
              </a:pathLst>
            </a:custGeom>
            <a:solidFill>
              <a:srgbClr val="1C3E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4" name="object 824">
              <a:extLst>
                <a:ext uri="{FF2B5EF4-FFF2-40B4-BE49-F238E27FC236}">
                  <a16:creationId xmlns:a16="http://schemas.microsoft.com/office/drawing/2014/main" id="{350B4BBA-BE9D-ADD5-AB1A-C8E44ECB820F}"/>
                </a:ext>
              </a:extLst>
            </p:cNvPr>
            <p:cNvSpPr/>
            <p:nvPr/>
          </p:nvSpPr>
          <p:spPr>
            <a:xfrm>
              <a:off x="5569966" y="2617215"/>
              <a:ext cx="50800" cy="109855"/>
            </a:xfrm>
            <a:custGeom>
              <a:avLst/>
              <a:gdLst/>
              <a:ahLst/>
              <a:cxnLst/>
              <a:rect l="l" t="t" r="r" b="b"/>
              <a:pathLst>
                <a:path w="50800" h="109855">
                  <a:moveTo>
                    <a:pt x="50571" y="48895"/>
                  </a:moveTo>
                  <a:lnTo>
                    <a:pt x="36004" y="33972"/>
                  </a:lnTo>
                  <a:lnTo>
                    <a:pt x="31407" y="28879"/>
                  </a:lnTo>
                  <a:lnTo>
                    <a:pt x="27025" y="23342"/>
                  </a:lnTo>
                  <a:lnTo>
                    <a:pt x="22085" y="16776"/>
                  </a:lnTo>
                  <a:lnTo>
                    <a:pt x="16789" y="10490"/>
                  </a:lnTo>
                  <a:lnTo>
                    <a:pt x="10960" y="4800"/>
                  </a:lnTo>
                  <a:lnTo>
                    <a:pt x="4394" y="0"/>
                  </a:lnTo>
                  <a:lnTo>
                    <a:pt x="3098" y="7658"/>
                  </a:lnTo>
                  <a:lnTo>
                    <a:pt x="2374" y="14744"/>
                  </a:lnTo>
                  <a:lnTo>
                    <a:pt x="2286" y="21602"/>
                  </a:lnTo>
                  <a:lnTo>
                    <a:pt x="2895" y="28549"/>
                  </a:lnTo>
                  <a:lnTo>
                    <a:pt x="15811" y="55194"/>
                  </a:lnTo>
                  <a:lnTo>
                    <a:pt x="10579" y="61048"/>
                  </a:lnTo>
                  <a:lnTo>
                    <a:pt x="0" y="95453"/>
                  </a:lnTo>
                  <a:lnTo>
                    <a:pt x="330" y="102628"/>
                  </a:lnTo>
                  <a:lnTo>
                    <a:pt x="1155" y="109829"/>
                  </a:lnTo>
                  <a:lnTo>
                    <a:pt x="7975" y="105397"/>
                  </a:lnTo>
                  <a:lnTo>
                    <a:pt x="14122" y="100050"/>
                  </a:lnTo>
                  <a:lnTo>
                    <a:pt x="19761" y="94081"/>
                  </a:lnTo>
                  <a:lnTo>
                    <a:pt x="25057" y="87795"/>
                  </a:lnTo>
                  <a:lnTo>
                    <a:pt x="29743" y="82511"/>
                  </a:lnTo>
                  <a:lnTo>
                    <a:pt x="34620" y="77685"/>
                  </a:lnTo>
                  <a:lnTo>
                    <a:pt x="49987" y="63601"/>
                  </a:lnTo>
                  <a:lnTo>
                    <a:pt x="50126" y="58902"/>
                  </a:lnTo>
                  <a:lnTo>
                    <a:pt x="50330" y="58737"/>
                  </a:lnTo>
                  <a:lnTo>
                    <a:pt x="50571" y="48895"/>
                  </a:lnTo>
                  <a:close/>
                </a:path>
              </a:pathLst>
            </a:custGeom>
            <a:solidFill>
              <a:srgbClr val="4885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25" name="object 825">
              <a:extLst>
                <a:ext uri="{FF2B5EF4-FFF2-40B4-BE49-F238E27FC236}">
                  <a16:creationId xmlns:a16="http://schemas.microsoft.com/office/drawing/2014/main" id="{9F8F0F46-542D-4ED4-115C-01D5215B308C}"/>
                </a:ext>
              </a:extLst>
            </p:cNvPr>
            <p:cNvPicPr/>
            <p:nvPr/>
          </p:nvPicPr>
          <p:blipFill>
            <a:blip r:embed="rId519" cstate="print"/>
            <a:stretch>
              <a:fillRect/>
            </a:stretch>
          </p:blipFill>
          <p:spPr>
            <a:xfrm>
              <a:off x="4265501" y="3706831"/>
              <a:ext cx="274934" cy="219006"/>
            </a:xfrm>
            <a:prstGeom prst="rect">
              <a:avLst/>
            </a:prstGeom>
          </p:spPr>
        </p:pic>
        <p:sp>
          <p:nvSpPr>
            <p:cNvPr id="2826" name="object 826">
              <a:extLst>
                <a:ext uri="{FF2B5EF4-FFF2-40B4-BE49-F238E27FC236}">
                  <a16:creationId xmlns:a16="http://schemas.microsoft.com/office/drawing/2014/main" id="{90BE75F9-6E3C-2E5B-0B3C-B2852E389322}"/>
                </a:ext>
              </a:extLst>
            </p:cNvPr>
            <p:cNvSpPr/>
            <p:nvPr/>
          </p:nvSpPr>
          <p:spPr>
            <a:xfrm>
              <a:off x="4343266" y="3587746"/>
              <a:ext cx="259079" cy="186055"/>
            </a:xfrm>
            <a:custGeom>
              <a:avLst/>
              <a:gdLst/>
              <a:ahLst/>
              <a:cxnLst/>
              <a:rect l="l" t="t" r="r" b="b"/>
              <a:pathLst>
                <a:path w="259079" h="186054">
                  <a:moveTo>
                    <a:pt x="148252" y="0"/>
                  </a:moveTo>
                  <a:lnTo>
                    <a:pt x="100066" y="9888"/>
                  </a:lnTo>
                  <a:lnTo>
                    <a:pt x="55925" y="34370"/>
                  </a:lnTo>
                  <a:lnTo>
                    <a:pt x="20516" y="68297"/>
                  </a:lnTo>
                  <a:lnTo>
                    <a:pt x="0" y="106227"/>
                  </a:lnTo>
                  <a:lnTo>
                    <a:pt x="536" y="142717"/>
                  </a:lnTo>
                  <a:lnTo>
                    <a:pt x="24649" y="170046"/>
                  </a:lnTo>
                  <a:lnTo>
                    <a:pt x="65293" y="184232"/>
                  </a:lnTo>
                  <a:lnTo>
                    <a:pt x="114271" y="185442"/>
                  </a:lnTo>
                  <a:lnTo>
                    <a:pt x="163388" y="173845"/>
                  </a:lnTo>
                  <a:lnTo>
                    <a:pt x="206604" y="151079"/>
                  </a:lnTo>
                  <a:lnTo>
                    <a:pt x="239978" y="120915"/>
                  </a:lnTo>
                  <a:lnTo>
                    <a:pt x="258460" y="86745"/>
                  </a:lnTo>
                  <a:lnTo>
                    <a:pt x="256999" y="51963"/>
                  </a:lnTo>
                  <a:lnTo>
                    <a:pt x="233809" y="22918"/>
                  </a:lnTo>
                  <a:lnTo>
                    <a:pt x="195197" y="4970"/>
                  </a:lnTo>
                  <a:lnTo>
                    <a:pt x="148252" y="0"/>
                  </a:lnTo>
                  <a:close/>
                </a:path>
              </a:pathLst>
            </a:custGeom>
            <a:solidFill>
              <a:srgbClr val="3B93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27" name="object 827">
              <a:extLst>
                <a:ext uri="{FF2B5EF4-FFF2-40B4-BE49-F238E27FC236}">
                  <a16:creationId xmlns:a16="http://schemas.microsoft.com/office/drawing/2014/main" id="{BF4F3E03-F4C1-8AF2-7367-4ADB722F3F0C}"/>
                </a:ext>
              </a:extLst>
            </p:cNvPr>
            <p:cNvPicPr/>
            <p:nvPr/>
          </p:nvPicPr>
          <p:blipFill>
            <a:blip r:embed="rId520" cstate="print"/>
            <a:stretch>
              <a:fillRect/>
            </a:stretch>
          </p:blipFill>
          <p:spPr>
            <a:xfrm>
              <a:off x="4340522" y="3584922"/>
              <a:ext cx="260851" cy="171590"/>
            </a:xfrm>
            <a:prstGeom prst="rect">
              <a:avLst/>
            </a:prstGeom>
          </p:spPr>
        </p:pic>
        <p:pic>
          <p:nvPicPr>
            <p:cNvPr id="2828" name="object 828">
              <a:extLst>
                <a:ext uri="{FF2B5EF4-FFF2-40B4-BE49-F238E27FC236}">
                  <a16:creationId xmlns:a16="http://schemas.microsoft.com/office/drawing/2014/main" id="{DCC20822-8B4C-C34C-3D68-04467C2CA90A}"/>
                </a:ext>
              </a:extLst>
            </p:cNvPr>
            <p:cNvPicPr/>
            <p:nvPr/>
          </p:nvPicPr>
          <p:blipFill>
            <a:blip r:embed="rId521" cstate="print"/>
            <a:stretch>
              <a:fillRect/>
            </a:stretch>
          </p:blipFill>
          <p:spPr>
            <a:xfrm>
              <a:off x="6631255" y="3209445"/>
              <a:ext cx="312675" cy="583833"/>
            </a:xfrm>
            <a:prstGeom prst="rect">
              <a:avLst/>
            </a:prstGeom>
          </p:spPr>
        </p:pic>
        <p:pic>
          <p:nvPicPr>
            <p:cNvPr id="2829" name="object 829">
              <a:extLst>
                <a:ext uri="{FF2B5EF4-FFF2-40B4-BE49-F238E27FC236}">
                  <a16:creationId xmlns:a16="http://schemas.microsoft.com/office/drawing/2014/main" id="{9288A358-7F3B-0535-10CE-7F0A4C7351AB}"/>
                </a:ext>
              </a:extLst>
            </p:cNvPr>
            <p:cNvPicPr/>
            <p:nvPr/>
          </p:nvPicPr>
          <p:blipFill>
            <a:blip r:embed="rId522" cstate="print"/>
            <a:stretch>
              <a:fillRect/>
            </a:stretch>
          </p:blipFill>
          <p:spPr>
            <a:xfrm>
              <a:off x="4233110" y="2295244"/>
              <a:ext cx="380729" cy="451315"/>
            </a:xfrm>
            <a:prstGeom prst="rect">
              <a:avLst/>
            </a:prstGeom>
          </p:spPr>
        </p:pic>
        <p:pic>
          <p:nvPicPr>
            <p:cNvPr id="2830" name="object 830">
              <a:extLst>
                <a:ext uri="{FF2B5EF4-FFF2-40B4-BE49-F238E27FC236}">
                  <a16:creationId xmlns:a16="http://schemas.microsoft.com/office/drawing/2014/main" id="{E9A00253-4EB4-EF51-0ED1-81C637F9DD2F}"/>
                </a:ext>
              </a:extLst>
            </p:cNvPr>
            <p:cNvPicPr/>
            <p:nvPr/>
          </p:nvPicPr>
          <p:blipFill>
            <a:blip r:embed="rId523" cstate="print"/>
            <a:stretch>
              <a:fillRect/>
            </a:stretch>
          </p:blipFill>
          <p:spPr>
            <a:xfrm>
              <a:off x="6132131" y="2966110"/>
              <a:ext cx="114985" cy="151129"/>
            </a:xfrm>
            <a:prstGeom prst="rect">
              <a:avLst/>
            </a:prstGeom>
          </p:spPr>
        </p:pic>
        <p:sp>
          <p:nvSpPr>
            <p:cNvPr id="2831" name="object 831">
              <a:extLst>
                <a:ext uri="{FF2B5EF4-FFF2-40B4-BE49-F238E27FC236}">
                  <a16:creationId xmlns:a16="http://schemas.microsoft.com/office/drawing/2014/main" id="{563ABDD7-E570-1B65-E6CB-308AAE0F7ECE}"/>
                </a:ext>
              </a:extLst>
            </p:cNvPr>
            <p:cNvSpPr/>
            <p:nvPr/>
          </p:nvSpPr>
          <p:spPr>
            <a:xfrm>
              <a:off x="6184296" y="2681852"/>
              <a:ext cx="178435" cy="223520"/>
            </a:xfrm>
            <a:custGeom>
              <a:avLst/>
              <a:gdLst/>
              <a:ahLst/>
              <a:cxnLst/>
              <a:rect l="l" t="t" r="r" b="b"/>
              <a:pathLst>
                <a:path w="178435" h="223519">
                  <a:moveTo>
                    <a:pt x="133780" y="0"/>
                  </a:moveTo>
                  <a:lnTo>
                    <a:pt x="116751" y="2823"/>
                  </a:lnTo>
                  <a:lnTo>
                    <a:pt x="102323" y="12357"/>
                  </a:lnTo>
                  <a:lnTo>
                    <a:pt x="97971" y="17455"/>
                  </a:lnTo>
                  <a:lnTo>
                    <a:pt x="85890" y="33591"/>
                  </a:lnTo>
                  <a:lnTo>
                    <a:pt x="80959" y="39016"/>
                  </a:lnTo>
                  <a:lnTo>
                    <a:pt x="52298" y="58077"/>
                  </a:lnTo>
                  <a:lnTo>
                    <a:pt x="49707" y="63538"/>
                  </a:lnTo>
                  <a:lnTo>
                    <a:pt x="48299" y="70542"/>
                  </a:lnTo>
                  <a:lnTo>
                    <a:pt x="50049" y="77357"/>
                  </a:lnTo>
                  <a:lnTo>
                    <a:pt x="54035" y="83660"/>
                  </a:lnTo>
                  <a:lnTo>
                    <a:pt x="59334" y="89128"/>
                  </a:lnTo>
                  <a:lnTo>
                    <a:pt x="52031" y="102920"/>
                  </a:lnTo>
                  <a:lnTo>
                    <a:pt x="51155" y="111302"/>
                  </a:lnTo>
                  <a:lnTo>
                    <a:pt x="47751" y="110794"/>
                  </a:lnTo>
                  <a:lnTo>
                    <a:pt x="44958" y="111404"/>
                  </a:lnTo>
                  <a:lnTo>
                    <a:pt x="39852" y="114693"/>
                  </a:lnTo>
                  <a:lnTo>
                    <a:pt x="38023" y="118884"/>
                  </a:lnTo>
                  <a:lnTo>
                    <a:pt x="38201" y="125945"/>
                  </a:lnTo>
                  <a:lnTo>
                    <a:pt x="39204" y="128803"/>
                  </a:lnTo>
                  <a:lnTo>
                    <a:pt x="40767" y="131406"/>
                  </a:lnTo>
                  <a:lnTo>
                    <a:pt x="34784" y="126265"/>
                  </a:lnTo>
                  <a:lnTo>
                    <a:pt x="16624" y="108178"/>
                  </a:lnTo>
                  <a:lnTo>
                    <a:pt x="15443" y="107518"/>
                  </a:lnTo>
                  <a:lnTo>
                    <a:pt x="12954" y="107505"/>
                  </a:lnTo>
                  <a:lnTo>
                    <a:pt x="11734" y="108584"/>
                  </a:lnTo>
                  <a:lnTo>
                    <a:pt x="8978" y="113766"/>
                  </a:lnTo>
                  <a:lnTo>
                    <a:pt x="8559" y="117398"/>
                  </a:lnTo>
                  <a:lnTo>
                    <a:pt x="9753" y="125602"/>
                  </a:lnTo>
                  <a:lnTo>
                    <a:pt x="12179" y="129997"/>
                  </a:lnTo>
                  <a:lnTo>
                    <a:pt x="19507" y="140360"/>
                  </a:lnTo>
                  <a:lnTo>
                    <a:pt x="25146" y="145961"/>
                  </a:lnTo>
                  <a:lnTo>
                    <a:pt x="33604" y="151930"/>
                  </a:lnTo>
                  <a:lnTo>
                    <a:pt x="25742" y="157708"/>
                  </a:lnTo>
                  <a:lnTo>
                    <a:pt x="16763" y="159766"/>
                  </a:lnTo>
                  <a:lnTo>
                    <a:pt x="12204" y="159588"/>
                  </a:lnTo>
                  <a:lnTo>
                    <a:pt x="3898" y="162471"/>
                  </a:lnTo>
                  <a:lnTo>
                    <a:pt x="0" y="166382"/>
                  </a:lnTo>
                  <a:lnTo>
                    <a:pt x="736" y="170726"/>
                  </a:lnTo>
                  <a:lnTo>
                    <a:pt x="6070" y="174750"/>
                  </a:lnTo>
                  <a:lnTo>
                    <a:pt x="12358" y="177165"/>
                  </a:lnTo>
                  <a:lnTo>
                    <a:pt x="19172" y="178312"/>
                  </a:lnTo>
                  <a:lnTo>
                    <a:pt x="29146" y="178485"/>
                  </a:lnTo>
                  <a:lnTo>
                    <a:pt x="32232" y="178257"/>
                  </a:lnTo>
                  <a:lnTo>
                    <a:pt x="35255" y="177660"/>
                  </a:lnTo>
                  <a:lnTo>
                    <a:pt x="32486" y="182041"/>
                  </a:lnTo>
                  <a:lnTo>
                    <a:pt x="30035" y="186791"/>
                  </a:lnTo>
                  <a:lnTo>
                    <a:pt x="29870" y="195440"/>
                  </a:lnTo>
                  <a:lnTo>
                    <a:pt x="31508" y="199517"/>
                  </a:lnTo>
                  <a:lnTo>
                    <a:pt x="37490" y="200812"/>
                  </a:lnTo>
                  <a:lnTo>
                    <a:pt x="40017" y="199351"/>
                  </a:lnTo>
                  <a:lnTo>
                    <a:pt x="46164" y="194995"/>
                  </a:lnTo>
                  <a:lnTo>
                    <a:pt x="49885" y="191795"/>
                  </a:lnTo>
                  <a:lnTo>
                    <a:pt x="53327" y="188290"/>
                  </a:lnTo>
                  <a:lnTo>
                    <a:pt x="51396" y="195059"/>
                  </a:lnTo>
                  <a:lnTo>
                    <a:pt x="50152" y="203949"/>
                  </a:lnTo>
                  <a:lnTo>
                    <a:pt x="51727" y="209130"/>
                  </a:lnTo>
                  <a:lnTo>
                    <a:pt x="53784" y="211467"/>
                  </a:lnTo>
                  <a:lnTo>
                    <a:pt x="59499" y="212318"/>
                  </a:lnTo>
                  <a:lnTo>
                    <a:pt x="62293" y="210248"/>
                  </a:lnTo>
                  <a:lnTo>
                    <a:pt x="69684" y="203365"/>
                  </a:lnTo>
                  <a:lnTo>
                    <a:pt x="74104" y="197802"/>
                  </a:lnTo>
                  <a:lnTo>
                    <a:pt x="77622" y="191731"/>
                  </a:lnTo>
                  <a:lnTo>
                    <a:pt x="77749" y="198513"/>
                  </a:lnTo>
                  <a:lnTo>
                    <a:pt x="78828" y="205295"/>
                  </a:lnTo>
                  <a:lnTo>
                    <a:pt x="81800" y="214706"/>
                  </a:lnTo>
                  <a:lnTo>
                    <a:pt x="83197" y="217906"/>
                  </a:lnTo>
                  <a:lnTo>
                    <a:pt x="88569" y="219976"/>
                  </a:lnTo>
                  <a:lnTo>
                    <a:pt x="91528" y="218935"/>
                  </a:lnTo>
                  <a:lnTo>
                    <a:pt x="95440" y="215226"/>
                  </a:lnTo>
                  <a:lnTo>
                    <a:pt x="98920" y="206413"/>
                  </a:lnTo>
                  <a:lnTo>
                    <a:pt x="99961" y="202526"/>
                  </a:lnTo>
                  <a:lnTo>
                    <a:pt x="100672" y="198602"/>
                  </a:lnTo>
                  <a:lnTo>
                    <a:pt x="102793" y="205270"/>
                  </a:lnTo>
                  <a:lnTo>
                    <a:pt x="105702" y="211683"/>
                  </a:lnTo>
                  <a:lnTo>
                    <a:pt x="110769" y="219849"/>
                  </a:lnTo>
                  <a:lnTo>
                    <a:pt x="112522" y="222199"/>
                  </a:lnTo>
                  <a:lnTo>
                    <a:pt x="118554" y="223316"/>
                  </a:lnTo>
                  <a:lnTo>
                    <a:pt x="121627" y="220205"/>
                  </a:lnTo>
                  <a:lnTo>
                    <a:pt x="124663" y="212661"/>
                  </a:lnTo>
                  <a:lnTo>
                    <a:pt x="124498" y="207937"/>
                  </a:lnTo>
                  <a:lnTo>
                    <a:pt x="123850" y="203326"/>
                  </a:lnTo>
                  <a:lnTo>
                    <a:pt x="128320" y="207022"/>
                  </a:lnTo>
                  <a:lnTo>
                    <a:pt x="134036" y="210921"/>
                  </a:lnTo>
                  <a:lnTo>
                    <a:pt x="140214" y="214015"/>
                  </a:lnTo>
                  <a:lnTo>
                    <a:pt x="146715" y="215779"/>
                  </a:lnTo>
                  <a:lnTo>
                    <a:pt x="153403" y="215684"/>
                  </a:lnTo>
                  <a:lnTo>
                    <a:pt x="156565" y="212610"/>
                  </a:lnTo>
                  <a:lnTo>
                    <a:pt x="155727" y="207149"/>
                  </a:lnTo>
                  <a:lnTo>
                    <a:pt x="150698" y="199923"/>
                  </a:lnTo>
                  <a:lnTo>
                    <a:pt x="146938" y="197370"/>
                  </a:lnTo>
                  <a:lnTo>
                    <a:pt x="140411" y="189877"/>
                  </a:lnTo>
                  <a:lnTo>
                    <a:pt x="139090" y="184188"/>
                  </a:lnTo>
                  <a:lnTo>
                    <a:pt x="137261" y="179146"/>
                  </a:lnTo>
                  <a:lnTo>
                    <a:pt x="147967" y="178053"/>
                  </a:lnTo>
                  <a:lnTo>
                    <a:pt x="155651" y="175933"/>
                  </a:lnTo>
                  <a:lnTo>
                    <a:pt x="162712" y="172554"/>
                  </a:lnTo>
                  <a:lnTo>
                    <a:pt x="167093" y="170459"/>
                  </a:lnTo>
                  <a:lnTo>
                    <a:pt x="171348" y="167805"/>
                  </a:lnTo>
                  <a:lnTo>
                    <a:pt x="176441" y="161251"/>
                  </a:lnTo>
                  <a:lnTo>
                    <a:pt x="177825" y="157873"/>
                  </a:lnTo>
                  <a:lnTo>
                    <a:pt x="177965" y="152006"/>
                  </a:lnTo>
                  <a:lnTo>
                    <a:pt x="177431" y="150456"/>
                  </a:lnTo>
                  <a:lnTo>
                    <a:pt x="175260" y="149288"/>
                  </a:lnTo>
                  <a:lnTo>
                    <a:pt x="173913" y="149263"/>
                  </a:lnTo>
                  <a:lnTo>
                    <a:pt x="150087" y="155935"/>
                  </a:lnTo>
                  <a:lnTo>
                    <a:pt x="142671" y="157505"/>
                  </a:lnTo>
                  <a:lnTo>
                    <a:pt x="145605" y="154368"/>
                  </a:lnTo>
                  <a:lnTo>
                    <a:pt x="147459" y="150279"/>
                  </a:lnTo>
                  <a:lnTo>
                    <a:pt x="148170" y="143586"/>
                  </a:lnTo>
                  <a:lnTo>
                    <a:pt x="146176" y="141224"/>
                  </a:lnTo>
                  <a:lnTo>
                    <a:pt x="143332" y="139573"/>
                  </a:lnTo>
                  <a:lnTo>
                    <a:pt x="146176" y="129997"/>
                  </a:lnTo>
                  <a:lnTo>
                    <a:pt x="147294" y="125069"/>
                  </a:lnTo>
                  <a:lnTo>
                    <a:pt x="148374" y="117068"/>
                  </a:lnTo>
                  <a:lnTo>
                    <a:pt x="150050" y="116954"/>
                  </a:lnTo>
                  <a:lnTo>
                    <a:pt x="157872" y="114530"/>
                  </a:lnTo>
                  <a:lnTo>
                    <a:pt x="163993" y="109605"/>
                  </a:lnTo>
                  <a:lnTo>
                    <a:pt x="167397" y="102697"/>
                  </a:lnTo>
                  <a:lnTo>
                    <a:pt x="167068" y="94322"/>
                  </a:lnTo>
                  <a:lnTo>
                    <a:pt x="165684" y="89446"/>
                  </a:lnTo>
                  <a:lnTo>
                    <a:pt x="163118" y="84975"/>
                  </a:lnTo>
                  <a:lnTo>
                    <a:pt x="161734" y="80073"/>
                  </a:lnTo>
                  <a:lnTo>
                    <a:pt x="160444" y="72562"/>
                  </a:lnTo>
                  <a:lnTo>
                    <a:pt x="160358" y="64770"/>
                  </a:lnTo>
                  <a:lnTo>
                    <a:pt x="162383" y="41715"/>
                  </a:lnTo>
                  <a:lnTo>
                    <a:pt x="162385" y="33961"/>
                  </a:lnTo>
                  <a:lnTo>
                    <a:pt x="161582" y="26276"/>
                  </a:lnTo>
                  <a:lnTo>
                    <a:pt x="159740" y="18846"/>
                  </a:lnTo>
                  <a:lnTo>
                    <a:pt x="149435" y="4977"/>
                  </a:lnTo>
                  <a:lnTo>
                    <a:pt x="13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2" name="object 832">
              <a:extLst>
                <a:ext uri="{FF2B5EF4-FFF2-40B4-BE49-F238E27FC236}">
                  <a16:creationId xmlns:a16="http://schemas.microsoft.com/office/drawing/2014/main" id="{1CEE5860-4FB5-ACD0-30BC-BB78C87661DC}"/>
                </a:ext>
              </a:extLst>
            </p:cNvPr>
            <p:cNvSpPr/>
            <p:nvPr/>
          </p:nvSpPr>
          <p:spPr>
            <a:xfrm>
              <a:off x="6235598" y="2802813"/>
              <a:ext cx="84455" cy="45085"/>
            </a:xfrm>
            <a:custGeom>
              <a:avLst/>
              <a:gdLst/>
              <a:ahLst/>
              <a:cxnLst/>
              <a:rect l="l" t="t" r="r" b="b"/>
              <a:pathLst>
                <a:path w="84454" h="45085">
                  <a:moveTo>
                    <a:pt x="15900" y="5270"/>
                  </a:moveTo>
                  <a:lnTo>
                    <a:pt x="13538" y="2044"/>
                  </a:lnTo>
                  <a:lnTo>
                    <a:pt x="5702" y="0"/>
                  </a:lnTo>
                  <a:lnTo>
                    <a:pt x="1371" y="2552"/>
                  </a:lnTo>
                  <a:lnTo>
                    <a:pt x="88" y="7467"/>
                  </a:lnTo>
                  <a:lnTo>
                    <a:pt x="0" y="8140"/>
                  </a:lnTo>
                  <a:lnTo>
                    <a:pt x="0" y="12344"/>
                  </a:lnTo>
                  <a:lnTo>
                    <a:pt x="2374" y="15557"/>
                  </a:lnTo>
                  <a:lnTo>
                    <a:pt x="10185" y="17589"/>
                  </a:lnTo>
                  <a:lnTo>
                    <a:pt x="14528" y="15049"/>
                  </a:lnTo>
                  <a:lnTo>
                    <a:pt x="15811" y="10134"/>
                  </a:lnTo>
                  <a:lnTo>
                    <a:pt x="15900" y="9461"/>
                  </a:lnTo>
                  <a:lnTo>
                    <a:pt x="15900" y="8801"/>
                  </a:lnTo>
                  <a:lnTo>
                    <a:pt x="15900" y="5270"/>
                  </a:lnTo>
                  <a:close/>
                </a:path>
                <a:path w="84454" h="45085">
                  <a:moveTo>
                    <a:pt x="52578" y="38836"/>
                  </a:moveTo>
                  <a:lnTo>
                    <a:pt x="52552" y="38214"/>
                  </a:lnTo>
                  <a:lnTo>
                    <a:pt x="52463" y="37934"/>
                  </a:lnTo>
                  <a:lnTo>
                    <a:pt x="51765" y="36753"/>
                  </a:lnTo>
                  <a:lnTo>
                    <a:pt x="50584" y="36461"/>
                  </a:lnTo>
                  <a:lnTo>
                    <a:pt x="43319" y="40728"/>
                  </a:lnTo>
                  <a:lnTo>
                    <a:pt x="37490" y="41910"/>
                  </a:lnTo>
                  <a:lnTo>
                    <a:pt x="26327" y="38735"/>
                  </a:lnTo>
                  <a:lnTo>
                    <a:pt x="22783" y="32181"/>
                  </a:lnTo>
                  <a:lnTo>
                    <a:pt x="21628" y="31826"/>
                  </a:lnTo>
                  <a:lnTo>
                    <a:pt x="20091" y="32626"/>
                  </a:lnTo>
                  <a:lnTo>
                    <a:pt x="19723" y="33197"/>
                  </a:lnTo>
                  <a:lnTo>
                    <a:pt x="19685" y="34480"/>
                  </a:lnTo>
                  <a:lnTo>
                    <a:pt x="20002" y="35217"/>
                  </a:lnTo>
                  <a:lnTo>
                    <a:pt x="23583" y="41948"/>
                  </a:lnTo>
                  <a:lnTo>
                    <a:pt x="33350" y="44704"/>
                  </a:lnTo>
                  <a:lnTo>
                    <a:pt x="34798" y="44907"/>
                  </a:lnTo>
                  <a:lnTo>
                    <a:pt x="37452" y="44945"/>
                  </a:lnTo>
                  <a:lnTo>
                    <a:pt x="41884" y="44818"/>
                  </a:lnTo>
                  <a:lnTo>
                    <a:pt x="46634" y="43281"/>
                  </a:lnTo>
                  <a:lnTo>
                    <a:pt x="52197" y="39992"/>
                  </a:lnTo>
                  <a:lnTo>
                    <a:pt x="52527" y="39433"/>
                  </a:lnTo>
                  <a:lnTo>
                    <a:pt x="52578" y="38836"/>
                  </a:lnTo>
                  <a:close/>
                </a:path>
                <a:path w="84454" h="45085">
                  <a:moveTo>
                    <a:pt x="83883" y="25387"/>
                  </a:moveTo>
                  <a:lnTo>
                    <a:pt x="81508" y="22161"/>
                  </a:lnTo>
                  <a:lnTo>
                    <a:pt x="77419" y="21082"/>
                  </a:lnTo>
                  <a:lnTo>
                    <a:pt x="76885" y="21005"/>
                  </a:lnTo>
                  <a:lnTo>
                    <a:pt x="75526" y="20980"/>
                  </a:lnTo>
                  <a:lnTo>
                    <a:pt x="72148" y="21158"/>
                  </a:lnTo>
                  <a:lnTo>
                    <a:pt x="69138" y="23482"/>
                  </a:lnTo>
                  <a:lnTo>
                    <a:pt x="68097" y="27432"/>
                  </a:lnTo>
                  <a:lnTo>
                    <a:pt x="68021" y="27965"/>
                  </a:lnTo>
                  <a:lnTo>
                    <a:pt x="67983" y="28498"/>
                  </a:lnTo>
                  <a:lnTo>
                    <a:pt x="67983" y="29311"/>
                  </a:lnTo>
                  <a:lnTo>
                    <a:pt x="68160" y="32689"/>
                  </a:lnTo>
                  <a:lnTo>
                    <a:pt x="70485" y="35699"/>
                  </a:lnTo>
                  <a:lnTo>
                    <a:pt x="78168" y="37719"/>
                  </a:lnTo>
                  <a:lnTo>
                    <a:pt x="82511" y="35166"/>
                  </a:lnTo>
                  <a:lnTo>
                    <a:pt x="83807" y="30251"/>
                  </a:lnTo>
                  <a:lnTo>
                    <a:pt x="83883" y="29578"/>
                  </a:lnTo>
                  <a:lnTo>
                    <a:pt x="83883" y="28917"/>
                  </a:lnTo>
                  <a:lnTo>
                    <a:pt x="83883" y="25387"/>
                  </a:lnTo>
                  <a:close/>
                </a:path>
              </a:pathLst>
            </a:custGeom>
            <a:solidFill>
              <a:srgbClr val="9D9C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3" name="object 833">
              <a:extLst>
                <a:ext uri="{FF2B5EF4-FFF2-40B4-BE49-F238E27FC236}">
                  <a16:creationId xmlns:a16="http://schemas.microsoft.com/office/drawing/2014/main" id="{2FADE497-D592-23BC-3191-93D049D5EF31}"/>
                </a:ext>
              </a:extLst>
            </p:cNvPr>
            <p:cNvSpPr/>
            <p:nvPr/>
          </p:nvSpPr>
          <p:spPr>
            <a:xfrm>
              <a:off x="6240764" y="2719127"/>
              <a:ext cx="38735" cy="52069"/>
            </a:xfrm>
            <a:custGeom>
              <a:avLst/>
              <a:gdLst/>
              <a:ahLst/>
              <a:cxnLst/>
              <a:rect l="l" t="t" r="r" b="b"/>
              <a:pathLst>
                <a:path w="38735" h="52069">
                  <a:moveTo>
                    <a:pt x="38480" y="0"/>
                  </a:moveTo>
                  <a:lnTo>
                    <a:pt x="11277" y="27914"/>
                  </a:lnTo>
                  <a:lnTo>
                    <a:pt x="0" y="49136"/>
                  </a:lnTo>
                  <a:lnTo>
                    <a:pt x="1866" y="50990"/>
                  </a:lnTo>
                  <a:lnTo>
                    <a:pt x="2844" y="51841"/>
                  </a:lnTo>
                  <a:lnTo>
                    <a:pt x="7886" y="42037"/>
                  </a:lnTo>
                  <a:lnTo>
                    <a:pt x="10540" y="37388"/>
                  </a:lnTo>
                  <a:lnTo>
                    <a:pt x="14998" y="30581"/>
                  </a:lnTo>
                  <a:lnTo>
                    <a:pt x="21437" y="21742"/>
                  </a:lnTo>
                  <a:lnTo>
                    <a:pt x="36804" y="2235"/>
                  </a:lnTo>
                  <a:lnTo>
                    <a:pt x="38480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4" name="object 834">
              <a:extLst>
                <a:ext uri="{FF2B5EF4-FFF2-40B4-BE49-F238E27FC236}">
                  <a16:creationId xmlns:a16="http://schemas.microsoft.com/office/drawing/2014/main" id="{E73AA914-B436-E11F-D579-C4BAD3776E74}"/>
                </a:ext>
              </a:extLst>
            </p:cNvPr>
            <p:cNvSpPr/>
            <p:nvPr/>
          </p:nvSpPr>
          <p:spPr>
            <a:xfrm>
              <a:off x="6335193" y="279869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226" y="0"/>
                  </a:lnTo>
                </a:path>
              </a:pathLst>
            </a:custGeom>
            <a:ln w="3175">
              <a:solidFill>
                <a:srgbClr val="5188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5" name="object 835">
              <a:extLst>
                <a:ext uri="{FF2B5EF4-FFF2-40B4-BE49-F238E27FC236}">
                  <a16:creationId xmlns:a16="http://schemas.microsoft.com/office/drawing/2014/main" id="{676AB2E6-E322-40CD-CF22-7BC867DE3FDC}"/>
                </a:ext>
              </a:extLst>
            </p:cNvPr>
            <p:cNvSpPr/>
            <p:nvPr/>
          </p:nvSpPr>
          <p:spPr>
            <a:xfrm>
              <a:off x="6332669" y="2735784"/>
              <a:ext cx="6985" cy="63500"/>
            </a:xfrm>
            <a:custGeom>
              <a:avLst/>
              <a:gdLst/>
              <a:ahLst/>
              <a:cxnLst/>
              <a:rect l="l" t="t" r="r" b="b"/>
              <a:pathLst>
                <a:path w="6985" h="63500">
                  <a:moveTo>
                    <a:pt x="1854" y="0"/>
                  </a:moveTo>
                  <a:lnTo>
                    <a:pt x="2425" y="31902"/>
                  </a:lnTo>
                  <a:lnTo>
                    <a:pt x="2285" y="39789"/>
                  </a:lnTo>
                  <a:lnTo>
                    <a:pt x="2019" y="45021"/>
                  </a:lnTo>
                  <a:lnTo>
                    <a:pt x="939" y="56743"/>
                  </a:lnTo>
                  <a:lnTo>
                    <a:pt x="0" y="63144"/>
                  </a:lnTo>
                  <a:lnTo>
                    <a:pt x="3898" y="62636"/>
                  </a:lnTo>
                  <a:lnTo>
                    <a:pt x="4216" y="62001"/>
                  </a:lnTo>
                  <a:lnTo>
                    <a:pt x="6095" y="50774"/>
                  </a:lnTo>
                  <a:lnTo>
                    <a:pt x="6743" y="44602"/>
                  </a:lnTo>
                  <a:lnTo>
                    <a:pt x="6883" y="41148"/>
                  </a:lnTo>
                  <a:lnTo>
                    <a:pt x="6883" y="37706"/>
                  </a:lnTo>
                  <a:lnTo>
                    <a:pt x="2666" y="2565"/>
                  </a:lnTo>
                  <a:lnTo>
                    <a:pt x="1854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36" name="object 836">
              <a:extLst>
                <a:ext uri="{FF2B5EF4-FFF2-40B4-BE49-F238E27FC236}">
                  <a16:creationId xmlns:a16="http://schemas.microsoft.com/office/drawing/2014/main" id="{4BFE5492-5589-0A44-ACE8-D608FCDEB847}"/>
                </a:ext>
              </a:extLst>
            </p:cNvPr>
            <p:cNvPicPr/>
            <p:nvPr/>
          </p:nvPicPr>
          <p:blipFill>
            <a:blip r:embed="rId5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6741" y="2299614"/>
              <a:ext cx="110883" cy="152400"/>
            </a:xfrm>
            <a:prstGeom prst="rect">
              <a:avLst/>
            </a:prstGeom>
          </p:spPr>
        </p:pic>
        <p:pic>
          <p:nvPicPr>
            <p:cNvPr id="2837" name="object 837">
              <a:extLst>
                <a:ext uri="{FF2B5EF4-FFF2-40B4-BE49-F238E27FC236}">
                  <a16:creationId xmlns:a16="http://schemas.microsoft.com/office/drawing/2014/main" id="{B20A1FAA-FCCF-F23B-48F2-62E37F901D1B}"/>
                </a:ext>
              </a:extLst>
            </p:cNvPr>
            <p:cNvPicPr/>
            <p:nvPr/>
          </p:nvPicPr>
          <p:blipFill>
            <a:blip r:embed="rId5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2877" y="2330526"/>
              <a:ext cx="16725" cy="40284"/>
            </a:xfrm>
            <a:prstGeom prst="rect">
              <a:avLst/>
            </a:prstGeom>
          </p:spPr>
        </p:pic>
        <p:pic>
          <p:nvPicPr>
            <p:cNvPr id="2838" name="object 838">
              <a:extLst>
                <a:ext uri="{FF2B5EF4-FFF2-40B4-BE49-F238E27FC236}">
                  <a16:creationId xmlns:a16="http://schemas.microsoft.com/office/drawing/2014/main" id="{AD3D744D-CBEE-2015-7D29-FC6BF6AB33FD}"/>
                </a:ext>
              </a:extLst>
            </p:cNvPr>
            <p:cNvPicPr/>
            <p:nvPr/>
          </p:nvPicPr>
          <p:blipFill>
            <a:blip r:embed="rId526" cstate="print"/>
            <a:stretch>
              <a:fillRect/>
            </a:stretch>
          </p:blipFill>
          <p:spPr>
            <a:xfrm>
              <a:off x="6362877" y="2331872"/>
              <a:ext cx="68199" cy="41833"/>
            </a:xfrm>
            <a:prstGeom prst="rect">
              <a:avLst/>
            </a:prstGeom>
          </p:spPr>
        </p:pic>
        <p:pic>
          <p:nvPicPr>
            <p:cNvPr id="2839" name="object 839">
              <a:extLst>
                <a:ext uri="{FF2B5EF4-FFF2-40B4-BE49-F238E27FC236}">
                  <a16:creationId xmlns:a16="http://schemas.microsoft.com/office/drawing/2014/main" id="{FAA87273-8E18-BDD4-A1A5-538272E1AB8A}"/>
                </a:ext>
              </a:extLst>
            </p:cNvPr>
            <p:cNvPicPr/>
            <p:nvPr/>
          </p:nvPicPr>
          <p:blipFill>
            <a:blip r:embed="rId527" cstate="print"/>
            <a:stretch>
              <a:fillRect/>
            </a:stretch>
          </p:blipFill>
          <p:spPr>
            <a:xfrm>
              <a:off x="6492923" y="2227656"/>
              <a:ext cx="95874" cy="101346"/>
            </a:xfrm>
            <a:prstGeom prst="rect">
              <a:avLst/>
            </a:prstGeom>
          </p:spPr>
        </p:pic>
        <p:pic>
          <p:nvPicPr>
            <p:cNvPr id="2840" name="object 840">
              <a:extLst>
                <a:ext uri="{FF2B5EF4-FFF2-40B4-BE49-F238E27FC236}">
                  <a16:creationId xmlns:a16="http://schemas.microsoft.com/office/drawing/2014/main" id="{EA35F295-7650-2054-D027-FC0EBA738D3C}"/>
                </a:ext>
              </a:extLst>
            </p:cNvPr>
            <p:cNvPicPr/>
            <p:nvPr/>
          </p:nvPicPr>
          <p:blipFill>
            <a:blip r:embed="rId528" cstate="print"/>
            <a:stretch>
              <a:fillRect/>
            </a:stretch>
          </p:blipFill>
          <p:spPr>
            <a:xfrm>
              <a:off x="6521996" y="2239556"/>
              <a:ext cx="56870" cy="60007"/>
            </a:xfrm>
            <a:prstGeom prst="rect">
              <a:avLst/>
            </a:prstGeom>
          </p:spPr>
        </p:pic>
        <p:sp>
          <p:nvSpPr>
            <p:cNvPr id="2841" name="object 841">
              <a:extLst>
                <a:ext uri="{FF2B5EF4-FFF2-40B4-BE49-F238E27FC236}">
                  <a16:creationId xmlns:a16="http://schemas.microsoft.com/office/drawing/2014/main" id="{245E872C-9E5A-442B-17C1-384EF52AA86B}"/>
                </a:ext>
              </a:extLst>
            </p:cNvPr>
            <p:cNvSpPr/>
            <p:nvPr/>
          </p:nvSpPr>
          <p:spPr>
            <a:xfrm>
              <a:off x="6568385" y="228418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187" y="0"/>
                  </a:lnTo>
                </a:path>
              </a:pathLst>
            </a:custGeom>
            <a:ln w="3175">
              <a:solidFill>
                <a:srgbClr val="709F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2" name="object 842">
              <a:extLst>
                <a:ext uri="{FF2B5EF4-FFF2-40B4-BE49-F238E27FC236}">
                  <a16:creationId xmlns:a16="http://schemas.microsoft.com/office/drawing/2014/main" id="{98E93E64-AA3D-98F7-ACF7-8B99450B0372}"/>
                </a:ext>
              </a:extLst>
            </p:cNvPr>
            <p:cNvSpPr/>
            <p:nvPr/>
          </p:nvSpPr>
          <p:spPr>
            <a:xfrm>
              <a:off x="6312677" y="2591799"/>
              <a:ext cx="216535" cy="198120"/>
            </a:xfrm>
            <a:custGeom>
              <a:avLst/>
              <a:gdLst/>
              <a:ahLst/>
              <a:cxnLst/>
              <a:rect l="l" t="t" r="r" b="b"/>
              <a:pathLst>
                <a:path w="216534" h="198119">
                  <a:moveTo>
                    <a:pt x="189248" y="0"/>
                  </a:moveTo>
                  <a:lnTo>
                    <a:pt x="171970" y="27"/>
                  </a:lnTo>
                  <a:lnTo>
                    <a:pt x="165530" y="1886"/>
                  </a:lnTo>
                  <a:lnTo>
                    <a:pt x="146558" y="8726"/>
                  </a:lnTo>
                  <a:lnTo>
                    <a:pt x="139450" y="10540"/>
                  </a:lnTo>
                  <a:lnTo>
                    <a:pt x="132207" y="11706"/>
                  </a:lnTo>
                  <a:lnTo>
                    <a:pt x="124887" y="12218"/>
                  </a:lnTo>
                  <a:lnTo>
                    <a:pt x="117551" y="12066"/>
                  </a:lnTo>
                  <a:lnTo>
                    <a:pt x="111544" y="11660"/>
                  </a:lnTo>
                  <a:lnTo>
                    <a:pt x="105003" y="10695"/>
                  </a:lnTo>
                  <a:lnTo>
                    <a:pt x="99847" y="13832"/>
                  </a:lnTo>
                  <a:lnTo>
                    <a:pt x="94824" y="18901"/>
                  </a:lnTo>
                  <a:lnTo>
                    <a:pt x="92541" y="25552"/>
                  </a:lnTo>
                  <a:lnTo>
                    <a:pt x="92407" y="33011"/>
                  </a:lnTo>
                  <a:lnTo>
                    <a:pt x="93827" y="40502"/>
                  </a:lnTo>
                  <a:lnTo>
                    <a:pt x="80137" y="47982"/>
                  </a:lnTo>
                  <a:lnTo>
                    <a:pt x="74790" y="54510"/>
                  </a:lnTo>
                  <a:lnTo>
                    <a:pt x="72237" y="52211"/>
                  </a:lnTo>
                  <a:lnTo>
                    <a:pt x="69583" y="51195"/>
                  </a:lnTo>
                  <a:lnTo>
                    <a:pt x="67335" y="51030"/>
                  </a:lnTo>
                  <a:lnTo>
                    <a:pt x="63487" y="51119"/>
                  </a:lnTo>
                  <a:lnTo>
                    <a:pt x="59639" y="53621"/>
                  </a:lnTo>
                  <a:lnTo>
                    <a:pt x="55930" y="59628"/>
                  </a:lnTo>
                  <a:lnTo>
                    <a:pt x="55181" y="62536"/>
                  </a:lnTo>
                  <a:lnTo>
                    <a:pt x="55054" y="65572"/>
                  </a:lnTo>
                  <a:lnTo>
                    <a:pt x="52886" y="57999"/>
                  </a:lnTo>
                  <a:lnTo>
                    <a:pt x="47688" y="32894"/>
                  </a:lnTo>
                  <a:lnTo>
                    <a:pt x="47040" y="31688"/>
                  </a:lnTo>
                  <a:lnTo>
                    <a:pt x="44983" y="30304"/>
                  </a:lnTo>
                  <a:lnTo>
                    <a:pt x="43370" y="30545"/>
                  </a:lnTo>
                  <a:lnTo>
                    <a:pt x="38239" y="33364"/>
                  </a:lnTo>
                  <a:lnTo>
                    <a:pt x="35864" y="36171"/>
                  </a:lnTo>
                  <a:lnTo>
                    <a:pt x="32372" y="43677"/>
                  </a:lnTo>
                  <a:lnTo>
                    <a:pt x="31965" y="48693"/>
                  </a:lnTo>
                  <a:lnTo>
                    <a:pt x="32372" y="61381"/>
                  </a:lnTo>
                  <a:lnTo>
                    <a:pt x="34010" y="69153"/>
                  </a:lnTo>
                  <a:lnTo>
                    <a:pt x="37795" y="78792"/>
                  </a:lnTo>
                  <a:lnTo>
                    <a:pt x="28041" y="79300"/>
                  </a:lnTo>
                  <a:lnTo>
                    <a:pt x="19405" y="76062"/>
                  </a:lnTo>
                  <a:lnTo>
                    <a:pt x="15722" y="73407"/>
                  </a:lnTo>
                  <a:lnTo>
                    <a:pt x="7162" y="71236"/>
                  </a:lnTo>
                  <a:lnTo>
                    <a:pt x="1777" y="72366"/>
                  </a:lnTo>
                  <a:lnTo>
                    <a:pt x="0" y="76405"/>
                  </a:lnTo>
                  <a:lnTo>
                    <a:pt x="2240" y="82695"/>
                  </a:lnTo>
                  <a:lnTo>
                    <a:pt x="25006" y="101182"/>
                  </a:lnTo>
                  <a:lnTo>
                    <a:pt x="20294" y="103303"/>
                  </a:lnTo>
                  <a:lnTo>
                    <a:pt x="15633" y="105932"/>
                  </a:lnTo>
                  <a:lnTo>
                    <a:pt x="10756" y="113057"/>
                  </a:lnTo>
                  <a:lnTo>
                    <a:pt x="9880" y="117349"/>
                  </a:lnTo>
                  <a:lnTo>
                    <a:pt x="14147" y="121744"/>
                  </a:lnTo>
                  <a:lnTo>
                    <a:pt x="17068" y="121909"/>
                  </a:lnTo>
                  <a:lnTo>
                    <a:pt x="24599" y="121642"/>
                  </a:lnTo>
                  <a:lnTo>
                    <a:pt x="29463" y="121020"/>
                  </a:lnTo>
                  <a:lnTo>
                    <a:pt x="34264" y="120016"/>
                  </a:lnTo>
                  <a:lnTo>
                    <a:pt x="28930" y="124576"/>
                  </a:lnTo>
                  <a:lnTo>
                    <a:pt x="22987" y="131332"/>
                  </a:lnTo>
                  <a:lnTo>
                    <a:pt x="21462" y="136514"/>
                  </a:lnTo>
                  <a:lnTo>
                    <a:pt x="21894" y="139600"/>
                  </a:lnTo>
                  <a:lnTo>
                    <a:pt x="26187" y="143448"/>
                  </a:lnTo>
                  <a:lnTo>
                    <a:pt x="29667" y="143245"/>
                  </a:lnTo>
                  <a:lnTo>
                    <a:pt x="39624" y="141581"/>
                  </a:lnTo>
                  <a:lnTo>
                    <a:pt x="46367" y="139359"/>
                  </a:lnTo>
                  <a:lnTo>
                    <a:pt x="52654" y="136222"/>
                  </a:lnTo>
                  <a:lnTo>
                    <a:pt x="49034" y="141962"/>
                  </a:lnTo>
                  <a:lnTo>
                    <a:pt x="46202" y="148236"/>
                  </a:lnTo>
                  <a:lnTo>
                    <a:pt x="43497" y="157723"/>
                  </a:lnTo>
                  <a:lnTo>
                    <a:pt x="42925" y="161152"/>
                  </a:lnTo>
                  <a:lnTo>
                    <a:pt x="46266" y="165825"/>
                  </a:lnTo>
                  <a:lnTo>
                    <a:pt x="49301" y="166600"/>
                  </a:lnTo>
                  <a:lnTo>
                    <a:pt x="54610" y="165673"/>
                  </a:lnTo>
                  <a:lnTo>
                    <a:pt x="62369" y="160212"/>
                  </a:lnTo>
                  <a:lnTo>
                    <a:pt x="65379" y="157545"/>
                  </a:lnTo>
                  <a:lnTo>
                    <a:pt x="68135" y="154649"/>
                  </a:lnTo>
                  <a:lnTo>
                    <a:pt x="66243" y="161393"/>
                  </a:lnTo>
                  <a:lnTo>
                    <a:pt x="65138" y="168340"/>
                  </a:lnTo>
                  <a:lnTo>
                    <a:pt x="64871" y="177941"/>
                  </a:lnTo>
                  <a:lnTo>
                    <a:pt x="65036" y="180875"/>
                  </a:lnTo>
                  <a:lnTo>
                    <a:pt x="69456" y="185117"/>
                  </a:lnTo>
                  <a:lnTo>
                    <a:pt x="73748" y="184215"/>
                  </a:lnTo>
                  <a:lnTo>
                    <a:pt x="80429" y="179592"/>
                  </a:lnTo>
                  <a:lnTo>
                    <a:pt x="82892" y="175566"/>
                  </a:lnTo>
                  <a:lnTo>
                    <a:pt x="84886" y="171324"/>
                  </a:lnTo>
                  <a:lnTo>
                    <a:pt x="86575" y="176887"/>
                  </a:lnTo>
                  <a:lnTo>
                    <a:pt x="89209" y="183297"/>
                  </a:lnTo>
                  <a:lnTo>
                    <a:pt x="92671" y="189284"/>
                  </a:lnTo>
                  <a:lnTo>
                    <a:pt x="97134" y="194330"/>
                  </a:lnTo>
                  <a:lnTo>
                    <a:pt x="102768" y="197918"/>
                  </a:lnTo>
                  <a:lnTo>
                    <a:pt x="107099" y="197080"/>
                  </a:lnTo>
                  <a:lnTo>
                    <a:pt x="109397" y="192076"/>
                  </a:lnTo>
                  <a:lnTo>
                    <a:pt x="109194" y="183275"/>
                  </a:lnTo>
                  <a:lnTo>
                    <a:pt x="107429" y="179084"/>
                  </a:lnTo>
                  <a:lnTo>
                    <a:pt x="106121" y="169229"/>
                  </a:lnTo>
                  <a:lnTo>
                    <a:pt x="108165" y="163755"/>
                  </a:lnTo>
                  <a:lnTo>
                    <a:pt x="109385" y="158536"/>
                  </a:lnTo>
                  <a:lnTo>
                    <a:pt x="118935" y="163514"/>
                  </a:lnTo>
                  <a:lnTo>
                    <a:pt x="126504" y="165952"/>
                  </a:lnTo>
                  <a:lnTo>
                    <a:pt x="134264" y="167032"/>
                  </a:lnTo>
                  <a:lnTo>
                    <a:pt x="139064" y="167680"/>
                  </a:lnTo>
                  <a:lnTo>
                    <a:pt x="144094" y="167819"/>
                  </a:lnTo>
                  <a:lnTo>
                    <a:pt x="151942" y="165140"/>
                  </a:lnTo>
                  <a:lnTo>
                    <a:pt x="154978" y="163082"/>
                  </a:lnTo>
                  <a:lnTo>
                    <a:pt x="158305" y="158256"/>
                  </a:lnTo>
                  <a:lnTo>
                    <a:pt x="158724" y="156669"/>
                  </a:lnTo>
                  <a:lnTo>
                    <a:pt x="157556" y="154484"/>
                  </a:lnTo>
                  <a:lnTo>
                    <a:pt x="156438" y="153735"/>
                  </a:lnTo>
                  <a:lnTo>
                    <a:pt x="132870" y="146208"/>
                  </a:lnTo>
                  <a:lnTo>
                    <a:pt x="125818" y="143448"/>
                  </a:lnTo>
                  <a:lnTo>
                    <a:pt x="129984" y="142432"/>
                  </a:lnTo>
                  <a:lnTo>
                    <a:pt x="133794" y="140032"/>
                  </a:lnTo>
                  <a:lnTo>
                    <a:pt x="138074" y="134837"/>
                  </a:lnTo>
                  <a:lnTo>
                    <a:pt x="137706" y="131764"/>
                  </a:lnTo>
                  <a:lnTo>
                    <a:pt x="136220" y="128818"/>
                  </a:lnTo>
                  <a:lnTo>
                    <a:pt x="143852" y="122404"/>
                  </a:lnTo>
                  <a:lnTo>
                    <a:pt x="147523" y="118899"/>
                  </a:lnTo>
                  <a:lnTo>
                    <a:pt x="152819" y="112816"/>
                  </a:lnTo>
                  <a:lnTo>
                    <a:pt x="154254" y="113628"/>
                  </a:lnTo>
                  <a:lnTo>
                    <a:pt x="162136" y="115899"/>
                  </a:lnTo>
                  <a:lnTo>
                    <a:pt x="169964" y="115156"/>
                  </a:lnTo>
                  <a:lnTo>
                    <a:pt x="176610" y="111264"/>
                  </a:lnTo>
                  <a:lnTo>
                    <a:pt x="180949" y="104091"/>
                  </a:lnTo>
                  <a:lnTo>
                    <a:pt x="182486" y="99252"/>
                  </a:lnTo>
                  <a:lnTo>
                    <a:pt x="182765" y="94121"/>
                  </a:lnTo>
                  <a:lnTo>
                    <a:pt x="184315" y="89244"/>
                  </a:lnTo>
                  <a:lnTo>
                    <a:pt x="187370" y="82272"/>
                  </a:lnTo>
                  <a:lnTo>
                    <a:pt x="191590" y="75719"/>
                  </a:lnTo>
                  <a:lnTo>
                    <a:pt x="205975" y="57578"/>
                  </a:lnTo>
                  <a:lnTo>
                    <a:pt x="210238" y="51103"/>
                  </a:lnTo>
                  <a:lnTo>
                    <a:pt x="213792" y="44242"/>
                  </a:lnTo>
                  <a:lnTo>
                    <a:pt x="216344" y="37022"/>
                  </a:lnTo>
                  <a:lnTo>
                    <a:pt x="215354" y="19776"/>
                  </a:lnTo>
                  <a:lnTo>
                    <a:pt x="205016" y="7009"/>
                  </a:lnTo>
                  <a:lnTo>
                    <a:pt x="189248" y="0"/>
                  </a:lnTo>
                  <a:close/>
                </a:path>
              </a:pathLst>
            </a:custGeom>
            <a:solidFill>
              <a:srgbClr val="FFE1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3" name="object 843">
              <a:extLst>
                <a:ext uri="{FF2B5EF4-FFF2-40B4-BE49-F238E27FC236}">
                  <a16:creationId xmlns:a16="http://schemas.microsoft.com/office/drawing/2014/main" id="{BB0ADED9-1616-327C-644F-56B5F0ACFF0D}"/>
                </a:ext>
              </a:extLst>
            </p:cNvPr>
            <p:cNvSpPr/>
            <p:nvPr/>
          </p:nvSpPr>
          <p:spPr>
            <a:xfrm>
              <a:off x="6376149" y="2658249"/>
              <a:ext cx="61594" cy="71120"/>
            </a:xfrm>
            <a:custGeom>
              <a:avLst/>
              <a:gdLst/>
              <a:ahLst/>
              <a:cxnLst/>
              <a:rect l="l" t="t" r="r" b="b"/>
              <a:pathLst>
                <a:path w="61595" h="71119">
                  <a:moveTo>
                    <a:pt x="15875" y="7378"/>
                  </a:moveTo>
                  <a:lnTo>
                    <a:pt x="8432" y="0"/>
                  </a:lnTo>
                  <a:lnTo>
                    <a:pt x="7467" y="0"/>
                  </a:lnTo>
                  <a:lnTo>
                    <a:pt x="0" y="9855"/>
                  </a:lnTo>
                  <a:lnTo>
                    <a:pt x="673" y="11747"/>
                  </a:lnTo>
                  <a:lnTo>
                    <a:pt x="3594" y="14986"/>
                  </a:lnTo>
                  <a:lnTo>
                    <a:pt x="5727" y="15862"/>
                  </a:lnTo>
                  <a:lnTo>
                    <a:pt x="9842" y="15887"/>
                  </a:lnTo>
                  <a:lnTo>
                    <a:pt x="11747" y="15214"/>
                  </a:lnTo>
                  <a:lnTo>
                    <a:pt x="14859" y="12407"/>
                  </a:lnTo>
                  <a:lnTo>
                    <a:pt x="15735" y="10490"/>
                  </a:lnTo>
                  <a:lnTo>
                    <a:pt x="15875" y="8509"/>
                  </a:lnTo>
                  <a:lnTo>
                    <a:pt x="15875" y="7378"/>
                  </a:lnTo>
                  <a:close/>
                </a:path>
                <a:path w="61595" h="71119">
                  <a:moveTo>
                    <a:pt x="29108" y="56438"/>
                  </a:moveTo>
                  <a:lnTo>
                    <a:pt x="29095" y="55321"/>
                  </a:lnTo>
                  <a:lnTo>
                    <a:pt x="28295" y="54457"/>
                  </a:lnTo>
                  <a:lnTo>
                    <a:pt x="19900" y="54063"/>
                  </a:lnTo>
                  <a:lnTo>
                    <a:pt x="14389" y="51841"/>
                  </a:lnTo>
                  <a:lnTo>
                    <a:pt x="7708" y="44056"/>
                  </a:lnTo>
                  <a:lnTo>
                    <a:pt x="7340" y="39293"/>
                  </a:lnTo>
                  <a:lnTo>
                    <a:pt x="7366" y="35496"/>
                  </a:lnTo>
                  <a:lnTo>
                    <a:pt x="6629" y="34671"/>
                  </a:lnTo>
                  <a:lnTo>
                    <a:pt x="4572" y="34442"/>
                  </a:lnTo>
                  <a:lnTo>
                    <a:pt x="3632" y="35217"/>
                  </a:lnTo>
                  <a:lnTo>
                    <a:pt x="3467" y="36791"/>
                  </a:lnTo>
                  <a:lnTo>
                    <a:pt x="3467" y="39966"/>
                  </a:lnTo>
                  <a:lnTo>
                    <a:pt x="27292" y="58267"/>
                  </a:lnTo>
                  <a:lnTo>
                    <a:pt x="28270" y="58216"/>
                  </a:lnTo>
                  <a:lnTo>
                    <a:pt x="29044" y="57442"/>
                  </a:lnTo>
                  <a:lnTo>
                    <a:pt x="29108" y="56438"/>
                  </a:lnTo>
                  <a:close/>
                </a:path>
                <a:path w="61595" h="71119">
                  <a:moveTo>
                    <a:pt x="61582" y="60223"/>
                  </a:moveTo>
                  <a:lnTo>
                    <a:pt x="60909" y="58318"/>
                  </a:lnTo>
                  <a:lnTo>
                    <a:pt x="58000" y="55079"/>
                  </a:lnTo>
                  <a:lnTo>
                    <a:pt x="55854" y="54203"/>
                  </a:lnTo>
                  <a:lnTo>
                    <a:pt x="51739" y="54178"/>
                  </a:lnTo>
                  <a:lnTo>
                    <a:pt x="49847" y="54851"/>
                  </a:lnTo>
                  <a:lnTo>
                    <a:pt x="46609" y="57759"/>
                  </a:lnTo>
                  <a:lnTo>
                    <a:pt x="45720" y="59905"/>
                  </a:lnTo>
                  <a:lnTo>
                    <a:pt x="45694" y="62166"/>
                  </a:lnTo>
                  <a:lnTo>
                    <a:pt x="45707" y="64046"/>
                  </a:lnTo>
                  <a:lnTo>
                    <a:pt x="46380" y="65925"/>
                  </a:lnTo>
                  <a:lnTo>
                    <a:pt x="50673" y="70688"/>
                  </a:lnTo>
                  <a:lnTo>
                    <a:pt x="55702" y="70954"/>
                  </a:lnTo>
                  <a:lnTo>
                    <a:pt x="60693" y="66459"/>
                  </a:lnTo>
                  <a:lnTo>
                    <a:pt x="61582" y="64287"/>
                  </a:lnTo>
                  <a:lnTo>
                    <a:pt x="61582" y="62115"/>
                  </a:lnTo>
                  <a:lnTo>
                    <a:pt x="61582" y="60223"/>
                  </a:lnTo>
                  <a:close/>
                </a:path>
              </a:pathLst>
            </a:custGeom>
            <a:solidFill>
              <a:srgbClr val="9A8A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4" name="object 844">
              <a:extLst>
                <a:ext uri="{FF2B5EF4-FFF2-40B4-BE49-F238E27FC236}">
                  <a16:creationId xmlns:a16="http://schemas.microsoft.com/office/drawing/2014/main" id="{E79CCC49-3379-2536-25C1-04AAE6A4D46A}"/>
                </a:ext>
              </a:extLst>
            </p:cNvPr>
            <p:cNvSpPr/>
            <p:nvPr/>
          </p:nvSpPr>
          <p:spPr>
            <a:xfrm>
              <a:off x="6406064" y="263064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88D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5" name="object 845">
              <a:extLst>
                <a:ext uri="{FF2B5EF4-FFF2-40B4-BE49-F238E27FC236}">
                  <a16:creationId xmlns:a16="http://schemas.microsoft.com/office/drawing/2014/main" id="{C3E317D2-B299-676D-BA20-DE8FFEE23934}"/>
                </a:ext>
              </a:extLst>
            </p:cNvPr>
            <p:cNvSpPr/>
            <p:nvPr/>
          </p:nvSpPr>
          <p:spPr>
            <a:xfrm>
              <a:off x="6405614" y="2608586"/>
              <a:ext cx="59690" cy="24130"/>
            </a:xfrm>
            <a:custGeom>
              <a:avLst/>
              <a:gdLst/>
              <a:ahLst/>
              <a:cxnLst/>
              <a:rect l="l" t="t" r="r" b="b"/>
              <a:pathLst>
                <a:path w="59689" h="24130">
                  <a:moveTo>
                    <a:pt x="59143" y="0"/>
                  </a:moveTo>
                  <a:lnTo>
                    <a:pt x="21094" y="8343"/>
                  </a:lnTo>
                  <a:lnTo>
                    <a:pt x="0" y="19913"/>
                  </a:lnTo>
                  <a:lnTo>
                    <a:pt x="888" y="23698"/>
                  </a:lnTo>
                  <a:lnTo>
                    <a:pt x="10477" y="18262"/>
                  </a:lnTo>
                  <a:lnTo>
                    <a:pt x="15239" y="15836"/>
                  </a:lnTo>
                  <a:lnTo>
                    <a:pt x="22732" y="12623"/>
                  </a:lnTo>
                  <a:lnTo>
                    <a:pt x="32956" y="8775"/>
                  </a:lnTo>
                  <a:lnTo>
                    <a:pt x="56514" y="952"/>
                  </a:lnTo>
                  <a:lnTo>
                    <a:pt x="59143" y="0"/>
                  </a:lnTo>
                  <a:close/>
                </a:path>
              </a:pathLst>
            </a:custGeom>
            <a:solidFill>
              <a:srgbClr val="E4C8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6" name="object 846">
              <a:extLst>
                <a:ext uri="{FF2B5EF4-FFF2-40B4-BE49-F238E27FC236}">
                  <a16:creationId xmlns:a16="http://schemas.microsoft.com/office/drawing/2014/main" id="{EDEC6825-02A1-8CBE-12FD-444401CDF19A}"/>
                </a:ext>
              </a:extLst>
            </p:cNvPr>
            <p:cNvSpPr/>
            <p:nvPr/>
          </p:nvSpPr>
          <p:spPr>
            <a:xfrm>
              <a:off x="6467978" y="270591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2" y="0"/>
                  </a:lnTo>
                </a:path>
              </a:pathLst>
            </a:custGeom>
            <a:ln w="3175">
              <a:solidFill>
                <a:srgbClr val="568B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7" name="object 847">
              <a:extLst>
                <a:ext uri="{FF2B5EF4-FFF2-40B4-BE49-F238E27FC236}">
                  <a16:creationId xmlns:a16="http://schemas.microsoft.com/office/drawing/2014/main" id="{7FA94341-0649-D405-705F-0750A0A63869}"/>
                </a:ext>
              </a:extLst>
            </p:cNvPr>
            <p:cNvSpPr/>
            <p:nvPr/>
          </p:nvSpPr>
          <p:spPr>
            <a:xfrm>
              <a:off x="6465491" y="2652892"/>
              <a:ext cx="36830" cy="53975"/>
            </a:xfrm>
            <a:custGeom>
              <a:avLst/>
              <a:gdLst/>
              <a:ahLst/>
              <a:cxnLst/>
              <a:rect l="l" t="t" r="r" b="b"/>
              <a:pathLst>
                <a:path w="36829" h="53975">
                  <a:moveTo>
                    <a:pt x="36283" y="0"/>
                  </a:moveTo>
                  <a:lnTo>
                    <a:pt x="27673" y="13525"/>
                  </a:lnTo>
                  <a:lnTo>
                    <a:pt x="19202" y="26962"/>
                  </a:lnTo>
                  <a:lnTo>
                    <a:pt x="14757" y="33477"/>
                  </a:lnTo>
                  <a:lnTo>
                    <a:pt x="11645" y="37693"/>
                  </a:lnTo>
                  <a:lnTo>
                    <a:pt x="4292" y="46888"/>
                  </a:lnTo>
                  <a:lnTo>
                    <a:pt x="0" y="51714"/>
                  </a:lnTo>
                  <a:lnTo>
                    <a:pt x="3517" y="53428"/>
                  </a:lnTo>
                  <a:lnTo>
                    <a:pt x="28219" y="19913"/>
                  </a:lnTo>
                  <a:lnTo>
                    <a:pt x="35547" y="2603"/>
                  </a:lnTo>
                  <a:lnTo>
                    <a:pt x="36283" y="0"/>
                  </a:lnTo>
                  <a:close/>
                </a:path>
              </a:pathLst>
            </a:custGeom>
            <a:solidFill>
              <a:srgbClr val="E4C8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48" name="object 848">
              <a:extLst>
                <a:ext uri="{FF2B5EF4-FFF2-40B4-BE49-F238E27FC236}">
                  <a16:creationId xmlns:a16="http://schemas.microsoft.com/office/drawing/2014/main" id="{609BD196-1478-3417-4CBA-1D1CA001D4D8}"/>
                </a:ext>
              </a:extLst>
            </p:cNvPr>
            <p:cNvPicPr/>
            <p:nvPr/>
          </p:nvPicPr>
          <p:blipFill>
            <a:blip r:embed="rId529" cstate="print"/>
            <a:stretch>
              <a:fillRect/>
            </a:stretch>
          </p:blipFill>
          <p:spPr>
            <a:xfrm>
              <a:off x="6043434" y="2812935"/>
              <a:ext cx="146316" cy="186689"/>
            </a:xfrm>
            <a:prstGeom prst="rect">
              <a:avLst/>
            </a:prstGeom>
          </p:spPr>
        </p:pic>
        <p:sp>
          <p:nvSpPr>
            <p:cNvPr id="2849" name="object 849">
              <a:extLst>
                <a:ext uri="{FF2B5EF4-FFF2-40B4-BE49-F238E27FC236}">
                  <a16:creationId xmlns:a16="http://schemas.microsoft.com/office/drawing/2014/main" id="{FED86BCF-A4B2-EACE-024E-3814385D3F1E}"/>
                </a:ext>
              </a:extLst>
            </p:cNvPr>
            <p:cNvSpPr/>
            <p:nvPr/>
          </p:nvSpPr>
          <p:spPr>
            <a:xfrm>
              <a:off x="6042894" y="2956533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0" y="522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0D8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50" name="object 850">
              <a:extLst>
                <a:ext uri="{FF2B5EF4-FFF2-40B4-BE49-F238E27FC236}">
                  <a16:creationId xmlns:a16="http://schemas.microsoft.com/office/drawing/2014/main" id="{BCD994DE-CE55-7D57-6187-EF5AA39B0DFA}"/>
                </a:ext>
              </a:extLst>
            </p:cNvPr>
            <p:cNvPicPr/>
            <p:nvPr/>
          </p:nvPicPr>
          <p:blipFill>
            <a:blip r:embed="rId530" cstate="print"/>
            <a:stretch>
              <a:fillRect/>
            </a:stretch>
          </p:blipFill>
          <p:spPr>
            <a:xfrm>
              <a:off x="6082563" y="2917291"/>
              <a:ext cx="91033" cy="74955"/>
            </a:xfrm>
            <a:prstGeom prst="rect">
              <a:avLst/>
            </a:prstGeom>
          </p:spPr>
        </p:pic>
        <p:pic>
          <p:nvPicPr>
            <p:cNvPr id="2851" name="object 851">
              <a:extLst>
                <a:ext uri="{FF2B5EF4-FFF2-40B4-BE49-F238E27FC236}">
                  <a16:creationId xmlns:a16="http://schemas.microsoft.com/office/drawing/2014/main" id="{20C4A778-E6F3-E823-367D-F44BF1F3825B}"/>
                </a:ext>
              </a:extLst>
            </p:cNvPr>
            <p:cNvPicPr/>
            <p:nvPr/>
          </p:nvPicPr>
          <p:blipFill>
            <a:blip r:embed="rId531" cstate="print"/>
            <a:stretch>
              <a:fillRect/>
            </a:stretch>
          </p:blipFill>
          <p:spPr>
            <a:xfrm>
              <a:off x="6084874" y="2844800"/>
              <a:ext cx="29971" cy="45097"/>
            </a:xfrm>
            <a:prstGeom prst="rect">
              <a:avLst/>
            </a:prstGeom>
          </p:spPr>
        </p:pic>
        <p:pic>
          <p:nvPicPr>
            <p:cNvPr id="2852" name="object 852">
              <a:extLst>
                <a:ext uri="{FF2B5EF4-FFF2-40B4-BE49-F238E27FC236}">
                  <a16:creationId xmlns:a16="http://schemas.microsoft.com/office/drawing/2014/main" id="{C2B495DC-2526-E803-4509-E1654C3E3001}"/>
                </a:ext>
              </a:extLst>
            </p:cNvPr>
            <p:cNvPicPr/>
            <p:nvPr/>
          </p:nvPicPr>
          <p:blipFill>
            <a:blip r:embed="rId532" cstate="print"/>
            <a:stretch>
              <a:fillRect/>
            </a:stretch>
          </p:blipFill>
          <p:spPr>
            <a:xfrm>
              <a:off x="6161963" y="2856192"/>
              <a:ext cx="6032" cy="53009"/>
            </a:xfrm>
            <a:prstGeom prst="rect">
              <a:avLst/>
            </a:prstGeom>
          </p:spPr>
        </p:pic>
        <p:sp>
          <p:nvSpPr>
            <p:cNvPr id="2853" name="object 853">
              <a:extLst>
                <a:ext uri="{FF2B5EF4-FFF2-40B4-BE49-F238E27FC236}">
                  <a16:creationId xmlns:a16="http://schemas.microsoft.com/office/drawing/2014/main" id="{D15A22D3-C4F8-3343-7E4D-E59FA62DE540}"/>
                </a:ext>
              </a:extLst>
            </p:cNvPr>
            <p:cNvSpPr/>
            <p:nvPr/>
          </p:nvSpPr>
          <p:spPr>
            <a:xfrm>
              <a:off x="6194136" y="2428686"/>
              <a:ext cx="174625" cy="225425"/>
            </a:xfrm>
            <a:custGeom>
              <a:avLst/>
              <a:gdLst/>
              <a:ahLst/>
              <a:cxnLst/>
              <a:rect l="l" t="t" r="r" b="b"/>
              <a:pathLst>
                <a:path w="174625" h="225425">
                  <a:moveTo>
                    <a:pt x="87725" y="0"/>
                  </a:moveTo>
                  <a:lnTo>
                    <a:pt x="72180" y="7495"/>
                  </a:lnTo>
                  <a:lnTo>
                    <a:pt x="61023" y="20691"/>
                  </a:lnTo>
                  <a:lnTo>
                    <a:pt x="58284" y="26811"/>
                  </a:lnTo>
                  <a:lnTo>
                    <a:pt x="51244" y="45697"/>
                  </a:lnTo>
                  <a:lnTo>
                    <a:pt x="48030" y="52292"/>
                  </a:lnTo>
                  <a:lnTo>
                    <a:pt x="25882" y="78666"/>
                  </a:lnTo>
                  <a:lnTo>
                    <a:pt x="24942" y="84623"/>
                  </a:lnTo>
                  <a:lnTo>
                    <a:pt x="25553" y="91742"/>
                  </a:lnTo>
                  <a:lnTo>
                    <a:pt x="29151" y="97790"/>
                  </a:lnTo>
                  <a:lnTo>
                    <a:pt x="34756" y="102718"/>
                  </a:lnTo>
                  <a:lnTo>
                    <a:pt x="41389" y="106479"/>
                  </a:lnTo>
                  <a:lnTo>
                    <a:pt x="38252" y="121745"/>
                  </a:lnTo>
                  <a:lnTo>
                    <a:pt x="39789" y="130051"/>
                  </a:lnTo>
                  <a:lnTo>
                    <a:pt x="36385" y="130521"/>
                  </a:lnTo>
                  <a:lnTo>
                    <a:pt x="33858" y="131879"/>
                  </a:lnTo>
                  <a:lnTo>
                    <a:pt x="29895" y="136490"/>
                  </a:lnTo>
                  <a:lnTo>
                    <a:pt x="29298" y="141023"/>
                  </a:lnTo>
                  <a:lnTo>
                    <a:pt x="31483" y="147742"/>
                  </a:lnTo>
                  <a:lnTo>
                    <a:pt x="33235" y="150206"/>
                  </a:lnTo>
                  <a:lnTo>
                    <a:pt x="35471" y="152263"/>
                  </a:lnTo>
                  <a:lnTo>
                    <a:pt x="28278" y="149021"/>
                  </a:lnTo>
                  <a:lnTo>
                    <a:pt x="5740" y="136756"/>
                  </a:lnTo>
                  <a:lnTo>
                    <a:pt x="4444" y="136490"/>
                  </a:lnTo>
                  <a:lnTo>
                    <a:pt x="2031" y="137163"/>
                  </a:lnTo>
                  <a:lnTo>
                    <a:pt x="1206" y="138547"/>
                  </a:lnTo>
                  <a:lnTo>
                    <a:pt x="0" y="144287"/>
                  </a:lnTo>
                  <a:lnTo>
                    <a:pt x="609" y="147894"/>
                  </a:lnTo>
                  <a:lnTo>
                    <a:pt x="34366" y="173993"/>
                  </a:lnTo>
                  <a:lnTo>
                    <a:pt x="28460" y="181727"/>
                  </a:lnTo>
                  <a:lnTo>
                    <a:pt x="20396" y="186235"/>
                  </a:lnTo>
                  <a:lnTo>
                    <a:pt x="16001" y="187353"/>
                  </a:lnTo>
                  <a:lnTo>
                    <a:pt x="8813" y="192458"/>
                  </a:lnTo>
                  <a:lnTo>
                    <a:pt x="6184" y="197310"/>
                  </a:lnTo>
                  <a:lnTo>
                    <a:pt x="8127" y="201260"/>
                  </a:lnTo>
                  <a:lnTo>
                    <a:pt x="14382" y="203621"/>
                  </a:lnTo>
                  <a:lnTo>
                    <a:pt x="21093" y="204168"/>
                  </a:lnTo>
                  <a:lnTo>
                    <a:pt x="27953" y="203353"/>
                  </a:lnTo>
                  <a:lnTo>
                    <a:pt x="37566" y="200726"/>
                  </a:lnTo>
                  <a:lnTo>
                    <a:pt x="40474" y="199609"/>
                  </a:lnTo>
                  <a:lnTo>
                    <a:pt x="43179" y="198199"/>
                  </a:lnTo>
                  <a:lnTo>
                    <a:pt x="41757" y="203190"/>
                  </a:lnTo>
                  <a:lnTo>
                    <a:pt x="40766" y="208422"/>
                  </a:lnTo>
                  <a:lnTo>
                    <a:pt x="43040" y="216779"/>
                  </a:lnTo>
                  <a:lnTo>
                    <a:pt x="45745" y="220208"/>
                  </a:lnTo>
                  <a:lnTo>
                    <a:pt x="51866" y="219802"/>
                  </a:lnTo>
                  <a:lnTo>
                    <a:pt x="58534" y="211762"/>
                  </a:lnTo>
                  <a:lnTo>
                    <a:pt x="61226" y="207635"/>
                  </a:lnTo>
                  <a:lnTo>
                    <a:pt x="63550" y="203317"/>
                  </a:lnTo>
                  <a:lnTo>
                    <a:pt x="63588" y="210340"/>
                  </a:lnTo>
                  <a:lnTo>
                    <a:pt x="64884" y="219243"/>
                  </a:lnTo>
                  <a:lnTo>
                    <a:pt x="67868" y="223751"/>
                  </a:lnTo>
                  <a:lnTo>
                    <a:pt x="70484" y="225428"/>
                  </a:lnTo>
                  <a:lnTo>
                    <a:pt x="76212" y="224628"/>
                  </a:lnTo>
                  <a:lnTo>
                    <a:pt x="78308" y="221859"/>
                  </a:lnTo>
                  <a:lnTo>
                    <a:pt x="83464" y="213185"/>
                  </a:lnTo>
                  <a:lnTo>
                    <a:pt x="86131" y="206594"/>
                  </a:lnTo>
                  <a:lnTo>
                    <a:pt x="87820" y="199774"/>
                  </a:lnTo>
                  <a:lnTo>
                    <a:pt x="89852" y="206263"/>
                  </a:lnTo>
                  <a:lnTo>
                    <a:pt x="92786" y="212461"/>
                  </a:lnTo>
                  <a:lnTo>
                    <a:pt x="98285" y="220665"/>
                  </a:lnTo>
                  <a:lnTo>
                    <a:pt x="100520" y="223307"/>
                  </a:lnTo>
                  <a:lnTo>
                    <a:pt x="106260" y="223802"/>
                  </a:lnTo>
                  <a:lnTo>
                    <a:pt x="108813" y="221961"/>
                  </a:lnTo>
                  <a:lnTo>
                    <a:pt x="111531" y="217300"/>
                  </a:lnTo>
                  <a:lnTo>
                    <a:pt x="112394" y="207851"/>
                  </a:lnTo>
                  <a:lnTo>
                    <a:pt x="112293" y="203838"/>
                  </a:lnTo>
                  <a:lnTo>
                    <a:pt x="111861" y="199875"/>
                  </a:lnTo>
                  <a:lnTo>
                    <a:pt x="115773" y="205679"/>
                  </a:lnTo>
                  <a:lnTo>
                    <a:pt x="120370" y="211013"/>
                  </a:lnTo>
                  <a:lnTo>
                    <a:pt x="127520" y="217427"/>
                  </a:lnTo>
                  <a:lnTo>
                    <a:pt x="129870" y="219192"/>
                  </a:lnTo>
                  <a:lnTo>
                    <a:pt x="135966" y="218570"/>
                  </a:lnTo>
                  <a:lnTo>
                    <a:pt x="138049" y="214722"/>
                  </a:lnTo>
                  <a:lnTo>
                    <a:pt x="138849" y="206632"/>
                  </a:lnTo>
                  <a:lnTo>
                    <a:pt x="137350" y="202136"/>
                  </a:lnTo>
                  <a:lnTo>
                    <a:pt x="135420" y="197881"/>
                  </a:lnTo>
                  <a:lnTo>
                    <a:pt x="140754" y="200180"/>
                  </a:lnTo>
                  <a:lnTo>
                    <a:pt x="147351" y="202312"/>
                  </a:lnTo>
                  <a:lnTo>
                    <a:pt x="154155" y="203541"/>
                  </a:lnTo>
                  <a:lnTo>
                    <a:pt x="160888" y="203400"/>
                  </a:lnTo>
                  <a:lnTo>
                    <a:pt x="167271" y="201425"/>
                  </a:lnTo>
                  <a:lnTo>
                    <a:pt x="169430" y="197589"/>
                  </a:lnTo>
                  <a:lnTo>
                    <a:pt x="167106" y="192598"/>
                  </a:lnTo>
                  <a:lnTo>
                    <a:pt x="160248" y="187061"/>
                  </a:lnTo>
                  <a:lnTo>
                    <a:pt x="155905" y="185677"/>
                  </a:lnTo>
                  <a:lnTo>
                    <a:pt x="147561" y="180330"/>
                  </a:lnTo>
                  <a:lnTo>
                    <a:pt x="144691" y="175237"/>
                  </a:lnTo>
                  <a:lnTo>
                    <a:pt x="141490" y="170919"/>
                  </a:lnTo>
                  <a:lnTo>
                    <a:pt x="151485" y="166843"/>
                  </a:lnTo>
                  <a:lnTo>
                    <a:pt x="174434" y="139080"/>
                  </a:lnTo>
                  <a:lnTo>
                    <a:pt x="172910" y="133416"/>
                  </a:lnTo>
                  <a:lnTo>
                    <a:pt x="171970" y="132070"/>
                  </a:lnTo>
                  <a:lnTo>
                    <a:pt x="169544" y="131562"/>
                  </a:lnTo>
                  <a:lnTo>
                    <a:pt x="168249" y="131905"/>
                  </a:lnTo>
                  <a:lnTo>
                    <a:pt x="147264" y="145040"/>
                  </a:lnTo>
                  <a:lnTo>
                    <a:pt x="140588" y="148643"/>
                  </a:lnTo>
                  <a:lnTo>
                    <a:pt x="142544" y="144795"/>
                  </a:lnTo>
                  <a:lnTo>
                    <a:pt x="143154" y="140338"/>
                  </a:lnTo>
                  <a:lnTo>
                    <a:pt x="141960" y="133696"/>
                  </a:lnTo>
                  <a:lnTo>
                    <a:pt x="139369" y="132006"/>
                  </a:lnTo>
                  <a:lnTo>
                    <a:pt x="136182" y="131232"/>
                  </a:lnTo>
                  <a:lnTo>
                    <a:pt x="136220" y="121262"/>
                  </a:lnTo>
                  <a:lnTo>
                    <a:pt x="135915" y="116182"/>
                  </a:lnTo>
                  <a:lnTo>
                    <a:pt x="134683" y="108232"/>
                  </a:lnTo>
                  <a:lnTo>
                    <a:pt x="136258" y="107635"/>
                  </a:lnTo>
                  <a:lnTo>
                    <a:pt x="143086" y="103103"/>
                  </a:lnTo>
                  <a:lnTo>
                    <a:pt x="147574" y="96654"/>
                  </a:lnTo>
                  <a:lnTo>
                    <a:pt x="148899" y="89070"/>
                  </a:lnTo>
                  <a:lnTo>
                    <a:pt x="146240" y="81130"/>
                  </a:lnTo>
                  <a:lnTo>
                    <a:pt x="143522" y="76825"/>
                  </a:lnTo>
                  <a:lnTo>
                    <a:pt x="139801" y="73282"/>
                  </a:lnTo>
                  <a:lnTo>
                    <a:pt x="137096" y="68964"/>
                  </a:lnTo>
                  <a:lnTo>
                    <a:pt x="133737" y="62120"/>
                  </a:lnTo>
                  <a:lnTo>
                    <a:pt x="131462" y="54665"/>
                  </a:lnTo>
                  <a:lnTo>
                    <a:pt x="126927" y="31964"/>
                  </a:lnTo>
                  <a:lnTo>
                    <a:pt x="124747" y="24525"/>
                  </a:lnTo>
                  <a:lnTo>
                    <a:pt x="121807" y="17378"/>
                  </a:lnTo>
                  <a:lnTo>
                    <a:pt x="117932" y="10760"/>
                  </a:lnTo>
                  <a:lnTo>
                    <a:pt x="104146" y="367"/>
                  </a:lnTo>
                  <a:lnTo>
                    <a:pt x="87725" y="0"/>
                  </a:lnTo>
                  <a:close/>
                </a:path>
              </a:pathLst>
            </a:custGeom>
            <a:solidFill>
              <a:srgbClr val="F9B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4" name="object 854">
              <a:extLst>
                <a:ext uri="{FF2B5EF4-FFF2-40B4-BE49-F238E27FC236}">
                  <a16:creationId xmlns:a16="http://schemas.microsoft.com/office/drawing/2014/main" id="{B5A2595D-3FBF-FFB1-7E7A-1FF68B0AFD65}"/>
                </a:ext>
              </a:extLst>
            </p:cNvPr>
            <p:cNvSpPr/>
            <p:nvPr/>
          </p:nvSpPr>
          <p:spPr>
            <a:xfrm>
              <a:off x="6238938" y="2566225"/>
              <a:ext cx="86995" cy="35560"/>
            </a:xfrm>
            <a:custGeom>
              <a:avLst/>
              <a:gdLst/>
              <a:ahLst/>
              <a:cxnLst/>
              <a:rect l="l" t="t" r="r" b="b"/>
              <a:pathLst>
                <a:path w="86995" h="35560">
                  <a:moveTo>
                    <a:pt x="15887" y="8064"/>
                  </a:moveTo>
                  <a:lnTo>
                    <a:pt x="15748" y="3467"/>
                  </a:lnTo>
                  <a:lnTo>
                    <a:pt x="12344" y="114"/>
                  </a:lnTo>
                  <a:lnTo>
                    <a:pt x="7708" y="0"/>
                  </a:lnTo>
                  <a:lnTo>
                    <a:pt x="3416" y="139"/>
                  </a:lnTo>
                  <a:lnTo>
                    <a:pt x="0" y="3657"/>
                  </a:lnTo>
                  <a:lnTo>
                    <a:pt x="0" y="8178"/>
                  </a:lnTo>
                  <a:lnTo>
                    <a:pt x="127" y="12407"/>
                  </a:lnTo>
                  <a:lnTo>
                    <a:pt x="3517" y="15748"/>
                  </a:lnTo>
                  <a:lnTo>
                    <a:pt x="8166" y="15875"/>
                  </a:lnTo>
                  <a:lnTo>
                    <a:pt x="12446" y="15760"/>
                  </a:lnTo>
                  <a:lnTo>
                    <a:pt x="15824" y="12280"/>
                  </a:lnTo>
                  <a:lnTo>
                    <a:pt x="15887" y="8064"/>
                  </a:lnTo>
                  <a:close/>
                </a:path>
                <a:path w="86995" h="35560">
                  <a:moveTo>
                    <a:pt x="59258" y="24066"/>
                  </a:moveTo>
                  <a:lnTo>
                    <a:pt x="59055" y="23545"/>
                  </a:lnTo>
                  <a:lnTo>
                    <a:pt x="57861" y="22428"/>
                  </a:lnTo>
                  <a:lnTo>
                    <a:pt x="56642" y="22479"/>
                  </a:lnTo>
                  <a:lnTo>
                    <a:pt x="50876" y="28638"/>
                  </a:lnTo>
                  <a:lnTo>
                    <a:pt x="45618" y="31407"/>
                  </a:lnTo>
                  <a:lnTo>
                    <a:pt x="34010" y="31496"/>
                  </a:lnTo>
                  <a:lnTo>
                    <a:pt x="28765" y="26200"/>
                  </a:lnTo>
                  <a:lnTo>
                    <a:pt x="27546" y="26174"/>
                  </a:lnTo>
                  <a:lnTo>
                    <a:pt x="26416" y="27266"/>
                  </a:lnTo>
                  <a:lnTo>
                    <a:pt x="26225" y="27736"/>
                  </a:lnTo>
                  <a:lnTo>
                    <a:pt x="26225" y="28879"/>
                  </a:lnTo>
                  <a:lnTo>
                    <a:pt x="26390" y="29311"/>
                  </a:lnTo>
                  <a:lnTo>
                    <a:pt x="32283" y="35344"/>
                  </a:lnTo>
                  <a:lnTo>
                    <a:pt x="40982" y="35280"/>
                  </a:lnTo>
                  <a:lnTo>
                    <a:pt x="47091" y="35102"/>
                  </a:lnTo>
                  <a:lnTo>
                    <a:pt x="53047" y="31940"/>
                  </a:lnTo>
                  <a:lnTo>
                    <a:pt x="59080" y="25527"/>
                  </a:lnTo>
                  <a:lnTo>
                    <a:pt x="59258" y="25044"/>
                  </a:lnTo>
                  <a:lnTo>
                    <a:pt x="59258" y="24574"/>
                  </a:lnTo>
                  <a:lnTo>
                    <a:pt x="59258" y="24066"/>
                  </a:lnTo>
                  <a:close/>
                </a:path>
                <a:path w="86995" h="35560">
                  <a:moveTo>
                    <a:pt x="86791" y="8229"/>
                  </a:moveTo>
                  <a:lnTo>
                    <a:pt x="86652" y="3632"/>
                  </a:lnTo>
                  <a:lnTo>
                    <a:pt x="83223" y="279"/>
                  </a:lnTo>
                  <a:lnTo>
                    <a:pt x="78613" y="165"/>
                  </a:lnTo>
                  <a:lnTo>
                    <a:pt x="74320" y="304"/>
                  </a:lnTo>
                  <a:lnTo>
                    <a:pt x="70904" y="3822"/>
                  </a:lnTo>
                  <a:lnTo>
                    <a:pt x="70916" y="8343"/>
                  </a:lnTo>
                  <a:lnTo>
                    <a:pt x="71018" y="12458"/>
                  </a:lnTo>
                  <a:lnTo>
                    <a:pt x="74244" y="15735"/>
                  </a:lnTo>
                  <a:lnTo>
                    <a:pt x="78244" y="16040"/>
                  </a:lnTo>
                  <a:lnTo>
                    <a:pt x="79425" y="16040"/>
                  </a:lnTo>
                  <a:lnTo>
                    <a:pt x="83540" y="15735"/>
                  </a:lnTo>
                  <a:lnTo>
                    <a:pt x="86728" y="12331"/>
                  </a:lnTo>
                  <a:lnTo>
                    <a:pt x="86791" y="8229"/>
                  </a:lnTo>
                  <a:close/>
                </a:path>
              </a:pathLst>
            </a:custGeom>
            <a:solidFill>
              <a:srgbClr val="966F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5" name="object 855">
              <a:extLst>
                <a:ext uri="{FF2B5EF4-FFF2-40B4-BE49-F238E27FC236}">
                  <a16:creationId xmlns:a16="http://schemas.microsoft.com/office/drawing/2014/main" id="{607D3093-30AE-D6F8-04E1-DE6152687A87}"/>
                </a:ext>
              </a:extLst>
            </p:cNvPr>
            <p:cNvSpPr/>
            <p:nvPr/>
          </p:nvSpPr>
          <p:spPr>
            <a:xfrm>
              <a:off x="6233548" y="253427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34" y="0"/>
                  </a:lnTo>
                </a:path>
              </a:pathLst>
            </a:custGeom>
            <a:ln w="3175">
              <a:solidFill>
                <a:srgbClr val="598E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6" name="object 856">
              <a:extLst>
                <a:ext uri="{FF2B5EF4-FFF2-40B4-BE49-F238E27FC236}">
                  <a16:creationId xmlns:a16="http://schemas.microsoft.com/office/drawing/2014/main" id="{95E54828-849C-69E1-D65D-C736DDBDA0C7}"/>
                </a:ext>
              </a:extLst>
            </p:cNvPr>
            <p:cNvSpPr/>
            <p:nvPr/>
          </p:nvSpPr>
          <p:spPr>
            <a:xfrm>
              <a:off x="6232009" y="2475382"/>
              <a:ext cx="23495" cy="60325"/>
            </a:xfrm>
            <a:custGeom>
              <a:avLst/>
              <a:gdLst/>
              <a:ahLst/>
              <a:cxnLst/>
              <a:rect l="l" t="t" r="r" b="b"/>
              <a:pathLst>
                <a:path w="23495" h="60325">
                  <a:moveTo>
                    <a:pt x="23088" y="0"/>
                  </a:moveTo>
                  <a:lnTo>
                    <a:pt x="4838" y="34429"/>
                  </a:lnTo>
                  <a:lnTo>
                    <a:pt x="0" y="57975"/>
                  </a:lnTo>
                  <a:lnTo>
                    <a:pt x="3517" y="59778"/>
                  </a:lnTo>
                  <a:lnTo>
                    <a:pt x="5562" y="48971"/>
                  </a:lnTo>
                  <a:lnTo>
                    <a:pt x="6794" y="43738"/>
                  </a:lnTo>
                  <a:lnTo>
                    <a:pt x="9182" y="35953"/>
                  </a:lnTo>
                  <a:lnTo>
                    <a:pt x="12865" y="25654"/>
                  </a:lnTo>
                  <a:lnTo>
                    <a:pt x="22110" y="2628"/>
                  </a:lnTo>
                  <a:lnTo>
                    <a:pt x="23088" y="0"/>
                  </a:lnTo>
                  <a:close/>
                </a:path>
              </a:pathLst>
            </a:custGeom>
            <a:solidFill>
              <a:srgbClr val="DDA0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7" name="object 857">
              <a:extLst>
                <a:ext uri="{FF2B5EF4-FFF2-40B4-BE49-F238E27FC236}">
                  <a16:creationId xmlns:a16="http://schemas.microsoft.com/office/drawing/2014/main" id="{7D25BE16-BD66-E0E3-368F-625A1E642D47}"/>
                </a:ext>
              </a:extLst>
            </p:cNvPr>
            <p:cNvSpPr/>
            <p:nvPr/>
          </p:nvSpPr>
          <p:spPr>
            <a:xfrm>
              <a:off x="6330685" y="253618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216" y="0"/>
                  </a:lnTo>
                </a:path>
              </a:pathLst>
            </a:custGeom>
            <a:ln w="3175">
              <a:solidFill>
                <a:srgbClr val="5B8F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8" name="object 858">
              <a:extLst>
                <a:ext uri="{FF2B5EF4-FFF2-40B4-BE49-F238E27FC236}">
                  <a16:creationId xmlns:a16="http://schemas.microsoft.com/office/drawing/2014/main" id="{6F4C86CB-8394-7203-A83F-540BD06C24F8}"/>
                </a:ext>
              </a:extLst>
            </p:cNvPr>
            <p:cNvSpPr/>
            <p:nvPr/>
          </p:nvSpPr>
          <p:spPr>
            <a:xfrm>
              <a:off x="6312837" y="2475786"/>
              <a:ext cx="19685" cy="61594"/>
            </a:xfrm>
            <a:custGeom>
              <a:avLst/>
              <a:gdLst/>
              <a:ahLst/>
              <a:cxnLst/>
              <a:rect l="l" t="t" r="r" b="b"/>
              <a:pathLst>
                <a:path w="19685" h="61594">
                  <a:moveTo>
                    <a:pt x="0" y="0"/>
                  </a:moveTo>
                  <a:lnTo>
                    <a:pt x="4724" y="15316"/>
                  </a:lnTo>
                  <a:lnTo>
                    <a:pt x="9512" y="30467"/>
                  </a:lnTo>
                  <a:lnTo>
                    <a:pt x="11607" y="38074"/>
                  </a:lnTo>
                  <a:lnTo>
                    <a:pt x="12839" y="43167"/>
                  </a:lnTo>
                  <a:lnTo>
                    <a:pt x="15087" y="54686"/>
                  </a:lnTo>
                  <a:lnTo>
                    <a:pt x="16001" y="61112"/>
                  </a:lnTo>
                  <a:lnTo>
                    <a:pt x="19570" y="59537"/>
                  </a:lnTo>
                  <a:lnTo>
                    <a:pt x="19583" y="59359"/>
                  </a:lnTo>
                  <a:lnTo>
                    <a:pt x="19583" y="57734"/>
                  </a:lnTo>
                  <a:lnTo>
                    <a:pt x="9982" y="19024"/>
                  </a:lnTo>
                  <a:lnTo>
                    <a:pt x="1511" y="22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A0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59" name="object 859">
              <a:extLst>
                <a:ext uri="{FF2B5EF4-FFF2-40B4-BE49-F238E27FC236}">
                  <a16:creationId xmlns:a16="http://schemas.microsoft.com/office/drawing/2014/main" id="{2F67C434-98E7-6DFB-5AD0-5BF3E410D2F7}"/>
                </a:ext>
              </a:extLst>
            </p:cNvPr>
            <p:cNvPicPr/>
            <p:nvPr/>
          </p:nvPicPr>
          <p:blipFill>
            <a:blip r:embed="rId5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4206" y="2414092"/>
              <a:ext cx="18643" cy="65049"/>
            </a:xfrm>
            <a:prstGeom prst="rect">
              <a:avLst/>
            </a:prstGeom>
          </p:spPr>
        </p:pic>
        <p:pic>
          <p:nvPicPr>
            <p:cNvPr id="2860" name="object 860">
              <a:extLst>
                <a:ext uri="{FF2B5EF4-FFF2-40B4-BE49-F238E27FC236}">
                  <a16:creationId xmlns:a16="http://schemas.microsoft.com/office/drawing/2014/main" id="{59AEE400-4499-DA3C-3AAF-621DB6103281}"/>
                </a:ext>
              </a:extLst>
            </p:cNvPr>
            <p:cNvPicPr/>
            <p:nvPr/>
          </p:nvPicPr>
          <p:blipFill>
            <a:blip r:embed="rId5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5993" y="2339314"/>
              <a:ext cx="106571" cy="154825"/>
            </a:xfrm>
            <a:prstGeom prst="rect">
              <a:avLst/>
            </a:prstGeom>
          </p:spPr>
        </p:pic>
        <p:pic>
          <p:nvPicPr>
            <p:cNvPr id="2861" name="object 861">
              <a:extLst>
                <a:ext uri="{FF2B5EF4-FFF2-40B4-BE49-F238E27FC236}">
                  <a16:creationId xmlns:a16="http://schemas.microsoft.com/office/drawing/2014/main" id="{B8791B3A-CFE8-C31D-3CF1-FF96AF1DB989}"/>
                </a:ext>
              </a:extLst>
            </p:cNvPr>
            <p:cNvPicPr/>
            <p:nvPr/>
          </p:nvPicPr>
          <p:blipFill>
            <a:blip r:embed="rId535" cstate="print"/>
            <a:stretch>
              <a:fillRect/>
            </a:stretch>
          </p:blipFill>
          <p:spPr>
            <a:xfrm>
              <a:off x="6550748" y="2361082"/>
              <a:ext cx="70510" cy="63347"/>
            </a:xfrm>
            <a:prstGeom prst="rect">
              <a:avLst/>
            </a:prstGeom>
          </p:spPr>
        </p:pic>
        <p:sp>
          <p:nvSpPr>
            <p:cNvPr id="2862" name="object 862">
              <a:extLst>
                <a:ext uri="{FF2B5EF4-FFF2-40B4-BE49-F238E27FC236}">
                  <a16:creationId xmlns:a16="http://schemas.microsoft.com/office/drawing/2014/main" id="{6FE5A1CB-9832-DA2B-68E8-2918A5A6BCED}"/>
                </a:ext>
              </a:extLst>
            </p:cNvPr>
            <p:cNvSpPr/>
            <p:nvPr/>
          </p:nvSpPr>
          <p:spPr>
            <a:xfrm>
              <a:off x="6611848" y="242437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428" y="0"/>
                  </a:lnTo>
                </a:path>
              </a:pathLst>
            </a:custGeom>
            <a:ln w="3175">
              <a:solidFill>
                <a:srgbClr val="699A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3" name="object 863">
              <a:extLst>
                <a:ext uri="{FF2B5EF4-FFF2-40B4-BE49-F238E27FC236}">
                  <a16:creationId xmlns:a16="http://schemas.microsoft.com/office/drawing/2014/main" id="{8927DB67-B8AB-8893-0744-5C98141348B4}"/>
                </a:ext>
              </a:extLst>
            </p:cNvPr>
            <p:cNvSpPr/>
            <p:nvPr/>
          </p:nvSpPr>
          <p:spPr>
            <a:xfrm>
              <a:off x="6358682" y="2357171"/>
              <a:ext cx="179070" cy="222250"/>
            </a:xfrm>
            <a:custGeom>
              <a:avLst/>
              <a:gdLst/>
              <a:ahLst/>
              <a:cxnLst/>
              <a:rect l="l" t="t" r="r" b="b"/>
              <a:pathLst>
                <a:path w="179070" h="222250">
                  <a:moveTo>
                    <a:pt x="143073" y="0"/>
                  </a:moveTo>
                  <a:lnTo>
                    <a:pt x="125908" y="1837"/>
                  </a:lnTo>
                  <a:lnTo>
                    <a:pt x="110959" y="10521"/>
                  </a:lnTo>
                  <a:lnTo>
                    <a:pt x="106328" y="15358"/>
                  </a:lnTo>
                  <a:lnTo>
                    <a:pt x="93344" y="30778"/>
                  </a:lnTo>
                  <a:lnTo>
                    <a:pt x="88114" y="35917"/>
                  </a:lnTo>
                  <a:lnTo>
                    <a:pt x="58394" y="53320"/>
                  </a:lnTo>
                  <a:lnTo>
                    <a:pt x="55498" y="58629"/>
                  </a:lnTo>
                  <a:lnTo>
                    <a:pt x="53690" y="65536"/>
                  </a:lnTo>
                  <a:lnTo>
                    <a:pt x="55052" y="72439"/>
                  </a:lnTo>
                  <a:lnTo>
                    <a:pt x="58679" y="78958"/>
                  </a:lnTo>
                  <a:lnTo>
                    <a:pt x="63665" y="84715"/>
                  </a:lnTo>
                  <a:lnTo>
                    <a:pt x="55575" y="98050"/>
                  </a:lnTo>
                  <a:lnTo>
                    <a:pt x="54241" y="106406"/>
                  </a:lnTo>
                  <a:lnTo>
                    <a:pt x="50850" y="105695"/>
                  </a:lnTo>
                  <a:lnTo>
                    <a:pt x="48031" y="106140"/>
                  </a:lnTo>
                  <a:lnTo>
                    <a:pt x="46024" y="107118"/>
                  </a:lnTo>
                  <a:lnTo>
                    <a:pt x="42748" y="109124"/>
                  </a:lnTo>
                  <a:lnTo>
                    <a:pt x="40678" y="113201"/>
                  </a:lnTo>
                  <a:lnTo>
                    <a:pt x="40449" y="120262"/>
                  </a:lnTo>
                  <a:lnTo>
                    <a:pt x="41287" y="123183"/>
                  </a:lnTo>
                  <a:lnTo>
                    <a:pt x="42697" y="125850"/>
                  </a:lnTo>
                  <a:lnTo>
                    <a:pt x="37023" y="120384"/>
                  </a:lnTo>
                  <a:lnTo>
                    <a:pt x="19926" y="101276"/>
                  </a:lnTo>
                  <a:lnTo>
                    <a:pt x="18770" y="100552"/>
                  </a:lnTo>
                  <a:lnTo>
                    <a:pt x="16306" y="100399"/>
                  </a:lnTo>
                  <a:lnTo>
                    <a:pt x="15024" y="101415"/>
                  </a:lnTo>
                  <a:lnTo>
                    <a:pt x="11988" y="106445"/>
                  </a:lnTo>
                  <a:lnTo>
                    <a:pt x="11328" y="110051"/>
                  </a:lnTo>
                  <a:lnTo>
                    <a:pt x="12090" y="118294"/>
                  </a:lnTo>
                  <a:lnTo>
                    <a:pt x="14249" y="122815"/>
                  </a:lnTo>
                  <a:lnTo>
                    <a:pt x="20967" y="133584"/>
                  </a:lnTo>
                  <a:lnTo>
                    <a:pt x="26276" y="139503"/>
                  </a:lnTo>
                  <a:lnTo>
                    <a:pt x="34366" y="145942"/>
                  </a:lnTo>
                  <a:lnTo>
                    <a:pt x="26200" y="151276"/>
                  </a:lnTo>
                  <a:lnTo>
                    <a:pt x="17094" y="152800"/>
                  </a:lnTo>
                  <a:lnTo>
                    <a:pt x="12572" y="152380"/>
                  </a:lnTo>
                  <a:lnTo>
                    <a:pt x="4102" y="154781"/>
                  </a:lnTo>
                  <a:lnTo>
                    <a:pt x="0" y="158464"/>
                  </a:lnTo>
                  <a:lnTo>
                    <a:pt x="507" y="162845"/>
                  </a:lnTo>
                  <a:lnTo>
                    <a:pt x="5591" y="167158"/>
                  </a:lnTo>
                  <a:lnTo>
                    <a:pt x="11725" y="169925"/>
                  </a:lnTo>
                  <a:lnTo>
                    <a:pt x="18463" y="171464"/>
                  </a:lnTo>
                  <a:lnTo>
                    <a:pt x="28397" y="172205"/>
                  </a:lnTo>
                  <a:lnTo>
                    <a:pt x="31508" y="172154"/>
                  </a:lnTo>
                  <a:lnTo>
                    <a:pt x="34543" y="171723"/>
                  </a:lnTo>
                  <a:lnTo>
                    <a:pt x="31534" y="175939"/>
                  </a:lnTo>
                  <a:lnTo>
                    <a:pt x="28828" y="180536"/>
                  </a:lnTo>
                  <a:lnTo>
                    <a:pt x="28155" y="189172"/>
                  </a:lnTo>
                  <a:lnTo>
                    <a:pt x="29552" y="193325"/>
                  </a:lnTo>
                  <a:lnTo>
                    <a:pt x="35458" y="194976"/>
                  </a:lnTo>
                  <a:lnTo>
                    <a:pt x="38074" y="193655"/>
                  </a:lnTo>
                  <a:lnTo>
                    <a:pt x="44437" y="189655"/>
                  </a:lnTo>
                  <a:lnTo>
                    <a:pt x="48348" y="186670"/>
                  </a:lnTo>
                  <a:lnTo>
                    <a:pt x="51993" y="183394"/>
                  </a:lnTo>
                  <a:lnTo>
                    <a:pt x="50711" y="186645"/>
                  </a:lnTo>
                  <a:lnTo>
                    <a:pt x="49669" y="190011"/>
                  </a:lnTo>
                  <a:lnTo>
                    <a:pt x="47929" y="198824"/>
                  </a:lnTo>
                  <a:lnTo>
                    <a:pt x="49199" y="204069"/>
                  </a:lnTo>
                  <a:lnTo>
                    <a:pt x="51117" y="206533"/>
                  </a:lnTo>
                  <a:lnTo>
                    <a:pt x="56756" y="207714"/>
                  </a:lnTo>
                  <a:lnTo>
                    <a:pt x="59677" y="205809"/>
                  </a:lnTo>
                  <a:lnTo>
                    <a:pt x="67449" y="199358"/>
                  </a:lnTo>
                  <a:lnTo>
                    <a:pt x="72174" y="194062"/>
                  </a:lnTo>
                  <a:lnTo>
                    <a:pt x="76047" y="188194"/>
                  </a:lnTo>
                  <a:lnTo>
                    <a:pt x="75780" y="194989"/>
                  </a:lnTo>
                  <a:lnTo>
                    <a:pt x="76466" y="201809"/>
                  </a:lnTo>
                  <a:lnTo>
                    <a:pt x="78892" y="211385"/>
                  </a:lnTo>
                  <a:lnTo>
                    <a:pt x="80111" y="214623"/>
                  </a:lnTo>
                  <a:lnTo>
                    <a:pt x="85369" y="217023"/>
                  </a:lnTo>
                  <a:lnTo>
                    <a:pt x="88379" y="216147"/>
                  </a:lnTo>
                  <a:lnTo>
                    <a:pt x="92494" y="212667"/>
                  </a:lnTo>
                  <a:lnTo>
                    <a:pt x="96481" y="204069"/>
                  </a:lnTo>
                  <a:lnTo>
                    <a:pt x="97751" y="200272"/>
                  </a:lnTo>
                  <a:lnTo>
                    <a:pt x="98666" y="196373"/>
                  </a:lnTo>
                  <a:lnTo>
                    <a:pt x="100393" y="203155"/>
                  </a:lnTo>
                  <a:lnTo>
                    <a:pt x="102946" y="209721"/>
                  </a:lnTo>
                  <a:lnTo>
                    <a:pt x="107518" y="218166"/>
                  </a:lnTo>
                  <a:lnTo>
                    <a:pt x="109131" y="220605"/>
                  </a:lnTo>
                  <a:lnTo>
                    <a:pt x="115100" y="222078"/>
                  </a:lnTo>
                  <a:lnTo>
                    <a:pt x="118351" y="219144"/>
                  </a:lnTo>
                  <a:lnTo>
                    <a:pt x="121792" y="211791"/>
                  </a:lnTo>
                  <a:lnTo>
                    <a:pt x="121919" y="207041"/>
                  </a:lnTo>
                  <a:lnTo>
                    <a:pt x="121526" y="202406"/>
                  </a:lnTo>
                  <a:lnTo>
                    <a:pt x="125780" y="206381"/>
                  </a:lnTo>
                  <a:lnTo>
                    <a:pt x="131264" y="210592"/>
                  </a:lnTo>
                  <a:lnTo>
                    <a:pt x="137258" y="214029"/>
                  </a:lnTo>
                  <a:lnTo>
                    <a:pt x="143647" y="216157"/>
                  </a:lnTo>
                  <a:lnTo>
                    <a:pt x="150317" y="216439"/>
                  </a:lnTo>
                  <a:lnTo>
                    <a:pt x="153657" y="213569"/>
                  </a:lnTo>
                  <a:lnTo>
                    <a:pt x="153149" y="208070"/>
                  </a:lnTo>
                  <a:lnTo>
                    <a:pt x="148551" y="200552"/>
                  </a:lnTo>
                  <a:lnTo>
                    <a:pt x="144919" y="197808"/>
                  </a:lnTo>
                  <a:lnTo>
                    <a:pt x="138836" y="189947"/>
                  </a:lnTo>
                  <a:lnTo>
                    <a:pt x="137858" y="184181"/>
                  </a:lnTo>
                  <a:lnTo>
                    <a:pt x="136309" y="179050"/>
                  </a:lnTo>
                  <a:lnTo>
                    <a:pt x="147065" y="178568"/>
                  </a:lnTo>
                  <a:lnTo>
                    <a:pt x="178485" y="154273"/>
                  </a:lnTo>
                  <a:lnTo>
                    <a:pt x="178053" y="152698"/>
                  </a:lnTo>
                  <a:lnTo>
                    <a:pt x="175958" y="151403"/>
                  </a:lnTo>
                  <a:lnTo>
                    <a:pt x="174612" y="151301"/>
                  </a:lnTo>
                  <a:lnTo>
                    <a:pt x="150441" y="156607"/>
                  </a:lnTo>
                  <a:lnTo>
                    <a:pt x="142951" y="157753"/>
                  </a:lnTo>
                  <a:lnTo>
                    <a:pt x="146062" y="154806"/>
                  </a:lnTo>
                  <a:lnTo>
                    <a:pt x="148145" y="150806"/>
                  </a:lnTo>
                  <a:lnTo>
                    <a:pt x="149237" y="144151"/>
                  </a:lnTo>
                  <a:lnTo>
                    <a:pt x="147396" y="141687"/>
                  </a:lnTo>
                  <a:lnTo>
                    <a:pt x="144640" y="139871"/>
                  </a:lnTo>
                  <a:lnTo>
                    <a:pt x="148018" y="130486"/>
                  </a:lnTo>
                  <a:lnTo>
                    <a:pt x="149428" y="125622"/>
                  </a:lnTo>
                  <a:lnTo>
                    <a:pt x="150952" y="117722"/>
                  </a:lnTo>
                  <a:lnTo>
                    <a:pt x="152628" y="117684"/>
                  </a:lnTo>
                  <a:lnTo>
                    <a:pt x="160579" y="115712"/>
                  </a:lnTo>
                  <a:lnTo>
                    <a:pt x="166974" y="111147"/>
                  </a:lnTo>
                  <a:lnTo>
                    <a:pt x="170771" y="104443"/>
                  </a:lnTo>
                  <a:lnTo>
                    <a:pt x="170929" y="96056"/>
                  </a:lnTo>
                  <a:lnTo>
                    <a:pt x="169824" y="91116"/>
                  </a:lnTo>
                  <a:lnTo>
                    <a:pt x="167500" y="86506"/>
                  </a:lnTo>
                  <a:lnTo>
                    <a:pt x="166408" y="81540"/>
                  </a:lnTo>
                  <a:lnTo>
                    <a:pt x="165543" y="73965"/>
                  </a:lnTo>
                  <a:lnTo>
                    <a:pt x="165903" y="66178"/>
                  </a:lnTo>
                  <a:lnTo>
                    <a:pt x="169253" y="43285"/>
                  </a:lnTo>
                  <a:lnTo>
                    <a:pt x="169702" y="35544"/>
                  </a:lnTo>
                  <a:lnTo>
                    <a:pt x="169338" y="27826"/>
                  </a:lnTo>
                  <a:lnTo>
                    <a:pt x="167919" y="20300"/>
                  </a:lnTo>
                  <a:lnTo>
                    <a:pt x="158421" y="5867"/>
                  </a:lnTo>
                  <a:lnTo>
                    <a:pt x="143073" y="0"/>
                  </a:lnTo>
                  <a:close/>
                </a:path>
              </a:pathLst>
            </a:custGeom>
            <a:solidFill>
              <a:srgbClr val="EB5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4" name="object 864">
              <a:extLst>
                <a:ext uri="{FF2B5EF4-FFF2-40B4-BE49-F238E27FC236}">
                  <a16:creationId xmlns:a16="http://schemas.microsoft.com/office/drawing/2014/main" id="{1604FAEA-CA07-2F74-12AB-D51D0483C994}"/>
                </a:ext>
              </a:extLst>
            </p:cNvPr>
            <p:cNvSpPr/>
            <p:nvPr/>
          </p:nvSpPr>
          <p:spPr>
            <a:xfrm>
              <a:off x="6412001" y="2473527"/>
              <a:ext cx="83185" cy="46990"/>
            </a:xfrm>
            <a:custGeom>
              <a:avLst/>
              <a:gdLst/>
              <a:ahLst/>
              <a:cxnLst/>
              <a:rect l="l" t="t" r="r" b="b"/>
              <a:pathLst>
                <a:path w="83185" h="46989">
                  <a:moveTo>
                    <a:pt x="15875" y="8597"/>
                  </a:moveTo>
                  <a:lnTo>
                    <a:pt x="15748" y="5372"/>
                  </a:lnTo>
                  <a:lnTo>
                    <a:pt x="13627" y="2413"/>
                  </a:lnTo>
                  <a:lnTo>
                    <a:pt x="6197" y="0"/>
                  </a:lnTo>
                  <a:lnTo>
                    <a:pt x="1727" y="2311"/>
                  </a:lnTo>
                  <a:lnTo>
                    <a:pt x="152" y="7188"/>
                  </a:lnTo>
                  <a:lnTo>
                    <a:pt x="25" y="7912"/>
                  </a:lnTo>
                  <a:lnTo>
                    <a:pt x="0" y="9258"/>
                  </a:lnTo>
                  <a:lnTo>
                    <a:pt x="127" y="12484"/>
                  </a:lnTo>
                  <a:lnTo>
                    <a:pt x="2235" y="15430"/>
                  </a:lnTo>
                  <a:lnTo>
                    <a:pt x="9664" y="17818"/>
                  </a:lnTo>
                  <a:lnTo>
                    <a:pt x="14147" y="15544"/>
                  </a:lnTo>
                  <a:lnTo>
                    <a:pt x="15722" y="10655"/>
                  </a:lnTo>
                  <a:lnTo>
                    <a:pt x="15849" y="9931"/>
                  </a:lnTo>
                  <a:lnTo>
                    <a:pt x="15875" y="9220"/>
                  </a:lnTo>
                  <a:lnTo>
                    <a:pt x="15875" y="8597"/>
                  </a:lnTo>
                  <a:close/>
                </a:path>
                <a:path w="83185" h="46989">
                  <a:moveTo>
                    <a:pt x="50774" y="41376"/>
                  </a:moveTo>
                  <a:lnTo>
                    <a:pt x="50749" y="40728"/>
                  </a:lnTo>
                  <a:lnTo>
                    <a:pt x="50571" y="40271"/>
                  </a:lnTo>
                  <a:lnTo>
                    <a:pt x="50076" y="39344"/>
                  </a:lnTo>
                  <a:lnTo>
                    <a:pt x="48920" y="38950"/>
                  </a:lnTo>
                  <a:lnTo>
                    <a:pt x="41402" y="42824"/>
                  </a:lnTo>
                  <a:lnTo>
                    <a:pt x="35521" y="43675"/>
                  </a:lnTo>
                  <a:lnTo>
                    <a:pt x="24574" y="39852"/>
                  </a:lnTo>
                  <a:lnTo>
                    <a:pt x="21526" y="33375"/>
                  </a:lnTo>
                  <a:lnTo>
                    <a:pt x="20853" y="32969"/>
                  </a:lnTo>
                  <a:lnTo>
                    <a:pt x="18161" y="35217"/>
                  </a:lnTo>
                  <a:lnTo>
                    <a:pt x="21653" y="42900"/>
                  </a:lnTo>
                  <a:lnTo>
                    <a:pt x="29857" y="45770"/>
                  </a:lnTo>
                  <a:lnTo>
                    <a:pt x="31623" y="46342"/>
                  </a:lnTo>
                  <a:lnTo>
                    <a:pt x="33451" y="46647"/>
                  </a:lnTo>
                  <a:lnTo>
                    <a:pt x="36410" y="46697"/>
                  </a:lnTo>
                  <a:lnTo>
                    <a:pt x="40538" y="46596"/>
                  </a:lnTo>
                  <a:lnTo>
                    <a:pt x="44996" y="45313"/>
                  </a:lnTo>
                  <a:lnTo>
                    <a:pt x="50342" y="42570"/>
                  </a:lnTo>
                  <a:lnTo>
                    <a:pt x="50711" y="41998"/>
                  </a:lnTo>
                  <a:lnTo>
                    <a:pt x="50774" y="41376"/>
                  </a:lnTo>
                  <a:close/>
                </a:path>
                <a:path w="83185" h="46989">
                  <a:moveTo>
                    <a:pt x="82600" y="29540"/>
                  </a:moveTo>
                  <a:lnTo>
                    <a:pt x="80467" y="26428"/>
                  </a:lnTo>
                  <a:lnTo>
                    <a:pt x="76390" y="25107"/>
                  </a:lnTo>
                  <a:lnTo>
                    <a:pt x="75666" y="24980"/>
                  </a:lnTo>
                  <a:lnTo>
                    <a:pt x="74333" y="24955"/>
                  </a:lnTo>
                  <a:lnTo>
                    <a:pt x="71107" y="25082"/>
                  </a:lnTo>
                  <a:lnTo>
                    <a:pt x="68160" y="27203"/>
                  </a:lnTo>
                  <a:lnTo>
                    <a:pt x="66878" y="31165"/>
                  </a:lnTo>
                  <a:lnTo>
                    <a:pt x="66751" y="31877"/>
                  </a:lnTo>
                  <a:lnTo>
                    <a:pt x="66725" y="33223"/>
                  </a:lnTo>
                  <a:lnTo>
                    <a:pt x="66852" y="36449"/>
                  </a:lnTo>
                  <a:lnTo>
                    <a:pt x="68961" y="39395"/>
                  </a:lnTo>
                  <a:lnTo>
                    <a:pt x="72936" y="40678"/>
                  </a:lnTo>
                  <a:lnTo>
                    <a:pt x="73647" y="40805"/>
                  </a:lnTo>
                  <a:lnTo>
                    <a:pt x="74980" y="40830"/>
                  </a:lnTo>
                  <a:lnTo>
                    <a:pt x="78219" y="40703"/>
                  </a:lnTo>
                  <a:lnTo>
                    <a:pt x="81165" y="38595"/>
                  </a:lnTo>
                  <a:lnTo>
                    <a:pt x="82473" y="34518"/>
                  </a:lnTo>
                  <a:lnTo>
                    <a:pt x="82600" y="33705"/>
                  </a:lnTo>
                  <a:lnTo>
                    <a:pt x="82600" y="32893"/>
                  </a:lnTo>
                  <a:lnTo>
                    <a:pt x="82600" y="29540"/>
                  </a:lnTo>
                  <a:close/>
                </a:path>
              </a:pathLst>
            </a:custGeom>
            <a:solidFill>
              <a:srgbClr val="8F3B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5" name="object 865">
              <a:extLst>
                <a:ext uri="{FF2B5EF4-FFF2-40B4-BE49-F238E27FC236}">
                  <a16:creationId xmlns:a16="http://schemas.microsoft.com/office/drawing/2014/main" id="{B854AA36-079D-63BB-A9D4-F69EC9ED71AA}"/>
                </a:ext>
              </a:extLst>
            </p:cNvPr>
            <p:cNvSpPr/>
            <p:nvPr/>
          </p:nvSpPr>
          <p:spPr>
            <a:xfrm>
              <a:off x="6419634" y="243900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1206" y="1485"/>
                  </a:lnTo>
                  <a:lnTo>
                    <a:pt x="2717" y="2882"/>
                  </a:lnTo>
                  <a:lnTo>
                    <a:pt x="1790" y="1968"/>
                  </a:lnTo>
                  <a:lnTo>
                    <a:pt x="876" y="1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D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6" name="object 866">
              <a:extLst>
                <a:ext uri="{FF2B5EF4-FFF2-40B4-BE49-F238E27FC236}">
                  <a16:creationId xmlns:a16="http://schemas.microsoft.com/office/drawing/2014/main" id="{678681B4-BFFD-7B10-9D4D-F97ECBE80816}"/>
                </a:ext>
              </a:extLst>
            </p:cNvPr>
            <p:cNvSpPr/>
            <p:nvPr/>
          </p:nvSpPr>
          <p:spPr>
            <a:xfrm>
              <a:off x="6419634" y="2392171"/>
              <a:ext cx="99060" cy="83185"/>
            </a:xfrm>
            <a:custGeom>
              <a:avLst/>
              <a:gdLst/>
              <a:ahLst/>
              <a:cxnLst/>
              <a:rect l="l" t="t" r="r" b="b"/>
              <a:pathLst>
                <a:path w="99059" h="83185">
                  <a:moveTo>
                    <a:pt x="41211" y="0"/>
                  </a:moveTo>
                  <a:lnTo>
                    <a:pt x="12484" y="26301"/>
                  </a:lnTo>
                  <a:lnTo>
                    <a:pt x="0" y="46850"/>
                  </a:lnTo>
                  <a:lnTo>
                    <a:pt x="2705" y="49720"/>
                  </a:lnTo>
                  <a:lnTo>
                    <a:pt x="8267" y="40220"/>
                  </a:lnTo>
                  <a:lnTo>
                    <a:pt x="11201" y="35712"/>
                  </a:lnTo>
                  <a:lnTo>
                    <a:pt x="16040" y="29184"/>
                  </a:lnTo>
                  <a:lnTo>
                    <a:pt x="22961" y="20726"/>
                  </a:lnTo>
                  <a:lnTo>
                    <a:pt x="39420" y="2133"/>
                  </a:lnTo>
                  <a:lnTo>
                    <a:pt x="41211" y="0"/>
                  </a:lnTo>
                  <a:close/>
                </a:path>
                <a:path w="99059" h="83185">
                  <a:moveTo>
                    <a:pt x="98564" y="44665"/>
                  </a:moveTo>
                  <a:lnTo>
                    <a:pt x="98386" y="40170"/>
                  </a:lnTo>
                  <a:lnTo>
                    <a:pt x="97447" y="30353"/>
                  </a:lnTo>
                  <a:lnTo>
                    <a:pt x="96126" y="22402"/>
                  </a:lnTo>
                  <a:lnTo>
                    <a:pt x="95478" y="19786"/>
                  </a:lnTo>
                  <a:lnTo>
                    <a:pt x="94780" y="35788"/>
                  </a:lnTo>
                  <a:lnTo>
                    <a:pt x="94348" y="49022"/>
                  </a:lnTo>
                  <a:lnTo>
                    <a:pt x="93611" y="59537"/>
                  </a:lnTo>
                  <a:lnTo>
                    <a:pt x="93052" y="64719"/>
                  </a:lnTo>
                  <a:lnTo>
                    <a:pt x="91300" y="76377"/>
                  </a:lnTo>
                  <a:lnTo>
                    <a:pt x="89992" y="82727"/>
                  </a:lnTo>
                  <a:lnTo>
                    <a:pt x="93903" y="82423"/>
                  </a:lnTo>
                  <a:lnTo>
                    <a:pt x="98564" y="49174"/>
                  </a:lnTo>
                  <a:lnTo>
                    <a:pt x="98564" y="44665"/>
                  </a:lnTo>
                  <a:close/>
                </a:path>
              </a:pathLst>
            </a:custGeom>
            <a:solidFill>
              <a:srgbClr val="D15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7" name="object 867">
              <a:extLst>
                <a:ext uri="{FF2B5EF4-FFF2-40B4-BE49-F238E27FC236}">
                  <a16:creationId xmlns:a16="http://schemas.microsoft.com/office/drawing/2014/main" id="{C55A3E5E-81C8-4BAC-C394-DEA4EE5BBC44}"/>
                </a:ext>
              </a:extLst>
            </p:cNvPr>
            <p:cNvSpPr/>
            <p:nvPr/>
          </p:nvSpPr>
          <p:spPr>
            <a:xfrm>
              <a:off x="6308102" y="2892904"/>
              <a:ext cx="182245" cy="155575"/>
            </a:xfrm>
            <a:custGeom>
              <a:avLst/>
              <a:gdLst/>
              <a:ahLst/>
              <a:cxnLst/>
              <a:rect l="l" t="t" r="r" b="b"/>
              <a:pathLst>
                <a:path w="182245" h="155575">
                  <a:moveTo>
                    <a:pt x="148577" y="0"/>
                  </a:moveTo>
                  <a:lnTo>
                    <a:pt x="141224" y="825"/>
                  </a:lnTo>
                  <a:lnTo>
                    <a:pt x="134162" y="3289"/>
                  </a:lnTo>
                  <a:lnTo>
                    <a:pt x="118922" y="5956"/>
                  </a:lnTo>
                  <a:lnTo>
                    <a:pt x="110718" y="5892"/>
                  </a:lnTo>
                  <a:lnTo>
                    <a:pt x="97891" y="3428"/>
                  </a:lnTo>
                  <a:lnTo>
                    <a:pt x="92646" y="1981"/>
                  </a:lnTo>
                  <a:lnTo>
                    <a:pt x="80365" y="7543"/>
                  </a:lnTo>
                  <a:lnTo>
                    <a:pt x="79260" y="17094"/>
                  </a:lnTo>
                  <a:lnTo>
                    <a:pt x="80479" y="25273"/>
                  </a:lnTo>
                  <a:lnTo>
                    <a:pt x="68516" y="30022"/>
                  </a:lnTo>
                  <a:lnTo>
                    <a:pt x="63461" y="34848"/>
                  </a:lnTo>
                  <a:lnTo>
                    <a:pt x="61607" y="32702"/>
                  </a:lnTo>
                  <a:lnTo>
                    <a:pt x="59537" y="31584"/>
                  </a:lnTo>
                  <a:lnTo>
                    <a:pt x="46189" y="41909"/>
                  </a:lnTo>
                  <a:lnTo>
                    <a:pt x="45177" y="35480"/>
                  </a:lnTo>
                  <a:lnTo>
                    <a:pt x="43446" y="14376"/>
                  </a:lnTo>
                  <a:lnTo>
                    <a:pt x="43040" y="13347"/>
                  </a:lnTo>
                  <a:lnTo>
                    <a:pt x="41490" y="12001"/>
                  </a:lnTo>
                  <a:lnTo>
                    <a:pt x="40144" y="12039"/>
                  </a:lnTo>
                  <a:lnTo>
                    <a:pt x="28028" y="36169"/>
                  </a:lnTo>
                  <a:lnTo>
                    <a:pt x="28587" y="42710"/>
                  </a:lnTo>
                  <a:lnTo>
                    <a:pt x="30695" y="50990"/>
                  </a:lnTo>
                  <a:lnTo>
                    <a:pt x="22682" y="50418"/>
                  </a:lnTo>
                  <a:lnTo>
                    <a:pt x="15913" y="46901"/>
                  </a:lnTo>
                  <a:lnTo>
                    <a:pt x="13169" y="44348"/>
                  </a:lnTo>
                  <a:lnTo>
                    <a:pt x="6388" y="41706"/>
                  </a:lnTo>
                  <a:lnTo>
                    <a:pt x="1854" y="42087"/>
                  </a:lnTo>
                  <a:lnTo>
                    <a:pt x="0" y="45224"/>
                  </a:lnTo>
                  <a:lnTo>
                    <a:pt x="419" y="52717"/>
                  </a:lnTo>
                  <a:lnTo>
                    <a:pt x="5943" y="58915"/>
                  </a:lnTo>
                  <a:lnTo>
                    <a:pt x="15773" y="66814"/>
                  </a:lnTo>
                  <a:lnTo>
                    <a:pt x="17970" y="68033"/>
                  </a:lnTo>
                  <a:lnTo>
                    <a:pt x="13906" y="69291"/>
                  </a:lnTo>
                  <a:lnTo>
                    <a:pt x="9829" y="70992"/>
                  </a:lnTo>
                  <a:lnTo>
                    <a:pt x="5092" y="76339"/>
                  </a:lnTo>
                  <a:lnTo>
                    <a:pt x="3949" y="79755"/>
                  </a:lnTo>
                  <a:lnTo>
                    <a:pt x="6997" y="83794"/>
                  </a:lnTo>
                  <a:lnTo>
                    <a:pt x="15570" y="84772"/>
                  </a:lnTo>
                  <a:lnTo>
                    <a:pt x="19621" y="84747"/>
                  </a:lnTo>
                  <a:lnTo>
                    <a:pt x="23660" y="84404"/>
                  </a:lnTo>
                  <a:lnTo>
                    <a:pt x="18834" y="87604"/>
                  </a:lnTo>
                  <a:lnTo>
                    <a:pt x="13296" y="92532"/>
                  </a:lnTo>
                  <a:lnTo>
                    <a:pt x="11518" y="96621"/>
                  </a:lnTo>
                  <a:lnTo>
                    <a:pt x="11544" y="99212"/>
                  </a:lnTo>
                  <a:lnTo>
                    <a:pt x="14681" y="102793"/>
                  </a:lnTo>
                  <a:lnTo>
                    <a:pt x="17551" y="102971"/>
                  </a:lnTo>
                  <a:lnTo>
                    <a:pt x="25869" y="102603"/>
                  </a:lnTo>
                  <a:lnTo>
                    <a:pt x="31610" y="101473"/>
                  </a:lnTo>
                  <a:lnTo>
                    <a:pt x="37096" y="99529"/>
                  </a:lnTo>
                  <a:lnTo>
                    <a:pt x="33528" y="103885"/>
                  </a:lnTo>
                  <a:lnTo>
                    <a:pt x="30581" y="108711"/>
                  </a:lnTo>
                  <a:lnTo>
                    <a:pt x="27419" y="116230"/>
                  </a:lnTo>
                  <a:lnTo>
                    <a:pt x="26606" y="118973"/>
                  </a:lnTo>
                  <a:lnTo>
                    <a:pt x="28867" y="123151"/>
                  </a:lnTo>
                  <a:lnTo>
                    <a:pt x="31267" y="124091"/>
                  </a:lnTo>
                  <a:lnTo>
                    <a:pt x="35725" y="123837"/>
                  </a:lnTo>
                  <a:lnTo>
                    <a:pt x="42633" y="120154"/>
                  </a:lnTo>
                  <a:lnTo>
                    <a:pt x="45364" y="118287"/>
                  </a:lnTo>
                  <a:lnTo>
                    <a:pt x="47904" y="116192"/>
                  </a:lnTo>
                  <a:lnTo>
                    <a:pt x="45669" y="121526"/>
                  </a:lnTo>
                  <a:lnTo>
                    <a:pt x="44081" y="127101"/>
                  </a:lnTo>
                  <a:lnTo>
                    <a:pt x="42875" y="134937"/>
                  </a:lnTo>
                  <a:lnTo>
                    <a:pt x="42710" y="137363"/>
                  </a:lnTo>
                  <a:lnTo>
                    <a:pt x="45910" y="141300"/>
                  </a:lnTo>
                  <a:lnTo>
                    <a:pt x="49517" y="140995"/>
                  </a:lnTo>
                  <a:lnTo>
                    <a:pt x="55460" y="137845"/>
                  </a:lnTo>
                  <a:lnTo>
                    <a:pt x="57886" y="134797"/>
                  </a:lnTo>
                  <a:lnTo>
                    <a:pt x="59944" y="131559"/>
                  </a:lnTo>
                  <a:lnTo>
                    <a:pt x="60769" y="136283"/>
                  </a:lnTo>
                  <a:lnTo>
                    <a:pt x="62407" y="143611"/>
                  </a:lnTo>
                  <a:lnTo>
                    <a:pt x="65417" y="151345"/>
                  </a:lnTo>
                  <a:lnTo>
                    <a:pt x="71907" y="155143"/>
                  </a:lnTo>
                  <a:lnTo>
                    <a:pt x="75539" y="154889"/>
                  </a:lnTo>
                  <a:lnTo>
                    <a:pt x="77939" y="151028"/>
                  </a:lnTo>
                  <a:lnTo>
                    <a:pt x="78651" y="143776"/>
                  </a:lnTo>
                  <a:lnTo>
                    <a:pt x="77635" y="140169"/>
                  </a:lnTo>
                  <a:lnTo>
                    <a:pt x="77558" y="131965"/>
                  </a:lnTo>
                  <a:lnTo>
                    <a:pt x="79768" y="127685"/>
                  </a:lnTo>
                  <a:lnTo>
                    <a:pt x="81292" y="123532"/>
                  </a:lnTo>
                  <a:lnTo>
                    <a:pt x="88633" y="128587"/>
                  </a:lnTo>
                  <a:lnTo>
                    <a:pt x="94576" y="131343"/>
                  </a:lnTo>
                  <a:lnTo>
                    <a:pt x="100825" y="133007"/>
                  </a:lnTo>
                  <a:lnTo>
                    <a:pt x="104711" y="134048"/>
                  </a:lnTo>
                  <a:lnTo>
                    <a:pt x="121894" y="127000"/>
                  </a:lnTo>
                  <a:lnTo>
                    <a:pt x="121170" y="125082"/>
                  </a:lnTo>
                  <a:lnTo>
                    <a:pt x="120332" y="124358"/>
                  </a:lnTo>
                  <a:lnTo>
                    <a:pt x="111391" y="120014"/>
                  </a:lnTo>
                  <a:lnTo>
                    <a:pt x="103454" y="117106"/>
                  </a:lnTo>
                  <a:lnTo>
                    <a:pt x="96291" y="112826"/>
                  </a:lnTo>
                  <a:lnTo>
                    <a:pt x="99809" y="112445"/>
                  </a:lnTo>
                  <a:lnTo>
                    <a:pt x="103162" y="110858"/>
                  </a:lnTo>
                  <a:lnTo>
                    <a:pt x="107200" y="107022"/>
                  </a:lnTo>
                  <a:lnTo>
                    <a:pt x="107200" y="104457"/>
                  </a:lnTo>
                  <a:lnTo>
                    <a:pt x="106299" y="101892"/>
                  </a:lnTo>
                  <a:lnTo>
                    <a:pt x="113207" y="97421"/>
                  </a:lnTo>
                  <a:lnTo>
                    <a:pt x="116547" y="94907"/>
                  </a:lnTo>
                  <a:lnTo>
                    <a:pt x="121488" y="90474"/>
                  </a:lnTo>
                  <a:lnTo>
                    <a:pt x="122618" y="91262"/>
                  </a:lnTo>
                  <a:lnTo>
                    <a:pt x="128828" y="93932"/>
                  </a:lnTo>
                  <a:lnTo>
                    <a:pt x="135307" y="94119"/>
                  </a:lnTo>
                  <a:lnTo>
                    <a:pt x="141140" y="91601"/>
                  </a:lnTo>
                  <a:lnTo>
                    <a:pt x="145415" y="86156"/>
                  </a:lnTo>
                  <a:lnTo>
                    <a:pt x="147167" y="82346"/>
                  </a:lnTo>
                  <a:lnTo>
                    <a:pt x="147916" y="78168"/>
                  </a:lnTo>
                  <a:lnTo>
                    <a:pt x="153149" y="66776"/>
                  </a:lnTo>
                  <a:lnTo>
                    <a:pt x="181190" y="34785"/>
                  </a:lnTo>
                  <a:lnTo>
                    <a:pt x="182126" y="20561"/>
                  </a:lnTo>
                  <a:lnTo>
                    <a:pt x="174947" y="9063"/>
                  </a:lnTo>
                  <a:lnTo>
                    <a:pt x="162736" y="1729"/>
                  </a:lnTo>
                  <a:lnTo>
                    <a:pt x="148577" y="0"/>
                  </a:lnTo>
                  <a:close/>
                </a:path>
              </a:pathLst>
            </a:custGeom>
            <a:solidFill>
              <a:srgbClr val="EB5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8" name="object 868">
              <a:extLst>
                <a:ext uri="{FF2B5EF4-FFF2-40B4-BE49-F238E27FC236}">
                  <a16:creationId xmlns:a16="http://schemas.microsoft.com/office/drawing/2014/main" id="{79AAF418-7240-5DD0-341B-D2E0ED896DDB}"/>
                </a:ext>
              </a:extLst>
            </p:cNvPr>
            <p:cNvSpPr/>
            <p:nvPr/>
          </p:nvSpPr>
          <p:spPr>
            <a:xfrm>
              <a:off x="6360046" y="2937115"/>
              <a:ext cx="45720" cy="62230"/>
            </a:xfrm>
            <a:custGeom>
              <a:avLst/>
              <a:gdLst/>
              <a:ahLst/>
              <a:cxnLst/>
              <a:rect l="l" t="t" r="r" b="b"/>
              <a:pathLst>
                <a:path w="45720" h="62230">
                  <a:moveTo>
                    <a:pt x="13309" y="6680"/>
                  </a:moveTo>
                  <a:lnTo>
                    <a:pt x="6604" y="0"/>
                  </a:lnTo>
                  <a:lnTo>
                    <a:pt x="5346" y="25"/>
                  </a:lnTo>
                  <a:lnTo>
                    <a:pt x="4089" y="406"/>
                  </a:lnTo>
                  <a:lnTo>
                    <a:pt x="1219" y="2425"/>
                  </a:lnTo>
                  <a:lnTo>
                    <a:pt x="241" y="4406"/>
                  </a:lnTo>
                  <a:lnTo>
                    <a:pt x="203" y="6680"/>
                  </a:lnTo>
                  <a:lnTo>
                    <a:pt x="215" y="7937"/>
                  </a:lnTo>
                  <a:lnTo>
                    <a:pt x="596" y="9207"/>
                  </a:lnTo>
                  <a:lnTo>
                    <a:pt x="2641" y="12128"/>
                  </a:lnTo>
                  <a:lnTo>
                    <a:pt x="4673" y="13106"/>
                  </a:lnTo>
                  <a:lnTo>
                    <a:pt x="6896" y="13119"/>
                  </a:lnTo>
                  <a:lnTo>
                    <a:pt x="8153" y="13093"/>
                  </a:lnTo>
                  <a:lnTo>
                    <a:pt x="9410" y="12700"/>
                  </a:lnTo>
                  <a:lnTo>
                    <a:pt x="12293" y="10680"/>
                  </a:lnTo>
                  <a:lnTo>
                    <a:pt x="13271" y="8712"/>
                  </a:lnTo>
                  <a:lnTo>
                    <a:pt x="13309" y="6680"/>
                  </a:lnTo>
                  <a:close/>
                </a:path>
                <a:path w="45720" h="62230">
                  <a:moveTo>
                    <a:pt x="19215" y="48209"/>
                  </a:moveTo>
                  <a:lnTo>
                    <a:pt x="19202" y="47383"/>
                  </a:lnTo>
                  <a:lnTo>
                    <a:pt x="18669" y="46736"/>
                  </a:lnTo>
                  <a:lnTo>
                    <a:pt x="11899" y="45554"/>
                  </a:lnTo>
                  <a:lnTo>
                    <a:pt x="7607" y="43167"/>
                  </a:lnTo>
                  <a:lnTo>
                    <a:pt x="3543" y="37084"/>
                  </a:lnTo>
                  <a:lnTo>
                    <a:pt x="3175" y="34251"/>
                  </a:lnTo>
                  <a:lnTo>
                    <a:pt x="3175" y="30988"/>
                  </a:lnTo>
                  <a:lnTo>
                    <a:pt x="3416" y="29819"/>
                  </a:lnTo>
                  <a:lnTo>
                    <a:pt x="3416" y="28968"/>
                  </a:lnTo>
                  <a:lnTo>
                    <a:pt x="2908" y="28321"/>
                  </a:lnTo>
                  <a:lnTo>
                    <a:pt x="1320" y="27952"/>
                  </a:lnTo>
                  <a:lnTo>
                    <a:pt x="457" y="28486"/>
                  </a:lnTo>
                  <a:lnTo>
                    <a:pt x="50" y="30276"/>
                  </a:lnTo>
                  <a:lnTo>
                    <a:pt x="0" y="31584"/>
                  </a:lnTo>
                  <a:lnTo>
                    <a:pt x="0" y="33147"/>
                  </a:lnTo>
                  <a:lnTo>
                    <a:pt x="18224" y="49885"/>
                  </a:lnTo>
                  <a:lnTo>
                    <a:pt x="19050" y="49301"/>
                  </a:lnTo>
                  <a:lnTo>
                    <a:pt x="19215" y="48209"/>
                  </a:lnTo>
                  <a:close/>
                </a:path>
                <a:path w="45720" h="62230">
                  <a:moveTo>
                    <a:pt x="45275" y="55270"/>
                  </a:moveTo>
                  <a:lnTo>
                    <a:pt x="39014" y="49009"/>
                  </a:lnTo>
                  <a:lnTo>
                    <a:pt x="38455" y="49009"/>
                  </a:lnTo>
                  <a:lnTo>
                    <a:pt x="32169" y="56908"/>
                  </a:lnTo>
                  <a:lnTo>
                    <a:pt x="32550" y="58191"/>
                  </a:lnTo>
                  <a:lnTo>
                    <a:pt x="34632" y="61163"/>
                  </a:lnTo>
                  <a:lnTo>
                    <a:pt x="36715" y="62153"/>
                  </a:lnTo>
                  <a:lnTo>
                    <a:pt x="40106" y="62103"/>
                  </a:lnTo>
                  <a:lnTo>
                    <a:pt x="41376" y="61722"/>
                  </a:lnTo>
                  <a:lnTo>
                    <a:pt x="44221" y="59728"/>
                  </a:lnTo>
                  <a:lnTo>
                    <a:pt x="45186" y="57835"/>
                  </a:lnTo>
                  <a:lnTo>
                    <a:pt x="45275" y="55867"/>
                  </a:lnTo>
                  <a:lnTo>
                    <a:pt x="45275" y="55270"/>
                  </a:lnTo>
                  <a:close/>
                </a:path>
              </a:pathLst>
            </a:custGeom>
            <a:solidFill>
              <a:srgbClr val="8F3B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9" name="object 869">
              <a:extLst>
                <a:ext uri="{FF2B5EF4-FFF2-40B4-BE49-F238E27FC236}">
                  <a16:creationId xmlns:a16="http://schemas.microsoft.com/office/drawing/2014/main" id="{1408B9FD-4837-84F0-F17A-AAC80D435E93}"/>
                </a:ext>
              </a:extLst>
            </p:cNvPr>
            <p:cNvSpPr/>
            <p:nvPr/>
          </p:nvSpPr>
          <p:spPr>
            <a:xfrm>
              <a:off x="6388417" y="291701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2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4E86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0" name="object 870">
              <a:extLst>
                <a:ext uri="{FF2B5EF4-FFF2-40B4-BE49-F238E27FC236}">
                  <a16:creationId xmlns:a16="http://schemas.microsoft.com/office/drawing/2014/main" id="{BD62619B-4667-F227-FFFB-D7CAADE84823}"/>
                </a:ext>
              </a:extLst>
            </p:cNvPr>
            <p:cNvSpPr/>
            <p:nvPr/>
          </p:nvSpPr>
          <p:spPr>
            <a:xfrm>
              <a:off x="6388238" y="2904441"/>
              <a:ext cx="50800" cy="13970"/>
            </a:xfrm>
            <a:custGeom>
              <a:avLst/>
              <a:gdLst/>
              <a:ahLst/>
              <a:cxnLst/>
              <a:rect l="l" t="t" r="r" b="b"/>
              <a:pathLst>
                <a:path w="50800" h="13969">
                  <a:moveTo>
                    <a:pt x="48158" y="0"/>
                  </a:moveTo>
                  <a:lnTo>
                    <a:pt x="4432" y="7835"/>
                  </a:lnTo>
                  <a:lnTo>
                    <a:pt x="0" y="10515"/>
                  </a:lnTo>
                  <a:lnTo>
                    <a:pt x="342" y="13741"/>
                  </a:lnTo>
                  <a:lnTo>
                    <a:pt x="8737" y="10236"/>
                  </a:lnTo>
                  <a:lnTo>
                    <a:pt x="12890" y="8750"/>
                  </a:lnTo>
                  <a:lnTo>
                    <a:pt x="19342" y="6858"/>
                  </a:lnTo>
                  <a:lnTo>
                    <a:pt x="28117" y="4737"/>
                  </a:lnTo>
                  <a:lnTo>
                    <a:pt x="48196" y="711"/>
                  </a:lnTo>
                  <a:lnTo>
                    <a:pt x="50457" y="177"/>
                  </a:lnTo>
                  <a:lnTo>
                    <a:pt x="48158" y="0"/>
                  </a:lnTo>
                  <a:close/>
                </a:path>
              </a:pathLst>
            </a:custGeom>
            <a:solidFill>
              <a:srgbClr val="D15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1" name="object 871">
              <a:extLst>
                <a:ext uri="{FF2B5EF4-FFF2-40B4-BE49-F238E27FC236}">
                  <a16:creationId xmlns:a16="http://schemas.microsoft.com/office/drawing/2014/main" id="{4B52A8D2-A9C6-DAE2-E9C6-339747F35184}"/>
                </a:ext>
              </a:extLst>
            </p:cNvPr>
            <p:cNvSpPr/>
            <p:nvPr/>
          </p:nvSpPr>
          <p:spPr>
            <a:xfrm>
              <a:off x="6430678" y="298425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45" y="0"/>
                  </a:lnTo>
                </a:path>
              </a:pathLst>
            </a:custGeom>
            <a:ln w="3175">
              <a:solidFill>
                <a:srgbClr val="4C85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2" name="object 872">
              <a:extLst>
                <a:ext uri="{FF2B5EF4-FFF2-40B4-BE49-F238E27FC236}">
                  <a16:creationId xmlns:a16="http://schemas.microsoft.com/office/drawing/2014/main" id="{4AB0FDC4-C6AC-D95A-93A5-0F175E0609CE}"/>
                </a:ext>
              </a:extLst>
            </p:cNvPr>
            <p:cNvSpPr/>
            <p:nvPr/>
          </p:nvSpPr>
          <p:spPr>
            <a:xfrm>
              <a:off x="6429592" y="2944670"/>
              <a:ext cx="35560" cy="40640"/>
            </a:xfrm>
            <a:custGeom>
              <a:avLst/>
              <a:gdLst/>
              <a:ahLst/>
              <a:cxnLst/>
              <a:rect l="l" t="t" r="r" b="b"/>
              <a:pathLst>
                <a:path w="35560" h="40639">
                  <a:moveTo>
                    <a:pt x="34963" y="0"/>
                  </a:moveTo>
                  <a:lnTo>
                    <a:pt x="26530" y="10198"/>
                  </a:lnTo>
                  <a:lnTo>
                    <a:pt x="18249" y="20345"/>
                  </a:lnTo>
                  <a:lnTo>
                    <a:pt x="14681" y="24460"/>
                  </a:lnTo>
                  <a:lnTo>
                    <a:pt x="10972" y="28384"/>
                  </a:lnTo>
                  <a:lnTo>
                    <a:pt x="4013" y="35191"/>
                  </a:lnTo>
                  <a:lnTo>
                    <a:pt x="0" y="38709"/>
                  </a:lnTo>
                  <a:lnTo>
                    <a:pt x="2184" y="40170"/>
                  </a:lnTo>
                  <a:lnTo>
                    <a:pt x="2730" y="40462"/>
                  </a:lnTo>
                  <a:lnTo>
                    <a:pt x="3289" y="40220"/>
                  </a:lnTo>
                  <a:lnTo>
                    <a:pt x="10452" y="34188"/>
                  </a:lnTo>
                  <a:lnTo>
                    <a:pt x="34086" y="2057"/>
                  </a:lnTo>
                  <a:lnTo>
                    <a:pt x="34963" y="0"/>
                  </a:lnTo>
                  <a:close/>
                </a:path>
              </a:pathLst>
            </a:custGeom>
            <a:solidFill>
              <a:srgbClr val="D15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73" name="object 873">
              <a:extLst>
                <a:ext uri="{FF2B5EF4-FFF2-40B4-BE49-F238E27FC236}">
                  <a16:creationId xmlns:a16="http://schemas.microsoft.com/office/drawing/2014/main" id="{A2DB7FF1-68E6-E717-B19D-7E3A5B82E4C4}"/>
                </a:ext>
              </a:extLst>
            </p:cNvPr>
            <p:cNvPicPr/>
            <p:nvPr/>
          </p:nvPicPr>
          <p:blipFill>
            <a:blip r:embed="rId536" cstate="print"/>
            <a:stretch>
              <a:fillRect/>
            </a:stretch>
          </p:blipFill>
          <p:spPr>
            <a:xfrm>
              <a:off x="5944511" y="4433539"/>
              <a:ext cx="456480" cy="276730"/>
            </a:xfrm>
            <a:prstGeom prst="rect">
              <a:avLst/>
            </a:prstGeom>
          </p:spPr>
        </p:pic>
        <p:pic>
          <p:nvPicPr>
            <p:cNvPr id="2874" name="object 874">
              <a:extLst>
                <a:ext uri="{FF2B5EF4-FFF2-40B4-BE49-F238E27FC236}">
                  <a16:creationId xmlns:a16="http://schemas.microsoft.com/office/drawing/2014/main" id="{AC127193-131E-90DC-5F89-BBBF30E7CBDF}"/>
                </a:ext>
              </a:extLst>
            </p:cNvPr>
            <p:cNvPicPr/>
            <p:nvPr/>
          </p:nvPicPr>
          <p:blipFill>
            <a:blip r:embed="rId537" cstate="print"/>
            <a:stretch>
              <a:fillRect/>
            </a:stretch>
          </p:blipFill>
          <p:spPr>
            <a:xfrm>
              <a:off x="5464307" y="4683801"/>
              <a:ext cx="741117" cy="3523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0117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6653A2-5531-FC9C-DB0F-D89C149D7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2515" y="1223052"/>
            <a:ext cx="2778970" cy="2778970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60AB7FDA-A639-678D-57C8-7618261E432B}"/>
              </a:ext>
            </a:extLst>
          </p:cNvPr>
          <p:cNvSpPr txBox="1">
            <a:spLocks/>
          </p:cNvSpPr>
          <p:nvPr/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>
                <a:solidFill>
                  <a:srgbClr val="FF781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Playful Learning in Action</a:t>
            </a:r>
            <a:endParaRPr lang="en-US">
              <a:solidFill>
                <a:srgbClr val="662D9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71E5EA89-1AAA-A825-11FE-1882B80FDB38}"/>
              </a:ext>
            </a:extLst>
          </p:cNvPr>
          <p:cNvSpPr txBox="1">
            <a:spLocks/>
          </p:cNvSpPr>
          <p:nvPr/>
        </p:nvSpPr>
        <p:spPr>
          <a:xfrm>
            <a:off x="628651" y="4245463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781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Key Vocabulary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662D9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6F4F208-653D-1D60-CDEC-68F198AEAC90}"/>
              </a:ext>
            </a:extLst>
          </p:cNvPr>
          <p:cNvSpPr txBox="1">
            <a:spLocks/>
          </p:cNvSpPr>
          <p:nvPr/>
        </p:nvSpPr>
        <p:spPr>
          <a:xfrm>
            <a:off x="628649" y="4922351"/>
            <a:ext cx="7886700" cy="9157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dirty="0">
                <a:solidFill>
                  <a:srgbClr val="868686"/>
                </a:solidFill>
                <a:latin typeface="Roboto"/>
                <a:ea typeface="Roboto"/>
                <a:cs typeface="Roboto"/>
              </a:rPr>
              <a:t>information, unknown, iterate</a:t>
            </a:r>
          </a:p>
        </p:txBody>
      </p:sp>
    </p:spTree>
    <p:extLst>
      <p:ext uri="{BB962C8B-B14F-4D97-AF65-F5344CB8AC3E}">
        <p14:creationId xmlns:p14="http://schemas.microsoft.com/office/powerpoint/2010/main" val="3041520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662D9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Share Task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EF972D-844E-53EB-78D0-B4AE81BD9390}"/>
              </a:ext>
            </a:extLst>
          </p:cNvPr>
          <p:cNvSpPr txBox="1"/>
          <p:nvPr/>
        </p:nvSpPr>
        <p:spPr>
          <a:xfrm>
            <a:off x="3781970" y="1536174"/>
            <a:ext cx="508607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781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Which ocean area did you choose?</a:t>
            </a:r>
          </a:p>
          <a:p>
            <a:endParaRPr lang="en-US" sz="4800" b="1" dirty="0">
              <a:solidFill>
                <a:srgbClr val="FF781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4800" b="1" dirty="0">
                <a:solidFill>
                  <a:srgbClr val="FF781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did you build?</a:t>
            </a:r>
          </a:p>
        </p:txBody>
      </p:sp>
      <p:grpSp>
        <p:nvGrpSpPr>
          <p:cNvPr id="7" name="object 2">
            <a:extLst>
              <a:ext uri="{FF2B5EF4-FFF2-40B4-BE49-F238E27FC236}">
                <a16:creationId xmlns:a16="http://schemas.microsoft.com/office/drawing/2014/main" id="{94DED032-7C8A-06E6-63C9-4E565479E832}"/>
              </a:ext>
            </a:extLst>
          </p:cNvPr>
          <p:cNvGrpSpPr/>
          <p:nvPr/>
        </p:nvGrpSpPr>
        <p:grpSpPr>
          <a:xfrm>
            <a:off x="628650" y="1308176"/>
            <a:ext cx="2922072" cy="4567635"/>
            <a:chOff x="3960012" y="1152003"/>
            <a:chExt cx="3067050" cy="6113780"/>
          </a:xfrm>
        </p:grpSpPr>
        <p:pic>
          <p:nvPicPr>
            <p:cNvPr id="9" name="object 3">
              <a:extLst>
                <a:ext uri="{FF2B5EF4-FFF2-40B4-BE49-F238E27FC236}">
                  <a16:creationId xmlns:a16="http://schemas.microsoft.com/office/drawing/2014/main" id="{0B538CD8-53A4-AF63-23AA-1429FB96038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60012" y="1152003"/>
              <a:ext cx="3059989" cy="6113488"/>
            </a:xfrm>
            <a:prstGeom prst="rect">
              <a:avLst/>
            </a:prstGeom>
          </p:spPr>
        </p:pic>
        <p:pic>
          <p:nvPicPr>
            <p:cNvPr id="10" name="object 4">
              <a:extLst>
                <a:ext uri="{FF2B5EF4-FFF2-40B4-BE49-F238E27FC236}">
                  <a16:creationId xmlns:a16="http://schemas.microsoft.com/office/drawing/2014/main" id="{76268049-74DC-0D01-F6F9-2BC8AADA6D5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68354" y="2478024"/>
              <a:ext cx="10286" cy="12674"/>
            </a:xfrm>
            <a:prstGeom prst="rect">
              <a:avLst/>
            </a:prstGeom>
          </p:spPr>
        </p:pic>
        <p:pic>
          <p:nvPicPr>
            <p:cNvPr id="11" name="object 5">
              <a:extLst>
                <a:ext uri="{FF2B5EF4-FFF2-40B4-BE49-F238E27FC236}">
                  <a16:creationId xmlns:a16="http://schemas.microsoft.com/office/drawing/2014/main" id="{27F47DC9-DEBC-4E5F-D3A0-BDCCB67240F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47881" y="2551239"/>
              <a:ext cx="132981" cy="75564"/>
            </a:xfrm>
            <a:prstGeom prst="rect">
              <a:avLst/>
            </a:prstGeom>
          </p:spPr>
        </p:pic>
        <p:pic>
          <p:nvPicPr>
            <p:cNvPr id="12" name="object 6">
              <a:extLst>
                <a:ext uri="{FF2B5EF4-FFF2-40B4-BE49-F238E27FC236}">
                  <a16:creationId xmlns:a16="http://schemas.microsoft.com/office/drawing/2014/main" id="{96B7C60E-D2DE-4ABD-6EEC-C581177C885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63134" y="2426678"/>
              <a:ext cx="115150" cy="62496"/>
            </a:xfrm>
            <a:prstGeom prst="rect">
              <a:avLst/>
            </a:prstGeom>
          </p:spPr>
        </p:pic>
        <p:pic>
          <p:nvPicPr>
            <p:cNvPr id="13" name="object 7">
              <a:extLst>
                <a:ext uri="{FF2B5EF4-FFF2-40B4-BE49-F238E27FC236}">
                  <a16:creationId xmlns:a16="http://schemas.microsoft.com/office/drawing/2014/main" id="{FBB543D9-CF82-C916-7F0F-C03377FA271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19675" y="2259101"/>
              <a:ext cx="57289" cy="23329"/>
            </a:xfrm>
            <a:prstGeom prst="rect">
              <a:avLst/>
            </a:prstGeom>
          </p:spPr>
        </p:pic>
        <p:pic>
          <p:nvPicPr>
            <p:cNvPr id="14" name="object 8">
              <a:extLst>
                <a:ext uri="{FF2B5EF4-FFF2-40B4-BE49-F238E27FC236}">
                  <a16:creationId xmlns:a16="http://schemas.microsoft.com/office/drawing/2014/main" id="{5FF12187-E84B-4133-9F0B-89BA0183D03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31587" y="2591511"/>
              <a:ext cx="44361" cy="25565"/>
            </a:xfrm>
            <a:prstGeom prst="rect">
              <a:avLst/>
            </a:prstGeom>
          </p:spPr>
        </p:pic>
        <p:pic>
          <p:nvPicPr>
            <p:cNvPr id="15" name="object 9">
              <a:extLst>
                <a:ext uri="{FF2B5EF4-FFF2-40B4-BE49-F238E27FC236}">
                  <a16:creationId xmlns:a16="http://schemas.microsoft.com/office/drawing/2014/main" id="{749F9C8B-E87C-BBE7-14B2-1FB729E9D69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05387" y="2577896"/>
              <a:ext cx="44856" cy="12242"/>
            </a:xfrm>
            <a:prstGeom prst="rect">
              <a:avLst/>
            </a:prstGeom>
          </p:spPr>
        </p:pic>
        <p:pic>
          <p:nvPicPr>
            <p:cNvPr id="16" name="object 10">
              <a:extLst>
                <a:ext uri="{FF2B5EF4-FFF2-40B4-BE49-F238E27FC236}">
                  <a16:creationId xmlns:a16="http://schemas.microsoft.com/office/drawing/2014/main" id="{C2B8CE3E-6E39-72CD-11B2-A28A87AE7CBF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40147" y="2473058"/>
              <a:ext cx="124980" cy="100698"/>
            </a:xfrm>
            <a:prstGeom prst="rect">
              <a:avLst/>
            </a:prstGeom>
          </p:spPr>
        </p:pic>
        <p:pic>
          <p:nvPicPr>
            <p:cNvPr id="17" name="object 11">
              <a:extLst>
                <a:ext uri="{FF2B5EF4-FFF2-40B4-BE49-F238E27FC236}">
                  <a16:creationId xmlns:a16="http://schemas.microsoft.com/office/drawing/2014/main" id="{87743C63-3C53-BA6C-3A44-9B88ED8A76A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78311" y="2370886"/>
              <a:ext cx="99415" cy="67182"/>
            </a:xfrm>
            <a:prstGeom prst="rect">
              <a:avLst/>
            </a:prstGeom>
          </p:spPr>
        </p:pic>
        <p:pic>
          <p:nvPicPr>
            <p:cNvPr id="18" name="object 12">
              <a:extLst>
                <a:ext uri="{FF2B5EF4-FFF2-40B4-BE49-F238E27FC236}">
                  <a16:creationId xmlns:a16="http://schemas.microsoft.com/office/drawing/2014/main" id="{BC9890E4-90ED-F437-50BC-4BE09B3825E6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12893" y="2641917"/>
              <a:ext cx="170332" cy="112255"/>
            </a:xfrm>
            <a:prstGeom prst="rect">
              <a:avLst/>
            </a:prstGeom>
          </p:spPr>
        </p:pic>
        <p:pic>
          <p:nvPicPr>
            <p:cNvPr id="19" name="object 13">
              <a:extLst>
                <a:ext uri="{FF2B5EF4-FFF2-40B4-BE49-F238E27FC236}">
                  <a16:creationId xmlns:a16="http://schemas.microsoft.com/office/drawing/2014/main" id="{B370C8F0-72A6-D5C9-65F7-28F6F53B1A68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24361" y="2523210"/>
              <a:ext cx="54829" cy="13766"/>
            </a:xfrm>
            <a:prstGeom prst="rect">
              <a:avLst/>
            </a:prstGeom>
          </p:spPr>
        </p:pic>
        <p:pic>
          <p:nvPicPr>
            <p:cNvPr id="20" name="object 14">
              <a:extLst>
                <a:ext uri="{FF2B5EF4-FFF2-40B4-BE49-F238E27FC236}">
                  <a16:creationId xmlns:a16="http://schemas.microsoft.com/office/drawing/2014/main" id="{28871B13-9DEA-3FBF-9E5F-99E5604658AF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25034" y="2619375"/>
              <a:ext cx="122605" cy="30772"/>
            </a:xfrm>
            <a:prstGeom prst="rect">
              <a:avLst/>
            </a:prstGeom>
          </p:spPr>
        </p:pic>
        <p:pic>
          <p:nvPicPr>
            <p:cNvPr id="21" name="object 15">
              <a:extLst>
                <a:ext uri="{FF2B5EF4-FFF2-40B4-BE49-F238E27FC236}">
                  <a16:creationId xmlns:a16="http://schemas.microsoft.com/office/drawing/2014/main" id="{587876D4-6777-9251-073D-670CE136E0F2}"/>
                </a:ext>
              </a:extLst>
            </p:cNvPr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8910" y="2502789"/>
              <a:ext cx="21843" cy="26542"/>
            </a:xfrm>
            <a:prstGeom prst="rect">
              <a:avLst/>
            </a:prstGeom>
          </p:spPr>
        </p:pic>
        <p:pic>
          <p:nvPicPr>
            <p:cNvPr id="22" name="object 16">
              <a:extLst>
                <a:ext uri="{FF2B5EF4-FFF2-40B4-BE49-F238E27FC236}">
                  <a16:creationId xmlns:a16="http://schemas.microsoft.com/office/drawing/2014/main" id="{95C6FB4D-20C9-9B74-BEA4-E34CAE8A2387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55271" y="2395804"/>
              <a:ext cx="13728" cy="9905"/>
            </a:xfrm>
            <a:prstGeom prst="rect">
              <a:avLst/>
            </a:prstGeom>
          </p:spPr>
        </p:pic>
        <p:pic>
          <p:nvPicPr>
            <p:cNvPr id="23" name="object 17">
              <a:extLst>
                <a:ext uri="{FF2B5EF4-FFF2-40B4-BE49-F238E27FC236}">
                  <a16:creationId xmlns:a16="http://schemas.microsoft.com/office/drawing/2014/main" id="{C7E0227D-9CBE-7EDC-DE5E-C3E378593769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886972" y="2318931"/>
              <a:ext cx="90398" cy="48285"/>
            </a:xfrm>
            <a:prstGeom prst="rect">
              <a:avLst/>
            </a:prstGeom>
          </p:spPr>
        </p:pic>
        <p:pic>
          <p:nvPicPr>
            <p:cNvPr id="24" name="object 18">
              <a:extLst>
                <a:ext uri="{FF2B5EF4-FFF2-40B4-BE49-F238E27FC236}">
                  <a16:creationId xmlns:a16="http://schemas.microsoft.com/office/drawing/2014/main" id="{C7359739-D077-90F5-4B56-549D1895A987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60012" y="1156792"/>
              <a:ext cx="3059989" cy="6108699"/>
            </a:xfrm>
            <a:prstGeom prst="rect">
              <a:avLst/>
            </a:prstGeom>
          </p:spPr>
        </p:pic>
        <p:pic>
          <p:nvPicPr>
            <p:cNvPr id="25" name="object 19">
              <a:extLst>
                <a:ext uri="{FF2B5EF4-FFF2-40B4-BE49-F238E27FC236}">
                  <a16:creationId xmlns:a16="http://schemas.microsoft.com/office/drawing/2014/main" id="{BE1BC02F-8F0B-A6DA-C7EC-96717E4246E6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575615" y="4164088"/>
              <a:ext cx="68320" cy="114439"/>
            </a:xfrm>
            <a:prstGeom prst="rect">
              <a:avLst/>
            </a:prstGeom>
          </p:spPr>
        </p:pic>
        <p:pic>
          <p:nvPicPr>
            <p:cNvPr id="26" name="object 20">
              <a:extLst>
                <a:ext uri="{FF2B5EF4-FFF2-40B4-BE49-F238E27FC236}">
                  <a16:creationId xmlns:a16="http://schemas.microsoft.com/office/drawing/2014/main" id="{7D874AF6-A398-9FA9-CE50-51F3DAD6B233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51599" y="3236937"/>
              <a:ext cx="11760" cy="54787"/>
            </a:xfrm>
            <a:prstGeom prst="rect">
              <a:avLst/>
            </a:prstGeom>
          </p:spPr>
        </p:pic>
        <p:pic>
          <p:nvPicPr>
            <p:cNvPr id="27" name="object 21">
              <a:extLst>
                <a:ext uri="{FF2B5EF4-FFF2-40B4-BE49-F238E27FC236}">
                  <a16:creationId xmlns:a16="http://schemas.microsoft.com/office/drawing/2014/main" id="{F86D76EB-9568-BE53-EC1D-EC6C2587CB9F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645910" y="3727259"/>
              <a:ext cx="78955" cy="104063"/>
            </a:xfrm>
            <a:prstGeom prst="rect">
              <a:avLst/>
            </a:prstGeom>
          </p:spPr>
        </p:pic>
        <p:pic>
          <p:nvPicPr>
            <p:cNvPr id="28" name="object 22">
              <a:extLst>
                <a:ext uri="{FF2B5EF4-FFF2-40B4-BE49-F238E27FC236}">
                  <a16:creationId xmlns:a16="http://schemas.microsoft.com/office/drawing/2014/main" id="{94B7ADAA-26C9-42C9-3170-26A71D0C5766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792226" y="2793517"/>
              <a:ext cx="42506" cy="113296"/>
            </a:xfrm>
            <a:prstGeom prst="rect">
              <a:avLst/>
            </a:prstGeom>
          </p:spPr>
        </p:pic>
        <p:pic>
          <p:nvPicPr>
            <p:cNvPr id="29" name="object 23">
              <a:extLst>
                <a:ext uri="{FF2B5EF4-FFF2-40B4-BE49-F238E27FC236}">
                  <a16:creationId xmlns:a16="http://schemas.microsoft.com/office/drawing/2014/main" id="{A6A9E517-91C4-CB81-C143-2D074B8834F4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738556" y="3289871"/>
              <a:ext cx="54457" cy="139585"/>
            </a:xfrm>
            <a:prstGeom prst="rect">
              <a:avLst/>
            </a:prstGeom>
          </p:spPr>
        </p:pic>
        <p:pic>
          <p:nvPicPr>
            <p:cNvPr id="30" name="object 24">
              <a:extLst>
                <a:ext uri="{FF2B5EF4-FFF2-40B4-BE49-F238E27FC236}">
                  <a16:creationId xmlns:a16="http://schemas.microsoft.com/office/drawing/2014/main" id="{81DB732E-EEBF-8C05-1F92-C0A4610F886B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595186" y="3497630"/>
              <a:ext cx="66332" cy="129400"/>
            </a:xfrm>
            <a:prstGeom prst="rect">
              <a:avLst/>
            </a:prstGeom>
          </p:spPr>
        </p:pic>
        <p:pic>
          <p:nvPicPr>
            <p:cNvPr id="31" name="object 25">
              <a:extLst>
                <a:ext uri="{FF2B5EF4-FFF2-40B4-BE49-F238E27FC236}">
                  <a16:creationId xmlns:a16="http://schemas.microsoft.com/office/drawing/2014/main" id="{4AEC3BAD-7262-B85A-AEC7-80776E2C2FEB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541299" y="4502518"/>
              <a:ext cx="39840" cy="92316"/>
            </a:xfrm>
            <a:prstGeom prst="rect">
              <a:avLst/>
            </a:prstGeom>
          </p:spPr>
        </p:pic>
        <p:pic>
          <p:nvPicPr>
            <p:cNvPr id="32" name="object 26">
              <a:extLst>
                <a:ext uri="{FF2B5EF4-FFF2-40B4-BE49-F238E27FC236}">
                  <a16:creationId xmlns:a16="http://schemas.microsoft.com/office/drawing/2014/main" id="{DFD745B3-7E67-BD69-D589-34786A5B0FBD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616776" y="3624110"/>
              <a:ext cx="39818" cy="92329"/>
            </a:xfrm>
            <a:prstGeom prst="rect">
              <a:avLst/>
            </a:prstGeom>
          </p:spPr>
        </p:pic>
        <p:pic>
          <p:nvPicPr>
            <p:cNvPr id="33" name="object 27">
              <a:extLst>
                <a:ext uri="{FF2B5EF4-FFF2-40B4-BE49-F238E27FC236}">
                  <a16:creationId xmlns:a16="http://schemas.microsoft.com/office/drawing/2014/main" id="{4D30B8EC-2EE3-A9BF-6EEC-272666A0DEEB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392497" y="4639894"/>
              <a:ext cx="39844" cy="125234"/>
            </a:xfrm>
            <a:prstGeom prst="rect">
              <a:avLst/>
            </a:prstGeom>
          </p:spPr>
        </p:pic>
        <p:pic>
          <p:nvPicPr>
            <p:cNvPr id="34" name="object 28">
              <a:extLst>
                <a:ext uri="{FF2B5EF4-FFF2-40B4-BE49-F238E27FC236}">
                  <a16:creationId xmlns:a16="http://schemas.microsoft.com/office/drawing/2014/main" id="{41AEFB83-D6E6-9E82-6E86-A2F3A1C2500E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390422" y="3235696"/>
              <a:ext cx="76276" cy="115874"/>
            </a:xfrm>
            <a:prstGeom prst="rect">
              <a:avLst/>
            </a:prstGeom>
          </p:spPr>
        </p:pic>
        <p:sp>
          <p:nvSpPr>
            <p:cNvPr id="35" name="object 29">
              <a:extLst>
                <a:ext uri="{FF2B5EF4-FFF2-40B4-BE49-F238E27FC236}">
                  <a16:creationId xmlns:a16="http://schemas.microsoft.com/office/drawing/2014/main" id="{B5D527B4-0124-7FDF-99BE-04EE7AC9B2CD}"/>
                </a:ext>
              </a:extLst>
            </p:cNvPr>
            <p:cNvSpPr/>
            <p:nvPr/>
          </p:nvSpPr>
          <p:spPr>
            <a:xfrm>
              <a:off x="6691558" y="2906557"/>
              <a:ext cx="76835" cy="116205"/>
            </a:xfrm>
            <a:custGeom>
              <a:avLst/>
              <a:gdLst/>
              <a:ahLst/>
              <a:cxnLst/>
              <a:rect l="l" t="t" r="r" b="b"/>
              <a:pathLst>
                <a:path w="76834" h="116205">
                  <a:moveTo>
                    <a:pt x="49479" y="0"/>
                  </a:moveTo>
                  <a:lnTo>
                    <a:pt x="46507" y="2463"/>
                  </a:lnTo>
                  <a:lnTo>
                    <a:pt x="46324" y="4652"/>
                  </a:lnTo>
                  <a:lnTo>
                    <a:pt x="48933" y="8315"/>
                  </a:lnTo>
                  <a:lnTo>
                    <a:pt x="52150" y="14783"/>
                  </a:lnTo>
                  <a:lnTo>
                    <a:pt x="53797" y="25387"/>
                  </a:lnTo>
                  <a:lnTo>
                    <a:pt x="53822" y="27609"/>
                  </a:lnTo>
                  <a:lnTo>
                    <a:pt x="48539" y="22110"/>
                  </a:lnTo>
                  <a:lnTo>
                    <a:pt x="46075" y="17081"/>
                  </a:lnTo>
                  <a:lnTo>
                    <a:pt x="47358" y="13246"/>
                  </a:lnTo>
                  <a:lnTo>
                    <a:pt x="43332" y="12560"/>
                  </a:lnTo>
                  <a:lnTo>
                    <a:pt x="43738" y="17094"/>
                  </a:lnTo>
                  <a:lnTo>
                    <a:pt x="41846" y="18605"/>
                  </a:lnTo>
                  <a:lnTo>
                    <a:pt x="40030" y="16306"/>
                  </a:lnTo>
                  <a:lnTo>
                    <a:pt x="36042" y="19176"/>
                  </a:lnTo>
                  <a:lnTo>
                    <a:pt x="41198" y="21247"/>
                  </a:lnTo>
                  <a:lnTo>
                    <a:pt x="47955" y="25666"/>
                  </a:lnTo>
                  <a:lnTo>
                    <a:pt x="52273" y="28943"/>
                  </a:lnTo>
                  <a:lnTo>
                    <a:pt x="57734" y="33921"/>
                  </a:lnTo>
                  <a:lnTo>
                    <a:pt x="56019" y="41122"/>
                  </a:lnTo>
                  <a:lnTo>
                    <a:pt x="50152" y="52920"/>
                  </a:lnTo>
                  <a:lnTo>
                    <a:pt x="47180" y="61848"/>
                  </a:lnTo>
                  <a:lnTo>
                    <a:pt x="42925" y="70383"/>
                  </a:lnTo>
                  <a:lnTo>
                    <a:pt x="37363" y="83540"/>
                  </a:lnTo>
                  <a:lnTo>
                    <a:pt x="34188" y="83578"/>
                  </a:lnTo>
                  <a:lnTo>
                    <a:pt x="29248" y="76326"/>
                  </a:lnTo>
                  <a:lnTo>
                    <a:pt x="31445" y="68630"/>
                  </a:lnTo>
                  <a:lnTo>
                    <a:pt x="32893" y="62661"/>
                  </a:lnTo>
                  <a:lnTo>
                    <a:pt x="36512" y="58394"/>
                  </a:lnTo>
                  <a:lnTo>
                    <a:pt x="42862" y="55625"/>
                  </a:lnTo>
                  <a:lnTo>
                    <a:pt x="42176" y="50711"/>
                  </a:lnTo>
                  <a:lnTo>
                    <a:pt x="35674" y="52654"/>
                  </a:lnTo>
                  <a:lnTo>
                    <a:pt x="36537" y="44361"/>
                  </a:lnTo>
                  <a:lnTo>
                    <a:pt x="34861" y="42189"/>
                  </a:lnTo>
                  <a:lnTo>
                    <a:pt x="31102" y="42202"/>
                  </a:lnTo>
                  <a:lnTo>
                    <a:pt x="30378" y="48615"/>
                  </a:lnTo>
                  <a:lnTo>
                    <a:pt x="29806" y="51244"/>
                  </a:lnTo>
                  <a:lnTo>
                    <a:pt x="28956" y="72567"/>
                  </a:lnTo>
                  <a:lnTo>
                    <a:pt x="25107" y="72199"/>
                  </a:lnTo>
                  <a:lnTo>
                    <a:pt x="20688" y="65252"/>
                  </a:lnTo>
                  <a:lnTo>
                    <a:pt x="18453" y="60680"/>
                  </a:lnTo>
                  <a:lnTo>
                    <a:pt x="17348" y="57899"/>
                  </a:lnTo>
                  <a:lnTo>
                    <a:pt x="16967" y="49085"/>
                  </a:lnTo>
                  <a:lnTo>
                    <a:pt x="21183" y="46888"/>
                  </a:lnTo>
                  <a:lnTo>
                    <a:pt x="26555" y="40614"/>
                  </a:lnTo>
                  <a:lnTo>
                    <a:pt x="30632" y="37528"/>
                  </a:lnTo>
                  <a:lnTo>
                    <a:pt x="30530" y="33019"/>
                  </a:lnTo>
                  <a:lnTo>
                    <a:pt x="24828" y="36893"/>
                  </a:lnTo>
                  <a:lnTo>
                    <a:pt x="21564" y="36042"/>
                  </a:lnTo>
                  <a:lnTo>
                    <a:pt x="22313" y="29514"/>
                  </a:lnTo>
                  <a:lnTo>
                    <a:pt x="16624" y="36042"/>
                  </a:lnTo>
                  <a:lnTo>
                    <a:pt x="17411" y="46558"/>
                  </a:lnTo>
                  <a:lnTo>
                    <a:pt x="13322" y="46405"/>
                  </a:lnTo>
                  <a:lnTo>
                    <a:pt x="16332" y="36182"/>
                  </a:lnTo>
                  <a:lnTo>
                    <a:pt x="17449" y="31102"/>
                  </a:lnTo>
                  <a:lnTo>
                    <a:pt x="13893" y="25653"/>
                  </a:lnTo>
                  <a:lnTo>
                    <a:pt x="12344" y="32702"/>
                  </a:lnTo>
                  <a:lnTo>
                    <a:pt x="8128" y="32905"/>
                  </a:lnTo>
                  <a:lnTo>
                    <a:pt x="7353" y="25565"/>
                  </a:lnTo>
                  <a:lnTo>
                    <a:pt x="533" y="25565"/>
                  </a:lnTo>
                  <a:lnTo>
                    <a:pt x="1511" y="31673"/>
                  </a:lnTo>
                  <a:lnTo>
                    <a:pt x="7391" y="43218"/>
                  </a:lnTo>
                  <a:lnTo>
                    <a:pt x="14071" y="55194"/>
                  </a:lnTo>
                  <a:lnTo>
                    <a:pt x="12052" y="60350"/>
                  </a:lnTo>
                  <a:lnTo>
                    <a:pt x="10896" y="61810"/>
                  </a:lnTo>
                  <a:lnTo>
                    <a:pt x="8394" y="51574"/>
                  </a:lnTo>
                  <a:lnTo>
                    <a:pt x="4178" y="53162"/>
                  </a:lnTo>
                  <a:lnTo>
                    <a:pt x="5054" y="57861"/>
                  </a:lnTo>
                  <a:lnTo>
                    <a:pt x="3708" y="58839"/>
                  </a:lnTo>
                  <a:lnTo>
                    <a:pt x="2362" y="56299"/>
                  </a:lnTo>
                  <a:lnTo>
                    <a:pt x="0" y="57784"/>
                  </a:lnTo>
                  <a:lnTo>
                    <a:pt x="9652" y="65341"/>
                  </a:lnTo>
                  <a:lnTo>
                    <a:pt x="12852" y="65150"/>
                  </a:lnTo>
                  <a:lnTo>
                    <a:pt x="16840" y="66636"/>
                  </a:lnTo>
                  <a:lnTo>
                    <a:pt x="37960" y="106324"/>
                  </a:lnTo>
                  <a:lnTo>
                    <a:pt x="37858" y="113436"/>
                  </a:lnTo>
                  <a:lnTo>
                    <a:pt x="37719" y="113004"/>
                  </a:lnTo>
                  <a:lnTo>
                    <a:pt x="37973" y="115874"/>
                  </a:lnTo>
                  <a:lnTo>
                    <a:pt x="40233" y="115176"/>
                  </a:lnTo>
                  <a:lnTo>
                    <a:pt x="40980" y="110273"/>
                  </a:lnTo>
                  <a:lnTo>
                    <a:pt x="41779" y="102009"/>
                  </a:lnTo>
                  <a:lnTo>
                    <a:pt x="41564" y="94598"/>
                  </a:lnTo>
                  <a:lnTo>
                    <a:pt x="39116" y="92963"/>
                  </a:lnTo>
                  <a:lnTo>
                    <a:pt x="38798" y="93192"/>
                  </a:lnTo>
                  <a:lnTo>
                    <a:pt x="38912" y="87401"/>
                  </a:lnTo>
                  <a:lnTo>
                    <a:pt x="41402" y="80441"/>
                  </a:lnTo>
                  <a:lnTo>
                    <a:pt x="49403" y="65049"/>
                  </a:lnTo>
                  <a:lnTo>
                    <a:pt x="58216" y="64300"/>
                  </a:lnTo>
                  <a:lnTo>
                    <a:pt x="66662" y="65214"/>
                  </a:lnTo>
                  <a:lnTo>
                    <a:pt x="68313" y="61734"/>
                  </a:lnTo>
                  <a:lnTo>
                    <a:pt x="64757" y="61061"/>
                  </a:lnTo>
                  <a:lnTo>
                    <a:pt x="62776" y="57048"/>
                  </a:lnTo>
                  <a:lnTo>
                    <a:pt x="63715" y="54013"/>
                  </a:lnTo>
                  <a:lnTo>
                    <a:pt x="59258" y="56578"/>
                  </a:lnTo>
                  <a:lnTo>
                    <a:pt x="54343" y="63385"/>
                  </a:lnTo>
                  <a:lnTo>
                    <a:pt x="50139" y="60490"/>
                  </a:lnTo>
                  <a:lnTo>
                    <a:pt x="57746" y="44602"/>
                  </a:lnTo>
                  <a:lnTo>
                    <a:pt x="64554" y="34201"/>
                  </a:lnTo>
                  <a:lnTo>
                    <a:pt x="73088" y="38684"/>
                  </a:lnTo>
                  <a:lnTo>
                    <a:pt x="76276" y="30886"/>
                  </a:lnTo>
                  <a:lnTo>
                    <a:pt x="70205" y="30924"/>
                  </a:lnTo>
                  <a:lnTo>
                    <a:pt x="69151" y="29032"/>
                  </a:lnTo>
                  <a:lnTo>
                    <a:pt x="68719" y="28282"/>
                  </a:lnTo>
                  <a:lnTo>
                    <a:pt x="70510" y="19862"/>
                  </a:lnTo>
                  <a:lnTo>
                    <a:pt x="63830" y="20929"/>
                  </a:lnTo>
                  <a:lnTo>
                    <a:pt x="61480" y="32613"/>
                  </a:lnTo>
                  <a:lnTo>
                    <a:pt x="58597" y="32042"/>
                  </a:lnTo>
                  <a:lnTo>
                    <a:pt x="56565" y="22186"/>
                  </a:lnTo>
                  <a:lnTo>
                    <a:pt x="57683" y="11455"/>
                  </a:lnTo>
                  <a:lnTo>
                    <a:pt x="58508" y="8851"/>
                  </a:lnTo>
                  <a:lnTo>
                    <a:pt x="57365" y="850"/>
                  </a:lnTo>
                  <a:lnTo>
                    <a:pt x="55346" y="850"/>
                  </a:lnTo>
                  <a:lnTo>
                    <a:pt x="52590" y="7531"/>
                  </a:lnTo>
                  <a:lnTo>
                    <a:pt x="49479" y="0"/>
                  </a:lnTo>
                  <a:close/>
                </a:path>
              </a:pathLst>
            </a:custGeom>
            <a:solidFill>
              <a:srgbClr val="51A2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0">
              <a:extLst>
                <a:ext uri="{FF2B5EF4-FFF2-40B4-BE49-F238E27FC236}">
                  <a16:creationId xmlns:a16="http://schemas.microsoft.com/office/drawing/2014/main" id="{3FED08A2-717D-7D1C-8A4A-8B482983731C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724327" y="3479304"/>
              <a:ext cx="72115" cy="106959"/>
            </a:xfrm>
            <a:prstGeom prst="rect">
              <a:avLst/>
            </a:prstGeom>
          </p:spPr>
        </p:pic>
        <p:pic>
          <p:nvPicPr>
            <p:cNvPr id="37" name="object 31">
              <a:extLst>
                <a:ext uri="{FF2B5EF4-FFF2-40B4-BE49-F238E27FC236}">
                  <a16:creationId xmlns:a16="http://schemas.microsoft.com/office/drawing/2014/main" id="{1ADF63A0-D612-3686-7413-0948F9AA023E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627871" y="1915938"/>
              <a:ext cx="233242" cy="449000"/>
            </a:xfrm>
            <a:prstGeom prst="rect">
              <a:avLst/>
            </a:prstGeom>
          </p:spPr>
        </p:pic>
        <p:pic>
          <p:nvPicPr>
            <p:cNvPr id="38" name="object 32">
              <a:extLst>
                <a:ext uri="{FF2B5EF4-FFF2-40B4-BE49-F238E27FC236}">
                  <a16:creationId xmlns:a16="http://schemas.microsoft.com/office/drawing/2014/main" id="{A6C45449-71FE-1459-9B13-5D9DF88DEB88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601625" y="4585030"/>
              <a:ext cx="146710" cy="328955"/>
            </a:xfrm>
            <a:prstGeom prst="rect">
              <a:avLst/>
            </a:prstGeom>
          </p:spPr>
        </p:pic>
        <p:pic>
          <p:nvPicPr>
            <p:cNvPr id="39" name="object 33">
              <a:extLst>
                <a:ext uri="{FF2B5EF4-FFF2-40B4-BE49-F238E27FC236}">
                  <a16:creationId xmlns:a16="http://schemas.microsoft.com/office/drawing/2014/main" id="{17594FE3-DC4F-5DA2-B9A3-DB946BF78575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117976" y="2307850"/>
              <a:ext cx="220586" cy="463503"/>
            </a:xfrm>
            <a:prstGeom prst="rect">
              <a:avLst/>
            </a:prstGeom>
          </p:spPr>
        </p:pic>
        <p:pic>
          <p:nvPicPr>
            <p:cNvPr id="40" name="object 34">
              <a:extLst>
                <a:ext uri="{FF2B5EF4-FFF2-40B4-BE49-F238E27FC236}">
                  <a16:creationId xmlns:a16="http://schemas.microsoft.com/office/drawing/2014/main" id="{A46F95D9-6766-3D95-806E-F243A8E1FACE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613378" y="1152007"/>
              <a:ext cx="256203" cy="454825"/>
            </a:xfrm>
            <a:prstGeom prst="rect">
              <a:avLst/>
            </a:prstGeom>
          </p:spPr>
        </p:pic>
        <p:pic>
          <p:nvPicPr>
            <p:cNvPr id="41" name="object 35">
              <a:extLst>
                <a:ext uri="{FF2B5EF4-FFF2-40B4-BE49-F238E27FC236}">
                  <a16:creationId xmlns:a16="http://schemas.microsoft.com/office/drawing/2014/main" id="{4B64EC60-62EE-B7C9-05AB-3DC909CD4513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203225" y="1152007"/>
              <a:ext cx="195059" cy="304558"/>
            </a:xfrm>
            <a:prstGeom prst="rect">
              <a:avLst/>
            </a:prstGeom>
          </p:spPr>
        </p:pic>
        <p:pic>
          <p:nvPicPr>
            <p:cNvPr id="42" name="object 36">
              <a:extLst>
                <a:ext uri="{FF2B5EF4-FFF2-40B4-BE49-F238E27FC236}">
                  <a16:creationId xmlns:a16="http://schemas.microsoft.com/office/drawing/2014/main" id="{900D9E6A-FD4C-07E3-B79C-5C64E798E096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313521" y="1566755"/>
              <a:ext cx="95288" cy="103619"/>
            </a:xfrm>
            <a:prstGeom prst="rect">
              <a:avLst/>
            </a:prstGeom>
          </p:spPr>
        </p:pic>
        <p:pic>
          <p:nvPicPr>
            <p:cNvPr id="43" name="object 37">
              <a:extLst>
                <a:ext uri="{FF2B5EF4-FFF2-40B4-BE49-F238E27FC236}">
                  <a16:creationId xmlns:a16="http://schemas.microsoft.com/office/drawing/2014/main" id="{0D899FB1-AED6-CC38-A7B8-15A4C818D986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600202" y="4315866"/>
              <a:ext cx="102946" cy="129539"/>
            </a:xfrm>
            <a:prstGeom prst="rect">
              <a:avLst/>
            </a:prstGeom>
          </p:spPr>
        </p:pic>
        <p:pic>
          <p:nvPicPr>
            <p:cNvPr id="44" name="object 38">
              <a:extLst>
                <a:ext uri="{FF2B5EF4-FFF2-40B4-BE49-F238E27FC236}">
                  <a16:creationId xmlns:a16="http://schemas.microsoft.com/office/drawing/2014/main" id="{7C342A0C-FED0-83A3-1A75-01B7F28061A5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190723" y="1164075"/>
              <a:ext cx="227967" cy="189905"/>
            </a:xfrm>
            <a:prstGeom prst="rect">
              <a:avLst/>
            </a:prstGeom>
          </p:spPr>
        </p:pic>
        <p:pic>
          <p:nvPicPr>
            <p:cNvPr id="45" name="object 39">
              <a:extLst>
                <a:ext uri="{FF2B5EF4-FFF2-40B4-BE49-F238E27FC236}">
                  <a16:creationId xmlns:a16="http://schemas.microsoft.com/office/drawing/2014/main" id="{2E5C2208-FED5-02A2-1C4E-F68886EAD0F6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205571" y="1824221"/>
              <a:ext cx="167790" cy="207451"/>
            </a:xfrm>
            <a:prstGeom prst="rect">
              <a:avLst/>
            </a:prstGeom>
          </p:spPr>
        </p:pic>
        <p:pic>
          <p:nvPicPr>
            <p:cNvPr id="46" name="object 40">
              <a:extLst>
                <a:ext uri="{FF2B5EF4-FFF2-40B4-BE49-F238E27FC236}">
                  <a16:creationId xmlns:a16="http://schemas.microsoft.com/office/drawing/2014/main" id="{D2647C13-86E7-CE15-1545-935CC1996B38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162465" y="2114416"/>
              <a:ext cx="159991" cy="217709"/>
            </a:xfrm>
            <a:prstGeom prst="rect">
              <a:avLst/>
            </a:prstGeom>
          </p:spPr>
        </p:pic>
        <p:pic>
          <p:nvPicPr>
            <p:cNvPr id="47" name="object 41">
              <a:extLst>
                <a:ext uri="{FF2B5EF4-FFF2-40B4-BE49-F238E27FC236}">
                  <a16:creationId xmlns:a16="http://schemas.microsoft.com/office/drawing/2014/main" id="{3846DAF0-F5F9-4A8D-3342-36FAEC0D297E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547408" y="1698963"/>
              <a:ext cx="149697" cy="202967"/>
            </a:xfrm>
            <a:prstGeom prst="rect">
              <a:avLst/>
            </a:prstGeom>
          </p:spPr>
        </p:pic>
        <p:pic>
          <p:nvPicPr>
            <p:cNvPr id="48" name="object 42">
              <a:extLst>
                <a:ext uri="{FF2B5EF4-FFF2-40B4-BE49-F238E27FC236}">
                  <a16:creationId xmlns:a16="http://schemas.microsoft.com/office/drawing/2014/main" id="{71EADF03-7CEA-A044-6C0B-F3B6AF1C3843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641512" y="1415875"/>
              <a:ext cx="118363" cy="151027"/>
            </a:xfrm>
            <a:prstGeom prst="rect">
              <a:avLst/>
            </a:prstGeom>
          </p:spPr>
        </p:pic>
        <p:pic>
          <p:nvPicPr>
            <p:cNvPr id="49" name="object 43">
              <a:extLst>
                <a:ext uri="{FF2B5EF4-FFF2-40B4-BE49-F238E27FC236}">
                  <a16:creationId xmlns:a16="http://schemas.microsoft.com/office/drawing/2014/main" id="{8F3CB0CF-5136-F79A-8EE6-F7A98C77A812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597167" y="1430744"/>
              <a:ext cx="38163" cy="71208"/>
            </a:xfrm>
            <a:prstGeom prst="rect">
              <a:avLst/>
            </a:prstGeom>
          </p:spPr>
        </p:pic>
        <p:pic>
          <p:nvPicPr>
            <p:cNvPr id="50" name="object 44">
              <a:extLst>
                <a:ext uri="{FF2B5EF4-FFF2-40B4-BE49-F238E27FC236}">
                  <a16:creationId xmlns:a16="http://schemas.microsoft.com/office/drawing/2014/main" id="{05F753B5-1F6A-5212-6780-E4AE4580BD11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604298" y="1152004"/>
              <a:ext cx="172878" cy="453444"/>
            </a:xfrm>
            <a:prstGeom prst="rect">
              <a:avLst/>
            </a:prstGeom>
          </p:spPr>
        </p:pic>
        <p:pic>
          <p:nvPicPr>
            <p:cNvPr id="51" name="object 45">
              <a:extLst>
                <a:ext uri="{FF2B5EF4-FFF2-40B4-BE49-F238E27FC236}">
                  <a16:creationId xmlns:a16="http://schemas.microsoft.com/office/drawing/2014/main" id="{82771B6F-B5CA-13EB-06E4-A1429F1EB776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615130" y="2644397"/>
              <a:ext cx="253205" cy="335727"/>
            </a:xfrm>
            <a:prstGeom prst="rect">
              <a:avLst/>
            </a:prstGeom>
          </p:spPr>
        </p:pic>
        <p:pic>
          <p:nvPicPr>
            <p:cNvPr id="52" name="object 46">
              <a:extLst>
                <a:ext uri="{FF2B5EF4-FFF2-40B4-BE49-F238E27FC236}">
                  <a16:creationId xmlns:a16="http://schemas.microsoft.com/office/drawing/2014/main" id="{2695D4CF-5DC7-F4A6-1645-F095FE78C29F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216881" y="2035173"/>
              <a:ext cx="89785" cy="134358"/>
            </a:xfrm>
            <a:prstGeom prst="rect">
              <a:avLst/>
            </a:prstGeom>
          </p:spPr>
        </p:pic>
        <p:pic>
          <p:nvPicPr>
            <p:cNvPr id="53" name="object 47">
              <a:extLst>
                <a:ext uri="{FF2B5EF4-FFF2-40B4-BE49-F238E27FC236}">
                  <a16:creationId xmlns:a16="http://schemas.microsoft.com/office/drawing/2014/main" id="{12B6E24E-C783-0EE1-3CB5-7EB5E45BCC7B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960012" y="2947492"/>
              <a:ext cx="3059988" cy="4317999"/>
            </a:xfrm>
            <a:prstGeom prst="rect">
              <a:avLst/>
            </a:prstGeom>
          </p:spPr>
        </p:pic>
        <p:pic>
          <p:nvPicPr>
            <p:cNvPr id="54" name="object 48">
              <a:extLst>
                <a:ext uri="{FF2B5EF4-FFF2-40B4-BE49-F238E27FC236}">
                  <a16:creationId xmlns:a16="http://schemas.microsoft.com/office/drawing/2014/main" id="{173EEF6B-EF41-34A1-069D-0DA18781A249}"/>
                </a:ext>
              </a:extLst>
            </p:cNvPr>
            <p:cNvPicPr/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6226" y="5523001"/>
              <a:ext cx="25323" cy="42468"/>
            </a:xfrm>
            <a:prstGeom prst="rect">
              <a:avLst/>
            </a:prstGeom>
          </p:spPr>
        </p:pic>
        <p:pic>
          <p:nvPicPr>
            <p:cNvPr id="55" name="object 49">
              <a:extLst>
                <a:ext uri="{FF2B5EF4-FFF2-40B4-BE49-F238E27FC236}">
                  <a16:creationId xmlns:a16="http://schemas.microsoft.com/office/drawing/2014/main" id="{83254024-5009-FACA-1188-84A7AC5AC748}"/>
                </a:ext>
              </a:extLst>
            </p:cNvPr>
            <p:cNvPicPr/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0910" y="5950203"/>
              <a:ext cx="37960" cy="35255"/>
            </a:xfrm>
            <a:prstGeom prst="rect">
              <a:avLst/>
            </a:prstGeom>
          </p:spPr>
        </p:pic>
        <p:sp>
          <p:nvSpPr>
            <p:cNvPr id="56" name="object 50">
              <a:extLst>
                <a:ext uri="{FF2B5EF4-FFF2-40B4-BE49-F238E27FC236}">
                  <a16:creationId xmlns:a16="http://schemas.microsoft.com/office/drawing/2014/main" id="{DB053A5E-05B9-7439-8EF3-C7C7081240A5}"/>
                </a:ext>
              </a:extLst>
            </p:cNvPr>
            <p:cNvSpPr/>
            <p:nvPr/>
          </p:nvSpPr>
          <p:spPr>
            <a:xfrm>
              <a:off x="4622363" y="5978232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4">
                  <a:moveTo>
                    <a:pt x="4241" y="0"/>
                  </a:moveTo>
                  <a:lnTo>
                    <a:pt x="5716" y="0"/>
                  </a:lnTo>
                </a:path>
                <a:path w="5714">
                  <a:moveTo>
                    <a:pt x="0" y="0"/>
                  </a:moveTo>
                  <a:lnTo>
                    <a:pt x="1402" y="0"/>
                  </a:lnTo>
                </a:path>
              </a:pathLst>
            </a:custGeom>
            <a:ln w="3175">
              <a:solidFill>
                <a:srgbClr val="004F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1">
              <a:extLst>
                <a:ext uri="{FF2B5EF4-FFF2-40B4-BE49-F238E27FC236}">
                  <a16:creationId xmlns:a16="http://schemas.microsoft.com/office/drawing/2014/main" id="{0D64FF20-ECDD-B1E5-0D09-3EA91D6A966F}"/>
                </a:ext>
              </a:extLst>
            </p:cNvPr>
            <p:cNvPicPr/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9033" y="5958293"/>
              <a:ext cx="68771" cy="147916"/>
            </a:xfrm>
            <a:prstGeom prst="rect">
              <a:avLst/>
            </a:prstGeom>
          </p:spPr>
        </p:pic>
        <p:pic>
          <p:nvPicPr>
            <p:cNvPr id="58" name="object 52">
              <a:extLst>
                <a:ext uri="{FF2B5EF4-FFF2-40B4-BE49-F238E27FC236}">
                  <a16:creationId xmlns:a16="http://schemas.microsoft.com/office/drawing/2014/main" id="{A6DF81C5-A656-902A-75EC-D5742B363895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545279" y="5610923"/>
              <a:ext cx="42151" cy="47828"/>
            </a:xfrm>
            <a:prstGeom prst="rect">
              <a:avLst/>
            </a:prstGeom>
          </p:spPr>
        </p:pic>
        <p:sp>
          <p:nvSpPr>
            <p:cNvPr id="59" name="object 53">
              <a:extLst>
                <a:ext uri="{FF2B5EF4-FFF2-40B4-BE49-F238E27FC236}">
                  <a16:creationId xmlns:a16="http://schemas.microsoft.com/office/drawing/2014/main" id="{E7DA5DE3-1551-CB08-F42A-07C0AFE8118E}"/>
                </a:ext>
              </a:extLst>
            </p:cNvPr>
            <p:cNvSpPr/>
            <p:nvPr/>
          </p:nvSpPr>
          <p:spPr>
            <a:xfrm>
              <a:off x="4570738" y="6079489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4">
                  <a:moveTo>
                    <a:pt x="4216" y="0"/>
                  </a:moveTo>
                  <a:lnTo>
                    <a:pt x="5661" y="0"/>
                  </a:lnTo>
                </a:path>
                <a:path w="5714">
                  <a:moveTo>
                    <a:pt x="0" y="0"/>
                  </a:moveTo>
                  <a:lnTo>
                    <a:pt x="1429" y="0"/>
                  </a:lnTo>
                </a:path>
              </a:pathLst>
            </a:custGeom>
            <a:ln w="3175">
              <a:solidFill>
                <a:srgbClr val="004E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54">
              <a:extLst>
                <a:ext uri="{FF2B5EF4-FFF2-40B4-BE49-F238E27FC236}">
                  <a16:creationId xmlns:a16="http://schemas.microsoft.com/office/drawing/2014/main" id="{7C0C29CF-FB14-5F20-4CD7-0198C0552C1B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597666" y="5868834"/>
              <a:ext cx="10071" cy="6858"/>
            </a:xfrm>
            <a:prstGeom prst="rect">
              <a:avLst/>
            </a:prstGeom>
          </p:spPr>
        </p:pic>
        <p:sp>
          <p:nvSpPr>
            <p:cNvPr id="61" name="object 55">
              <a:extLst>
                <a:ext uri="{FF2B5EF4-FFF2-40B4-BE49-F238E27FC236}">
                  <a16:creationId xmlns:a16="http://schemas.microsoft.com/office/drawing/2014/main" id="{3956504E-34A2-0848-ABC7-2DA4D0CA5F45}"/>
                </a:ext>
              </a:extLst>
            </p:cNvPr>
            <p:cNvSpPr/>
            <p:nvPr/>
          </p:nvSpPr>
          <p:spPr>
            <a:xfrm>
              <a:off x="4603356" y="5870003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08" y="0"/>
                  </a:lnTo>
                </a:path>
              </a:pathLst>
            </a:custGeom>
            <a:ln w="3175">
              <a:solidFill>
                <a:srgbClr val="0A5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56">
              <a:extLst>
                <a:ext uri="{FF2B5EF4-FFF2-40B4-BE49-F238E27FC236}">
                  <a16:creationId xmlns:a16="http://schemas.microsoft.com/office/drawing/2014/main" id="{32DA1ED4-1E2D-95EC-2C87-3CA52E460E74}"/>
                </a:ext>
              </a:extLst>
            </p:cNvPr>
            <p:cNvPicPr/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2005" y="5876023"/>
              <a:ext cx="76009" cy="205854"/>
            </a:xfrm>
            <a:prstGeom prst="rect">
              <a:avLst/>
            </a:prstGeom>
          </p:spPr>
        </p:pic>
        <p:sp>
          <p:nvSpPr>
            <p:cNvPr id="63" name="object 57">
              <a:extLst>
                <a:ext uri="{FF2B5EF4-FFF2-40B4-BE49-F238E27FC236}">
                  <a16:creationId xmlns:a16="http://schemas.microsoft.com/office/drawing/2014/main" id="{6B2D85AD-0DEB-161F-2796-791E7BB3D02A}"/>
                </a:ext>
              </a:extLst>
            </p:cNvPr>
            <p:cNvSpPr/>
            <p:nvPr/>
          </p:nvSpPr>
          <p:spPr>
            <a:xfrm>
              <a:off x="4215892" y="4927383"/>
              <a:ext cx="991235" cy="1300480"/>
            </a:xfrm>
            <a:custGeom>
              <a:avLst/>
              <a:gdLst/>
              <a:ahLst/>
              <a:cxnLst/>
              <a:rect l="l" t="t" r="r" b="b"/>
              <a:pathLst>
                <a:path w="991235" h="1300479">
                  <a:moveTo>
                    <a:pt x="666038" y="122339"/>
                  </a:moveTo>
                  <a:lnTo>
                    <a:pt x="531571" y="36004"/>
                  </a:lnTo>
                  <a:lnTo>
                    <a:pt x="463219" y="7442"/>
                  </a:lnTo>
                  <a:lnTo>
                    <a:pt x="425030" y="0"/>
                  </a:lnTo>
                  <a:lnTo>
                    <a:pt x="392417" y="5397"/>
                  </a:lnTo>
                  <a:lnTo>
                    <a:pt x="340614" y="23977"/>
                  </a:lnTo>
                  <a:lnTo>
                    <a:pt x="301828" y="46990"/>
                  </a:lnTo>
                  <a:lnTo>
                    <a:pt x="277520" y="66573"/>
                  </a:lnTo>
                  <a:lnTo>
                    <a:pt x="269087" y="74841"/>
                  </a:lnTo>
                  <a:lnTo>
                    <a:pt x="414299" y="73406"/>
                  </a:lnTo>
                  <a:lnTo>
                    <a:pt x="389737" y="96418"/>
                  </a:lnTo>
                  <a:lnTo>
                    <a:pt x="377609" y="110782"/>
                  </a:lnTo>
                  <a:lnTo>
                    <a:pt x="374408" y="122504"/>
                  </a:lnTo>
                  <a:lnTo>
                    <a:pt x="376567" y="137617"/>
                  </a:lnTo>
                  <a:lnTo>
                    <a:pt x="462546" y="111315"/>
                  </a:lnTo>
                  <a:lnTo>
                    <a:pt x="441718" y="135216"/>
                  </a:lnTo>
                  <a:lnTo>
                    <a:pt x="431990" y="150253"/>
                  </a:lnTo>
                  <a:lnTo>
                    <a:pt x="430860" y="162788"/>
                  </a:lnTo>
                  <a:lnTo>
                    <a:pt x="435813" y="179197"/>
                  </a:lnTo>
                  <a:lnTo>
                    <a:pt x="522605" y="133248"/>
                  </a:lnTo>
                  <a:lnTo>
                    <a:pt x="572554" y="112649"/>
                  </a:lnTo>
                  <a:lnTo>
                    <a:pt x="604570" y="112649"/>
                  </a:lnTo>
                  <a:lnTo>
                    <a:pt x="637590" y="128485"/>
                  </a:lnTo>
                  <a:lnTo>
                    <a:pt x="662660" y="135572"/>
                  </a:lnTo>
                  <a:lnTo>
                    <a:pt x="666038" y="122339"/>
                  </a:lnTo>
                  <a:close/>
                </a:path>
                <a:path w="991235" h="1300479">
                  <a:moveTo>
                    <a:pt x="721512" y="395782"/>
                  </a:moveTo>
                  <a:lnTo>
                    <a:pt x="637590" y="128485"/>
                  </a:lnTo>
                  <a:lnTo>
                    <a:pt x="572541" y="158584"/>
                  </a:lnTo>
                  <a:lnTo>
                    <a:pt x="539394" y="180924"/>
                  </a:lnTo>
                  <a:lnTo>
                    <a:pt x="527799" y="206590"/>
                  </a:lnTo>
                  <a:lnTo>
                    <a:pt x="527443" y="246659"/>
                  </a:lnTo>
                  <a:lnTo>
                    <a:pt x="527723" y="302641"/>
                  </a:lnTo>
                  <a:lnTo>
                    <a:pt x="524167" y="362800"/>
                  </a:lnTo>
                  <a:lnTo>
                    <a:pt x="515747" y="418376"/>
                  </a:lnTo>
                  <a:lnTo>
                    <a:pt x="501357" y="460629"/>
                  </a:lnTo>
                  <a:lnTo>
                    <a:pt x="453275" y="526097"/>
                  </a:lnTo>
                  <a:lnTo>
                    <a:pt x="415213" y="568286"/>
                  </a:lnTo>
                  <a:lnTo>
                    <a:pt x="371678" y="610552"/>
                  </a:lnTo>
                  <a:lnTo>
                    <a:pt x="325564" y="648220"/>
                  </a:lnTo>
                  <a:lnTo>
                    <a:pt x="279755" y="676630"/>
                  </a:lnTo>
                  <a:lnTo>
                    <a:pt x="238201" y="699770"/>
                  </a:lnTo>
                  <a:lnTo>
                    <a:pt x="192290" y="729665"/>
                  </a:lnTo>
                  <a:lnTo>
                    <a:pt x="145338" y="764146"/>
                  </a:lnTo>
                  <a:lnTo>
                    <a:pt x="100672" y="801103"/>
                  </a:lnTo>
                  <a:lnTo>
                    <a:pt x="61595" y="838365"/>
                  </a:lnTo>
                  <a:lnTo>
                    <a:pt x="31432" y="873810"/>
                  </a:lnTo>
                  <a:lnTo>
                    <a:pt x="3822" y="943076"/>
                  </a:lnTo>
                  <a:lnTo>
                    <a:pt x="0" y="987564"/>
                  </a:lnTo>
                  <a:lnTo>
                    <a:pt x="2209" y="1036154"/>
                  </a:lnTo>
                  <a:lnTo>
                    <a:pt x="10617" y="1086269"/>
                  </a:lnTo>
                  <a:lnTo>
                    <a:pt x="25400" y="1135341"/>
                  </a:lnTo>
                  <a:lnTo>
                    <a:pt x="46748" y="1180782"/>
                  </a:lnTo>
                  <a:lnTo>
                    <a:pt x="96037" y="1239266"/>
                  </a:lnTo>
                  <a:lnTo>
                    <a:pt x="129413" y="1262862"/>
                  </a:lnTo>
                  <a:lnTo>
                    <a:pt x="168198" y="1281493"/>
                  </a:lnTo>
                  <a:lnTo>
                    <a:pt x="212090" y="1294206"/>
                  </a:lnTo>
                  <a:lnTo>
                    <a:pt x="260794" y="1300099"/>
                  </a:lnTo>
                  <a:lnTo>
                    <a:pt x="314007" y="1298232"/>
                  </a:lnTo>
                  <a:lnTo>
                    <a:pt x="371411" y="1287703"/>
                  </a:lnTo>
                  <a:lnTo>
                    <a:pt x="200774" y="1249845"/>
                  </a:lnTo>
                  <a:lnTo>
                    <a:pt x="98196" y="1084605"/>
                  </a:lnTo>
                  <a:lnTo>
                    <a:pt x="664845" y="650011"/>
                  </a:lnTo>
                  <a:lnTo>
                    <a:pt x="721512" y="395782"/>
                  </a:lnTo>
                  <a:close/>
                </a:path>
                <a:path w="991235" h="1300479">
                  <a:moveTo>
                    <a:pt x="991184" y="488670"/>
                  </a:moveTo>
                  <a:lnTo>
                    <a:pt x="987602" y="410095"/>
                  </a:lnTo>
                  <a:lnTo>
                    <a:pt x="933208" y="316395"/>
                  </a:lnTo>
                  <a:lnTo>
                    <a:pt x="814590" y="167817"/>
                  </a:lnTo>
                  <a:lnTo>
                    <a:pt x="792924" y="139509"/>
                  </a:lnTo>
                  <a:lnTo>
                    <a:pt x="756132" y="94538"/>
                  </a:lnTo>
                  <a:lnTo>
                    <a:pt x="746506" y="92837"/>
                  </a:lnTo>
                  <a:lnTo>
                    <a:pt x="806386" y="194322"/>
                  </a:lnTo>
                  <a:lnTo>
                    <a:pt x="889762" y="329641"/>
                  </a:lnTo>
                  <a:lnTo>
                    <a:pt x="929830" y="411530"/>
                  </a:lnTo>
                  <a:lnTo>
                    <a:pt x="937653" y="473113"/>
                  </a:lnTo>
                  <a:lnTo>
                    <a:pt x="924255" y="547471"/>
                  </a:lnTo>
                  <a:lnTo>
                    <a:pt x="920394" y="578561"/>
                  </a:lnTo>
                  <a:lnTo>
                    <a:pt x="916698" y="634072"/>
                  </a:lnTo>
                  <a:lnTo>
                    <a:pt x="925055" y="657390"/>
                  </a:lnTo>
                  <a:lnTo>
                    <a:pt x="957300" y="591883"/>
                  </a:lnTo>
                  <a:lnTo>
                    <a:pt x="991184" y="488670"/>
                  </a:lnTo>
                  <a:close/>
                </a:path>
              </a:pathLst>
            </a:custGeom>
            <a:solidFill>
              <a:srgbClr val="384A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58">
              <a:extLst>
                <a:ext uri="{FF2B5EF4-FFF2-40B4-BE49-F238E27FC236}">
                  <a16:creationId xmlns:a16="http://schemas.microsoft.com/office/drawing/2014/main" id="{A19A3998-619E-4DF3-E861-3A43555FFE27}"/>
                </a:ext>
              </a:extLst>
            </p:cNvPr>
            <p:cNvSpPr/>
            <p:nvPr/>
          </p:nvSpPr>
          <p:spPr>
            <a:xfrm>
              <a:off x="4269177" y="4955806"/>
              <a:ext cx="787400" cy="1262380"/>
            </a:xfrm>
            <a:custGeom>
              <a:avLst/>
              <a:gdLst/>
              <a:ahLst/>
              <a:cxnLst/>
              <a:rect l="l" t="t" r="r" b="b"/>
              <a:pathLst>
                <a:path w="787400" h="1262379">
                  <a:moveTo>
                    <a:pt x="671674" y="0"/>
                  </a:moveTo>
                  <a:lnTo>
                    <a:pt x="634371" y="26624"/>
                  </a:lnTo>
                  <a:lnTo>
                    <a:pt x="605422" y="60458"/>
                  </a:lnTo>
                  <a:lnTo>
                    <a:pt x="578413" y="107229"/>
                  </a:lnTo>
                  <a:lnTo>
                    <a:pt x="559950" y="166379"/>
                  </a:lnTo>
                  <a:lnTo>
                    <a:pt x="556638" y="237350"/>
                  </a:lnTo>
                  <a:lnTo>
                    <a:pt x="560150" y="286894"/>
                  </a:lnTo>
                  <a:lnTo>
                    <a:pt x="561243" y="333687"/>
                  </a:lnTo>
                  <a:lnTo>
                    <a:pt x="558677" y="378344"/>
                  </a:lnTo>
                  <a:lnTo>
                    <a:pt x="551213" y="421480"/>
                  </a:lnTo>
                  <a:lnTo>
                    <a:pt x="537612" y="463712"/>
                  </a:lnTo>
                  <a:lnTo>
                    <a:pt x="516634" y="505656"/>
                  </a:lnTo>
                  <a:lnTo>
                    <a:pt x="487040" y="547927"/>
                  </a:lnTo>
                  <a:lnTo>
                    <a:pt x="447592" y="591141"/>
                  </a:lnTo>
                  <a:lnTo>
                    <a:pt x="397050" y="635914"/>
                  </a:lnTo>
                  <a:lnTo>
                    <a:pt x="359493" y="664062"/>
                  </a:lnTo>
                  <a:lnTo>
                    <a:pt x="320033" y="690038"/>
                  </a:lnTo>
                  <a:lnTo>
                    <a:pt x="279508" y="714403"/>
                  </a:lnTo>
                  <a:lnTo>
                    <a:pt x="198612" y="760541"/>
                  </a:lnTo>
                  <a:lnTo>
                    <a:pt x="159918" y="783436"/>
                  </a:lnTo>
                  <a:lnTo>
                    <a:pt x="123511" y="806962"/>
                  </a:lnTo>
                  <a:lnTo>
                    <a:pt x="90227" y="831682"/>
                  </a:lnTo>
                  <a:lnTo>
                    <a:pt x="60906" y="858154"/>
                  </a:lnTo>
                  <a:lnTo>
                    <a:pt x="17501" y="918603"/>
                  </a:lnTo>
                  <a:lnTo>
                    <a:pt x="0" y="992795"/>
                  </a:lnTo>
                  <a:lnTo>
                    <a:pt x="3057" y="1036447"/>
                  </a:lnTo>
                  <a:lnTo>
                    <a:pt x="17607" y="1095345"/>
                  </a:lnTo>
                  <a:lnTo>
                    <a:pt x="39598" y="1143557"/>
                  </a:lnTo>
                  <a:lnTo>
                    <a:pt x="67651" y="1182039"/>
                  </a:lnTo>
                  <a:lnTo>
                    <a:pt x="100391" y="1211747"/>
                  </a:lnTo>
                  <a:lnTo>
                    <a:pt x="136441" y="1233636"/>
                  </a:lnTo>
                  <a:lnTo>
                    <a:pt x="174423" y="1248664"/>
                  </a:lnTo>
                  <a:lnTo>
                    <a:pt x="212962" y="1257786"/>
                  </a:lnTo>
                  <a:lnTo>
                    <a:pt x="286199" y="1262138"/>
                  </a:lnTo>
                  <a:lnTo>
                    <a:pt x="318144" y="1259281"/>
                  </a:lnTo>
                  <a:lnTo>
                    <a:pt x="165031" y="1213821"/>
                  </a:lnTo>
                  <a:lnTo>
                    <a:pt x="94026" y="1173445"/>
                  </a:lnTo>
                  <a:lnTo>
                    <a:pt x="87160" y="1115452"/>
                  </a:lnTo>
                  <a:lnTo>
                    <a:pt x="126463" y="1017142"/>
                  </a:lnTo>
                  <a:lnTo>
                    <a:pt x="168994" y="978466"/>
                  </a:lnTo>
                  <a:lnTo>
                    <a:pt x="205068" y="960942"/>
                  </a:lnTo>
                  <a:lnTo>
                    <a:pt x="248390" y="943940"/>
                  </a:lnTo>
                  <a:lnTo>
                    <a:pt x="296991" y="926946"/>
                  </a:lnTo>
                  <a:lnTo>
                    <a:pt x="348903" y="909444"/>
                  </a:lnTo>
                  <a:lnTo>
                    <a:pt x="402158" y="890920"/>
                  </a:lnTo>
                  <a:lnTo>
                    <a:pt x="454788" y="870859"/>
                  </a:lnTo>
                  <a:lnTo>
                    <a:pt x="504823" y="848746"/>
                  </a:lnTo>
                  <a:lnTo>
                    <a:pt x="550296" y="824065"/>
                  </a:lnTo>
                  <a:lnTo>
                    <a:pt x="589239" y="796302"/>
                  </a:lnTo>
                  <a:lnTo>
                    <a:pt x="623379" y="765965"/>
                  </a:lnTo>
                  <a:lnTo>
                    <a:pt x="654402" y="734793"/>
                  </a:lnTo>
                  <a:lnTo>
                    <a:pt x="682272" y="702427"/>
                  </a:lnTo>
                  <a:lnTo>
                    <a:pt x="706952" y="668508"/>
                  </a:lnTo>
                  <a:lnTo>
                    <a:pt x="728406" y="632676"/>
                  </a:lnTo>
                  <a:lnTo>
                    <a:pt x="746596" y="594572"/>
                  </a:lnTo>
                  <a:lnTo>
                    <a:pt x="761486" y="553837"/>
                  </a:lnTo>
                  <a:lnTo>
                    <a:pt x="773039" y="510112"/>
                  </a:lnTo>
                  <a:lnTo>
                    <a:pt x="781218" y="463038"/>
                  </a:lnTo>
                  <a:lnTo>
                    <a:pt x="785987" y="412256"/>
                  </a:lnTo>
                  <a:lnTo>
                    <a:pt x="787309" y="357406"/>
                  </a:lnTo>
                  <a:lnTo>
                    <a:pt x="785148" y="298129"/>
                  </a:lnTo>
                  <a:lnTo>
                    <a:pt x="779466" y="234066"/>
                  </a:lnTo>
                  <a:lnTo>
                    <a:pt x="770226" y="164858"/>
                  </a:lnTo>
                  <a:lnTo>
                    <a:pt x="762139" y="94209"/>
                  </a:lnTo>
                  <a:lnTo>
                    <a:pt x="756250" y="56343"/>
                  </a:lnTo>
                  <a:lnTo>
                    <a:pt x="723177" y="16780"/>
                  </a:lnTo>
                  <a:lnTo>
                    <a:pt x="684237" y="2851"/>
                  </a:lnTo>
                  <a:lnTo>
                    <a:pt x="671674" y="0"/>
                  </a:lnTo>
                  <a:close/>
                </a:path>
              </a:pathLst>
            </a:custGeom>
            <a:solidFill>
              <a:srgbClr val="3C79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59">
              <a:extLst>
                <a:ext uri="{FF2B5EF4-FFF2-40B4-BE49-F238E27FC236}">
                  <a16:creationId xmlns:a16="http://schemas.microsoft.com/office/drawing/2014/main" id="{445D65BC-C05D-11A5-5FBF-053C3B5446DC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895045" y="5011823"/>
              <a:ext cx="104682" cy="65997"/>
            </a:xfrm>
            <a:prstGeom prst="rect">
              <a:avLst/>
            </a:prstGeom>
          </p:spPr>
        </p:pic>
        <p:pic>
          <p:nvPicPr>
            <p:cNvPr id="66" name="object 60">
              <a:extLst>
                <a:ext uri="{FF2B5EF4-FFF2-40B4-BE49-F238E27FC236}">
                  <a16:creationId xmlns:a16="http://schemas.microsoft.com/office/drawing/2014/main" id="{56D58500-D2E7-DDB2-4A52-4DE5A95CCECF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878858" y="5140439"/>
              <a:ext cx="119443" cy="86370"/>
            </a:xfrm>
            <a:prstGeom prst="rect">
              <a:avLst/>
            </a:prstGeom>
          </p:spPr>
        </p:pic>
        <p:pic>
          <p:nvPicPr>
            <p:cNvPr id="67" name="object 61">
              <a:extLst>
                <a:ext uri="{FF2B5EF4-FFF2-40B4-BE49-F238E27FC236}">
                  <a16:creationId xmlns:a16="http://schemas.microsoft.com/office/drawing/2014/main" id="{4FAA724F-2F53-891C-A99E-BF5F01BA3D93}"/>
                </a:ext>
              </a:extLst>
            </p:cNvPr>
            <p:cNvPicPr/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7277" y="5227281"/>
              <a:ext cx="29006" cy="48602"/>
            </a:xfrm>
            <a:prstGeom prst="rect">
              <a:avLst/>
            </a:prstGeom>
          </p:spPr>
        </p:pic>
        <p:pic>
          <p:nvPicPr>
            <p:cNvPr id="68" name="object 62">
              <a:extLst>
                <a:ext uri="{FF2B5EF4-FFF2-40B4-BE49-F238E27FC236}">
                  <a16:creationId xmlns:a16="http://schemas.microsoft.com/office/drawing/2014/main" id="{3D5A0226-B2F7-AE3B-C0B2-B89722016E3D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279578" y="5487479"/>
              <a:ext cx="8451" cy="7200"/>
            </a:xfrm>
            <a:prstGeom prst="rect">
              <a:avLst/>
            </a:prstGeom>
          </p:spPr>
        </p:pic>
        <p:sp>
          <p:nvSpPr>
            <p:cNvPr id="69" name="object 63">
              <a:extLst>
                <a:ext uri="{FF2B5EF4-FFF2-40B4-BE49-F238E27FC236}">
                  <a16:creationId xmlns:a16="http://schemas.microsoft.com/office/drawing/2014/main" id="{65A64683-1769-A645-6C5F-85ED6A4D3D4D}"/>
                </a:ext>
              </a:extLst>
            </p:cNvPr>
            <p:cNvSpPr/>
            <p:nvPr/>
          </p:nvSpPr>
          <p:spPr>
            <a:xfrm>
              <a:off x="6281796" y="548973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393" y="0"/>
                  </a:lnTo>
                </a:path>
              </a:pathLst>
            </a:custGeom>
            <a:ln w="3175">
              <a:solidFill>
                <a:srgbClr val="1A6B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64">
              <a:extLst>
                <a:ext uri="{FF2B5EF4-FFF2-40B4-BE49-F238E27FC236}">
                  <a16:creationId xmlns:a16="http://schemas.microsoft.com/office/drawing/2014/main" id="{19CA81DE-03DE-F6C7-546D-9670E0C55341}"/>
                </a:ext>
              </a:extLst>
            </p:cNvPr>
            <p:cNvPicPr/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0543" y="5330050"/>
              <a:ext cx="103174" cy="204787"/>
            </a:xfrm>
            <a:prstGeom prst="rect">
              <a:avLst/>
            </a:prstGeom>
          </p:spPr>
        </p:pic>
        <p:pic>
          <p:nvPicPr>
            <p:cNvPr id="71" name="object 65">
              <a:extLst>
                <a:ext uri="{FF2B5EF4-FFF2-40B4-BE49-F238E27FC236}">
                  <a16:creationId xmlns:a16="http://schemas.microsoft.com/office/drawing/2014/main" id="{7639EF50-AECB-11FA-ADC0-4416B3A76F33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321407" y="5330367"/>
              <a:ext cx="6621" cy="2476"/>
            </a:xfrm>
            <a:prstGeom prst="rect">
              <a:avLst/>
            </a:prstGeom>
          </p:spPr>
        </p:pic>
        <p:pic>
          <p:nvPicPr>
            <p:cNvPr id="72" name="object 66">
              <a:extLst>
                <a:ext uri="{FF2B5EF4-FFF2-40B4-BE49-F238E27FC236}">
                  <a16:creationId xmlns:a16="http://schemas.microsoft.com/office/drawing/2014/main" id="{B4E15376-20FA-E92D-B67A-D5C8C887E2D0}"/>
                </a:ext>
              </a:extLst>
            </p:cNvPr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320853" y="5327891"/>
              <a:ext cx="6400" cy="3238"/>
            </a:xfrm>
            <a:prstGeom prst="rect">
              <a:avLst/>
            </a:prstGeom>
          </p:spPr>
        </p:pic>
        <p:sp>
          <p:nvSpPr>
            <p:cNvPr id="73" name="object 67">
              <a:extLst>
                <a:ext uri="{FF2B5EF4-FFF2-40B4-BE49-F238E27FC236}">
                  <a16:creationId xmlns:a16="http://schemas.microsoft.com/office/drawing/2014/main" id="{B57C3238-F4A7-7E53-5963-B72CB8FF3DEA}"/>
                </a:ext>
              </a:extLst>
            </p:cNvPr>
            <p:cNvSpPr/>
            <p:nvPr/>
          </p:nvSpPr>
          <p:spPr>
            <a:xfrm>
              <a:off x="6321244" y="532981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516" y="0"/>
                  </a:lnTo>
                </a:path>
              </a:pathLst>
            </a:custGeom>
            <a:ln w="3175">
              <a:solidFill>
                <a:srgbClr val="5488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68">
              <a:extLst>
                <a:ext uri="{FF2B5EF4-FFF2-40B4-BE49-F238E27FC236}">
                  <a16:creationId xmlns:a16="http://schemas.microsoft.com/office/drawing/2014/main" id="{CEB16366-EB4D-ABC7-1D65-F1E6316034C5}"/>
                </a:ext>
              </a:extLst>
            </p:cNvPr>
            <p:cNvPicPr/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3905" y="5536653"/>
              <a:ext cx="31238" cy="50609"/>
            </a:xfrm>
            <a:prstGeom prst="rect">
              <a:avLst/>
            </a:prstGeom>
          </p:spPr>
        </p:pic>
        <p:sp>
          <p:nvSpPr>
            <p:cNvPr id="75" name="object 69">
              <a:extLst>
                <a:ext uri="{FF2B5EF4-FFF2-40B4-BE49-F238E27FC236}">
                  <a16:creationId xmlns:a16="http://schemas.microsoft.com/office/drawing/2014/main" id="{050AA2A5-A925-48FF-5EE1-C1C97EAFDADA}"/>
                </a:ext>
              </a:extLst>
            </p:cNvPr>
            <p:cNvSpPr/>
            <p:nvPr/>
          </p:nvSpPr>
          <p:spPr>
            <a:xfrm>
              <a:off x="6347266" y="557054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9" y="0"/>
                  </a:lnTo>
                </a:path>
              </a:pathLst>
            </a:custGeom>
            <a:ln w="3175">
              <a:solidFill>
                <a:srgbClr val="5583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0">
              <a:extLst>
                <a:ext uri="{FF2B5EF4-FFF2-40B4-BE49-F238E27FC236}">
                  <a16:creationId xmlns:a16="http://schemas.microsoft.com/office/drawing/2014/main" id="{9C3A8F19-76FF-EDE6-0930-0309F2F40854}"/>
                </a:ext>
              </a:extLst>
            </p:cNvPr>
            <p:cNvPicPr/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4742" y="5328805"/>
              <a:ext cx="57886" cy="171170"/>
            </a:xfrm>
            <a:prstGeom prst="rect">
              <a:avLst/>
            </a:prstGeom>
          </p:spPr>
        </p:pic>
        <p:pic>
          <p:nvPicPr>
            <p:cNvPr id="77" name="object 71">
              <a:extLst>
                <a:ext uri="{FF2B5EF4-FFF2-40B4-BE49-F238E27FC236}">
                  <a16:creationId xmlns:a16="http://schemas.microsoft.com/office/drawing/2014/main" id="{8C65645A-9DC0-77FD-5062-7115D8AE0894}"/>
                </a:ext>
              </a:extLst>
            </p:cNvPr>
            <p:cNvPicPr/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2862" y="5570804"/>
              <a:ext cx="68300" cy="156984"/>
            </a:xfrm>
            <a:prstGeom prst="rect">
              <a:avLst/>
            </a:prstGeom>
          </p:spPr>
        </p:pic>
        <p:sp>
          <p:nvSpPr>
            <p:cNvPr id="78" name="object 72">
              <a:extLst>
                <a:ext uri="{FF2B5EF4-FFF2-40B4-BE49-F238E27FC236}">
                  <a16:creationId xmlns:a16="http://schemas.microsoft.com/office/drawing/2014/main" id="{1FF19ADB-4DA5-C22C-AC97-BC022EBDD6B4}"/>
                </a:ext>
              </a:extLst>
            </p:cNvPr>
            <p:cNvSpPr/>
            <p:nvPr/>
          </p:nvSpPr>
          <p:spPr>
            <a:xfrm>
              <a:off x="6541891" y="5810587"/>
              <a:ext cx="189230" cy="344170"/>
            </a:xfrm>
            <a:custGeom>
              <a:avLst/>
              <a:gdLst/>
              <a:ahLst/>
              <a:cxnLst/>
              <a:rect l="l" t="t" r="r" b="b"/>
              <a:pathLst>
                <a:path w="189229" h="344170">
                  <a:moveTo>
                    <a:pt x="137839" y="0"/>
                  </a:moveTo>
                  <a:lnTo>
                    <a:pt x="103034" y="40590"/>
                  </a:lnTo>
                  <a:lnTo>
                    <a:pt x="4356" y="301840"/>
                  </a:lnTo>
                  <a:lnTo>
                    <a:pt x="0" y="314020"/>
                  </a:lnTo>
                  <a:lnTo>
                    <a:pt x="3682" y="325221"/>
                  </a:lnTo>
                  <a:lnTo>
                    <a:pt x="12788" y="332384"/>
                  </a:lnTo>
                  <a:lnTo>
                    <a:pt x="22379" y="338521"/>
                  </a:lnTo>
                  <a:lnTo>
                    <a:pt x="33326" y="342782"/>
                  </a:lnTo>
                  <a:lnTo>
                    <a:pt x="44951" y="344028"/>
                  </a:lnTo>
                  <a:lnTo>
                    <a:pt x="56578" y="341122"/>
                  </a:lnTo>
                  <a:lnTo>
                    <a:pt x="65493" y="336943"/>
                  </a:lnTo>
                  <a:lnTo>
                    <a:pt x="69418" y="331876"/>
                  </a:lnTo>
                  <a:lnTo>
                    <a:pt x="72694" y="323265"/>
                  </a:lnTo>
                  <a:lnTo>
                    <a:pt x="78271" y="310945"/>
                  </a:lnTo>
                  <a:lnTo>
                    <a:pt x="80676" y="305047"/>
                  </a:lnTo>
                  <a:lnTo>
                    <a:pt x="82410" y="298234"/>
                  </a:lnTo>
                  <a:lnTo>
                    <a:pt x="83362" y="287749"/>
                  </a:lnTo>
                  <a:lnTo>
                    <a:pt x="83904" y="276639"/>
                  </a:lnTo>
                  <a:lnTo>
                    <a:pt x="85591" y="266046"/>
                  </a:lnTo>
                  <a:lnTo>
                    <a:pt x="89979" y="257111"/>
                  </a:lnTo>
                  <a:lnTo>
                    <a:pt x="94894" y="251066"/>
                  </a:lnTo>
                  <a:lnTo>
                    <a:pt x="101917" y="246989"/>
                  </a:lnTo>
                  <a:lnTo>
                    <a:pt x="106895" y="240995"/>
                  </a:lnTo>
                  <a:lnTo>
                    <a:pt x="114882" y="224132"/>
                  </a:lnTo>
                  <a:lnTo>
                    <a:pt x="117438" y="204766"/>
                  </a:lnTo>
                  <a:lnTo>
                    <a:pt x="119577" y="185093"/>
                  </a:lnTo>
                  <a:lnTo>
                    <a:pt x="126314" y="167309"/>
                  </a:lnTo>
                  <a:lnTo>
                    <a:pt x="131037" y="161452"/>
                  </a:lnTo>
                  <a:lnTo>
                    <a:pt x="136494" y="156210"/>
                  </a:lnTo>
                  <a:lnTo>
                    <a:pt x="142192" y="151157"/>
                  </a:lnTo>
                  <a:lnTo>
                    <a:pt x="147637" y="145872"/>
                  </a:lnTo>
                  <a:lnTo>
                    <a:pt x="154789" y="136274"/>
                  </a:lnTo>
                  <a:lnTo>
                    <a:pt x="159792" y="125406"/>
                  </a:lnTo>
                  <a:lnTo>
                    <a:pt x="162483" y="113746"/>
                  </a:lnTo>
                  <a:lnTo>
                    <a:pt x="162699" y="101777"/>
                  </a:lnTo>
                  <a:lnTo>
                    <a:pt x="162191" y="96037"/>
                  </a:lnTo>
                  <a:lnTo>
                    <a:pt x="160807" y="90246"/>
                  </a:lnTo>
                  <a:lnTo>
                    <a:pt x="161747" y="84569"/>
                  </a:lnTo>
                  <a:lnTo>
                    <a:pt x="166876" y="72961"/>
                  </a:lnTo>
                  <a:lnTo>
                    <a:pt x="184175" y="52742"/>
                  </a:lnTo>
                  <a:lnTo>
                    <a:pt x="188975" y="41084"/>
                  </a:lnTo>
                  <a:lnTo>
                    <a:pt x="152319" y="2838"/>
                  </a:lnTo>
                  <a:lnTo>
                    <a:pt x="137839" y="0"/>
                  </a:lnTo>
                  <a:close/>
                </a:path>
              </a:pathLst>
            </a:custGeom>
            <a:solidFill>
              <a:srgbClr val="0031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3">
              <a:extLst>
                <a:ext uri="{FF2B5EF4-FFF2-40B4-BE49-F238E27FC236}">
                  <a16:creationId xmlns:a16="http://schemas.microsoft.com/office/drawing/2014/main" id="{7AB4D462-563E-8F38-111F-9CB4183E9B2B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540025" y="5700561"/>
              <a:ext cx="159321" cy="140360"/>
            </a:xfrm>
            <a:prstGeom prst="rect">
              <a:avLst/>
            </a:prstGeom>
          </p:spPr>
        </p:pic>
        <p:pic>
          <p:nvPicPr>
            <p:cNvPr id="80" name="object 74">
              <a:extLst>
                <a:ext uri="{FF2B5EF4-FFF2-40B4-BE49-F238E27FC236}">
                  <a16:creationId xmlns:a16="http://schemas.microsoft.com/office/drawing/2014/main" id="{B69B72EA-EFB1-D17E-92B8-667C60E48E2E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437084" y="6066589"/>
              <a:ext cx="124714" cy="167614"/>
            </a:xfrm>
            <a:prstGeom prst="rect">
              <a:avLst/>
            </a:prstGeom>
          </p:spPr>
        </p:pic>
        <p:sp>
          <p:nvSpPr>
            <p:cNvPr id="81" name="object 75">
              <a:extLst>
                <a:ext uri="{FF2B5EF4-FFF2-40B4-BE49-F238E27FC236}">
                  <a16:creationId xmlns:a16="http://schemas.microsoft.com/office/drawing/2014/main" id="{A76A4417-37D0-E588-9F90-A1D6EEA9436C}"/>
                </a:ext>
              </a:extLst>
            </p:cNvPr>
            <p:cNvSpPr/>
            <p:nvPr/>
          </p:nvSpPr>
          <p:spPr>
            <a:xfrm>
              <a:off x="6203142" y="5709475"/>
              <a:ext cx="473075" cy="431800"/>
            </a:xfrm>
            <a:custGeom>
              <a:avLst/>
              <a:gdLst/>
              <a:ahLst/>
              <a:cxnLst/>
              <a:rect l="l" t="t" r="r" b="b"/>
              <a:pathLst>
                <a:path w="473075" h="431800">
                  <a:moveTo>
                    <a:pt x="175318" y="0"/>
                  </a:moveTo>
                  <a:lnTo>
                    <a:pt x="137058" y="4451"/>
                  </a:lnTo>
                  <a:lnTo>
                    <a:pt x="72621" y="34276"/>
                  </a:lnTo>
                  <a:lnTo>
                    <a:pt x="26863" y="85163"/>
                  </a:lnTo>
                  <a:lnTo>
                    <a:pt x="2870" y="148920"/>
                  </a:lnTo>
                  <a:lnTo>
                    <a:pt x="0" y="183062"/>
                  </a:lnTo>
                  <a:lnTo>
                    <a:pt x="3727" y="217349"/>
                  </a:lnTo>
                  <a:lnTo>
                    <a:pt x="32517" y="282256"/>
                  </a:lnTo>
                  <a:lnTo>
                    <a:pt x="58352" y="310828"/>
                  </a:lnTo>
                  <a:lnTo>
                    <a:pt x="92327" y="335446"/>
                  </a:lnTo>
                  <a:lnTo>
                    <a:pt x="348295" y="431762"/>
                  </a:lnTo>
                  <a:lnTo>
                    <a:pt x="473047" y="100216"/>
                  </a:lnTo>
                  <a:lnTo>
                    <a:pt x="217092" y="3887"/>
                  </a:lnTo>
                  <a:lnTo>
                    <a:pt x="175318" y="0"/>
                  </a:lnTo>
                  <a:close/>
                </a:path>
              </a:pathLst>
            </a:custGeom>
            <a:solidFill>
              <a:srgbClr val="196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76">
              <a:extLst>
                <a:ext uri="{FF2B5EF4-FFF2-40B4-BE49-F238E27FC236}">
                  <a16:creationId xmlns:a16="http://schemas.microsoft.com/office/drawing/2014/main" id="{3EEA2037-8591-E0B0-8839-4764835E5BC7}"/>
                </a:ext>
              </a:extLst>
            </p:cNvPr>
            <p:cNvSpPr/>
            <p:nvPr/>
          </p:nvSpPr>
          <p:spPr>
            <a:xfrm>
              <a:off x="6364490" y="5832360"/>
              <a:ext cx="260985" cy="254000"/>
            </a:xfrm>
            <a:custGeom>
              <a:avLst/>
              <a:gdLst/>
              <a:ahLst/>
              <a:cxnLst/>
              <a:rect l="l" t="t" r="r" b="b"/>
              <a:pathLst>
                <a:path w="260984" h="254000">
                  <a:moveTo>
                    <a:pt x="35598" y="188874"/>
                  </a:moveTo>
                  <a:lnTo>
                    <a:pt x="5397" y="175247"/>
                  </a:lnTo>
                  <a:lnTo>
                    <a:pt x="1854" y="176187"/>
                  </a:lnTo>
                  <a:lnTo>
                    <a:pt x="32029" y="189826"/>
                  </a:lnTo>
                  <a:lnTo>
                    <a:pt x="35598" y="188874"/>
                  </a:lnTo>
                  <a:close/>
                </a:path>
                <a:path w="260984" h="254000">
                  <a:moveTo>
                    <a:pt x="43421" y="168097"/>
                  </a:moveTo>
                  <a:lnTo>
                    <a:pt x="13246" y="154457"/>
                  </a:lnTo>
                  <a:lnTo>
                    <a:pt x="9677" y="155397"/>
                  </a:lnTo>
                  <a:lnTo>
                    <a:pt x="39852" y="169037"/>
                  </a:lnTo>
                  <a:lnTo>
                    <a:pt x="43421" y="168097"/>
                  </a:lnTo>
                  <a:close/>
                </a:path>
                <a:path w="260984" h="254000">
                  <a:moveTo>
                    <a:pt x="67792" y="182181"/>
                  </a:moveTo>
                  <a:lnTo>
                    <a:pt x="46202" y="145021"/>
                  </a:lnTo>
                  <a:lnTo>
                    <a:pt x="24193" y="136588"/>
                  </a:lnTo>
                  <a:lnTo>
                    <a:pt x="29159" y="139661"/>
                  </a:lnTo>
                  <a:lnTo>
                    <a:pt x="33883" y="142824"/>
                  </a:lnTo>
                  <a:lnTo>
                    <a:pt x="58051" y="176491"/>
                  </a:lnTo>
                  <a:lnTo>
                    <a:pt x="58051" y="181241"/>
                  </a:lnTo>
                  <a:lnTo>
                    <a:pt x="22580" y="202768"/>
                  </a:lnTo>
                  <a:lnTo>
                    <a:pt x="11430" y="202539"/>
                  </a:lnTo>
                  <a:lnTo>
                    <a:pt x="5765" y="201803"/>
                  </a:lnTo>
                  <a:lnTo>
                    <a:pt x="0" y="200850"/>
                  </a:lnTo>
                  <a:lnTo>
                    <a:pt x="4991" y="203885"/>
                  </a:lnTo>
                  <a:lnTo>
                    <a:pt x="10528" y="206146"/>
                  </a:lnTo>
                  <a:lnTo>
                    <a:pt x="22123" y="209029"/>
                  </a:lnTo>
                  <a:lnTo>
                    <a:pt x="28206" y="209689"/>
                  </a:lnTo>
                  <a:lnTo>
                    <a:pt x="40525" y="208826"/>
                  </a:lnTo>
                  <a:lnTo>
                    <a:pt x="67195" y="185699"/>
                  </a:lnTo>
                  <a:lnTo>
                    <a:pt x="67792" y="182181"/>
                  </a:lnTo>
                  <a:close/>
                </a:path>
                <a:path w="260984" h="254000">
                  <a:moveTo>
                    <a:pt x="167538" y="153047"/>
                  </a:moveTo>
                  <a:lnTo>
                    <a:pt x="166433" y="144767"/>
                  </a:lnTo>
                  <a:lnTo>
                    <a:pt x="162687" y="138061"/>
                  </a:lnTo>
                  <a:lnTo>
                    <a:pt x="156591" y="133832"/>
                  </a:lnTo>
                  <a:lnTo>
                    <a:pt x="149237" y="133007"/>
                  </a:lnTo>
                  <a:lnTo>
                    <a:pt x="141998" y="135585"/>
                  </a:lnTo>
                  <a:lnTo>
                    <a:pt x="135699" y="141071"/>
                  </a:lnTo>
                  <a:lnTo>
                    <a:pt x="131165" y="148983"/>
                  </a:lnTo>
                  <a:lnTo>
                    <a:pt x="129362" y="157937"/>
                  </a:lnTo>
                  <a:lnTo>
                    <a:pt x="130467" y="166204"/>
                  </a:lnTo>
                  <a:lnTo>
                    <a:pt x="134213" y="172923"/>
                  </a:lnTo>
                  <a:lnTo>
                    <a:pt x="140296" y="177139"/>
                  </a:lnTo>
                  <a:lnTo>
                    <a:pt x="147662" y="177977"/>
                  </a:lnTo>
                  <a:lnTo>
                    <a:pt x="154901" y="175399"/>
                  </a:lnTo>
                  <a:lnTo>
                    <a:pt x="161201" y="169913"/>
                  </a:lnTo>
                  <a:lnTo>
                    <a:pt x="165722" y="161988"/>
                  </a:lnTo>
                  <a:lnTo>
                    <a:pt x="167538" y="153047"/>
                  </a:lnTo>
                  <a:close/>
                </a:path>
                <a:path w="260984" h="254000">
                  <a:moveTo>
                    <a:pt x="179730" y="60617"/>
                  </a:moveTo>
                  <a:lnTo>
                    <a:pt x="178790" y="53644"/>
                  </a:lnTo>
                  <a:lnTo>
                    <a:pt x="175641" y="48006"/>
                  </a:lnTo>
                  <a:lnTo>
                    <a:pt x="170510" y="44450"/>
                  </a:lnTo>
                  <a:lnTo>
                    <a:pt x="164312" y="43751"/>
                  </a:lnTo>
                  <a:lnTo>
                    <a:pt x="158229" y="45910"/>
                  </a:lnTo>
                  <a:lnTo>
                    <a:pt x="152933" y="50533"/>
                  </a:lnTo>
                  <a:lnTo>
                    <a:pt x="149110" y="57200"/>
                  </a:lnTo>
                  <a:lnTo>
                    <a:pt x="147586" y="64719"/>
                  </a:lnTo>
                  <a:lnTo>
                    <a:pt x="148526" y="71691"/>
                  </a:lnTo>
                  <a:lnTo>
                    <a:pt x="151676" y="77330"/>
                  </a:lnTo>
                  <a:lnTo>
                    <a:pt x="156794" y="80899"/>
                  </a:lnTo>
                  <a:lnTo>
                    <a:pt x="162991" y="81597"/>
                  </a:lnTo>
                  <a:lnTo>
                    <a:pt x="169087" y="79425"/>
                  </a:lnTo>
                  <a:lnTo>
                    <a:pt x="174383" y="74803"/>
                  </a:lnTo>
                  <a:lnTo>
                    <a:pt x="178193" y="68148"/>
                  </a:lnTo>
                  <a:lnTo>
                    <a:pt x="179730" y="60617"/>
                  </a:lnTo>
                  <a:close/>
                </a:path>
                <a:path w="260984" h="254000">
                  <a:moveTo>
                    <a:pt x="192163" y="231038"/>
                  </a:moveTo>
                  <a:lnTo>
                    <a:pt x="191147" y="223456"/>
                  </a:lnTo>
                  <a:lnTo>
                    <a:pt x="187718" y="217309"/>
                  </a:lnTo>
                  <a:lnTo>
                    <a:pt x="182143" y="213436"/>
                  </a:lnTo>
                  <a:lnTo>
                    <a:pt x="175399" y="212674"/>
                  </a:lnTo>
                  <a:lnTo>
                    <a:pt x="168770" y="215036"/>
                  </a:lnTo>
                  <a:lnTo>
                    <a:pt x="163004" y="220065"/>
                  </a:lnTo>
                  <a:lnTo>
                    <a:pt x="158851" y="227317"/>
                  </a:lnTo>
                  <a:lnTo>
                    <a:pt x="157200" y="235508"/>
                  </a:lnTo>
                  <a:lnTo>
                    <a:pt x="158216" y="243090"/>
                  </a:lnTo>
                  <a:lnTo>
                    <a:pt x="161645" y="249237"/>
                  </a:lnTo>
                  <a:lnTo>
                    <a:pt x="167208" y="253111"/>
                  </a:lnTo>
                  <a:lnTo>
                    <a:pt x="173964" y="253860"/>
                  </a:lnTo>
                  <a:lnTo>
                    <a:pt x="180594" y="251510"/>
                  </a:lnTo>
                  <a:lnTo>
                    <a:pt x="186347" y="246481"/>
                  </a:lnTo>
                  <a:lnTo>
                    <a:pt x="190500" y="239229"/>
                  </a:lnTo>
                  <a:lnTo>
                    <a:pt x="192163" y="231038"/>
                  </a:lnTo>
                  <a:close/>
                </a:path>
                <a:path w="260984" h="254000">
                  <a:moveTo>
                    <a:pt x="236347" y="136448"/>
                  </a:moveTo>
                  <a:lnTo>
                    <a:pt x="235470" y="129844"/>
                  </a:lnTo>
                  <a:lnTo>
                    <a:pt x="232473" y="124485"/>
                  </a:lnTo>
                  <a:lnTo>
                    <a:pt x="227622" y="121107"/>
                  </a:lnTo>
                  <a:lnTo>
                    <a:pt x="221754" y="120446"/>
                  </a:lnTo>
                  <a:lnTo>
                    <a:pt x="215976" y="122504"/>
                  </a:lnTo>
                  <a:lnTo>
                    <a:pt x="210959" y="126885"/>
                  </a:lnTo>
                  <a:lnTo>
                    <a:pt x="207340" y="133197"/>
                  </a:lnTo>
                  <a:lnTo>
                    <a:pt x="205892" y="140335"/>
                  </a:lnTo>
                  <a:lnTo>
                    <a:pt x="206781" y="146939"/>
                  </a:lnTo>
                  <a:lnTo>
                    <a:pt x="209765" y="152298"/>
                  </a:lnTo>
                  <a:lnTo>
                    <a:pt x="214617" y="155663"/>
                  </a:lnTo>
                  <a:lnTo>
                    <a:pt x="220497" y="156324"/>
                  </a:lnTo>
                  <a:lnTo>
                    <a:pt x="226263" y="154279"/>
                  </a:lnTo>
                  <a:lnTo>
                    <a:pt x="231292" y="149898"/>
                  </a:lnTo>
                  <a:lnTo>
                    <a:pt x="234899" y="143573"/>
                  </a:lnTo>
                  <a:lnTo>
                    <a:pt x="236347" y="136448"/>
                  </a:lnTo>
                  <a:close/>
                </a:path>
                <a:path w="260984" h="254000">
                  <a:moveTo>
                    <a:pt x="260858" y="17310"/>
                  </a:moveTo>
                  <a:lnTo>
                    <a:pt x="259892" y="10160"/>
                  </a:lnTo>
                  <a:lnTo>
                    <a:pt x="256667" y="4368"/>
                  </a:lnTo>
                  <a:lnTo>
                    <a:pt x="251409" y="723"/>
                  </a:lnTo>
                  <a:lnTo>
                    <a:pt x="245046" y="0"/>
                  </a:lnTo>
                  <a:lnTo>
                    <a:pt x="238798" y="2222"/>
                  </a:lnTo>
                  <a:lnTo>
                    <a:pt x="233375" y="6959"/>
                  </a:lnTo>
                  <a:lnTo>
                    <a:pt x="229463" y="13804"/>
                  </a:lnTo>
                  <a:lnTo>
                    <a:pt x="227901" y="21513"/>
                  </a:lnTo>
                  <a:lnTo>
                    <a:pt x="228854" y="28663"/>
                  </a:lnTo>
                  <a:lnTo>
                    <a:pt x="232092" y="34455"/>
                  </a:lnTo>
                  <a:lnTo>
                    <a:pt x="237337" y="38112"/>
                  </a:lnTo>
                  <a:lnTo>
                    <a:pt x="243700" y="38823"/>
                  </a:lnTo>
                  <a:lnTo>
                    <a:pt x="249948" y="36601"/>
                  </a:lnTo>
                  <a:lnTo>
                    <a:pt x="255371" y="31864"/>
                  </a:lnTo>
                  <a:lnTo>
                    <a:pt x="259283" y="25031"/>
                  </a:lnTo>
                  <a:lnTo>
                    <a:pt x="260858" y="17310"/>
                  </a:lnTo>
                  <a:close/>
                </a:path>
              </a:pathLst>
            </a:custGeom>
            <a:solidFill>
              <a:srgbClr val="0D38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77">
              <a:extLst>
                <a:ext uri="{FF2B5EF4-FFF2-40B4-BE49-F238E27FC236}">
                  <a16:creationId xmlns:a16="http://schemas.microsoft.com/office/drawing/2014/main" id="{CC33A45B-B068-FF7F-9588-BEBB215DEE12}"/>
                </a:ext>
              </a:extLst>
            </p:cNvPr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221486" y="5799309"/>
              <a:ext cx="91800" cy="83437"/>
            </a:xfrm>
            <a:prstGeom prst="rect">
              <a:avLst/>
            </a:prstGeom>
          </p:spPr>
        </p:pic>
        <p:pic>
          <p:nvPicPr>
            <p:cNvPr id="84" name="object 78">
              <a:extLst>
                <a:ext uri="{FF2B5EF4-FFF2-40B4-BE49-F238E27FC236}">
                  <a16:creationId xmlns:a16="http://schemas.microsoft.com/office/drawing/2014/main" id="{28A17F5A-3B9B-A470-D24F-DEA3E041F909}"/>
                </a:ext>
              </a:extLst>
            </p:cNvPr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960012" y="1156792"/>
              <a:ext cx="3059988" cy="6108699"/>
            </a:xfrm>
            <a:prstGeom prst="rect">
              <a:avLst/>
            </a:prstGeom>
          </p:spPr>
        </p:pic>
        <p:pic>
          <p:nvPicPr>
            <p:cNvPr id="85" name="object 79">
              <a:extLst>
                <a:ext uri="{FF2B5EF4-FFF2-40B4-BE49-F238E27FC236}">
                  <a16:creationId xmlns:a16="http://schemas.microsoft.com/office/drawing/2014/main" id="{8C8BB47E-37A3-DBE8-F17E-A57C022FFDA7}"/>
                </a:ext>
              </a:extLst>
            </p:cNvPr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5565343" y="1152004"/>
              <a:ext cx="29819" cy="196837"/>
            </a:xfrm>
            <a:prstGeom prst="rect">
              <a:avLst/>
            </a:prstGeom>
          </p:spPr>
        </p:pic>
        <p:pic>
          <p:nvPicPr>
            <p:cNvPr id="86" name="object 80">
              <a:extLst>
                <a:ext uri="{FF2B5EF4-FFF2-40B4-BE49-F238E27FC236}">
                  <a16:creationId xmlns:a16="http://schemas.microsoft.com/office/drawing/2014/main" id="{F3C68D46-E7C3-AAFD-E8AE-1B4E2B8095E3}"/>
                </a:ext>
              </a:extLst>
            </p:cNvPr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5595162" y="1348473"/>
              <a:ext cx="294157" cy="732276"/>
            </a:xfrm>
            <a:prstGeom prst="rect">
              <a:avLst/>
            </a:prstGeom>
          </p:spPr>
        </p:pic>
        <p:pic>
          <p:nvPicPr>
            <p:cNvPr id="87" name="object 81">
              <a:extLst>
                <a:ext uri="{FF2B5EF4-FFF2-40B4-BE49-F238E27FC236}">
                  <a16:creationId xmlns:a16="http://schemas.microsoft.com/office/drawing/2014/main" id="{EBE997B0-7085-B2BA-75D0-D58ED7591188}"/>
                </a:ext>
              </a:extLst>
            </p:cNvPr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676747" y="2079099"/>
              <a:ext cx="346925" cy="569853"/>
            </a:xfrm>
            <a:prstGeom prst="rect">
              <a:avLst/>
            </a:prstGeom>
          </p:spPr>
        </p:pic>
        <p:pic>
          <p:nvPicPr>
            <p:cNvPr id="88" name="object 82">
              <a:extLst>
                <a:ext uri="{FF2B5EF4-FFF2-40B4-BE49-F238E27FC236}">
                  <a16:creationId xmlns:a16="http://schemas.microsoft.com/office/drawing/2014/main" id="{0CF8B348-C24B-642E-EC46-F23AEEEB2F61}"/>
                </a:ext>
              </a:extLst>
            </p:cNvPr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743333" y="2647314"/>
              <a:ext cx="292856" cy="651814"/>
            </a:xfrm>
            <a:prstGeom prst="rect">
              <a:avLst/>
            </a:prstGeom>
          </p:spPr>
        </p:pic>
        <p:pic>
          <p:nvPicPr>
            <p:cNvPr id="89" name="object 83">
              <a:extLst>
                <a:ext uri="{FF2B5EF4-FFF2-40B4-BE49-F238E27FC236}">
                  <a16:creationId xmlns:a16="http://schemas.microsoft.com/office/drawing/2014/main" id="{EB321C51-A488-E3AD-46BD-D35243AB26BE}"/>
                </a:ext>
              </a:extLst>
            </p:cNvPr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833910" y="3297491"/>
              <a:ext cx="255358" cy="488999"/>
            </a:xfrm>
            <a:prstGeom prst="rect">
              <a:avLst/>
            </a:prstGeom>
          </p:spPr>
        </p:pic>
        <p:pic>
          <p:nvPicPr>
            <p:cNvPr id="90" name="object 84">
              <a:extLst>
                <a:ext uri="{FF2B5EF4-FFF2-40B4-BE49-F238E27FC236}">
                  <a16:creationId xmlns:a16="http://schemas.microsoft.com/office/drawing/2014/main" id="{9DCE70BD-4970-F014-AFC1-68F3D4310B7A}"/>
                </a:ext>
              </a:extLst>
            </p:cNvPr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887673" y="1609229"/>
              <a:ext cx="96756" cy="471520"/>
            </a:xfrm>
            <a:prstGeom prst="rect">
              <a:avLst/>
            </a:prstGeom>
          </p:spPr>
        </p:pic>
        <p:pic>
          <p:nvPicPr>
            <p:cNvPr id="91" name="object 85">
              <a:extLst>
                <a:ext uri="{FF2B5EF4-FFF2-40B4-BE49-F238E27FC236}">
                  <a16:creationId xmlns:a16="http://schemas.microsoft.com/office/drawing/2014/main" id="{095AFEAB-3C13-5F8E-A347-6211A8E3AAD7}"/>
                </a:ext>
              </a:extLst>
            </p:cNvPr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5889587" y="3784841"/>
              <a:ext cx="216954" cy="489000"/>
            </a:xfrm>
            <a:prstGeom prst="rect">
              <a:avLst/>
            </a:prstGeom>
          </p:spPr>
        </p:pic>
        <p:pic>
          <p:nvPicPr>
            <p:cNvPr id="92" name="object 86">
              <a:extLst>
                <a:ext uri="{FF2B5EF4-FFF2-40B4-BE49-F238E27FC236}">
                  <a16:creationId xmlns:a16="http://schemas.microsoft.com/office/drawing/2014/main" id="{1627B5A8-FA53-C644-227C-7914AD61F124}"/>
                </a:ext>
              </a:extLst>
            </p:cNvPr>
            <p:cNvPicPr/>
            <p:nvPr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3043" y="4272194"/>
              <a:ext cx="145605" cy="478163"/>
            </a:xfrm>
            <a:prstGeom prst="rect">
              <a:avLst/>
            </a:prstGeom>
          </p:spPr>
        </p:pic>
        <p:pic>
          <p:nvPicPr>
            <p:cNvPr id="93" name="object 87">
              <a:extLst>
                <a:ext uri="{FF2B5EF4-FFF2-40B4-BE49-F238E27FC236}">
                  <a16:creationId xmlns:a16="http://schemas.microsoft.com/office/drawing/2014/main" id="{EFAEEA1E-FF21-6EFE-AF9A-CAAF2EE26A77}"/>
                </a:ext>
              </a:extLst>
            </p:cNvPr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6034540" y="2815526"/>
              <a:ext cx="29442" cy="483603"/>
            </a:xfrm>
            <a:prstGeom prst="rect">
              <a:avLst/>
            </a:prstGeom>
          </p:spPr>
        </p:pic>
        <p:pic>
          <p:nvPicPr>
            <p:cNvPr id="94" name="object 88">
              <a:extLst>
                <a:ext uri="{FF2B5EF4-FFF2-40B4-BE49-F238E27FC236}">
                  <a16:creationId xmlns:a16="http://schemas.microsoft.com/office/drawing/2014/main" id="{AC51F30B-7085-70BD-F286-835344A3CE11}"/>
                </a:ext>
              </a:extLst>
            </p:cNvPr>
            <p:cNvPicPr/>
            <p:nvPr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3705" y="1152004"/>
              <a:ext cx="296430" cy="2120188"/>
            </a:xfrm>
            <a:prstGeom prst="rect">
              <a:avLst/>
            </a:prstGeom>
          </p:spPr>
        </p:pic>
        <p:pic>
          <p:nvPicPr>
            <p:cNvPr id="95" name="object 89">
              <a:extLst>
                <a:ext uri="{FF2B5EF4-FFF2-40B4-BE49-F238E27FC236}">
                  <a16:creationId xmlns:a16="http://schemas.microsoft.com/office/drawing/2014/main" id="{BE73AF3B-1664-254E-8700-5D91CEDED2CE}"/>
                </a:ext>
              </a:extLst>
            </p:cNvPr>
            <p:cNvPicPr/>
            <p:nvPr/>
          </p:nvPicPr>
          <p:blipFill>
            <a:blip r:embed="rId7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2458" y="4529124"/>
              <a:ext cx="83007" cy="878306"/>
            </a:xfrm>
            <a:prstGeom prst="rect">
              <a:avLst/>
            </a:prstGeom>
          </p:spPr>
        </p:pic>
        <p:pic>
          <p:nvPicPr>
            <p:cNvPr id="96" name="object 90">
              <a:extLst>
                <a:ext uri="{FF2B5EF4-FFF2-40B4-BE49-F238E27FC236}">
                  <a16:creationId xmlns:a16="http://schemas.microsoft.com/office/drawing/2014/main" id="{8C39FC6D-4647-7AE7-FDF2-27E339515382}"/>
                </a:ext>
              </a:extLst>
            </p:cNvPr>
            <p:cNvPicPr/>
            <p:nvPr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9808" y="2906712"/>
              <a:ext cx="72478" cy="169710"/>
            </a:xfrm>
            <a:prstGeom prst="rect">
              <a:avLst/>
            </a:prstGeom>
          </p:spPr>
        </p:pic>
        <p:sp>
          <p:nvSpPr>
            <p:cNvPr id="97" name="object 91">
              <a:extLst>
                <a:ext uri="{FF2B5EF4-FFF2-40B4-BE49-F238E27FC236}">
                  <a16:creationId xmlns:a16="http://schemas.microsoft.com/office/drawing/2014/main" id="{D0706FE9-AA6E-C398-C2FD-8D6498A91E42}"/>
                </a:ext>
              </a:extLst>
            </p:cNvPr>
            <p:cNvSpPr/>
            <p:nvPr/>
          </p:nvSpPr>
          <p:spPr>
            <a:xfrm>
              <a:off x="6811511" y="290675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107" y="0"/>
                  </a:lnTo>
                </a:path>
                <a:path w="634">
                  <a:moveTo>
                    <a:pt x="0" y="0"/>
                  </a:moveTo>
                  <a:lnTo>
                    <a:pt x="120" y="0"/>
                  </a:lnTo>
                </a:path>
              </a:pathLst>
            </a:custGeom>
            <a:ln w="3175">
              <a:solidFill>
                <a:srgbClr val="4697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2">
              <a:extLst>
                <a:ext uri="{FF2B5EF4-FFF2-40B4-BE49-F238E27FC236}">
                  <a16:creationId xmlns:a16="http://schemas.microsoft.com/office/drawing/2014/main" id="{220BFFBA-187E-1E4A-8315-3059A56C2A24}"/>
                </a:ext>
              </a:extLst>
            </p:cNvPr>
            <p:cNvSpPr/>
            <p:nvPr/>
          </p:nvSpPr>
          <p:spPr>
            <a:xfrm>
              <a:off x="6749118" y="291038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985"/>
                  </a:moveTo>
                  <a:lnTo>
                    <a:pt x="0" y="2"/>
                  </a:lnTo>
                </a:path>
                <a:path h="1269">
                  <a:moveTo>
                    <a:pt x="0" y="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7A4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3">
              <a:extLst>
                <a:ext uri="{FF2B5EF4-FFF2-40B4-BE49-F238E27FC236}">
                  <a16:creationId xmlns:a16="http://schemas.microsoft.com/office/drawing/2014/main" id="{BF2F8866-CE35-9687-2A8A-A92CDB1FE5B8}"/>
                </a:ext>
              </a:extLst>
            </p:cNvPr>
            <p:cNvPicPr/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3720" y="3222281"/>
              <a:ext cx="57937" cy="201726"/>
            </a:xfrm>
            <a:prstGeom prst="rect">
              <a:avLst/>
            </a:prstGeom>
          </p:spPr>
        </p:pic>
        <p:pic>
          <p:nvPicPr>
            <p:cNvPr id="100" name="object 94">
              <a:extLst>
                <a:ext uri="{FF2B5EF4-FFF2-40B4-BE49-F238E27FC236}">
                  <a16:creationId xmlns:a16="http://schemas.microsoft.com/office/drawing/2014/main" id="{3CF72B7E-4E00-2990-CF9D-C8FABFFED746}"/>
                </a:ext>
              </a:extLst>
            </p:cNvPr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6759714" y="3244583"/>
              <a:ext cx="38252" cy="119113"/>
            </a:xfrm>
            <a:prstGeom prst="rect">
              <a:avLst/>
            </a:prstGeom>
          </p:spPr>
        </p:pic>
        <p:pic>
          <p:nvPicPr>
            <p:cNvPr id="101" name="object 95">
              <a:extLst>
                <a:ext uri="{FF2B5EF4-FFF2-40B4-BE49-F238E27FC236}">
                  <a16:creationId xmlns:a16="http://schemas.microsoft.com/office/drawing/2014/main" id="{EC701C31-ECA9-8A0E-E568-858F4C7CDF63}"/>
                </a:ext>
              </a:extLst>
            </p:cNvPr>
            <p:cNvPicPr/>
            <p:nvPr/>
          </p:nvPicPr>
          <p:blipFill>
            <a:blip r:embed="rId8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4043" y="2829483"/>
              <a:ext cx="64858" cy="84315"/>
            </a:xfrm>
            <a:prstGeom prst="rect">
              <a:avLst/>
            </a:prstGeom>
          </p:spPr>
        </p:pic>
        <p:pic>
          <p:nvPicPr>
            <p:cNvPr id="102" name="object 96">
              <a:extLst>
                <a:ext uri="{FF2B5EF4-FFF2-40B4-BE49-F238E27FC236}">
                  <a16:creationId xmlns:a16="http://schemas.microsoft.com/office/drawing/2014/main" id="{0C0FEE99-F299-FE19-B880-F3AC64382D7C}"/>
                </a:ext>
              </a:extLst>
            </p:cNvPr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6737248" y="2738284"/>
              <a:ext cx="57670" cy="101053"/>
            </a:xfrm>
            <a:prstGeom prst="rect">
              <a:avLst/>
            </a:prstGeom>
          </p:spPr>
        </p:pic>
        <p:sp>
          <p:nvSpPr>
            <p:cNvPr id="103" name="object 97">
              <a:extLst>
                <a:ext uri="{FF2B5EF4-FFF2-40B4-BE49-F238E27FC236}">
                  <a16:creationId xmlns:a16="http://schemas.microsoft.com/office/drawing/2014/main" id="{176963D7-7A15-6F52-60B3-E43E046A5E8E}"/>
                </a:ext>
              </a:extLst>
            </p:cNvPr>
            <p:cNvSpPr/>
            <p:nvPr/>
          </p:nvSpPr>
          <p:spPr>
            <a:xfrm>
              <a:off x="6772446" y="275745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558" y="0"/>
                  </a:lnTo>
                </a:path>
              </a:pathLst>
            </a:custGeom>
            <a:ln w="3175">
              <a:solidFill>
                <a:srgbClr val="00A8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98">
              <a:extLst>
                <a:ext uri="{FF2B5EF4-FFF2-40B4-BE49-F238E27FC236}">
                  <a16:creationId xmlns:a16="http://schemas.microsoft.com/office/drawing/2014/main" id="{C8931098-D611-E9FF-4A4B-2F27A78E0EC6}"/>
                </a:ext>
              </a:extLst>
            </p:cNvPr>
            <p:cNvPicPr/>
            <p:nvPr/>
          </p:nvPicPr>
          <p:blipFill>
            <a:blip r:embed="rId8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7175" y="3478466"/>
              <a:ext cx="256667" cy="930617"/>
            </a:xfrm>
            <a:prstGeom prst="rect">
              <a:avLst/>
            </a:prstGeom>
          </p:spPr>
        </p:pic>
        <p:pic>
          <p:nvPicPr>
            <p:cNvPr id="105" name="object 99">
              <a:extLst>
                <a:ext uri="{FF2B5EF4-FFF2-40B4-BE49-F238E27FC236}">
                  <a16:creationId xmlns:a16="http://schemas.microsoft.com/office/drawing/2014/main" id="{542FA6A9-640E-3498-D2B0-7434F2996AD3}"/>
                </a:ext>
              </a:extLst>
            </p:cNvPr>
            <p:cNvPicPr/>
            <p:nvPr/>
          </p:nvPicPr>
          <p:blipFill>
            <a:blip r:embed="rId8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4533" y="3043669"/>
              <a:ext cx="59321" cy="114363"/>
            </a:xfrm>
            <a:prstGeom prst="rect">
              <a:avLst/>
            </a:prstGeom>
          </p:spPr>
        </p:pic>
        <p:sp>
          <p:nvSpPr>
            <p:cNvPr id="106" name="object 100">
              <a:extLst>
                <a:ext uri="{FF2B5EF4-FFF2-40B4-BE49-F238E27FC236}">
                  <a16:creationId xmlns:a16="http://schemas.microsoft.com/office/drawing/2014/main" id="{86ADA0B9-D03A-9FF7-F27E-89EEDBF74D50}"/>
                </a:ext>
              </a:extLst>
            </p:cNvPr>
            <p:cNvSpPr/>
            <p:nvPr/>
          </p:nvSpPr>
          <p:spPr>
            <a:xfrm>
              <a:off x="6718223" y="2531338"/>
              <a:ext cx="3175" cy="11430"/>
            </a:xfrm>
            <a:custGeom>
              <a:avLst/>
              <a:gdLst/>
              <a:ahLst/>
              <a:cxnLst/>
              <a:rect l="l" t="t" r="r" b="b"/>
              <a:pathLst>
                <a:path w="3175" h="11430">
                  <a:moveTo>
                    <a:pt x="0" y="0"/>
                  </a:moveTo>
                  <a:lnTo>
                    <a:pt x="1079" y="10604"/>
                  </a:lnTo>
                  <a:lnTo>
                    <a:pt x="2768" y="110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9F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1">
              <a:extLst>
                <a:ext uri="{FF2B5EF4-FFF2-40B4-BE49-F238E27FC236}">
                  <a16:creationId xmlns:a16="http://schemas.microsoft.com/office/drawing/2014/main" id="{0A7E5381-1AF3-29A6-F19A-0C8F12F9CC01}"/>
                </a:ext>
              </a:extLst>
            </p:cNvPr>
            <p:cNvSpPr/>
            <p:nvPr/>
          </p:nvSpPr>
          <p:spPr>
            <a:xfrm>
              <a:off x="6796328" y="2850533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409" y="0"/>
                  </a:lnTo>
                </a:path>
              </a:pathLst>
            </a:custGeom>
            <a:ln w="3175">
              <a:solidFill>
                <a:srgbClr val="3D8C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2">
              <a:extLst>
                <a:ext uri="{FF2B5EF4-FFF2-40B4-BE49-F238E27FC236}">
                  <a16:creationId xmlns:a16="http://schemas.microsoft.com/office/drawing/2014/main" id="{033070C4-FBA9-166F-41FC-EBEF61E8097A}"/>
                </a:ext>
              </a:extLst>
            </p:cNvPr>
            <p:cNvPicPr/>
            <p:nvPr/>
          </p:nvPicPr>
          <p:blipFill>
            <a:blip r:embed="rId8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3860" y="2977425"/>
              <a:ext cx="154965" cy="613219"/>
            </a:xfrm>
            <a:prstGeom prst="rect">
              <a:avLst/>
            </a:prstGeom>
          </p:spPr>
        </p:pic>
        <p:pic>
          <p:nvPicPr>
            <p:cNvPr id="109" name="object 103">
              <a:extLst>
                <a:ext uri="{FF2B5EF4-FFF2-40B4-BE49-F238E27FC236}">
                  <a16:creationId xmlns:a16="http://schemas.microsoft.com/office/drawing/2014/main" id="{8BCF5AE1-DA4D-F006-BE40-18DDA69078F3}"/>
                </a:ext>
              </a:extLst>
            </p:cNvPr>
            <p:cNvPicPr/>
            <p:nvPr/>
          </p:nvPicPr>
          <p:blipFill>
            <a:blip r:embed="rId8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7049" y="3989641"/>
              <a:ext cx="8458" cy="24891"/>
            </a:xfrm>
            <a:prstGeom prst="rect">
              <a:avLst/>
            </a:prstGeom>
          </p:spPr>
        </p:pic>
        <p:pic>
          <p:nvPicPr>
            <p:cNvPr id="110" name="object 104">
              <a:extLst>
                <a:ext uri="{FF2B5EF4-FFF2-40B4-BE49-F238E27FC236}">
                  <a16:creationId xmlns:a16="http://schemas.microsoft.com/office/drawing/2014/main" id="{4C1D695E-ABB2-DB15-D762-43E9A5FADC64}"/>
                </a:ext>
              </a:extLst>
            </p:cNvPr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5301373" y="4632363"/>
              <a:ext cx="67041" cy="565150"/>
            </a:xfrm>
            <a:prstGeom prst="rect">
              <a:avLst/>
            </a:prstGeom>
          </p:spPr>
        </p:pic>
        <p:pic>
          <p:nvPicPr>
            <p:cNvPr id="111" name="object 105">
              <a:extLst>
                <a:ext uri="{FF2B5EF4-FFF2-40B4-BE49-F238E27FC236}">
                  <a16:creationId xmlns:a16="http://schemas.microsoft.com/office/drawing/2014/main" id="{F6B9765C-F573-7905-193E-CC10E22565F4}"/>
                </a:ext>
              </a:extLst>
            </p:cNvPr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5366766" y="4641888"/>
              <a:ext cx="75692" cy="402589"/>
            </a:xfrm>
            <a:prstGeom prst="rect">
              <a:avLst/>
            </a:prstGeom>
          </p:spPr>
        </p:pic>
        <p:pic>
          <p:nvPicPr>
            <p:cNvPr id="112" name="object 106">
              <a:extLst>
                <a:ext uri="{FF2B5EF4-FFF2-40B4-BE49-F238E27FC236}">
                  <a16:creationId xmlns:a16="http://schemas.microsoft.com/office/drawing/2014/main" id="{53C6E500-F2AD-692B-83BF-85EB5C35DF96}"/>
                </a:ext>
              </a:extLst>
            </p:cNvPr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5366766" y="5042839"/>
              <a:ext cx="64922" cy="158775"/>
            </a:xfrm>
            <a:prstGeom prst="rect">
              <a:avLst/>
            </a:prstGeom>
          </p:spPr>
        </p:pic>
        <p:pic>
          <p:nvPicPr>
            <p:cNvPr id="113" name="object 107">
              <a:extLst>
                <a:ext uri="{FF2B5EF4-FFF2-40B4-BE49-F238E27FC236}">
                  <a16:creationId xmlns:a16="http://schemas.microsoft.com/office/drawing/2014/main" id="{AC429E0B-8F78-34DE-3B75-D9CAB351C3AA}"/>
                </a:ext>
              </a:extLst>
            </p:cNvPr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5311533" y="5012181"/>
              <a:ext cx="113537" cy="519671"/>
            </a:xfrm>
            <a:prstGeom prst="rect">
              <a:avLst/>
            </a:prstGeom>
          </p:spPr>
        </p:pic>
        <p:pic>
          <p:nvPicPr>
            <p:cNvPr id="114" name="object 108">
              <a:extLst>
                <a:ext uri="{FF2B5EF4-FFF2-40B4-BE49-F238E27FC236}">
                  <a16:creationId xmlns:a16="http://schemas.microsoft.com/office/drawing/2014/main" id="{6151C176-F983-C3AC-CC5B-EA3A29CE2AC5}"/>
                </a:ext>
              </a:extLst>
            </p:cNvPr>
            <p:cNvPicPr/>
            <p:nvPr/>
          </p:nvPicPr>
          <p:blipFill>
            <a:blip r:embed="rId9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0992" y="2359329"/>
              <a:ext cx="104190" cy="663117"/>
            </a:xfrm>
            <a:prstGeom prst="rect">
              <a:avLst/>
            </a:prstGeom>
          </p:spPr>
        </p:pic>
        <p:pic>
          <p:nvPicPr>
            <p:cNvPr id="115" name="object 109">
              <a:extLst>
                <a:ext uri="{FF2B5EF4-FFF2-40B4-BE49-F238E27FC236}">
                  <a16:creationId xmlns:a16="http://schemas.microsoft.com/office/drawing/2014/main" id="{A1EB8B93-7A6A-2CCF-DE42-85DCBD839864}"/>
                </a:ext>
              </a:extLst>
            </p:cNvPr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5375859" y="2399855"/>
              <a:ext cx="22567" cy="104241"/>
            </a:xfrm>
            <a:prstGeom prst="rect">
              <a:avLst/>
            </a:prstGeom>
          </p:spPr>
        </p:pic>
        <p:sp>
          <p:nvSpPr>
            <p:cNvPr id="116" name="object 110">
              <a:extLst>
                <a:ext uri="{FF2B5EF4-FFF2-40B4-BE49-F238E27FC236}">
                  <a16:creationId xmlns:a16="http://schemas.microsoft.com/office/drawing/2014/main" id="{20C66414-F1D4-0982-4CBD-BFEF0C90F238}"/>
                </a:ext>
              </a:extLst>
            </p:cNvPr>
            <p:cNvSpPr/>
            <p:nvPr/>
          </p:nvSpPr>
          <p:spPr>
            <a:xfrm>
              <a:off x="5396230" y="2366297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5">
                  <a:moveTo>
                    <a:pt x="0" y="805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C97B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1">
              <a:extLst>
                <a:ext uri="{FF2B5EF4-FFF2-40B4-BE49-F238E27FC236}">
                  <a16:creationId xmlns:a16="http://schemas.microsoft.com/office/drawing/2014/main" id="{2A2AA0FE-86A0-8997-29FB-7181526D39C9}"/>
                </a:ext>
              </a:extLst>
            </p:cNvPr>
            <p:cNvSpPr/>
            <p:nvPr/>
          </p:nvSpPr>
          <p:spPr>
            <a:xfrm>
              <a:off x="5392940" y="238312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850" y="0"/>
                  </a:moveTo>
                  <a:lnTo>
                    <a:pt x="0" y="5905"/>
                  </a:lnTo>
                  <a:lnTo>
                    <a:pt x="1765" y="5587"/>
                  </a:lnTo>
                  <a:lnTo>
                    <a:pt x="3340" y="5156"/>
                  </a:lnTo>
                  <a:lnTo>
                    <a:pt x="4610" y="4660"/>
                  </a:lnTo>
                  <a:lnTo>
                    <a:pt x="4571" y="914"/>
                  </a:lnTo>
                  <a:lnTo>
                    <a:pt x="3581" y="533"/>
                  </a:lnTo>
                  <a:lnTo>
                    <a:pt x="2349" y="190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5C97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2">
              <a:extLst>
                <a:ext uri="{FF2B5EF4-FFF2-40B4-BE49-F238E27FC236}">
                  <a16:creationId xmlns:a16="http://schemas.microsoft.com/office/drawing/2014/main" id="{3F6F9AD7-476E-119B-2D20-6EC888F07D16}"/>
                </a:ext>
              </a:extLst>
            </p:cNvPr>
            <p:cNvPicPr/>
            <p:nvPr/>
          </p:nvPicPr>
          <p:blipFill>
            <a:blip r:embed="rId9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7296" y="1352753"/>
              <a:ext cx="165176" cy="1816100"/>
            </a:xfrm>
            <a:prstGeom prst="rect">
              <a:avLst/>
            </a:prstGeom>
          </p:spPr>
        </p:pic>
        <p:sp>
          <p:nvSpPr>
            <p:cNvPr id="119" name="object 113">
              <a:extLst>
                <a:ext uri="{FF2B5EF4-FFF2-40B4-BE49-F238E27FC236}">
                  <a16:creationId xmlns:a16="http://schemas.microsoft.com/office/drawing/2014/main" id="{11A085CA-FBEC-D7A3-D7C7-08E97CF7AF72}"/>
                </a:ext>
              </a:extLst>
            </p:cNvPr>
            <p:cNvSpPr/>
            <p:nvPr/>
          </p:nvSpPr>
          <p:spPr>
            <a:xfrm>
              <a:off x="5406491" y="2287828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5" h="6985">
                  <a:moveTo>
                    <a:pt x="952" y="0"/>
                  </a:moveTo>
                  <a:lnTo>
                    <a:pt x="0" y="6705"/>
                  </a:lnTo>
                  <a:lnTo>
                    <a:pt x="2946" y="5753"/>
                  </a:lnTo>
                  <a:lnTo>
                    <a:pt x="5168" y="4610"/>
                  </a:lnTo>
                  <a:lnTo>
                    <a:pt x="6375" y="3454"/>
                  </a:lnTo>
                  <a:lnTo>
                    <a:pt x="5486" y="2349"/>
                  </a:lnTo>
                  <a:lnTo>
                    <a:pt x="3771" y="1016"/>
                  </a:lnTo>
                  <a:lnTo>
                    <a:pt x="952" y="0"/>
                  </a:lnTo>
                  <a:close/>
                </a:path>
              </a:pathLst>
            </a:custGeom>
            <a:solidFill>
              <a:srgbClr val="6199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114">
              <a:extLst>
                <a:ext uri="{FF2B5EF4-FFF2-40B4-BE49-F238E27FC236}">
                  <a16:creationId xmlns:a16="http://schemas.microsoft.com/office/drawing/2014/main" id="{BE51C0C0-63D7-A414-E2BB-80B61F609E8C}"/>
                </a:ext>
              </a:extLst>
            </p:cNvPr>
            <p:cNvPicPr/>
            <p:nvPr/>
          </p:nvPicPr>
          <p:blipFill>
            <a:blip r:embed="rId9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8008" y="2375877"/>
              <a:ext cx="127034" cy="68961"/>
            </a:xfrm>
            <a:prstGeom prst="rect">
              <a:avLst/>
            </a:prstGeom>
          </p:spPr>
        </p:pic>
        <p:pic>
          <p:nvPicPr>
            <p:cNvPr id="121" name="object 115">
              <a:extLst>
                <a:ext uri="{FF2B5EF4-FFF2-40B4-BE49-F238E27FC236}">
                  <a16:creationId xmlns:a16="http://schemas.microsoft.com/office/drawing/2014/main" id="{40D27D47-46E2-D919-C8E2-6A94A1A403DA}"/>
                </a:ext>
              </a:extLst>
            </p:cNvPr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5412359" y="3492118"/>
              <a:ext cx="90208" cy="895400"/>
            </a:xfrm>
            <a:prstGeom prst="rect">
              <a:avLst/>
            </a:prstGeom>
          </p:spPr>
        </p:pic>
        <p:pic>
          <p:nvPicPr>
            <p:cNvPr id="122" name="object 116">
              <a:extLst>
                <a:ext uri="{FF2B5EF4-FFF2-40B4-BE49-F238E27FC236}">
                  <a16:creationId xmlns:a16="http://schemas.microsoft.com/office/drawing/2014/main" id="{1847D5E3-877D-C599-F6D8-340F89445B7F}"/>
                </a:ext>
              </a:extLst>
            </p:cNvPr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5526176" y="1152004"/>
              <a:ext cx="37299" cy="194513"/>
            </a:xfrm>
            <a:prstGeom prst="rect">
              <a:avLst/>
            </a:prstGeom>
          </p:spPr>
        </p:pic>
        <p:pic>
          <p:nvPicPr>
            <p:cNvPr id="123" name="object 117">
              <a:extLst>
                <a:ext uri="{FF2B5EF4-FFF2-40B4-BE49-F238E27FC236}">
                  <a16:creationId xmlns:a16="http://schemas.microsoft.com/office/drawing/2014/main" id="{95192B44-6603-8935-B1D9-DE3EDC7B8933}"/>
                </a:ext>
              </a:extLst>
            </p:cNvPr>
            <p:cNvPicPr/>
            <p:nvPr/>
          </p:nvPicPr>
          <p:blipFill>
            <a:blip r:embed="rId9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0440" y="1897989"/>
              <a:ext cx="8686" cy="13169"/>
            </a:xfrm>
            <a:prstGeom prst="rect">
              <a:avLst/>
            </a:prstGeom>
          </p:spPr>
        </p:pic>
        <p:pic>
          <p:nvPicPr>
            <p:cNvPr id="124" name="object 118">
              <a:extLst>
                <a:ext uri="{FF2B5EF4-FFF2-40B4-BE49-F238E27FC236}">
                  <a16:creationId xmlns:a16="http://schemas.microsoft.com/office/drawing/2014/main" id="{E9744031-404A-3CD0-C303-DE2AABCA3164}"/>
                </a:ext>
              </a:extLst>
            </p:cNvPr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4478985" y="3270532"/>
              <a:ext cx="208454" cy="407590"/>
            </a:xfrm>
            <a:prstGeom prst="rect">
              <a:avLst/>
            </a:prstGeom>
          </p:spPr>
        </p:pic>
        <p:pic>
          <p:nvPicPr>
            <p:cNvPr id="125" name="object 119">
              <a:extLst>
                <a:ext uri="{FF2B5EF4-FFF2-40B4-BE49-F238E27FC236}">
                  <a16:creationId xmlns:a16="http://schemas.microsoft.com/office/drawing/2014/main" id="{24315BC5-41E9-D312-EA38-E052EBB68752}"/>
                </a:ext>
              </a:extLst>
            </p:cNvPr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4501794" y="3676484"/>
              <a:ext cx="115760" cy="325488"/>
            </a:xfrm>
            <a:prstGeom prst="rect">
              <a:avLst/>
            </a:prstGeom>
          </p:spPr>
        </p:pic>
        <p:pic>
          <p:nvPicPr>
            <p:cNvPr id="126" name="object 120">
              <a:extLst>
                <a:ext uri="{FF2B5EF4-FFF2-40B4-BE49-F238E27FC236}">
                  <a16:creationId xmlns:a16="http://schemas.microsoft.com/office/drawing/2014/main" id="{8B3288F9-95D4-58CF-4EAA-2017E50A8B06}"/>
                </a:ext>
              </a:extLst>
            </p:cNvPr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4562652" y="3108265"/>
              <a:ext cx="170865" cy="163915"/>
            </a:xfrm>
            <a:prstGeom prst="rect">
              <a:avLst/>
            </a:prstGeom>
          </p:spPr>
        </p:pic>
        <p:pic>
          <p:nvPicPr>
            <p:cNvPr id="127" name="object 121">
              <a:extLst>
                <a:ext uri="{FF2B5EF4-FFF2-40B4-BE49-F238E27FC236}">
                  <a16:creationId xmlns:a16="http://schemas.microsoft.com/office/drawing/2014/main" id="{5518C050-2BE2-29A4-17E0-109B0C6F9472}"/>
                </a:ext>
              </a:extLst>
            </p:cNvPr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4620514" y="2864587"/>
              <a:ext cx="136232" cy="245327"/>
            </a:xfrm>
            <a:prstGeom prst="rect">
              <a:avLst/>
            </a:prstGeom>
          </p:spPr>
        </p:pic>
        <p:pic>
          <p:nvPicPr>
            <p:cNvPr id="128" name="object 122">
              <a:extLst>
                <a:ext uri="{FF2B5EF4-FFF2-40B4-BE49-F238E27FC236}">
                  <a16:creationId xmlns:a16="http://schemas.microsoft.com/office/drawing/2014/main" id="{C2813C96-ED6E-8D6A-3490-268A83BE29A1}"/>
                </a:ext>
              </a:extLst>
            </p:cNvPr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4685792" y="3270532"/>
              <a:ext cx="14909" cy="73402"/>
            </a:xfrm>
            <a:prstGeom prst="rect">
              <a:avLst/>
            </a:prstGeom>
          </p:spPr>
        </p:pic>
        <p:pic>
          <p:nvPicPr>
            <p:cNvPr id="129" name="object 123">
              <a:extLst>
                <a:ext uri="{FF2B5EF4-FFF2-40B4-BE49-F238E27FC236}">
                  <a16:creationId xmlns:a16="http://schemas.microsoft.com/office/drawing/2014/main" id="{98BDB58D-4BCC-4F5D-E364-0AD5C4D0CFA4}"/>
                </a:ext>
              </a:extLst>
            </p:cNvPr>
            <p:cNvPicPr/>
            <p:nvPr/>
          </p:nvPicPr>
          <p:blipFill>
            <a:blip r:embed="rId10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5197" y="2297010"/>
              <a:ext cx="189369" cy="703986"/>
            </a:xfrm>
            <a:prstGeom prst="rect">
              <a:avLst/>
            </a:prstGeom>
          </p:spPr>
        </p:pic>
        <p:sp>
          <p:nvSpPr>
            <p:cNvPr id="130" name="object 124">
              <a:extLst>
                <a:ext uri="{FF2B5EF4-FFF2-40B4-BE49-F238E27FC236}">
                  <a16:creationId xmlns:a16="http://schemas.microsoft.com/office/drawing/2014/main" id="{35F76F40-D41A-0AEB-8336-C01010340837}"/>
                </a:ext>
              </a:extLst>
            </p:cNvPr>
            <p:cNvSpPr/>
            <p:nvPr/>
          </p:nvSpPr>
          <p:spPr>
            <a:xfrm>
              <a:off x="4776368" y="2656998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0" y="20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090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" name="object 125">
              <a:extLst>
                <a:ext uri="{FF2B5EF4-FFF2-40B4-BE49-F238E27FC236}">
                  <a16:creationId xmlns:a16="http://schemas.microsoft.com/office/drawing/2014/main" id="{73E7D54D-9474-FCBF-3E3E-9BDFFB18309F}"/>
                </a:ext>
              </a:extLst>
            </p:cNvPr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4753597" y="2721419"/>
              <a:ext cx="42164" cy="11569"/>
            </a:xfrm>
            <a:prstGeom prst="rect">
              <a:avLst/>
            </a:prstGeom>
          </p:spPr>
        </p:pic>
        <p:pic>
          <p:nvPicPr>
            <p:cNvPr id="132" name="object 126">
              <a:extLst>
                <a:ext uri="{FF2B5EF4-FFF2-40B4-BE49-F238E27FC236}">
                  <a16:creationId xmlns:a16="http://schemas.microsoft.com/office/drawing/2014/main" id="{ADE46B98-4266-03E2-2823-26901A402B74}"/>
                </a:ext>
              </a:extLst>
            </p:cNvPr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4393692" y="3362337"/>
              <a:ext cx="185229" cy="1234440"/>
            </a:xfrm>
            <a:prstGeom prst="rect">
              <a:avLst/>
            </a:prstGeom>
          </p:spPr>
        </p:pic>
        <p:pic>
          <p:nvPicPr>
            <p:cNvPr id="133" name="object 127">
              <a:extLst>
                <a:ext uri="{FF2B5EF4-FFF2-40B4-BE49-F238E27FC236}">
                  <a16:creationId xmlns:a16="http://schemas.microsoft.com/office/drawing/2014/main" id="{9C889DFC-689C-30C2-4DCB-B482689B446E}"/>
                </a:ext>
              </a:extLst>
            </p:cNvPr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4290390" y="3619868"/>
              <a:ext cx="180403" cy="1231900"/>
            </a:xfrm>
            <a:prstGeom prst="rect">
              <a:avLst/>
            </a:prstGeom>
          </p:spPr>
        </p:pic>
        <p:pic>
          <p:nvPicPr>
            <p:cNvPr id="134" name="object 128">
              <a:extLst>
                <a:ext uri="{FF2B5EF4-FFF2-40B4-BE49-F238E27FC236}">
                  <a16:creationId xmlns:a16="http://schemas.microsoft.com/office/drawing/2014/main" id="{55E3891A-12D9-4FD9-9689-3AC5C18F0009}"/>
                </a:ext>
              </a:extLst>
            </p:cNvPr>
            <p:cNvPicPr/>
            <p:nvPr/>
          </p:nvPicPr>
          <p:blipFill>
            <a:blip r:embed="rId10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1400" y="3386873"/>
              <a:ext cx="26314" cy="70307"/>
            </a:xfrm>
            <a:prstGeom prst="rect">
              <a:avLst/>
            </a:prstGeom>
          </p:spPr>
        </p:pic>
        <p:pic>
          <p:nvPicPr>
            <p:cNvPr id="135" name="object 129">
              <a:extLst>
                <a:ext uri="{FF2B5EF4-FFF2-40B4-BE49-F238E27FC236}">
                  <a16:creationId xmlns:a16="http://schemas.microsoft.com/office/drawing/2014/main" id="{1D257FFD-DFF2-EC17-F487-6DC6CAE77C26}"/>
                </a:ext>
              </a:extLst>
            </p:cNvPr>
            <p:cNvPicPr/>
            <p:nvPr/>
          </p:nvPicPr>
          <p:blipFill>
            <a:blip r:embed="rId10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5485" y="3605301"/>
              <a:ext cx="24574" cy="68033"/>
            </a:xfrm>
            <a:prstGeom prst="rect">
              <a:avLst/>
            </a:prstGeom>
          </p:spPr>
        </p:pic>
        <p:pic>
          <p:nvPicPr>
            <p:cNvPr id="136" name="object 130">
              <a:extLst>
                <a:ext uri="{FF2B5EF4-FFF2-40B4-BE49-F238E27FC236}">
                  <a16:creationId xmlns:a16="http://schemas.microsoft.com/office/drawing/2014/main" id="{F65CA4E5-08D8-6E01-5AFB-71C8D0D68E47}"/>
                </a:ext>
              </a:extLst>
            </p:cNvPr>
            <p:cNvPicPr/>
            <p:nvPr/>
          </p:nvPicPr>
          <p:blipFill>
            <a:blip r:embed="rId10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5878" y="4130941"/>
              <a:ext cx="39852" cy="92316"/>
            </a:xfrm>
            <a:prstGeom prst="rect">
              <a:avLst/>
            </a:prstGeom>
          </p:spPr>
        </p:pic>
        <p:pic>
          <p:nvPicPr>
            <p:cNvPr id="137" name="object 131">
              <a:extLst>
                <a:ext uri="{FF2B5EF4-FFF2-40B4-BE49-F238E27FC236}">
                  <a16:creationId xmlns:a16="http://schemas.microsoft.com/office/drawing/2014/main" id="{6756B247-6D71-1827-C66A-05FA1FEE456C}"/>
                </a:ext>
              </a:extLst>
            </p:cNvPr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4495736" y="3675506"/>
              <a:ext cx="39907" cy="92341"/>
            </a:xfrm>
            <a:prstGeom prst="rect">
              <a:avLst/>
            </a:prstGeom>
          </p:spPr>
        </p:pic>
        <p:pic>
          <p:nvPicPr>
            <p:cNvPr id="138" name="object 132">
              <a:extLst>
                <a:ext uri="{FF2B5EF4-FFF2-40B4-BE49-F238E27FC236}">
                  <a16:creationId xmlns:a16="http://schemas.microsoft.com/office/drawing/2014/main" id="{E0948E70-FCF1-3CD4-1DF6-3E252B4A8EAD}"/>
                </a:ext>
              </a:extLst>
            </p:cNvPr>
            <p:cNvPicPr/>
            <p:nvPr/>
          </p:nvPicPr>
          <p:blipFill>
            <a:blip r:embed="rId1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2746" y="4626622"/>
              <a:ext cx="39284" cy="92328"/>
            </a:xfrm>
            <a:prstGeom prst="rect">
              <a:avLst/>
            </a:prstGeom>
          </p:spPr>
        </p:pic>
        <p:pic>
          <p:nvPicPr>
            <p:cNvPr id="139" name="object 133">
              <a:extLst>
                <a:ext uri="{FF2B5EF4-FFF2-40B4-BE49-F238E27FC236}">
                  <a16:creationId xmlns:a16="http://schemas.microsoft.com/office/drawing/2014/main" id="{894073D2-3A25-DD18-6E88-7F0378AF4444}"/>
                </a:ext>
              </a:extLst>
            </p:cNvPr>
            <p:cNvPicPr/>
            <p:nvPr/>
          </p:nvPicPr>
          <p:blipFill>
            <a:blip r:embed="rId1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6059" y="4290606"/>
              <a:ext cx="56565" cy="100495"/>
            </a:xfrm>
            <a:prstGeom prst="rect">
              <a:avLst/>
            </a:prstGeom>
          </p:spPr>
        </p:pic>
        <p:pic>
          <p:nvPicPr>
            <p:cNvPr id="140" name="object 134">
              <a:extLst>
                <a:ext uri="{FF2B5EF4-FFF2-40B4-BE49-F238E27FC236}">
                  <a16:creationId xmlns:a16="http://schemas.microsoft.com/office/drawing/2014/main" id="{29C63D2E-BC4B-332A-B45C-240E09BA46B1}"/>
                </a:ext>
              </a:extLst>
            </p:cNvPr>
            <p:cNvPicPr/>
            <p:nvPr/>
          </p:nvPicPr>
          <p:blipFill>
            <a:blip r:embed="rId1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2805" y="3746538"/>
              <a:ext cx="74587" cy="114439"/>
            </a:xfrm>
            <a:prstGeom prst="rect">
              <a:avLst/>
            </a:prstGeom>
          </p:spPr>
        </p:pic>
        <p:pic>
          <p:nvPicPr>
            <p:cNvPr id="141" name="object 135">
              <a:extLst>
                <a:ext uri="{FF2B5EF4-FFF2-40B4-BE49-F238E27FC236}">
                  <a16:creationId xmlns:a16="http://schemas.microsoft.com/office/drawing/2014/main" id="{93D8169F-B269-4DA2-B2A5-0D6147E201CB}"/>
                </a:ext>
              </a:extLst>
            </p:cNvPr>
            <p:cNvPicPr/>
            <p:nvPr/>
          </p:nvPicPr>
          <p:blipFill>
            <a:blip r:embed="rId1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3895" y="3631780"/>
              <a:ext cx="106121" cy="129539"/>
            </a:xfrm>
            <a:prstGeom prst="rect">
              <a:avLst/>
            </a:prstGeom>
          </p:spPr>
        </p:pic>
        <p:pic>
          <p:nvPicPr>
            <p:cNvPr id="142" name="object 136">
              <a:extLst>
                <a:ext uri="{FF2B5EF4-FFF2-40B4-BE49-F238E27FC236}">
                  <a16:creationId xmlns:a16="http://schemas.microsoft.com/office/drawing/2014/main" id="{EEA452D7-E95F-9783-EEE1-827AFCE55F85}"/>
                </a:ext>
              </a:extLst>
            </p:cNvPr>
            <p:cNvPicPr/>
            <p:nvPr/>
          </p:nvPicPr>
          <p:blipFill>
            <a:blip r:embed="rId1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6686" y="3941025"/>
              <a:ext cx="188549" cy="302755"/>
            </a:xfrm>
            <a:prstGeom prst="rect">
              <a:avLst/>
            </a:prstGeom>
          </p:spPr>
        </p:pic>
        <p:sp>
          <p:nvSpPr>
            <p:cNvPr id="143" name="object 137">
              <a:extLst>
                <a:ext uri="{FF2B5EF4-FFF2-40B4-BE49-F238E27FC236}">
                  <a16:creationId xmlns:a16="http://schemas.microsoft.com/office/drawing/2014/main" id="{BA72188B-B6E4-F1A1-A272-6453CDC6EF66}"/>
                </a:ext>
              </a:extLst>
            </p:cNvPr>
            <p:cNvSpPr/>
            <p:nvPr/>
          </p:nvSpPr>
          <p:spPr>
            <a:xfrm>
              <a:off x="4393069" y="4114114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20" y="0"/>
                  </a:lnTo>
                </a:path>
              </a:pathLst>
            </a:custGeom>
            <a:ln w="3175">
              <a:solidFill>
                <a:srgbClr val="0062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4" name="object 138">
              <a:extLst>
                <a:ext uri="{FF2B5EF4-FFF2-40B4-BE49-F238E27FC236}">
                  <a16:creationId xmlns:a16="http://schemas.microsoft.com/office/drawing/2014/main" id="{806CF8F9-FA0A-0114-C10E-7E9B30400150}"/>
                </a:ext>
              </a:extLst>
            </p:cNvPr>
            <p:cNvPicPr/>
            <p:nvPr/>
          </p:nvPicPr>
          <p:blipFill>
            <a:blip r:embed="rId1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4068" y="4140542"/>
              <a:ext cx="238798" cy="967739"/>
            </a:xfrm>
            <a:prstGeom prst="rect">
              <a:avLst/>
            </a:prstGeom>
          </p:spPr>
        </p:pic>
        <p:pic>
          <p:nvPicPr>
            <p:cNvPr id="145" name="object 139">
              <a:extLst>
                <a:ext uri="{FF2B5EF4-FFF2-40B4-BE49-F238E27FC236}">
                  <a16:creationId xmlns:a16="http://schemas.microsoft.com/office/drawing/2014/main" id="{F921A400-B2F7-274F-B25F-E87281C77787}"/>
                </a:ext>
              </a:extLst>
            </p:cNvPr>
            <p:cNvPicPr/>
            <p:nvPr/>
          </p:nvPicPr>
          <p:blipFill>
            <a:blip r:embed="rId1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5821" y="5423662"/>
              <a:ext cx="72224" cy="86347"/>
            </a:xfrm>
            <a:prstGeom prst="rect">
              <a:avLst/>
            </a:prstGeom>
          </p:spPr>
        </p:pic>
        <p:pic>
          <p:nvPicPr>
            <p:cNvPr id="146" name="object 140">
              <a:extLst>
                <a:ext uri="{FF2B5EF4-FFF2-40B4-BE49-F238E27FC236}">
                  <a16:creationId xmlns:a16="http://schemas.microsoft.com/office/drawing/2014/main" id="{85B1DB34-3E99-F839-9DD1-61D79F4F30F7}"/>
                </a:ext>
              </a:extLst>
            </p:cNvPr>
            <p:cNvPicPr/>
            <p:nvPr/>
          </p:nvPicPr>
          <p:blipFill>
            <a:blip r:embed="rId1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3710" y="3819169"/>
              <a:ext cx="148831" cy="322656"/>
            </a:xfrm>
            <a:prstGeom prst="rect">
              <a:avLst/>
            </a:prstGeom>
          </p:spPr>
        </p:pic>
        <p:pic>
          <p:nvPicPr>
            <p:cNvPr id="147" name="object 141">
              <a:extLst>
                <a:ext uri="{FF2B5EF4-FFF2-40B4-BE49-F238E27FC236}">
                  <a16:creationId xmlns:a16="http://schemas.microsoft.com/office/drawing/2014/main" id="{7B1586E2-5053-E752-A9A0-FF4603F50A01}"/>
                </a:ext>
              </a:extLst>
            </p:cNvPr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4255262" y="5106639"/>
              <a:ext cx="50304" cy="151478"/>
            </a:xfrm>
            <a:prstGeom prst="rect">
              <a:avLst/>
            </a:prstGeom>
          </p:spPr>
        </p:pic>
        <p:pic>
          <p:nvPicPr>
            <p:cNvPr id="148" name="object 142">
              <a:extLst>
                <a:ext uri="{FF2B5EF4-FFF2-40B4-BE49-F238E27FC236}">
                  <a16:creationId xmlns:a16="http://schemas.microsoft.com/office/drawing/2014/main" id="{301DE195-E867-B3C9-EA81-E631042DB84C}"/>
                </a:ext>
              </a:extLst>
            </p:cNvPr>
            <p:cNvPicPr/>
            <p:nvPr/>
          </p:nvPicPr>
          <p:blipFill>
            <a:blip r:embed="rId1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3926" y="4945113"/>
              <a:ext cx="24955" cy="46647"/>
            </a:xfrm>
            <a:prstGeom prst="rect">
              <a:avLst/>
            </a:prstGeom>
          </p:spPr>
        </p:pic>
        <p:pic>
          <p:nvPicPr>
            <p:cNvPr id="149" name="object 143">
              <a:extLst>
                <a:ext uri="{FF2B5EF4-FFF2-40B4-BE49-F238E27FC236}">
                  <a16:creationId xmlns:a16="http://schemas.microsoft.com/office/drawing/2014/main" id="{BA06431B-6399-0189-D599-73AB684655D1}"/>
                </a:ext>
              </a:extLst>
            </p:cNvPr>
            <p:cNvPicPr/>
            <p:nvPr/>
          </p:nvPicPr>
          <p:blipFill>
            <a:blip r:embed="rId1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8922" y="4993309"/>
              <a:ext cx="193840" cy="496938"/>
            </a:xfrm>
            <a:prstGeom prst="rect">
              <a:avLst/>
            </a:prstGeom>
          </p:spPr>
        </p:pic>
        <p:pic>
          <p:nvPicPr>
            <p:cNvPr id="150" name="object 144">
              <a:extLst>
                <a:ext uri="{FF2B5EF4-FFF2-40B4-BE49-F238E27FC236}">
                  <a16:creationId xmlns:a16="http://schemas.microsoft.com/office/drawing/2014/main" id="{E3D6DEE2-818E-F3BA-6A0E-27B354B135C0}"/>
                </a:ext>
              </a:extLst>
            </p:cNvPr>
            <p:cNvPicPr/>
            <p:nvPr/>
          </p:nvPicPr>
          <p:blipFill>
            <a:blip r:embed="rId1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6679" y="5495607"/>
              <a:ext cx="88950" cy="102628"/>
            </a:xfrm>
            <a:prstGeom prst="rect">
              <a:avLst/>
            </a:prstGeom>
          </p:spPr>
        </p:pic>
        <p:pic>
          <p:nvPicPr>
            <p:cNvPr id="151" name="object 145">
              <a:extLst>
                <a:ext uri="{FF2B5EF4-FFF2-40B4-BE49-F238E27FC236}">
                  <a16:creationId xmlns:a16="http://schemas.microsoft.com/office/drawing/2014/main" id="{945CD3C6-FAC6-1C5B-F760-C459BF91FBBC}"/>
                </a:ext>
              </a:extLst>
            </p:cNvPr>
            <p:cNvPicPr/>
            <p:nvPr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5556" y="2454624"/>
              <a:ext cx="17805" cy="31520"/>
            </a:xfrm>
            <a:prstGeom prst="rect">
              <a:avLst/>
            </a:prstGeom>
          </p:spPr>
        </p:pic>
        <p:pic>
          <p:nvPicPr>
            <p:cNvPr id="152" name="object 146">
              <a:extLst>
                <a:ext uri="{FF2B5EF4-FFF2-40B4-BE49-F238E27FC236}">
                  <a16:creationId xmlns:a16="http://schemas.microsoft.com/office/drawing/2014/main" id="{1179C837-D7D2-A5B7-89DD-773DBA130F28}"/>
                </a:ext>
              </a:extLst>
            </p:cNvPr>
            <p:cNvPicPr/>
            <p:nvPr/>
          </p:nvPicPr>
          <p:blipFill>
            <a:blip r:embed="rId1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0156" y="2001011"/>
              <a:ext cx="311315" cy="485133"/>
            </a:xfrm>
            <a:prstGeom prst="rect">
              <a:avLst/>
            </a:prstGeom>
          </p:spPr>
        </p:pic>
        <p:pic>
          <p:nvPicPr>
            <p:cNvPr id="153" name="object 147">
              <a:extLst>
                <a:ext uri="{FF2B5EF4-FFF2-40B4-BE49-F238E27FC236}">
                  <a16:creationId xmlns:a16="http://schemas.microsoft.com/office/drawing/2014/main" id="{3B9BC0CF-E6DE-03BA-83E7-8D4C6FF505CF}"/>
                </a:ext>
              </a:extLst>
            </p:cNvPr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4274185" y="2485301"/>
              <a:ext cx="210070" cy="162559"/>
            </a:xfrm>
            <a:prstGeom prst="rect">
              <a:avLst/>
            </a:prstGeom>
          </p:spPr>
        </p:pic>
        <p:pic>
          <p:nvPicPr>
            <p:cNvPr id="154" name="object 148">
              <a:extLst>
                <a:ext uri="{FF2B5EF4-FFF2-40B4-BE49-F238E27FC236}">
                  <a16:creationId xmlns:a16="http://schemas.microsoft.com/office/drawing/2014/main" id="{34DD58E0-DC44-7CEA-08CC-9A6860CEFB7C}"/>
                </a:ext>
              </a:extLst>
            </p:cNvPr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4341571" y="1757870"/>
              <a:ext cx="252488" cy="244220"/>
            </a:xfrm>
            <a:prstGeom prst="rect">
              <a:avLst/>
            </a:prstGeom>
          </p:spPr>
        </p:pic>
        <p:pic>
          <p:nvPicPr>
            <p:cNvPr id="155" name="object 149">
              <a:extLst>
                <a:ext uri="{FF2B5EF4-FFF2-40B4-BE49-F238E27FC236}">
                  <a16:creationId xmlns:a16="http://schemas.microsoft.com/office/drawing/2014/main" id="{67632933-FC5C-A47F-EC9C-0DF3141E6E5E}"/>
                </a:ext>
              </a:extLst>
            </p:cNvPr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4867630" y="2242467"/>
              <a:ext cx="44551" cy="137435"/>
            </a:xfrm>
            <a:prstGeom prst="rect">
              <a:avLst/>
            </a:prstGeom>
          </p:spPr>
        </p:pic>
        <p:pic>
          <p:nvPicPr>
            <p:cNvPr id="156" name="object 150">
              <a:extLst>
                <a:ext uri="{FF2B5EF4-FFF2-40B4-BE49-F238E27FC236}">
                  <a16:creationId xmlns:a16="http://schemas.microsoft.com/office/drawing/2014/main" id="{5F8557E1-B6AD-5AE9-14EA-A264FBBB702F}"/>
                </a:ext>
              </a:extLst>
            </p:cNvPr>
            <p:cNvPicPr/>
            <p:nvPr/>
          </p:nvPicPr>
          <p:blipFill>
            <a:blip r:embed="rId1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5899" y="2887395"/>
              <a:ext cx="33439" cy="82550"/>
            </a:xfrm>
            <a:prstGeom prst="rect">
              <a:avLst/>
            </a:prstGeom>
          </p:spPr>
        </p:pic>
        <p:pic>
          <p:nvPicPr>
            <p:cNvPr id="157" name="object 151">
              <a:extLst>
                <a:ext uri="{FF2B5EF4-FFF2-40B4-BE49-F238E27FC236}">
                  <a16:creationId xmlns:a16="http://schemas.microsoft.com/office/drawing/2014/main" id="{82BAE50D-75AD-9BE6-9300-80A340FF03ED}"/>
                </a:ext>
              </a:extLst>
            </p:cNvPr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4430445" y="1515836"/>
              <a:ext cx="209676" cy="243672"/>
            </a:xfrm>
            <a:prstGeom prst="rect">
              <a:avLst/>
            </a:prstGeom>
          </p:spPr>
        </p:pic>
        <p:pic>
          <p:nvPicPr>
            <p:cNvPr id="158" name="object 152">
              <a:extLst>
                <a:ext uri="{FF2B5EF4-FFF2-40B4-BE49-F238E27FC236}">
                  <a16:creationId xmlns:a16="http://schemas.microsoft.com/office/drawing/2014/main" id="{7C78A0D0-918A-CE0E-BC5F-EC0B396034A7}"/>
                </a:ext>
              </a:extLst>
            </p:cNvPr>
            <p:cNvPicPr/>
            <p:nvPr/>
          </p:nvPicPr>
          <p:blipFill>
            <a:blip r:embed="rId1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2020" y="2646212"/>
              <a:ext cx="126771" cy="399729"/>
            </a:xfrm>
            <a:prstGeom prst="rect">
              <a:avLst/>
            </a:prstGeom>
          </p:spPr>
        </p:pic>
        <p:pic>
          <p:nvPicPr>
            <p:cNvPr id="159" name="object 153">
              <a:extLst>
                <a:ext uri="{FF2B5EF4-FFF2-40B4-BE49-F238E27FC236}">
                  <a16:creationId xmlns:a16="http://schemas.microsoft.com/office/drawing/2014/main" id="{CCF78CFE-FB1B-DC73-ABAC-F18045A2C493}"/>
                </a:ext>
              </a:extLst>
            </p:cNvPr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4518698" y="1354670"/>
              <a:ext cx="136829" cy="162813"/>
            </a:xfrm>
            <a:prstGeom prst="rect">
              <a:avLst/>
            </a:prstGeom>
          </p:spPr>
        </p:pic>
        <p:pic>
          <p:nvPicPr>
            <p:cNvPr id="160" name="object 154">
              <a:extLst>
                <a:ext uri="{FF2B5EF4-FFF2-40B4-BE49-F238E27FC236}">
                  <a16:creationId xmlns:a16="http://schemas.microsoft.com/office/drawing/2014/main" id="{DBF3AA53-BE3D-4362-918E-DB45BDF7A77D}"/>
                </a:ext>
              </a:extLst>
            </p:cNvPr>
            <p:cNvPicPr/>
            <p:nvPr/>
          </p:nvPicPr>
          <p:blipFill>
            <a:blip r:embed="rId1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7245" y="1152004"/>
              <a:ext cx="122745" cy="279844"/>
            </a:xfrm>
            <a:prstGeom prst="rect">
              <a:avLst/>
            </a:prstGeom>
          </p:spPr>
        </p:pic>
        <p:pic>
          <p:nvPicPr>
            <p:cNvPr id="161" name="object 155">
              <a:extLst>
                <a:ext uri="{FF2B5EF4-FFF2-40B4-BE49-F238E27FC236}">
                  <a16:creationId xmlns:a16="http://schemas.microsoft.com/office/drawing/2014/main" id="{4007E50A-6590-3FE0-B172-048029E4DC58}"/>
                </a:ext>
              </a:extLst>
            </p:cNvPr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4904917" y="1864144"/>
              <a:ext cx="73825" cy="379971"/>
            </a:xfrm>
            <a:prstGeom prst="rect">
              <a:avLst/>
            </a:prstGeom>
          </p:spPr>
        </p:pic>
        <p:pic>
          <p:nvPicPr>
            <p:cNvPr id="162" name="object 156">
              <a:extLst>
                <a:ext uri="{FF2B5EF4-FFF2-40B4-BE49-F238E27FC236}">
                  <a16:creationId xmlns:a16="http://schemas.microsoft.com/office/drawing/2014/main" id="{00788289-2886-33D6-B2BE-15574B21BC5A}"/>
                </a:ext>
              </a:extLst>
            </p:cNvPr>
            <p:cNvPicPr/>
            <p:nvPr/>
          </p:nvPicPr>
          <p:blipFill>
            <a:blip r:embed="rId1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9494" y="2374366"/>
              <a:ext cx="39910" cy="185661"/>
            </a:xfrm>
            <a:prstGeom prst="rect">
              <a:avLst/>
            </a:prstGeom>
          </p:spPr>
        </p:pic>
        <p:pic>
          <p:nvPicPr>
            <p:cNvPr id="163" name="object 157">
              <a:extLst>
                <a:ext uri="{FF2B5EF4-FFF2-40B4-BE49-F238E27FC236}">
                  <a16:creationId xmlns:a16="http://schemas.microsoft.com/office/drawing/2014/main" id="{C95352B1-300E-B8EF-800B-D14A2877FC90}"/>
                </a:ext>
              </a:extLst>
            </p:cNvPr>
            <p:cNvPicPr/>
            <p:nvPr/>
          </p:nvPicPr>
          <p:blipFill>
            <a:blip r:embed="rId1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8978" y="2555760"/>
              <a:ext cx="74129" cy="40919"/>
            </a:xfrm>
            <a:prstGeom prst="rect">
              <a:avLst/>
            </a:prstGeom>
          </p:spPr>
        </p:pic>
        <p:pic>
          <p:nvPicPr>
            <p:cNvPr id="164" name="object 158">
              <a:extLst>
                <a:ext uri="{FF2B5EF4-FFF2-40B4-BE49-F238E27FC236}">
                  <a16:creationId xmlns:a16="http://schemas.microsoft.com/office/drawing/2014/main" id="{70AF5B22-A24C-74EB-66C1-03E194B26E09}"/>
                </a:ext>
              </a:extLst>
            </p:cNvPr>
            <p:cNvPicPr/>
            <p:nvPr/>
          </p:nvPicPr>
          <p:blipFill>
            <a:blip r:embed="rId1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3613" y="2510320"/>
              <a:ext cx="167386" cy="434555"/>
            </a:xfrm>
            <a:prstGeom prst="rect">
              <a:avLst/>
            </a:prstGeom>
          </p:spPr>
        </p:pic>
        <p:pic>
          <p:nvPicPr>
            <p:cNvPr id="165" name="object 159">
              <a:extLst>
                <a:ext uri="{FF2B5EF4-FFF2-40B4-BE49-F238E27FC236}">
                  <a16:creationId xmlns:a16="http://schemas.microsoft.com/office/drawing/2014/main" id="{7A1184A4-836E-D7B8-44F7-8A893C0C7CE0}"/>
                </a:ext>
              </a:extLst>
            </p:cNvPr>
            <p:cNvPicPr/>
            <p:nvPr/>
          </p:nvPicPr>
          <p:blipFill>
            <a:blip r:embed="rId1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2734" y="2170163"/>
              <a:ext cx="112979" cy="329857"/>
            </a:xfrm>
            <a:prstGeom prst="rect">
              <a:avLst/>
            </a:prstGeom>
          </p:spPr>
        </p:pic>
        <p:pic>
          <p:nvPicPr>
            <p:cNvPr id="166" name="object 160">
              <a:extLst>
                <a:ext uri="{FF2B5EF4-FFF2-40B4-BE49-F238E27FC236}">
                  <a16:creationId xmlns:a16="http://schemas.microsoft.com/office/drawing/2014/main" id="{2C14DAA9-B876-7BA6-FB56-FEBF3C2FA24B}"/>
                </a:ext>
              </a:extLst>
            </p:cNvPr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4286516" y="2596781"/>
              <a:ext cx="38557" cy="73482"/>
            </a:xfrm>
            <a:prstGeom prst="rect">
              <a:avLst/>
            </a:prstGeom>
          </p:spPr>
        </p:pic>
        <p:sp>
          <p:nvSpPr>
            <p:cNvPr id="167" name="object 161">
              <a:extLst>
                <a:ext uri="{FF2B5EF4-FFF2-40B4-BE49-F238E27FC236}">
                  <a16:creationId xmlns:a16="http://schemas.microsoft.com/office/drawing/2014/main" id="{9CA41178-2A15-51A0-392C-CD5AC345B99A}"/>
                </a:ext>
              </a:extLst>
            </p:cNvPr>
            <p:cNvSpPr/>
            <p:nvPr/>
          </p:nvSpPr>
          <p:spPr>
            <a:xfrm>
              <a:off x="4293108" y="2591765"/>
              <a:ext cx="4445" cy="9525"/>
            </a:xfrm>
            <a:custGeom>
              <a:avLst/>
              <a:gdLst/>
              <a:ahLst/>
              <a:cxnLst/>
              <a:rect l="l" t="t" r="r" b="b"/>
              <a:pathLst>
                <a:path w="4445" h="9525">
                  <a:moveTo>
                    <a:pt x="2730" y="0"/>
                  </a:moveTo>
                  <a:lnTo>
                    <a:pt x="1892" y="914"/>
                  </a:lnTo>
                  <a:lnTo>
                    <a:pt x="1015" y="3124"/>
                  </a:lnTo>
                  <a:lnTo>
                    <a:pt x="0" y="4229"/>
                  </a:lnTo>
                  <a:lnTo>
                    <a:pt x="1320" y="5981"/>
                  </a:lnTo>
                  <a:lnTo>
                    <a:pt x="4038" y="9512"/>
                  </a:lnTo>
                  <a:lnTo>
                    <a:pt x="4024" y="5981"/>
                  </a:lnTo>
                  <a:lnTo>
                    <a:pt x="3759" y="3327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10A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8" name="object 162">
              <a:extLst>
                <a:ext uri="{FF2B5EF4-FFF2-40B4-BE49-F238E27FC236}">
                  <a16:creationId xmlns:a16="http://schemas.microsoft.com/office/drawing/2014/main" id="{766F51E1-D982-2374-6F3E-C9ACBAEA0A91}"/>
                </a:ext>
              </a:extLst>
            </p:cNvPr>
            <p:cNvPicPr/>
            <p:nvPr/>
          </p:nvPicPr>
          <p:blipFill>
            <a:blip r:embed="rId1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5399" y="2360371"/>
              <a:ext cx="94081" cy="376491"/>
            </a:xfrm>
            <a:prstGeom prst="rect">
              <a:avLst/>
            </a:prstGeom>
          </p:spPr>
        </p:pic>
        <p:pic>
          <p:nvPicPr>
            <p:cNvPr id="169" name="object 163">
              <a:extLst>
                <a:ext uri="{FF2B5EF4-FFF2-40B4-BE49-F238E27FC236}">
                  <a16:creationId xmlns:a16="http://schemas.microsoft.com/office/drawing/2014/main" id="{944DBF29-DF4F-7EBF-44D9-8CEF2A54CAA7}"/>
                </a:ext>
              </a:extLst>
            </p:cNvPr>
            <p:cNvPicPr/>
            <p:nvPr/>
          </p:nvPicPr>
          <p:blipFill>
            <a:blip r:embed="rId1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8000" y="2561907"/>
              <a:ext cx="186565" cy="205955"/>
            </a:xfrm>
            <a:prstGeom prst="rect">
              <a:avLst/>
            </a:prstGeom>
          </p:spPr>
        </p:pic>
        <p:sp>
          <p:nvSpPr>
            <p:cNvPr id="170" name="object 164">
              <a:extLst>
                <a:ext uri="{FF2B5EF4-FFF2-40B4-BE49-F238E27FC236}">
                  <a16:creationId xmlns:a16="http://schemas.microsoft.com/office/drawing/2014/main" id="{A97EF8FB-66A6-F3C9-62EB-1CBB6E67C7BF}"/>
                </a:ext>
              </a:extLst>
            </p:cNvPr>
            <p:cNvSpPr/>
            <p:nvPr/>
          </p:nvSpPr>
          <p:spPr>
            <a:xfrm>
              <a:off x="4399241" y="3005404"/>
              <a:ext cx="3810" cy="19050"/>
            </a:xfrm>
            <a:custGeom>
              <a:avLst/>
              <a:gdLst/>
              <a:ahLst/>
              <a:cxnLst/>
              <a:rect l="l" t="t" r="r" b="b"/>
              <a:pathLst>
                <a:path w="3810" h="19050">
                  <a:moveTo>
                    <a:pt x="3657" y="0"/>
                  </a:moveTo>
                  <a:lnTo>
                    <a:pt x="0" y="14973"/>
                  </a:lnTo>
                  <a:lnTo>
                    <a:pt x="241" y="16751"/>
                  </a:lnTo>
                  <a:lnTo>
                    <a:pt x="800" y="18529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1E85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1" name="object 165">
              <a:extLst>
                <a:ext uri="{FF2B5EF4-FFF2-40B4-BE49-F238E27FC236}">
                  <a16:creationId xmlns:a16="http://schemas.microsoft.com/office/drawing/2014/main" id="{C75BAF67-32A7-4891-3A91-FA74D6F1EFF1}"/>
                </a:ext>
              </a:extLst>
            </p:cNvPr>
            <p:cNvPicPr/>
            <p:nvPr/>
          </p:nvPicPr>
          <p:blipFill>
            <a:blip r:embed="rId1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8525" y="2728188"/>
              <a:ext cx="73264" cy="199377"/>
            </a:xfrm>
            <a:prstGeom prst="rect">
              <a:avLst/>
            </a:prstGeom>
          </p:spPr>
        </p:pic>
        <p:pic>
          <p:nvPicPr>
            <p:cNvPr id="172" name="object 166">
              <a:extLst>
                <a:ext uri="{FF2B5EF4-FFF2-40B4-BE49-F238E27FC236}">
                  <a16:creationId xmlns:a16="http://schemas.microsoft.com/office/drawing/2014/main" id="{AB0BFAC9-984A-BB2F-5CE9-1F77F6E66EEA}"/>
                </a:ext>
              </a:extLst>
            </p:cNvPr>
            <p:cNvPicPr/>
            <p:nvPr/>
          </p:nvPicPr>
          <p:blipFill>
            <a:blip r:embed="rId1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9287" y="2561120"/>
              <a:ext cx="34886" cy="142455"/>
            </a:xfrm>
            <a:prstGeom prst="rect">
              <a:avLst/>
            </a:prstGeom>
          </p:spPr>
        </p:pic>
        <p:sp>
          <p:nvSpPr>
            <p:cNvPr id="173" name="object 167">
              <a:extLst>
                <a:ext uri="{FF2B5EF4-FFF2-40B4-BE49-F238E27FC236}">
                  <a16:creationId xmlns:a16="http://schemas.microsoft.com/office/drawing/2014/main" id="{71EE2E99-9937-3748-2626-302F4744FA36}"/>
                </a:ext>
              </a:extLst>
            </p:cNvPr>
            <p:cNvSpPr/>
            <p:nvPr/>
          </p:nvSpPr>
          <p:spPr>
            <a:xfrm>
              <a:off x="4282365" y="2620924"/>
              <a:ext cx="13970" cy="5080"/>
            </a:xfrm>
            <a:custGeom>
              <a:avLst/>
              <a:gdLst/>
              <a:ahLst/>
              <a:cxnLst/>
              <a:rect l="l" t="t" r="r" b="b"/>
              <a:pathLst>
                <a:path w="13970" h="5080">
                  <a:moveTo>
                    <a:pt x="1510" y="0"/>
                  </a:moveTo>
                  <a:lnTo>
                    <a:pt x="684" y="0"/>
                  </a:lnTo>
                  <a:lnTo>
                    <a:pt x="417" y="76"/>
                  </a:lnTo>
                  <a:lnTo>
                    <a:pt x="0" y="342"/>
                  </a:lnTo>
                  <a:lnTo>
                    <a:pt x="13" y="1866"/>
                  </a:lnTo>
                  <a:lnTo>
                    <a:pt x="2030" y="3276"/>
                  </a:lnTo>
                  <a:lnTo>
                    <a:pt x="3808" y="4559"/>
                  </a:lnTo>
                  <a:lnTo>
                    <a:pt x="4151" y="4825"/>
                  </a:lnTo>
                  <a:lnTo>
                    <a:pt x="7999" y="3606"/>
                  </a:lnTo>
                  <a:lnTo>
                    <a:pt x="10930" y="3606"/>
                  </a:lnTo>
                  <a:lnTo>
                    <a:pt x="10445" y="2806"/>
                  </a:lnTo>
                  <a:lnTo>
                    <a:pt x="9821" y="1511"/>
                  </a:lnTo>
                  <a:lnTo>
                    <a:pt x="3491" y="1511"/>
                  </a:lnTo>
                  <a:lnTo>
                    <a:pt x="2917" y="1003"/>
                  </a:lnTo>
                  <a:lnTo>
                    <a:pt x="1510" y="0"/>
                  </a:lnTo>
                  <a:close/>
                </a:path>
                <a:path w="13970" h="5080">
                  <a:moveTo>
                    <a:pt x="10930" y="3606"/>
                  </a:moveTo>
                  <a:lnTo>
                    <a:pt x="7999" y="3606"/>
                  </a:lnTo>
                  <a:lnTo>
                    <a:pt x="12051" y="4495"/>
                  </a:lnTo>
                  <a:lnTo>
                    <a:pt x="12546" y="3797"/>
                  </a:lnTo>
                  <a:lnTo>
                    <a:pt x="11047" y="3797"/>
                  </a:lnTo>
                  <a:lnTo>
                    <a:pt x="10930" y="3606"/>
                  </a:lnTo>
                  <a:close/>
                </a:path>
                <a:path w="13970" h="5080">
                  <a:moveTo>
                    <a:pt x="11809" y="1727"/>
                  </a:moveTo>
                  <a:lnTo>
                    <a:pt x="11749" y="2298"/>
                  </a:lnTo>
                  <a:lnTo>
                    <a:pt x="11630" y="2844"/>
                  </a:lnTo>
                  <a:lnTo>
                    <a:pt x="11466" y="3276"/>
                  </a:lnTo>
                  <a:lnTo>
                    <a:pt x="11047" y="3797"/>
                  </a:lnTo>
                  <a:lnTo>
                    <a:pt x="12546" y="3797"/>
                  </a:lnTo>
                  <a:lnTo>
                    <a:pt x="13609" y="2298"/>
                  </a:lnTo>
                  <a:lnTo>
                    <a:pt x="13486" y="2019"/>
                  </a:lnTo>
                  <a:lnTo>
                    <a:pt x="13448" y="1816"/>
                  </a:lnTo>
                  <a:lnTo>
                    <a:pt x="12432" y="1790"/>
                  </a:lnTo>
                  <a:lnTo>
                    <a:pt x="11809" y="1727"/>
                  </a:lnTo>
                  <a:close/>
                </a:path>
                <a:path w="13970" h="5080">
                  <a:moveTo>
                    <a:pt x="4075" y="177"/>
                  </a:moveTo>
                  <a:lnTo>
                    <a:pt x="3961" y="1142"/>
                  </a:lnTo>
                  <a:lnTo>
                    <a:pt x="3491" y="1511"/>
                  </a:lnTo>
                  <a:lnTo>
                    <a:pt x="9821" y="1511"/>
                  </a:lnTo>
                  <a:lnTo>
                    <a:pt x="7352" y="1003"/>
                  </a:lnTo>
                  <a:lnTo>
                    <a:pt x="5662" y="609"/>
                  </a:lnTo>
                  <a:lnTo>
                    <a:pt x="4075" y="177"/>
                  </a:lnTo>
                  <a:close/>
                </a:path>
              </a:pathLst>
            </a:custGeom>
            <a:solidFill>
              <a:srgbClr val="009F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68">
              <a:extLst>
                <a:ext uri="{FF2B5EF4-FFF2-40B4-BE49-F238E27FC236}">
                  <a16:creationId xmlns:a16="http://schemas.microsoft.com/office/drawing/2014/main" id="{098C8B4C-2BB7-3728-4E17-F1B3DFA8BEA5}"/>
                </a:ext>
              </a:extLst>
            </p:cNvPr>
            <p:cNvSpPr/>
            <p:nvPr/>
          </p:nvSpPr>
          <p:spPr>
            <a:xfrm>
              <a:off x="4295878" y="262293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294" y="0"/>
                  </a:lnTo>
                </a:path>
              </a:pathLst>
            </a:custGeom>
            <a:ln w="3175">
              <a:solidFill>
                <a:srgbClr val="009F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69">
              <a:extLst>
                <a:ext uri="{FF2B5EF4-FFF2-40B4-BE49-F238E27FC236}">
                  <a16:creationId xmlns:a16="http://schemas.microsoft.com/office/drawing/2014/main" id="{5474BD42-ACBB-6514-1A9E-D4F47E1B7284}"/>
                </a:ext>
              </a:extLst>
            </p:cNvPr>
            <p:cNvSpPr/>
            <p:nvPr/>
          </p:nvSpPr>
          <p:spPr>
            <a:xfrm>
              <a:off x="4288637" y="2650162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17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9E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0">
              <a:extLst>
                <a:ext uri="{FF2B5EF4-FFF2-40B4-BE49-F238E27FC236}">
                  <a16:creationId xmlns:a16="http://schemas.microsoft.com/office/drawing/2014/main" id="{C0E35249-C210-0987-5C9E-DBA163F92E77}"/>
                </a:ext>
              </a:extLst>
            </p:cNvPr>
            <p:cNvSpPr/>
            <p:nvPr/>
          </p:nvSpPr>
          <p:spPr>
            <a:xfrm>
              <a:off x="4363923" y="276081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2819" y="0"/>
                  </a:moveTo>
                  <a:lnTo>
                    <a:pt x="1905" y="0"/>
                  </a:lnTo>
                  <a:lnTo>
                    <a:pt x="990" y="317"/>
                  </a:lnTo>
                  <a:lnTo>
                    <a:pt x="0" y="698"/>
                  </a:lnTo>
                  <a:lnTo>
                    <a:pt x="241" y="2654"/>
                  </a:lnTo>
                  <a:lnTo>
                    <a:pt x="469" y="4229"/>
                  </a:lnTo>
                  <a:lnTo>
                    <a:pt x="609" y="5054"/>
                  </a:lnTo>
                  <a:lnTo>
                    <a:pt x="1828" y="3771"/>
                  </a:lnTo>
                  <a:lnTo>
                    <a:pt x="2806" y="2603"/>
                  </a:lnTo>
                  <a:lnTo>
                    <a:pt x="3187" y="1574"/>
                  </a:lnTo>
                  <a:lnTo>
                    <a:pt x="3187" y="215"/>
                  </a:lnTo>
                  <a:lnTo>
                    <a:pt x="3048" y="50"/>
                  </a:lnTo>
                  <a:lnTo>
                    <a:pt x="2819" y="0"/>
                  </a:lnTo>
                  <a:close/>
                </a:path>
              </a:pathLst>
            </a:custGeom>
            <a:solidFill>
              <a:srgbClr val="6FAC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7" name="object 171">
              <a:extLst>
                <a:ext uri="{FF2B5EF4-FFF2-40B4-BE49-F238E27FC236}">
                  <a16:creationId xmlns:a16="http://schemas.microsoft.com/office/drawing/2014/main" id="{FA877CEF-87C7-6AD2-3CFF-E05AE6F00B7E}"/>
                </a:ext>
              </a:extLst>
            </p:cNvPr>
            <p:cNvPicPr/>
            <p:nvPr/>
          </p:nvPicPr>
          <p:blipFill>
            <a:blip r:embed="rId14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0451" y="2640825"/>
              <a:ext cx="88607" cy="141389"/>
            </a:xfrm>
            <a:prstGeom prst="rect">
              <a:avLst/>
            </a:prstGeom>
          </p:spPr>
        </p:pic>
        <p:pic>
          <p:nvPicPr>
            <p:cNvPr id="178" name="object 172">
              <a:extLst>
                <a:ext uri="{FF2B5EF4-FFF2-40B4-BE49-F238E27FC236}">
                  <a16:creationId xmlns:a16="http://schemas.microsoft.com/office/drawing/2014/main" id="{57328BBC-12F2-B206-DB4E-0E19BC498436}"/>
                </a:ext>
              </a:extLst>
            </p:cNvPr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4345482" y="2599486"/>
              <a:ext cx="37388" cy="73456"/>
            </a:xfrm>
            <a:prstGeom prst="rect">
              <a:avLst/>
            </a:prstGeom>
          </p:spPr>
        </p:pic>
        <p:pic>
          <p:nvPicPr>
            <p:cNvPr id="179" name="object 173">
              <a:extLst>
                <a:ext uri="{FF2B5EF4-FFF2-40B4-BE49-F238E27FC236}">
                  <a16:creationId xmlns:a16="http://schemas.microsoft.com/office/drawing/2014/main" id="{0EFB6CC7-D99D-5C6D-D31C-7C7D576095F4}"/>
                </a:ext>
              </a:extLst>
            </p:cNvPr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4320743" y="2633192"/>
              <a:ext cx="32029" cy="81318"/>
            </a:xfrm>
            <a:prstGeom prst="rect">
              <a:avLst/>
            </a:prstGeom>
          </p:spPr>
        </p:pic>
        <p:sp>
          <p:nvSpPr>
            <p:cNvPr id="180" name="object 174">
              <a:extLst>
                <a:ext uri="{FF2B5EF4-FFF2-40B4-BE49-F238E27FC236}">
                  <a16:creationId xmlns:a16="http://schemas.microsoft.com/office/drawing/2014/main" id="{200DB2E4-8CBB-6003-BBA5-C501A95AD857}"/>
                </a:ext>
              </a:extLst>
            </p:cNvPr>
            <p:cNvSpPr/>
            <p:nvPr/>
          </p:nvSpPr>
          <p:spPr>
            <a:xfrm>
              <a:off x="4319549" y="262614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3187" y="0"/>
                  </a:moveTo>
                  <a:lnTo>
                    <a:pt x="2057" y="0"/>
                  </a:lnTo>
                  <a:lnTo>
                    <a:pt x="1092" y="2514"/>
                  </a:lnTo>
                  <a:lnTo>
                    <a:pt x="0" y="4064"/>
                  </a:lnTo>
                  <a:lnTo>
                    <a:pt x="1397" y="5892"/>
                  </a:lnTo>
                  <a:lnTo>
                    <a:pt x="4229" y="9499"/>
                  </a:lnTo>
                  <a:lnTo>
                    <a:pt x="4533" y="8000"/>
                  </a:lnTo>
                  <a:lnTo>
                    <a:pt x="4749" y="6464"/>
                  </a:lnTo>
                  <a:lnTo>
                    <a:pt x="4749" y="3327"/>
                  </a:lnTo>
                  <a:lnTo>
                    <a:pt x="4457" y="1752"/>
                  </a:lnTo>
                  <a:lnTo>
                    <a:pt x="3403" y="152"/>
                  </a:lnTo>
                  <a:lnTo>
                    <a:pt x="3187" y="0"/>
                  </a:lnTo>
                  <a:close/>
                </a:path>
              </a:pathLst>
            </a:custGeom>
            <a:solidFill>
              <a:srgbClr val="00A1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1" name="object 175">
              <a:extLst>
                <a:ext uri="{FF2B5EF4-FFF2-40B4-BE49-F238E27FC236}">
                  <a16:creationId xmlns:a16="http://schemas.microsoft.com/office/drawing/2014/main" id="{3DD21E58-056F-608D-9B00-56674F7308A9}"/>
                </a:ext>
              </a:extLst>
            </p:cNvPr>
            <p:cNvPicPr/>
            <p:nvPr/>
          </p:nvPicPr>
          <p:blipFill>
            <a:blip r:embed="rId14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1111" y="2624200"/>
              <a:ext cx="69488" cy="117271"/>
            </a:xfrm>
            <a:prstGeom prst="rect">
              <a:avLst/>
            </a:prstGeom>
          </p:spPr>
        </p:pic>
        <p:sp>
          <p:nvSpPr>
            <p:cNvPr id="182" name="object 176">
              <a:extLst>
                <a:ext uri="{FF2B5EF4-FFF2-40B4-BE49-F238E27FC236}">
                  <a16:creationId xmlns:a16="http://schemas.microsoft.com/office/drawing/2014/main" id="{90721C86-DDA5-7670-9C86-415A03F834E9}"/>
                </a:ext>
              </a:extLst>
            </p:cNvPr>
            <p:cNvSpPr/>
            <p:nvPr/>
          </p:nvSpPr>
          <p:spPr>
            <a:xfrm>
              <a:off x="4319422" y="2666326"/>
              <a:ext cx="3810" cy="13335"/>
            </a:xfrm>
            <a:custGeom>
              <a:avLst/>
              <a:gdLst/>
              <a:ahLst/>
              <a:cxnLst/>
              <a:rect l="l" t="t" r="r" b="b"/>
              <a:pathLst>
                <a:path w="3810" h="13335">
                  <a:moveTo>
                    <a:pt x="1295" y="0"/>
                  </a:moveTo>
                  <a:lnTo>
                    <a:pt x="495" y="0"/>
                  </a:lnTo>
                  <a:lnTo>
                    <a:pt x="215" y="355"/>
                  </a:lnTo>
                  <a:lnTo>
                    <a:pt x="0" y="889"/>
                  </a:lnTo>
                  <a:lnTo>
                    <a:pt x="158" y="2755"/>
                  </a:lnTo>
                  <a:lnTo>
                    <a:pt x="253" y="12522"/>
                  </a:lnTo>
                  <a:lnTo>
                    <a:pt x="622" y="12763"/>
                  </a:lnTo>
                  <a:lnTo>
                    <a:pt x="1079" y="12788"/>
                  </a:lnTo>
                  <a:lnTo>
                    <a:pt x="1955" y="12750"/>
                  </a:lnTo>
                  <a:lnTo>
                    <a:pt x="2654" y="12357"/>
                  </a:lnTo>
                  <a:lnTo>
                    <a:pt x="3340" y="8127"/>
                  </a:lnTo>
                  <a:lnTo>
                    <a:pt x="3759" y="3937"/>
                  </a:lnTo>
                  <a:lnTo>
                    <a:pt x="3467" y="2755"/>
                  </a:lnTo>
                  <a:lnTo>
                    <a:pt x="3073" y="1739"/>
                  </a:lnTo>
                  <a:lnTo>
                    <a:pt x="1816" y="317"/>
                  </a:lnTo>
                  <a:lnTo>
                    <a:pt x="1295" y="0"/>
                  </a:lnTo>
                  <a:close/>
                </a:path>
              </a:pathLst>
            </a:custGeom>
            <a:solidFill>
              <a:srgbClr val="009F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77">
              <a:extLst>
                <a:ext uri="{FF2B5EF4-FFF2-40B4-BE49-F238E27FC236}">
                  <a16:creationId xmlns:a16="http://schemas.microsoft.com/office/drawing/2014/main" id="{8D3C255C-06B2-13AA-B778-76EDE82A32A7}"/>
                </a:ext>
              </a:extLst>
            </p:cNvPr>
            <p:cNvSpPr/>
            <p:nvPr/>
          </p:nvSpPr>
          <p:spPr>
            <a:xfrm>
              <a:off x="4287504" y="264947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53" y="0"/>
                  </a:lnTo>
                </a:path>
              </a:pathLst>
            </a:custGeom>
            <a:ln w="3175">
              <a:solidFill>
                <a:srgbClr val="009E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4" name="object 178">
              <a:extLst>
                <a:ext uri="{FF2B5EF4-FFF2-40B4-BE49-F238E27FC236}">
                  <a16:creationId xmlns:a16="http://schemas.microsoft.com/office/drawing/2014/main" id="{F068FA09-4E1D-001D-F934-9C69C37FAF1A}"/>
                </a:ext>
              </a:extLst>
            </p:cNvPr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4271111" y="2648597"/>
              <a:ext cx="67970" cy="84775"/>
            </a:xfrm>
            <a:prstGeom prst="rect">
              <a:avLst/>
            </a:prstGeom>
          </p:spPr>
        </p:pic>
        <p:sp>
          <p:nvSpPr>
            <p:cNvPr id="185" name="object 179">
              <a:extLst>
                <a:ext uri="{FF2B5EF4-FFF2-40B4-BE49-F238E27FC236}">
                  <a16:creationId xmlns:a16="http://schemas.microsoft.com/office/drawing/2014/main" id="{42E8C195-7EBC-4FEC-81FC-5A788A7900F1}"/>
                </a:ext>
              </a:extLst>
            </p:cNvPr>
            <p:cNvSpPr/>
            <p:nvPr/>
          </p:nvSpPr>
          <p:spPr>
            <a:xfrm>
              <a:off x="4335697" y="267218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A0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0">
              <a:extLst>
                <a:ext uri="{FF2B5EF4-FFF2-40B4-BE49-F238E27FC236}">
                  <a16:creationId xmlns:a16="http://schemas.microsoft.com/office/drawing/2014/main" id="{5DAAE3EF-C223-256B-F6E5-C4C01A829819}"/>
                </a:ext>
              </a:extLst>
            </p:cNvPr>
            <p:cNvSpPr/>
            <p:nvPr/>
          </p:nvSpPr>
          <p:spPr>
            <a:xfrm>
              <a:off x="4279004" y="2475468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4">
                  <a:moveTo>
                    <a:pt x="0" y="3979"/>
                  </a:moveTo>
                  <a:lnTo>
                    <a:pt x="0" y="2398"/>
                  </a:lnTo>
                </a:path>
                <a:path h="4444">
                  <a:moveTo>
                    <a:pt x="0" y="157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9C4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1">
              <a:extLst>
                <a:ext uri="{FF2B5EF4-FFF2-40B4-BE49-F238E27FC236}">
                  <a16:creationId xmlns:a16="http://schemas.microsoft.com/office/drawing/2014/main" id="{50F41531-DFF8-4A05-274E-A4FF2E6B42F9}"/>
                </a:ext>
              </a:extLst>
            </p:cNvPr>
            <p:cNvSpPr/>
            <p:nvPr/>
          </p:nvSpPr>
          <p:spPr>
            <a:xfrm>
              <a:off x="4275988" y="2439530"/>
              <a:ext cx="3175" cy="8890"/>
            </a:xfrm>
            <a:custGeom>
              <a:avLst/>
              <a:gdLst/>
              <a:ahLst/>
              <a:cxnLst/>
              <a:rect l="l" t="t" r="r" b="b"/>
              <a:pathLst>
                <a:path w="3175" h="8889">
                  <a:moveTo>
                    <a:pt x="1879" y="0"/>
                  </a:moveTo>
                  <a:lnTo>
                    <a:pt x="1828" y="2730"/>
                  </a:lnTo>
                  <a:lnTo>
                    <a:pt x="1269" y="5118"/>
                  </a:lnTo>
                  <a:lnTo>
                    <a:pt x="457" y="7581"/>
                  </a:lnTo>
                  <a:lnTo>
                    <a:pt x="0" y="8712"/>
                  </a:lnTo>
                  <a:lnTo>
                    <a:pt x="635" y="7810"/>
                  </a:lnTo>
                  <a:lnTo>
                    <a:pt x="952" y="7111"/>
                  </a:lnTo>
                  <a:lnTo>
                    <a:pt x="1358" y="6286"/>
                  </a:lnTo>
                  <a:lnTo>
                    <a:pt x="1815" y="5118"/>
                  </a:lnTo>
                  <a:lnTo>
                    <a:pt x="2095" y="4267"/>
                  </a:lnTo>
                  <a:lnTo>
                    <a:pt x="2412" y="3416"/>
                  </a:lnTo>
                  <a:lnTo>
                    <a:pt x="2870" y="1676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89C4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2">
              <a:extLst>
                <a:ext uri="{FF2B5EF4-FFF2-40B4-BE49-F238E27FC236}">
                  <a16:creationId xmlns:a16="http://schemas.microsoft.com/office/drawing/2014/main" id="{F7A05DBF-A9B0-0A9F-2562-523873FFBCAB}"/>
                </a:ext>
              </a:extLst>
            </p:cNvPr>
            <p:cNvSpPr/>
            <p:nvPr/>
          </p:nvSpPr>
          <p:spPr>
            <a:xfrm>
              <a:off x="4254950" y="241860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25" y="0"/>
                  </a:lnTo>
                </a:path>
              </a:pathLst>
            </a:custGeom>
            <a:ln w="3175">
              <a:solidFill>
                <a:srgbClr val="C2DD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9" name="object 183">
              <a:extLst>
                <a:ext uri="{FF2B5EF4-FFF2-40B4-BE49-F238E27FC236}">
                  <a16:creationId xmlns:a16="http://schemas.microsoft.com/office/drawing/2014/main" id="{9FBBE352-8F7F-7D77-AA56-0C4A452553E4}"/>
                </a:ext>
              </a:extLst>
            </p:cNvPr>
            <p:cNvPicPr/>
            <p:nvPr/>
          </p:nvPicPr>
          <p:blipFill>
            <a:blip r:embed="rId14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2389" y="2678721"/>
              <a:ext cx="135889" cy="130695"/>
            </a:xfrm>
            <a:prstGeom prst="rect">
              <a:avLst/>
            </a:prstGeom>
          </p:spPr>
        </p:pic>
        <p:pic>
          <p:nvPicPr>
            <p:cNvPr id="190" name="object 184">
              <a:extLst>
                <a:ext uri="{FF2B5EF4-FFF2-40B4-BE49-F238E27FC236}">
                  <a16:creationId xmlns:a16="http://schemas.microsoft.com/office/drawing/2014/main" id="{342BFF58-F8F2-989A-BA36-0CD151DCB1A8}"/>
                </a:ext>
              </a:extLst>
            </p:cNvPr>
            <p:cNvPicPr/>
            <p:nvPr/>
          </p:nvPicPr>
          <p:blipFill>
            <a:blip r:embed="rId1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2762" y="2309393"/>
              <a:ext cx="115326" cy="271462"/>
            </a:xfrm>
            <a:prstGeom prst="rect">
              <a:avLst/>
            </a:prstGeom>
          </p:spPr>
        </p:pic>
        <p:sp>
          <p:nvSpPr>
            <p:cNvPr id="191" name="object 185">
              <a:extLst>
                <a:ext uri="{FF2B5EF4-FFF2-40B4-BE49-F238E27FC236}">
                  <a16:creationId xmlns:a16="http://schemas.microsoft.com/office/drawing/2014/main" id="{419D0A8E-A15C-0CB9-BDAF-6DF70FE56DF9}"/>
                </a:ext>
              </a:extLst>
            </p:cNvPr>
            <p:cNvSpPr/>
            <p:nvPr/>
          </p:nvSpPr>
          <p:spPr>
            <a:xfrm>
              <a:off x="4242511" y="2493619"/>
              <a:ext cx="4445" cy="12065"/>
            </a:xfrm>
            <a:custGeom>
              <a:avLst/>
              <a:gdLst/>
              <a:ahLst/>
              <a:cxnLst/>
              <a:rect l="l" t="t" r="r" b="b"/>
              <a:pathLst>
                <a:path w="4445" h="12064">
                  <a:moveTo>
                    <a:pt x="4254" y="0"/>
                  </a:moveTo>
                  <a:lnTo>
                    <a:pt x="0" y="11468"/>
                  </a:lnTo>
                  <a:lnTo>
                    <a:pt x="2324" y="7848"/>
                  </a:lnTo>
                  <a:lnTo>
                    <a:pt x="3632" y="4457"/>
                  </a:lnTo>
                  <a:lnTo>
                    <a:pt x="4165" y="1130"/>
                  </a:lnTo>
                  <a:lnTo>
                    <a:pt x="4254" y="0"/>
                  </a:lnTo>
                  <a:close/>
                </a:path>
              </a:pathLst>
            </a:custGeom>
            <a:solidFill>
              <a:srgbClr val="63BB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2" name="object 186">
              <a:extLst>
                <a:ext uri="{FF2B5EF4-FFF2-40B4-BE49-F238E27FC236}">
                  <a16:creationId xmlns:a16="http://schemas.microsoft.com/office/drawing/2014/main" id="{D4BC94B8-7D6B-D449-DC7F-85C7F61343AB}"/>
                </a:ext>
              </a:extLst>
            </p:cNvPr>
            <p:cNvPicPr/>
            <p:nvPr/>
          </p:nvPicPr>
          <p:blipFill>
            <a:blip r:embed="rId15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8314" y="2853385"/>
              <a:ext cx="70142" cy="191820"/>
            </a:xfrm>
            <a:prstGeom prst="rect">
              <a:avLst/>
            </a:prstGeom>
          </p:spPr>
        </p:pic>
        <p:pic>
          <p:nvPicPr>
            <p:cNvPr id="193" name="object 187">
              <a:extLst>
                <a:ext uri="{FF2B5EF4-FFF2-40B4-BE49-F238E27FC236}">
                  <a16:creationId xmlns:a16="http://schemas.microsoft.com/office/drawing/2014/main" id="{54CA1AD9-3D34-9032-7526-989C35CA99CF}"/>
                </a:ext>
              </a:extLst>
            </p:cNvPr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4369995" y="2867126"/>
              <a:ext cx="43304" cy="89839"/>
            </a:xfrm>
            <a:prstGeom prst="rect">
              <a:avLst/>
            </a:prstGeom>
          </p:spPr>
        </p:pic>
        <p:sp>
          <p:nvSpPr>
            <p:cNvPr id="194" name="object 188">
              <a:extLst>
                <a:ext uri="{FF2B5EF4-FFF2-40B4-BE49-F238E27FC236}">
                  <a16:creationId xmlns:a16="http://schemas.microsoft.com/office/drawing/2014/main" id="{FA7AE2AB-D54C-6638-AA9E-FE77C50B3875}"/>
                </a:ext>
              </a:extLst>
            </p:cNvPr>
            <p:cNvSpPr/>
            <p:nvPr/>
          </p:nvSpPr>
          <p:spPr>
            <a:xfrm>
              <a:off x="4393927" y="2904878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4">
                  <a:moveTo>
                    <a:pt x="0" y="424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4186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89">
              <a:extLst>
                <a:ext uri="{FF2B5EF4-FFF2-40B4-BE49-F238E27FC236}">
                  <a16:creationId xmlns:a16="http://schemas.microsoft.com/office/drawing/2014/main" id="{CF74F290-30D0-D83D-7674-4AF85C3EABC2}"/>
                </a:ext>
              </a:extLst>
            </p:cNvPr>
            <p:cNvSpPr/>
            <p:nvPr/>
          </p:nvSpPr>
          <p:spPr>
            <a:xfrm>
              <a:off x="4365459" y="2941503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0" y="19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B82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0">
              <a:extLst>
                <a:ext uri="{FF2B5EF4-FFF2-40B4-BE49-F238E27FC236}">
                  <a16:creationId xmlns:a16="http://schemas.microsoft.com/office/drawing/2014/main" id="{013A7E53-ED6E-8F6F-7B58-3293871C0DBC}"/>
                </a:ext>
              </a:extLst>
            </p:cNvPr>
            <p:cNvSpPr/>
            <p:nvPr/>
          </p:nvSpPr>
          <p:spPr>
            <a:xfrm>
              <a:off x="4353052" y="3006635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130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4E91A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1">
              <a:extLst>
                <a:ext uri="{FF2B5EF4-FFF2-40B4-BE49-F238E27FC236}">
                  <a16:creationId xmlns:a16="http://schemas.microsoft.com/office/drawing/2014/main" id="{607E6FAC-3EE9-B621-A6F1-91F03E0CEE1F}"/>
                </a:ext>
              </a:extLst>
            </p:cNvPr>
            <p:cNvPicPr/>
            <p:nvPr/>
          </p:nvPicPr>
          <p:blipFill>
            <a:blip r:embed="rId15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2135" y="3332416"/>
              <a:ext cx="19710" cy="30111"/>
            </a:xfrm>
            <a:prstGeom prst="rect">
              <a:avLst/>
            </a:prstGeom>
          </p:spPr>
        </p:pic>
        <p:pic>
          <p:nvPicPr>
            <p:cNvPr id="198" name="object 192">
              <a:extLst>
                <a:ext uri="{FF2B5EF4-FFF2-40B4-BE49-F238E27FC236}">
                  <a16:creationId xmlns:a16="http://schemas.microsoft.com/office/drawing/2014/main" id="{5EF38594-1739-EC52-5C87-0892A305461B}"/>
                </a:ext>
              </a:extLst>
            </p:cNvPr>
            <p:cNvPicPr/>
            <p:nvPr/>
          </p:nvPicPr>
          <p:blipFill>
            <a:blip r:embed="rId15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4159" y="2757830"/>
              <a:ext cx="267436" cy="526872"/>
            </a:xfrm>
            <a:prstGeom prst="rect">
              <a:avLst/>
            </a:prstGeom>
          </p:spPr>
        </p:pic>
        <p:pic>
          <p:nvPicPr>
            <p:cNvPr id="199" name="object 193">
              <a:extLst>
                <a:ext uri="{FF2B5EF4-FFF2-40B4-BE49-F238E27FC236}">
                  <a16:creationId xmlns:a16="http://schemas.microsoft.com/office/drawing/2014/main" id="{82D5A759-6108-6332-33AF-C02625B4DAA3}"/>
                </a:ext>
              </a:extLst>
            </p:cNvPr>
            <p:cNvPicPr/>
            <p:nvPr/>
          </p:nvPicPr>
          <p:blipFill>
            <a:blip r:embed="rId15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8805" y="3393452"/>
              <a:ext cx="182245" cy="264629"/>
            </a:xfrm>
            <a:prstGeom prst="rect">
              <a:avLst/>
            </a:prstGeom>
          </p:spPr>
        </p:pic>
        <p:pic>
          <p:nvPicPr>
            <p:cNvPr id="200" name="object 194">
              <a:extLst>
                <a:ext uri="{FF2B5EF4-FFF2-40B4-BE49-F238E27FC236}">
                  <a16:creationId xmlns:a16="http://schemas.microsoft.com/office/drawing/2014/main" id="{2DBF16FA-2197-BDEA-759D-73665ACB83FB}"/>
                </a:ext>
              </a:extLst>
            </p:cNvPr>
            <p:cNvPicPr/>
            <p:nvPr/>
          </p:nvPicPr>
          <p:blipFill>
            <a:blip r:embed="rId15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6643" y="2570518"/>
              <a:ext cx="106591" cy="121424"/>
            </a:xfrm>
            <a:prstGeom prst="rect">
              <a:avLst/>
            </a:prstGeom>
          </p:spPr>
        </p:pic>
        <p:pic>
          <p:nvPicPr>
            <p:cNvPr id="201" name="object 195">
              <a:extLst>
                <a:ext uri="{FF2B5EF4-FFF2-40B4-BE49-F238E27FC236}">
                  <a16:creationId xmlns:a16="http://schemas.microsoft.com/office/drawing/2014/main" id="{99C3712D-4515-1CA0-A764-44717D325AB8}"/>
                </a:ext>
              </a:extLst>
            </p:cNvPr>
            <p:cNvPicPr/>
            <p:nvPr/>
          </p:nvPicPr>
          <p:blipFill>
            <a:blip r:embed="rId15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6260" y="3539261"/>
              <a:ext cx="237807" cy="760729"/>
            </a:xfrm>
            <a:prstGeom prst="rect">
              <a:avLst/>
            </a:prstGeom>
          </p:spPr>
        </p:pic>
        <p:pic>
          <p:nvPicPr>
            <p:cNvPr id="202" name="object 196">
              <a:extLst>
                <a:ext uri="{FF2B5EF4-FFF2-40B4-BE49-F238E27FC236}">
                  <a16:creationId xmlns:a16="http://schemas.microsoft.com/office/drawing/2014/main" id="{402E522C-B8C3-AA2D-5A7E-5A201289D217}"/>
                </a:ext>
              </a:extLst>
            </p:cNvPr>
            <p:cNvPicPr/>
            <p:nvPr/>
          </p:nvPicPr>
          <p:blipFill>
            <a:blip r:embed="rId15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5297" y="2737573"/>
              <a:ext cx="312000" cy="325586"/>
            </a:xfrm>
            <a:prstGeom prst="rect">
              <a:avLst/>
            </a:prstGeom>
          </p:spPr>
        </p:pic>
        <p:pic>
          <p:nvPicPr>
            <p:cNvPr id="203" name="object 197">
              <a:extLst>
                <a:ext uri="{FF2B5EF4-FFF2-40B4-BE49-F238E27FC236}">
                  <a16:creationId xmlns:a16="http://schemas.microsoft.com/office/drawing/2014/main" id="{E347DC6A-B7F0-93F4-F5E1-803D1B25E5E2}"/>
                </a:ext>
              </a:extLst>
            </p:cNvPr>
            <p:cNvPicPr/>
            <p:nvPr/>
          </p:nvPicPr>
          <p:blipFill>
            <a:blip r:embed="rId15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9435" y="3419665"/>
              <a:ext cx="164753" cy="357924"/>
            </a:xfrm>
            <a:prstGeom prst="rect">
              <a:avLst/>
            </a:prstGeom>
          </p:spPr>
        </p:pic>
        <p:pic>
          <p:nvPicPr>
            <p:cNvPr id="204" name="object 198">
              <a:extLst>
                <a:ext uri="{FF2B5EF4-FFF2-40B4-BE49-F238E27FC236}">
                  <a16:creationId xmlns:a16="http://schemas.microsoft.com/office/drawing/2014/main" id="{A73ABE11-8A8A-60E9-5BE5-D0F908671F7A}"/>
                </a:ext>
              </a:extLst>
            </p:cNvPr>
            <p:cNvPicPr/>
            <p:nvPr/>
          </p:nvPicPr>
          <p:blipFill>
            <a:blip r:embed="rId15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1891" y="2507259"/>
              <a:ext cx="139039" cy="265137"/>
            </a:xfrm>
            <a:prstGeom prst="rect">
              <a:avLst/>
            </a:prstGeom>
          </p:spPr>
        </p:pic>
        <p:pic>
          <p:nvPicPr>
            <p:cNvPr id="205" name="object 199">
              <a:extLst>
                <a:ext uri="{FF2B5EF4-FFF2-40B4-BE49-F238E27FC236}">
                  <a16:creationId xmlns:a16="http://schemas.microsoft.com/office/drawing/2014/main" id="{94B573F2-27AC-CF33-CCD0-482A807FBE69}"/>
                </a:ext>
              </a:extLst>
            </p:cNvPr>
            <p:cNvPicPr/>
            <p:nvPr/>
          </p:nvPicPr>
          <p:blipFill>
            <a:blip r:embed="rId16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509" y="3300285"/>
              <a:ext cx="181267" cy="160019"/>
            </a:xfrm>
            <a:prstGeom prst="rect">
              <a:avLst/>
            </a:prstGeom>
          </p:spPr>
        </p:pic>
        <p:pic>
          <p:nvPicPr>
            <p:cNvPr id="206" name="object 200">
              <a:extLst>
                <a:ext uri="{FF2B5EF4-FFF2-40B4-BE49-F238E27FC236}">
                  <a16:creationId xmlns:a16="http://schemas.microsoft.com/office/drawing/2014/main" id="{8A03F8BE-747B-494B-D2DB-C6BFB0CAE399}"/>
                </a:ext>
              </a:extLst>
            </p:cNvPr>
            <p:cNvPicPr/>
            <p:nvPr/>
          </p:nvPicPr>
          <p:blipFill>
            <a:blip r:embed="rId16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4279" y="3035680"/>
              <a:ext cx="179984" cy="266204"/>
            </a:xfrm>
            <a:prstGeom prst="rect">
              <a:avLst/>
            </a:prstGeom>
          </p:spPr>
        </p:pic>
        <p:pic>
          <p:nvPicPr>
            <p:cNvPr id="207" name="object 201">
              <a:extLst>
                <a:ext uri="{FF2B5EF4-FFF2-40B4-BE49-F238E27FC236}">
                  <a16:creationId xmlns:a16="http://schemas.microsoft.com/office/drawing/2014/main" id="{E49F7CC4-DB22-5BE5-7627-21C963B07356}"/>
                </a:ext>
              </a:extLst>
            </p:cNvPr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4314497" y="2745523"/>
              <a:ext cx="43799" cy="107403"/>
            </a:xfrm>
            <a:prstGeom prst="rect">
              <a:avLst/>
            </a:prstGeom>
          </p:spPr>
        </p:pic>
        <p:pic>
          <p:nvPicPr>
            <p:cNvPr id="208" name="object 202">
              <a:extLst>
                <a:ext uri="{FF2B5EF4-FFF2-40B4-BE49-F238E27FC236}">
                  <a16:creationId xmlns:a16="http://schemas.microsoft.com/office/drawing/2014/main" id="{F52C332D-B5B2-F9DD-B125-A6092872076C}"/>
                </a:ext>
              </a:extLst>
            </p:cNvPr>
            <p:cNvPicPr/>
            <p:nvPr/>
          </p:nvPicPr>
          <p:blipFill>
            <a:blip r:embed="rId16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2445" y="3413709"/>
              <a:ext cx="110807" cy="153784"/>
            </a:xfrm>
            <a:prstGeom prst="rect">
              <a:avLst/>
            </a:prstGeom>
          </p:spPr>
        </p:pic>
        <p:pic>
          <p:nvPicPr>
            <p:cNvPr id="209" name="object 203">
              <a:extLst>
                <a:ext uri="{FF2B5EF4-FFF2-40B4-BE49-F238E27FC236}">
                  <a16:creationId xmlns:a16="http://schemas.microsoft.com/office/drawing/2014/main" id="{7DC43D2B-0B17-28B6-D6B5-6E8919AB7EEB}"/>
                </a:ext>
              </a:extLst>
            </p:cNvPr>
            <p:cNvPicPr/>
            <p:nvPr/>
          </p:nvPicPr>
          <p:blipFill>
            <a:blip r:embed="rId16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4497" y="2856344"/>
              <a:ext cx="101203" cy="134289"/>
            </a:xfrm>
            <a:prstGeom prst="rect">
              <a:avLst/>
            </a:prstGeom>
          </p:spPr>
        </p:pic>
        <p:pic>
          <p:nvPicPr>
            <p:cNvPr id="210" name="object 204">
              <a:extLst>
                <a:ext uri="{FF2B5EF4-FFF2-40B4-BE49-F238E27FC236}">
                  <a16:creationId xmlns:a16="http://schemas.microsoft.com/office/drawing/2014/main" id="{758FAE22-F280-232F-6BE9-3676EB3D5C91}"/>
                </a:ext>
              </a:extLst>
            </p:cNvPr>
            <p:cNvPicPr/>
            <p:nvPr/>
          </p:nvPicPr>
          <p:blipFill>
            <a:blip r:embed="rId16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8206" y="4026547"/>
              <a:ext cx="111696" cy="391718"/>
            </a:xfrm>
            <a:prstGeom prst="rect">
              <a:avLst/>
            </a:prstGeom>
          </p:spPr>
        </p:pic>
        <p:pic>
          <p:nvPicPr>
            <p:cNvPr id="211" name="object 205">
              <a:extLst>
                <a:ext uri="{FF2B5EF4-FFF2-40B4-BE49-F238E27FC236}">
                  <a16:creationId xmlns:a16="http://schemas.microsoft.com/office/drawing/2014/main" id="{4C8903A0-8819-0FA8-ABC9-97F7AF6FB250}"/>
                </a:ext>
              </a:extLst>
            </p:cNvPr>
            <p:cNvPicPr/>
            <p:nvPr/>
          </p:nvPicPr>
          <p:blipFill>
            <a:blip r:embed="rId16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2780" y="1776069"/>
              <a:ext cx="182374" cy="556044"/>
            </a:xfrm>
            <a:prstGeom prst="rect">
              <a:avLst/>
            </a:prstGeom>
          </p:spPr>
        </p:pic>
        <p:pic>
          <p:nvPicPr>
            <p:cNvPr id="212" name="object 206">
              <a:extLst>
                <a:ext uri="{FF2B5EF4-FFF2-40B4-BE49-F238E27FC236}">
                  <a16:creationId xmlns:a16="http://schemas.microsoft.com/office/drawing/2014/main" id="{3D7EF239-8870-8F04-D1FD-FF612C02ACE9}"/>
                </a:ext>
              </a:extLst>
            </p:cNvPr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4116260" y="2816605"/>
              <a:ext cx="8216" cy="3962"/>
            </a:xfrm>
            <a:prstGeom prst="rect">
              <a:avLst/>
            </a:prstGeom>
          </p:spPr>
        </p:pic>
        <p:pic>
          <p:nvPicPr>
            <p:cNvPr id="213" name="object 207">
              <a:extLst>
                <a:ext uri="{FF2B5EF4-FFF2-40B4-BE49-F238E27FC236}">
                  <a16:creationId xmlns:a16="http://schemas.microsoft.com/office/drawing/2014/main" id="{0BE3511D-88F2-6172-FEE1-A34248721B66}"/>
                </a:ext>
              </a:extLst>
            </p:cNvPr>
            <p:cNvPicPr/>
            <p:nvPr/>
          </p:nvPicPr>
          <p:blipFill>
            <a:blip r:embed="rId16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9656" y="3062643"/>
              <a:ext cx="76200" cy="124066"/>
            </a:xfrm>
            <a:prstGeom prst="rect">
              <a:avLst/>
            </a:prstGeom>
          </p:spPr>
        </p:pic>
        <p:pic>
          <p:nvPicPr>
            <p:cNvPr id="214" name="object 208">
              <a:extLst>
                <a:ext uri="{FF2B5EF4-FFF2-40B4-BE49-F238E27FC236}">
                  <a16:creationId xmlns:a16="http://schemas.microsoft.com/office/drawing/2014/main" id="{6AC2D8E3-C852-A254-4F41-F042DF9ABA0C}"/>
                </a:ext>
              </a:extLst>
            </p:cNvPr>
            <p:cNvPicPr/>
            <p:nvPr/>
          </p:nvPicPr>
          <p:blipFill>
            <a:blip r:embed="rId16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6417" y="1382725"/>
              <a:ext cx="211251" cy="237623"/>
            </a:xfrm>
            <a:prstGeom prst="rect">
              <a:avLst/>
            </a:prstGeom>
          </p:spPr>
        </p:pic>
        <p:pic>
          <p:nvPicPr>
            <p:cNvPr id="215" name="object 209">
              <a:extLst>
                <a:ext uri="{FF2B5EF4-FFF2-40B4-BE49-F238E27FC236}">
                  <a16:creationId xmlns:a16="http://schemas.microsoft.com/office/drawing/2014/main" id="{22D3E6FE-339F-D67F-A32E-EF4DD53C777A}"/>
                </a:ext>
              </a:extLst>
            </p:cNvPr>
            <p:cNvPicPr/>
            <p:nvPr/>
          </p:nvPicPr>
          <p:blipFill>
            <a:blip r:embed="rId17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1299" y="1618576"/>
              <a:ext cx="130543" cy="187261"/>
            </a:xfrm>
            <a:prstGeom prst="rect">
              <a:avLst/>
            </a:prstGeom>
          </p:spPr>
        </p:pic>
        <p:pic>
          <p:nvPicPr>
            <p:cNvPr id="216" name="object 210">
              <a:extLst>
                <a:ext uri="{FF2B5EF4-FFF2-40B4-BE49-F238E27FC236}">
                  <a16:creationId xmlns:a16="http://schemas.microsoft.com/office/drawing/2014/main" id="{DA4E73EB-530B-0A26-F01C-37D0F8C11EC8}"/>
                </a:ext>
              </a:extLst>
            </p:cNvPr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4451565" y="1304062"/>
              <a:ext cx="144627" cy="80301"/>
            </a:xfrm>
            <a:prstGeom prst="rect">
              <a:avLst/>
            </a:prstGeom>
          </p:spPr>
        </p:pic>
        <p:pic>
          <p:nvPicPr>
            <p:cNvPr id="217" name="object 211">
              <a:extLst>
                <a:ext uri="{FF2B5EF4-FFF2-40B4-BE49-F238E27FC236}">
                  <a16:creationId xmlns:a16="http://schemas.microsoft.com/office/drawing/2014/main" id="{9385ABA5-D1A9-8C94-852D-A2F6BF853B76}"/>
                </a:ext>
              </a:extLst>
            </p:cNvPr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4518825" y="1225403"/>
              <a:ext cx="105854" cy="80309"/>
            </a:xfrm>
            <a:prstGeom prst="rect">
              <a:avLst/>
            </a:prstGeom>
          </p:spPr>
        </p:pic>
        <p:pic>
          <p:nvPicPr>
            <p:cNvPr id="218" name="object 212">
              <a:extLst>
                <a:ext uri="{FF2B5EF4-FFF2-40B4-BE49-F238E27FC236}">
                  <a16:creationId xmlns:a16="http://schemas.microsoft.com/office/drawing/2014/main" id="{3C83B281-769D-5E12-791C-F22C708FFAB5}"/>
                </a:ext>
              </a:extLst>
            </p:cNvPr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4585665" y="1152004"/>
              <a:ext cx="65570" cy="75049"/>
            </a:xfrm>
            <a:prstGeom prst="rect">
              <a:avLst/>
            </a:prstGeom>
          </p:spPr>
        </p:pic>
        <p:pic>
          <p:nvPicPr>
            <p:cNvPr id="219" name="object 213">
              <a:extLst>
                <a:ext uri="{FF2B5EF4-FFF2-40B4-BE49-F238E27FC236}">
                  <a16:creationId xmlns:a16="http://schemas.microsoft.com/office/drawing/2014/main" id="{4825B05B-2722-D8E0-90AB-888A816A0615}"/>
                </a:ext>
              </a:extLst>
            </p:cNvPr>
            <p:cNvPicPr/>
            <p:nvPr/>
          </p:nvPicPr>
          <p:blipFill>
            <a:blip r:embed="rId17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4662" y="1451876"/>
              <a:ext cx="8813" cy="15328"/>
            </a:xfrm>
            <a:prstGeom prst="rect">
              <a:avLst/>
            </a:prstGeom>
          </p:spPr>
        </p:pic>
        <p:pic>
          <p:nvPicPr>
            <p:cNvPr id="220" name="object 214">
              <a:extLst>
                <a:ext uri="{FF2B5EF4-FFF2-40B4-BE49-F238E27FC236}">
                  <a16:creationId xmlns:a16="http://schemas.microsoft.com/office/drawing/2014/main" id="{B1D485F3-52AE-D496-2358-490A5FCE48C7}"/>
                </a:ext>
              </a:extLst>
            </p:cNvPr>
            <p:cNvPicPr/>
            <p:nvPr/>
          </p:nvPicPr>
          <p:blipFill>
            <a:blip r:embed="rId17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9336" y="2137968"/>
              <a:ext cx="90462" cy="240550"/>
            </a:xfrm>
            <a:prstGeom prst="rect">
              <a:avLst/>
            </a:prstGeom>
          </p:spPr>
        </p:pic>
        <p:pic>
          <p:nvPicPr>
            <p:cNvPr id="221" name="object 215">
              <a:extLst>
                <a:ext uri="{FF2B5EF4-FFF2-40B4-BE49-F238E27FC236}">
                  <a16:creationId xmlns:a16="http://schemas.microsoft.com/office/drawing/2014/main" id="{3A8BEF8D-5870-2BB3-2033-A6AE0E54BE55}"/>
                </a:ext>
              </a:extLst>
            </p:cNvPr>
            <p:cNvPicPr/>
            <p:nvPr/>
          </p:nvPicPr>
          <p:blipFill>
            <a:blip r:embed="rId17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7058" y="1587461"/>
              <a:ext cx="311678" cy="710158"/>
            </a:xfrm>
            <a:prstGeom prst="rect">
              <a:avLst/>
            </a:prstGeom>
          </p:spPr>
        </p:pic>
        <p:sp>
          <p:nvSpPr>
            <p:cNvPr id="222" name="object 216">
              <a:extLst>
                <a:ext uri="{FF2B5EF4-FFF2-40B4-BE49-F238E27FC236}">
                  <a16:creationId xmlns:a16="http://schemas.microsoft.com/office/drawing/2014/main" id="{229A91CF-C0C0-EEC4-4CB0-A2EE034300E9}"/>
                </a:ext>
              </a:extLst>
            </p:cNvPr>
            <p:cNvSpPr/>
            <p:nvPr/>
          </p:nvSpPr>
          <p:spPr>
            <a:xfrm>
              <a:off x="4208303" y="2271839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13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DD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17">
              <a:extLst>
                <a:ext uri="{FF2B5EF4-FFF2-40B4-BE49-F238E27FC236}">
                  <a16:creationId xmlns:a16="http://schemas.microsoft.com/office/drawing/2014/main" id="{34381AA0-76FC-C2D8-4E18-C09FF06802A2}"/>
                </a:ext>
              </a:extLst>
            </p:cNvPr>
            <p:cNvSpPr/>
            <p:nvPr/>
          </p:nvSpPr>
          <p:spPr>
            <a:xfrm>
              <a:off x="4207865" y="2270963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10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5C5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4" name="object 218">
              <a:extLst>
                <a:ext uri="{FF2B5EF4-FFF2-40B4-BE49-F238E27FC236}">
                  <a16:creationId xmlns:a16="http://schemas.microsoft.com/office/drawing/2014/main" id="{4B6063A7-1DE0-B254-E803-3351F1CB1667}"/>
                </a:ext>
              </a:extLst>
            </p:cNvPr>
            <p:cNvPicPr/>
            <p:nvPr/>
          </p:nvPicPr>
          <p:blipFill>
            <a:blip r:embed="rId17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5912" y="1516202"/>
              <a:ext cx="47396" cy="19964"/>
            </a:xfrm>
            <a:prstGeom prst="rect">
              <a:avLst/>
            </a:prstGeom>
          </p:spPr>
        </p:pic>
        <p:pic>
          <p:nvPicPr>
            <p:cNvPr id="225" name="object 219">
              <a:extLst>
                <a:ext uri="{FF2B5EF4-FFF2-40B4-BE49-F238E27FC236}">
                  <a16:creationId xmlns:a16="http://schemas.microsoft.com/office/drawing/2014/main" id="{36858449-90A3-7F3C-CA58-62D9B727023C}"/>
                </a:ext>
              </a:extLst>
            </p:cNvPr>
            <p:cNvPicPr/>
            <p:nvPr/>
          </p:nvPicPr>
          <p:blipFill>
            <a:blip r:embed="rId17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6059" y="1595237"/>
              <a:ext cx="211480" cy="167640"/>
            </a:xfrm>
            <a:prstGeom prst="rect">
              <a:avLst/>
            </a:prstGeom>
          </p:spPr>
        </p:pic>
        <p:pic>
          <p:nvPicPr>
            <p:cNvPr id="226" name="object 220">
              <a:extLst>
                <a:ext uri="{FF2B5EF4-FFF2-40B4-BE49-F238E27FC236}">
                  <a16:creationId xmlns:a16="http://schemas.microsoft.com/office/drawing/2014/main" id="{7A58A17D-DDB8-A94C-D80B-CEBD5170997E}"/>
                </a:ext>
              </a:extLst>
            </p:cNvPr>
            <p:cNvPicPr/>
            <p:nvPr/>
          </p:nvPicPr>
          <p:blipFill>
            <a:blip r:embed="rId17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8619" y="2317216"/>
              <a:ext cx="288264" cy="361543"/>
            </a:xfrm>
            <a:prstGeom prst="rect">
              <a:avLst/>
            </a:prstGeom>
          </p:spPr>
        </p:pic>
        <p:pic>
          <p:nvPicPr>
            <p:cNvPr id="227" name="object 221">
              <a:extLst>
                <a:ext uri="{FF2B5EF4-FFF2-40B4-BE49-F238E27FC236}">
                  <a16:creationId xmlns:a16="http://schemas.microsoft.com/office/drawing/2014/main" id="{9A748160-6C77-074E-A656-1DC643671662}"/>
                </a:ext>
              </a:extLst>
            </p:cNvPr>
            <p:cNvPicPr/>
            <p:nvPr/>
          </p:nvPicPr>
          <p:blipFill>
            <a:blip r:embed="rId18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269" y="1933765"/>
              <a:ext cx="52844" cy="106248"/>
            </a:xfrm>
            <a:prstGeom prst="rect">
              <a:avLst/>
            </a:prstGeom>
          </p:spPr>
        </p:pic>
        <p:pic>
          <p:nvPicPr>
            <p:cNvPr id="228" name="object 222">
              <a:extLst>
                <a:ext uri="{FF2B5EF4-FFF2-40B4-BE49-F238E27FC236}">
                  <a16:creationId xmlns:a16="http://schemas.microsoft.com/office/drawing/2014/main" id="{677C1E94-11AF-B96D-E184-9B903277859F}"/>
                </a:ext>
              </a:extLst>
            </p:cNvPr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4422140" y="2478506"/>
              <a:ext cx="352755" cy="402583"/>
            </a:xfrm>
            <a:prstGeom prst="rect">
              <a:avLst/>
            </a:prstGeom>
          </p:spPr>
        </p:pic>
        <p:pic>
          <p:nvPicPr>
            <p:cNvPr id="229" name="object 223">
              <a:extLst>
                <a:ext uri="{FF2B5EF4-FFF2-40B4-BE49-F238E27FC236}">
                  <a16:creationId xmlns:a16="http://schemas.microsoft.com/office/drawing/2014/main" id="{A775E4D4-E39C-8D0F-9463-7B5897DF2C87}"/>
                </a:ext>
              </a:extLst>
            </p:cNvPr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4411637" y="2879737"/>
              <a:ext cx="218595" cy="322579"/>
            </a:xfrm>
            <a:prstGeom prst="rect">
              <a:avLst/>
            </a:prstGeom>
          </p:spPr>
        </p:pic>
        <p:pic>
          <p:nvPicPr>
            <p:cNvPr id="230" name="object 224">
              <a:extLst>
                <a:ext uri="{FF2B5EF4-FFF2-40B4-BE49-F238E27FC236}">
                  <a16:creationId xmlns:a16="http://schemas.microsoft.com/office/drawing/2014/main" id="{FF0B6DDE-D59D-A65A-59C3-9835C19954C9}"/>
                </a:ext>
              </a:extLst>
            </p:cNvPr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4485119" y="1996389"/>
              <a:ext cx="434987" cy="482600"/>
            </a:xfrm>
            <a:prstGeom prst="rect">
              <a:avLst/>
            </a:prstGeom>
          </p:spPr>
        </p:pic>
        <p:pic>
          <p:nvPicPr>
            <p:cNvPr id="231" name="object 225">
              <a:extLst>
                <a:ext uri="{FF2B5EF4-FFF2-40B4-BE49-F238E27FC236}">
                  <a16:creationId xmlns:a16="http://schemas.microsoft.com/office/drawing/2014/main" id="{89015204-B2AE-CC49-55E2-5A70D1903F88}"/>
                </a:ext>
              </a:extLst>
            </p:cNvPr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4491748" y="3200679"/>
              <a:ext cx="96545" cy="161226"/>
            </a:xfrm>
            <a:prstGeom prst="rect">
              <a:avLst/>
            </a:prstGeom>
          </p:spPr>
        </p:pic>
        <p:pic>
          <p:nvPicPr>
            <p:cNvPr id="232" name="object 226">
              <a:extLst>
                <a:ext uri="{FF2B5EF4-FFF2-40B4-BE49-F238E27FC236}">
                  <a16:creationId xmlns:a16="http://schemas.microsoft.com/office/drawing/2014/main" id="{0BD2A9B2-2655-ACB7-FA2F-8A8B22229577}"/>
                </a:ext>
              </a:extLst>
            </p:cNvPr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4608525" y="1513636"/>
              <a:ext cx="375793" cy="221272"/>
            </a:xfrm>
            <a:prstGeom prst="rect">
              <a:avLst/>
            </a:prstGeom>
          </p:spPr>
        </p:pic>
        <p:pic>
          <p:nvPicPr>
            <p:cNvPr id="233" name="object 227">
              <a:extLst>
                <a:ext uri="{FF2B5EF4-FFF2-40B4-BE49-F238E27FC236}">
                  <a16:creationId xmlns:a16="http://schemas.microsoft.com/office/drawing/2014/main" id="{6E276659-2BB1-EAF8-4152-4FF73D9C5ED4}"/>
                </a:ext>
              </a:extLst>
            </p:cNvPr>
            <p:cNvPicPr/>
            <p:nvPr/>
          </p:nvPicPr>
          <p:blipFill>
            <a:blip r:embed="rId18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1992" y="1749069"/>
              <a:ext cx="417957" cy="425653"/>
            </a:xfrm>
            <a:prstGeom prst="rect">
              <a:avLst/>
            </a:prstGeom>
          </p:spPr>
        </p:pic>
        <p:pic>
          <p:nvPicPr>
            <p:cNvPr id="234" name="object 228">
              <a:extLst>
                <a:ext uri="{FF2B5EF4-FFF2-40B4-BE49-F238E27FC236}">
                  <a16:creationId xmlns:a16="http://schemas.microsoft.com/office/drawing/2014/main" id="{75BCB6C9-BF38-6550-C58F-3D24C64FDDA2}"/>
                </a:ext>
              </a:extLst>
            </p:cNvPr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4628582" y="2879439"/>
              <a:ext cx="72068" cy="207549"/>
            </a:xfrm>
            <a:prstGeom prst="rect">
              <a:avLst/>
            </a:prstGeom>
          </p:spPr>
        </p:pic>
        <p:pic>
          <p:nvPicPr>
            <p:cNvPr id="235" name="object 229">
              <a:extLst>
                <a:ext uri="{FF2B5EF4-FFF2-40B4-BE49-F238E27FC236}">
                  <a16:creationId xmlns:a16="http://schemas.microsoft.com/office/drawing/2014/main" id="{572CA6B7-2714-542A-ADC8-BF19811BC77C}"/>
                </a:ext>
              </a:extLst>
            </p:cNvPr>
            <p:cNvPicPr/>
            <p:nvPr/>
          </p:nvPicPr>
          <p:blipFill>
            <a:blip r:embed="rId18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0211" y="1152004"/>
              <a:ext cx="352894" cy="363282"/>
            </a:xfrm>
            <a:prstGeom prst="rect">
              <a:avLst/>
            </a:prstGeom>
          </p:spPr>
        </p:pic>
        <p:sp>
          <p:nvSpPr>
            <p:cNvPr id="236" name="object 230">
              <a:extLst>
                <a:ext uri="{FF2B5EF4-FFF2-40B4-BE49-F238E27FC236}">
                  <a16:creationId xmlns:a16="http://schemas.microsoft.com/office/drawing/2014/main" id="{02B75B3B-BEEF-DECE-5AF3-3907B2342A96}"/>
                </a:ext>
              </a:extLst>
            </p:cNvPr>
            <p:cNvSpPr/>
            <p:nvPr/>
          </p:nvSpPr>
          <p:spPr>
            <a:xfrm>
              <a:off x="4753470" y="272381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2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4F8F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7" name="object 231">
              <a:extLst>
                <a:ext uri="{FF2B5EF4-FFF2-40B4-BE49-F238E27FC236}">
                  <a16:creationId xmlns:a16="http://schemas.microsoft.com/office/drawing/2014/main" id="{D35EEA1D-28F5-0414-8ADD-1B4771B2AF76}"/>
                </a:ext>
              </a:extLst>
            </p:cNvPr>
            <p:cNvPicPr/>
            <p:nvPr/>
          </p:nvPicPr>
          <p:blipFill>
            <a:blip r:embed="rId18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4751" y="2992437"/>
              <a:ext cx="145313" cy="618490"/>
            </a:xfrm>
            <a:prstGeom prst="rect">
              <a:avLst/>
            </a:prstGeom>
          </p:spPr>
        </p:pic>
        <p:pic>
          <p:nvPicPr>
            <p:cNvPr id="238" name="object 232">
              <a:extLst>
                <a:ext uri="{FF2B5EF4-FFF2-40B4-BE49-F238E27FC236}">
                  <a16:creationId xmlns:a16="http://schemas.microsoft.com/office/drawing/2014/main" id="{CAD736C1-C038-0329-7A5A-C0297AE2982A}"/>
                </a:ext>
              </a:extLst>
            </p:cNvPr>
            <p:cNvPicPr/>
            <p:nvPr/>
          </p:nvPicPr>
          <p:blipFill>
            <a:blip r:embed="rId19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4068" y="2956851"/>
              <a:ext cx="216852" cy="862291"/>
            </a:xfrm>
            <a:prstGeom prst="rect">
              <a:avLst/>
            </a:prstGeom>
          </p:spPr>
        </p:pic>
        <p:pic>
          <p:nvPicPr>
            <p:cNvPr id="239" name="object 233">
              <a:extLst>
                <a:ext uri="{FF2B5EF4-FFF2-40B4-BE49-F238E27FC236}">
                  <a16:creationId xmlns:a16="http://schemas.microsoft.com/office/drawing/2014/main" id="{6B3B7C99-DC63-5FF8-6C80-A532E197F609}"/>
                </a:ext>
              </a:extLst>
            </p:cNvPr>
            <p:cNvPicPr/>
            <p:nvPr/>
          </p:nvPicPr>
          <p:blipFill>
            <a:blip r:embed="rId19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8348" y="1219771"/>
              <a:ext cx="174612" cy="397055"/>
            </a:xfrm>
            <a:prstGeom prst="rect">
              <a:avLst/>
            </a:prstGeom>
          </p:spPr>
        </p:pic>
        <p:sp>
          <p:nvSpPr>
            <p:cNvPr id="240" name="object 234">
              <a:extLst>
                <a:ext uri="{FF2B5EF4-FFF2-40B4-BE49-F238E27FC236}">
                  <a16:creationId xmlns:a16="http://schemas.microsoft.com/office/drawing/2014/main" id="{47DC7A99-7E98-C507-A8DC-3E3F0117DE02}"/>
                </a:ext>
              </a:extLst>
            </p:cNvPr>
            <p:cNvSpPr/>
            <p:nvPr/>
          </p:nvSpPr>
          <p:spPr>
            <a:xfrm>
              <a:off x="4459884" y="3150285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80">
                  <a:moveTo>
                    <a:pt x="88" y="4711"/>
                  </a:moveTo>
                  <a:close/>
                </a:path>
                <a:path w="3175" h="5080">
                  <a:moveTo>
                    <a:pt x="2362" y="0"/>
                  </a:moveTo>
                  <a:lnTo>
                    <a:pt x="1181" y="2654"/>
                  </a:lnTo>
                  <a:lnTo>
                    <a:pt x="0" y="4318"/>
                  </a:lnTo>
                  <a:lnTo>
                    <a:pt x="25" y="4711"/>
                  </a:lnTo>
                  <a:lnTo>
                    <a:pt x="1523" y="3225"/>
                  </a:lnTo>
                  <a:lnTo>
                    <a:pt x="3035" y="571"/>
                  </a:lnTo>
                  <a:lnTo>
                    <a:pt x="2578" y="139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2868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1" name="object 235">
              <a:extLst>
                <a:ext uri="{FF2B5EF4-FFF2-40B4-BE49-F238E27FC236}">
                  <a16:creationId xmlns:a16="http://schemas.microsoft.com/office/drawing/2014/main" id="{0ED7CD8C-5594-4331-BF69-2B0D44C286F8}"/>
                </a:ext>
              </a:extLst>
            </p:cNvPr>
            <p:cNvPicPr/>
            <p:nvPr/>
          </p:nvPicPr>
          <p:blipFill>
            <a:blip r:embed="rId19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7137" y="3478390"/>
              <a:ext cx="72427" cy="188950"/>
            </a:xfrm>
            <a:prstGeom prst="rect">
              <a:avLst/>
            </a:prstGeom>
          </p:spPr>
        </p:pic>
        <p:pic>
          <p:nvPicPr>
            <p:cNvPr id="242" name="object 236">
              <a:extLst>
                <a:ext uri="{FF2B5EF4-FFF2-40B4-BE49-F238E27FC236}">
                  <a16:creationId xmlns:a16="http://schemas.microsoft.com/office/drawing/2014/main" id="{C8DCD848-0EA3-7A28-0233-1CD780B2D521}"/>
                </a:ext>
              </a:extLst>
            </p:cNvPr>
            <p:cNvPicPr/>
            <p:nvPr/>
          </p:nvPicPr>
          <p:blipFill>
            <a:blip r:embed="rId19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9907" y="3535972"/>
              <a:ext cx="66884" cy="186969"/>
            </a:xfrm>
            <a:prstGeom prst="rect">
              <a:avLst/>
            </a:prstGeom>
          </p:spPr>
        </p:pic>
        <p:pic>
          <p:nvPicPr>
            <p:cNvPr id="243" name="object 237">
              <a:extLst>
                <a:ext uri="{FF2B5EF4-FFF2-40B4-BE49-F238E27FC236}">
                  <a16:creationId xmlns:a16="http://schemas.microsoft.com/office/drawing/2014/main" id="{601CBF39-8F15-7A2A-6788-D49CBECEF356}"/>
                </a:ext>
              </a:extLst>
            </p:cNvPr>
            <p:cNvPicPr/>
            <p:nvPr/>
          </p:nvPicPr>
          <p:blipFill>
            <a:blip r:embed="rId19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4316" y="3771264"/>
              <a:ext cx="7797" cy="15646"/>
            </a:xfrm>
            <a:prstGeom prst="rect">
              <a:avLst/>
            </a:prstGeom>
          </p:spPr>
        </p:pic>
        <p:pic>
          <p:nvPicPr>
            <p:cNvPr id="244" name="object 238">
              <a:extLst>
                <a:ext uri="{FF2B5EF4-FFF2-40B4-BE49-F238E27FC236}">
                  <a16:creationId xmlns:a16="http://schemas.microsoft.com/office/drawing/2014/main" id="{CFC6780E-BB30-B9F5-ABB1-430A81D6468C}"/>
                </a:ext>
              </a:extLst>
            </p:cNvPr>
            <p:cNvPicPr/>
            <p:nvPr/>
          </p:nvPicPr>
          <p:blipFill>
            <a:blip r:embed="rId19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0430" y="3041738"/>
              <a:ext cx="135369" cy="309829"/>
            </a:xfrm>
            <a:prstGeom prst="rect">
              <a:avLst/>
            </a:prstGeom>
          </p:spPr>
        </p:pic>
        <p:pic>
          <p:nvPicPr>
            <p:cNvPr id="245" name="object 239">
              <a:extLst>
                <a:ext uri="{FF2B5EF4-FFF2-40B4-BE49-F238E27FC236}">
                  <a16:creationId xmlns:a16="http://schemas.microsoft.com/office/drawing/2014/main" id="{9824AECA-B618-C4A3-1BF9-AF413120A918}"/>
                </a:ext>
              </a:extLst>
            </p:cNvPr>
            <p:cNvPicPr/>
            <p:nvPr/>
          </p:nvPicPr>
          <p:blipFill>
            <a:blip r:embed="rId19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4283" y="2941954"/>
              <a:ext cx="22974" cy="54457"/>
            </a:xfrm>
            <a:prstGeom prst="rect">
              <a:avLst/>
            </a:prstGeom>
          </p:spPr>
        </p:pic>
        <p:pic>
          <p:nvPicPr>
            <p:cNvPr id="246" name="object 240">
              <a:extLst>
                <a:ext uri="{FF2B5EF4-FFF2-40B4-BE49-F238E27FC236}">
                  <a16:creationId xmlns:a16="http://schemas.microsoft.com/office/drawing/2014/main" id="{CCD800FB-6BB4-2B05-62B6-8211C9AEBB3B}"/>
                </a:ext>
              </a:extLst>
            </p:cNvPr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4408182" y="2880194"/>
              <a:ext cx="42965" cy="106311"/>
            </a:xfrm>
            <a:prstGeom prst="rect">
              <a:avLst/>
            </a:prstGeom>
          </p:spPr>
        </p:pic>
        <p:sp>
          <p:nvSpPr>
            <p:cNvPr id="247" name="object 241">
              <a:extLst>
                <a:ext uri="{FF2B5EF4-FFF2-40B4-BE49-F238E27FC236}">
                  <a16:creationId xmlns:a16="http://schemas.microsoft.com/office/drawing/2014/main" id="{326D811C-15C9-D04B-73CF-4A827FCFC3FF}"/>
                </a:ext>
              </a:extLst>
            </p:cNvPr>
            <p:cNvSpPr/>
            <p:nvPr/>
          </p:nvSpPr>
          <p:spPr>
            <a:xfrm>
              <a:off x="4412996" y="2940053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0" y="19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F85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8" name="object 242">
              <a:extLst>
                <a:ext uri="{FF2B5EF4-FFF2-40B4-BE49-F238E27FC236}">
                  <a16:creationId xmlns:a16="http://schemas.microsoft.com/office/drawing/2014/main" id="{0956C74C-1123-DD98-4C26-E6BBB6ED6E56}"/>
                </a:ext>
              </a:extLst>
            </p:cNvPr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4340136" y="3410876"/>
              <a:ext cx="2895" cy="6007"/>
            </a:xfrm>
            <a:prstGeom prst="rect">
              <a:avLst/>
            </a:prstGeom>
          </p:spPr>
        </p:pic>
        <p:pic>
          <p:nvPicPr>
            <p:cNvPr id="249" name="object 243">
              <a:extLst>
                <a:ext uri="{FF2B5EF4-FFF2-40B4-BE49-F238E27FC236}">
                  <a16:creationId xmlns:a16="http://schemas.microsoft.com/office/drawing/2014/main" id="{D15AFB44-1C29-27D1-7732-FDC1EA1947B7}"/>
                </a:ext>
              </a:extLst>
            </p:cNvPr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4239806" y="3658082"/>
              <a:ext cx="116116" cy="440931"/>
            </a:xfrm>
            <a:prstGeom prst="rect">
              <a:avLst/>
            </a:prstGeom>
          </p:spPr>
        </p:pic>
        <p:pic>
          <p:nvPicPr>
            <p:cNvPr id="250" name="object 244">
              <a:extLst>
                <a:ext uri="{FF2B5EF4-FFF2-40B4-BE49-F238E27FC236}">
                  <a16:creationId xmlns:a16="http://schemas.microsoft.com/office/drawing/2014/main" id="{777CBBC8-085C-6372-387A-4FE9E229ED22}"/>
                </a:ext>
              </a:extLst>
            </p:cNvPr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4351845" y="3204324"/>
              <a:ext cx="74002" cy="138328"/>
            </a:xfrm>
            <a:prstGeom prst="rect">
              <a:avLst/>
            </a:prstGeom>
          </p:spPr>
        </p:pic>
        <p:pic>
          <p:nvPicPr>
            <p:cNvPr id="251" name="object 245">
              <a:extLst>
                <a:ext uri="{FF2B5EF4-FFF2-40B4-BE49-F238E27FC236}">
                  <a16:creationId xmlns:a16="http://schemas.microsoft.com/office/drawing/2014/main" id="{08BA8D98-814E-E33C-B62B-C50304F87ED5}"/>
                </a:ext>
              </a:extLst>
            </p:cNvPr>
            <p:cNvPicPr/>
            <p:nvPr/>
          </p:nvPicPr>
          <p:blipFill>
            <a:blip r:embed="rId20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4642" y="3345713"/>
              <a:ext cx="109905" cy="174332"/>
            </a:xfrm>
            <a:prstGeom prst="rect">
              <a:avLst/>
            </a:prstGeom>
          </p:spPr>
        </p:pic>
        <p:pic>
          <p:nvPicPr>
            <p:cNvPr id="252" name="object 246">
              <a:extLst>
                <a:ext uri="{FF2B5EF4-FFF2-40B4-BE49-F238E27FC236}">
                  <a16:creationId xmlns:a16="http://schemas.microsoft.com/office/drawing/2014/main" id="{20D26A2E-E9DD-8671-B460-9B2A1172F42A}"/>
                </a:ext>
              </a:extLst>
            </p:cNvPr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3960012" y="1762036"/>
              <a:ext cx="1346" cy="3035"/>
            </a:xfrm>
            <a:prstGeom prst="rect">
              <a:avLst/>
            </a:prstGeom>
          </p:spPr>
        </p:pic>
        <p:pic>
          <p:nvPicPr>
            <p:cNvPr id="253" name="object 247">
              <a:extLst>
                <a:ext uri="{FF2B5EF4-FFF2-40B4-BE49-F238E27FC236}">
                  <a16:creationId xmlns:a16="http://schemas.microsoft.com/office/drawing/2014/main" id="{2F4711E6-BFD8-9247-2EE1-75ED6EDAEF9A}"/>
                </a:ext>
              </a:extLst>
            </p:cNvPr>
            <p:cNvPicPr/>
            <p:nvPr/>
          </p:nvPicPr>
          <p:blipFill>
            <a:blip r:embed="rId20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4802" y="1152004"/>
              <a:ext cx="364261" cy="285927"/>
            </a:xfrm>
            <a:prstGeom prst="rect">
              <a:avLst/>
            </a:prstGeom>
          </p:spPr>
        </p:pic>
        <p:pic>
          <p:nvPicPr>
            <p:cNvPr id="254" name="object 248">
              <a:extLst>
                <a:ext uri="{FF2B5EF4-FFF2-40B4-BE49-F238E27FC236}">
                  <a16:creationId xmlns:a16="http://schemas.microsoft.com/office/drawing/2014/main" id="{7CCB2686-E45B-DF59-0257-B78360DB062C}"/>
                </a:ext>
              </a:extLst>
            </p:cNvPr>
            <p:cNvPicPr/>
            <p:nvPr/>
          </p:nvPicPr>
          <p:blipFill>
            <a:blip r:embed="rId20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6357" y="1389367"/>
              <a:ext cx="251282" cy="501789"/>
            </a:xfrm>
            <a:prstGeom prst="rect">
              <a:avLst/>
            </a:prstGeom>
          </p:spPr>
        </p:pic>
        <p:sp>
          <p:nvSpPr>
            <p:cNvPr id="255" name="object 249">
              <a:extLst>
                <a:ext uri="{FF2B5EF4-FFF2-40B4-BE49-F238E27FC236}">
                  <a16:creationId xmlns:a16="http://schemas.microsoft.com/office/drawing/2014/main" id="{DBEA5FE9-117E-BA4B-9A11-DD0B8C9089B1}"/>
                </a:ext>
              </a:extLst>
            </p:cNvPr>
            <p:cNvSpPr/>
            <p:nvPr/>
          </p:nvSpPr>
          <p:spPr>
            <a:xfrm>
              <a:off x="4337964" y="131948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4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7CA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6" name="object 250">
              <a:extLst>
                <a:ext uri="{FF2B5EF4-FFF2-40B4-BE49-F238E27FC236}">
                  <a16:creationId xmlns:a16="http://schemas.microsoft.com/office/drawing/2014/main" id="{F8483E1E-0AB7-164B-14A0-DF53AEFEEEF3}"/>
                </a:ext>
              </a:extLst>
            </p:cNvPr>
            <p:cNvPicPr/>
            <p:nvPr/>
          </p:nvPicPr>
          <p:blipFill>
            <a:blip r:embed="rId20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8183" y="1152004"/>
              <a:ext cx="140004" cy="264769"/>
            </a:xfrm>
            <a:prstGeom prst="rect">
              <a:avLst/>
            </a:prstGeom>
          </p:spPr>
        </p:pic>
        <p:pic>
          <p:nvPicPr>
            <p:cNvPr id="257" name="object 251">
              <a:extLst>
                <a:ext uri="{FF2B5EF4-FFF2-40B4-BE49-F238E27FC236}">
                  <a16:creationId xmlns:a16="http://schemas.microsoft.com/office/drawing/2014/main" id="{931C44A2-37D6-A8D6-D1A3-4DE9264A22DA}"/>
                </a:ext>
              </a:extLst>
            </p:cNvPr>
            <p:cNvPicPr/>
            <p:nvPr/>
          </p:nvPicPr>
          <p:blipFill>
            <a:blip r:embed="rId20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2424" y="1185989"/>
              <a:ext cx="156159" cy="109867"/>
            </a:xfrm>
            <a:prstGeom prst="rect">
              <a:avLst/>
            </a:prstGeom>
          </p:spPr>
        </p:pic>
        <p:pic>
          <p:nvPicPr>
            <p:cNvPr id="258" name="object 252">
              <a:extLst>
                <a:ext uri="{FF2B5EF4-FFF2-40B4-BE49-F238E27FC236}">
                  <a16:creationId xmlns:a16="http://schemas.microsoft.com/office/drawing/2014/main" id="{A30E3380-D487-12A1-3868-0C9D922DF28C}"/>
                </a:ext>
              </a:extLst>
            </p:cNvPr>
            <p:cNvPicPr/>
            <p:nvPr/>
          </p:nvPicPr>
          <p:blipFill>
            <a:blip r:embed="rId20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3328" y="1242656"/>
              <a:ext cx="81267" cy="81025"/>
            </a:xfrm>
            <a:prstGeom prst="rect">
              <a:avLst/>
            </a:prstGeom>
          </p:spPr>
        </p:pic>
        <p:pic>
          <p:nvPicPr>
            <p:cNvPr id="259" name="object 253">
              <a:extLst>
                <a:ext uri="{FF2B5EF4-FFF2-40B4-BE49-F238E27FC236}">
                  <a16:creationId xmlns:a16="http://schemas.microsoft.com/office/drawing/2014/main" id="{160F2F02-9037-ABA5-0413-010B45633FE4}"/>
                </a:ext>
              </a:extLst>
            </p:cNvPr>
            <p:cNvPicPr/>
            <p:nvPr/>
          </p:nvPicPr>
          <p:blipFill>
            <a:blip r:embed="rId20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1573" y="1263891"/>
              <a:ext cx="132587" cy="231609"/>
            </a:xfrm>
            <a:prstGeom prst="rect">
              <a:avLst/>
            </a:prstGeom>
          </p:spPr>
        </p:pic>
        <p:sp>
          <p:nvSpPr>
            <p:cNvPr id="260" name="object 254">
              <a:extLst>
                <a:ext uri="{FF2B5EF4-FFF2-40B4-BE49-F238E27FC236}">
                  <a16:creationId xmlns:a16="http://schemas.microsoft.com/office/drawing/2014/main" id="{47EA286D-84EF-052A-BDAC-04E2C82044E2}"/>
                </a:ext>
              </a:extLst>
            </p:cNvPr>
            <p:cNvSpPr/>
            <p:nvPr/>
          </p:nvSpPr>
          <p:spPr>
            <a:xfrm>
              <a:off x="4394669" y="1448635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18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9C2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1" name="object 255">
              <a:extLst>
                <a:ext uri="{FF2B5EF4-FFF2-40B4-BE49-F238E27FC236}">
                  <a16:creationId xmlns:a16="http://schemas.microsoft.com/office/drawing/2014/main" id="{44DEC25F-EABF-CC22-32A8-ABC6E3A891CB}"/>
                </a:ext>
              </a:extLst>
            </p:cNvPr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4321022" y="1294193"/>
              <a:ext cx="15227" cy="14211"/>
            </a:xfrm>
            <a:prstGeom prst="rect">
              <a:avLst/>
            </a:prstGeom>
          </p:spPr>
        </p:pic>
        <p:pic>
          <p:nvPicPr>
            <p:cNvPr id="262" name="object 256">
              <a:extLst>
                <a:ext uri="{FF2B5EF4-FFF2-40B4-BE49-F238E27FC236}">
                  <a16:creationId xmlns:a16="http://schemas.microsoft.com/office/drawing/2014/main" id="{98D872BC-620C-9A72-0170-B9A102208E53}"/>
                </a:ext>
              </a:extLst>
            </p:cNvPr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4255554" y="1253464"/>
              <a:ext cx="66408" cy="95758"/>
            </a:xfrm>
            <a:prstGeom prst="rect">
              <a:avLst/>
            </a:prstGeom>
          </p:spPr>
        </p:pic>
        <p:pic>
          <p:nvPicPr>
            <p:cNvPr id="263" name="object 257">
              <a:extLst>
                <a:ext uri="{FF2B5EF4-FFF2-40B4-BE49-F238E27FC236}">
                  <a16:creationId xmlns:a16="http://schemas.microsoft.com/office/drawing/2014/main" id="{09EF1A6D-1812-D0FD-B6DC-36C426A4CBF0}"/>
                </a:ext>
              </a:extLst>
            </p:cNvPr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4235716" y="1257680"/>
              <a:ext cx="36487" cy="88557"/>
            </a:xfrm>
            <a:prstGeom prst="rect">
              <a:avLst/>
            </a:prstGeom>
          </p:spPr>
        </p:pic>
        <p:sp>
          <p:nvSpPr>
            <p:cNvPr id="264" name="object 258">
              <a:extLst>
                <a:ext uri="{FF2B5EF4-FFF2-40B4-BE49-F238E27FC236}">
                  <a16:creationId xmlns:a16="http://schemas.microsoft.com/office/drawing/2014/main" id="{58FDDCD4-B80A-BCB0-14B8-0FC20192241B}"/>
                </a:ext>
              </a:extLst>
            </p:cNvPr>
            <p:cNvSpPr/>
            <p:nvPr/>
          </p:nvSpPr>
          <p:spPr>
            <a:xfrm>
              <a:off x="4254500" y="128611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2209" y="0"/>
                  </a:moveTo>
                  <a:lnTo>
                    <a:pt x="241" y="279"/>
                  </a:lnTo>
                  <a:lnTo>
                    <a:pt x="0" y="3492"/>
                  </a:lnTo>
                  <a:lnTo>
                    <a:pt x="1104" y="4597"/>
                  </a:lnTo>
                  <a:lnTo>
                    <a:pt x="1930" y="5308"/>
                  </a:lnTo>
                  <a:lnTo>
                    <a:pt x="2552" y="5765"/>
                  </a:lnTo>
                  <a:lnTo>
                    <a:pt x="2819" y="5232"/>
                  </a:lnTo>
                  <a:lnTo>
                    <a:pt x="3187" y="4724"/>
                  </a:lnTo>
                  <a:lnTo>
                    <a:pt x="5079" y="2959"/>
                  </a:lnTo>
                  <a:lnTo>
                    <a:pt x="2209" y="0"/>
                  </a:lnTo>
                  <a:close/>
                </a:path>
              </a:pathLst>
            </a:custGeom>
            <a:solidFill>
              <a:srgbClr val="A3C7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5" name="object 259">
              <a:extLst>
                <a:ext uri="{FF2B5EF4-FFF2-40B4-BE49-F238E27FC236}">
                  <a16:creationId xmlns:a16="http://schemas.microsoft.com/office/drawing/2014/main" id="{0A75A660-2C07-B1D0-BE97-E5A12C4AB694}"/>
                </a:ext>
              </a:extLst>
            </p:cNvPr>
            <p:cNvPicPr/>
            <p:nvPr/>
          </p:nvPicPr>
          <p:blipFill>
            <a:blip r:embed="rId2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5836" y="1152004"/>
              <a:ext cx="33197" cy="47790"/>
            </a:xfrm>
            <a:prstGeom prst="rect">
              <a:avLst/>
            </a:prstGeom>
          </p:spPr>
        </p:pic>
        <p:pic>
          <p:nvPicPr>
            <p:cNvPr id="266" name="object 260">
              <a:extLst>
                <a:ext uri="{FF2B5EF4-FFF2-40B4-BE49-F238E27FC236}">
                  <a16:creationId xmlns:a16="http://schemas.microsoft.com/office/drawing/2014/main" id="{2C7DFA6A-74D4-FBD4-D415-2578DC465014}"/>
                </a:ext>
              </a:extLst>
            </p:cNvPr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4083989" y="1651368"/>
              <a:ext cx="94183" cy="144779"/>
            </a:xfrm>
            <a:prstGeom prst="rect">
              <a:avLst/>
            </a:prstGeom>
          </p:spPr>
        </p:pic>
        <p:pic>
          <p:nvPicPr>
            <p:cNvPr id="267" name="object 261">
              <a:extLst>
                <a:ext uri="{FF2B5EF4-FFF2-40B4-BE49-F238E27FC236}">
                  <a16:creationId xmlns:a16="http://schemas.microsoft.com/office/drawing/2014/main" id="{0310FC03-B954-E48B-A820-1CB129657B6D}"/>
                </a:ext>
              </a:extLst>
            </p:cNvPr>
            <p:cNvPicPr/>
            <p:nvPr/>
          </p:nvPicPr>
          <p:blipFill>
            <a:blip r:embed="rId2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5414" y="1464678"/>
              <a:ext cx="188061" cy="226060"/>
            </a:xfrm>
            <a:prstGeom prst="rect">
              <a:avLst/>
            </a:prstGeom>
          </p:spPr>
        </p:pic>
        <p:pic>
          <p:nvPicPr>
            <p:cNvPr id="268" name="object 262">
              <a:extLst>
                <a:ext uri="{FF2B5EF4-FFF2-40B4-BE49-F238E27FC236}">
                  <a16:creationId xmlns:a16="http://schemas.microsoft.com/office/drawing/2014/main" id="{DBB075C6-A869-04BE-4226-C626B6EC84B6}"/>
                </a:ext>
              </a:extLst>
            </p:cNvPr>
            <p:cNvPicPr/>
            <p:nvPr/>
          </p:nvPicPr>
          <p:blipFill>
            <a:blip r:embed="rId2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0895" y="1289608"/>
              <a:ext cx="213766" cy="220789"/>
            </a:xfrm>
            <a:prstGeom prst="rect">
              <a:avLst/>
            </a:prstGeom>
          </p:spPr>
        </p:pic>
        <p:pic>
          <p:nvPicPr>
            <p:cNvPr id="269" name="object 263">
              <a:extLst>
                <a:ext uri="{FF2B5EF4-FFF2-40B4-BE49-F238E27FC236}">
                  <a16:creationId xmlns:a16="http://schemas.microsoft.com/office/drawing/2014/main" id="{2D9C77D7-2F71-4F37-CE40-60F4F3AF3AED}"/>
                </a:ext>
              </a:extLst>
            </p:cNvPr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5928918" y="1273619"/>
              <a:ext cx="318490" cy="802179"/>
            </a:xfrm>
            <a:prstGeom prst="rect">
              <a:avLst/>
            </a:prstGeom>
          </p:spPr>
        </p:pic>
        <p:pic>
          <p:nvPicPr>
            <p:cNvPr id="270" name="object 264">
              <a:extLst>
                <a:ext uri="{FF2B5EF4-FFF2-40B4-BE49-F238E27FC236}">
                  <a16:creationId xmlns:a16="http://schemas.microsoft.com/office/drawing/2014/main" id="{6C058F92-4821-ED73-329E-1CF6E7FD483F}"/>
                </a:ext>
              </a:extLst>
            </p:cNvPr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6032588" y="2074149"/>
              <a:ext cx="452996" cy="242025"/>
            </a:xfrm>
            <a:prstGeom prst="rect">
              <a:avLst/>
            </a:prstGeom>
          </p:spPr>
        </p:pic>
        <p:pic>
          <p:nvPicPr>
            <p:cNvPr id="271" name="object 265">
              <a:extLst>
                <a:ext uri="{FF2B5EF4-FFF2-40B4-BE49-F238E27FC236}">
                  <a16:creationId xmlns:a16="http://schemas.microsoft.com/office/drawing/2014/main" id="{305488D6-F1D7-0336-4379-6C898242CDE9}"/>
                </a:ext>
              </a:extLst>
            </p:cNvPr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6422644" y="2314525"/>
              <a:ext cx="88061" cy="86739"/>
            </a:xfrm>
            <a:prstGeom prst="rect">
              <a:avLst/>
            </a:prstGeom>
          </p:spPr>
        </p:pic>
        <p:pic>
          <p:nvPicPr>
            <p:cNvPr id="272" name="object 266">
              <a:extLst>
                <a:ext uri="{FF2B5EF4-FFF2-40B4-BE49-F238E27FC236}">
                  <a16:creationId xmlns:a16="http://schemas.microsoft.com/office/drawing/2014/main" id="{42B11272-5550-8418-3F88-925B97B92AFD}"/>
                </a:ext>
              </a:extLst>
            </p:cNvPr>
            <p:cNvPicPr/>
            <p:nvPr/>
          </p:nvPicPr>
          <p:blipFill>
            <a:blip r:embed="rId2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1786" y="2314525"/>
              <a:ext cx="453009" cy="266418"/>
            </a:xfrm>
            <a:prstGeom prst="rect">
              <a:avLst/>
            </a:prstGeom>
          </p:spPr>
        </p:pic>
        <p:pic>
          <p:nvPicPr>
            <p:cNvPr id="273" name="object 267">
              <a:extLst>
                <a:ext uri="{FF2B5EF4-FFF2-40B4-BE49-F238E27FC236}">
                  <a16:creationId xmlns:a16="http://schemas.microsoft.com/office/drawing/2014/main" id="{E306C4F4-C55B-3D3B-C831-EC802250ED46}"/>
                </a:ext>
              </a:extLst>
            </p:cNvPr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6245763" y="1397825"/>
              <a:ext cx="80855" cy="677973"/>
            </a:xfrm>
            <a:prstGeom prst="rect">
              <a:avLst/>
            </a:prstGeom>
          </p:spPr>
        </p:pic>
        <p:pic>
          <p:nvPicPr>
            <p:cNvPr id="274" name="object 268">
              <a:extLst>
                <a:ext uri="{FF2B5EF4-FFF2-40B4-BE49-F238E27FC236}">
                  <a16:creationId xmlns:a16="http://schemas.microsoft.com/office/drawing/2014/main" id="{8B3F8092-14A6-B161-545C-6079C1CB60A4}"/>
                </a:ext>
              </a:extLst>
            </p:cNvPr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6321552" y="2795279"/>
              <a:ext cx="322046" cy="161711"/>
            </a:xfrm>
            <a:prstGeom prst="rect">
              <a:avLst/>
            </a:prstGeom>
          </p:spPr>
        </p:pic>
        <p:pic>
          <p:nvPicPr>
            <p:cNvPr id="275" name="object 269">
              <a:extLst>
                <a:ext uri="{FF2B5EF4-FFF2-40B4-BE49-F238E27FC236}">
                  <a16:creationId xmlns:a16="http://schemas.microsoft.com/office/drawing/2014/main" id="{6E812FE1-E24D-F8CC-AFD1-71FCF9B233BC}"/>
                </a:ext>
              </a:extLst>
            </p:cNvPr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6324973" y="1686839"/>
              <a:ext cx="107145" cy="388959"/>
            </a:xfrm>
            <a:prstGeom prst="rect">
              <a:avLst/>
            </a:prstGeom>
          </p:spPr>
        </p:pic>
        <p:pic>
          <p:nvPicPr>
            <p:cNvPr id="276" name="object 270">
              <a:extLst>
                <a:ext uri="{FF2B5EF4-FFF2-40B4-BE49-F238E27FC236}">
                  <a16:creationId xmlns:a16="http://schemas.microsoft.com/office/drawing/2014/main" id="{FFA8EA55-2844-0518-E012-FF91EDE8662D}"/>
                </a:ext>
              </a:extLst>
            </p:cNvPr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6384366" y="2955353"/>
              <a:ext cx="245109" cy="162255"/>
            </a:xfrm>
            <a:prstGeom prst="rect">
              <a:avLst/>
            </a:prstGeom>
          </p:spPr>
        </p:pic>
        <p:pic>
          <p:nvPicPr>
            <p:cNvPr id="277" name="object 271">
              <a:extLst>
                <a:ext uri="{FF2B5EF4-FFF2-40B4-BE49-F238E27FC236}">
                  <a16:creationId xmlns:a16="http://schemas.microsoft.com/office/drawing/2014/main" id="{AB136698-27C1-97F7-9B66-8110BA46AF9E}"/>
                </a:ext>
              </a:extLst>
            </p:cNvPr>
            <p:cNvPicPr/>
            <p:nvPr/>
          </p:nvPicPr>
          <p:blipFill>
            <a:blip r:embed="rId2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0314" y="2547861"/>
              <a:ext cx="340613" cy="412826"/>
            </a:xfrm>
            <a:prstGeom prst="rect">
              <a:avLst/>
            </a:prstGeom>
          </p:spPr>
        </p:pic>
        <p:pic>
          <p:nvPicPr>
            <p:cNvPr id="278" name="object 272">
              <a:extLst>
                <a:ext uri="{FF2B5EF4-FFF2-40B4-BE49-F238E27FC236}">
                  <a16:creationId xmlns:a16="http://schemas.microsoft.com/office/drawing/2014/main" id="{6909A49A-A72E-18F5-B793-18C665D9E123}"/>
                </a:ext>
              </a:extLst>
            </p:cNvPr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6415354" y="3115970"/>
              <a:ext cx="220344" cy="161713"/>
            </a:xfrm>
            <a:prstGeom prst="rect">
              <a:avLst/>
            </a:prstGeom>
          </p:spPr>
        </p:pic>
        <p:pic>
          <p:nvPicPr>
            <p:cNvPr id="279" name="object 273">
              <a:extLst>
                <a:ext uri="{FF2B5EF4-FFF2-40B4-BE49-F238E27FC236}">
                  <a16:creationId xmlns:a16="http://schemas.microsoft.com/office/drawing/2014/main" id="{19627F76-7403-B1A2-CD18-0155EB154F10}"/>
                </a:ext>
              </a:extLst>
            </p:cNvPr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6483946" y="2262987"/>
              <a:ext cx="14757" cy="53187"/>
            </a:xfrm>
            <a:prstGeom prst="rect">
              <a:avLst/>
            </a:prstGeom>
          </p:spPr>
        </p:pic>
        <p:pic>
          <p:nvPicPr>
            <p:cNvPr id="280" name="object 274">
              <a:extLst>
                <a:ext uri="{FF2B5EF4-FFF2-40B4-BE49-F238E27FC236}">
                  <a16:creationId xmlns:a16="http://schemas.microsoft.com/office/drawing/2014/main" id="{DCDB9A86-D180-64A0-E54F-AF77D590F7CE}"/>
                </a:ext>
              </a:extLst>
            </p:cNvPr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6493154" y="3276033"/>
              <a:ext cx="143129" cy="161018"/>
            </a:xfrm>
            <a:prstGeom prst="rect">
              <a:avLst/>
            </a:prstGeom>
          </p:spPr>
        </p:pic>
        <p:pic>
          <p:nvPicPr>
            <p:cNvPr id="281" name="object 275">
              <a:extLst>
                <a:ext uri="{FF2B5EF4-FFF2-40B4-BE49-F238E27FC236}">
                  <a16:creationId xmlns:a16="http://schemas.microsoft.com/office/drawing/2014/main" id="{304DD17D-701D-299A-756B-0E87D709E6C7}"/>
                </a:ext>
              </a:extLst>
            </p:cNvPr>
            <p:cNvPicPr/>
            <p:nvPr/>
          </p:nvPicPr>
          <p:blipFill>
            <a:blip r:embed="rId2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7802" y="2839986"/>
              <a:ext cx="117043" cy="633729"/>
            </a:xfrm>
            <a:prstGeom prst="rect">
              <a:avLst/>
            </a:prstGeom>
          </p:spPr>
        </p:pic>
        <p:pic>
          <p:nvPicPr>
            <p:cNvPr id="282" name="object 276">
              <a:extLst>
                <a:ext uri="{FF2B5EF4-FFF2-40B4-BE49-F238E27FC236}">
                  <a16:creationId xmlns:a16="http://schemas.microsoft.com/office/drawing/2014/main" id="{BDE3AE12-D092-5E69-10D3-0E8612DD8B69}"/>
                </a:ext>
              </a:extLst>
            </p:cNvPr>
            <p:cNvPicPr/>
            <p:nvPr/>
          </p:nvPicPr>
          <p:blipFill>
            <a:blip r:embed="rId2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2153" y="3049130"/>
              <a:ext cx="141566" cy="432422"/>
            </a:xfrm>
            <a:prstGeom prst="rect">
              <a:avLst/>
            </a:prstGeom>
          </p:spPr>
        </p:pic>
        <p:sp>
          <p:nvSpPr>
            <p:cNvPr id="283" name="object 277">
              <a:extLst>
                <a:ext uri="{FF2B5EF4-FFF2-40B4-BE49-F238E27FC236}">
                  <a16:creationId xmlns:a16="http://schemas.microsoft.com/office/drawing/2014/main" id="{5AC4FF17-1EE0-EDCE-72D7-29F3191C2FEA}"/>
                </a:ext>
              </a:extLst>
            </p:cNvPr>
            <p:cNvSpPr/>
            <p:nvPr/>
          </p:nvSpPr>
          <p:spPr>
            <a:xfrm>
              <a:off x="6737527" y="3339325"/>
              <a:ext cx="6350" cy="31750"/>
            </a:xfrm>
            <a:custGeom>
              <a:avLst/>
              <a:gdLst/>
              <a:ahLst/>
              <a:cxnLst/>
              <a:rect l="l" t="t" r="r" b="b"/>
              <a:pathLst>
                <a:path w="6350" h="31750">
                  <a:moveTo>
                    <a:pt x="6311" y="0"/>
                  </a:moveTo>
                  <a:lnTo>
                    <a:pt x="4978" y="952"/>
                  </a:lnTo>
                  <a:lnTo>
                    <a:pt x="3111" y="3022"/>
                  </a:lnTo>
                  <a:lnTo>
                    <a:pt x="927" y="7645"/>
                  </a:lnTo>
                  <a:lnTo>
                    <a:pt x="393" y="9778"/>
                  </a:lnTo>
                  <a:lnTo>
                    <a:pt x="393" y="14617"/>
                  </a:lnTo>
                  <a:lnTo>
                    <a:pt x="1041" y="17335"/>
                  </a:lnTo>
                  <a:lnTo>
                    <a:pt x="2997" y="20764"/>
                  </a:lnTo>
                  <a:lnTo>
                    <a:pt x="4178" y="14096"/>
                  </a:lnTo>
                  <a:lnTo>
                    <a:pt x="5270" y="7175"/>
                  </a:lnTo>
                  <a:lnTo>
                    <a:pt x="6311" y="0"/>
                  </a:lnTo>
                  <a:close/>
                </a:path>
                <a:path w="6350" h="31750">
                  <a:moveTo>
                    <a:pt x="1828" y="21577"/>
                  </a:moveTo>
                  <a:lnTo>
                    <a:pt x="1447" y="21577"/>
                  </a:lnTo>
                  <a:lnTo>
                    <a:pt x="723" y="21615"/>
                  </a:lnTo>
                  <a:lnTo>
                    <a:pt x="38" y="22796"/>
                  </a:lnTo>
                  <a:lnTo>
                    <a:pt x="0" y="27279"/>
                  </a:lnTo>
                  <a:lnTo>
                    <a:pt x="266" y="28930"/>
                  </a:lnTo>
                  <a:lnTo>
                    <a:pt x="571" y="30111"/>
                  </a:lnTo>
                  <a:lnTo>
                    <a:pt x="1028" y="31381"/>
                  </a:lnTo>
                  <a:lnTo>
                    <a:pt x="2277" y="24815"/>
                  </a:lnTo>
                  <a:lnTo>
                    <a:pt x="2743" y="22212"/>
                  </a:lnTo>
                  <a:lnTo>
                    <a:pt x="2235" y="21805"/>
                  </a:lnTo>
                  <a:lnTo>
                    <a:pt x="1828" y="21577"/>
                  </a:lnTo>
                  <a:close/>
                </a:path>
              </a:pathLst>
            </a:custGeom>
            <a:solidFill>
              <a:srgbClr val="1867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78">
              <a:extLst>
                <a:ext uri="{FF2B5EF4-FFF2-40B4-BE49-F238E27FC236}">
                  <a16:creationId xmlns:a16="http://schemas.microsoft.com/office/drawing/2014/main" id="{A4409766-FA16-E7A4-E49A-29793B59B844}"/>
                </a:ext>
              </a:extLst>
            </p:cNvPr>
            <p:cNvSpPr/>
            <p:nvPr/>
          </p:nvSpPr>
          <p:spPr>
            <a:xfrm>
              <a:off x="6673989" y="2944952"/>
              <a:ext cx="5715" cy="19050"/>
            </a:xfrm>
            <a:custGeom>
              <a:avLst/>
              <a:gdLst/>
              <a:ahLst/>
              <a:cxnLst/>
              <a:rect l="l" t="t" r="r" b="b"/>
              <a:pathLst>
                <a:path w="5715" h="19050">
                  <a:moveTo>
                    <a:pt x="393" y="0"/>
                  </a:moveTo>
                  <a:lnTo>
                    <a:pt x="152" y="1333"/>
                  </a:lnTo>
                  <a:lnTo>
                    <a:pt x="0" y="2755"/>
                  </a:lnTo>
                  <a:lnTo>
                    <a:pt x="0" y="6400"/>
                  </a:lnTo>
                  <a:lnTo>
                    <a:pt x="342" y="8686"/>
                  </a:lnTo>
                  <a:lnTo>
                    <a:pt x="1193" y="10934"/>
                  </a:lnTo>
                  <a:lnTo>
                    <a:pt x="2235" y="13881"/>
                  </a:lnTo>
                  <a:lnTo>
                    <a:pt x="3886" y="16484"/>
                  </a:lnTo>
                  <a:lnTo>
                    <a:pt x="5664" y="18707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53B6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5" name="object 279">
              <a:extLst>
                <a:ext uri="{FF2B5EF4-FFF2-40B4-BE49-F238E27FC236}">
                  <a16:creationId xmlns:a16="http://schemas.microsoft.com/office/drawing/2014/main" id="{E9D8277E-943F-46C6-D4CE-89E40710E18F}"/>
                </a:ext>
              </a:extLst>
            </p:cNvPr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6524231" y="2431630"/>
              <a:ext cx="1650" cy="2349"/>
            </a:xfrm>
            <a:prstGeom prst="rect">
              <a:avLst/>
            </a:prstGeom>
          </p:spPr>
        </p:pic>
        <p:pic>
          <p:nvPicPr>
            <p:cNvPr id="286" name="object 280">
              <a:extLst>
                <a:ext uri="{FF2B5EF4-FFF2-40B4-BE49-F238E27FC236}">
                  <a16:creationId xmlns:a16="http://schemas.microsoft.com/office/drawing/2014/main" id="{16A65339-E317-D467-4E71-DD16A43E0D97}"/>
                </a:ext>
              </a:extLst>
            </p:cNvPr>
            <p:cNvPicPr/>
            <p:nvPr/>
          </p:nvPicPr>
          <p:blipFill>
            <a:blip r:embed="rId2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3113" y="4535538"/>
              <a:ext cx="197332" cy="328434"/>
            </a:xfrm>
            <a:prstGeom prst="rect">
              <a:avLst/>
            </a:prstGeom>
          </p:spPr>
        </p:pic>
        <p:pic>
          <p:nvPicPr>
            <p:cNvPr id="287" name="object 281">
              <a:extLst>
                <a:ext uri="{FF2B5EF4-FFF2-40B4-BE49-F238E27FC236}">
                  <a16:creationId xmlns:a16="http://schemas.microsoft.com/office/drawing/2014/main" id="{638CC9EB-5BAF-3008-E2A6-102472A354F1}"/>
                </a:ext>
              </a:extLst>
            </p:cNvPr>
            <p:cNvPicPr/>
            <p:nvPr/>
          </p:nvPicPr>
          <p:blipFill>
            <a:blip r:embed="rId2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8420" y="2592793"/>
              <a:ext cx="20078" cy="21158"/>
            </a:xfrm>
            <a:prstGeom prst="rect">
              <a:avLst/>
            </a:prstGeom>
          </p:spPr>
        </p:pic>
        <p:pic>
          <p:nvPicPr>
            <p:cNvPr id="288" name="object 282">
              <a:extLst>
                <a:ext uri="{FF2B5EF4-FFF2-40B4-BE49-F238E27FC236}">
                  <a16:creationId xmlns:a16="http://schemas.microsoft.com/office/drawing/2014/main" id="{B0F867A2-24CB-7338-1A04-8383033F40C8}"/>
                </a:ext>
              </a:extLst>
            </p:cNvPr>
            <p:cNvPicPr/>
            <p:nvPr/>
          </p:nvPicPr>
          <p:blipFill>
            <a:blip r:embed="rId233" cstate="print"/>
            <a:stretch>
              <a:fillRect/>
            </a:stretch>
          </p:blipFill>
          <p:spPr>
            <a:xfrm>
              <a:off x="6222555" y="2626563"/>
              <a:ext cx="127914" cy="100952"/>
            </a:xfrm>
            <a:prstGeom prst="rect">
              <a:avLst/>
            </a:prstGeom>
          </p:spPr>
        </p:pic>
        <p:pic>
          <p:nvPicPr>
            <p:cNvPr id="289" name="object 283">
              <a:extLst>
                <a:ext uri="{FF2B5EF4-FFF2-40B4-BE49-F238E27FC236}">
                  <a16:creationId xmlns:a16="http://schemas.microsoft.com/office/drawing/2014/main" id="{AE6EB8C2-B72F-D5BE-8728-2B223DEB2109}"/>
                </a:ext>
              </a:extLst>
            </p:cNvPr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5914529" y="1152004"/>
              <a:ext cx="297294" cy="184569"/>
            </a:xfrm>
            <a:prstGeom prst="rect">
              <a:avLst/>
            </a:prstGeom>
          </p:spPr>
        </p:pic>
        <p:pic>
          <p:nvPicPr>
            <p:cNvPr id="290" name="object 284">
              <a:extLst>
                <a:ext uri="{FF2B5EF4-FFF2-40B4-BE49-F238E27FC236}">
                  <a16:creationId xmlns:a16="http://schemas.microsoft.com/office/drawing/2014/main" id="{4FE6FE1A-C8B0-9225-30CB-EA2224FAEE43}"/>
                </a:ext>
              </a:extLst>
            </p:cNvPr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6383756" y="1185913"/>
              <a:ext cx="134835" cy="317271"/>
            </a:xfrm>
            <a:prstGeom prst="rect">
              <a:avLst/>
            </a:prstGeom>
          </p:spPr>
        </p:pic>
        <p:pic>
          <p:nvPicPr>
            <p:cNvPr id="291" name="object 285">
              <a:extLst>
                <a:ext uri="{FF2B5EF4-FFF2-40B4-BE49-F238E27FC236}">
                  <a16:creationId xmlns:a16="http://schemas.microsoft.com/office/drawing/2014/main" id="{BE9A1D23-8F4B-24AC-BF1B-11E624E4CAF3}"/>
                </a:ext>
              </a:extLst>
            </p:cNvPr>
            <p:cNvPicPr/>
            <p:nvPr/>
          </p:nvPicPr>
          <p:blipFill>
            <a:blip r:embed="rId236" cstate="print"/>
            <a:stretch>
              <a:fillRect/>
            </a:stretch>
          </p:blipFill>
          <p:spPr>
            <a:xfrm>
              <a:off x="6458127" y="1501534"/>
              <a:ext cx="150355" cy="239276"/>
            </a:xfrm>
            <a:prstGeom prst="rect">
              <a:avLst/>
            </a:prstGeom>
          </p:spPr>
        </p:pic>
        <p:pic>
          <p:nvPicPr>
            <p:cNvPr id="292" name="object 286">
              <a:extLst>
                <a:ext uri="{FF2B5EF4-FFF2-40B4-BE49-F238E27FC236}">
                  <a16:creationId xmlns:a16="http://schemas.microsoft.com/office/drawing/2014/main" id="{C4CB649D-74E4-461F-70A8-22DD9C10A3D9}"/>
                </a:ext>
              </a:extLst>
            </p:cNvPr>
            <p:cNvPicPr/>
            <p:nvPr/>
          </p:nvPicPr>
          <p:blipFill>
            <a:blip r:embed="rId2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8567" y="1739163"/>
              <a:ext cx="95873" cy="262864"/>
            </a:xfrm>
            <a:prstGeom prst="rect">
              <a:avLst/>
            </a:prstGeom>
          </p:spPr>
        </p:pic>
        <p:pic>
          <p:nvPicPr>
            <p:cNvPr id="293" name="object 287">
              <a:extLst>
                <a:ext uri="{FF2B5EF4-FFF2-40B4-BE49-F238E27FC236}">
                  <a16:creationId xmlns:a16="http://schemas.microsoft.com/office/drawing/2014/main" id="{51BEB53C-D997-7FF8-C9FC-5E1DBB736F3E}"/>
                </a:ext>
              </a:extLst>
            </p:cNvPr>
            <p:cNvPicPr/>
            <p:nvPr/>
          </p:nvPicPr>
          <p:blipFill>
            <a:blip r:embed="rId2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3502" y="1923554"/>
              <a:ext cx="70421" cy="227241"/>
            </a:xfrm>
            <a:prstGeom prst="rect">
              <a:avLst/>
            </a:prstGeom>
          </p:spPr>
        </p:pic>
        <p:pic>
          <p:nvPicPr>
            <p:cNvPr id="294" name="object 288">
              <a:extLst>
                <a:ext uri="{FF2B5EF4-FFF2-40B4-BE49-F238E27FC236}">
                  <a16:creationId xmlns:a16="http://schemas.microsoft.com/office/drawing/2014/main" id="{3354953A-37DD-F9FD-89D1-941226767FB4}"/>
                </a:ext>
              </a:extLst>
            </p:cNvPr>
            <p:cNvPicPr/>
            <p:nvPr/>
          </p:nvPicPr>
          <p:blipFill>
            <a:blip r:embed="rId2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2120" y="1752015"/>
              <a:ext cx="17335" cy="40398"/>
            </a:xfrm>
            <a:prstGeom prst="rect">
              <a:avLst/>
            </a:prstGeom>
          </p:spPr>
        </p:pic>
        <p:pic>
          <p:nvPicPr>
            <p:cNvPr id="295" name="object 289">
              <a:extLst>
                <a:ext uri="{FF2B5EF4-FFF2-40B4-BE49-F238E27FC236}">
                  <a16:creationId xmlns:a16="http://schemas.microsoft.com/office/drawing/2014/main" id="{4DBC1FD6-0AC9-460C-3367-832FCE1C2F9E}"/>
                </a:ext>
              </a:extLst>
            </p:cNvPr>
            <p:cNvPicPr/>
            <p:nvPr/>
          </p:nvPicPr>
          <p:blipFill>
            <a:blip r:embed="rId2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6481" y="1797697"/>
              <a:ext cx="154685" cy="576579"/>
            </a:xfrm>
            <a:prstGeom prst="rect">
              <a:avLst/>
            </a:prstGeom>
          </p:spPr>
        </p:pic>
        <p:sp>
          <p:nvSpPr>
            <p:cNvPr id="296" name="object 290">
              <a:extLst>
                <a:ext uri="{FF2B5EF4-FFF2-40B4-BE49-F238E27FC236}">
                  <a16:creationId xmlns:a16="http://schemas.microsoft.com/office/drawing/2014/main" id="{E8FCBFB3-8D45-915A-82D0-7ECCBA73882E}"/>
                </a:ext>
              </a:extLst>
            </p:cNvPr>
            <p:cNvSpPr/>
            <p:nvPr/>
          </p:nvSpPr>
          <p:spPr>
            <a:xfrm>
              <a:off x="6658584" y="2068423"/>
              <a:ext cx="7620" cy="20955"/>
            </a:xfrm>
            <a:custGeom>
              <a:avLst/>
              <a:gdLst/>
              <a:ahLst/>
              <a:cxnLst/>
              <a:rect l="l" t="t" r="r" b="b"/>
              <a:pathLst>
                <a:path w="7620" h="20955">
                  <a:moveTo>
                    <a:pt x="2222" y="0"/>
                  </a:moveTo>
                  <a:lnTo>
                    <a:pt x="1422" y="0"/>
                  </a:lnTo>
                  <a:lnTo>
                    <a:pt x="1143" y="38"/>
                  </a:lnTo>
                  <a:lnTo>
                    <a:pt x="368" y="342"/>
                  </a:lnTo>
                  <a:lnTo>
                    <a:pt x="0" y="1333"/>
                  </a:lnTo>
                  <a:lnTo>
                    <a:pt x="0" y="4445"/>
                  </a:lnTo>
                  <a:lnTo>
                    <a:pt x="368" y="6540"/>
                  </a:lnTo>
                  <a:lnTo>
                    <a:pt x="2285" y="12369"/>
                  </a:lnTo>
                  <a:lnTo>
                    <a:pt x="4254" y="16446"/>
                  </a:lnTo>
                  <a:lnTo>
                    <a:pt x="7226" y="20408"/>
                  </a:lnTo>
                  <a:lnTo>
                    <a:pt x="4711" y="1435"/>
                  </a:lnTo>
                  <a:lnTo>
                    <a:pt x="3352" y="495"/>
                  </a:lnTo>
                  <a:lnTo>
                    <a:pt x="2222" y="0"/>
                  </a:lnTo>
                  <a:close/>
                </a:path>
              </a:pathLst>
            </a:custGeom>
            <a:solidFill>
              <a:srgbClr val="00A8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7" name="object 291">
              <a:extLst>
                <a:ext uri="{FF2B5EF4-FFF2-40B4-BE49-F238E27FC236}">
                  <a16:creationId xmlns:a16="http://schemas.microsoft.com/office/drawing/2014/main" id="{10C5FAF4-4073-6C05-004B-89A8F568DF62}"/>
                </a:ext>
              </a:extLst>
            </p:cNvPr>
            <p:cNvPicPr/>
            <p:nvPr/>
          </p:nvPicPr>
          <p:blipFill>
            <a:blip r:embed="rId2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6664" y="2192972"/>
              <a:ext cx="53822" cy="90652"/>
            </a:xfrm>
            <a:prstGeom prst="rect">
              <a:avLst/>
            </a:prstGeom>
          </p:spPr>
        </p:pic>
        <p:pic>
          <p:nvPicPr>
            <p:cNvPr id="298" name="object 292">
              <a:extLst>
                <a:ext uri="{FF2B5EF4-FFF2-40B4-BE49-F238E27FC236}">
                  <a16:creationId xmlns:a16="http://schemas.microsoft.com/office/drawing/2014/main" id="{91090BB2-E1BA-3E4F-B337-ED3849D272FE}"/>
                </a:ext>
              </a:extLst>
            </p:cNvPr>
            <p:cNvPicPr/>
            <p:nvPr/>
          </p:nvPicPr>
          <p:blipFill>
            <a:blip r:embed="rId242" cstate="print"/>
            <a:stretch>
              <a:fillRect/>
            </a:stretch>
          </p:blipFill>
          <p:spPr>
            <a:xfrm>
              <a:off x="6655447" y="2267794"/>
              <a:ext cx="42202" cy="97085"/>
            </a:xfrm>
            <a:prstGeom prst="rect">
              <a:avLst/>
            </a:prstGeom>
          </p:spPr>
        </p:pic>
        <p:pic>
          <p:nvPicPr>
            <p:cNvPr id="299" name="object 293">
              <a:extLst>
                <a:ext uri="{FF2B5EF4-FFF2-40B4-BE49-F238E27FC236}">
                  <a16:creationId xmlns:a16="http://schemas.microsoft.com/office/drawing/2014/main" id="{A43D9F04-FAD9-AD7C-6A2F-4CE1E0931C60}"/>
                </a:ext>
              </a:extLst>
            </p:cNvPr>
            <p:cNvPicPr/>
            <p:nvPr/>
          </p:nvPicPr>
          <p:blipFill>
            <a:blip r:embed="rId243" cstate="print"/>
            <a:stretch>
              <a:fillRect/>
            </a:stretch>
          </p:blipFill>
          <p:spPr>
            <a:xfrm>
              <a:off x="6432785" y="1306626"/>
              <a:ext cx="147707" cy="309867"/>
            </a:xfrm>
            <a:prstGeom prst="rect">
              <a:avLst/>
            </a:prstGeom>
          </p:spPr>
        </p:pic>
        <p:sp>
          <p:nvSpPr>
            <p:cNvPr id="300" name="object 294">
              <a:extLst>
                <a:ext uri="{FF2B5EF4-FFF2-40B4-BE49-F238E27FC236}">
                  <a16:creationId xmlns:a16="http://schemas.microsoft.com/office/drawing/2014/main" id="{EFD21DD8-2126-270A-49A8-FC9829520676}"/>
                </a:ext>
              </a:extLst>
            </p:cNvPr>
            <p:cNvSpPr/>
            <p:nvPr/>
          </p:nvSpPr>
          <p:spPr>
            <a:xfrm>
              <a:off x="6608083" y="1748421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16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CDA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1" name="object 295">
              <a:extLst>
                <a:ext uri="{FF2B5EF4-FFF2-40B4-BE49-F238E27FC236}">
                  <a16:creationId xmlns:a16="http://schemas.microsoft.com/office/drawing/2014/main" id="{A40F69B1-834E-F1C0-F877-AFCE4CFF513F}"/>
                </a:ext>
              </a:extLst>
            </p:cNvPr>
            <p:cNvPicPr/>
            <p:nvPr/>
          </p:nvPicPr>
          <p:blipFill>
            <a:blip r:embed="rId2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7904" y="1618716"/>
              <a:ext cx="89712" cy="283210"/>
            </a:xfrm>
            <a:prstGeom prst="rect">
              <a:avLst/>
            </a:prstGeom>
          </p:spPr>
        </p:pic>
        <p:pic>
          <p:nvPicPr>
            <p:cNvPr id="302" name="object 296">
              <a:extLst>
                <a:ext uri="{FF2B5EF4-FFF2-40B4-BE49-F238E27FC236}">
                  <a16:creationId xmlns:a16="http://schemas.microsoft.com/office/drawing/2014/main" id="{88EE1922-6869-DA47-42ED-3A47BB63C381}"/>
                </a:ext>
              </a:extLst>
            </p:cNvPr>
            <p:cNvPicPr/>
            <p:nvPr/>
          </p:nvPicPr>
          <p:blipFill>
            <a:blip r:embed="rId245" cstate="print"/>
            <a:stretch>
              <a:fillRect/>
            </a:stretch>
          </p:blipFill>
          <p:spPr>
            <a:xfrm>
              <a:off x="6368821" y="1152004"/>
              <a:ext cx="69976" cy="58369"/>
            </a:xfrm>
            <a:prstGeom prst="rect">
              <a:avLst/>
            </a:prstGeom>
          </p:spPr>
        </p:pic>
        <p:pic>
          <p:nvPicPr>
            <p:cNvPr id="303" name="object 297">
              <a:extLst>
                <a:ext uri="{FF2B5EF4-FFF2-40B4-BE49-F238E27FC236}">
                  <a16:creationId xmlns:a16="http://schemas.microsoft.com/office/drawing/2014/main" id="{8D679753-FFDB-A90A-E8D7-D7D92A20B7CD}"/>
                </a:ext>
              </a:extLst>
            </p:cNvPr>
            <p:cNvPicPr/>
            <p:nvPr/>
          </p:nvPicPr>
          <p:blipFill>
            <a:blip r:embed="rId246" cstate="print"/>
            <a:stretch>
              <a:fillRect/>
            </a:stretch>
          </p:blipFill>
          <p:spPr>
            <a:xfrm>
              <a:off x="5810135" y="1336573"/>
              <a:ext cx="159410" cy="539038"/>
            </a:xfrm>
            <a:prstGeom prst="rect">
              <a:avLst/>
            </a:prstGeom>
          </p:spPr>
        </p:pic>
        <p:pic>
          <p:nvPicPr>
            <p:cNvPr id="304" name="object 298">
              <a:extLst>
                <a:ext uri="{FF2B5EF4-FFF2-40B4-BE49-F238E27FC236}">
                  <a16:creationId xmlns:a16="http://schemas.microsoft.com/office/drawing/2014/main" id="{50C1C089-1A96-848C-F06A-BDD307BE97FF}"/>
                </a:ext>
              </a:extLst>
            </p:cNvPr>
            <p:cNvPicPr/>
            <p:nvPr/>
          </p:nvPicPr>
          <p:blipFill>
            <a:blip r:embed="rId247" cstate="print"/>
            <a:stretch>
              <a:fillRect/>
            </a:stretch>
          </p:blipFill>
          <p:spPr>
            <a:xfrm>
              <a:off x="5753176" y="1152004"/>
              <a:ext cx="175742" cy="196468"/>
            </a:xfrm>
            <a:prstGeom prst="rect">
              <a:avLst/>
            </a:prstGeom>
          </p:spPr>
        </p:pic>
        <p:pic>
          <p:nvPicPr>
            <p:cNvPr id="305" name="object 299">
              <a:extLst>
                <a:ext uri="{FF2B5EF4-FFF2-40B4-BE49-F238E27FC236}">
                  <a16:creationId xmlns:a16="http://schemas.microsoft.com/office/drawing/2014/main" id="{773800A2-7B16-C4B3-12C6-FD65F93C7AEB}"/>
                </a:ext>
              </a:extLst>
            </p:cNvPr>
            <p:cNvPicPr/>
            <p:nvPr/>
          </p:nvPicPr>
          <p:blipFill>
            <a:blip r:embed="rId248" cstate="print"/>
            <a:stretch>
              <a:fillRect/>
            </a:stretch>
          </p:blipFill>
          <p:spPr>
            <a:xfrm>
              <a:off x="6211824" y="1210373"/>
              <a:ext cx="222611" cy="406120"/>
            </a:xfrm>
            <a:prstGeom prst="rect">
              <a:avLst/>
            </a:prstGeom>
          </p:spPr>
        </p:pic>
        <p:pic>
          <p:nvPicPr>
            <p:cNvPr id="306" name="object 300">
              <a:extLst>
                <a:ext uri="{FF2B5EF4-FFF2-40B4-BE49-F238E27FC236}">
                  <a16:creationId xmlns:a16="http://schemas.microsoft.com/office/drawing/2014/main" id="{4562619C-08B9-7FA1-1657-EBB8685A5813}"/>
                </a:ext>
              </a:extLst>
            </p:cNvPr>
            <p:cNvPicPr/>
            <p:nvPr/>
          </p:nvPicPr>
          <p:blipFill>
            <a:blip r:embed="rId249" cstate="print"/>
            <a:stretch>
              <a:fillRect/>
            </a:stretch>
          </p:blipFill>
          <p:spPr>
            <a:xfrm>
              <a:off x="6305207" y="1614847"/>
              <a:ext cx="203479" cy="244227"/>
            </a:xfrm>
            <a:prstGeom prst="rect">
              <a:avLst/>
            </a:prstGeom>
          </p:spPr>
        </p:pic>
        <p:pic>
          <p:nvPicPr>
            <p:cNvPr id="307" name="object 301">
              <a:extLst>
                <a:ext uri="{FF2B5EF4-FFF2-40B4-BE49-F238E27FC236}">
                  <a16:creationId xmlns:a16="http://schemas.microsoft.com/office/drawing/2014/main" id="{6F35AD8C-BFEB-4924-171A-9D4F648E4A82}"/>
                </a:ext>
              </a:extLst>
            </p:cNvPr>
            <p:cNvPicPr/>
            <p:nvPr/>
          </p:nvPicPr>
          <p:blipFill>
            <a:blip r:embed="rId250" cstate="print"/>
            <a:stretch>
              <a:fillRect/>
            </a:stretch>
          </p:blipFill>
          <p:spPr>
            <a:xfrm>
              <a:off x="6371882" y="1857425"/>
              <a:ext cx="211061" cy="244776"/>
            </a:xfrm>
            <a:prstGeom prst="rect">
              <a:avLst/>
            </a:prstGeom>
          </p:spPr>
        </p:pic>
        <p:pic>
          <p:nvPicPr>
            <p:cNvPr id="308" name="object 302">
              <a:extLst>
                <a:ext uri="{FF2B5EF4-FFF2-40B4-BE49-F238E27FC236}">
                  <a16:creationId xmlns:a16="http://schemas.microsoft.com/office/drawing/2014/main" id="{4BEF66E5-11CD-AD97-7626-9A517696EB8F}"/>
                </a:ext>
              </a:extLst>
            </p:cNvPr>
            <p:cNvPicPr/>
            <p:nvPr/>
          </p:nvPicPr>
          <p:blipFill>
            <a:blip r:embed="rId25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305" y="1953666"/>
              <a:ext cx="76390" cy="148535"/>
            </a:xfrm>
            <a:prstGeom prst="rect">
              <a:avLst/>
            </a:prstGeom>
          </p:spPr>
        </p:pic>
        <p:pic>
          <p:nvPicPr>
            <p:cNvPr id="309" name="object 303">
              <a:extLst>
                <a:ext uri="{FF2B5EF4-FFF2-40B4-BE49-F238E27FC236}">
                  <a16:creationId xmlns:a16="http://schemas.microsoft.com/office/drawing/2014/main" id="{7FA6C038-AAD2-C3F9-256D-2F7137F09C93}"/>
                </a:ext>
              </a:extLst>
            </p:cNvPr>
            <p:cNvPicPr/>
            <p:nvPr/>
          </p:nvPicPr>
          <p:blipFill>
            <a:blip r:embed="rId252" cstate="print"/>
            <a:stretch>
              <a:fillRect/>
            </a:stretch>
          </p:blipFill>
          <p:spPr>
            <a:xfrm>
              <a:off x="6438963" y="2101621"/>
              <a:ext cx="217690" cy="325116"/>
            </a:xfrm>
            <a:prstGeom prst="rect">
              <a:avLst/>
            </a:prstGeom>
          </p:spPr>
        </p:pic>
        <p:pic>
          <p:nvPicPr>
            <p:cNvPr id="310" name="object 304">
              <a:extLst>
                <a:ext uri="{FF2B5EF4-FFF2-40B4-BE49-F238E27FC236}">
                  <a16:creationId xmlns:a16="http://schemas.microsoft.com/office/drawing/2014/main" id="{79162BC7-7378-28C5-DB95-E203449159B9}"/>
                </a:ext>
              </a:extLst>
            </p:cNvPr>
            <p:cNvPicPr/>
            <p:nvPr/>
          </p:nvPicPr>
          <p:blipFill>
            <a:blip r:embed="rId25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7048" y="1695706"/>
              <a:ext cx="46977" cy="183271"/>
            </a:xfrm>
            <a:prstGeom prst="rect">
              <a:avLst/>
            </a:prstGeom>
          </p:spPr>
        </p:pic>
        <p:pic>
          <p:nvPicPr>
            <p:cNvPr id="311" name="object 305">
              <a:extLst>
                <a:ext uri="{FF2B5EF4-FFF2-40B4-BE49-F238E27FC236}">
                  <a16:creationId xmlns:a16="http://schemas.microsoft.com/office/drawing/2014/main" id="{28FF04FC-C841-E4A8-088C-149BF2F06B63}"/>
                </a:ext>
              </a:extLst>
            </p:cNvPr>
            <p:cNvPicPr/>
            <p:nvPr/>
          </p:nvPicPr>
          <p:blipFill>
            <a:blip r:embed="rId254" cstate="print"/>
            <a:stretch>
              <a:fillRect/>
            </a:stretch>
          </p:blipFill>
          <p:spPr>
            <a:xfrm>
              <a:off x="6542849" y="2425090"/>
              <a:ext cx="187109" cy="244221"/>
            </a:xfrm>
            <a:prstGeom prst="rect">
              <a:avLst/>
            </a:prstGeom>
          </p:spPr>
        </p:pic>
        <p:pic>
          <p:nvPicPr>
            <p:cNvPr id="312" name="object 306">
              <a:extLst>
                <a:ext uri="{FF2B5EF4-FFF2-40B4-BE49-F238E27FC236}">
                  <a16:creationId xmlns:a16="http://schemas.microsoft.com/office/drawing/2014/main" id="{D3F7F188-CD75-40DF-F513-43AE21132F66}"/>
                </a:ext>
              </a:extLst>
            </p:cNvPr>
            <p:cNvPicPr/>
            <p:nvPr/>
          </p:nvPicPr>
          <p:blipFill>
            <a:blip r:embed="rId25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6608" y="2667673"/>
              <a:ext cx="107073" cy="163080"/>
            </a:xfrm>
            <a:prstGeom prst="rect">
              <a:avLst/>
            </a:prstGeom>
          </p:spPr>
        </p:pic>
        <p:pic>
          <p:nvPicPr>
            <p:cNvPr id="313" name="object 307">
              <a:extLst>
                <a:ext uri="{FF2B5EF4-FFF2-40B4-BE49-F238E27FC236}">
                  <a16:creationId xmlns:a16="http://schemas.microsoft.com/office/drawing/2014/main" id="{F1B352A0-6B98-A0EF-580A-FEBE27BED6CF}"/>
                </a:ext>
              </a:extLst>
            </p:cNvPr>
            <p:cNvPicPr/>
            <p:nvPr/>
          </p:nvPicPr>
          <p:blipFill>
            <a:blip r:embed="rId25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4365" y="2980385"/>
              <a:ext cx="71335" cy="179730"/>
            </a:xfrm>
            <a:prstGeom prst="rect">
              <a:avLst/>
            </a:prstGeom>
          </p:spPr>
        </p:pic>
        <p:pic>
          <p:nvPicPr>
            <p:cNvPr id="314" name="object 308">
              <a:extLst>
                <a:ext uri="{FF2B5EF4-FFF2-40B4-BE49-F238E27FC236}">
                  <a16:creationId xmlns:a16="http://schemas.microsoft.com/office/drawing/2014/main" id="{BF2633EE-2039-D8DA-EF8A-53BAC7EFA4DD}"/>
                </a:ext>
              </a:extLst>
            </p:cNvPr>
            <p:cNvPicPr/>
            <p:nvPr/>
          </p:nvPicPr>
          <p:blipFill>
            <a:blip r:embed="rId257" cstate="print"/>
            <a:stretch>
              <a:fillRect/>
            </a:stretch>
          </p:blipFill>
          <p:spPr>
            <a:xfrm>
              <a:off x="6655015" y="2341943"/>
              <a:ext cx="32902" cy="84794"/>
            </a:xfrm>
            <a:prstGeom prst="rect">
              <a:avLst/>
            </a:prstGeom>
          </p:spPr>
        </p:pic>
        <p:pic>
          <p:nvPicPr>
            <p:cNvPr id="315" name="object 309">
              <a:extLst>
                <a:ext uri="{FF2B5EF4-FFF2-40B4-BE49-F238E27FC236}">
                  <a16:creationId xmlns:a16="http://schemas.microsoft.com/office/drawing/2014/main" id="{6ACE2DF6-7C72-F248-4237-E83947ECC500}"/>
                </a:ext>
              </a:extLst>
            </p:cNvPr>
            <p:cNvPicPr/>
            <p:nvPr/>
          </p:nvPicPr>
          <p:blipFill>
            <a:blip r:embed="rId25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5071" y="2654210"/>
              <a:ext cx="98209" cy="254000"/>
            </a:xfrm>
            <a:prstGeom prst="rect">
              <a:avLst/>
            </a:prstGeom>
          </p:spPr>
        </p:pic>
        <p:pic>
          <p:nvPicPr>
            <p:cNvPr id="316" name="object 310">
              <a:extLst>
                <a:ext uri="{FF2B5EF4-FFF2-40B4-BE49-F238E27FC236}">
                  <a16:creationId xmlns:a16="http://schemas.microsoft.com/office/drawing/2014/main" id="{8CA9A090-EE4D-D60F-7DDF-BA55E628F0FD}"/>
                </a:ext>
              </a:extLst>
            </p:cNvPr>
            <p:cNvPicPr/>
            <p:nvPr/>
          </p:nvPicPr>
          <p:blipFill>
            <a:blip r:embed="rId25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9331" y="2150795"/>
              <a:ext cx="86067" cy="209575"/>
            </a:xfrm>
            <a:prstGeom prst="rect">
              <a:avLst/>
            </a:prstGeom>
          </p:spPr>
        </p:pic>
        <p:pic>
          <p:nvPicPr>
            <p:cNvPr id="317" name="object 311">
              <a:extLst>
                <a:ext uri="{FF2B5EF4-FFF2-40B4-BE49-F238E27FC236}">
                  <a16:creationId xmlns:a16="http://schemas.microsoft.com/office/drawing/2014/main" id="{F2F587F1-8727-505F-4781-C843F701E857}"/>
                </a:ext>
              </a:extLst>
            </p:cNvPr>
            <p:cNvPicPr/>
            <p:nvPr/>
          </p:nvPicPr>
          <p:blipFill>
            <a:blip r:embed="rId26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5457" y="2664726"/>
              <a:ext cx="119913" cy="440372"/>
            </a:xfrm>
            <a:prstGeom prst="rect">
              <a:avLst/>
            </a:prstGeom>
          </p:spPr>
        </p:pic>
        <p:pic>
          <p:nvPicPr>
            <p:cNvPr id="318" name="object 312">
              <a:extLst>
                <a:ext uri="{FF2B5EF4-FFF2-40B4-BE49-F238E27FC236}">
                  <a16:creationId xmlns:a16="http://schemas.microsoft.com/office/drawing/2014/main" id="{D505FEF8-1236-BE1C-9AEF-58FC25DF4E45}"/>
                </a:ext>
              </a:extLst>
            </p:cNvPr>
            <p:cNvPicPr/>
            <p:nvPr/>
          </p:nvPicPr>
          <p:blipFill>
            <a:blip r:embed="rId261" cstate="print"/>
            <a:stretch>
              <a:fillRect/>
            </a:stretch>
          </p:blipFill>
          <p:spPr>
            <a:xfrm>
              <a:off x="6653413" y="2280907"/>
              <a:ext cx="14911" cy="51307"/>
            </a:xfrm>
            <a:prstGeom prst="rect">
              <a:avLst/>
            </a:prstGeom>
          </p:spPr>
        </p:pic>
        <p:pic>
          <p:nvPicPr>
            <p:cNvPr id="319" name="object 313">
              <a:extLst>
                <a:ext uri="{FF2B5EF4-FFF2-40B4-BE49-F238E27FC236}">
                  <a16:creationId xmlns:a16="http://schemas.microsoft.com/office/drawing/2014/main" id="{918D94AD-8B29-0115-8F6A-876024CB8A22}"/>
                </a:ext>
              </a:extLst>
            </p:cNvPr>
            <p:cNvPicPr/>
            <p:nvPr/>
          </p:nvPicPr>
          <p:blipFill>
            <a:blip r:embed="rId26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7014" y="3201962"/>
              <a:ext cx="6845" cy="23647"/>
            </a:xfrm>
            <a:prstGeom prst="rect">
              <a:avLst/>
            </a:prstGeom>
          </p:spPr>
        </p:pic>
        <p:pic>
          <p:nvPicPr>
            <p:cNvPr id="320" name="object 314">
              <a:extLst>
                <a:ext uri="{FF2B5EF4-FFF2-40B4-BE49-F238E27FC236}">
                  <a16:creationId xmlns:a16="http://schemas.microsoft.com/office/drawing/2014/main" id="{59BAA8E3-E8D7-3AD4-42F8-B75653CF0000}"/>
                </a:ext>
              </a:extLst>
            </p:cNvPr>
            <p:cNvPicPr/>
            <p:nvPr/>
          </p:nvPicPr>
          <p:blipFill>
            <a:blip r:embed="rId263" cstate="print"/>
            <a:stretch>
              <a:fillRect/>
            </a:stretch>
          </p:blipFill>
          <p:spPr>
            <a:xfrm>
              <a:off x="6735559" y="3156572"/>
              <a:ext cx="19977" cy="65709"/>
            </a:xfrm>
            <a:prstGeom prst="rect">
              <a:avLst/>
            </a:prstGeom>
          </p:spPr>
        </p:pic>
        <p:sp>
          <p:nvSpPr>
            <p:cNvPr id="321" name="object 315">
              <a:extLst>
                <a:ext uri="{FF2B5EF4-FFF2-40B4-BE49-F238E27FC236}">
                  <a16:creationId xmlns:a16="http://schemas.microsoft.com/office/drawing/2014/main" id="{B7900073-8B2E-8709-0508-A9E8364DBE8B}"/>
                </a:ext>
              </a:extLst>
            </p:cNvPr>
            <p:cNvSpPr/>
            <p:nvPr/>
          </p:nvSpPr>
          <p:spPr>
            <a:xfrm>
              <a:off x="6723426" y="30832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11" y="0"/>
                  </a:lnTo>
                </a:path>
              </a:pathLst>
            </a:custGeom>
            <a:ln w="3175">
              <a:solidFill>
                <a:srgbClr val="28739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2" name="object 316">
              <a:extLst>
                <a:ext uri="{FF2B5EF4-FFF2-40B4-BE49-F238E27FC236}">
                  <a16:creationId xmlns:a16="http://schemas.microsoft.com/office/drawing/2014/main" id="{C8B18BC2-024E-1EBC-922B-358BA31A6E9E}"/>
                </a:ext>
              </a:extLst>
            </p:cNvPr>
            <p:cNvPicPr/>
            <p:nvPr/>
          </p:nvPicPr>
          <p:blipFill>
            <a:blip r:embed="rId26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3215" y="1152004"/>
              <a:ext cx="218274" cy="469430"/>
            </a:xfrm>
            <a:prstGeom prst="rect">
              <a:avLst/>
            </a:prstGeom>
          </p:spPr>
        </p:pic>
        <p:pic>
          <p:nvPicPr>
            <p:cNvPr id="323" name="object 317">
              <a:extLst>
                <a:ext uri="{FF2B5EF4-FFF2-40B4-BE49-F238E27FC236}">
                  <a16:creationId xmlns:a16="http://schemas.microsoft.com/office/drawing/2014/main" id="{F953305F-8C0B-39EB-EB3B-D11AB42B974E}"/>
                </a:ext>
              </a:extLst>
            </p:cNvPr>
            <p:cNvPicPr/>
            <p:nvPr/>
          </p:nvPicPr>
          <p:blipFill>
            <a:blip r:embed="rId26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3227" y="1177454"/>
              <a:ext cx="144843" cy="359409"/>
            </a:xfrm>
            <a:prstGeom prst="rect">
              <a:avLst/>
            </a:prstGeom>
          </p:spPr>
        </p:pic>
        <p:sp>
          <p:nvSpPr>
            <p:cNvPr id="324" name="object 318">
              <a:extLst>
                <a:ext uri="{FF2B5EF4-FFF2-40B4-BE49-F238E27FC236}">
                  <a16:creationId xmlns:a16="http://schemas.microsoft.com/office/drawing/2014/main" id="{66254BCC-BD3F-400A-7898-2D8C7464E74F}"/>
                </a:ext>
              </a:extLst>
            </p:cNvPr>
            <p:cNvSpPr/>
            <p:nvPr/>
          </p:nvSpPr>
          <p:spPr>
            <a:xfrm>
              <a:off x="6716739" y="1522844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5522" y="3733"/>
                  </a:moveTo>
                  <a:lnTo>
                    <a:pt x="3605" y="3733"/>
                  </a:lnTo>
                  <a:lnTo>
                    <a:pt x="3922" y="3911"/>
                  </a:lnTo>
                  <a:lnTo>
                    <a:pt x="4253" y="4140"/>
                  </a:lnTo>
                  <a:lnTo>
                    <a:pt x="5281" y="4762"/>
                  </a:lnTo>
                  <a:lnTo>
                    <a:pt x="6120" y="4838"/>
                  </a:lnTo>
                  <a:lnTo>
                    <a:pt x="5815" y="4114"/>
                  </a:lnTo>
                  <a:lnTo>
                    <a:pt x="5522" y="3733"/>
                  </a:lnTo>
                  <a:close/>
                </a:path>
                <a:path w="6350" h="5080">
                  <a:moveTo>
                    <a:pt x="265" y="317"/>
                  </a:moveTo>
                  <a:lnTo>
                    <a:pt x="64" y="558"/>
                  </a:lnTo>
                  <a:lnTo>
                    <a:pt x="0" y="2171"/>
                  </a:lnTo>
                  <a:lnTo>
                    <a:pt x="646" y="3759"/>
                  </a:lnTo>
                  <a:lnTo>
                    <a:pt x="1941" y="4267"/>
                  </a:lnTo>
                  <a:lnTo>
                    <a:pt x="3580" y="4546"/>
                  </a:lnTo>
                  <a:lnTo>
                    <a:pt x="3605" y="3733"/>
                  </a:lnTo>
                  <a:lnTo>
                    <a:pt x="5522" y="3733"/>
                  </a:lnTo>
                  <a:lnTo>
                    <a:pt x="5307" y="3454"/>
                  </a:lnTo>
                  <a:lnTo>
                    <a:pt x="5104" y="2781"/>
                  </a:lnTo>
                  <a:lnTo>
                    <a:pt x="5002" y="2171"/>
                  </a:lnTo>
                  <a:lnTo>
                    <a:pt x="4370" y="660"/>
                  </a:lnTo>
                  <a:lnTo>
                    <a:pt x="2132" y="660"/>
                  </a:lnTo>
                  <a:lnTo>
                    <a:pt x="1408" y="647"/>
                  </a:lnTo>
                  <a:lnTo>
                    <a:pt x="938" y="584"/>
                  </a:lnTo>
                  <a:lnTo>
                    <a:pt x="265" y="317"/>
                  </a:lnTo>
                  <a:close/>
                </a:path>
                <a:path w="6350" h="5080">
                  <a:moveTo>
                    <a:pt x="2197" y="651"/>
                  </a:moveTo>
                  <a:lnTo>
                    <a:pt x="4370" y="660"/>
                  </a:lnTo>
                  <a:lnTo>
                    <a:pt x="2197" y="651"/>
                  </a:lnTo>
                  <a:close/>
                </a:path>
                <a:path w="6350" h="5080">
                  <a:moveTo>
                    <a:pt x="4075" y="0"/>
                  </a:moveTo>
                  <a:lnTo>
                    <a:pt x="3351" y="393"/>
                  </a:lnTo>
                  <a:lnTo>
                    <a:pt x="2843" y="558"/>
                  </a:lnTo>
                  <a:lnTo>
                    <a:pt x="2197" y="651"/>
                  </a:lnTo>
                  <a:lnTo>
                    <a:pt x="4370" y="660"/>
                  </a:lnTo>
                  <a:lnTo>
                    <a:pt x="4075" y="0"/>
                  </a:lnTo>
                  <a:close/>
                </a:path>
              </a:pathLst>
            </a:custGeom>
            <a:solidFill>
              <a:srgbClr val="00AF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5" name="object 319">
              <a:extLst>
                <a:ext uri="{FF2B5EF4-FFF2-40B4-BE49-F238E27FC236}">
                  <a16:creationId xmlns:a16="http://schemas.microsoft.com/office/drawing/2014/main" id="{9699940B-16E3-29F9-4D07-1215BF54BA46}"/>
                </a:ext>
              </a:extLst>
            </p:cNvPr>
            <p:cNvPicPr/>
            <p:nvPr/>
          </p:nvPicPr>
          <p:blipFill>
            <a:blip r:embed="rId26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1871" y="1434464"/>
              <a:ext cx="81457" cy="116636"/>
            </a:xfrm>
            <a:prstGeom prst="rect">
              <a:avLst/>
            </a:prstGeom>
          </p:spPr>
        </p:pic>
        <p:pic>
          <p:nvPicPr>
            <p:cNvPr id="326" name="object 320">
              <a:extLst>
                <a:ext uri="{FF2B5EF4-FFF2-40B4-BE49-F238E27FC236}">
                  <a16:creationId xmlns:a16="http://schemas.microsoft.com/office/drawing/2014/main" id="{50E060D2-B53C-4796-D8E0-E53A57589AC0}"/>
                </a:ext>
              </a:extLst>
            </p:cNvPr>
            <p:cNvPicPr/>
            <p:nvPr/>
          </p:nvPicPr>
          <p:blipFill>
            <a:blip r:embed="rId267" cstate="print"/>
            <a:stretch>
              <a:fillRect/>
            </a:stretch>
          </p:blipFill>
          <p:spPr>
            <a:xfrm>
              <a:off x="6597675" y="1388719"/>
              <a:ext cx="55016" cy="92075"/>
            </a:xfrm>
            <a:prstGeom prst="rect">
              <a:avLst/>
            </a:prstGeom>
          </p:spPr>
        </p:pic>
        <p:sp>
          <p:nvSpPr>
            <p:cNvPr id="327" name="object 321">
              <a:extLst>
                <a:ext uri="{FF2B5EF4-FFF2-40B4-BE49-F238E27FC236}">
                  <a16:creationId xmlns:a16="http://schemas.microsoft.com/office/drawing/2014/main" id="{16C11745-284A-7AE2-A306-84A70401D826}"/>
                </a:ext>
              </a:extLst>
            </p:cNvPr>
            <p:cNvSpPr/>
            <p:nvPr/>
          </p:nvSpPr>
          <p:spPr>
            <a:xfrm>
              <a:off x="6643681" y="147129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67B6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8" name="object 322">
              <a:extLst>
                <a:ext uri="{FF2B5EF4-FFF2-40B4-BE49-F238E27FC236}">
                  <a16:creationId xmlns:a16="http://schemas.microsoft.com/office/drawing/2014/main" id="{D295B276-7639-98AC-E595-17310FAC16A8}"/>
                </a:ext>
              </a:extLst>
            </p:cNvPr>
            <p:cNvPicPr/>
            <p:nvPr/>
          </p:nvPicPr>
          <p:blipFill>
            <a:blip r:embed="rId26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4776" y="1305128"/>
              <a:ext cx="166914" cy="312381"/>
            </a:xfrm>
            <a:prstGeom prst="rect">
              <a:avLst/>
            </a:prstGeom>
          </p:spPr>
        </p:pic>
        <p:pic>
          <p:nvPicPr>
            <p:cNvPr id="329" name="object 323">
              <a:extLst>
                <a:ext uri="{FF2B5EF4-FFF2-40B4-BE49-F238E27FC236}">
                  <a16:creationId xmlns:a16="http://schemas.microsoft.com/office/drawing/2014/main" id="{9ECA1A58-3EE1-C3B4-170C-D08D80488BDF}"/>
                </a:ext>
              </a:extLst>
            </p:cNvPr>
            <p:cNvPicPr/>
            <p:nvPr/>
          </p:nvPicPr>
          <p:blipFill>
            <a:blip r:embed="rId26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895" y="1305318"/>
              <a:ext cx="121018" cy="214731"/>
            </a:xfrm>
            <a:prstGeom prst="rect">
              <a:avLst/>
            </a:prstGeom>
          </p:spPr>
        </p:pic>
        <p:pic>
          <p:nvPicPr>
            <p:cNvPr id="330" name="object 324">
              <a:extLst>
                <a:ext uri="{FF2B5EF4-FFF2-40B4-BE49-F238E27FC236}">
                  <a16:creationId xmlns:a16="http://schemas.microsoft.com/office/drawing/2014/main" id="{D625F384-4FFD-FD5D-683A-3FED14804A9A}"/>
                </a:ext>
              </a:extLst>
            </p:cNvPr>
            <p:cNvPicPr/>
            <p:nvPr/>
          </p:nvPicPr>
          <p:blipFill>
            <a:blip r:embed="rId27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8485" y="1182141"/>
              <a:ext cx="207391" cy="342353"/>
            </a:xfrm>
            <a:prstGeom prst="rect">
              <a:avLst/>
            </a:prstGeom>
          </p:spPr>
        </p:pic>
        <p:pic>
          <p:nvPicPr>
            <p:cNvPr id="331" name="object 325">
              <a:extLst>
                <a:ext uri="{FF2B5EF4-FFF2-40B4-BE49-F238E27FC236}">
                  <a16:creationId xmlns:a16="http://schemas.microsoft.com/office/drawing/2014/main" id="{C979FE82-0007-4E16-20DE-78638177D21D}"/>
                </a:ext>
              </a:extLst>
            </p:cNvPr>
            <p:cNvPicPr/>
            <p:nvPr/>
          </p:nvPicPr>
          <p:blipFill>
            <a:blip r:embed="rId27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8651" y="1152004"/>
              <a:ext cx="380923" cy="220129"/>
            </a:xfrm>
            <a:prstGeom prst="rect">
              <a:avLst/>
            </a:prstGeom>
          </p:spPr>
        </p:pic>
        <p:sp>
          <p:nvSpPr>
            <p:cNvPr id="332" name="object 326">
              <a:extLst>
                <a:ext uri="{FF2B5EF4-FFF2-40B4-BE49-F238E27FC236}">
                  <a16:creationId xmlns:a16="http://schemas.microsoft.com/office/drawing/2014/main" id="{BF1C56BE-EF01-21FC-F371-087E2C3062C2}"/>
                </a:ext>
              </a:extLst>
            </p:cNvPr>
            <p:cNvSpPr/>
            <p:nvPr/>
          </p:nvSpPr>
          <p:spPr>
            <a:xfrm>
              <a:off x="6715711" y="1306874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158" y="0"/>
                  </a:lnTo>
                </a:path>
              </a:pathLst>
            </a:custGeom>
            <a:ln w="3175">
              <a:solidFill>
                <a:srgbClr val="C2DD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3" name="object 327">
              <a:extLst>
                <a:ext uri="{FF2B5EF4-FFF2-40B4-BE49-F238E27FC236}">
                  <a16:creationId xmlns:a16="http://schemas.microsoft.com/office/drawing/2014/main" id="{A1DFA075-155A-3D1B-B585-C564EF670CD1}"/>
                </a:ext>
              </a:extLst>
            </p:cNvPr>
            <p:cNvPicPr/>
            <p:nvPr/>
          </p:nvPicPr>
          <p:blipFill>
            <a:blip r:embed="rId27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2236" y="1512696"/>
              <a:ext cx="21069" cy="56388"/>
            </a:xfrm>
            <a:prstGeom prst="rect">
              <a:avLst/>
            </a:prstGeom>
          </p:spPr>
        </p:pic>
        <p:pic>
          <p:nvPicPr>
            <p:cNvPr id="334" name="object 328">
              <a:extLst>
                <a:ext uri="{FF2B5EF4-FFF2-40B4-BE49-F238E27FC236}">
                  <a16:creationId xmlns:a16="http://schemas.microsoft.com/office/drawing/2014/main" id="{3C20B628-9121-8343-4543-8B8592697BE2}"/>
                </a:ext>
              </a:extLst>
            </p:cNvPr>
            <p:cNvPicPr/>
            <p:nvPr/>
          </p:nvPicPr>
          <p:blipFill>
            <a:blip r:embed="rId27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4181" y="1152004"/>
              <a:ext cx="298804" cy="283730"/>
            </a:xfrm>
            <a:prstGeom prst="rect">
              <a:avLst/>
            </a:prstGeom>
          </p:spPr>
        </p:pic>
        <p:pic>
          <p:nvPicPr>
            <p:cNvPr id="335" name="object 329">
              <a:extLst>
                <a:ext uri="{FF2B5EF4-FFF2-40B4-BE49-F238E27FC236}">
                  <a16:creationId xmlns:a16="http://schemas.microsoft.com/office/drawing/2014/main" id="{D9E84F49-B395-6B54-EFE6-34255F6DB660}"/>
                </a:ext>
              </a:extLst>
            </p:cNvPr>
            <p:cNvPicPr/>
            <p:nvPr/>
          </p:nvPicPr>
          <p:blipFill>
            <a:blip r:embed="rId274" cstate="print"/>
            <a:stretch>
              <a:fillRect/>
            </a:stretch>
          </p:blipFill>
          <p:spPr>
            <a:xfrm>
              <a:off x="6723646" y="1469034"/>
              <a:ext cx="65227" cy="95123"/>
            </a:xfrm>
            <a:prstGeom prst="rect">
              <a:avLst/>
            </a:prstGeom>
          </p:spPr>
        </p:pic>
        <p:pic>
          <p:nvPicPr>
            <p:cNvPr id="336" name="object 330">
              <a:extLst>
                <a:ext uri="{FF2B5EF4-FFF2-40B4-BE49-F238E27FC236}">
                  <a16:creationId xmlns:a16="http://schemas.microsoft.com/office/drawing/2014/main" id="{D3780C11-2D97-2688-B8C9-5D05171FF6B1}"/>
                </a:ext>
              </a:extLst>
            </p:cNvPr>
            <p:cNvPicPr/>
            <p:nvPr/>
          </p:nvPicPr>
          <p:blipFill>
            <a:blip r:embed="rId27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7880" y="1152004"/>
              <a:ext cx="54673" cy="63626"/>
            </a:xfrm>
            <a:prstGeom prst="rect">
              <a:avLst/>
            </a:prstGeom>
          </p:spPr>
        </p:pic>
        <p:pic>
          <p:nvPicPr>
            <p:cNvPr id="337" name="object 331">
              <a:extLst>
                <a:ext uri="{FF2B5EF4-FFF2-40B4-BE49-F238E27FC236}">
                  <a16:creationId xmlns:a16="http://schemas.microsoft.com/office/drawing/2014/main" id="{903EE713-0134-8DDB-ED5B-125270572C1B}"/>
                </a:ext>
              </a:extLst>
            </p:cNvPr>
            <p:cNvPicPr/>
            <p:nvPr/>
          </p:nvPicPr>
          <p:blipFill>
            <a:blip r:embed="rId27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5757" y="1152004"/>
              <a:ext cx="32727" cy="29349"/>
            </a:xfrm>
            <a:prstGeom prst="rect">
              <a:avLst/>
            </a:prstGeom>
          </p:spPr>
        </p:pic>
        <p:pic>
          <p:nvPicPr>
            <p:cNvPr id="338" name="object 332">
              <a:extLst>
                <a:ext uri="{FF2B5EF4-FFF2-40B4-BE49-F238E27FC236}">
                  <a16:creationId xmlns:a16="http://schemas.microsoft.com/office/drawing/2014/main" id="{3CE9AC77-F4FE-259F-ABD8-A60D065A5A1C}"/>
                </a:ext>
              </a:extLst>
            </p:cNvPr>
            <p:cNvPicPr/>
            <p:nvPr/>
          </p:nvPicPr>
          <p:blipFill>
            <a:blip r:embed="rId27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6179" y="1152093"/>
              <a:ext cx="206489" cy="148971"/>
            </a:xfrm>
            <a:prstGeom prst="rect">
              <a:avLst/>
            </a:prstGeom>
          </p:spPr>
        </p:pic>
        <p:sp>
          <p:nvSpPr>
            <p:cNvPr id="339" name="object 333">
              <a:extLst>
                <a:ext uri="{FF2B5EF4-FFF2-40B4-BE49-F238E27FC236}">
                  <a16:creationId xmlns:a16="http://schemas.microsoft.com/office/drawing/2014/main" id="{BD6C08AD-A47B-2F7F-2A47-4A14C2C54999}"/>
                </a:ext>
              </a:extLst>
            </p:cNvPr>
            <p:cNvSpPr/>
            <p:nvPr/>
          </p:nvSpPr>
          <p:spPr>
            <a:xfrm>
              <a:off x="6772363" y="1279893"/>
              <a:ext cx="3175" cy="5715"/>
            </a:xfrm>
            <a:custGeom>
              <a:avLst/>
              <a:gdLst/>
              <a:ahLst/>
              <a:cxnLst/>
              <a:rect l="l" t="t" r="r" b="b"/>
              <a:pathLst>
                <a:path w="3175" h="5715">
                  <a:moveTo>
                    <a:pt x="0" y="0"/>
                  </a:moveTo>
                  <a:lnTo>
                    <a:pt x="203" y="2984"/>
                  </a:lnTo>
                  <a:lnTo>
                    <a:pt x="304" y="5283"/>
                  </a:lnTo>
                  <a:lnTo>
                    <a:pt x="2705" y="3644"/>
                  </a:lnTo>
                  <a:lnTo>
                    <a:pt x="889" y="1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CE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0" name="object 334">
              <a:extLst>
                <a:ext uri="{FF2B5EF4-FFF2-40B4-BE49-F238E27FC236}">
                  <a16:creationId xmlns:a16="http://schemas.microsoft.com/office/drawing/2014/main" id="{E52C17F4-83C6-1F43-C747-F99F220F0BFB}"/>
                </a:ext>
              </a:extLst>
            </p:cNvPr>
            <p:cNvPicPr/>
            <p:nvPr/>
          </p:nvPicPr>
          <p:blipFill>
            <a:blip r:embed="rId27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4904" y="1152004"/>
              <a:ext cx="141477" cy="175729"/>
            </a:xfrm>
            <a:prstGeom prst="rect">
              <a:avLst/>
            </a:prstGeom>
          </p:spPr>
        </p:pic>
        <p:sp>
          <p:nvSpPr>
            <p:cNvPr id="341" name="object 335">
              <a:extLst>
                <a:ext uri="{FF2B5EF4-FFF2-40B4-BE49-F238E27FC236}">
                  <a16:creationId xmlns:a16="http://schemas.microsoft.com/office/drawing/2014/main" id="{D5029689-37DA-D1C5-51AD-1C78ED78CE98}"/>
                </a:ext>
              </a:extLst>
            </p:cNvPr>
            <p:cNvSpPr/>
            <p:nvPr/>
          </p:nvSpPr>
          <p:spPr>
            <a:xfrm>
              <a:off x="6718782" y="130630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863" y="0"/>
                  </a:lnTo>
                </a:path>
              </a:pathLst>
            </a:custGeom>
            <a:ln w="3175">
              <a:solidFill>
                <a:srgbClr val="88C6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2" name="object 336">
              <a:extLst>
                <a:ext uri="{FF2B5EF4-FFF2-40B4-BE49-F238E27FC236}">
                  <a16:creationId xmlns:a16="http://schemas.microsoft.com/office/drawing/2014/main" id="{81D45247-E448-98E8-AC0B-A95CC29E3A91}"/>
                </a:ext>
              </a:extLst>
            </p:cNvPr>
            <p:cNvPicPr/>
            <p:nvPr/>
          </p:nvPicPr>
          <p:blipFill>
            <a:blip r:embed="rId279" cstate="print"/>
            <a:stretch>
              <a:fillRect/>
            </a:stretch>
          </p:blipFill>
          <p:spPr>
            <a:xfrm>
              <a:off x="6755701" y="1171054"/>
              <a:ext cx="5892" cy="6451"/>
            </a:xfrm>
            <a:prstGeom prst="rect">
              <a:avLst/>
            </a:prstGeom>
          </p:spPr>
        </p:pic>
        <p:pic>
          <p:nvPicPr>
            <p:cNvPr id="343" name="object 337">
              <a:extLst>
                <a:ext uri="{FF2B5EF4-FFF2-40B4-BE49-F238E27FC236}">
                  <a16:creationId xmlns:a16="http://schemas.microsoft.com/office/drawing/2014/main" id="{286B0FC3-BB35-C103-C00F-D3328DA6E8E6}"/>
                </a:ext>
              </a:extLst>
            </p:cNvPr>
            <p:cNvPicPr/>
            <p:nvPr/>
          </p:nvPicPr>
          <p:blipFill>
            <a:blip r:embed="rId28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2836" y="1188084"/>
              <a:ext cx="94233" cy="163042"/>
            </a:xfrm>
            <a:prstGeom prst="rect">
              <a:avLst/>
            </a:prstGeom>
          </p:spPr>
        </p:pic>
        <p:pic>
          <p:nvPicPr>
            <p:cNvPr id="344" name="object 338">
              <a:extLst>
                <a:ext uri="{FF2B5EF4-FFF2-40B4-BE49-F238E27FC236}">
                  <a16:creationId xmlns:a16="http://schemas.microsoft.com/office/drawing/2014/main" id="{93800500-BD28-D97F-47B2-68036532AE0C}"/>
                </a:ext>
              </a:extLst>
            </p:cNvPr>
            <p:cNvPicPr/>
            <p:nvPr/>
          </p:nvPicPr>
          <p:blipFill>
            <a:blip r:embed="rId281" cstate="print"/>
            <a:stretch>
              <a:fillRect/>
            </a:stretch>
          </p:blipFill>
          <p:spPr>
            <a:xfrm>
              <a:off x="4978641" y="2488590"/>
              <a:ext cx="101422" cy="439178"/>
            </a:xfrm>
            <a:prstGeom prst="rect">
              <a:avLst/>
            </a:prstGeom>
          </p:spPr>
        </p:pic>
        <p:pic>
          <p:nvPicPr>
            <p:cNvPr id="345" name="object 339">
              <a:extLst>
                <a:ext uri="{FF2B5EF4-FFF2-40B4-BE49-F238E27FC236}">
                  <a16:creationId xmlns:a16="http://schemas.microsoft.com/office/drawing/2014/main" id="{17935D5A-4F04-09E0-C1F5-01D881A88AA0}"/>
                </a:ext>
              </a:extLst>
            </p:cNvPr>
            <p:cNvPicPr/>
            <p:nvPr/>
          </p:nvPicPr>
          <p:blipFill>
            <a:blip r:embed="rId28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0063" y="1756676"/>
              <a:ext cx="204343" cy="1189659"/>
            </a:xfrm>
            <a:prstGeom prst="rect">
              <a:avLst/>
            </a:prstGeom>
          </p:spPr>
        </p:pic>
        <p:pic>
          <p:nvPicPr>
            <p:cNvPr id="346" name="object 340">
              <a:extLst>
                <a:ext uri="{FF2B5EF4-FFF2-40B4-BE49-F238E27FC236}">
                  <a16:creationId xmlns:a16="http://schemas.microsoft.com/office/drawing/2014/main" id="{872F2334-9C52-B2B8-D2D8-DBDA3DE61DBA}"/>
                </a:ext>
              </a:extLst>
            </p:cNvPr>
            <p:cNvPicPr/>
            <p:nvPr/>
          </p:nvPicPr>
          <p:blipFill>
            <a:blip r:embed="rId283" cstate="print"/>
            <a:stretch>
              <a:fillRect/>
            </a:stretch>
          </p:blipFill>
          <p:spPr>
            <a:xfrm>
              <a:off x="5183619" y="1280693"/>
              <a:ext cx="103238" cy="476618"/>
            </a:xfrm>
            <a:prstGeom prst="rect">
              <a:avLst/>
            </a:prstGeom>
          </p:spPr>
        </p:pic>
        <p:pic>
          <p:nvPicPr>
            <p:cNvPr id="347" name="object 341">
              <a:extLst>
                <a:ext uri="{FF2B5EF4-FFF2-40B4-BE49-F238E27FC236}">
                  <a16:creationId xmlns:a16="http://schemas.microsoft.com/office/drawing/2014/main" id="{25E5A5FF-7CCE-5298-F2DB-4C8EE3C01633}"/>
                </a:ext>
              </a:extLst>
            </p:cNvPr>
            <p:cNvPicPr/>
            <p:nvPr/>
          </p:nvPicPr>
          <p:blipFill>
            <a:blip r:embed="rId284" cstate="print"/>
            <a:stretch>
              <a:fillRect/>
            </a:stretch>
          </p:blipFill>
          <p:spPr>
            <a:xfrm>
              <a:off x="5208905" y="1755663"/>
              <a:ext cx="76073" cy="79702"/>
            </a:xfrm>
            <a:prstGeom prst="rect">
              <a:avLst/>
            </a:prstGeom>
          </p:spPr>
        </p:pic>
        <p:pic>
          <p:nvPicPr>
            <p:cNvPr id="348" name="object 342">
              <a:extLst>
                <a:ext uri="{FF2B5EF4-FFF2-40B4-BE49-F238E27FC236}">
                  <a16:creationId xmlns:a16="http://schemas.microsoft.com/office/drawing/2014/main" id="{91B9D1E7-0C81-B6C4-78E7-A3091043764E}"/>
                </a:ext>
              </a:extLst>
            </p:cNvPr>
            <p:cNvPicPr/>
            <p:nvPr/>
          </p:nvPicPr>
          <p:blipFill>
            <a:blip r:embed="rId285" cstate="print"/>
            <a:stretch>
              <a:fillRect/>
            </a:stretch>
          </p:blipFill>
          <p:spPr>
            <a:xfrm>
              <a:off x="5041265" y="1777665"/>
              <a:ext cx="243459" cy="82503"/>
            </a:xfrm>
            <a:prstGeom prst="rect">
              <a:avLst/>
            </a:prstGeom>
          </p:spPr>
        </p:pic>
        <p:pic>
          <p:nvPicPr>
            <p:cNvPr id="349" name="object 343">
              <a:extLst>
                <a:ext uri="{FF2B5EF4-FFF2-40B4-BE49-F238E27FC236}">
                  <a16:creationId xmlns:a16="http://schemas.microsoft.com/office/drawing/2014/main" id="{51A8FEF1-A6C4-9380-0164-79FDCC40A96E}"/>
                </a:ext>
              </a:extLst>
            </p:cNvPr>
            <p:cNvPicPr/>
            <p:nvPr/>
          </p:nvPicPr>
          <p:blipFill>
            <a:blip r:embed="rId28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7371" y="2347620"/>
              <a:ext cx="306412" cy="163827"/>
            </a:xfrm>
            <a:prstGeom prst="rect">
              <a:avLst/>
            </a:prstGeom>
          </p:spPr>
        </p:pic>
        <p:pic>
          <p:nvPicPr>
            <p:cNvPr id="350" name="object 344">
              <a:extLst>
                <a:ext uri="{FF2B5EF4-FFF2-40B4-BE49-F238E27FC236}">
                  <a16:creationId xmlns:a16="http://schemas.microsoft.com/office/drawing/2014/main" id="{2415E948-26C8-9795-AC92-66CE3BD0111A}"/>
                </a:ext>
              </a:extLst>
            </p:cNvPr>
            <p:cNvPicPr/>
            <p:nvPr/>
          </p:nvPicPr>
          <p:blipFill>
            <a:blip r:embed="rId28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8702" y="1371345"/>
              <a:ext cx="124917" cy="407969"/>
            </a:xfrm>
            <a:prstGeom prst="rect">
              <a:avLst/>
            </a:prstGeom>
          </p:spPr>
        </p:pic>
        <p:pic>
          <p:nvPicPr>
            <p:cNvPr id="351" name="object 345">
              <a:extLst>
                <a:ext uri="{FF2B5EF4-FFF2-40B4-BE49-F238E27FC236}">
                  <a16:creationId xmlns:a16="http://schemas.microsoft.com/office/drawing/2014/main" id="{C5BED792-E2DC-B262-6D12-EA74D6906E58}"/>
                </a:ext>
              </a:extLst>
            </p:cNvPr>
            <p:cNvPicPr/>
            <p:nvPr/>
          </p:nvPicPr>
          <p:blipFill>
            <a:blip r:embed="rId28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6914" y="1836102"/>
              <a:ext cx="307746" cy="1081341"/>
            </a:xfrm>
            <a:prstGeom prst="rect">
              <a:avLst/>
            </a:prstGeom>
          </p:spPr>
        </p:pic>
        <p:sp>
          <p:nvSpPr>
            <p:cNvPr id="352" name="object 346">
              <a:extLst>
                <a:ext uri="{FF2B5EF4-FFF2-40B4-BE49-F238E27FC236}">
                  <a16:creationId xmlns:a16="http://schemas.microsoft.com/office/drawing/2014/main" id="{D882A823-E349-9EE9-6C75-65C66D6D21D4}"/>
                </a:ext>
              </a:extLst>
            </p:cNvPr>
            <p:cNvSpPr/>
            <p:nvPr/>
          </p:nvSpPr>
          <p:spPr>
            <a:xfrm>
              <a:off x="4977638" y="2394749"/>
              <a:ext cx="6985" cy="11430"/>
            </a:xfrm>
            <a:custGeom>
              <a:avLst/>
              <a:gdLst/>
              <a:ahLst/>
              <a:cxnLst/>
              <a:rect l="l" t="t" r="r" b="b"/>
              <a:pathLst>
                <a:path w="6985" h="11430">
                  <a:moveTo>
                    <a:pt x="0" y="0"/>
                  </a:moveTo>
                  <a:lnTo>
                    <a:pt x="88" y="11417"/>
                  </a:lnTo>
                  <a:lnTo>
                    <a:pt x="3162" y="10617"/>
                  </a:lnTo>
                  <a:lnTo>
                    <a:pt x="5435" y="9525"/>
                  </a:lnTo>
                  <a:lnTo>
                    <a:pt x="6578" y="8432"/>
                  </a:lnTo>
                  <a:lnTo>
                    <a:pt x="5753" y="7442"/>
                  </a:lnTo>
                  <a:lnTo>
                    <a:pt x="3975" y="6172"/>
                  </a:lnTo>
                  <a:lnTo>
                    <a:pt x="952" y="5359"/>
                  </a:lnTo>
                  <a:lnTo>
                    <a:pt x="2171" y="4673"/>
                  </a:lnTo>
                  <a:lnTo>
                    <a:pt x="3162" y="3949"/>
                  </a:lnTo>
                  <a:lnTo>
                    <a:pt x="3924" y="3238"/>
                  </a:lnTo>
                  <a:lnTo>
                    <a:pt x="3098" y="2235"/>
                  </a:lnTo>
                  <a:lnTo>
                    <a:pt x="1816" y="1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3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3" name="object 347">
              <a:extLst>
                <a:ext uri="{FF2B5EF4-FFF2-40B4-BE49-F238E27FC236}">
                  <a16:creationId xmlns:a16="http://schemas.microsoft.com/office/drawing/2014/main" id="{137BE752-338B-BFA4-0982-64DBCF3F9829}"/>
                </a:ext>
              </a:extLst>
            </p:cNvPr>
            <p:cNvPicPr/>
            <p:nvPr/>
          </p:nvPicPr>
          <p:blipFill>
            <a:blip r:embed="rId28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6914" y="2192438"/>
              <a:ext cx="306933" cy="530986"/>
            </a:xfrm>
            <a:prstGeom prst="rect">
              <a:avLst/>
            </a:prstGeom>
          </p:spPr>
        </p:pic>
        <p:pic>
          <p:nvPicPr>
            <p:cNvPr id="354" name="object 348">
              <a:extLst>
                <a:ext uri="{FF2B5EF4-FFF2-40B4-BE49-F238E27FC236}">
                  <a16:creationId xmlns:a16="http://schemas.microsoft.com/office/drawing/2014/main" id="{68D5991E-807E-FCD3-7D74-F1A5C58ADD07}"/>
                </a:ext>
              </a:extLst>
            </p:cNvPr>
            <p:cNvPicPr/>
            <p:nvPr/>
          </p:nvPicPr>
          <p:blipFill>
            <a:blip r:embed="rId29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7180" y="3550818"/>
              <a:ext cx="9105" cy="11074"/>
            </a:xfrm>
            <a:prstGeom prst="rect">
              <a:avLst/>
            </a:prstGeom>
          </p:spPr>
        </p:pic>
        <p:pic>
          <p:nvPicPr>
            <p:cNvPr id="355" name="object 349">
              <a:extLst>
                <a:ext uri="{FF2B5EF4-FFF2-40B4-BE49-F238E27FC236}">
                  <a16:creationId xmlns:a16="http://schemas.microsoft.com/office/drawing/2014/main" id="{2782932B-38C8-2912-3922-F08446359D2D}"/>
                </a:ext>
              </a:extLst>
            </p:cNvPr>
            <p:cNvPicPr/>
            <p:nvPr/>
          </p:nvPicPr>
          <p:blipFill>
            <a:blip r:embed="rId291" cstate="print"/>
            <a:stretch>
              <a:fillRect/>
            </a:stretch>
          </p:blipFill>
          <p:spPr>
            <a:xfrm>
              <a:off x="5210911" y="1152004"/>
              <a:ext cx="76758" cy="149364"/>
            </a:xfrm>
            <a:prstGeom prst="rect">
              <a:avLst/>
            </a:prstGeom>
          </p:spPr>
        </p:pic>
        <p:pic>
          <p:nvPicPr>
            <p:cNvPr id="356" name="object 350">
              <a:extLst>
                <a:ext uri="{FF2B5EF4-FFF2-40B4-BE49-F238E27FC236}">
                  <a16:creationId xmlns:a16="http://schemas.microsoft.com/office/drawing/2014/main" id="{7022BF44-DA94-3984-753C-1923023FAA37}"/>
                </a:ext>
              </a:extLst>
            </p:cNvPr>
            <p:cNvPicPr/>
            <p:nvPr/>
          </p:nvPicPr>
          <p:blipFill>
            <a:blip r:embed="rId29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3796" y="1302753"/>
              <a:ext cx="113423" cy="1651000"/>
            </a:xfrm>
            <a:prstGeom prst="rect">
              <a:avLst/>
            </a:prstGeom>
          </p:spPr>
        </p:pic>
        <p:sp>
          <p:nvSpPr>
            <p:cNvPr id="357" name="object 351">
              <a:extLst>
                <a:ext uri="{FF2B5EF4-FFF2-40B4-BE49-F238E27FC236}">
                  <a16:creationId xmlns:a16="http://schemas.microsoft.com/office/drawing/2014/main" id="{FA766775-E40C-E8D1-24F4-6012F0D62017}"/>
                </a:ext>
              </a:extLst>
            </p:cNvPr>
            <p:cNvSpPr/>
            <p:nvPr/>
          </p:nvSpPr>
          <p:spPr>
            <a:xfrm>
              <a:off x="5386438" y="2398306"/>
              <a:ext cx="5080" cy="15875"/>
            </a:xfrm>
            <a:custGeom>
              <a:avLst/>
              <a:gdLst/>
              <a:ahLst/>
              <a:cxnLst/>
              <a:rect l="l" t="t" r="r" b="b"/>
              <a:pathLst>
                <a:path w="5079" h="15875">
                  <a:moveTo>
                    <a:pt x="2146" y="3835"/>
                  </a:moveTo>
                  <a:lnTo>
                    <a:pt x="1524" y="3848"/>
                  </a:lnTo>
                  <a:lnTo>
                    <a:pt x="1498" y="4114"/>
                  </a:lnTo>
                  <a:lnTo>
                    <a:pt x="2298" y="4762"/>
                  </a:lnTo>
                  <a:lnTo>
                    <a:pt x="3187" y="5575"/>
                  </a:lnTo>
                  <a:lnTo>
                    <a:pt x="2857" y="6959"/>
                  </a:lnTo>
                  <a:lnTo>
                    <a:pt x="812" y="8915"/>
                  </a:lnTo>
                  <a:lnTo>
                    <a:pt x="850" y="9359"/>
                  </a:lnTo>
                  <a:lnTo>
                    <a:pt x="2171" y="9131"/>
                  </a:lnTo>
                  <a:lnTo>
                    <a:pt x="3136" y="8724"/>
                  </a:lnTo>
                  <a:lnTo>
                    <a:pt x="3937" y="8229"/>
                  </a:lnTo>
                  <a:lnTo>
                    <a:pt x="4557" y="3987"/>
                  </a:lnTo>
                  <a:lnTo>
                    <a:pt x="3086" y="3987"/>
                  </a:lnTo>
                  <a:lnTo>
                    <a:pt x="2146" y="3835"/>
                  </a:lnTo>
                  <a:close/>
                </a:path>
                <a:path w="5079" h="15875">
                  <a:moveTo>
                    <a:pt x="63" y="0"/>
                  </a:moveTo>
                  <a:lnTo>
                    <a:pt x="0" y="253"/>
                  </a:lnTo>
                  <a:lnTo>
                    <a:pt x="749" y="876"/>
                  </a:lnTo>
                  <a:lnTo>
                    <a:pt x="2311" y="2362"/>
                  </a:lnTo>
                  <a:lnTo>
                    <a:pt x="3086" y="3238"/>
                  </a:lnTo>
                  <a:lnTo>
                    <a:pt x="3086" y="3987"/>
                  </a:lnTo>
                  <a:lnTo>
                    <a:pt x="4557" y="3987"/>
                  </a:lnTo>
                  <a:lnTo>
                    <a:pt x="4914" y="1549"/>
                  </a:lnTo>
                  <a:lnTo>
                    <a:pt x="3721" y="761"/>
                  </a:lnTo>
                  <a:lnTo>
                    <a:pt x="2260" y="76"/>
                  </a:lnTo>
                  <a:lnTo>
                    <a:pt x="63" y="0"/>
                  </a:lnTo>
                  <a:close/>
                </a:path>
                <a:path w="5079" h="15875">
                  <a:moveTo>
                    <a:pt x="3022" y="14439"/>
                  </a:moveTo>
                  <a:lnTo>
                    <a:pt x="2539" y="15074"/>
                  </a:lnTo>
                  <a:lnTo>
                    <a:pt x="2578" y="15303"/>
                  </a:lnTo>
                  <a:lnTo>
                    <a:pt x="2908" y="15252"/>
                  </a:lnTo>
                  <a:lnTo>
                    <a:pt x="3022" y="14439"/>
                  </a:lnTo>
                  <a:close/>
                </a:path>
              </a:pathLst>
            </a:custGeom>
            <a:solidFill>
              <a:srgbClr val="5A96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8" name="object 352">
              <a:extLst>
                <a:ext uri="{FF2B5EF4-FFF2-40B4-BE49-F238E27FC236}">
                  <a16:creationId xmlns:a16="http://schemas.microsoft.com/office/drawing/2014/main" id="{19FE0283-B246-7529-6718-7EC03AC540A3}"/>
                </a:ext>
              </a:extLst>
            </p:cNvPr>
            <p:cNvPicPr/>
            <p:nvPr/>
          </p:nvPicPr>
          <p:blipFill>
            <a:blip r:embed="rId29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3796" y="2281275"/>
              <a:ext cx="113423" cy="169824"/>
            </a:xfrm>
            <a:prstGeom prst="rect">
              <a:avLst/>
            </a:prstGeom>
          </p:spPr>
        </p:pic>
        <p:pic>
          <p:nvPicPr>
            <p:cNvPr id="359" name="object 353">
              <a:extLst>
                <a:ext uri="{FF2B5EF4-FFF2-40B4-BE49-F238E27FC236}">
                  <a16:creationId xmlns:a16="http://schemas.microsoft.com/office/drawing/2014/main" id="{B64C81BE-358B-EE3E-A081-B69C395D3B7A}"/>
                </a:ext>
              </a:extLst>
            </p:cNvPr>
            <p:cNvPicPr/>
            <p:nvPr/>
          </p:nvPicPr>
          <p:blipFill>
            <a:blip r:embed="rId294" cstate="print"/>
            <a:stretch>
              <a:fillRect/>
            </a:stretch>
          </p:blipFill>
          <p:spPr>
            <a:xfrm>
              <a:off x="5286870" y="1152004"/>
              <a:ext cx="100926" cy="171284"/>
            </a:xfrm>
            <a:prstGeom prst="rect">
              <a:avLst/>
            </a:prstGeom>
          </p:spPr>
        </p:pic>
        <p:pic>
          <p:nvPicPr>
            <p:cNvPr id="360" name="object 354">
              <a:extLst>
                <a:ext uri="{FF2B5EF4-FFF2-40B4-BE49-F238E27FC236}">
                  <a16:creationId xmlns:a16="http://schemas.microsoft.com/office/drawing/2014/main" id="{F32B8485-3B24-D611-9733-29E3AB2388BB}"/>
                </a:ext>
              </a:extLst>
            </p:cNvPr>
            <p:cNvPicPr/>
            <p:nvPr/>
          </p:nvPicPr>
          <p:blipFill>
            <a:blip r:embed="rId29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7797" y="1323289"/>
              <a:ext cx="138379" cy="1028941"/>
            </a:xfrm>
            <a:prstGeom prst="rect">
              <a:avLst/>
            </a:prstGeom>
          </p:spPr>
        </p:pic>
        <p:pic>
          <p:nvPicPr>
            <p:cNvPr id="361" name="object 355">
              <a:extLst>
                <a:ext uri="{FF2B5EF4-FFF2-40B4-BE49-F238E27FC236}">
                  <a16:creationId xmlns:a16="http://schemas.microsoft.com/office/drawing/2014/main" id="{278F81DC-899A-DAC9-B423-F135A9D75B9E}"/>
                </a:ext>
              </a:extLst>
            </p:cNvPr>
            <p:cNvPicPr/>
            <p:nvPr/>
          </p:nvPicPr>
          <p:blipFill>
            <a:blip r:embed="rId296" cstate="print"/>
            <a:stretch>
              <a:fillRect/>
            </a:stretch>
          </p:blipFill>
          <p:spPr>
            <a:xfrm>
              <a:off x="5396471" y="2286037"/>
              <a:ext cx="10972" cy="69747"/>
            </a:xfrm>
            <a:prstGeom prst="rect">
              <a:avLst/>
            </a:prstGeom>
          </p:spPr>
        </p:pic>
        <p:pic>
          <p:nvPicPr>
            <p:cNvPr id="362" name="object 356">
              <a:extLst>
                <a:ext uri="{FF2B5EF4-FFF2-40B4-BE49-F238E27FC236}">
                  <a16:creationId xmlns:a16="http://schemas.microsoft.com/office/drawing/2014/main" id="{291EB17F-0B47-21FB-2D5E-73EF065A20FC}"/>
                </a:ext>
              </a:extLst>
            </p:cNvPr>
            <p:cNvPicPr/>
            <p:nvPr/>
          </p:nvPicPr>
          <p:blipFill>
            <a:blip r:embed="rId297" cstate="print"/>
            <a:stretch>
              <a:fillRect/>
            </a:stretch>
          </p:blipFill>
          <p:spPr>
            <a:xfrm>
              <a:off x="5386527" y="1152004"/>
              <a:ext cx="160934" cy="191198"/>
            </a:xfrm>
            <a:prstGeom prst="rect">
              <a:avLst/>
            </a:prstGeom>
          </p:spPr>
        </p:pic>
        <p:pic>
          <p:nvPicPr>
            <p:cNvPr id="363" name="object 357">
              <a:extLst>
                <a:ext uri="{FF2B5EF4-FFF2-40B4-BE49-F238E27FC236}">
                  <a16:creationId xmlns:a16="http://schemas.microsoft.com/office/drawing/2014/main" id="{DE6F1C7C-B726-418A-9015-70EE0940B6B0}"/>
                </a:ext>
              </a:extLst>
            </p:cNvPr>
            <p:cNvPicPr/>
            <p:nvPr/>
          </p:nvPicPr>
          <p:blipFill>
            <a:blip r:embed="rId298" cstate="print"/>
            <a:stretch>
              <a:fillRect/>
            </a:stretch>
          </p:blipFill>
          <p:spPr>
            <a:xfrm>
              <a:off x="4977269" y="1242999"/>
              <a:ext cx="233641" cy="795820"/>
            </a:xfrm>
            <a:prstGeom prst="rect">
              <a:avLst/>
            </a:prstGeom>
          </p:spPr>
        </p:pic>
        <p:pic>
          <p:nvPicPr>
            <p:cNvPr id="364" name="object 358">
              <a:extLst>
                <a:ext uri="{FF2B5EF4-FFF2-40B4-BE49-F238E27FC236}">
                  <a16:creationId xmlns:a16="http://schemas.microsoft.com/office/drawing/2014/main" id="{77FA6A02-5241-1297-62B9-6CF9FB3752FC}"/>
                </a:ext>
              </a:extLst>
            </p:cNvPr>
            <p:cNvPicPr/>
            <p:nvPr/>
          </p:nvPicPr>
          <p:blipFill>
            <a:blip r:embed="rId299" cstate="print"/>
            <a:stretch>
              <a:fillRect/>
            </a:stretch>
          </p:blipFill>
          <p:spPr>
            <a:xfrm>
              <a:off x="5097729" y="1152004"/>
              <a:ext cx="151637" cy="128689"/>
            </a:xfrm>
            <a:prstGeom prst="rect">
              <a:avLst/>
            </a:prstGeom>
          </p:spPr>
        </p:pic>
        <p:pic>
          <p:nvPicPr>
            <p:cNvPr id="365" name="object 359">
              <a:extLst>
                <a:ext uri="{FF2B5EF4-FFF2-40B4-BE49-F238E27FC236}">
                  <a16:creationId xmlns:a16="http://schemas.microsoft.com/office/drawing/2014/main" id="{8F765A27-E42A-6087-B0D0-9FEAF8ADD592}"/>
                </a:ext>
              </a:extLst>
            </p:cNvPr>
            <p:cNvPicPr/>
            <p:nvPr/>
          </p:nvPicPr>
          <p:blipFill>
            <a:blip r:embed="rId300" cstate="print"/>
            <a:stretch>
              <a:fillRect/>
            </a:stretch>
          </p:blipFill>
          <p:spPr>
            <a:xfrm>
              <a:off x="4978742" y="1199997"/>
              <a:ext cx="118986" cy="664146"/>
            </a:xfrm>
            <a:prstGeom prst="rect">
              <a:avLst/>
            </a:prstGeom>
          </p:spPr>
        </p:pic>
        <p:pic>
          <p:nvPicPr>
            <p:cNvPr id="366" name="object 360">
              <a:extLst>
                <a:ext uri="{FF2B5EF4-FFF2-40B4-BE49-F238E27FC236}">
                  <a16:creationId xmlns:a16="http://schemas.microsoft.com/office/drawing/2014/main" id="{B7A392C0-3680-9FEB-6C5F-31067B0C1ED5}"/>
                </a:ext>
              </a:extLst>
            </p:cNvPr>
            <p:cNvPicPr/>
            <p:nvPr/>
          </p:nvPicPr>
          <p:blipFill>
            <a:blip r:embed="rId301" cstate="print"/>
            <a:stretch>
              <a:fillRect/>
            </a:stretch>
          </p:blipFill>
          <p:spPr>
            <a:xfrm>
              <a:off x="4991773" y="1152004"/>
              <a:ext cx="123228" cy="90995"/>
            </a:xfrm>
            <a:prstGeom prst="rect">
              <a:avLst/>
            </a:prstGeom>
          </p:spPr>
        </p:pic>
        <p:pic>
          <p:nvPicPr>
            <p:cNvPr id="367" name="object 361">
              <a:extLst>
                <a:ext uri="{FF2B5EF4-FFF2-40B4-BE49-F238E27FC236}">
                  <a16:creationId xmlns:a16="http://schemas.microsoft.com/office/drawing/2014/main" id="{6214C7F8-9207-760D-ECE6-2F9D755EE963}"/>
                </a:ext>
              </a:extLst>
            </p:cNvPr>
            <p:cNvPicPr/>
            <p:nvPr/>
          </p:nvPicPr>
          <p:blipFill>
            <a:blip r:embed="rId302" cstate="print"/>
            <a:stretch>
              <a:fillRect/>
            </a:stretch>
          </p:blipFill>
          <p:spPr>
            <a:xfrm>
              <a:off x="4929657" y="4521288"/>
              <a:ext cx="113626" cy="187655"/>
            </a:xfrm>
            <a:prstGeom prst="rect">
              <a:avLst/>
            </a:prstGeom>
          </p:spPr>
        </p:pic>
        <p:pic>
          <p:nvPicPr>
            <p:cNvPr id="368" name="object 362">
              <a:extLst>
                <a:ext uri="{FF2B5EF4-FFF2-40B4-BE49-F238E27FC236}">
                  <a16:creationId xmlns:a16="http://schemas.microsoft.com/office/drawing/2014/main" id="{A1184B69-2B0E-013A-7126-199991EBEE98}"/>
                </a:ext>
              </a:extLst>
            </p:cNvPr>
            <p:cNvPicPr/>
            <p:nvPr/>
          </p:nvPicPr>
          <p:blipFill>
            <a:blip r:embed="rId303" cstate="print"/>
            <a:stretch>
              <a:fillRect/>
            </a:stretch>
          </p:blipFill>
          <p:spPr>
            <a:xfrm>
              <a:off x="5013845" y="4556480"/>
              <a:ext cx="16040" cy="92176"/>
            </a:xfrm>
            <a:prstGeom prst="rect">
              <a:avLst/>
            </a:prstGeom>
          </p:spPr>
        </p:pic>
        <p:pic>
          <p:nvPicPr>
            <p:cNvPr id="369" name="object 363">
              <a:extLst>
                <a:ext uri="{FF2B5EF4-FFF2-40B4-BE49-F238E27FC236}">
                  <a16:creationId xmlns:a16="http://schemas.microsoft.com/office/drawing/2014/main" id="{FE309BA4-EB6D-A0D5-4EBE-88E0BC0CF6A1}"/>
                </a:ext>
              </a:extLst>
            </p:cNvPr>
            <p:cNvPicPr/>
            <p:nvPr/>
          </p:nvPicPr>
          <p:blipFill>
            <a:blip r:embed="rId304" cstate="print"/>
            <a:stretch>
              <a:fillRect/>
            </a:stretch>
          </p:blipFill>
          <p:spPr>
            <a:xfrm>
              <a:off x="5163108" y="4558118"/>
              <a:ext cx="112852" cy="176961"/>
            </a:xfrm>
            <a:prstGeom prst="rect">
              <a:avLst/>
            </a:prstGeom>
          </p:spPr>
        </p:pic>
        <p:pic>
          <p:nvPicPr>
            <p:cNvPr id="370" name="object 364">
              <a:extLst>
                <a:ext uri="{FF2B5EF4-FFF2-40B4-BE49-F238E27FC236}">
                  <a16:creationId xmlns:a16="http://schemas.microsoft.com/office/drawing/2014/main" id="{EDC72BA7-33B3-F969-1495-42099A8220EC}"/>
                </a:ext>
              </a:extLst>
            </p:cNvPr>
            <p:cNvPicPr/>
            <p:nvPr/>
          </p:nvPicPr>
          <p:blipFill>
            <a:blip r:embed="rId305" cstate="print"/>
            <a:stretch>
              <a:fillRect/>
            </a:stretch>
          </p:blipFill>
          <p:spPr>
            <a:xfrm>
              <a:off x="6363176" y="4358170"/>
              <a:ext cx="102532" cy="256273"/>
            </a:xfrm>
            <a:prstGeom prst="rect">
              <a:avLst/>
            </a:prstGeom>
          </p:spPr>
        </p:pic>
        <p:pic>
          <p:nvPicPr>
            <p:cNvPr id="371" name="object 365">
              <a:extLst>
                <a:ext uri="{FF2B5EF4-FFF2-40B4-BE49-F238E27FC236}">
                  <a16:creationId xmlns:a16="http://schemas.microsoft.com/office/drawing/2014/main" id="{33CFE751-34E8-EB01-D47F-2B18A30D3042}"/>
                </a:ext>
              </a:extLst>
            </p:cNvPr>
            <p:cNvPicPr/>
            <p:nvPr/>
          </p:nvPicPr>
          <p:blipFill>
            <a:blip r:embed="rId306" cstate="print"/>
            <a:stretch>
              <a:fillRect/>
            </a:stretch>
          </p:blipFill>
          <p:spPr>
            <a:xfrm>
              <a:off x="6359181" y="4403585"/>
              <a:ext cx="52095" cy="143370"/>
            </a:xfrm>
            <a:prstGeom prst="rect">
              <a:avLst/>
            </a:prstGeom>
          </p:spPr>
        </p:pic>
        <p:pic>
          <p:nvPicPr>
            <p:cNvPr id="372" name="object 366">
              <a:extLst>
                <a:ext uri="{FF2B5EF4-FFF2-40B4-BE49-F238E27FC236}">
                  <a16:creationId xmlns:a16="http://schemas.microsoft.com/office/drawing/2014/main" id="{FD4B8DFF-86F5-B1D0-0A3A-BBED33CE7EC3}"/>
                </a:ext>
              </a:extLst>
            </p:cNvPr>
            <p:cNvPicPr/>
            <p:nvPr/>
          </p:nvPicPr>
          <p:blipFill>
            <a:blip r:embed="rId307" cstate="print"/>
            <a:stretch>
              <a:fillRect/>
            </a:stretch>
          </p:blipFill>
          <p:spPr>
            <a:xfrm>
              <a:off x="6186665" y="4415713"/>
              <a:ext cx="110553" cy="204165"/>
            </a:xfrm>
            <a:prstGeom prst="rect">
              <a:avLst/>
            </a:prstGeom>
          </p:spPr>
        </p:pic>
        <p:pic>
          <p:nvPicPr>
            <p:cNvPr id="373" name="object 367">
              <a:extLst>
                <a:ext uri="{FF2B5EF4-FFF2-40B4-BE49-F238E27FC236}">
                  <a16:creationId xmlns:a16="http://schemas.microsoft.com/office/drawing/2014/main" id="{54388FA2-E4DD-C81E-0C7A-F8CCF084632C}"/>
                </a:ext>
              </a:extLst>
            </p:cNvPr>
            <p:cNvPicPr/>
            <p:nvPr/>
          </p:nvPicPr>
          <p:blipFill>
            <a:blip r:embed="rId308" cstate="print"/>
            <a:stretch>
              <a:fillRect/>
            </a:stretch>
          </p:blipFill>
          <p:spPr>
            <a:xfrm>
              <a:off x="6184506" y="4451921"/>
              <a:ext cx="55143" cy="99948"/>
            </a:xfrm>
            <a:prstGeom prst="rect">
              <a:avLst/>
            </a:prstGeom>
          </p:spPr>
        </p:pic>
        <p:pic>
          <p:nvPicPr>
            <p:cNvPr id="374" name="object 368">
              <a:extLst>
                <a:ext uri="{FF2B5EF4-FFF2-40B4-BE49-F238E27FC236}">
                  <a16:creationId xmlns:a16="http://schemas.microsoft.com/office/drawing/2014/main" id="{BE9B40C4-0375-A187-BF0D-5EA4D74B2D6D}"/>
                </a:ext>
              </a:extLst>
            </p:cNvPr>
            <p:cNvPicPr/>
            <p:nvPr/>
          </p:nvPicPr>
          <p:blipFill>
            <a:blip r:embed="rId309" cstate="print"/>
            <a:stretch>
              <a:fillRect/>
            </a:stretch>
          </p:blipFill>
          <p:spPr>
            <a:xfrm>
              <a:off x="4807695" y="4474286"/>
              <a:ext cx="105833" cy="197573"/>
            </a:xfrm>
            <a:prstGeom prst="rect">
              <a:avLst/>
            </a:prstGeom>
          </p:spPr>
        </p:pic>
        <p:pic>
          <p:nvPicPr>
            <p:cNvPr id="375" name="object 369">
              <a:extLst>
                <a:ext uri="{FF2B5EF4-FFF2-40B4-BE49-F238E27FC236}">
                  <a16:creationId xmlns:a16="http://schemas.microsoft.com/office/drawing/2014/main" id="{0647D8F0-1321-9638-C9F9-BC94A5661753}"/>
                </a:ext>
              </a:extLst>
            </p:cNvPr>
            <p:cNvPicPr/>
            <p:nvPr/>
          </p:nvPicPr>
          <p:blipFill>
            <a:blip r:embed="rId310" cstate="print"/>
            <a:stretch>
              <a:fillRect/>
            </a:stretch>
          </p:blipFill>
          <p:spPr>
            <a:xfrm>
              <a:off x="5106428" y="4597361"/>
              <a:ext cx="13779" cy="40741"/>
            </a:xfrm>
            <a:prstGeom prst="rect">
              <a:avLst/>
            </a:prstGeom>
          </p:spPr>
        </p:pic>
        <p:pic>
          <p:nvPicPr>
            <p:cNvPr id="376" name="object 370">
              <a:extLst>
                <a:ext uri="{FF2B5EF4-FFF2-40B4-BE49-F238E27FC236}">
                  <a16:creationId xmlns:a16="http://schemas.microsoft.com/office/drawing/2014/main" id="{BEF2DCDB-CF20-8A64-624B-063DBB3CFB16}"/>
                </a:ext>
              </a:extLst>
            </p:cNvPr>
            <p:cNvPicPr/>
            <p:nvPr/>
          </p:nvPicPr>
          <p:blipFill>
            <a:blip r:embed="rId311" cstate="print"/>
            <a:stretch>
              <a:fillRect/>
            </a:stretch>
          </p:blipFill>
          <p:spPr>
            <a:xfrm>
              <a:off x="5024615" y="4528375"/>
              <a:ext cx="83121" cy="200837"/>
            </a:xfrm>
            <a:prstGeom prst="rect">
              <a:avLst/>
            </a:prstGeom>
          </p:spPr>
        </p:pic>
        <p:pic>
          <p:nvPicPr>
            <p:cNvPr id="377" name="object 371">
              <a:extLst>
                <a:ext uri="{FF2B5EF4-FFF2-40B4-BE49-F238E27FC236}">
                  <a16:creationId xmlns:a16="http://schemas.microsoft.com/office/drawing/2014/main" id="{5F0B0EC2-B778-66C7-10AA-99D6617E8AB6}"/>
                </a:ext>
              </a:extLst>
            </p:cNvPr>
            <p:cNvPicPr/>
            <p:nvPr/>
          </p:nvPicPr>
          <p:blipFill>
            <a:blip r:embed="rId312" cstate="print"/>
            <a:stretch>
              <a:fillRect/>
            </a:stretch>
          </p:blipFill>
          <p:spPr>
            <a:xfrm>
              <a:off x="5015776" y="4594631"/>
              <a:ext cx="30810" cy="45211"/>
            </a:xfrm>
            <a:prstGeom prst="rect">
              <a:avLst/>
            </a:prstGeom>
          </p:spPr>
        </p:pic>
        <p:pic>
          <p:nvPicPr>
            <p:cNvPr id="378" name="object 372">
              <a:extLst>
                <a:ext uri="{FF2B5EF4-FFF2-40B4-BE49-F238E27FC236}">
                  <a16:creationId xmlns:a16="http://schemas.microsoft.com/office/drawing/2014/main" id="{B475332D-BA03-C211-8A45-961E0EC010B4}"/>
                </a:ext>
              </a:extLst>
            </p:cNvPr>
            <p:cNvPicPr/>
            <p:nvPr/>
          </p:nvPicPr>
          <p:blipFill>
            <a:blip r:embed="rId313" cstate="print"/>
            <a:stretch>
              <a:fillRect/>
            </a:stretch>
          </p:blipFill>
          <p:spPr>
            <a:xfrm>
              <a:off x="5007749" y="4526381"/>
              <a:ext cx="100139" cy="168363"/>
            </a:xfrm>
            <a:prstGeom prst="rect">
              <a:avLst/>
            </a:prstGeom>
          </p:spPr>
        </p:pic>
        <p:pic>
          <p:nvPicPr>
            <p:cNvPr id="379" name="object 373">
              <a:extLst>
                <a:ext uri="{FF2B5EF4-FFF2-40B4-BE49-F238E27FC236}">
                  <a16:creationId xmlns:a16="http://schemas.microsoft.com/office/drawing/2014/main" id="{B309779E-F7BC-5BD1-5D20-6913B0725EAB}"/>
                </a:ext>
              </a:extLst>
            </p:cNvPr>
            <p:cNvPicPr/>
            <p:nvPr/>
          </p:nvPicPr>
          <p:blipFill>
            <a:blip r:embed="rId314" cstate="print"/>
            <a:stretch>
              <a:fillRect/>
            </a:stretch>
          </p:blipFill>
          <p:spPr>
            <a:xfrm>
              <a:off x="4745215" y="4374629"/>
              <a:ext cx="110604" cy="288683"/>
            </a:xfrm>
            <a:prstGeom prst="rect">
              <a:avLst/>
            </a:prstGeom>
          </p:spPr>
        </p:pic>
        <p:pic>
          <p:nvPicPr>
            <p:cNvPr id="380" name="object 374">
              <a:extLst>
                <a:ext uri="{FF2B5EF4-FFF2-40B4-BE49-F238E27FC236}">
                  <a16:creationId xmlns:a16="http://schemas.microsoft.com/office/drawing/2014/main" id="{C89F2EA3-156E-243A-AB45-70AEDB46481F}"/>
                </a:ext>
              </a:extLst>
            </p:cNvPr>
            <p:cNvPicPr/>
            <p:nvPr/>
          </p:nvPicPr>
          <p:blipFill>
            <a:blip r:embed="rId315" cstate="print"/>
            <a:stretch>
              <a:fillRect/>
            </a:stretch>
          </p:blipFill>
          <p:spPr>
            <a:xfrm>
              <a:off x="4810899" y="4475810"/>
              <a:ext cx="46266" cy="164833"/>
            </a:xfrm>
            <a:prstGeom prst="rect">
              <a:avLst/>
            </a:prstGeom>
          </p:spPr>
        </p:pic>
        <p:pic>
          <p:nvPicPr>
            <p:cNvPr id="381" name="object 375">
              <a:extLst>
                <a:ext uri="{FF2B5EF4-FFF2-40B4-BE49-F238E27FC236}">
                  <a16:creationId xmlns:a16="http://schemas.microsoft.com/office/drawing/2014/main" id="{E53CE069-B5C2-1706-2D9E-5970D2BDD4AC}"/>
                </a:ext>
              </a:extLst>
            </p:cNvPr>
            <p:cNvPicPr/>
            <p:nvPr/>
          </p:nvPicPr>
          <p:blipFill>
            <a:blip r:embed="rId316" cstate="print"/>
            <a:stretch>
              <a:fillRect/>
            </a:stretch>
          </p:blipFill>
          <p:spPr>
            <a:xfrm>
              <a:off x="4626838" y="4334522"/>
              <a:ext cx="95745" cy="289064"/>
            </a:xfrm>
            <a:prstGeom prst="rect">
              <a:avLst/>
            </a:prstGeom>
          </p:spPr>
        </p:pic>
        <p:pic>
          <p:nvPicPr>
            <p:cNvPr id="382" name="object 376">
              <a:extLst>
                <a:ext uri="{FF2B5EF4-FFF2-40B4-BE49-F238E27FC236}">
                  <a16:creationId xmlns:a16="http://schemas.microsoft.com/office/drawing/2014/main" id="{71A91AC7-A0E7-D6FF-E402-7E742C4EBA4C}"/>
                </a:ext>
              </a:extLst>
            </p:cNvPr>
            <p:cNvPicPr/>
            <p:nvPr/>
          </p:nvPicPr>
          <p:blipFill>
            <a:blip r:embed="rId317" cstate="print"/>
            <a:stretch>
              <a:fillRect/>
            </a:stretch>
          </p:blipFill>
          <p:spPr>
            <a:xfrm>
              <a:off x="4619307" y="4358411"/>
              <a:ext cx="68872" cy="168909"/>
            </a:xfrm>
            <a:prstGeom prst="rect">
              <a:avLst/>
            </a:prstGeom>
          </p:spPr>
        </p:pic>
        <p:pic>
          <p:nvPicPr>
            <p:cNvPr id="383" name="object 377">
              <a:extLst>
                <a:ext uri="{FF2B5EF4-FFF2-40B4-BE49-F238E27FC236}">
                  <a16:creationId xmlns:a16="http://schemas.microsoft.com/office/drawing/2014/main" id="{640A8D65-6DEE-5C9B-66A0-FBA665BF410D}"/>
                </a:ext>
              </a:extLst>
            </p:cNvPr>
            <p:cNvPicPr/>
            <p:nvPr/>
          </p:nvPicPr>
          <p:blipFill>
            <a:blip r:embed="rId318" cstate="print"/>
            <a:stretch>
              <a:fillRect/>
            </a:stretch>
          </p:blipFill>
          <p:spPr>
            <a:xfrm>
              <a:off x="4706264" y="4500257"/>
              <a:ext cx="5422" cy="7454"/>
            </a:xfrm>
            <a:prstGeom prst="rect">
              <a:avLst/>
            </a:prstGeom>
          </p:spPr>
        </p:pic>
        <p:pic>
          <p:nvPicPr>
            <p:cNvPr id="384" name="object 378">
              <a:extLst>
                <a:ext uri="{FF2B5EF4-FFF2-40B4-BE49-F238E27FC236}">
                  <a16:creationId xmlns:a16="http://schemas.microsoft.com/office/drawing/2014/main" id="{ED82FD79-C4D1-2BBE-471B-2B90A5CD0DBA}"/>
                </a:ext>
              </a:extLst>
            </p:cNvPr>
            <p:cNvPicPr/>
            <p:nvPr/>
          </p:nvPicPr>
          <p:blipFill>
            <a:blip r:embed="rId319" cstate="print"/>
            <a:stretch>
              <a:fillRect/>
            </a:stretch>
          </p:blipFill>
          <p:spPr>
            <a:xfrm>
              <a:off x="5301234" y="4556950"/>
              <a:ext cx="93217" cy="169062"/>
            </a:xfrm>
            <a:prstGeom prst="rect">
              <a:avLst/>
            </a:prstGeom>
          </p:spPr>
        </p:pic>
        <p:pic>
          <p:nvPicPr>
            <p:cNvPr id="385" name="object 379">
              <a:extLst>
                <a:ext uri="{FF2B5EF4-FFF2-40B4-BE49-F238E27FC236}">
                  <a16:creationId xmlns:a16="http://schemas.microsoft.com/office/drawing/2014/main" id="{3B99D8E6-CAEB-ABCE-69BC-164C7AE59F2F}"/>
                </a:ext>
              </a:extLst>
            </p:cNvPr>
            <p:cNvPicPr/>
            <p:nvPr/>
          </p:nvPicPr>
          <p:blipFill>
            <a:blip r:embed="rId320" cstate="print"/>
            <a:stretch>
              <a:fillRect/>
            </a:stretch>
          </p:blipFill>
          <p:spPr>
            <a:xfrm>
              <a:off x="5390340" y="4594097"/>
              <a:ext cx="19770" cy="46393"/>
            </a:xfrm>
            <a:prstGeom prst="rect">
              <a:avLst/>
            </a:prstGeom>
          </p:spPr>
        </p:pic>
        <p:pic>
          <p:nvPicPr>
            <p:cNvPr id="386" name="object 380">
              <a:extLst>
                <a:ext uri="{FF2B5EF4-FFF2-40B4-BE49-F238E27FC236}">
                  <a16:creationId xmlns:a16="http://schemas.microsoft.com/office/drawing/2014/main" id="{416B184B-BE0B-FDBA-4106-AA24B17CBB2A}"/>
                </a:ext>
              </a:extLst>
            </p:cNvPr>
            <p:cNvPicPr/>
            <p:nvPr/>
          </p:nvPicPr>
          <p:blipFill>
            <a:blip r:embed="rId321" cstate="print"/>
            <a:stretch>
              <a:fillRect/>
            </a:stretch>
          </p:blipFill>
          <p:spPr>
            <a:xfrm>
              <a:off x="5097678" y="4548416"/>
              <a:ext cx="108369" cy="189737"/>
            </a:xfrm>
            <a:prstGeom prst="rect">
              <a:avLst/>
            </a:prstGeom>
          </p:spPr>
        </p:pic>
        <p:pic>
          <p:nvPicPr>
            <p:cNvPr id="387" name="object 381">
              <a:extLst>
                <a:ext uri="{FF2B5EF4-FFF2-40B4-BE49-F238E27FC236}">
                  <a16:creationId xmlns:a16="http://schemas.microsoft.com/office/drawing/2014/main" id="{1543F218-2C60-7DC3-E650-78B7640051CB}"/>
                </a:ext>
              </a:extLst>
            </p:cNvPr>
            <p:cNvPicPr/>
            <p:nvPr/>
          </p:nvPicPr>
          <p:blipFill>
            <a:blip r:embed="rId322" cstate="print"/>
            <a:stretch>
              <a:fillRect/>
            </a:stretch>
          </p:blipFill>
          <p:spPr>
            <a:xfrm>
              <a:off x="5163032" y="4558398"/>
              <a:ext cx="43014" cy="120903"/>
            </a:xfrm>
            <a:prstGeom prst="rect">
              <a:avLst/>
            </a:prstGeom>
          </p:spPr>
        </p:pic>
        <p:pic>
          <p:nvPicPr>
            <p:cNvPr id="388" name="object 382">
              <a:extLst>
                <a:ext uri="{FF2B5EF4-FFF2-40B4-BE49-F238E27FC236}">
                  <a16:creationId xmlns:a16="http://schemas.microsoft.com/office/drawing/2014/main" id="{922A45DE-49EC-7734-A667-CC7F85496395}"/>
                </a:ext>
              </a:extLst>
            </p:cNvPr>
            <p:cNvPicPr/>
            <p:nvPr/>
          </p:nvPicPr>
          <p:blipFill>
            <a:blip r:embed="rId323" cstate="print"/>
            <a:stretch>
              <a:fillRect/>
            </a:stretch>
          </p:blipFill>
          <p:spPr>
            <a:xfrm>
              <a:off x="5097640" y="4561929"/>
              <a:ext cx="27546" cy="82626"/>
            </a:xfrm>
            <a:prstGeom prst="rect">
              <a:avLst/>
            </a:prstGeom>
          </p:spPr>
        </p:pic>
        <p:pic>
          <p:nvPicPr>
            <p:cNvPr id="389" name="object 383">
              <a:extLst>
                <a:ext uri="{FF2B5EF4-FFF2-40B4-BE49-F238E27FC236}">
                  <a16:creationId xmlns:a16="http://schemas.microsoft.com/office/drawing/2014/main" id="{1896FF2D-21E4-BF04-5852-7846D8E0001F}"/>
                </a:ext>
              </a:extLst>
            </p:cNvPr>
            <p:cNvPicPr/>
            <p:nvPr/>
          </p:nvPicPr>
          <p:blipFill>
            <a:blip r:embed="rId324" cstate="print"/>
            <a:stretch>
              <a:fillRect/>
            </a:stretch>
          </p:blipFill>
          <p:spPr>
            <a:xfrm>
              <a:off x="6295910" y="4359922"/>
              <a:ext cx="90716" cy="252729"/>
            </a:xfrm>
            <a:prstGeom prst="rect">
              <a:avLst/>
            </a:prstGeom>
          </p:spPr>
        </p:pic>
        <p:pic>
          <p:nvPicPr>
            <p:cNvPr id="390" name="object 384">
              <a:extLst>
                <a:ext uri="{FF2B5EF4-FFF2-40B4-BE49-F238E27FC236}">
                  <a16:creationId xmlns:a16="http://schemas.microsoft.com/office/drawing/2014/main" id="{E80CF4D2-F8A7-ECC4-1A35-D2B39CD0EC9B}"/>
                </a:ext>
              </a:extLst>
            </p:cNvPr>
            <p:cNvPicPr/>
            <p:nvPr/>
          </p:nvPicPr>
          <p:blipFill>
            <a:blip r:embed="rId325" cstate="print"/>
            <a:stretch>
              <a:fillRect/>
            </a:stretch>
          </p:blipFill>
          <p:spPr>
            <a:xfrm>
              <a:off x="6290792" y="4444148"/>
              <a:ext cx="26860" cy="84327"/>
            </a:xfrm>
            <a:prstGeom prst="rect">
              <a:avLst/>
            </a:prstGeom>
          </p:spPr>
        </p:pic>
        <p:pic>
          <p:nvPicPr>
            <p:cNvPr id="391" name="object 385">
              <a:extLst>
                <a:ext uri="{FF2B5EF4-FFF2-40B4-BE49-F238E27FC236}">
                  <a16:creationId xmlns:a16="http://schemas.microsoft.com/office/drawing/2014/main" id="{F22E74E8-240F-4772-7525-E798D1192F32}"/>
                </a:ext>
              </a:extLst>
            </p:cNvPr>
            <p:cNvPicPr/>
            <p:nvPr/>
          </p:nvPicPr>
          <p:blipFill>
            <a:blip r:embed="rId326" cstate="print"/>
            <a:stretch>
              <a:fillRect/>
            </a:stretch>
          </p:blipFill>
          <p:spPr>
            <a:xfrm>
              <a:off x="6359600" y="4424870"/>
              <a:ext cx="26911" cy="123062"/>
            </a:xfrm>
            <a:prstGeom prst="rect">
              <a:avLst/>
            </a:prstGeom>
          </p:spPr>
        </p:pic>
        <p:pic>
          <p:nvPicPr>
            <p:cNvPr id="392" name="object 386">
              <a:extLst>
                <a:ext uri="{FF2B5EF4-FFF2-40B4-BE49-F238E27FC236}">
                  <a16:creationId xmlns:a16="http://schemas.microsoft.com/office/drawing/2014/main" id="{98B13598-44CB-B4B1-E5B7-0BA4C367FE8C}"/>
                </a:ext>
              </a:extLst>
            </p:cNvPr>
            <p:cNvPicPr/>
            <p:nvPr/>
          </p:nvPicPr>
          <p:blipFill>
            <a:blip r:embed="rId327" cstate="print"/>
            <a:stretch>
              <a:fillRect/>
            </a:stretch>
          </p:blipFill>
          <p:spPr>
            <a:xfrm>
              <a:off x="6075019" y="5702452"/>
              <a:ext cx="4952" cy="5499"/>
            </a:xfrm>
            <a:prstGeom prst="rect">
              <a:avLst/>
            </a:prstGeom>
          </p:spPr>
        </p:pic>
        <p:pic>
          <p:nvPicPr>
            <p:cNvPr id="393" name="object 387">
              <a:extLst>
                <a:ext uri="{FF2B5EF4-FFF2-40B4-BE49-F238E27FC236}">
                  <a16:creationId xmlns:a16="http://schemas.microsoft.com/office/drawing/2014/main" id="{08A65551-5232-7CD2-5825-88F50AA0DBEE}"/>
                </a:ext>
              </a:extLst>
            </p:cNvPr>
            <p:cNvPicPr/>
            <p:nvPr/>
          </p:nvPicPr>
          <p:blipFill>
            <a:blip r:embed="rId3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7105" y="5533415"/>
              <a:ext cx="32232" cy="48209"/>
            </a:xfrm>
            <a:prstGeom prst="rect">
              <a:avLst/>
            </a:prstGeom>
          </p:spPr>
        </p:pic>
        <p:pic>
          <p:nvPicPr>
            <p:cNvPr id="394" name="object 388">
              <a:extLst>
                <a:ext uri="{FF2B5EF4-FFF2-40B4-BE49-F238E27FC236}">
                  <a16:creationId xmlns:a16="http://schemas.microsoft.com/office/drawing/2014/main" id="{412DFDEF-0C5C-2CA3-6E32-668E67BA47FC}"/>
                </a:ext>
              </a:extLst>
            </p:cNvPr>
            <p:cNvPicPr/>
            <p:nvPr/>
          </p:nvPicPr>
          <p:blipFill>
            <a:blip r:embed="rId329" cstate="print"/>
            <a:stretch>
              <a:fillRect/>
            </a:stretch>
          </p:blipFill>
          <p:spPr>
            <a:xfrm>
              <a:off x="6073327" y="5573953"/>
              <a:ext cx="5298" cy="4051"/>
            </a:xfrm>
            <a:prstGeom prst="rect">
              <a:avLst/>
            </a:prstGeom>
          </p:spPr>
        </p:pic>
        <p:pic>
          <p:nvPicPr>
            <p:cNvPr id="395" name="object 389">
              <a:extLst>
                <a:ext uri="{FF2B5EF4-FFF2-40B4-BE49-F238E27FC236}">
                  <a16:creationId xmlns:a16="http://schemas.microsoft.com/office/drawing/2014/main" id="{10F3350C-026F-4A1B-0F83-D0B1F8876174}"/>
                </a:ext>
              </a:extLst>
            </p:cNvPr>
            <p:cNvPicPr/>
            <p:nvPr/>
          </p:nvPicPr>
          <p:blipFill>
            <a:blip r:embed="rId330" cstate="print"/>
            <a:stretch>
              <a:fillRect/>
            </a:stretch>
          </p:blipFill>
          <p:spPr>
            <a:xfrm>
              <a:off x="6041059" y="5660427"/>
              <a:ext cx="45923" cy="43853"/>
            </a:xfrm>
            <a:prstGeom prst="rect">
              <a:avLst/>
            </a:prstGeom>
          </p:spPr>
        </p:pic>
        <p:pic>
          <p:nvPicPr>
            <p:cNvPr id="396" name="object 390">
              <a:extLst>
                <a:ext uri="{FF2B5EF4-FFF2-40B4-BE49-F238E27FC236}">
                  <a16:creationId xmlns:a16="http://schemas.microsoft.com/office/drawing/2014/main" id="{4B9ACF4E-FA8F-97FE-1688-5BF69F4D3E4B}"/>
                </a:ext>
              </a:extLst>
            </p:cNvPr>
            <p:cNvPicPr/>
            <p:nvPr/>
          </p:nvPicPr>
          <p:blipFill>
            <a:blip r:embed="rId3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9449" y="5436857"/>
              <a:ext cx="15773" cy="56768"/>
            </a:xfrm>
            <a:prstGeom prst="rect">
              <a:avLst/>
            </a:prstGeom>
          </p:spPr>
        </p:pic>
        <p:pic>
          <p:nvPicPr>
            <p:cNvPr id="397" name="object 391">
              <a:extLst>
                <a:ext uri="{FF2B5EF4-FFF2-40B4-BE49-F238E27FC236}">
                  <a16:creationId xmlns:a16="http://schemas.microsoft.com/office/drawing/2014/main" id="{4A0E0E1B-C84F-42E7-7A71-037277CBD658}"/>
                </a:ext>
              </a:extLst>
            </p:cNvPr>
            <p:cNvPicPr/>
            <p:nvPr/>
          </p:nvPicPr>
          <p:blipFill>
            <a:blip r:embed="rId332" cstate="print"/>
            <a:stretch>
              <a:fillRect/>
            </a:stretch>
          </p:blipFill>
          <p:spPr>
            <a:xfrm>
              <a:off x="6027788" y="5552300"/>
              <a:ext cx="47218" cy="51460"/>
            </a:xfrm>
            <a:prstGeom prst="rect">
              <a:avLst/>
            </a:prstGeom>
          </p:spPr>
        </p:pic>
        <p:pic>
          <p:nvPicPr>
            <p:cNvPr id="398" name="object 392">
              <a:extLst>
                <a:ext uri="{FF2B5EF4-FFF2-40B4-BE49-F238E27FC236}">
                  <a16:creationId xmlns:a16="http://schemas.microsoft.com/office/drawing/2014/main" id="{D1F3E192-ECD6-E788-A20F-98D029C5626B}"/>
                </a:ext>
              </a:extLst>
            </p:cNvPr>
            <p:cNvPicPr/>
            <p:nvPr/>
          </p:nvPicPr>
          <p:blipFill>
            <a:blip r:embed="rId333" cstate="print"/>
            <a:stretch>
              <a:fillRect/>
            </a:stretch>
          </p:blipFill>
          <p:spPr>
            <a:xfrm>
              <a:off x="6080912" y="5690869"/>
              <a:ext cx="5283" cy="4051"/>
            </a:xfrm>
            <a:prstGeom prst="rect">
              <a:avLst/>
            </a:prstGeom>
          </p:spPr>
        </p:pic>
        <p:pic>
          <p:nvPicPr>
            <p:cNvPr id="399" name="object 393">
              <a:extLst>
                <a:ext uri="{FF2B5EF4-FFF2-40B4-BE49-F238E27FC236}">
                  <a16:creationId xmlns:a16="http://schemas.microsoft.com/office/drawing/2014/main" id="{C1730F14-2006-4D5D-B7C2-B22747A3576B}"/>
                </a:ext>
              </a:extLst>
            </p:cNvPr>
            <p:cNvPicPr/>
            <p:nvPr/>
          </p:nvPicPr>
          <p:blipFill>
            <a:blip r:embed="rId334" cstate="print"/>
            <a:stretch>
              <a:fillRect/>
            </a:stretch>
          </p:blipFill>
          <p:spPr>
            <a:xfrm>
              <a:off x="6081128" y="5691619"/>
              <a:ext cx="4953" cy="1308"/>
            </a:xfrm>
            <a:prstGeom prst="rect">
              <a:avLst/>
            </a:prstGeom>
          </p:spPr>
        </p:pic>
        <p:sp>
          <p:nvSpPr>
            <p:cNvPr id="400" name="object 394">
              <a:extLst>
                <a:ext uri="{FF2B5EF4-FFF2-40B4-BE49-F238E27FC236}">
                  <a16:creationId xmlns:a16="http://schemas.microsoft.com/office/drawing/2014/main" id="{EF5393B6-6D38-1A83-878E-BD0BF1051E26}"/>
                </a:ext>
              </a:extLst>
            </p:cNvPr>
            <p:cNvSpPr/>
            <p:nvPr/>
          </p:nvSpPr>
          <p:spPr>
            <a:xfrm>
              <a:off x="6085719" y="569287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678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1" name="object 395">
              <a:extLst>
                <a:ext uri="{FF2B5EF4-FFF2-40B4-BE49-F238E27FC236}">
                  <a16:creationId xmlns:a16="http://schemas.microsoft.com/office/drawing/2014/main" id="{745DAA4C-AAD6-3E63-9FAE-A4F16779EC81}"/>
                </a:ext>
              </a:extLst>
            </p:cNvPr>
            <p:cNvPicPr/>
            <p:nvPr/>
          </p:nvPicPr>
          <p:blipFill>
            <a:blip r:embed="rId3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3018" y="5574893"/>
              <a:ext cx="15024" cy="34036"/>
            </a:xfrm>
            <a:prstGeom prst="rect">
              <a:avLst/>
            </a:prstGeom>
          </p:spPr>
        </p:pic>
        <p:pic>
          <p:nvPicPr>
            <p:cNvPr id="402" name="object 396">
              <a:extLst>
                <a:ext uri="{FF2B5EF4-FFF2-40B4-BE49-F238E27FC236}">
                  <a16:creationId xmlns:a16="http://schemas.microsoft.com/office/drawing/2014/main" id="{2F5CBB2D-0159-6723-4E38-D7D0DAA39D7B}"/>
                </a:ext>
              </a:extLst>
            </p:cNvPr>
            <p:cNvPicPr/>
            <p:nvPr/>
          </p:nvPicPr>
          <p:blipFill>
            <a:blip r:embed="rId336" cstate="print"/>
            <a:stretch>
              <a:fillRect/>
            </a:stretch>
          </p:blipFill>
          <p:spPr>
            <a:xfrm>
              <a:off x="6014872" y="5566498"/>
              <a:ext cx="56540" cy="87401"/>
            </a:xfrm>
            <a:prstGeom prst="rect">
              <a:avLst/>
            </a:prstGeom>
          </p:spPr>
        </p:pic>
        <p:pic>
          <p:nvPicPr>
            <p:cNvPr id="403" name="object 397">
              <a:extLst>
                <a:ext uri="{FF2B5EF4-FFF2-40B4-BE49-F238E27FC236}">
                  <a16:creationId xmlns:a16="http://schemas.microsoft.com/office/drawing/2014/main" id="{8C1F927B-6742-6AB9-EC9E-2FA72C899CC0}"/>
                </a:ext>
              </a:extLst>
            </p:cNvPr>
            <p:cNvPicPr/>
            <p:nvPr/>
          </p:nvPicPr>
          <p:blipFill>
            <a:blip r:embed="rId3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4765" y="5643943"/>
              <a:ext cx="14871" cy="86766"/>
            </a:xfrm>
            <a:prstGeom prst="rect">
              <a:avLst/>
            </a:prstGeom>
          </p:spPr>
        </p:pic>
        <p:sp>
          <p:nvSpPr>
            <p:cNvPr id="404" name="object 398">
              <a:extLst>
                <a:ext uri="{FF2B5EF4-FFF2-40B4-BE49-F238E27FC236}">
                  <a16:creationId xmlns:a16="http://schemas.microsoft.com/office/drawing/2014/main" id="{F7B550DE-E510-4607-17C6-F8BD333151B4}"/>
                </a:ext>
              </a:extLst>
            </p:cNvPr>
            <p:cNvSpPr/>
            <p:nvPr/>
          </p:nvSpPr>
          <p:spPr>
            <a:xfrm>
              <a:off x="6019218" y="5647137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4">
                  <a:moveTo>
                    <a:pt x="3998" y="0"/>
                  </a:moveTo>
                  <a:lnTo>
                    <a:pt x="5368" y="0"/>
                  </a:lnTo>
                </a:path>
                <a:path w="5714">
                  <a:moveTo>
                    <a:pt x="0" y="0"/>
                  </a:moveTo>
                  <a:lnTo>
                    <a:pt x="1304" y="0"/>
                  </a:lnTo>
                </a:path>
              </a:pathLst>
            </a:custGeom>
            <a:ln w="3175">
              <a:solidFill>
                <a:srgbClr val="0052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399">
              <a:extLst>
                <a:ext uri="{FF2B5EF4-FFF2-40B4-BE49-F238E27FC236}">
                  <a16:creationId xmlns:a16="http://schemas.microsoft.com/office/drawing/2014/main" id="{B4E01C00-E5C3-4CB3-6CDB-8F84D3702B93}"/>
                </a:ext>
              </a:extLst>
            </p:cNvPr>
            <p:cNvSpPr/>
            <p:nvPr/>
          </p:nvSpPr>
          <p:spPr>
            <a:xfrm>
              <a:off x="6086030" y="564534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850" y="0"/>
                  </a:lnTo>
                </a:path>
              </a:pathLst>
            </a:custGeom>
            <a:ln w="3175">
              <a:solidFill>
                <a:srgbClr val="4580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6" name="object 400">
              <a:extLst>
                <a:ext uri="{FF2B5EF4-FFF2-40B4-BE49-F238E27FC236}">
                  <a16:creationId xmlns:a16="http://schemas.microsoft.com/office/drawing/2014/main" id="{9A2F824F-CB9A-9E1A-7C60-80F10BC522FE}"/>
                </a:ext>
              </a:extLst>
            </p:cNvPr>
            <p:cNvPicPr/>
            <p:nvPr/>
          </p:nvPicPr>
          <p:blipFill>
            <a:blip r:embed="rId338" cstate="print"/>
            <a:stretch>
              <a:fillRect/>
            </a:stretch>
          </p:blipFill>
          <p:spPr>
            <a:xfrm>
              <a:off x="6063493" y="5487784"/>
              <a:ext cx="13507" cy="54851"/>
            </a:xfrm>
            <a:prstGeom prst="rect">
              <a:avLst/>
            </a:prstGeom>
          </p:spPr>
        </p:pic>
        <p:pic>
          <p:nvPicPr>
            <p:cNvPr id="407" name="object 401">
              <a:extLst>
                <a:ext uri="{FF2B5EF4-FFF2-40B4-BE49-F238E27FC236}">
                  <a16:creationId xmlns:a16="http://schemas.microsoft.com/office/drawing/2014/main" id="{8A5E805F-69CC-2D80-2F21-566723380B01}"/>
                </a:ext>
              </a:extLst>
            </p:cNvPr>
            <p:cNvPicPr/>
            <p:nvPr/>
          </p:nvPicPr>
          <p:blipFill>
            <a:blip r:embed="rId3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7379" y="5612548"/>
              <a:ext cx="80824" cy="97815"/>
            </a:xfrm>
            <a:prstGeom prst="rect">
              <a:avLst/>
            </a:prstGeom>
          </p:spPr>
        </p:pic>
        <p:pic>
          <p:nvPicPr>
            <p:cNvPr id="408" name="object 402">
              <a:extLst>
                <a:ext uri="{FF2B5EF4-FFF2-40B4-BE49-F238E27FC236}">
                  <a16:creationId xmlns:a16="http://schemas.microsoft.com/office/drawing/2014/main" id="{5225FBB8-1BD2-2141-53EA-11D4BC11C563}"/>
                </a:ext>
              </a:extLst>
            </p:cNvPr>
            <p:cNvPicPr/>
            <p:nvPr/>
          </p:nvPicPr>
          <p:blipFill>
            <a:blip r:embed="rId340" cstate="print"/>
            <a:stretch>
              <a:fillRect/>
            </a:stretch>
          </p:blipFill>
          <p:spPr>
            <a:xfrm>
              <a:off x="6051181" y="5411419"/>
              <a:ext cx="6921" cy="7683"/>
            </a:xfrm>
            <a:prstGeom prst="rect">
              <a:avLst/>
            </a:prstGeom>
          </p:spPr>
        </p:pic>
        <p:pic>
          <p:nvPicPr>
            <p:cNvPr id="409" name="object 403">
              <a:extLst>
                <a:ext uri="{FF2B5EF4-FFF2-40B4-BE49-F238E27FC236}">
                  <a16:creationId xmlns:a16="http://schemas.microsoft.com/office/drawing/2014/main" id="{9CC1415B-837D-2B83-754D-004821DEAD03}"/>
                </a:ext>
              </a:extLst>
            </p:cNvPr>
            <p:cNvPicPr/>
            <p:nvPr/>
          </p:nvPicPr>
          <p:blipFill>
            <a:blip r:embed="rId341" cstate="print"/>
            <a:stretch>
              <a:fillRect/>
            </a:stretch>
          </p:blipFill>
          <p:spPr>
            <a:xfrm>
              <a:off x="6039408" y="5482678"/>
              <a:ext cx="44678" cy="109956"/>
            </a:xfrm>
            <a:prstGeom prst="rect">
              <a:avLst/>
            </a:prstGeom>
          </p:spPr>
        </p:pic>
        <p:sp>
          <p:nvSpPr>
            <p:cNvPr id="410" name="object 404">
              <a:extLst>
                <a:ext uri="{FF2B5EF4-FFF2-40B4-BE49-F238E27FC236}">
                  <a16:creationId xmlns:a16="http://schemas.microsoft.com/office/drawing/2014/main" id="{D94A6E99-5109-9A5D-F8C5-578C15B2FA56}"/>
                </a:ext>
              </a:extLst>
            </p:cNvPr>
            <p:cNvSpPr/>
            <p:nvPr/>
          </p:nvSpPr>
          <p:spPr>
            <a:xfrm>
              <a:off x="6056304" y="5706141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2885" y="0"/>
                  </a:lnTo>
                </a:path>
              </a:pathLst>
            </a:custGeom>
            <a:ln w="3175">
              <a:solidFill>
                <a:srgbClr val="3F759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1" name="object 405">
              <a:extLst>
                <a:ext uri="{FF2B5EF4-FFF2-40B4-BE49-F238E27FC236}">
                  <a16:creationId xmlns:a16="http://schemas.microsoft.com/office/drawing/2014/main" id="{9A18EC7F-F50A-BE18-A929-04393DF30141}"/>
                </a:ext>
              </a:extLst>
            </p:cNvPr>
            <p:cNvPicPr/>
            <p:nvPr/>
          </p:nvPicPr>
          <p:blipFill>
            <a:blip r:embed="rId342" cstate="print"/>
            <a:stretch>
              <a:fillRect/>
            </a:stretch>
          </p:blipFill>
          <p:spPr>
            <a:xfrm>
              <a:off x="6042075" y="5587161"/>
              <a:ext cx="3746" cy="2895"/>
            </a:xfrm>
            <a:prstGeom prst="rect">
              <a:avLst/>
            </a:prstGeom>
          </p:spPr>
        </p:pic>
        <p:sp>
          <p:nvSpPr>
            <p:cNvPr id="412" name="object 406">
              <a:extLst>
                <a:ext uri="{FF2B5EF4-FFF2-40B4-BE49-F238E27FC236}">
                  <a16:creationId xmlns:a16="http://schemas.microsoft.com/office/drawing/2014/main" id="{C05A4103-A9FB-F461-2AC9-98CE526468BC}"/>
                </a:ext>
              </a:extLst>
            </p:cNvPr>
            <p:cNvSpPr/>
            <p:nvPr/>
          </p:nvSpPr>
          <p:spPr>
            <a:xfrm>
              <a:off x="6042498" y="558840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2879" y="0"/>
                  </a:lnTo>
                </a:path>
              </a:pathLst>
            </a:custGeom>
            <a:ln w="3175">
              <a:solidFill>
                <a:srgbClr val="437E9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3" name="object 407">
              <a:extLst>
                <a:ext uri="{FF2B5EF4-FFF2-40B4-BE49-F238E27FC236}">
                  <a16:creationId xmlns:a16="http://schemas.microsoft.com/office/drawing/2014/main" id="{EC7906AC-2121-6C33-16E9-80C817937E11}"/>
                </a:ext>
              </a:extLst>
            </p:cNvPr>
            <p:cNvPicPr/>
            <p:nvPr/>
          </p:nvPicPr>
          <p:blipFill>
            <a:blip r:embed="rId34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4097" y="5543410"/>
              <a:ext cx="109474" cy="236943"/>
            </a:xfrm>
            <a:prstGeom prst="rect">
              <a:avLst/>
            </a:prstGeom>
          </p:spPr>
        </p:pic>
        <p:pic>
          <p:nvPicPr>
            <p:cNvPr id="414" name="object 408">
              <a:extLst>
                <a:ext uri="{FF2B5EF4-FFF2-40B4-BE49-F238E27FC236}">
                  <a16:creationId xmlns:a16="http://schemas.microsoft.com/office/drawing/2014/main" id="{AE2BCF22-4C10-572F-716B-419E6CA837B5}"/>
                </a:ext>
              </a:extLst>
            </p:cNvPr>
            <p:cNvPicPr/>
            <p:nvPr/>
          </p:nvPicPr>
          <p:blipFill>
            <a:blip r:embed="rId344" cstate="print"/>
            <a:stretch>
              <a:fillRect/>
            </a:stretch>
          </p:blipFill>
          <p:spPr>
            <a:xfrm>
              <a:off x="5644629" y="5703392"/>
              <a:ext cx="7302" cy="6223"/>
            </a:xfrm>
            <a:prstGeom prst="rect">
              <a:avLst/>
            </a:prstGeom>
          </p:spPr>
        </p:pic>
        <p:pic>
          <p:nvPicPr>
            <p:cNvPr id="415" name="object 409">
              <a:extLst>
                <a:ext uri="{FF2B5EF4-FFF2-40B4-BE49-F238E27FC236}">
                  <a16:creationId xmlns:a16="http://schemas.microsoft.com/office/drawing/2014/main" id="{96E43284-8539-54C6-EC35-CE07ADC5FDB5}"/>
                </a:ext>
              </a:extLst>
            </p:cNvPr>
            <p:cNvPicPr/>
            <p:nvPr/>
          </p:nvPicPr>
          <p:blipFill>
            <a:blip r:embed="rId34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4322" y="5597944"/>
              <a:ext cx="41643" cy="26035"/>
            </a:xfrm>
            <a:prstGeom prst="rect">
              <a:avLst/>
            </a:prstGeom>
          </p:spPr>
        </p:pic>
        <p:sp>
          <p:nvSpPr>
            <p:cNvPr id="416" name="object 410">
              <a:extLst>
                <a:ext uri="{FF2B5EF4-FFF2-40B4-BE49-F238E27FC236}">
                  <a16:creationId xmlns:a16="http://schemas.microsoft.com/office/drawing/2014/main" id="{B1B3F5ED-1FE9-3C6A-080E-F6C3DDD8FE15}"/>
                </a:ext>
              </a:extLst>
            </p:cNvPr>
            <p:cNvSpPr/>
            <p:nvPr/>
          </p:nvSpPr>
          <p:spPr>
            <a:xfrm>
              <a:off x="5625332" y="5597029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4">
                  <a:moveTo>
                    <a:pt x="4043" y="0"/>
                  </a:moveTo>
                  <a:lnTo>
                    <a:pt x="5527" y="0"/>
                  </a:lnTo>
                </a:path>
                <a:path w="5714">
                  <a:moveTo>
                    <a:pt x="0" y="0"/>
                  </a:moveTo>
                  <a:lnTo>
                    <a:pt x="1260" y="0"/>
                  </a:lnTo>
                </a:path>
              </a:pathLst>
            </a:custGeom>
            <a:ln w="3175">
              <a:solidFill>
                <a:srgbClr val="005B7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7" name="object 411">
              <a:extLst>
                <a:ext uri="{FF2B5EF4-FFF2-40B4-BE49-F238E27FC236}">
                  <a16:creationId xmlns:a16="http://schemas.microsoft.com/office/drawing/2014/main" id="{D772105A-597B-E180-0149-08A53E883E1C}"/>
                </a:ext>
              </a:extLst>
            </p:cNvPr>
            <p:cNvPicPr/>
            <p:nvPr/>
          </p:nvPicPr>
          <p:blipFill>
            <a:blip r:embed="rId346" cstate="print"/>
            <a:stretch>
              <a:fillRect/>
            </a:stretch>
          </p:blipFill>
          <p:spPr>
            <a:xfrm>
              <a:off x="5637110" y="5701525"/>
              <a:ext cx="14029" cy="52285"/>
            </a:xfrm>
            <a:prstGeom prst="rect">
              <a:avLst/>
            </a:prstGeom>
          </p:spPr>
        </p:pic>
        <p:sp>
          <p:nvSpPr>
            <p:cNvPr id="418" name="object 412">
              <a:extLst>
                <a:ext uri="{FF2B5EF4-FFF2-40B4-BE49-F238E27FC236}">
                  <a16:creationId xmlns:a16="http://schemas.microsoft.com/office/drawing/2014/main" id="{838C9D62-DF80-59F7-9700-3280869747A6}"/>
                </a:ext>
              </a:extLst>
            </p:cNvPr>
            <p:cNvSpPr/>
            <p:nvPr/>
          </p:nvSpPr>
          <p:spPr>
            <a:xfrm>
              <a:off x="5637982" y="5746660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4">
                  <a:moveTo>
                    <a:pt x="4163" y="0"/>
                  </a:moveTo>
                  <a:lnTo>
                    <a:pt x="5605" y="0"/>
                  </a:lnTo>
                </a:path>
                <a:path w="5714">
                  <a:moveTo>
                    <a:pt x="0" y="0"/>
                  </a:moveTo>
                  <a:lnTo>
                    <a:pt x="1396" y="0"/>
                  </a:lnTo>
                </a:path>
              </a:pathLst>
            </a:custGeom>
            <a:ln w="3175">
              <a:solidFill>
                <a:srgbClr val="0051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9" name="object 413">
              <a:extLst>
                <a:ext uri="{FF2B5EF4-FFF2-40B4-BE49-F238E27FC236}">
                  <a16:creationId xmlns:a16="http://schemas.microsoft.com/office/drawing/2014/main" id="{C257EF7B-DEE2-EF70-5706-C800D7438D13}"/>
                </a:ext>
              </a:extLst>
            </p:cNvPr>
            <p:cNvPicPr/>
            <p:nvPr/>
          </p:nvPicPr>
          <p:blipFill>
            <a:blip r:embed="rId34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6996" y="5459907"/>
              <a:ext cx="10236" cy="11341"/>
            </a:xfrm>
            <a:prstGeom prst="rect">
              <a:avLst/>
            </a:prstGeom>
          </p:spPr>
        </p:pic>
        <p:pic>
          <p:nvPicPr>
            <p:cNvPr id="420" name="object 414">
              <a:extLst>
                <a:ext uri="{FF2B5EF4-FFF2-40B4-BE49-F238E27FC236}">
                  <a16:creationId xmlns:a16="http://schemas.microsoft.com/office/drawing/2014/main" id="{3433355D-006F-90A4-45BC-2E870C5AE7BE}"/>
                </a:ext>
              </a:extLst>
            </p:cNvPr>
            <p:cNvPicPr/>
            <p:nvPr/>
          </p:nvPicPr>
          <p:blipFill>
            <a:blip r:embed="rId34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9651" y="5518175"/>
              <a:ext cx="100837" cy="490245"/>
            </a:xfrm>
            <a:prstGeom prst="rect">
              <a:avLst/>
            </a:prstGeom>
          </p:spPr>
        </p:pic>
        <p:pic>
          <p:nvPicPr>
            <p:cNvPr id="421" name="object 415">
              <a:extLst>
                <a:ext uri="{FF2B5EF4-FFF2-40B4-BE49-F238E27FC236}">
                  <a16:creationId xmlns:a16="http://schemas.microsoft.com/office/drawing/2014/main" id="{E0B0626C-4A67-BA42-10E5-06D716F5637D}"/>
                </a:ext>
              </a:extLst>
            </p:cNvPr>
            <p:cNvPicPr/>
            <p:nvPr/>
          </p:nvPicPr>
          <p:blipFill>
            <a:blip r:embed="rId3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8086" y="5770943"/>
              <a:ext cx="8382" cy="9309"/>
            </a:xfrm>
            <a:prstGeom prst="rect">
              <a:avLst/>
            </a:prstGeom>
          </p:spPr>
        </p:pic>
        <p:pic>
          <p:nvPicPr>
            <p:cNvPr id="422" name="object 416">
              <a:extLst>
                <a:ext uri="{FF2B5EF4-FFF2-40B4-BE49-F238E27FC236}">
                  <a16:creationId xmlns:a16="http://schemas.microsoft.com/office/drawing/2014/main" id="{03B2EDD3-ADC1-D9AF-CF91-8899D803FFE8}"/>
                </a:ext>
              </a:extLst>
            </p:cNvPr>
            <p:cNvPicPr/>
            <p:nvPr/>
          </p:nvPicPr>
          <p:blipFill>
            <a:blip r:embed="rId350" cstate="print"/>
            <a:stretch>
              <a:fillRect/>
            </a:stretch>
          </p:blipFill>
          <p:spPr>
            <a:xfrm>
              <a:off x="5449163" y="6266764"/>
              <a:ext cx="8267" cy="7137"/>
            </a:xfrm>
            <a:prstGeom prst="rect">
              <a:avLst/>
            </a:prstGeom>
          </p:spPr>
        </p:pic>
        <p:pic>
          <p:nvPicPr>
            <p:cNvPr id="423" name="object 417">
              <a:extLst>
                <a:ext uri="{FF2B5EF4-FFF2-40B4-BE49-F238E27FC236}">
                  <a16:creationId xmlns:a16="http://schemas.microsoft.com/office/drawing/2014/main" id="{7F31F2B5-82DE-73EC-9D56-EAD66A2754FF}"/>
                </a:ext>
              </a:extLst>
            </p:cNvPr>
            <p:cNvPicPr/>
            <p:nvPr/>
          </p:nvPicPr>
          <p:blipFill>
            <a:blip r:embed="rId351" cstate="print"/>
            <a:stretch>
              <a:fillRect/>
            </a:stretch>
          </p:blipFill>
          <p:spPr>
            <a:xfrm>
              <a:off x="5450001" y="6264617"/>
              <a:ext cx="6426" cy="4914"/>
            </a:xfrm>
            <a:prstGeom prst="rect">
              <a:avLst/>
            </a:prstGeom>
          </p:spPr>
        </p:pic>
        <p:sp>
          <p:nvSpPr>
            <p:cNvPr id="424" name="object 418">
              <a:extLst>
                <a:ext uri="{FF2B5EF4-FFF2-40B4-BE49-F238E27FC236}">
                  <a16:creationId xmlns:a16="http://schemas.microsoft.com/office/drawing/2014/main" id="{2529E3FF-F358-15D4-CF9E-16599B69CA82}"/>
                </a:ext>
              </a:extLst>
            </p:cNvPr>
            <p:cNvSpPr/>
            <p:nvPr/>
          </p:nvSpPr>
          <p:spPr>
            <a:xfrm>
              <a:off x="5450605" y="626640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85" y="0"/>
                  </a:lnTo>
                </a:path>
              </a:pathLst>
            </a:custGeom>
            <a:ln w="3175">
              <a:solidFill>
                <a:srgbClr val="5A83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19">
              <a:extLst>
                <a:ext uri="{FF2B5EF4-FFF2-40B4-BE49-F238E27FC236}">
                  <a16:creationId xmlns:a16="http://schemas.microsoft.com/office/drawing/2014/main" id="{866434D6-9EF7-1FC9-E349-451CB307EBF7}"/>
                </a:ext>
              </a:extLst>
            </p:cNvPr>
            <p:cNvSpPr/>
            <p:nvPr/>
          </p:nvSpPr>
          <p:spPr>
            <a:xfrm>
              <a:off x="5451360" y="626619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07E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6" name="object 420">
              <a:extLst>
                <a:ext uri="{FF2B5EF4-FFF2-40B4-BE49-F238E27FC236}">
                  <a16:creationId xmlns:a16="http://schemas.microsoft.com/office/drawing/2014/main" id="{C22A0EAE-D8A3-9758-3C26-75B6E4CA524C}"/>
                </a:ext>
              </a:extLst>
            </p:cNvPr>
            <p:cNvPicPr/>
            <p:nvPr/>
          </p:nvPicPr>
          <p:blipFill>
            <a:blip r:embed="rId35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4048" y="5839472"/>
              <a:ext cx="115176" cy="571284"/>
            </a:xfrm>
            <a:prstGeom prst="rect">
              <a:avLst/>
            </a:prstGeom>
          </p:spPr>
        </p:pic>
        <p:pic>
          <p:nvPicPr>
            <p:cNvPr id="427" name="object 421">
              <a:extLst>
                <a:ext uri="{FF2B5EF4-FFF2-40B4-BE49-F238E27FC236}">
                  <a16:creationId xmlns:a16="http://schemas.microsoft.com/office/drawing/2014/main" id="{769D83CE-6D52-0DC7-BB37-8D805F2CAA70}"/>
                </a:ext>
              </a:extLst>
            </p:cNvPr>
            <p:cNvPicPr/>
            <p:nvPr/>
          </p:nvPicPr>
          <p:blipFill>
            <a:blip r:embed="rId353" cstate="print"/>
            <a:stretch>
              <a:fillRect/>
            </a:stretch>
          </p:blipFill>
          <p:spPr>
            <a:xfrm>
              <a:off x="5441911" y="6189522"/>
              <a:ext cx="15646" cy="5854"/>
            </a:xfrm>
            <a:prstGeom prst="rect">
              <a:avLst/>
            </a:prstGeom>
          </p:spPr>
        </p:pic>
        <p:pic>
          <p:nvPicPr>
            <p:cNvPr id="428" name="object 422">
              <a:extLst>
                <a:ext uri="{FF2B5EF4-FFF2-40B4-BE49-F238E27FC236}">
                  <a16:creationId xmlns:a16="http://schemas.microsoft.com/office/drawing/2014/main" id="{92962C99-167E-5372-5F4F-DDF00BF63C2A}"/>
                </a:ext>
              </a:extLst>
            </p:cNvPr>
            <p:cNvPicPr/>
            <p:nvPr/>
          </p:nvPicPr>
          <p:blipFill>
            <a:blip r:embed="rId35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1271" y="6291300"/>
              <a:ext cx="57899" cy="91871"/>
            </a:xfrm>
            <a:prstGeom prst="rect">
              <a:avLst/>
            </a:prstGeom>
          </p:spPr>
        </p:pic>
        <p:pic>
          <p:nvPicPr>
            <p:cNvPr id="429" name="object 423">
              <a:extLst>
                <a:ext uri="{FF2B5EF4-FFF2-40B4-BE49-F238E27FC236}">
                  <a16:creationId xmlns:a16="http://schemas.microsoft.com/office/drawing/2014/main" id="{ECA9958E-73FD-F4DB-C924-96E5928DF96C}"/>
                </a:ext>
              </a:extLst>
            </p:cNvPr>
            <p:cNvPicPr/>
            <p:nvPr/>
          </p:nvPicPr>
          <p:blipFill>
            <a:blip r:embed="rId35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7761" y="6023089"/>
              <a:ext cx="33528" cy="37147"/>
            </a:xfrm>
            <a:prstGeom prst="rect">
              <a:avLst/>
            </a:prstGeom>
          </p:spPr>
        </p:pic>
        <p:pic>
          <p:nvPicPr>
            <p:cNvPr id="430" name="object 424">
              <a:extLst>
                <a:ext uri="{FF2B5EF4-FFF2-40B4-BE49-F238E27FC236}">
                  <a16:creationId xmlns:a16="http://schemas.microsoft.com/office/drawing/2014/main" id="{C362D16B-23AD-643A-BCD5-27FC12572C4E}"/>
                </a:ext>
              </a:extLst>
            </p:cNvPr>
            <p:cNvPicPr/>
            <p:nvPr/>
          </p:nvPicPr>
          <p:blipFill>
            <a:blip r:embed="rId356" cstate="print"/>
            <a:stretch>
              <a:fillRect/>
            </a:stretch>
          </p:blipFill>
          <p:spPr>
            <a:xfrm>
              <a:off x="5356656" y="6104343"/>
              <a:ext cx="102108" cy="88403"/>
            </a:xfrm>
            <a:prstGeom prst="rect">
              <a:avLst/>
            </a:prstGeom>
          </p:spPr>
        </p:pic>
        <p:pic>
          <p:nvPicPr>
            <p:cNvPr id="431" name="object 425">
              <a:extLst>
                <a:ext uri="{FF2B5EF4-FFF2-40B4-BE49-F238E27FC236}">
                  <a16:creationId xmlns:a16="http://schemas.microsoft.com/office/drawing/2014/main" id="{C8B4795E-7B25-3E3B-9E5B-5AE14276D9E5}"/>
                </a:ext>
              </a:extLst>
            </p:cNvPr>
            <p:cNvPicPr/>
            <p:nvPr/>
          </p:nvPicPr>
          <p:blipFill>
            <a:blip r:embed="rId357" cstate="print"/>
            <a:stretch>
              <a:fillRect/>
            </a:stretch>
          </p:blipFill>
          <p:spPr>
            <a:xfrm>
              <a:off x="5015153" y="5500699"/>
              <a:ext cx="14249" cy="12166"/>
            </a:xfrm>
            <a:prstGeom prst="rect">
              <a:avLst/>
            </a:prstGeom>
          </p:spPr>
        </p:pic>
        <p:pic>
          <p:nvPicPr>
            <p:cNvPr id="432" name="object 426">
              <a:extLst>
                <a:ext uri="{FF2B5EF4-FFF2-40B4-BE49-F238E27FC236}">
                  <a16:creationId xmlns:a16="http://schemas.microsoft.com/office/drawing/2014/main" id="{E924DF62-0E71-0E6B-CFAB-9D3CC51CDBD3}"/>
                </a:ext>
              </a:extLst>
            </p:cNvPr>
            <p:cNvPicPr/>
            <p:nvPr/>
          </p:nvPicPr>
          <p:blipFill>
            <a:blip r:embed="rId358" cstate="print"/>
            <a:stretch>
              <a:fillRect/>
            </a:stretch>
          </p:blipFill>
          <p:spPr>
            <a:xfrm>
              <a:off x="5063312" y="5210644"/>
              <a:ext cx="49492" cy="165595"/>
            </a:xfrm>
            <a:prstGeom prst="rect">
              <a:avLst/>
            </a:prstGeom>
          </p:spPr>
        </p:pic>
        <p:pic>
          <p:nvPicPr>
            <p:cNvPr id="433" name="object 427">
              <a:extLst>
                <a:ext uri="{FF2B5EF4-FFF2-40B4-BE49-F238E27FC236}">
                  <a16:creationId xmlns:a16="http://schemas.microsoft.com/office/drawing/2014/main" id="{DA4BECB7-1789-EA56-4385-8F0273BCA203}"/>
                </a:ext>
              </a:extLst>
            </p:cNvPr>
            <p:cNvPicPr/>
            <p:nvPr/>
          </p:nvPicPr>
          <p:blipFill>
            <a:blip r:embed="rId35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8610" y="5676950"/>
              <a:ext cx="10172" cy="11264"/>
            </a:xfrm>
            <a:prstGeom prst="rect">
              <a:avLst/>
            </a:prstGeom>
          </p:spPr>
        </p:pic>
        <p:pic>
          <p:nvPicPr>
            <p:cNvPr id="434" name="object 428">
              <a:extLst>
                <a:ext uri="{FF2B5EF4-FFF2-40B4-BE49-F238E27FC236}">
                  <a16:creationId xmlns:a16="http://schemas.microsoft.com/office/drawing/2014/main" id="{C8CA0584-6B81-6068-8ECB-BCE72C9DFB29}"/>
                </a:ext>
              </a:extLst>
            </p:cNvPr>
            <p:cNvPicPr/>
            <p:nvPr/>
          </p:nvPicPr>
          <p:blipFill>
            <a:blip r:embed="rId360" cstate="print"/>
            <a:stretch>
              <a:fillRect/>
            </a:stretch>
          </p:blipFill>
          <p:spPr>
            <a:xfrm>
              <a:off x="4990084" y="5678030"/>
              <a:ext cx="7632" cy="1879"/>
            </a:xfrm>
            <a:prstGeom prst="rect">
              <a:avLst/>
            </a:prstGeom>
          </p:spPr>
        </p:pic>
        <p:pic>
          <p:nvPicPr>
            <p:cNvPr id="435" name="object 429">
              <a:extLst>
                <a:ext uri="{FF2B5EF4-FFF2-40B4-BE49-F238E27FC236}">
                  <a16:creationId xmlns:a16="http://schemas.microsoft.com/office/drawing/2014/main" id="{4A0801E7-B542-604B-9249-CCDB80A8615E}"/>
                </a:ext>
              </a:extLst>
            </p:cNvPr>
            <p:cNvPicPr/>
            <p:nvPr/>
          </p:nvPicPr>
          <p:blipFill>
            <a:blip r:embed="rId361" cstate="print"/>
            <a:stretch>
              <a:fillRect/>
            </a:stretch>
          </p:blipFill>
          <p:spPr>
            <a:xfrm>
              <a:off x="4990528" y="5678322"/>
              <a:ext cx="6781" cy="2362"/>
            </a:xfrm>
            <a:prstGeom prst="rect">
              <a:avLst/>
            </a:prstGeom>
          </p:spPr>
        </p:pic>
        <p:sp>
          <p:nvSpPr>
            <p:cNvPr id="436" name="object 430">
              <a:extLst>
                <a:ext uri="{FF2B5EF4-FFF2-40B4-BE49-F238E27FC236}">
                  <a16:creationId xmlns:a16="http://schemas.microsoft.com/office/drawing/2014/main" id="{06EDA48C-55EE-73CD-0E05-83713CDC360B}"/>
                </a:ext>
              </a:extLst>
            </p:cNvPr>
            <p:cNvSpPr/>
            <p:nvPr/>
          </p:nvSpPr>
          <p:spPr>
            <a:xfrm>
              <a:off x="4995887" y="568005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819" y="0"/>
                  </a:lnTo>
                </a:path>
              </a:pathLst>
            </a:custGeom>
            <a:ln w="3175">
              <a:solidFill>
                <a:srgbClr val="34739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7" name="object 431">
              <a:extLst>
                <a:ext uri="{FF2B5EF4-FFF2-40B4-BE49-F238E27FC236}">
                  <a16:creationId xmlns:a16="http://schemas.microsoft.com/office/drawing/2014/main" id="{80078A9E-6145-74F3-52C7-86C1BC919505}"/>
                </a:ext>
              </a:extLst>
            </p:cNvPr>
            <p:cNvPicPr/>
            <p:nvPr/>
          </p:nvPicPr>
          <p:blipFill>
            <a:blip r:embed="rId362" cstate="print"/>
            <a:stretch>
              <a:fillRect/>
            </a:stretch>
          </p:blipFill>
          <p:spPr>
            <a:xfrm>
              <a:off x="5065814" y="5210721"/>
              <a:ext cx="11684" cy="8064"/>
            </a:xfrm>
            <a:prstGeom prst="rect">
              <a:avLst/>
            </a:prstGeom>
          </p:spPr>
        </p:pic>
        <p:pic>
          <p:nvPicPr>
            <p:cNvPr id="438" name="object 432">
              <a:extLst>
                <a:ext uri="{FF2B5EF4-FFF2-40B4-BE49-F238E27FC236}">
                  <a16:creationId xmlns:a16="http://schemas.microsoft.com/office/drawing/2014/main" id="{490C06A1-DE72-115D-12D1-D0DD616941A6}"/>
                </a:ext>
              </a:extLst>
            </p:cNvPr>
            <p:cNvPicPr/>
            <p:nvPr/>
          </p:nvPicPr>
          <p:blipFill>
            <a:blip r:embed="rId363" cstate="print"/>
            <a:stretch>
              <a:fillRect/>
            </a:stretch>
          </p:blipFill>
          <p:spPr>
            <a:xfrm>
              <a:off x="5064937" y="5206987"/>
              <a:ext cx="11061" cy="6438"/>
            </a:xfrm>
            <a:prstGeom prst="rect">
              <a:avLst/>
            </a:prstGeom>
          </p:spPr>
        </p:pic>
        <p:sp>
          <p:nvSpPr>
            <p:cNvPr id="439" name="object 433">
              <a:extLst>
                <a:ext uri="{FF2B5EF4-FFF2-40B4-BE49-F238E27FC236}">
                  <a16:creationId xmlns:a16="http://schemas.microsoft.com/office/drawing/2014/main" id="{44120E60-8792-6E5F-2C3E-A7D2BB5A1177}"/>
                </a:ext>
              </a:extLst>
            </p:cNvPr>
            <p:cNvSpPr/>
            <p:nvPr/>
          </p:nvSpPr>
          <p:spPr>
            <a:xfrm>
              <a:off x="5072024" y="5209133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1397" y="2730"/>
                  </a:lnTo>
                  <a:lnTo>
                    <a:pt x="1955" y="2565"/>
                  </a:lnTo>
                  <a:lnTo>
                    <a:pt x="2463" y="2349"/>
                  </a:lnTo>
                  <a:lnTo>
                    <a:pt x="2857" y="2108"/>
                  </a:lnTo>
                  <a:lnTo>
                    <a:pt x="2451" y="1130"/>
                  </a:lnTo>
                  <a:lnTo>
                    <a:pt x="1384" y="3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79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0" name="object 434">
              <a:extLst>
                <a:ext uri="{FF2B5EF4-FFF2-40B4-BE49-F238E27FC236}">
                  <a16:creationId xmlns:a16="http://schemas.microsoft.com/office/drawing/2014/main" id="{4D2EF60E-6B47-98BA-8952-0AFE932B6647}"/>
                </a:ext>
              </a:extLst>
            </p:cNvPr>
            <p:cNvPicPr/>
            <p:nvPr/>
          </p:nvPicPr>
          <p:blipFill>
            <a:blip r:embed="rId36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3167" y="5406008"/>
              <a:ext cx="169329" cy="479551"/>
            </a:xfrm>
            <a:prstGeom prst="rect">
              <a:avLst/>
            </a:prstGeom>
          </p:spPr>
        </p:pic>
        <p:pic>
          <p:nvPicPr>
            <p:cNvPr id="441" name="object 435">
              <a:extLst>
                <a:ext uri="{FF2B5EF4-FFF2-40B4-BE49-F238E27FC236}">
                  <a16:creationId xmlns:a16="http://schemas.microsoft.com/office/drawing/2014/main" id="{747B12D5-17D4-521A-663E-C50A740CE324}"/>
                </a:ext>
              </a:extLst>
            </p:cNvPr>
            <p:cNvPicPr/>
            <p:nvPr/>
          </p:nvPicPr>
          <p:blipFill>
            <a:blip r:embed="rId365" cstate="print"/>
            <a:stretch>
              <a:fillRect/>
            </a:stretch>
          </p:blipFill>
          <p:spPr>
            <a:xfrm>
              <a:off x="5114772" y="5478741"/>
              <a:ext cx="36105" cy="44754"/>
            </a:xfrm>
            <a:prstGeom prst="rect">
              <a:avLst/>
            </a:prstGeom>
          </p:spPr>
        </p:pic>
        <p:pic>
          <p:nvPicPr>
            <p:cNvPr id="442" name="object 436">
              <a:extLst>
                <a:ext uri="{FF2B5EF4-FFF2-40B4-BE49-F238E27FC236}">
                  <a16:creationId xmlns:a16="http://schemas.microsoft.com/office/drawing/2014/main" id="{19753C2D-E348-4A15-06CD-EA116D47CAF2}"/>
                </a:ext>
              </a:extLst>
            </p:cNvPr>
            <p:cNvPicPr/>
            <p:nvPr/>
          </p:nvPicPr>
          <p:blipFill>
            <a:blip r:embed="rId36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0739" y="5800026"/>
              <a:ext cx="40741" cy="45135"/>
            </a:xfrm>
            <a:prstGeom prst="rect">
              <a:avLst/>
            </a:prstGeom>
          </p:spPr>
        </p:pic>
        <p:pic>
          <p:nvPicPr>
            <p:cNvPr id="443" name="object 437">
              <a:extLst>
                <a:ext uri="{FF2B5EF4-FFF2-40B4-BE49-F238E27FC236}">
                  <a16:creationId xmlns:a16="http://schemas.microsoft.com/office/drawing/2014/main" id="{912C77C5-6FB0-A3AA-CB73-DB613603F3F7}"/>
                </a:ext>
              </a:extLst>
            </p:cNvPr>
            <p:cNvPicPr/>
            <p:nvPr/>
          </p:nvPicPr>
          <p:blipFill>
            <a:blip r:embed="rId36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4175" y="5603735"/>
              <a:ext cx="50939" cy="56451"/>
            </a:xfrm>
            <a:prstGeom prst="rect">
              <a:avLst/>
            </a:prstGeom>
          </p:spPr>
        </p:pic>
        <p:pic>
          <p:nvPicPr>
            <p:cNvPr id="444" name="object 438">
              <a:extLst>
                <a:ext uri="{FF2B5EF4-FFF2-40B4-BE49-F238E27FC236}">
                  <a16:creationId xmlns:a16="http://schemas.microsoft.com/office/drawing/2014/main" id="{3A5D6573-3F00-4391-CE4D-70ABAA195F8E}"/>
                </a:ext>
              </a:extLst>
            </p:cNvPr>
            <p:cNvPicPr/>
            <p:nvPr/>
          </p:nvPicPr>
          <p:blipFill>
            <a:blip r:embed="rId36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7259" y="5771807"/>
              <a:ext cx="65074" cy="63931"/>
            </a:xfrm>
            <a:prstGeom prst="rect">
              <a:avLst/>
            </a:prstGeom>
          </p:spPr>
        </p:pic>
        <p:pic>
          <p:nvPicPr>
            <p:cNvPr id="445" name="object 439">
              <a:extLst>
                <a:ext uri="{FF2B5EF4-FFF2-40B4-BE49-F238E27FC236}">
                  <a16:creationId xmlns:a16="http://schemas.microsoft.com/office/drawing/2014/main" id="{9202B518-C7E4-E9E7-A9CF-2E581A14D695}"/>
                </a:ext>
              </a:extLst>
            </p:cNvPr>
            <p:cNvPicPr/>
            <p:nvPr/>
          </p:nvPicPr>
          <p:blipFill>
            <a:blip r:embed="rId36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5052" y="5876670"/>
              <a:ext cx="84289" cy="89839"/>
            </a:xfrm>
            <a:prstGeom prst="rect">
              <a:avLst/>
            </a:prstGeom>
          </p:spPr>
        </p:pic>
        <p:pic>
          <p:nvPicPr>
            <p:cNvPr id="446" name="object 440">
              <a:extLst>
                <a:ext uri="{FF2B5EF4-FFF2-40B4-BE49-F238E27FC236}">
                  <a16:creationId xmlns:a16="http://schemas.microsoft.com/office/drawing/2014/main" id="{8364ABBA-3FAB-7EF9-3CDC-E7729560DCBB}"/>
                </a:ext>
              </a:extLst>
            </p:cNvPr>
            <p:cNvPicPr/>
            <p:nvPr/>
          </p:nvPicPr>
          <p:blipFill>
            <a:blip r:embed="rId370" cstate="print"/>
            <a:stretch>
              <a:fillRect/>
            </a:stretch>
          </p:blipFill>
          <p:spPr>
            <a:xfrm>
              <a:off x="6455612" y="6117805"/>
              <a:ext cx="10998" cy="9385"/>
            </a:xfrm>
            <a:prstGeom prst="rect">
              <a:avLst/>
            </a:prstGeom>
          </p:spPr>
        </p:pic>
        <p:pic>
          <p:nvPicPr>
            <p:cNvPr id="447" name="object 441">
              <a:extLst>
                <a:ext uri="{FF2B5EF4-FFF2-40B4-BE49-F238E27FC236}">
                  <a16:creationId xmlns:a16="http://schemas.microsoft.com/office/drawing/2014/main" id="{771EB56E-EAD1-D05A-F24F-914496161BF4}"/>
                </a:ext>
              </a:extLst>
            </p:cNvPr>
            <p:cNvPicPr/>
            <p:nvPr/>
          </p:nvPicPr>
          <p:blipFill>
            <a:blip r:embed="rId37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7553" y="6009068"/>
              <a:ext cx="10909" cy="12191"/>
            </a:xfrm>
            <a:prstGeom prst="rect">
              <a:avLst/>
            </a:prstGeom>
          </p:spPr>
        </p:pic>
        <p:pic>
          <p:nvPicPr>
            <p:cNvPr id="448" name="object 442">
              <a:extLst>
                <a:ext uri="{FF2B5EF4-FFF2-40B4-BE49-F238E27FC236}">
                  <a16:creationId xmlns:a16="http://schemas.microsoft.com/office/drawing/2014/main" id="{AC364B12-E9DD-76EE-ADA8-2B92D94104B1}"/>
                </a:ext>
              </a:extLst>
            </p:cNvPr>
            <p:cNvPicPr/>
            <p:nvPr/>
          </p:nvPicPr>
          <p:blipFill>
            <a:blip r:embed="rId372" cstate="print"/>
            <a:stretch>
              <a:fillRect/>
            </a:stretch>
          </p:blipFill>
          <p:spPr>
            <a:xfrm>
              <a:off x="6389306" y="6010579"/>
              <a:ext cx="7175" cy="2540"/>
            </a:xfrm>
            <a:prstGeom prst="rect">
              <a:avLst/>
            </a:prstGeom>
          </p:spPr>
        </p:pic>
        <p:sp>
          <p:nvSpPr>
            <p:cNvPr id="449" name="object 443">
              <a:extLst>
                <a:ext uri="{FF2B5EF4-FFF2-40B4-BE49-F238E27FC236}">
                  <a16:creationId xmlns:a16="http://schemas.microsoft.com/office/drawing/2014/main" id="{7C2A5BB7-51E1-60EA-2AC5-98D02C8F15E8}"/>
                </a:ext>
              </a:extLst>
            </p:cNvPr>
            <p:cNvSpPr/>
            <p:nvPr/>
          </p:nvSpPr>
          <p:spPr>
            <a:xfrm>
              <a:off x="6389944" y="601247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80" y="0"/>
                  </a:lnTo>
                </a:path>
              </a:pathLst>
            </a:custGeom>
            <a:ln w="3175">
              <a:solidFill>
                <a:srgbClr val="3D61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0" name="object 444">
              <a:extLst>
                <a:ext uri="{FF2B5EF4-FFF2-40B4-BE49-F238E27FC236}">
                  <a16:creationId xmlns:a16="http://schemas.microsoft.com/office/drawing/2014/main" id="{7BBF20A3-C0DB-5A11-2A85-30C803123169}"/>
                </a:ext>
              </a:extLst>
            </p:cNvPr>
            <p:cNvPicPr/>
            <p:nvPr/>
          </p:nvPicPr>
          <p:blipFill>
            <a:blip r:embed="rId37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9072" y="6114986"/>
              <a:ext cx="86370" cy="162420"/>
            </a:xfrm>
            <a:prstGeom prst="rect">
              <a:avLst/>
            </a:prstGeom>
          </p:spPr>
        </p:pic>
        <p:pic>
          <p:nvPicPr>
            <p:cNvPr id="451" name="object 445">
              <a:extLst>
                <a:ext uri="{FF2B5EF4-FFF2-40B4-BE49-F238E27FC236}">
                  <a16:creationId xmlns:a16="http://schemas.microsoft.com/office/drawing/2014/main" id="{6AE71A7F-5F55-B76F-53FA-F1DACA0A213A}"/>
                </a:ext>
              </a:extLst>
            </p:cNvPr>
            <p:cNvPicPr/>
            <p:nvPr/>
          </p:nvPicPr>
          <p:blipFill>
            <a:blip r:embed="rId374" cstate="print"/>
            <a:stretch>
              <a:fillRect/>
            </a:stretch>
          </p:blipFill>
          <p:spPr>
            <a:xfrm>
              <a:off x="6452768" y="6183909"/>
              <a:ext cx="13620" cy="16573"/>
            </a:xfrm>
            <a:prstGeom prst="rect">
              <a:avLst/>
            </a:prstGeom>
          </p:spPr>
        </p:pic>
        <p:pic>
          <p:nvPicPr>
            <p:cNvPr id="452" name="object 446">
              <a:extLst>
                <a:ext uri="{FF2B5EF4-FFF2-40B4-BE49-F238E27FC236}">
                  <a16:creationId xmlns:a16="http://schemas.microsoft.com/office/drawing/2014/main" id="{9B41F02A-4F02-4271-58EE-A8DF55D945D1}"/>
                </a:ext>
              </a:extLst>
            </p:cNvPr>
            <p:cNvPicPr/>
            <p:nvPr/>
          </p:nvPicPr>
          <p:blipFill>
            <a:blip r:embed="rId375" cstate="print"/>
            <a:stretch>
              <a:fillRect/>
            </a:stretch>
          </p:blipFill>
          <p:spPr>
            <a:xfrm>
              <a:off x="6453730" y="6185560"/>
              <a:ext cx="10518" cy="2921"/>
            </a:xfrm>
            <a:prstGeom prst="rect">
              <a:avLst/>
            </a:prstGeom>
          </p:spPr>
        </p:pic>
        <p:sp>
          <p:nvSpPr>
            <p:cNvPr id="453" name="object 447">
              <a:extLst>
                <a:ext uri="{FF2B5EF4-FFF2-40B4-BE49-F238E27FC236}">
                  <a16:creationId xmlns:a16="http://schemas.microsoft.com/office/drawing/2014/main" id="{DBBD263E-BACE-B4A6-D4C8-5641197E8AF2}"/>
                </a:ext>
              </a:extLst>
            </p:cNvPr>
            <p:cNvSpPr/>
            <p:nvPr/>
          </p:nvSpPr>
          <p:spPr>
            <a:xfrm>
              <a:off x="6453924" y="6186703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1727" y="0"/>
                  </a:moveTo>
                  <a:lnTo>
                    <a:pt x="927" y="431"/>
                  </a:lnTo>
                  <a:lnTo>
                    <a:pt x="317" y="1028"/>
                  </a:lnTo>
                  <a:lnTo>
                    <a:pt x="0" y="1714"/>
                  </a:lnTo>
                  <a:lnTo>
                    <a:pt x="685" y="2146"/>
                  </a:lnTo>
                  <a:lnTo>
                    <a:pt x="1625" y="2489"/>
                  </a:lnTo>
                  <a:lnTo>
                    <a:pt x="2717" y="2692"/>
                  </a:lnTo>
                  <a:lnTo>
                    <a:pt x="2044" y="901"/>
                  </a:lnTo>
                  <a:lnTo>
                    <a:pt x="1727" y="0"/>
                  </a:lnTo>
                  <a:close/>
                </a:path>
              </a:pathLst>
            </a:custGeom>
            <a:solidFill>
              <a:srgbClr val="326B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4" name="object 448">
              <a:extLst>
                <a:ext uri="{FF2B5EF4-FFF2-40B4-BE49-F238E27FC236}">
                  <a16:creationId xmlns:a16="http://schemas.microsoft.com/office/drawing/2014/main" id="{8C186709-33E5-DFC6-71BA-9FF213286C83}"/>
                </a:ext>
              </a:extLst>
            </p:cNvPr>
            <p:cNvPicPr/>
            <p:nvPr/>
          </p:nvPicPr>
          <p:blipFill>
            <a:blip r:embed="rId376" cstate="print"/>
            <a:stretch>
              <a:fillRect/>
            </a:stretch>
          </p:blipFill>
          <p:spPr>
            <a:xfrm>
              <a:off x="6429476" y="5871438"/>
              <a:ext cx="10972" cy="9372"/>
            </a:xfrm>
            <a:prstGeom prst="rect">
              <a:avLst/>
            </a:prstGeom>
          </p:spPr>
        </p:pic>
        <p:pic>
          <p:nvPicPr>
            <p:cNvPr id="455" name="object 449">
              <a:extLst>
                <a:ext uri="{FF2B5EF4-FFF2-40B4-BE49-F238E27FC236}">
                  <a16:creationId xmlns:a16="http://schemas.microsoft.com/office/drawing/2014/main" id="{20B81BF9-FF11-7089-F1DE-B1263042BF91}"/>
                </a:ext>
              </a:extLst>
            </p:cNvPr>
            <p:cNvPicPr/>
            <p:nvPr/>
          </p:nvPicPr>
          <p:blipFill>
            <a:blip r:embed="rId377" cstate="print"/>
            <a:stretch>
              <a:fillRect/>
            </a:stretch>
          </p:blipFill>
          <p:spPr>
            <a:xfrm>
              <a:off x="6430708" y="5868644"/>
              <a:ext cx="8534" cy="6438"/>
            </a:xfrm>
            <a:prstGeom prst="rect">
              <a:avLst/>
            </a:prstGeom>
          </p:spPr>
        </p:pic>
        <p:pic>
          <p:nvPicPr>
            <p:cNvPr id="456" name="object 450">
              <a:extLst>
                <a:ext uri="{FF2B5EF4-FFF2-40B4-BE49-F238E27FC236}">
                  <a16:creationId xmlns:a16="http://schemas.microsoft.com/office/drawing/2014/main" id="{15F768DF-4A90-497F-FB90-964C8BF74FAD}"/>
                </a:ext>
              </a:extLst>
            </p:cNvPr>
            <p:cNvPicPr/>
            <p:nvPr/>
          </p:nvPicPr>
          <p:blipFill>
            <a:blip r:embed="rId37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0807" y="5930925"/>
              <a:ext cx="12026" cy="9017"/>
            </a:xfrm>
            <a:prstGeom prst="rect">
              <a:avLst/>
            </a:prstGeom>
          </p:spPr>
        </p:pic>
        <p:pic>
          <p:nvPicPr>
            <p:cNvPr id="457" name="object 451">
              <a:extLst>
                <a:ext uri="{FF2B5EF4-FFF2-40B4-BE49-F238E27FC236}">
                  <a16:creationId xmlns:a16="http://schemas.microsoft.com/office/drawing/2014/main" id="{1035B5E5-FBCA-17C0-C4CE-E7325492184F}"/>
                </a:ext>
              </a:extLst>
            </p:cNvPr>
            <p:cNvPicPr/>
            <p:nvPr/>
          </p:nvPicPr>
          <p:blipFill>
            <a:blip r:embed="rId379" cstate="print"/>
            <a:stretch>
              <a:fillRect/>
            </a:stretch>
          </p:blipFill>
          <p:spPr>
            <a:xfrm>
              <a:off x="6396469" y="5766638"/>
              <a:ext cx="15392" cy="17056"/>
            </a:xfrm>
            <a:prstGeom prst="rect">
              <a:avLst/>
            </a:prstGeom>
          </p:spPr>
        </p:pic>
        <p:pic>
          <p:nvPicPr>
            <p:cNvPr id="458" name="object 452">
              <a:extLst>
                <a:ext uri="{FF2B5EF4-FFF2-40B4-BE49-F238E27FC236}">
                  <a16:creationId xmlns:a16="http://schemas.microsoft.com/office/drawing/2014/main" id="{6356B91E-5FCD-5E47-7C4C-D4F7527396F5}"/>
                </a:ext>
              </a:extLst>
            </p:cNvPr>
            <p:cNvPicPr/>
            <p:nvPr/>
          </p:nvPicPr>
          <p:blipFill>
            <a:blip r:embed="rId38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7094" y="6247396"/>
              <a:ext cx="69837" cy="208356"/>
            </a:xfrm>
            <a:prstGeom prst="rect">
              <a:avLst/>
            </a:prstGeom>
          </p:spPr>
        </p:pic>
        <p:pic>
          <p:nvPicPr>
            <p:cNvPr id="459" name="object 453">
              <a:extLst>
                <a:ext uri="{FF2B5EF4-FFF2-40B4-BE49-F238E27FC236}">
                  <a16:creationId xmlns:a16="http://schemas.microsoft.com/office/drawing/2014/main" id="{6322D6A5-D1BE-1081-E930-29CD7A8465EA}"/>
                </a:ext>
              </a:extLst>
            </p:cNvPr>
            <p:cNvPicPr/>
            <p:nvPr/>
          </p:nvPicPr>
          <p:blipFill>
            <a:blip r:embed="rId38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1310" y="6141846"/>
              <a:ext cx="60998" cy="117690"/>
            </a:xfrm>
            <a:prstGeom prst="rect">
              <a:avLst/>
            </a:prstGeom>
          </p:spPr>
        </p:pic>
        <p:sp>
          <p:nvSpPr>
            <p:cNvPr id="460" name="object 454">
              <a:extLst>
                <a:ext uri="{FF2B5EF4-FFF2-40B4-BE49-F238E27FC236}">
                  <a16:creationId xmlns:a16="http://schemas.microsoft.com/office/drawing/2014/main" id="{B1A45DEE-94A7-2B38-8EA5-CC5C33322A4F}"/>
                </a:ext>
              </a:extLst>
            </p:cNvPr>
            <p:cNvSpPr/>
            <p:nvPr/>
          </p:nvSpPr>
          <p:spPr>
            <a:xfrm>
              <a:off x="6418897" y="6516197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15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48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1" name="object 455">
              <a:extLst>
                <a:ext uri="{FF2B5EF4-FFF2-40B4-BE49-F238E27FC236}">
                  <a16:creationId xmlns:a16="http://schemas.microsoft.com/office/drawing/2014/main" id="{26EF521C-2947-1AB1-58E9-12A879FBDD43}"/>
                </a:ext>
              </a:extLst>
            </p:cNvPr>
            <p:cNvPicPr/>
            <p:nvPr/>
          </p:nvPicPr>
          <p:blipFill>
            <a:blip r:embed="rId382" cstate="print"/>
            <a:stretch>
              <a:fillRect/>
            </a:stretch>
          </p:blipFill>
          <p:spPr>
            <a:xfrm>
              <a:off x="6398170" y="6066078"/>
              <a:ext cx="22898" cy="31584"/>
            </a:xfrm>
            <a:prstGeom prst="rect">
              <a:avLst/>
            </a:prstGeom>
          </p:spPr>
        </p:pic>
        <p:pic>
          <p:nvPicPr>
            <p:cNvPr id="462" name="object 456">
              <a:extLst>
                <a:ext uri="{FF2B5EF4-FFF2-40B4-BE49-F238E27FC236}">
                  <a16:creationId xmlns:a16="http://schemas.microsoft.com/office/drawing/2014/main" id="{EA98C08B-4781-12A9-E915-1BF9664311D8}"/>
                </a:ext>
              </a:extLst>
            </p:cNvPr>
            <p:cNvPicPr/>
            <p:nvPr/>
          </p:nvPicPr>
          <p:blipFill>
            <a:blip r:embed="rId383" cstate="print"/>
            <a:stretch>
              <a:fillRect/>
            </a:stretch>
          </p:blipFill>
          <p:spPr>
            <a:xfrm>
              <a:off x="6406680" y="6080594"/>
              <a:ext cx="14643" cy="11582"/>
            </a:xfrm>
            <a:prstGeom prst="rect">
              <a:avLst/>
            </a:prstGeom>
          </p:spPr>
        </p:pic>
        <p:pic>
          <p:nvPicPr>
            <p:cNvPr id="463" name="object 457">
              <a:extLst>
                <a:ext uri="{FF2B5EF4-FFF2-40B4-BE49-F238E27FC236}">
                  <a16:creationId xmlns:a16="http://schemas.microsoft.com/office/drawing/2014/main" id="{71B5E8BC-EAC8-F040-59F6-7280ABD1657F}"/>
                </a:ext>
              </a:extLst>
            </p:cNvPr>
            <p:cNvPicPr/>
            <p:nvPr/>
          </p:nvPicPr>
          <p:blipFill>
            <a:blip r:embed="rId38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0307" y="6378511"/>
              <a:ext cx="81356" cy="210477"/>
            </a:xfrm>
            <a:prstGeom prst="rect">
              <a:avLst/>
            </a:prstGeom>
          </p:spPr>
        </p:pic>
        <p:pic>
          <p:nvPicPr>
            <p:cNvPr id="464" name="object 458">
              <a:extLst>
                <a:ext uri="{FF2B5EF4-FFF2-40B4-BE49-F238E27FC236}">
                  <a16:creationId xmlns:a16="http://schemas.microsoft.com/office/drawing/2014/main" id="{EA700222-29EE-04C4-E306-1DC6E66BDC72}"/>
                </a:ext>
              </a:extLst>
            </p:cNvPr>
            <p:cNvPicPr/>
            <p:nvPr/>
          </p:nvPicPr>
          <p:blipFill>
            <a:blip r:embed="rId38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4594" y="5980925"/>
              <a:ext cx="14300" cy="9931"/>
            </a:xfrm>
            <a:prstGeom prst="rect">
              <a:avLst/>
            </a:prstGeom>
          </p:spPr>
        </p:pic>
        <p:pic>
          <p:nvPicPr>
            <p:cNvPr id="465" name="object 459">
              <a:extLst>
                <a:ext uri="{FF2B5EF4-FFF2-40B4-BE49-F238E27FC236}">
                  <a16:creationId xmlns:a16="http://schemas.microsoft.com/office/drawing/2014/main" id="{26B7A494-58D5-353F-C31F-F1E3D6C87AF1}"/>
                </a:ext>
              </a:extLst>
            </p:cNvPr>
            <p:cNvPicPr/>
            <p:nvPr/>
          </p:nvPicPr>
          <p:blipFill>
            <a:blip r:embed="rId386" cstate="print"/>
            <a:stretch>
              <a:fillRect/>
            </a:stretch>
          </p:blipFill>
          <p:spPr>
            <a:xfrm>
              <a:off x="6368173" y="6251174"/>
              <a:ext cx="91186" cy="88119"/>
            </a:xfrm>
            <a:prstGeom prst="rect">
              <a:avLst/>
            </a:prstGeom>
          </p:spPr>
        </p:pic>
        <p:pic>
          <p:nvPicPr>
            <p:cNvPr id="466" name="object 460">
              <a:extLst>
                <a:ext uri="{FF2B5EF4-FFF2-40B4-BE49-F238E27FC236}">
                  <a16:creationId xmlns:a16="http://schemas.microsoft.com/office/drawing/2014/main" id="{CA200F90-BE6D-AC71-A8F2-9AF8D84B2EE8}"/>
                </a:ext>
              </a:extLst>
            </p:cNvPr>
            <p:cNvPicPr/>
            <p:nvPr/>
          </p:nvPicPr>
          <p:blipFill>
            <a:blip r:embed="rId38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9849" y="6322021"/>
              <a:ext cx="32969" cy="36550"/>
            </a:xfrm>
            <a:prstGeom prst="rect">
              <a:avLst/>
            </a:prstGeom>
          </p:spPr>
        </p:pic>
        <p:pic>
          <p:nvPicPr>
            <p:cNvPr id="467" name="object 461">
              <a:extLst>
                <a:ext uri="{FF2B5EF4-FFF2-40B4-BE49-F238E27FC236}">
                  <a16:creationId xmlns:a16="http://schemas.microsoft.com/office/drawing/2014/main" id="{89BDDB24-AA4D-72E4-8DA1-CF4D19F0F26D}"/>
                </a:ext>
              </a:extLst>
            </p:cNvPr>
            <p:cNvPicPr/>
            <p:nvPr/>
          </p:nvPicPr>
          <p:blipFill>
            <a:blip r:embed="rId388" cstate="print"/>
            <a:stretch>
              <a:fillRect/>
            </a:stretch>
          </p:blipFill>
          <p:spPr>
            <a:xfrm>
              <a:off x="4684665" y="4358178"/>
              <a:ext cx="996365" cy="320503"/>
            </a:xfrm>
            <a:prstGeom prst="rect">
              <a:avLst/>
            </a:prstGeom>
          </p:spPr>
        </p:pic>
        <p:pic>
          <p:nvPicPr>
            <p:cNvPr id="468" name="object 462">
              <a:extLst>
                <a:ext uri="{FF2B5EF4-FFF2-40B4-BE49-F238E27FC236}">
                  <a16:creationId xmlns:a16="http://schemas.microsoft.com/office/drawing/2014/main" id="{1B9A68A8-5A9D-24EB-B826-FD337EE94DA6}"/>
                </a:ext>
              </a:extLst>
            </p:cNvPr>
            <p:cNvPicPr/>
            <p:nvPr/>
          </p:nvPicPr>
          <p:blipFill>
            <a:blip r:embed="rId389" cstate="print"/>
            <a:stretch>
              <a:fillRect/>
            </a:stretch>
          </p:blipFill>
          <p:spPr>
            <a:xfrm>
              <a:off x="4469307" y="1707654"/>
              <a:ext cx="139217" cy="91046"/>
            </a:xfrm>
            <a:prstGeom prst="rect">
              <a:avLst/>
            </a:prstGeom>
          </p:spPr>
        </p:pic>
        <p:pic>
          <p:nvPicPr>
            <p:cNvPr id="469" name="object 463">
              <a:extLst>
                <a:ext uri="{FF2B5EF4-FFF2-40B4-BE49-F238E27FC236}">
                  <a16:creationId xmlns:a16="http://schemas.microsoft.com/office/drawing/2014/main" id="{AC6DA681-4EBC-F9D7-6D6F-605A1707BD78}"/>
                </a:ext>
              </a:extLst>
            </p:cNvPr>
            <p:cNvPicPr/>
            <p:nvPr/>
          </p:nvPicPr>
          <p:blipFill>
            <a:blip r:embed="rId39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4059" y="1700212"/>
              <a:ext cx="454748" cy="135877"/>
            </a:xfrm>
            <a:prstGeom prst="rect">
              <a:avLst/>
            </a:prstGeom>
          </p:spPr>
        </p:pic>
        <p:pic>
          <p:nvPicPr>
            <p:cNvPr id="470" name="object 464">
              <a:extLst>
                <a:ext uri="{FF2B5EF4-FFF2-40B4-BE49-F238E27FC236}">
                  <a16:creationId xmlns:a16="http://schemas.microsoft.com/office/drawing/2014/main" id="{36D4B88D-7F38-DFEF-7F37-C191B9C02D6A}"/>
                </a:ext>
              </a:extLst>
            </p:cNvPr>
            <p:cNvPicPr/>
            <p:nvPr/>
          </p:nvPicPr>
          <p:blipFill>
            <a:blip r:embed="rId391" cstate="print"/>
            <a:stretch>
              <a:fillRect/>
            </a:stretch>
          </p:blipFill>
          <p:spPr>
            <a:xfrm>
              <a:off x="4373646" y="1257765"/>
              <a:ext cx="712669" cy="376296"/>
            </a:xfrm>
            <a:prstGeom prst="rect">
              <a:avLst/>
            </a:prstGeom>
          </p:spPr>
        </p:pic>
        <p:pic>
          <p:nvPicPr>
            <p:cNvPr id="471" name="object 465">
              <a:extLst>
                <a:ext uri="{FF2B5EF4-FFF2-40B4-BE49-F238E27FC236}">
                  <a16:creationId xmlns:a16="http://schemas.microsoft.com/office/drawing/2014/main" id="{02933242-854A-41C3-3154-27BBE87A0E43}"/>
                </a:ext>
              </a:extLst>
            </p:cNvPr>
            <p:cNvPicPr/>
            <p:nvPr/>
          </p:nvPicPr>
          <p:blipFill>
            <a:blip r:embed="rId392" cstate="print"/>
            <a:stretch>
              <a:fillRect/>
            </a:stretch>
          </p:blipFill>
          <p:spPr>
            <a:xfrm>
              <a:off x="6282550" y="3480384"/>
              <a:ext cx="47294" cy="37706"/>
            </a:xfrm>
            <a:prstGeom prst="rect">
              <a:avLst/>
            </a:prstGeom>
          </p:spPr>
        </p:pic>
        <p:pic>
          <p:nvPicPr>
            <p:cNvPr id="472" name="object 466">
              <a:extLst>
                <a:ext uri="{FF2B5EF4-FFF2-40B4-BE49-F238E27FC236}">
                  <a16:creationId xmlns:a16="http://schemas.microsoft.com/office/drawing/2014/main" id="{B6D5056E-9F61-6A0D-0381-5C18C87F543C}"/>
                </a:ext>
              </a:extLst>
            </p:cNvPr>
            <p:cNvPicPr/>
            <p:nvPr/>
          </p:nvPicPr>
          <p:blipFill>
            <a:blip r:embed="rId393" cstate="print"/>
            <a:stretch>
              <a:fillRect/>
            </a:stretch>
          </p:blipFill>
          <p:spPr>
            <a:xfrm>
              <a:off x="6173698" y="3231908"/>
              <a:ext cx="109664" cy="62275"/>
            </a:xfrm>
            <a:prstGeom prst="rect">
              <a:avLst/>
            </a:prstGeom>
          </p:spPr>
        </p:pic>
        <p:pic>
          <p:nvPicPr>
            <p:cNvPr id="473" name="object 467">
              <a:extLst>
                <a:ext uri="{FF2B5EF4-FFF2-40B4-BE49-F238E27FC236}">
                  <a16:creationId xmlns:a16="http://schemas.microsoft.com/office/drawing/2014/main" id="{8A0D87CC-9CC2-5FBC-8D39-20D083033C9B}"/>
                </a:ext>
              </a:extLst>
            </p:cNvPr>
            <p:cNvPicPr/>
            <p:nvPr/>
          </p:nvPicPr>
          <p:blipFill>
            <a:blip r:embed="rId394" cstate="print"/>
            <a:stretch>
              <a:fillRect/>
            </a:stretch>
          </p:blipFill>
          <p:spPr>
            <a:xfrm>
              <a:off x="6265227" y="3296640"/>
              <a:ext cx="82842" cy="61213"/>
            </a:xfrm>
            <a:prstGeom prst="rect">
              <a:avLst/>
            </a:prstGeom>
          </p:spPr>
        </p:pic>
        <p:pic>
          <p:nvPicPr>
            <p:cNvPr id="474" name="object 468">
              <a:extLst>
                <a:ext uri="{FF2B5EF4-FFF2-40B4-BE49-F238E27FC236}">
                  <a16:creationId xmlns:a16="http://schemas.microsoft.com/office/drawing/2014/main" id="{48E91A04-31CE-4014-E6AA-65E221E8BD62}"/>
                </a:ext>
              </a:extLst>
            </p:cNvPr>
            <p:cNvPicPr/>
            <p:nvPr/>
          </p:nvPicPr>
          <p:blipFill>
            <a:blip r:embed="rId395" cstate="print"/>
            <a:stretch>
              <a:fillRect/>
            </a:stretch>
          </p:blipFill>
          <p:spPr>
            <a:xfrm>
              <a:off x="6300482" y="3243503"/>
              <a:ext cx="25488" cy="30340"/>
            </a:xfrm>
            <a:prstGeom prst="rect">
              <a:avLst/>
            </a:prstGeom>
          </p:spPr>
        </p:pic>
        <p:pic>
          <p:nvPicPr>
            <p:cNvPr id="475" name="object 469">
              <a:extLst>
                <a:ext uri="{FF2B5EF4-FFF2-40B4-BE49-F238E27FC236}">
                  <a16:creationId xmlns:a16="http://schemas.microsoft.com/office/drawing/2014/main" id="{43DBB305-454C-A1EB-15F0-E7ABF0E4DB17}"/>
                </a:ext>
              </a:extLst>
            </p:cNvPr>
            <p:cNvPicPr/>
            <p:nvPr/>
          </p:nvPicPr>
          <p:blipFill>
            <a:blip r:embed="rId396" cstate="print"/>
            <a:stretch>
              <a:fillRect/>
            </a:stretch>
          </p:blipFill>
          <p:spPr>
            <a:xfrm>
              <a:off x="6218313" y="3381946"/>
              <a:ext cx="45440" cy="28181"/>
            </a:xfrm>
            <a:prstGeom prst="rect">
              <a:avLst/>
            </a:prstGeom>
          </p:spPr>
        </p:pic>
        <p:pic>
          <p:nvPicPr>
            <p:cNvPr id="476" name="object 470">
              <a:extLst>
                <a:ext uri="{FF2B5EF4-FFF2-40B4-BE49-F238E27FC236}">
                  <a16:creationId xmlns:a16="http://schemas.microsoft.com/office/drawing/2014/main" id="{8D53B8BE-D4EF-83D0-31FA-310188BA3369}"/>
                </a:ext>
              </a:extLst>
            </p:cNvPr>
            <p:cNvPicPr/>
            <p:nvPr/>
          </p:nvPicPr>
          <p:blipFill>
            <a:blip r:embed="rId397" cstate="print"/>
            <a:stretch>
              <a:fillRect/>
            </a:stretch>
          </p:blipFill>
          <p:spPr>
            <a:xfrm>
              <a:off x="6346850" y="3464623"/>
              <a:ext cx="90568" cy="65239"/>
            </a:xfrm>
            <a:prstGeom prst="rect">
              <a:avLst/>
            </a:prstGeom>
          </p:spPr>
        </p:pic>
        <p:pic>
          <p:nvPicPr>
            <p:cNvPr id="477" name="object 471">
              <a:extLst>
                <a:ext uri="{FF2B5EF4-FFF2-40B4-BE49-F238E27FC236}">
                  <a16:creationId xmlns:a16="http://schemas.microsoft.com/office/drawing/2014/main" id="{A4B27401-DF03-50CC-CDA2-6FC25E2F4583}"/>
                </a:ext>
              </a:extLst>
            </p:cNvPr>
            <p:cNvPicPr/>
            <p:nvPr/>
          </p:nvPicPr>
          <p:blipFill>
            <a:blip r:embed="rId398" cstate="print"/>
            <a:stretch>
              <a:fillRect/>
            </a:stretch>
          </p:blipFill>
          <p:spPr>
            <a:xfrm>
              <a:off x="6237388" y="3328682"/>
              <a:ext cx="135585" cy="135140"/>
            </a:xfrm>
            <a:prstGeom prst="rect">
              <a:avLst/>
            </a:prstGeom>
          </p:spPr>
        </p:pic>
        <p:pic>
          <p:nvPicPr>
            <p:cNvPr id="478" name="object 472">
              <a:extLst>
                <a:ext uri="{FF2B5EF4-FFF2-40B4-BE49-F238E27FC236}">
                  <a16:creationId xmlns:a16="http://schemas.microsoft.com/office/drawing/2014/main" id="{6FD0DD54-5314-7AD7-7CDC-EBADC5935DBB}"/>
                </a:ext>
              </a:extLst>
            </p:cNvPr>
            <p:cNvPicPr/>
            <p:nvPr/>
          </p:nvPicPr>
          <p:blipFill>
            <a:blip r:embed="rId39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8823" y="3303663"/>
              <a:ext cx="25577" cy="15862"/>
            </a:xfrm>
            <a:prstGeom prst="rect">
              <a:avLst/>
            </a:prstGeom>
          </p:spPr>
        </p:pic>
        <p:pic>
          <p:nvPicPr>
            <p:cNvPr id="479" name="object 473">
              <a:extLst>
                <a:ext uri="{FF2B5EF4-FFF2-40B4-BE49-F238E27FC236}">
                  <a16:creationId xmlns:a16="http://schemas.microsoft.com/office/drawing/2014/main" id="{435AA198-15D0-C8A0-A97F-0A0786485ECF}"/>
                </a:ext>
              </a:extLst>
            </p:cNvPr>
            <p:cNvPicPr/>
            <p:nvPr/>
          </p:nvPicPr>
          <p:blipFill>
            <a:blip r:embed="rId400" cstate="print"/>
            <a:stretch>
              <a:fillRect/>
            </a:stretch>
          </p:blipFill>
          <p:spPr>
            <a:xfrm>
              <a:off x="6358381" y="3328251"/>
              <a:ext cx="32321" cy="20065"/>
            </a:xfrm>
            <a:prstGeom prst="rect">
              <a:avLst/>
            </a:prstGeom>
          </p:spPr>
        </p:pic>
        <p:pic>
          <p:nvPicPr>
            <p:cNvPr id="480" name="object 474">
              <a:extLst>
                <a:ext uri="{FF2B5EF4-FFF2-40B4-BE49-F238E27FC236}">
                  <a16:creationId xmlns:a16="http://schemas.microsoft.com/office/drawing/2014/main" id="{48A2B7D3-3ECB-EC44-C573-5DB5C2074510}"/>
                </a:ext>
              </a:extLst>
            </p:cNvPr>
            <p:cNvPicPr/>
            <p:nvPr/>
          </p:nvPicPr>
          <p:blipFill>
            <a:blip r:embed="rId401" cstate="print"/>
            <a:stretch>
              <a:fillRect/>
            </a:stretch>
          </p:blipFill>
          <p:spPr>
            <a:xfrm>
              <a:off x="6386766" y="3581489"/>
              <a:ext cx="45427" cy="28206"/>
            </a:xfrm>
            <a:prstGeom prst="rect">
              <a:avLst/>
            </a:prstGeom>
          </p:spPr>
        </p:pic>
        <p:pic>
          <p:nvPicPr>
            <p:cNvPr id="481" name="object 475">
              <a:extLst>
                <a:ext uri="{FF2B5EF4-FFF2-40B4-BE49-F238E27FC236}">
                  <a16:creationId xmlns:a16="http://schemas.microsoft.com/office/drawing/2014/main" id="{627049B1-3042-04C3-8211-DF5B6DF70522}"/>
                </a:ext>
              </a:extLst>
            </p:cNvPr>
            <p:cNvPicPr/>
            <p:nvPr/>
          </p:nvPicPr>
          <p:blipFill>
            <a:blip r:embed="rId39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7221" y="3486772"/>
              <a:ext cx="25577" cy="15862"/>
            </a:xfrm>
            <a:prstGeom prst="rect">
              <a:avLst/>
            </a:prstGeom>
          </p:spPr>
        </p:pic>
        <p:pic>
          <p:nvPicPr>
            <p:cNvPr id="482" name="object 476">
              <a:extLst>
                <a:ext uri="{FF2B5EF4-FFF2-40B4-BE49-F238E27FC236}">
                  <a16:creationId xmlns:a16="http://schemas.microsoft.com/office/drawing/2014/main" id="{4685AD55-0099-D081-FB41-28DB37361013}"/>
                </a:ext>
              </a:extLst>
            </p:cNvPr>
            <p:cNvPicPr/>
            <p:nvPr/>
          </p:nvPicPr>
          <p:blipFill>
            <a:blip r:embed="rId402" cstate="print"/>
            <a:stretch>
              <a:fillRect/>
            </a:stretch>
          </p:blipFill>
          <p:spPr>
            <a:xfrm>
              <a:off x="6475844" y="3499104"/>
              <a:ext cx="103035" cy="72478"/>
            </a:xfrm>
            <a:prstGeom prst="rect">
              <a:avLst/>
            </a:prstGeom>
          </p:spPr>
        </p:pic>
        <p:pic>
          <p:nvPicPr>
            <p:cNvPr id="483" name="object 477">
              <a:extLst>
                <a:ext uri="{FF2B5EF4-FFF2-40B4-BE49-F238E27FC236}">
                  <a16:creationId xmlns:a16="http://schemas.microsoft.com/office/drawing/2014/main" id="{AE3FA366-E96C-C020-6AB9-501C8DDF1C9C}"/>
                </a:ext>
              </a:extLst>
            </p:cNvPr>
            <p:cNvPicPr/>
            <p:nvPr/>
          </p:nvPicPr>
          <p:blipFill>
            <a:blip r:embed="rId403" cstate="print"/>
            <a:stretch>
              <a:fillRect/>
            </a:stretch>
          </p:blipFill>
          <p:spPr>
            <a:xfrm>
              <a:off x="6629273" y="3473577"/>
              <a:ext cx="24650" cy="15862"/>
            </a:xfrm>
            <a:prstGeom prst="rect">
              <a:avLst/>
            </a:prstGeom>
          </p:spPr>
        </p:pic>
        <p:sp>
          <p:nvSpPr>
            <p:cNvPr id="484" name="object 478">
              <a:extLst>
                <a:ext uri="{FF2B5EF4-FFF2-40B4-BE49-F238E27FC236}">
                  <a16:creationId xmlns:a16="http://schemas.microsoft.com/office/drawing/2014/main" id="{BDCE414B-F7CF-E741-7360-689154F8BF6A}"/>
                </a:ext>
              </a:extLst>
            </p:cNvPr>
            <p:cNvSpPr/>
            <p:nvPr/>
          </p:nvSpPr>
          <p:spPr>
            <a:xfrm>
              <a:off x="6652099" y="3478453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2552" y="0"/>
                  </a:lnTo>
                </a:path>
              </a:pathLst>
            </a:custGeom>
            <a:ln w="3175">
              <a:solidFill>
                <a:srgbClr val="176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79">
              <a:extLst>
                <a:ext uri="{FF2B5EF4-FFF2-40B4-BE49-F238E27FC236}">
                  <a16:creationId xmlns:a16="http://schemas.microsoft.com/office/drawing/2014/main" id="{54BF662E-478B-5980-A55E-6AA5BAD2D53A}"/>
                </a:ext>
              </a:extLst>
            </p:cNvPr>
            <p:cNvSpPr/>
            <p:nvPr/>
          </p:nvSpPr>
          <p:spPr>
            <a:xfrm>
              <a:off x="6641958" y="347426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1" y="0"/>
                  </a:lnTo>
                </a:path>
              </a:pathLst>
            </a:custGeom>
            <a:ln w="3175">
              <a:solidFill>
                <a:srgbClr val="1C69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0">
              <a:extLst>
                <a:ext uri="{FF2B5EF4-FFF2-40B4-BE49-F238E27FC236}">
                  <a16:creationId xmlns:a16="http://schemas.microsoft.com/office/drawing/2014/main" id="{76286A6F-6780-0635-EA52-B40E37DAF908}"/>
                </a:ext>
              </a:extLst>
            </p:cNvPr>
            <p:cNvSpPr/>
            <p:nvPr/>
          </p:nvSpPr>
          <p:spPr>
            <a:xfrm>
              <a:off x="6643001" y="3473716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266" y="1231"/>
                  </a:lnTo>
                  <a:lnTo>
                    <a:pt x="2108" y="2171"/>
                  </a:lnTo>
                  <a:lnTo>
                    <a:pt x="3962" y="3009"/>
                  </a:lnTo>
                  <a:lnTo>
                    <a:pt x="5778" y="3759"/>
                  </a:lnTo>
                  <a:lnTo>
                    <a:pt x="4914" y="1562"/>
                  </a:lnTo>
                  <a:lnTo>
                    <a:pt x="2654" y="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6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7" name="object 481">
              <a:extLst>
                <a:ext uri="{FF2B5EF4-FFF2-40B4-BE49-F238E27FC236}">
                  <a16:creationId xmlns:a16="http://schemas.microsoft.com/office/drawing/2014/main" id="{B13F9E34-EB7D-AD91-F9C8-9AAA8CD082AE}"/>
                </a:ext>
              </a:extLst>
            </p:cNvPr>
            <p:cNvPicPr/>
            <p:nvPr/>
          </p:nvPicPr>
          <p:blipFill>
            <a:blip r:embed="rId39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9092" y="3598214"/>
              <a:ext cx="25577" cy="15874"/>
            </a:xfrm>
            <a:prstGeom prst="rect">
              <a:avLst/>
            </a:prstGeom>
          </p:spPr>
        </p:pic>
        <p:pic>
          <p:nvPicPr>
            <p:cNvPr id="488" name="object 482">
              <a:extLst>
                <a:ext uri="{FF2B5EF4-FFF2-40B4-BE49-F238E27FC236}">
                  <a16:creationId xmlns:a16="http://schemas.microsoft.com/office/drawing/2014/main" id="{D031B015-3673-28EB-3B58-3857C7730712}"/>
                </a:ext>
              </a:extLst>
            </p:cNvPr>
            <p:cNvPicPr/>
            <p:nvPr/>
          </p:nvPicPr>
          <p:blipFill>
            <a:blip r:embed="rId404" cstate="print"/>
            <a:stretch>
              <a:fillRect/>
            </a:stretch>
          </p:blipFill>
          <p:spPr>
            <a:xfrm>
              <a:off x="6439001" y="3326104"/>
              <a:ext cx="42900" cy="29451"/>
            </a:xfrm>
            <a:prstGeom prst="rect">
              <a:avLst/>
            </a:prstGeom>
          </p:spPr>
        </p:pic>
        <p:pic>
          <p:nvPicPr>
            <p:cNvPr id="489" name="object 483">
              <a:extLst>
                <a:ext uri="{FF2B5EF4-FFF2-40B4-BE49-F238E27FC236}">
                  <a16:creationId xmlns:a16="http://schemas.microsoft.com/office/drawing/2014/main" id="{01A19363-601F-5DD1-CE49-7E908CCFBD35}"/>
                </a:ext>
              </a:extLst>
            </p:cNvPr>
            <p:cNvPicPr/>
            <p:nvPr/>
          </p:nvPicPr>
          <p:blipFill>
            <a:blip r:embed="rId405" cstate="print"/>
            <a:stretch>
              <a:fillRect/>
            </a:stretch>
          </p:blipFill>
          <p:spPr>
            <a:xfrm>
              <a:off x="6367386" y="3390099"/>
              <a:ext cx="127431" cy="109131"/>
            </a:xfrm>
            <a:prstGeom prst="rect">
              <a:avLst/>
            </a:prstGeom>
          </p:spPr>
        </p:pic>
        <p:pic>
          <p:nvPicPr>
            <p:cNvPr id="490" name="object 484">
              <a:extLst>
                <a:ext uri="{FF2B5EF4-FFF2-40B4-BE49-F238E27FC236}">
                  <a16:creationId xmlns:a16="http://schemas.microsoft.com/office/drawing/2014/main" id="{52CC5273-42A9-1055-A961-0C46B70209F9}"/>
                </a:ext>
              </a:extLst>
            </p:cNvPr>
            <p:cNvPicPr/>
            <p:nvPr/>
          </p:nvPicPr>
          <p:blipFill>
            <a:blip r:embed="rId406" cstate="print"/>
            <a:stretch>
              <a:fillRect/>
            </a:stretch>
          </p:blipFill>
          <p:spPr>
            <a:xfrm>
              <a:off x="6454927" y="3513112"/>
              <a:ext cx="32334" cy="20040"/>
            </a:xfrm>
            <a:prstGeom prst="rect">
              <a:avLst/>
            </a:prstGeom>
          </p:spPr>
        </p:pic>
        <p:pic>
          <p:nvPicPr>
            <p:cNvPr id="491" name="object 485">
              <a:extLst>
                <a:ext uri="{FF2B5EF4-FFF2-40B4-BE49-F238E27FC236}">
                  <a16:creationId xmlns:a16="http://schemas.microsoft.com/office/drawing/2014/main" id="{5992B2D5-6DB7-4C6D-7A3C-DAC9EBF732FC}"/>
                </a:ext>
              </a:extLst>
            </p:cNvPr>
            <p:cNvPicPr/>
            <p:nvPr/>
          </p:nvPicPr>
          <p:blipFill>
            <a:blip r:embed="rId407" cstate="print"/>
            <a:stretch>
              <a:fillRect/>
            </a:stretch>
          </p:blipFill>
          <p:spPr>
            <a:xfrm>
              <a:off x="6109169" y="3335718"/>
              <a:ext cx="123266" cy="104990"/>
            </a:xfrm>
            <a:prstGeom prst="rect">
              <a:avLst/>
            </a:prstGeom>
          </p:spPr>
        </p:pic>
        <p:pic>
          <p:nvPicPr>
            <p:cNvPr id="492" name="object 486">
              <a:extLst>
                <a:ext uri="{FF2B5EF4-FFF2-40B4-BE49-F238E27FC236}">
                  <a16:creationId xmlns:a16="http://schemas.microsoft.com/office/drawing/2014/main" id="{9F2A9FC2-D8F9-42F8-81B6-928F41725C33}"/>
                </a:ext>
              </a:extLst>
            </p:cNvPr>
            <p:cNvPicPr/>
            <p:nvPr/>
          </p:nvPicPr>
          <p:blipFill>
            <a:blip r:embed="rId408" cstate="print"/>
            <a:stretch>
              <a:fillRect/>
            </a:stretch>
          </p:blipFill>
          <p:spPr>
            <a:xfrm>
              <a:off x="6463588" y="3352355"/>
              <a:ext cx="143141" cy="155854"/>
            </a:xfrm>
            <a:prstGeom prst="rect">
              <a:avLst/>
            </a:prstGeom>
          </p:spPr>
        </p:pic>
        <p:pic>
          <p:nvPicPr>
            <p:cNvPr id="493" name="object 487">
              <a:extLst>
                <a:ext uri="{FF2B5EF4-FFF2-40B4-BE49-F238E27FC236}">
                  <a16:creationId xmlns:a16="http://schemas.microsoft.com/office/drawing/2014/main" id="{C2D99B50-C9C5-F3A4-23C8-29D478A78F9E}"/>
                </a:ext>
              </a:extLst>
            </p:cNvPr>
            <p:cNvPicPr/>
            <p:nvPr/>
          </p:nvPicPr>
          <p:blipFill>
            <a:blip r:embed="rId39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2910" y="3549624"/>
              <a:ext cx="25539" cy="15862"/>
            </a:xfrm>
            <a:prstGeom prst="rect">
              <a:avLst/>
            </a:prstGeom>
          </p:spPr>
        </p:pic>
        <p:pic>
          <p:nvPicPr>
            <p:cNvPr id="494" name="object 488">
              <a:extLst>
                <a:ext uri="{FF2B5EF4-FFF2-40B4-BE49-F238E27FC236}">
                  <a16:creationId xmlns:a16="http://schemas.microsoft.com/office/drawing/2014/main" id="{DD88A99D-556C-2E71-1F30-409805AE2361}"/>
                </a:ext>
              </a:extLst>
            </p:cNvPr>
            <p:cNvPicPr/>
            <p:nvPr/>
          </p:nvPicPr>
          <p:blipFill>
            <a:blip r:embed="rId403" cstate="print"/>
            <a:stretch>
              <a:fillRect/>
            </a:stretch>
          </p:blipFill>
          <p:spPr>
            <a:xfrm>
              <a:off x="6671957" y="3510838"/>
              <a:ext cx="25552" cy="15862"/>
            </a:xfrm>
            <a:prstGeom prst="rect">
              <a:avLst/>
            </a:prstGeom>
          </p:spPr>
        </p:pic>
        <p:sp>
          <p:nvSpPr>
            <p:cNvPr id="495" name="object 489">
              <a:extLst>
                <a:ext uri="{FF2B5EF4-FFF2-40B4-BE49-F238E27FC236}">
                  <a16:creationId xmlns:a16="http://schemas.microsoft.com/office/drawing/2014/main" id="{78F3DD98-9D90-1141-12E4-55E3681474EF}"/>
                </a:ext>
              </a:extLst>
            </p:cNvPr>
            <p:cNvSpPr/>
            <p:nvPr/>
          </p:nvSpPr>
          <p:spPr>
            <a:xfrm>
              <a:off x="6540284" y="335741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603" y="0"/>
                  </a:moveTo>
                  <a:lnTo>
                    <a:pt x="1879" y="0"/>
                  </a:lnTo>
                  <a:lnTo>
                    <a:pt x="990" y="330"/>
                  </a:lnTo>
                  <a:lnTo>
                    <a:pt x="0" y="774"/>
                  </a:lnTo>
                  <a:lnTo>
                    <a:pt x="1270" y="2819"/>
                  </a:lnTo>
                  <a:lnTo>
                    <a:pt x="1612" y="2006"/>
                  </a:lnTo>
                  <a:lnTo>
                    <a:pt x="2679" y="1015"/>
                  </a:lnTo>
                  <a:lnTo>
                    <a:pt x="2743" y="88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2A6D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6" name="object 490">
              <a:extLst>
                <a:ext uri="{FF2B5EF4-FFF2-40B4-BE49-F238E27FC236}">
                  <a16:creationId xmlns:a16="http://schemas.microsoft.com/office/drawing/2014/main" id="{3FD5534A-46BC-78FB-897E-9E10A5EB11D3}"/>
                </a:ext>
              </a:extLst>
            </p:cNvPr>
            <p:cNvPicPr/>
            <p:nvPr/>
          </p:nvPicPr>
          <p:blipFill>
            <a:blip r:embed="rId406" cstate="print"/>
            <a:stretch>
              <a:fillRect/>
            </a:stretch>
          </p:blipFill>
          <p:spPr>
            <a:xfrm>
              <a:off x="6625793" y="3530866"/>
              <a:ext cx="32346" cy="19088"/>
            </a:xfrm>
            <a:prstGeom prst="rect">
              <a:avLst/>
            </a:prstGeom>
          </p:spPr>
        </p:pic>
        <p:pic>
          <p:nvPicPr>
            <p:cNvPr id="497" name="object 491">
              <a:extLst>
                <a:ext uri="{FF2B5EF4-FFF2-40B4-BE49-F238E27FC236}">
                  <a16:creationId xmlns:a16="http://schemas.microsoft.com/office/drawing/2014/main" id="{DA552438-A29C-EB25-A5D4-3459C74FA5EA}"/>
                </a:ext>
              </a:extLst>
            </p:cNvPr>
            <p:cNvPicPr/>
            <p:nvPr/>
          </p:nvPicPr>
          <p:blipFill>
            <a:blip r:embed="rId40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5925" y="3344214"/>
              <a:ext cx="104140" cy="109092"/>
            </a:xfrm>
            <a:prstGeom prst="rect">
              <a:avLst/>
            </a:prstGeom>
          </p:spPr>
        </p:pic>
        <p:sp>
          <p:nvSpPr>
            <p:cNvPr id="498" name="object 492">
              <a:extLst>
                <a:ext uri="{FF2B5EF4-FFF2-40B4-BE49-F238E27FC236}">
                  <a16:creationId xmlns:a16="http://schemas.microsoft.com/office/drawing/2014/main" id="{3F9137D2-0D67-41A3-0679-D7286942568B}"/>
                </a:ext>
              </a:extLst>
            </p:cNvPr>
            <p:cNvSpPr/>
            <p:nvPr/>
          </p:nvSpPr>
          <p:spPr>
            <a:xfrm>
              <a:off x="6602501" y="3401618"/>
              <a:ext cx="5715" cy="10795"/>
            </a:xfrm>
            <a:custGeom>
              <a:avLst/>
              <a:gdLst/>
              <a:ahLst/>
              <a:cxnLst/>
              <a:rect l="l" t="t" r="r" b="b"/>
              <a:pathLst>
                <a:path w="5715" h="10795">
                  <a:moveTo>
                    <a:pt x="63" y="6400"/>
                  </a:moveTo>
                  <a:lnTo>
                    <a:pt x="0" y="7277"/>
                  </a:lnTo>
                  <a:lnTo>
                    <a:pt x="1650" y="9398"/>
                  </a:lnTo>
                  <a:lnTo>
                    <a:pt x="2273" y="10159"/>
                  </a:lnTo>
                  <a:lnTo>
                    <a:pt x="2476" y="10363"/>
                  </a:lnTo>
                  <a:lnTo>
                    <a:pt x="3578" y="6553"/>
                  </a:lnTo>
                  <a:lnTo>
                    <a:pt x="406" y="6553"/>
                  </a:lnTo>
                  <a:lnTo>
                    <a:pt x="63" y="6400"/>
                  </a:lnTo>
                  <a:close/>
                </a:path>
                <a:path w="5715" h="10795">
                  <a:moveTo>
                    <a:pt x="5473" y="0"/>
                  </a:moveTo>
                  <a:lnTo>
                    <a:pt x="4724" y="457"/>
                  </a:lnTo>
                  <a:lnTo>
                    <a:pt x="4051" y="952"/>
                  </a:lnTo>
                  <a:lnTo>
                    <a:pt x="2819" y="2222"/>
                  </a:lnTo>
                  <a:lnTo>
                    <a:pt x="406" y="6553"/>
                  </a:lnTo>
                  <a:lnTo>
                    <a:pt x="3578" y="6553"/>
                  </a:lnTo>
                  <a:lnTo>
                    <a:pt x="5473" y="0"/>
                  </a:lnTo>
                  <a:close/>
                </a:path>
              </a:pathLst>
            </a:custGeom>
            <a:solidFill>
              <a:srgbClr val="2A6D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3">
              <a:extLst>
                <a:ext uri="{FF2B5EF4-FFF2-40B4-BE49-F238E27FC236}">
                  <a16:creationId xmlns:a16="http://schemas.microsoft.com/office/drawing/2014/main" id="{E3A1FBD0-9834-0FA4-8D63-F1D906F86AAA}"/>
                </a:ext>
              </a:extLst>
            </p:cNvPr>
            <p:cNvSpPr/>
            <p:nvPr/>
          </p:nvSpPr>
          <p:spPr>
            <a:xfrm>
              <a:off x="4799546" y="1816620"/>
              <a:ext cx="444500" cy="358775"/>
            </a:xfrm>
            <a:custGeom>
              <a:avLst/>
              <a:gdLst/>
              <a:ahLst/>
              <a:cxnLst/>
              <a:rect l="l" t="t" r="r" b="b"/>
              <a:pathLst>
                <a:path w="444500" h="358775">
                  <a:moveTo>
                    <a:pt x="444296" y="43980"/>
                  </a:moveTo>
                  <a:lnTo>
                    <a:pt x="424497" y="7340"/>
                  </a:lnTo>
                  <a:lnTo>
                    <a:pt x="388924" y="0"/>
                  </a:lnTo>
                  <a:lnTo>
                    <a:pt x="371246" y="5422"/>
                  </a:lnTo>
                  <a:lnTo>
                    <a:pt x="358101" y="16116"/>
                  </a:lnTo>
                  <a:lnTo>
                    <a:pt x="351116" y="29921"/>
                  </a:lnTo>
                  <a:lnTo>
                    <a:pt x="350189" y="45364"/>
                  </a:lnTo>
                  <a:lnTo>
                    <a:pt x="353987" y="57035"/>
                  </a:lnTo>
                  <a:lnTo>
                    <a:pt x="353644" y="59436"/>
                  </a:lnTo>
                  <a:lnTo>
                    <a:pt x="343090" y="98259"/>
                  </a:lnTo>
                  <a:lnTo>
                    <a:pt x="339305" y="102768"/>
                  </a:lnTo>
                  <a:lnTo>
                    <a:pt x="338391" y="102082"/>
                  </a:lnTo>
                  <a:lnTo>
                    <a:pt x="294843" y="99225"/>
                  </a:lnTo>
                  <a:lnTo>
                    <a:pt x="238975" y="111391"/>
                  </a:lnTo>
                  <a:lnTo>
                    <a:pt x="176809" y="138036"/>
                  </a:lnTo>
                  <a:lnTo>
                    <a:pt x="119976" y="174713"/>
                  </a:lnTo>
                  <a:lnTo>
                    <a:pt x="78663" y="214249"/>
                  </a:lnTo>
                  <a:lnTo>
                    <a:pt x="56705" y="251980"/>
                  </a:lnTo>
                  <a:lnTo>
                    <a:pt x="57442" y="270954"/>
                  </a:lnTo>
                  <a:lnTo>
                    <a:pt x="49479" y="274739"/>
                  </a:lnTo>
                  <a:lnTo>
                    <a:pt x="2895" y="295389"/>
                  </a:lnTo>
                  <a:lnTo>
                    <a:pt x="965" y="295973"/>
                  </a:lnTo>
                  <a:lnTo>
                    <a:pt x="457" y="297027"/>
                  </a:lnTo>
                  <a:lnTo>
                    <a:pt x="38569" y="315620"/>
                  </a:lnTo>
                  <a:lnTo>
                    <a:pt x="56108" y="315696"/>
                  </a:lnTo>
                  <a:lnTo>
                    <a:pt x="70065" y="313804"/>
                  </a:lnTo>
                  <a:lnTo>
                    <a:pt x="68122" y="327367"/>
                  </a:lnTo>
                  <a:lnTo>
                    <a:pt x="70218" y="349783"/>
                  </a:lnTo>
                  <a:lnTo>
                    <a:pt x="80454" y="358368"/>
                  </a:lnTo>
                  <a:lnTo>
                    <a:pt x="97485" y="352755"/>
                  </a:lnTo>
                  <a:lnTo>
                    <a:pt x="113677" y="340410"/>
                  </a:lnTo>
                  <a:lnTo>
                    <a:pt x="127850" y="323761"/>
                  </a:lnTo>
                  <a:lnTo>
                    <a:pt x="138874" y="305257"/>
                  </a:lnTo>
                  <a:lnTo>
                    <a:pt x="140271" y="301599"/>
                  </a:lnTo>
                  <a:lnTo>
                    <a:pt x="182587" y="292366"/>
                  </a:lnTo>
                  <a:lnTo>
                    <a:pt x="244754" y="265722"/>
                  </a:lnTo>
                  <a:lnTo>
                    <a:pt x="301574" y="229044"/>
                  </a:lnTo>
                  <a:lnTo>
                    <a:pt x="321627" y="209854"/>
                  </a:lnTo>
                  <a:lnTo>
                    <a:pt x="323164" y="214960"/>
                  </a:lnTo>
                  <a:lnTo>
                    <a:pt x="334467" y="234429"/>
                  </a:lnTo>
                  <a:lnTo>
                    <a:pt x="347370" y="237934"/>
                  </a:lnTo>
                  <a:lnTo>
                    <a:pt x="360476" y="225691"/>
                  </a:lnTo>
                  <a:lnTo>
                    <a:pt x="369989" y="207708"/>
                  </a:lnTo>
                  <a:lnTo>
                    <a:pt x="375881" y="186651"/>
                  </a:lnTo>
                  <a:lnTo>
                    <a:pt x="378129" y="165227"/>
                  </a:lnTo>
                  <a:lnTo>
                    <a:pt x="376796" y="145910"/>
                  </a:lnTo>
                  <a:lnTo>
                    <a:pt x="380326" y="142913"/>
                  </a:lnTo>
                  <a:lnTo>
                    <a:pt x="403098" y="111366"/>
                  </a:lnTo>
                  <a:lnTo>
                    <a:pt x="412864" y="77736"/>
                  </a:lnTo>
                  <a:lnTo>
                    <a:pt x="422211" y="71234"/>
                  </a:lnTo>
                  <a:lnTo>
                    <a:pt x="430161" y="61988"/>
                  </a:lnTo>
                  <a:lnTo>
                    <a:pt x="434301" y="55626"/>
                  </a:lnTo>
                  <a:lnTo>
                    <a:pt x="438213" y="48729"/>
                  </a:lnTo>
                  <a:lnTo>
                    <a:pt x="444296" y="43980"/>
                  </a:lnTo>
                  <a:close/>
                </a:path>
              </a:pathLst>
            </a:custGeom>
            <a:solidFill>
              <a:srgbClr val="C4A3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494">
              <a:extLst>
                <a:ext uri="{FF2B5EF4-FFF2-40B4-BE49-F238E27FC236}">
                  <a16:creationId xmlns:a16="http://schemas.microsoft.com/office/drawing/2014/main" id="{052A2E83-2735-7130-2AF8-1BD3E7FBA766}"/>
                </a:ext>
              </a:extLst>
            </p:cNvPr>
            <p:cNvSpPr/>
            <p:nvPr/>
          </p:nvSpPr>
          <p:spPr>
            <a:xfrm>
              <a:off x="5178004" y="1841162"/>
              <a:ext cx="23495" cy="23495"/>
            </a:xfrm>
            <a:custGeom>
              <a:avLst/>
              <a:gdLst/>
              <a:ahLst/>
              <a:cxnLst/>
              <a:rect l="l" t="t" r="r" b="b"/>
              <a:pathLst>
                <a:path w="23495" h="23494">
                  <a:moveTo>
                    <a:pt x="11620" y="0"/>
                  </a:moveTo>
                  <a:lnTo>
                    <a:pt x="1854" y="5194"/>
                  </a:lnTo>
                  <a:lnTo>
                    <a:pt x="0" y="11252"/>
                  </a:lnTo>
                  <a:lnTo>
                    <a:pt x="2603" y="16141"/>
                  </a:lnTo>
                  <a:lnTo>
                    <a:pt x="5206" y="21031"/>
                  </a:lnTo>
                  <a:lnTo>
                    <a:pt x="11264" y="22872"/>
                  </a:lnTo>
                  <a:lnTo>
                    <a:pt x="21031" y="17678"/>
                  </a:lnTo>
                  <a:lnTo>
                    <a:pt x="22885" y="11607"/>
                  </a:lnTo>
                  <a:lnTo>
                    <a:pt x="17691" y="1841"/>
                  </a:lnTo>
                  <a:lnTo>
                    <a:pt x="11620" y="0"/>
                  </a:lnTo>
                  <a:close/>
                </a:path>
              </a:pathLst>
            </a:custGeom>
            <a:solidFill>
              <a:srgbClr val="8A7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495">
              <a:extLst>
                <a:ext uri="{FF2B5EF4-FFF2-40B4-BE49-F238E27FC236}">
                  <a16:creationId xmlns:a16="http://schemas.microsoft.com/office/drawing/2014/main" id="{3B0D53F1-5D42-D01D-DA48-3FC271060BD8}"/>
                </a:ext>
              </a:extLst>
            </p:cNvPr>
            <p:cNvSpPr/>
            <p:nvPr/>
          </p:nvSpPr>
          <p:spPr>
            <a:xfrm>
              <a:off x="5201625" y="1860411"/>
              <a:ext cx="21590" cy="15240"/>
            </a:xfrm>
            <a:custGeom>
              <a:avLst/>
              <a:gdLst/>
              <a:ahLst/>
              <a:cxnLst/>
              <a:rect l="l" t="t" r="r" b="b"/>
              <a:pathLst>
                <a:path w="21589" h="15239">
                  <a:moveTo>
                    <a:pt x="21424" y="0"/>
                  </a:moveTo>
                  <a:lnTo>
                    <a:pt x="18839" y="10423"/>
                  </a:lnTo>
                  <a:lnTo>
                    <a:pt x="15746" y="14905"/>
                  </a:lnTo>
                  <a:lnTo>
                    <a:pt x="10135" y="14350"/>
                  </a:lnTo>
                  <a:lnTo>
                    <a:pt x="0" y="9664"/>
                  </a:lnTo>
                </a:path>
              </a:pathLst>
            </a:custGeom>
            <a:ln w="5626">
              <a:solidFill>
                <a:srgbClr val="8A76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496">
              <a:extLst>
                <a:ext uri="{FF2B5EF4-FFF2-40B4-BE49-F238E27FC236}">
                  <a16:creationId xmlns:a16="http://schemas.microsoft.com/office/drawing/2014/main" id="{47D1BCCB-24BC-83DD-3E85-B645CDCB75D8}"/>
                </a:ext>
              </a:extLst>
            </p:cNvPr>
            <p:cNvSpPr/>
            <p:nvPr/>
          </p:nvSpPr>
          <p:spPr>
            <a:xfrm>
              <a:off x="4817806" y="1844324"/>
              <a:ext cx="344805" cy="274955"/>
            </a:xfrm>
            <a:custGeom>
              <a:avLst/>
              <a:gdLst/>
              <a:ahLst/>
              <a:cxnLst/>
              <a:rect l="l" t="t" r="r" b="b"/>
              <a:pathLst>
                <a:path w="344804" h="274955">
                  <a:moveTo>
                    <a:pt x="198876" y="0"/>
                  </a:moveTo>
                  <a:lnTo>
                    <a:pt x="151652" y="6157"/>
                  </a:lnTo>
                  <a:lnTo>
                    <a:pt x="104813" y="24112"/>
                  </a:lnTo>
                  <a:lnTo>
                    <a:pt x="64287" y="52334"/>
                  </a:lnTo>
                  <a:lnTo>
                    <a:pt x="33001" y="87332"/>
                  </a:lnTo>
                  <a:lnTo>
                    <a:pt x="11499" y="126374"/>
                  </a:lnTo>
                  <a:lnTo>
                    <a:pt x="317" y="166751"/>
                  </a:lnTo>
                  <a:lnTo>
                    <a:pt x="0" y="205729"/>
                  </a:lnTo>
                  <a:lnTo>
                    <a:pt x="11089" y="240583"/>
                  </a:lnTo>
                  <a:lnTo>
                    <a:pt x="36113" y="267599"/>
                  </a:lnTo>
                  <a:lnTo>
                    <a:pt x="69666" y="274924"/>
                  </a:lnTo>
                  <a:lnTo>
                    <a:pt x="110544" y="266758"/>
                  </a:lnTo>
                  <a:lnTo>
                    <a:pt x="157542" y="247295"/>
                  </a:lnTo>
                  <a:lnTo>
                    <a:pt x="209438" y="220733"/>
                  </a:lnTo>
                  <a:lnTo>
                    <a:pt x="261007" y="192170"/>
                  </a:lnTo>
                  <a:lnTo>
                    <a:pt x="303738" y="163561"/>
                  </a:lnTo>
                  <a:lnTo>
                    <a:pt x="333075" y="133599"/>
                  </a:lnTo>
                  <a:lnTo>
                    <a:pt x="344636" y="100891"/>
                  </a:lnTo>
                  <a:lnTo>
                    <a:pt x="336730" y="67292"/>
                  </a:lnTo>
                  <a:lnTo>
                    <a:pt x="303097" y="31395"/>
                  </a:lnTo>
                  <a:lnTo>
                    <a:pt x="266465" y="12088"/>
                  </a:lnTo>
                  <a:lnTo>
                    <a:pt x="224723" y="2313"/>
                  </a:lnTo>
                  <a:lnTo>
                    <a:pt x="198876" y="0"/>
                  </a:lnTo>
                  <a:close/>
                </a:path>
              </a:pathLst>
            </a:custGeom>
            <a:solidFill>
              <a:srgbClr val="7D69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3" name="object 497">
              <a:extLst>
                <a:ext uri="{FF2B5EF4-FFF2-40B4-BE49-F238E27FC236}">
                  <a16:creationId xmlns:a16="http://schemas.microsoft.com/office/drawing/2014/main" id="{30F4D08F-691D-8C25-D567-0728926AED72}"/>
                </a:ext>
              </a:extLst>
            </p:cNvPr>
            <p:cNvPicPr/>
            <p:nvPr/>
          </p:nvPicPr>
          <p:blipFill>
            <a:blip r:embed="rId410" cstate="print"/>
            <a:stretch>
              <a:fillRect/>
            </a:stretch>
          </p:blipFill>
          <p:spPr>
            <a:xfrm>
              <a:off x="4844628" y="1838762"/>
              <a:ext cx="309632" cy="285551"/>
            </a:xfrm>
            <a:prstGeom prst="rect">
              <a:avLst/>
            </a:prstGeom>
          </p:spPr>
        </p:pic>
        <p:pic>
          <p:nvPicPr>
            <p:cNvPr id="504" name="object 498">
              <a:extLst>
                <a:ext uri="{FF2B5EF4-FFF2-40B4-BE49-F238E27FC236}">
                  <a16:creationId xmlns:a16="http://schemas.microsoft.com/office/drawing/2014/main" id="{453350CB-27BA-B9E6-3CEA-BD550D9F7350}"/>
                </a:ext>
              </a:extLst>
            </p:cNvPr>
            <p:cNvPicPr/>
            <p:nvPr/>
          </p:nvPicPr>
          <p:blipFill>
            <a:blip r:embed="rId411" cstate="print"/>
            <a:stretch>
              <a:fillRect/>
            </a:stretch>
          </p:blipFill>
          <p:spPr>
            <a:xfrm>
              <a:off x="3960012" y="3905910"/>
              <a:ext cx="891653" cy="721724"/>
            </a:xfrm>
            <a:prstGeom prst="rect">
              <a:avLst/>
            </a:prstGeom>
          </p:spPr>
        </p:pic>
        <p:pic>
          <p:nvPicPr>
            <p:cNvPr id="505" name="object 499">
              <a:extLst>
                <a:ext uri="{FF2B5EF4-FFF2-40B4-BE49-F238E27FC236}">
                  <a16:creationId xmlns:a16="http://schemas.microsoft.com/office/drawing/2014/main" id="{E8180938-2BEB-1330-F35F-CCCB3FBE3AEF}"/>
                </a:ext>
              </a:extLst>
            </p:cNvPr>
            <p:cNvPicPr/>
            <p:nvPr/>
          </p:nvPicPr>
          <p:blipFill>
            <a:blip r:embed="rId412" cstate="print"/>
            <a:stretch>
              <a:fillRect/>
            </a:stretch>
          </p:blipFill>
          <p:spPr>
            <a:xfrm>
              <a:off x="6866591" y="5594241"/>
              <a:ext cx="153409" cy="351789"/>
            </a:xfrm>
            <a:prstGeom prst="rect">
              <a:avLst/>
            </a:prstGeom>
          </p:spPr>
        </p:pic>
        <p:pic>
          <p:nvPicPr>
            <p:cNvPr id="506" name="object 500">
              <a:extLst>
                <a:ext uri="{FF2B5EF4-FFF2-40B4-BE49-F238E27FC236}">
                  <a16:creationId xmlns:a16="http://schemas.microsoft.com/office/drawing/2014/main" id="{258ACEE4-734F-61B8-2F26-858D1B09F130}"/>
                </a:ext>
              </a:extLst>
            </p:cNvPr>
            <p:cNvPicPr/>
            <p:nvPr/>
          </p:nvPicPr>
          <p:blipFill>
            <a:blip r:embed="rId413" cstate="print"/>
            <a:stretch>
              <a:fillRect/>
            </a:stretch>
          </p:blipFill>
          <p:spPr>
            <a:xfrm>
              <a:off x="6673017" y="2279976"/>
              <a:ext cx="346983" cy="374650"/>
            </a:xfrm>
            <a:prstGeom prst="rect">
              <a:avLst/>
            </a:prstGeom>
          </p:spPr>
        </p:pic>
        <p:pic>
          <p:nvPicPr>
            <p:cNvPr id="507" name="object 501">
              <a:extLst>
                <a:ext uri="{FF2B5EF4-FFF2-40B4-BE49-F238E27FC236}">
                  <a16:creationId xmlns:a16="http://schemas.microsoft.com/office/drawing/2014/main" id="{EB23B83B-AEB2-968C-9422-06943640F970}"/>
                </a:ext>
              </a:extLst>
            </p:cNvPr>
            <p:cNvPicPr/>
            <p:nvPr/>
          </p:nvPicPr>
          <p:blipFill>
            <a:blip r:embed="rId414" cstate="print"/>
            <a:stretch>
              <a:fillRect/>
            </a:stretch>
          </p:blipFill>
          <p:spPr>
            <a:xfrm>
              <a:off x="6686448" y="1152004"/>
              <a:ext cx="333552" cy="258910"/>
            </a:xfrm>
            <a:prstGeom prst="rect">
              <a:avLst/>
            </a:prstGeom>
          </p:spPr>
        </p:pic>
        <p:pic>
          <p:nvPicPr>
            <p:cNvPr id="508" name="object 502">
              <a:extLst>
                <a:ext uri="{FF2B5EF4-FFF2-40B4-BE49-F238E27FC236}">
                  <a16:creationId xmlns:a16="http://schemas.microsoft.com/office/drawing/2014/main" id="{80D14F44-65EB-6351-89E7-F7CEAF863AC8}"/>
                </a:ext>
              </a:extLst>
            </p:cNvPr>
            <p:cNvPicPr/>
            <p:nvPr/>
          </p:nvPicPr>
          <p:blipFill>
            <a:blip r:embed="rId415" cstate="print"/>
            <a:stretch>
              <a:fillRect/>
            </a:stretch>
          </p:blipFill>
          <p:spPr>
            <a:xfrm>
              <a:off x="6749189" y="4458275"/>
              <a:ext cx="270810" cy="360679"/>
            </a:xfrm>
            <a:prstGeom prst="rect">
              <a:avLst/>
            </a:prstGeom>
          </p:spPr>
        </p:pic>
        <p:pic>
          <p:nvPicPr>
            <p:cNvPr id="509" name="object 503">
              <a:extLst>
                <a:ext uri="{FF2B5EF4-FFF2-40B4-BE49-F238E27FC236}">
                  <a16:creationId xmlns:a16="http://schemas.microsoft.com/office/drawing/2014/main" id="{CD863F3A-C79F-3118-FACE-69AB3C904FDE}"/>
                </a:ext>
              </a:extLst>
            </p:cNvPr>
            <p:cNvPicPr/>
            <p:nvPr/>
          </p:nvPicPr>
          <p:blipFill>
            <a:blip r:embed="rId416" cstate="print"/>
            <a:stretch>
              <a:fillRect/>
            </a:stretch>
          </p:blipFill>
          <p:spPr>
            <a:xfrm>
              <a:off x="4047458" y="1152293"/>
              <a:ext cx="375653" cy="491184"/>
            </a:xfrm>
            <a:prstGeom prst="rect">
              <a:avLst/>
            </a:prstGeom>
          </p:spPr>
        </p:pic>
        <p:pic>
          <p:nvPicPr>
            <p:cNvPr id="510" name="object 504">
              <a:extLst>
                <a:ext uri="{FF2B5EF4-FFF2-40B4-BE49-F238E27FC236}">
                  <a16:creationId xmlns:a16="http://schemas.microsoft.com/office/drawing/2014/main" id="{3DB700E3-05D8-1712-29D9-5A4675C05675}"/>
                </a:ext>
              </a:extLst>
            </p:cNvPr>
            <p:cNvPicPr/>
            <p:nvPr/>
          </p:nvPicPr>
          <p:blipFill>
            <a:blip r:embed="rId417" cstate="print"/>
            <a:stretch>
              <a:fillRect/>
            </a:stretch>
          </p:blipFill>
          <p:spPr>
            <a:xfrm>
              <a:off x="3976466" y="2948105"/>
              <a:ext cx="411970" cy="543402"/>
            </a:xfrm>
            <a:prstGeom prst="rect">
              <a:avLst/>
            </a:prstGeom>
          </p:spPr>
        </p:pic>
        <p:pic>
          <p:nvPicPr>
            <p:cNvPr id="511" name="object 505">
              <a:extLst>
                <a:ext uri="{FF2B5EF4-FFF2-40B4-BE49-F238E27FC236}">
                  <a16:creationId xmlns:a16="http://schemas.microsoft.com/office/drawing/2014/main" id="{E081B609-28A4-3AB8-59CC-1DE285A52213}"/>
                </a:ext>
              </a:extLst>
            </p:cNvPr>
            <p:cNvPicPr/>
            <p:nvPr/>
          </p:nvPicPr>
          <p:blipFill>
            <a:blip r:embed="rId418" cstate="print"/>
            <a:stretch>
              <a:fillRect/>
            </a:stretch>
          </p:blipFill>
          <p:spPr>
            <a:xfrm>
              <a:off x="3960012" y="5138975"/>
              <a:ext cx="291201" cy="489384"/>
            </a:xfrm>
            <a:prstGeom prst="rect">
              <a:avLst/>
            </a:prstGeom>
          </p:spPr>
        </p:pic>
        <p:pic>
          <p:nvPicPr>
            <p:cNvPr id="512" name="object 506">
              <a:extLst>
                <a:ext uri="{FF2B5EF4-FFF2-40B4-BE49-F238E27FC236}">
                  <a16:creationId xmlns:a16="http://schemas.microsoft.com/office/drawing/2014/main" id="{176B05C8-ADD0-2BC0-94B7-ED1B30ECB525}"/>
                </a:ext>
              </a:extLst>
            </p:cNvPr>
            <p:cNvPicPr/>
            <p:nvPr/>
          </p:nvPicPr>
          <p:blipFill>
            <a:blip r:embed="rId419" cstate="print"/>
            <a:stretch>
              <a:fillRect/>
            </a:stretch>
          </p:blipFill>
          <p:spPr>
            <a:xfrm>
              <a:off x="6772599" y="3324143"/>
              <a:ext cx="247401" cy="668975"/>
            </a:xfrm>
            <a:prstGeom prst="rect">
              <a:avLst/>
            </a:prstGeom>
          </p:spPr>
        </p:pic>
        <p:pic>
          <p:nvPicPr>
            <p:cNvPr id="513" name="object 507">
              <a:extLst>
                <a:ext uri="{FF2B5EF4-FFF2-40B4-BE49-F238E27FC236}">
                  <a16:creationId xmlns:a16="http://schemas.microsoft.com/office/drawing/2014/main" id="{58999A6C-40F6-4543-D2B8-3A56110E5CC7}"/>
                </a:ext>
              </a:extLst>
            </p:cNvPr>
            <p:cNvPicPr/>
            <p:nvPr/>
          </p:nvPicPr>
          <p:blipFill>
            <a:blip r:embed="rId4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0012" y="1740023"/>
              <a:ext cx="309694" cy="1068488"/>
            </a:xfrm>
            <a:prstGeom prst="rect">
              <a:avLst/>
            </a:prstGeom>
          </p:spPr>
        </p:pic>
        <p:pic>
          <p:nvPicPr>
            <p:cNvPr id="514" name="object 508">
              <a:extLst>
                <a:ext uri="{FF2B5EF4-FFF2-40B4-BE49-F238E27FC236}">
                  <a16:creationId xmlns:a16="http://schemas.microsoft.com/office/drawing/2014/main" id="{5E1BA47F-747E-44D8-6815-518CF0F82C4E}"/>
                </a:ext>
              </a:extLst>
            </p:cNvPr>
            <p:cNvPicPr/>
            <p:nvPr/>
          </p:nvPicPr>
          <p:blipFill>
            <a:blip r:embed="rId421" cstate="print"/>
            <a:stretch>
              <a:fillRect/>
            </a:stretch>
          </p:blipFill>
          <p:spPr>
            <a:xfrm>
              <a:off x="3960012" y="1764415"/>
              <a:ext cx="303810" cy="587855"/>
            </a:xfrm>
            <a:prstGeom prst="rect">
              <a:avLst/>
            </a:prstGeom>
          </p:spPr>
        </p:pic>
        <p:sp>
          <p:nvSpPr>
            <p:cNvPr id="515" name="object 509">
              <a:extLst>
                <a:ext uri="{FF2B5EF4-FFF2-40B4-BE49-F238E27FC236}">
                  <a16:creationId xmlns:a16="http://schemas.microsoft.com/office/drawing/2014/main" id="{885C5546-071B-3C68-341D-F10701E9509A}"/>
                </a:ext>
              </a:extLst>
            </p:cNvPr>
            <p:cNvSpPr/>
            <p:nvPr/>
          </p:nvSpPr>
          <p:spPr>
            <a:xfrm>
              <a:off x="3960012" y="3890502"/>
              <a:ext cx="137160" cy="593090"/>
            </a:xfrm>
            <a:custGeom>
              <a:avLst/>
              <a:gdLst/>
              <a:ahLst/>
              <a:cxnLst/>
              <a:rect l="l" t="t" r="r" b="b"/>
              <a:pathLst>
                <a:path w="137160" h="593089">
                  <a:moveTo>
                    <a:pt x="0" y="0"/>
                  </a:moveTo>
                  <a:lnTo>
                    <a:pt x="0" y="590368"/>
                  </a:lnTo>
                  <a:lnTo>
                    <a:pt x="9939" y="592505"/>
                  </a:lnTo>
                  <a:lnTo>
                    <a:pt x="18448" y="588988"/>
                  </a:lnTo>
                  <a:lnTo>
                    <a:pt x="98546" y="464350"/>
                  </a:lnTo>
                  <a:lnTo>
                    <a:pt x="136850" y="281978"/>
                  </a:lnTo>
                  <a:lnTo>
                    <a:pt x="94902" y="224764"/>
                  </a:lnTo>
                  <a:lnTo>
                    <a:pt x="39212" y="31699"/>
                  </a:lnTo>
                  <a:lnTo>
                    <a:pt x="34983" y="256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D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0">
              <a:extLst>
                <a:ext uri="{FF2B5EF4-FFF2-40B4-BE49-F238E27FC236}">
                  <a16:creationId xmlns:a16="http://schemas.microsoft.com/office/drawing/2014/main" id="{48E23796-00AA-A560-0D9D-E0FE081ACB8B}"/>
                </a:ext>
              </a:extLst>
            </p:cNvPr>
            <p:cNvSpPr/>
            <p:nvPr/>
          </p:nvSpPr>
          <p:spPr>
            <a:xfrm>
              <a:off x="4019403" y="4354855"/>
              <a:ext cx="39370" cy="31750"/>
            </a:xfrm>
            <a:custGeom>
              <a:avLst/>
              <a:gdLst/>
              <a:ahLst/>
              <a:cxnLst/>
              <a:rect l="l" t="t" r="r" b="b"/>
              <a:pathLst>
                <a:path w="39370" h="31750">
                  <a:moveTo>
                    <a:pt x="39154" y="0"/>
                  </a:moveTo>
                  <a:lnTo>
                    <a:pt x="0" y="11506"/>
                  </a:lnTo>
                  <a:lnTo>
                    <a:pt x="18796" y="31673"/>
                  </a:lnTo>
                  <a:lnTo>
                    <a:pt x="39154" y="0"/>
                  </a:lnTo>
                  <a:close/>
                </a:path>
              </a:pathLst>
            </a:custGeom>
            <a:solidFill>
              <a:srgbClr val="3784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1">
              <a:extLst>
                <a:ext uri="{FF2B5EF4-FFF2-40B4-BE49-F238E27FC236}">
                  <a16:creationId xmlns:a16="http://schemas.microsoft.com/office/drawing/2014/main" id="{2BFE889F-E8BF-C3F3-C2EB-65B486218E09}"/>
                </a:ext>
              </a:extLst>
            </p:cNvPr>
            <p:cNvSpPr/>
            <p:nvPr/>
          </p:nvSpPr>
          <p:spPr>
            <a:xfrm>
              <a:off x="3960012" y="4097972"/>
              <a:ext cx="99060" cy="268605"/>
            </a:xfrm>
            <a:custGeom>
              <a:avLst/>
              <a:gdLst/>
              <a:ahLst/>
              <a:cxnLst/>
              <a:rect l="l" t="t" r="r" b="b"/>
              <a:pathLst>
                <a:path w="99060" h="268604">
                  <a:moveTo>
                    <a:pt x="6216" y="0"/>
                  </a:moveTo>
                  <a:lnTo>
                    <a:pt x="4083" y="203"/>
                  </a:lnTo>
                  <a:lnTo>
                    <a:pt x="1924" y="304"/>
                  </a:lnTo>
                  <a:lnTo>
                    <a:pt x="0" y="316"/>
                  </a:lnTo>
                  <a:lnTo>
                    <a:pt x="0" y="204672"/>
                  </a:lnTo>
                  <a:lnTo>
                    <a:pt x="59391" y="268389"/>
                  </a:lnTo>
                  <a:lnTo>
                    <a:pt x="98545" y="256882"/>
                  </a:lnTo>
                  <a:lnTo>
                    <a:pt x="67316" y="213448"/>
                  </a:lnTo>
                  <a:lnTo>
                    <a:pt x="61182" y="137502"/>
                  </a:lnTo>
                  <a:lnTo>
                    <a:pt x="43059" y="91528"/>
                  </a:lnTo>
                  <a:lnTo>
                    <a:pt x="6216" y="0"/>
                  </a:lnTo>
                  <a:close/>
                </a:path>
              </a:pathLst>
            </a:custGeom>
            <a:solidFill>
              <a:srgbClr val="3A68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8" name="object 512">
              <a:extLst>
                <a:ext uri="{FF2B5EF4-FFF2-40B4-BE49-F238E27FC236}">
                  <a16:creationId xmlns:a16="http://schemas.microsoft.com/office/drawing/2014/main" id="{CA40DAA8-F177-0F4B-4AF4-95A09BB34ACB}"/>
                </a:ext>
              </a:extLst>
            </p:cNvPr>
            <p:cNvPicPr/>
            <p:nvPr/>
          </p:nvPicPr>
          <p:blipFill>
            <a:blip r:embed="rId422" cstate="print"/>
            <a:stretch>
              <a:fillRect/>
            </a:stretch>
          </p:blipFill>
          <p:spPr>
            <a:xfrm>
              <a:off x="3966229" y="4051699"/>
              <a:ext cx="130628" cy="303150"/>
            </a:xfrm>
            <a:prstGeom prst="rect">
              <a:avLst/>
            </a:prstGeom>
          </p:spPr>
        </p:pic>
        <p:sp>
          <p:nvSpPr>
            <p:cNvPr id="519" name="object 513">
              <a:extLst>
                <a:ext uri="{FF2B5EF4-FFF2-40B4-BE49-F238E27FC236}">
                  <a16:creationId xmlns:a16="http://schemas.microsoft.com/office/drawing/2014/main" id="{C5C6A0D3-9658-DD97-D9E3-6088443C7ACE}"/>
                </a:ext>
              </a:extLst>
            </p:cNvPr>
            <p:cNvSpPr/>
            <p:nvPr/>
          </p:nvSpPr>
          <p:spPr>
            <a:xfrm>
              <a:off x="6891540" y="5239639"/>
              <a:ext cx="128905" cy="521970"/>
            </a:xfrm>
            <a:custGeom>
              <a:avLst/>
              <a:gdLst/>
              <a:ahLst/>
              <a:cxnLst/>
              <a:rect l="l" t="t" r="r" b="b"/>
              <a:pathLst>
                <a:path w="128904" h="521970">
                  <a:moveTo>
                    <a:pt x="128460" y="0"/>
                  </a:moveTo>
                  <a:lnTo>
                    <a:pt x="28128" y="90484"/>
                  </a:lnTo>
                  <a:lnTo>
                    <a:pt x="4367" y="162582"/>
                  </a:lnTo>
                  <a:lnTo>
                    <a:pt x="1435" y="173885"/>
                  </a:lnTo>
                  <a:lnTo>
                    <a:pt x="0" y="185424"/>
                  </a:lnTo>
                  <a:lnTo>
                    <a:pt x="72" y="197052"/>
                  </a:lnTo>
                  <a:lnTo>
                    <a:pt x="1662" y="208619"/>
                  </a:lnTo>
                  <a:lnTo>
                    <a:pt x="61415" y="501837"/>
                  </a:lnTo>
                  <a:lnTo>
                    <a:pt x="128460" y="521442"/>
                  </a:lnTo>
                  <a:lnTo>
                    <a:pt x="128460" y="0"/>
                  </a:lnTo>
                  <a:close/>
                </a:path>
              </a:pathLst>
            </a:custGeom>
            <a:solidFill>
              <a:srgbClr val="BDD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0" name="object 514">
              <a:extLst>
                <a:ext uri="{FF2B5EF4-FFF2-40B4-BE49-F238E27FC236}">
                  <a16:creationId xmlns:a16="http://schemas.microsoft.com/office/drawing/2014/main" id="{1E9E8A72-D776-DA88-F928-1E35AC1F8441}"/>
                </a:ext>
              </a:extLst>
            </p:cNvPr>
            <p:cNvPicPr/>
            <p:nvPr/>
          </p:nvPicPr>
          <p:blipFill>
            <a:blip r:embed="rId423" cstate="print"/>
            <a:stretch>
              <a:fillRect/>
            </a:stretch>
          </p:blipFill>
          <p:spPr>
            <a:xfrm>
              <a:off x="6891400" y="5416841"/>
              <a:ext cx="1803" cy="31419"/>
            </a:xfrm>
            <a:prstGeom prst="rect">
              <a:avLst/>
            </a:prstGeom>
          </p:spPr>
        </p:pic>
        <p:sp>
          <p:nvSpPr>
            <p:cNvPr id="521" name="object 515">
              <a:extLst>
                <a:ext uri="{FF2B5EF4-FFF2-40B4-BE49-F238E27FC236}">
                  <a16:creationId xmlns:a16="http://schemas.microsoft.com/office/drawing/2014/main" id="{2FE721F8-6349-93B7-6B2B-F0CBDAC99BE2}"/>
                </a:ext>
              </a:extLst>
            </p:cNvPr>
            <p:cNvSpPr/>
            <p:nvPr/>
          </p:nvSpPr>
          <p:spPr>
            <a:xfrm>
              <a:off x="6893467" y="5449578"/>
              <a:ext cx="123189" cy="310515"/>
            </a:xfrm>
            <a:custGeom>
              <a:avLst/>
              <a:gdLst/>
              <a:ahLst/>
              <a:cxnLst/>
              <a:rect l="l" t="t" r="r" b="b"/>
              <a:pathLst>
                <a:path w="123190" h="310514">
                  <a:moveTo>
                    <a:pt x="121117" y="309918"/>
                  </a:moveTo>
                  <a:lnTo>
                    <a:pt x="123098" y="310502"/>
                  </a:lnTo>
                  <a:lnTo>
                    <a:pt x="121117" y="309918"/>
                  </a:lnTo>
                  <a:close/>
                </a:path>
                <a:path w="123190" h="310514">
                  <a:moveTo>
                    <a:pt x="102753" y="304546"/>
                  </a:moveTo>
                  <a:lnTo>
                    <a:pt x="106486" y="305638"/>
                  </a:lnTo>
                  <a:lnTo>
                    <a:pt x="102753" y="304546"/>
                  </a:lnTo>
                  <a:close/>
                </a:path>
                <a:path w="123190" h="310514">
                  <a:moveTo>
                    <a:pt x="0" y="0"/>
                  </a:moveTo>
                  <a:lnTo>
                    <a:pt x="59496" y="291896"/>
                  </a:lnTo>
                  <a:lnTo>
                    <a:pt x="87995" y="300228"/>
                  </a:lnTo>
                  <a:lnTo>
                    <a:pt x="59496" y="2918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1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16">
              <a:extLst>
                <a:ext uri="{FF2B5EF4-FFF2-40B4-BE49-F238E27FC236}">
                  <a16:creationId xmlns:a16="http://schemas.microsoft.com/office/drawing/2014/main" id="{373F6B16-7AD1-85D1-E379-58A1CF20DAD2}"/>
                </a:ext>
              </a:extLst>
            </p:cNvPr>
            <p:cNvSpPr/>
            <p:nvPr/>
          </p:nvSpPr>
          <p:spPr>
            <a:xfrm>
              <a:off x="6891416" y="5353499"/>
              <a:ext cx="74930" cy="387985"/>
            </a:xfrm>
            <a:custGeom>
              <a:avLst/>
              <a:gdLst/>
              <a:ahLst/>
              <a:cxnLst/>
              <a:rect l="l" t="t" r="r" b="b"/>
              <a:pathLst>
                <a:path w="74929" h="387985">
                  <a:moveTo>
                    <a:pt x="20548" y="0"/>
                  </a:moveTo>
                  <a:lnTo>
                    <a:pt x="2946" y="53911"/>
                  </a:lnTo>
                  <a:lnTo>
                    <a:pt x="1041" y="61112"/>
                  </a:lnTo>
                  <a:lnTo>
                    <a:pt x="50" y="68516"/>
                  </a:lnTo>
                  <a:lnTo>
                    <a:pt x="0" y="82600"/>
                  </a:lnTo>
                  <a:lnTo>
                    <a:pt x="495" y="87833"/>
                  </a:lnTo>
                  <a:lnTo>
                    <a:pt x="61544" y="387959"/>
                  </a:lnTo>
                  <a:lnTo>
                    <a:pt x="71081" y="271297"/>
                  </a:lnTo>
                  <a:lnTo>
                    <a:pt x="53733" y="126149"/>
                  </a:lnTo>
                  <a:lnTo>
                    <a:pt x="74307" y="96456"/>
                  </a:lnTo>
                  <a:lnTo>
                    <a:pt x="56514" y="50152"/>
                  </a:lnTo>
                  <a:lnTo>
                    <a:pt x="45927" y="47045"/>
                  </a:lnTo>
                  <a:lnTo>
                    <a:pt x="36445" y="39084"/>
                  </a:lnTo>
                  <a:lnTo>
                    <a:pt x="28597" y="27045"/>
                  </a:lnTo>
                  <a:lnTo>
                    <a:pt x="22910" y="11709"/>
                  </a:lnTo>
                  <a:lnTo>
                    <a:pt x="21335" y="5168"/>
                  </a:lnTo>
                  <a:lnTo>
                    <a:pt x="20548" y="0"/>
                  </a:lnTo>
                  <a:close/>
                </a:path>
              </a:pathLst>
            </a:custGeom>
            <a:solidFill>
              <a:srgbClr val="1D52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17">
              <a:extLst>
                <a:ext uri="{FF2B5EF4-FFF2-40B4-BE49-F238E27FC236}">
                  <a16:creationId xmlns:a16="http://schemas.microsoft.com/office/drawing/2014/main" id="{A62886A5-A047-0B3F-3479-75A3F3D75FDC}"/>
                </a:ext>
              </a:extLst>
            </p:cNvPr>
            <p:cNvSpPr/>
            <p:nvPr/>
          </p:nvSpPr>
          <p:spPr>
            <a:xfrm>
              <a:off x="6945140" y="5396962"/>
              <a:ext cx="74930" cy="344805"/>
            </a:xfrm>
            <a:custGeom>
              <a:avLst/>
              <a:gdLst/>
              <a:ahLst/>
              <a:cxnLst/>
              <a:rect l="l" t="t" r="r" b="b"/>
              <a:pathLst>
                <a:path w="74929" h="344804">
                  <a:moveTo>
                    <a:pt x="0" y="82689"/>
                  </a:moveTo>
                  <a:lnTo>
                    <a:pt x="17348" y="227825"/>
                  </a:lnTo>
                  <a:lnTo>
                    <a:pt x="7823" y="344500"/>
                  </a:lnTo>
                  <a:lnTo>
                    <a:pt x="20916" y="320332"/>
                  </a:lnTo>
                  <a:lnTo>
                    <a:pt x="13779" y="314693"/>
                  </a:lnTo>
                  <a:lnTo>
                    <a:pt x="13804" y="313816"/>
                  </a:lnTo>
                  <a:lnTo>
                    <a:pt x="14046" y="313105"/>
                  </a:lnTo>
                  <a:lnTo>
                    <a:pt x="15328" y="312648"/>
                  </a:lnTo>
                  <a:lnTo>
                    <a:pt x="15963" y="312445"/>
                  </a:lnTo>
                  <a:lnTo>
                    <a:pt x="17208" y="312229"/>
                  </a:lnTo>
                  <a:lnTo>
                    <a:pt x="18465" y="311975"/>
                  </a:lnTo>
                  <a:lnTo>
                    <a:pt x="19735" y="311924"/>
                  </a:lnTo>
                  <a:lnTo>
                    <a:pt x="20993" y="311797"/>
                  </a:lnTo>
                  <a:lnTo>
                    <a:pt x="22555" y="311670"/>
                  </a:lnTo>
                  <a:lnTo>
                    <a:pt x="24104" y="311607"/>
                  </a:lnTo>
                  <a:lnTo>
                    <a:pt x="25666" y="311581"/>
                  </a:lnTo>
                  <a:lnTo>
                    <a:pt x="31610" y="300621"/>
                  </a:lnTo>
                  <a:lnTo>
                    <a:pt x="29997" y="299415"/>
                  </a:lnTo>
                  <a:lnTo>
                    <a:pt x="28409" y="298157"/>
                  </a:lnTo>
                  <a:lnTo>
                    <a:pt x="26898" y="296837"/>
                  </a:lnTo>
                  <a:lnTo>
                    <a:pt x="25908" y="295935"/>
                  </a:lnTo>
                  <a:lnTo>
                    <a:pt x="24866" y="295084"/>
                  </a:lnTo>
                  <a:lnTo>
                    <a:pt x="23050" y="293090"/>
                  </a:lnTo>
                  <a:lnTo>
                    <a:pt x="22110" y="291553"/>
                  </a:lnTo>
                  <a:lnTo>
                    <a:pt x="22174" y="290537"/>
                  </a:lnTo>
                  <a:lnTo>
                    <a:pt x="27165" y="288937"/>
                  </a:lnTo>
                  <a:lnTo>
                    <a:pt x="37945" y="288937"/>
                  </a:lnTo>
                  <a:lnTo>
                    <a:pt x="74860" y="220836"/>
                  </a:lnTo>
                  <a:lnTo>
                    <a:pt x="74860" y="117781"/>
                  </a:lnTo>
                  <a:lnTo>
                    <a:pt x="0" y="82689"/>
                  </a:lnTo>
                  <a:close/>
                </a:path>
                <a:path w="74929" h="344804">
                  <a:moveTo>
                    <a:pt x="37945" y="288937"/>
                  </a:moveTo>
                  <a:lnTo>
                    <a:pt x="27165" y="288937"/>
                  </a:lnTo>
                  <a:lnTo>
                    <a:pt x="29184" y="288950"/>
                  </a:lnTo>
                  <a:lnTo>
                    <a:pt x="32397" y="289051"/>
                  </a:lnTo>
                  <a:lnTo>
                    <a:pt x="34963" y="289369"/>
                  </a:lnTo>
                  <a:lnTo>
                    <a:pt x="37477" y="289801"/>
                  </a:lnTo>
                  <a:lnTo>
                    <a:pt x="37945" y="288937"/>
                  </a:lnTo>
                  <a:close/>
                </a:path>
                <a:path w="74929" h="344804">
                  <a:moveTo>
                    <a:pt x="2971" y="6692"/>
                  </a:moveTo>
                  <a:lnTo>
                    <a:pt x="2794" y="6692"/>
                  </a:lnTo>
                  <a:lnTo>
                    <a:pt x="20586" y="52984"/>
                  </a:lnTo>
                  <a:lnTo>
                    <a:pt x="0" y="82689"/>
                  </a:lnTo>
                  <a:lnTo>
                    <a:pt x="20586" y="53009"/>
                  </a:lnTo>
                  <a:lnTo>
                    <a:pt x="74860" y="53009"/>
                  </a:lnTo>
                  <a:lnTo>
                    <a:pt x="74860" y="19765"/>
                  </a:lnTo>
                  <a:lnTo>
                    <a:pt x="45258" y="6705"/>
                  </a:lnTo>
                  <a:lnTo>
                    <a:pt x="2971" y="6692"/>
                  </a:lnTo>
                  <a:close/>
                </a:path>
                <a:path w="74929" h="344804">
                  <a:moveTo>
                    <a:pt x="74860" y="53009"/>
                  </a:moveTo>
                  <a:lnTo>
                    <a:pt x="20586" y="53009"/>
                  </a:lnTo>
                  <a:lnTo>
                    <a:pt x="74860" y="62440"/>
                  </a:lnTo>
                  <a:lnTo>
                    <a:pt x="74860" y="53009"/>
                  </a:lnTo>
                  <a:close/>
                </a:path>
                <a:path w="74929" h="344804">
                  <a:moveTo>
                    <a:pt x="39039" y="0"/>
                  </a:moveTo>
                  <a:lnTo>
                    <a:pt x="3975" y="6705"/>
                  </a:lnTo>
                  <a:lnTo>
                    <a:pt x="45258" y="6705"/>
                  </a:lnTo>
                  <a:lnTo>
                    <a:pt x="43345" y="5105"/>
                  </a:lnTo>
                  <a:lnTo>
                    <a:pt x="39039" y="0"/>
                  </a:lnTo>
                  <a:close/>
                </a:path>
              </a:pathLst>
            </a:custGeom>
            <a:solidFill>
              <a:srgbClr val="1559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18">
              <a:extLst>
                <a:ext uri="{FF2B5EF4-FFF2-40B4-BE49-F238E27FC236}">
                  <a16:creationId xmlns:a16="http://schemas.microsoft.com/office/drawing/2014/main" id="{32804164-F666-3AE5-743F-992621AF2E3B}"/>
                </a:ext>
              </a:extLst>
            </p:cNvPr>
            <p:cNvSpPr/>
            <p:nvPr/>
          </p:nvSpPr>
          <p:spPr>
            <a:xfrm>
              <a:off x="6945140" y="5449965"/>
              <a:ext cx="74930" cy="65405"/>
            </a:xfrm>
            <a:custGeom>
              <a:avLst/>
              <a:gdLst/>
              <a:ahLst/>
              <a:cxnLst/>
              <a:rect l="l" t="t" r="r" b="b"/>
              <a:pathLst>
                <a:path w="74929" h="65404">
                  <a:moveTo>
                    <a:pt x="20586" y="0"/>
                  </a:moveTo>
                  <a:lnTo>
                    <a:pt x="0" y="29692"/>
                  </a:lnTo>
                  <a:lnTo>
                    <a:pt x="74860" y="64784"/>
                  </a:lnTo>
                  <a:lnTo>
                    <a:pt x="74860" y="9431"/>
                  </a:lnTo>
                  <a:lnTo>
                    <a:pt x="20586" y="0"/>
                  </a:lnTo>
                  <a:close/>
                </a:path>
              </a:pathLst>
            </a:custGeom>
            <a:solidFill>
              <a:srgbClr val="1B69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19">
              <a:extLst>
                <a:ext uri="{FF2B5EF4-FFF2-40B4-BE49-F238E27FC236}">
                  <a16:creationId xmlns:a16="http://schemas.microsoft.com/office/drawing/2014/main" id="{9E898CF9-08A3-50BD-2098-769CECE0EF92}"/>
                </a:ext>
              </a:extLst>
            </p:cNvPr>
            <p:cNvSpPr/>
            <p:nvPr/>
          </p:nvSpPr>
          <p:spPr>
            <a:xfrm>
              <a:off x="4075903" y="1152004"/>
              <a:ext cx="206375" cy="185420"/>
            </a:xfrm>
            <a:custGeom>
              <a:avLst/>
              <a:gdLst/>
              <a:ahLst/>
              <a:cxnLst/>
              <a:rect l="l" t="t" r="r" b="b"/>
              <a:pathLst>
                <a:path w="206375" h="185419">
                  <a:moveTo>
                    <a:pt x="199909" y="0"/>
                  </a:moveTo>
                  <a:lnTo>
                    <a:pt x="15503" y="0"/>
                  </a:lnTo>
                  <a:lnTo>
                    <a:pt x="0" y="3105"/>
                  </a:lnTo>
                  <a:lnTo>
                    <a:pt x="71068" y="170014"/>
                  </a:lnTo>
                  <a:lnTo>
                    <a:pt x="95617" y="184950"/>
                  </a:lnTo>
                  <a:lnTo>
                    <a:pt x="175436" y="179641"/>
                  </a:lnTo>
                  <a:lnTo>
                    <a:pt x="182358" y="87566"/>
                  </a:lnTo>
                  <a:lnTo>
                    <a:pt x="202132" y="43446"/>
                  </a:lnTo>
                  <a:lnTo>
                    <a:pt x="205182" y="34150"/>
                  </a:lnTo>
                  <a:lnTo>
                    <a:pt x="206234" y="24530"/>
                  </a:lnTo>
                  <a:lnTo>
                    <a:pt x="205286" y="14900"/>
                  </a:lnTo>
                  <a:lnTo>
                    <a:pt x="202335" y="5575"/>
                  </a:lnTo>
                  <a:lnTo>
                    <a:pt x="199909" y="0"/>
                  </a:lnTo>
                  <a:close/>
                </a:path>
              </a:pathLst>
            </a:custGeom>
            <a:solidFill>
              <a:srgbClr val="BDD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6" name="object 520">
              <a:extLst>
                <a:ext uri="{FF2B5EF4-FFF2-40B4-BE49-F238E27FC236}">
                  <a16:creationId xmlns:a16="http://schemas.microsoft.com/office/drawing/2014/main" id="{375F3F15-1A32-31AD-388C-64356BDCBA63}"/>
                </a:ext>
              </a:extLst>
            </p:cNvPr>
            <p:cNvPicPr/>
            <p:nvPr/>
          </p:nvPicPr>
          <p:blipFill>
            <a:blip r:embed="rId424" cstate="print"/>
            <a:stretch>
              <a:fillRect/>
            </a:stretch>
          </p:blipFill>
          <p:spPr>
            <a:xfrm>
              <a:off x="4275810" y="1152004"/>
              <a:ext cx="4876" cy="39738"/>
            </a:xfrm>
            <a:prstGeom prst="rect">
              <a:avLst/>
            </a:prstGeom>
          </p:spPr>
        </p:pic>
        <p:sp>
          <p:nvSpPr>
            <p:cNvPr id="527" name="object 521">
              <a:extLst>
                <a:ext uri="{FF2B5EF4-FFF2-40B4-BE49-F238E27FC236}">
                  <a16:creationId xmlns:a16="http://schemas.microsoft.com/office/drawing/2014/main" id="{09163F7C-238B-1CF9-B47E-8A47897364A0}"/>
                </a:ext>
              </a:extLst>
            </p:cNvPr>
            <p:cNvSpPr/>
            <p:nvPr/>
          </p:nvSpPr>
          <p:spPr>
            <a:xfrm>
              <a:off x="4279903" y="1161982"/>
              <a:ext cx="2540" cy="19050"/>
            </a:xfrm>
            <a:custGeom>
              <a:avLst/>
              <a:gdLst/>
              <a:ahLst/>
              <a:cxnLst/>
              <a:rect l="l" t="t" r="r" b="b"/>
              <a:pathLst>
                <a:path w="2539" h="19050">
                  <a:moveTo>
                    <a:pt x="2235" y="15722"/>
                  </a:moveTo>
                  <a:lnTo>
                    <a:pt x="2170" y="17183"/>
                  </a:lnTo>
                  <a:lnTo>
                    <a:pt x="2031" y="18618"/>
                  </a:lnTo>
                  <a:lnTo>
                    <a:pt x="2171" y="17183"/>
                  </a:lnTo>
                  <a:lnTo>
                    <a:pt x="2235" y="15722"/>
                  </a:lnTo>
                  <a:close/>
                </a:path>
                <a:path w="2539" h="19050">
                  <a:moveTo>
                    <a:pt x="12" y="0"/>
                  </a:moveTo>
                  <a:lnTo>
                    <a:pt x="1485" y="4648"/>
                  </a:lnTo>
                  <a:lnTo>
                    <a:pt x="2235" y="9474"/>
                  </a:lnTo>
                  <a:lnTo>
                    <a:pt x="1498" y="46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9BC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2">
              <a:extLst>
                <a:ext uri="{FF2B5EF4-FFF2-40B4-BE49-F238E27FC236}">
                  <a16:creationId xmlns:a16="http://schemas.microsoft.com/office/drawing/2014/main" id="{F666F95E-F4E1-A796-11D0-242C124A8818}"/>
                </a:ext>
              </a:extLst>
            </p:cNvPr>
            <p:cNvSpPr/>
            <p:nvPr/>
          </p:nvSpPr>
          <p:spPr>
            <a:xfrm>
              <a:off x="4103802" y="1152004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30">
                  <a:moveTo>
                    <a:pt x="24905" y="0"/>
                  </a:moveTo>
                  <a:lnTo>
                    <a:pt x="0" y="0"/>
                  </a:lnTo>
                  <a:lnTo>
                    <a:pt x="14349" y="23809"/>
                  </a:lnTo>
                  <a:lnTo>
                    <a:pt x="24905" y="0"/>
                  </a:lnTo>
                  <a:close/>
                </a:path>
              </a:pathLst>
            </a:custGeom>
            <a:solidFill>
              <a:srgbClr val="7A99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3">
              <a:extLst>
                <a:ext uri="{FF2B5EF4-FFF2-40B4-BE49-F238E27FC236}">
                  <a16:creationId xmlns:a16="http://schemas.microsoft.com/office/drawing/2014/main" id="{FA98F208-3939-F9F0-A10C-BA4E226C1880}"/>
                </a:ext>
              </a:extLst>
            </p:cNvPr>
            <p:cNvSpPr/>
            <p:nvPr/>
          </p:nvSpPr>
          <p:spPr>
            <a:xfrm>
              <a:off x="4199815" y="1275448"/>
              <a:ext cx="52069" cy="59690"/>
            </a:xfrm>
            <a:custGeom>
              <a:avLst/>
              <a:gdLst/>
              <a:ahLst/>
              <a:cxnLst/>
              <a:rect l="l" t="t" r="r" b="b"/>
              <a:pathLst>
                <a:path w="52070" h="59690">
                  <a:moveTo>
                    <a:pt x="7277" y="0"/>
                  </a:moveTo>
                  <a:lnTo>
                    <a:pt x="0" y="1460"/>
                  </a:lnTo>
                  <a:lnTo>
                    <a:pt x="5981" y="18656"/>
                  </a:lnTo>
                  <a:lnTo>
                    <a:pt x="1181" y="59550"/>
                  </a:lnTo>
                  <a:lnTo>
                    <a:pt x="51523" y="56197"/>
                  </a:lnTo>
                  <a:lnTo>
                    <a:pt x="7277" y="0"/>
                  </a:lnTo>
                  <a:close/>
                </a:path>
              </a:pathLst>
            </a:custGeom>
            <a:solidFill>
              <a:srgbClr val="628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24">
              <a:extLst>
                <a:ext uri="{FF2B5EF4-FFF2-40B4-BE49-F238E27FC236}">
                  <a16:creationId xmlns:a16="http://schemas.microsoft.com/office/drawing/2014/main" id="{02139FAB-9426-DCF1-01A4-84A2E2F3A5C8}"/>
                </a:ext>
              </a:extLst>
            </p:cNvPr>
            <p:cNvSpPr/>
            <p:nvPr/>
          </p:nvSpPr>
          <p:spPr>
            <a:xfrm>
              <a:off x="4118155" y="1152003"/>
              <a:ext cx="89535" cy="125095"/>
            </a:xfrm>
            <a:custGeom>
              <a:avLst/>
              <a:gdLst/>
              <a:ahLst/>
              <a:cxnLst/>
              <a:rect l="l" t="t" r="r" b="b"/>
              <a:pathLst>
                <a:path w="89535" h="125094">
                  <a:moveTo>
                    <a:pt x="85001" y="100495"/>
                  </a:moveTo>
                  <a:lnTo>
                    <a:pt x="84861" y="102146"/>
                  </a:lnTo>
                  <a:lnTo>
                    <a:pt x="83604" y="103543"/>
                  </a:lnTo>
                  <a:lnTo>
                    <a:pt x="74739" y="104990"/>
                  </a:lnTo>
                  <a:lnTo>
                    <a:pt x="81661" y="124904"/>
                  </a:lnTo>
                  <a:lnTo>
                    <a:pt x="88938" y="123443"/>
                  </a:lnTo>
                  <a:lnTo>
                    <a:pt x="85001" y="100495"/>
                  </a:lnTo>
                  <a:close/>
                </a:path>
                <a:path w="89535" h="125094">
                  <a:moveTo>
                    <a:pt x="84269" y="96215"/>
                  </a:moveTo>
                  <a:lnTo>
                    <a:pt x="82664" y="96215"/>
                  </a:lnTo>
                  <a:lnTo>
                    <a:pt x="84048" y="97104"/>
                  </a:lnTo>
                  <a:lnTo>
                    <a:pt x="84658" y="98488"/>
                  </a:lnTo>
                  <a:lnTo>
                    <a:pt x="84269" y="96215"/>
                  </a:lnTo>
                  <a:close/>
                </a:path>
                <a:path w="89535" h="125094">
                  <a:moveTo>
                    <a:pt x="80762" y="75730"/>
                  </a:moveTo>
                  <a:lnTo>
                    <a:pt x="66052" y="75730"/>
                  </a:lnTo>
                  <a:lnTo>
                    <a:pt x="66382" y="75768"/>
                  </a:lnTo>
                  <a:lnTo>
                    <a:pt x="68503" y="76276"/>
                  </a:lnTo>
                  <a:lnTo>
                    <a:pt x="69659" y="77787"/>
                  </a:lnTo>
                  <a:lnTo>
                    <a:pt x="69557" y="80340"/>
                  </a:lnTo>
                  <a:lnTo>
                    <a:pt x="68186" y="86105"/>
                  </a:lnTo>
                  <a:lnTo>
                    <a:pt x="72212" y="97675"/>
                  </a:lnTo>
                  <a:lnTo>
                    <a:pt x="80937" y="96227"/>
                  </a:lnTo>
                  <a:lnTo>
                    <a:pt x="84269" y="96215"/>
                  </a:lnTo>
                  <a:lnTo>
                    <a:pt x="80762" y="75730"/>
                  </a:lnTo>
                  <a:close/>
                </a:path>
                <a:path w="89535" h="125094">
                  <a:moveTo>
                    <a:pt x="78886" y="47536"/>
                  </a:moveTo>
                  <a:lnTo>
                    <a:pt x="42951" y="47536"/>
                  </a:lnTo>
                  <a:lnTo>
                    <a:pt x="44373" y="48386"/>
                  </a:lnTo>
                  <a:lnTo>
                    <a:pt x="45275" y="50431"/>
                  </a:lnTo>
                  <a:lnTo>
                    <a:pt x="45275" y="52463"/>
                  </a:lnTo>
                  <a:lnTo>
                    <a:pt x="45072" y="52933"/>
                  </a:lnTo>
                  <a:lnTo>
                    <a:pt x="51435" y="57245"/>
                  </a:lnTo>
                  <a:lnTo>
                    <a:pt x="56910" y="62603"/>
                  </a:lnTo>
                  <a:lnTo>
                    <a:pt x="61358" y="68873"/>
                  </a:lnTo>
                  <a:lnTo>
                    <a:pt x="64642" y="75920"/>
                  </a:lnTo>
                  <a:lnTo>
                    <a:pt x="64985" y="75806"/>
                  </a:lnTo>
                  <a:lnTo>
                    <a:pt x="65354" y="75742"/>
                  </a:lnTo>
                  <a:lnTo>
                    <a:pt x="65735" y="75730"/>
                  </a:lnTo>
                  <a:lnTo>
                    <a:pt x="80762" y="75730"/>
                  </a:lnTo>
                  <a:lnTo>
                    <a:pt x="77698" y="57835"/>
                  </a:lnTo>
                  <a:lnTo>
                    <a:pt x="78886" y="47536"/>
                  </a:lnTo>
                  <a:close/>
                </a:path>
                <a:path w="89535" h="125094">
                  <a:moveTo>
                    <a:pt x="80957" y="29578"/>
                  </a:moveTo>
                  <a:lnTo>
                    <a:pt x="28828" y="29578"/>
                  </a:lnTo>
                  <a:lnTo>
                    <a:pt x="29273" y="29641"/>
                  </a:lnTo>
                  <a:lnTo>
                    <a:pt x="29806" y="29844"/>
                  </a:lnTo>
                  <a:lnTo>
                    <a:pt x="31330" y="30365"/>
                  </a:lnTo>
                  <a:lnTo>
                    <a:pt x="32283" y="31813"/>
                  </a:lnTo>
                  <a:lnTo>
                    <a:pt x="32183" y="34277"/>
                  </a:lnTo>
                  <a:lnTo>
                    <a:pt x="27851" y="46520"/>
                  </a:lnTo>
                  <a:lnTo>
                    <a:pt x="36626" y="49364"/>
                  </a:lnTo>
                  <a:lnTo>
                    <a:pt x="40449" y="47663"/>
                  </a:lnTo>
                  <a:lnTo>
                    <a:pt x="40957" y="47561"/>
                  </a:lnTo>
                  <a:lnTo>
                    <a:pt x="42951" y="47536"/>
                  </a:lnTo>
                  <a:lnTo>
                    <a:pt x="78886" y="47536"/>
                  </a:lnTo>
                  <a:lnTo>
                    <a:pt x="80957" y="29578"/>
                  </a:lnTo>
                  <a:close/>
                </a:path>
                <a:path w="89535" h="125094">
                  <a:moveTo>
                    <a:pt x="24422" y="33248"/>
                  </a:moveTo>
                  <a:lnTo>
                    <a:pt x="9817" y="33248"/>
                  </a:lnTo>
                  <a:lnTo>
                    <a:pt x="10807" y="33616"/>
                  </a:lnTo>
                  <a:lnTo>
                    <a:pt x="19329" y="42087"/>
                  </a:lnTo>
                  <a:lnTo>
                    <a:pt x="19723" y="42240"/>
                  </a:lnTo>
                  <a:lnTo>
                    <a:pt x="20785" y="42240"/>
                  </a:lnTo>
                  <a:lnTo>
                    <a:pt x="21399" y="41871"/>
                  </a:lnTo>
                  <a:lnTo>
                    <a:pt x="24422" y="33248"/>
                  </a:lnTo>
                  <a:close/>
                </a:path>
                <a:path w="89535" h="125094">
                  <a:moveTo>
                    <a:pt x="84369" y="0"/>
                  </a:moveTo>
                  <a:lnTo>
                    <a:pt x="10546" y="0"/>
                  </a:lnTo>
                  <a:lnTo>
                    <a:pt x="0" y="23812"/>
                  </a:lnTo>
                  <a:lnTo>
                    <a:pt x="6299" y="34277"/>
                  </a:lnTo>
                  <a:lnTo>
                    <a:pt x="7023" y="33604"/>
                  </a:lnTo>
                  <a:lnTo>
                    <a:pt x="7937" y="33273"/>
                  </a:lnTo>
                  <a:lnTo>
                    <a:pt x="9817" y="33248"/>
                  </a:lnTo>
                  <a:lnTo>
                    <a:pt x="24422" y="33248"/>
                  </a:lnTo>
                  <a:lnTo>
                    <a:pt x="25361" y="30568"/>
                  </a:lnTo>
                  <a:lnTo>
                    <a:pt x="26822" y="29590"/>
                  </a:lnTo>
                  <a:lnTo>
                    <a:pt x="80957" y="29578"/>
                  </a:lnTo>
                  <a:lnTo>
                    <a:pt x="84369" y="0"/>
                  </a:lnTo>
                  <a:close/>
                </a:path>
              </a:pathLst>
            </a:custGeom>
            <a:solidFill>
              <a:srgbClr val="8AAC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25">
              <a:extLst>
                <a:ext uri="{FF2B5EF4-FFF2-40B4-BE49-F238E27FC236}">
                  <a16:creationId xmlns:a16="http://schemas.microsoft.com/office/drawing/2014/main" id="{C6485FFC-7260-6321-249D-C0730AA98604}"/>
                </a:ext>
              </a:extLst>
            </p:cNvPr>
            <p:cNvSpPr/>
            <p:nvPr/>
          </p:nvSpPr>
          <p:spPr>
            <a:xfrm>
              <a:off x="4195853" y="1152004"/>
              <a:ext cx="62865" cy="179705"/>
            </a:xfrm>
            <a:custGeom>
              <a:avLst/>
              <a:gdLst/>
              <a:ahLst/>
              <a:cxnLst/>
              <a:rect l="l" t="t" r="r" b="b"/>
              <a:pathLst>
                <a:path w="62864" h="179705">
                  <a:moveTo>
                    <a:pt x="24297" y="0"/>
                  </a:moveTo>
                  <a:lnTo>
                    <a:pt x="6670" y="0"/>
                  </a:lnTo>
                  <a:lnTo>
                    <a:pt x="0" y="57835"/>
                  </a:lnTo>
                  <a:lnTo>
                    <a:pt x="6959" y="98488"/>
                  </a:lnTo>
                  <a:lnTo>
                    <a:pt x="7099" y="98780"/>
                  </a:lnTo>
                  <a:lnTo>
                    <a:pt x="7188" y="99098"/>
                  </a:lnTo>
                  <a:lnTo>
                    <a:pt x="7302" y="100495"/>
                  </a:lnTo>
                  <a:lnTo>
                    <a:pt x="11239" y="123444"/>
                  </a:lnTo>
                  <a:lnTo>
                    <a:pt x="55486" y="179641"/>
                  </a:lnTo>
                  <a:lnTo>
                    <a:pt x="62407" y="87566"/>
                  </a:lnTo>
                  <a:lnTo>
                    <a:pt x="24297" y="0"/>
                  </a:lnTo>
                  <a:close/>
                </a:path>
              </a:pathLst>
            </a:custGeom>
            <a:solidFill>
              <a:srgbClr val="80A6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26">
              <a:extLst>
                <a:ext uri="{FF2B5EF4-FFF2-40B4-BE49-F238E27FC236}">
                  <a16:creationId xmlns:a16="http://schemas.microsoft.com/office/drawing/2014/main" id="{A684FEB5-B49A-C3DF-8581-4D974FB2F490}"/>
                </a:ext>
              </a:extLst>
            </p:cNvPr>
            <p:cNvSpPr/>
            <p:nvPr/>
          </p:nvSpPr>
          <p:spPr>
            <a:xfrm>
              <a:off x="4220149" y="1152004"/>
              <a:ext cx="62230" cy="87630"/>
            </a:xfrm>
            <a:custGeom>
              <a:avLst/>
              <a:gdLst/>
              <a:ahLst/>
              <a:cxnLst/>
              <a:rect l="l" t="t" r="r" b="b"/>
              <a:pathLst>
                <a:path w="62229" h="87630">
                  <a:moveTo>
                    <a:pt x="55662" y="0"/>
                  </a:moveTo>
                  <a:lnTo>
                    <a:pt x="0" y="0"/>
                  </a:lnTo>
                  <a:lnTo>
                    <a:pt x="38111" y="87569"/>
                  </a:lnTo>
                  <a:lnTo>
                    <a:pt x="58393" y="42280"/>
                  </a:lnTo>
                  <a:lnTo>
                    <a:pt x="59282" y="39969"/>
                  </a:lnTo>
                  <a:lnTo>
                    <a:pt x="61085" y="34889"/>
                  </a:lnTo>
                  <a:lnTo>
                    <a:pt x="61987" y="29580"/>
                  </a:lnTo>
                  <a:lnTo>
                    <a:pt x="61987" y="17909"/>
                  </a:lnTo>
                  <a:lnTo>
                    <a:pt x="60692" y="11534"/>
                  </a:lnTo>
                  <a:lnTo>
                    <a:pt x="55662" y="0"/>
                  </a:lnTo>
                  <a:close/>
                </a:path>
              </a:pathLst>
            </a:custGeom>
            <a:solidFill>
              <a:srgbClr val="92B6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3" name="object 527">
              <a:extLst>
                <a:ext uri="{FF2B5EF4-FFF2-40B4-BE49-F238E27FC236}">
                  <a16:creationId xmlns:a16="http://schemas.microsoft.com/office/drawing/2014/main" id="{555D0E52-876D-5AEB-6FAC-3897CE1867A4}"/>
                </a:ext>
              </a:extLst>
            </p:cNvPr>
            <p:cNvPicPr/>
            <p:nvPr/>
          </p:nvPicPr>
          <p:blipFill>
            <a:blip r:embed="rId425" cstate="print"/>
            <a:stretch>
              <a:fillRect/>
            </a:stretch>
          </p:blipFill>
          <p:spPr>
            <a:xfrm>
              <a:off x="6817556" y="2947419"/>
              <a:ext cx="202444" cy="555319"/>
            </a:xfrm>
            <a:prstGeom prst="rect">
              <a:avLst/>
            </a:prstGeom>
          </p:spPr>
        </p:pic>
        <p:sp>
          <p:nvSpPr>
            <p:cNvPr id="534" name="object 528">
              <a:extLst>
                <a:ext uri="{FF2B5EF4-FFF2-40B4-BE49-F238E27FC236}">
                  <a16:creationId xmlns:a16="http://schemas.microsoft.com/office/drawing/2014/main" id="{60253719-C3E9-AC7B-1F03-7101EE1DF843}"/>
                </a:ext>
              </a:extLst>
            </p:cNvPr>
            <p:cNvSpPr/>
            <p:nvPr/>
          </p:nvSpPr>
          <p:spPr>
            <a:xfrm>
              <a:off x="6815199" y="1952401"/>
              <a:ext cx="205104" cy="535305"/>
            </a:xfrm>
            <a:custGeom>
              <a:avLst/>
              <a:gdLst/>
              <a:ahLst/>
              <a:cxnLst/>
              <a:rect l="l" t="t" r="r" b="b"/>
              <a:pathLst>
                <a:path w="205104" h="535305">
                  <a:moveTo>
                    <a:pt x="189414" y="0"/>
                  </a:moveTo>
                  <a:lnTo>
                    <a:pt x="171585" y="1959"/>
                  </a:lnTo>
                  <a:lnTo>
                    <a:pt x="154152" y="6596"/>
                  </a:lnTo>
                  <a:lnTo>
                    <a:pt x="18669" y="53776"/>
                  </a:lnTo>
                  <a:lnTo>
                    <a:pt x="0" y="302175"/>
                  </a:lnTo>
                  <a:lnTo>
                    <a:pt x="78752" y="444238"/>
                  </a:lnTo>
                  <a:lnTo>
                    <a:pt x="110640" y="480969"/>
                  </a:lnTo>
                  <a:lnTo>
                    <a:pt x="204801" y="534699"/>
                  </a:lnTo>
                  <a:lnTo>
                    <a:pt x="204801" y="626"/>
                  </a:lnTo>
                  <a:lnTo>
                    <a:pt x="189414" y="0"/>
                  </a:lnTo>
                  <a:close/>
                </a:path>
              </a:pathLst>
            </a:custGeom>
            <a:solidFill>
              <a:srgbClr val="BDD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29">
              <a:extLst>
                <a:ext uri="{FF2B5EF4-FFF2-40B4-BE49-F238E27FC236}">
                  <a16:creationId xmlns:a16="http://schemas.microsoft.com/office/drawing/2014/main" id="{2A71DBEE-3ED5-6F67-1403-F89473111BBB}"/>
                </a:ext>
              </a:extLst>
            </p:cNvPr>
            <p:cNvSpPr/>
            <p:nvPr/>
          </p:nvSpPr>
          <p:spPr>
            <a:xfrm>
              <a:off x="6815216" y="2006173"/>
              <a:ext cx="59690" cy="356235"/>
            </a:xfrm>
            <a:custGeom>
              <a:avLst/>
              <a:gdLst/>
              <a:ahLst/>
              <a:cxnLst/>
              <a:rect l="l" t="t" r="r" b="b"/>
              <a:pathLst>
                <a:path w="59690" h="356235">
                  <a:moveTo>
                    <a:pt x="0" y="248411"/>
                  </a:moveTo>
                  <a:lnTo>
                    <a:pt x="59448" y="355676"/>
                  </a:lnTo>
                  <a:lnTo>
                    <a:pt x="0" y="248411"/>
                  </a:lnTo>
                  <a:close/>
                </a:path>
                <a:path w="59690" h="356235">
                  <a:moveTo>
                    <a:pt x="18656" y="0"/>
                  </a:moveTo>
                  <a:lnTo>
                    <a:pt x="0" y="248145"/>
                  </a:lnTo>
                  <a:lnTo>
                    <a:pt x="0" y="248411"/>
                  </a:lnTo>
                  <a:lnTo>
                    <a:pt x="18656" y="0"/>
                  </a:lnTo>
                  <a:close/>
                </a:path>
              </a:pathLst>
            </a:custGeom>
            <a:solidFill>
              <a:srgbClr val="84C0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6" name="object 530">
              <a:extLst>
                <a:ext uri="{FF2B5EF4-FFF2-40B4-BE49-F238E27FC236}">
                  <a16:creationId xmlns:a16="http://schemas.microsoft.com/office/drawing/2014/main" id="{48635BA0-B33F-6BC0-6028-6F8642674E95}"/>
                </a:ext>
              </a:extLst>
            </p:cNvPr>
            <p:cNvPicPr/>
            <p:nvPr/>
          </p:nvPicPr>
          <p:blipFill>
            <a:blip r:embed="rId426" cstate="print"/>
            <a:stretch>
              <a:fillRect/>
            </a:stretch>
          </p:blipFill>
          <p:spPr>
            <a:xfrm>
              <a:off x="6815215" y="1985197"/>
              <a:ext cx="101824" cy="376641"/>
            </a:xfrm>
            <a:prstGeom prst="rect">
              <a:avLst/>
            </a:prstGeom>
          </p:spPr>
        </p:pic>
        <p:sp>
          <p:nvSpPr>
            <p:cNvPr id="537" name="object 531">
              <a:extLst>
                <a:ext uri="{FF2B5EF4-FFF2-40B4-BE49-F238E27FC236}">
                  <a16:creationId xmlns:a16="http://schemas.microsoft.com/office/drawing/2014/main" id="{F6E3B7B2-9683-0DB2-ADDB-51DCC122E27A}"/>
                </a:ext>
              </a:extLst>
            </p:cNvPr>
            <p:cNvSpPr/>
            <p:nvPr/>
          </p:nvSpPr>
          <p:spPr>
            <a:xfrm>
              <a:off x="3960012" y="1152004"/>
              <a:ext cx="246379" cy="675640"/>
            </a:xfrm>
            <a:custGeom>
              <a:avLst/>
              <a:gdLst/>
              <a:ahLst/>
              <a:cxnLst/>
              <a:rect l="l" t="t" r="r" b="b"/>
              <a:pathLst>
                <a:path w="246379" h="675639">
                  <a:moveTo>
                    <a:pt x="143787" y="0"/>
                  </a:moveTo>
                  <a:lnTo>
                    <a:pt x="131394" y="0"/>
                  </a:lnTo>
                  <a:lnTo>
                    <a:pt x="80626" y="10167"/>
                  </a:lnTo>
                  <a:lnTo>
                    <a:pt x="39050" y="37919"/>
                  </a:lnTo>
                  <a:lnTo>
                    <a:pt x="10798" y="79124"/>
                  </a:lnTo>
                  <a:lnTo>
                    <a:pt x="0" y="129654"/>
                  </a:lnTo>
                  <a:lnTo>
                    <a:pt x="0" y="610034"/>
                  </a:lnTo>
                  <a:lnTo>
                    <a:pt x="9765" y="627240"/>
                  </a:lnTo>
                  <a:lnTo>
                    <a:pt x="38543" y="668185"/>
                  </a:lnTo>
                  <a:lnTo>
                    <a:pt x="80948" y="675538"/>
                  </a:lnTo>
                  <a:lnTo>
                    <a:pt x="153440" y="546633"/>
                  </a:lnTo>
                  <a:lnTo>
                    <a:pt x="193775" y="512267"/>
                  </a:lnTo>
                  <a:lnTo>
                    <a:pt x="201763" y="435584"/>
                  </a:lnTo>
                  <a:lnTo>
                    <a:pt x="224623" y="384822"/>
                  </a:lnTo>
                  <a:lnTo>
                    <a:pt x="229797" y="373170"/>
                  </a:lnTo>
                  <a:lnTo>
                    <a:pt x="232469" y="360840"/>
                  </a:lnTo>
                  <a:lnTo>
                    <a:pt x="232592" y="348227"/>
                  </a:lnTo>
                  <a:lnTo>
                    <a:pt x="230122" y="335724"/>
                  </a:lnTo>
                  <a:lnTo>
                    <a:pt x="205649" y="256184"/>
                  </a:lnTo>
                  <a:lnTo>
                    <a:pt x="227760" y="227139"/>
                  </a:lnTo>
                  <a:lnTo>
                    <a:pt x="245781" y="142100"/>
                  </a:lnTo>
                  <a:lnTo>
                    <a:pt x="222934" y="76326"/>
                  </a:lnTo>
                  <a:lnTo>
                    <a:pt x="168362" y="40779"/>
                  </a:lnTo>
                  <a:lnTo>
                    <a:pt x="143787" y="0"/>
                  </a:lnTo>
                  <a:close/>
                </a:path>
              </a:pathLst>
            </a:custGeom>
            <a:solidFill>
              <a:srgbClr val="BDD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2">
              <a:extLst>
                <a:ext uri="{FF2B5EF4-FFF2-40B4-BE49-F238E27FC236}">
                  <a16:creationId xmlns:a16="http://schemas.microsoft.com/office/drawing/2014/main" id="{4F1EA831-8D7C-2AA6-9D7B-C2BAC27ADAE6}"/>
                </a:ext>
              </a:extLst>
            </p:cNvPr>
            <p:cNvSpPr/>
            <p:nvPr/>
          </p:nvSpPr>
          <p:spPr>
            <a:xfrm>
              <a:off x="4199115" y="1334997"/>
              <a:ext cx="1905" cy="16510"/>
            </a:xfrm>
            <a:custGeom>
              <a:avLst/>
              <a:gdLst/>
              <a:ahLst/>
              <a:cxnLst/>
              <a:rect l="l" t="t" r="r" b="b"/>
              <a:pathLst>
                <a:path w="1904" h="16509">
                  <a:moveTo>
                    <a:pt x="1879" y="0"/>
                  </a:moveTo>
                  <a:lnTo>
                    <a:pt x="0" y="16052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94A8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3">
              <a:extLst>
                <a:ext uri="{FF2B5EF4-FFF2-40B4-BE49-F238E27FC236}">
                  <a16:creationId xmlns:a16="http://schemas.microsoft.com/office/drawing/2014/main" id="{F173683A-A95B-3986-3275-7A86CCDBE87B}"/>
                </a:ext>
              </a:extLst>
            </p:cNvPr>
            <p:cNvSpPr/>
            <p:nvPr/>
          </p:nvSpPr>
          <p:spPr>
            <a:xfrm>
              <a:off x="4200989" y="1294119"/>
              <a:ext cx="5080" cy="41275"/>
            </a:xfrm>
            <a:custGeom>
              <a:avLst/>
              <a:gdLst/>
              <a:ahLst/>
              <a:cxnLst/>
              <a:rect l="l" t="t" r="r" b="b"/>
              <a:pathLst>
                <a:path w="5079" h="41275">
                  <a:moveTo>
                    <a:pt x="4800" y="0"/>
                  </a:moveTo>
                  <a:lnTo>
                    <a:pt x="0" y="40881"/>
                  </a:lnTo>
                  <a:lnTo>
                    <a:pt x="4800" y="0"/>
                  </a:lnTo>
                  <a:close/>
                </a:path>
              </a:pathLst>
            </a:custGeom>
            <a:solidFill>
              <a:srgbClr val="A9AF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0" name="object 534">
              <a:extLst>
                <a:ext uri="{FF2B5EF4-FFF2-40B4-BE49-F238E27FC236}">
                  <a16:creationId xmlns:a16="http://schemas.microsoft.com/office/drawing/2014/main" id="{9C966594-D067-8AD8-4D50-B4486FA280F4}"/>
                </a:ext>
              </a:extLst>
            </p:cNvPr>
            <p:cNvPicPr/>
            <p:nvPr/>
          </p:nvPicPr>
          <p:blipFill>
            <a:blip r:embed="rId427" cstate="print"/>
            <a:stretch>
              <a:fillRect/>
            </a:stretch>
          </p:blipFill>
          <p:spPr>
            <a:xfrm>
              <a:off x="4166755" y="1562506"/>
              <a:ext cx="3111" cy="5943"/>
            </a:xfrm>
            <a:prstGeom prst="rect">
              <a:avLst/>
            </a:prstGeom>
          </p:spPr>
        </p:pic>
        <p:sp>
          <p:nvSpPr>
            <p:cNvPr id="541" name="object 535">
              <a:extLst>
                <a:ext uri="{FF2B5EF4-FFF2-40B4-BE49-F238E27FC236}">
                  <a16:creationId xmlns:a16="http://schemas.microsoft.com/office/drawing/2014/main" id="{725D2AEF-C041-DB1F-2439-CB33F93AECCE}"/>
                </a:ext>
              </a:extLst>
            </p:cNvPr>
            <p:cNvSpPr/>
            <p:nvPr/>
          </p:nvSpPr>
          <p:spPr>
            <a:xfrm>
              <a:off x="4164342" y="157494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A3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2" name="object 536">
              <a:extLst>
                <a:ext uri="{FF2B5EF4-FFF2-40B4-BE49-F238E27FC236}">
                  <a16:creationId xmlns:a16="http://schemas.microsoft.com/office/drawing/2014/main" id="{8295B0E3-52F7-3852-2CE6-B5B55421A366}"/>
                </a:ext>
              </a:extLst>
            </p:cNvPr>
            <p:cNvPicPr/>
            <p:nvPr/>
          </p:nvPicPr>
          <p:blipFill>
            <a:blip r:embed="rId4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3453" y="1664207"/>
              <a:ext cx="40360" cy="34429"/>
            </a:xfrm>
            <a:prstGeom prst="rect">
              <a:avLst/>
            </a:prstGeom>
          </p:spPr>
        </p:pic>
        <p:pic>
          <p:nvPicPr>
            <p:cNvPr id="543" name="object 537">
              <a:extLst>
                <a:ext uri="{FF2B5EF4-FFF2-40B4-BE49-F238E27FC236}">
                  <a16:creationId xmlns:a16="http://schemas.microsoft.com/office/drawing/2014/main" id="{58ADEB79-B4CC-03AB-86C0-A44877CD0BAA}"/>
                </a:ext>
              </a:extLst>
            </p:cNvPr>
            <p:cNvPicPr/>
            <p:nvPr/>
          </p:nvPicPr>
          <p:blipFill>
            <a:blip r:embed="rId429" cstate="print"/>
            <a:stretch>
              <a:fillRect/>
            </a:stretch>
          </p:blipFill>
          <p:spPr>
            <a:xfrm>
              <a:off x="3960012" y="1152004"/>
              <a:ext cx="245777" cy="674341"/>
            </a:xfrm>
            <a:prstGeom prst="rect">
              <a:avLst/>
            </a:prstGeom>
          </p:spPr>
        </p:pic>
        <p:sp>
          <p:nvSpPr>
            <p:cNvPr id="544" name="object 538">
              <a:extLst>
                <a:ext uri="{FF2B5EF4-FFF2-40B4-BE49-F238E27FC236}">
                  <a16:creationId xmlns:a16="http://schemas.microsoft.com/office/drawing/2014/main" id="{7AA2D9C2-C7CC-3677-99BE-4CE0000AD4EF}"/>
                </a:ext>
              </a:extLst>
            </p:cNvPr>
            <p:cNvSpPr/>
            <p:nvPr/>
          </p:nvSpPr>
          <p:spPr>
            <a:xfrm>
              <a:off x="6786921" y="2252643"/>
              <a:ext cx="233679" cy="776605"/>
            </a:xfrm>
            <a:custGeom>
              <a:avLst/>
              <a:gdLst/>
              <a:ahLst/>
              <a:cxnLst/>
              <a:rect l="l" t="t" r="r" b="b"/>
              <a:pathLst>
                <a:path w="233679" h="776605">
                  <a:moveTo>
                    <a:pt x="175165" y="0"/>
                  </a:moveTo>
                  <a:lnTo>
                    <a:pt x="136501" y="12958"/>
                  </a:lnTo>
                  <a:lnTo>
                    <a:pt x="105259" y="80395"/>
                  </a:lnTo>
                  <a:lnTo>
                    <a:pt x="99900" y="166298"/>
                  </a:lnTo>
                  <a:lnTo>
                    <a:pt x="73319" y="183405"/>
                  </a:lnTo>
                  <a:lnTo>
                    <a:pt x="34139" y="274108"/>
                  </a:lnTo>
                  <a:lnTo>
                    <a:pt x="31066" y="357573"/>
                  </a:lnTo>
                  <a:lnTo>
                    <a:pt x="11419" y="378642"/>
                  </a:lnTo>
                  <a:lnTo>
                    <a:pt x="5552" y="386616"/>
                  </a:lnTo>
                  <a:lnTo>
                    <a:pt x="1706" y="395603"/>
                  </a:lnTo>
                  <a:lnTo>
                    <a:pt x="0" y="405228"/>
                  </a:lnTo>
                  <a:lnTo>
                    <a:pt x="548" y="415116"/>
                  </a:lnTo>
                  <a:lnTo>
                    <a:pt x="12409" y="483709"/>
                  </a:lnTo>
                  <a:lnTo>
                    <a:pt x="45823" y="530293"/>
                  </a:lnTo>
                  <a:lnTo>
                    <a:pt x="102757" y="564075"/>
                  </a:lnTo>
                  <a:lnTo>
                    <a:pt x="119877" y="645545"/>
                  </a:lnTo>
                  <a:lnTo>
                    <a:pt x="148464" y="685817"/>
                  </a:lnTo>
                  <a:lnTo>
                    <a:pt x="173814" y="701146"/>
                  </a:lnTo>
                  <a:lnTo>
                    <a:pt x="179310" y="704870"/>
                  </a:lnTo>
                  <a:lnTo>
                    <a:pt x="184377" y="709139"/>
                  </a:lnTo>
                  <a:lnTo>
                    <a:pt x="188973" y="713910"/>
                  </a:lnTo>
                  <a:lnTo>
                    <a:pt x="193054" y="719142"/>
                  </a:lnTo>
                  <a:lnTo>
                    <a:pt x="233080" y="776535"/>
                  </a:lnTo>
                  <a:lnTo>
                    <a:pt x="233080" y="13888"/>
                  </a:lnTo>
                  <a:lnTo>
                    <a:pt x="188990" y="2024"/>
                  </a:lnTo>
                  <a:lnTo>
                    <a:pt x="175165" y="0"/>
                  </a:lnTo>
                  <a:close/>
                </a:path>
              </a:pathLst>
            </a:custGeom>
            <a:solidFill>
              <a:srgbClr val="BDD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5" name="object 539">
              <a:extLst>
                <a:ext uri="{FF2B5EF4-FFF2-40B4-BE49-F238E27FC236}">
                  <a16:creationId xmlns:a16="http://schemas.microsoft.com/office/drawing/2014/main" id="{A8452D46-EBD1-6828-8EC0-0BF4500A8ABB}"/>
                </a:ext>
              </a:extLst>
            </p:cNvPr>
            <p:cNvPicPr/>
            <p:nvPr/>
          </p:nvPicPr>
          <p:blipFill>
            <a:blip r:embed="rId430" cstate="print"/>
            <a:stretch>
              <a:fillRect/>
            </a:stretch>
          </p:blipFill>
          <p:spPr>
            <a:xfrm>
              <a:off x="6786846" y="2423003"/>
              <a:ext cx="129708" cy="390046"/>
            </a:xfrm>
            <a:prstGeom prst="rect">
              <a:avLst/>
            </a:prstGeom>
          </p:spPr>
        </p:pic>
        <p:pic>
          <p:nvPicPr>
            <p:cNvPr id="546" name="object 540">
              <a:extLst>
                <a:ext uri="{FF2B5EF4-FFF2-40B4-BE49-F238E27FC236}">
                  <a16:creationId xmlns:a16="http://schemas.microsoft.com/office/drawing/2014/main" id="{B3F88DAE-3C77-F9E5-1160-4FCD1A8A08F2}"/>
                </a:ext>
              </a:extLst>
            </p:cNvPr>
            <p:cNvPicPr/>
            <p:nvPr/>
          </p:nvPicPr>
          <p:blipFill>
            <a:blip r:embed="rId431" cstate="print"/>
            <a:stretch>
              <a:fillRect/>
            </a:stretch>
          </p:blipFill>
          <p:spPr>
            <a:xfrm>
              <a:off x="6841754" y="4541096"/>
              <a:ext cx="178246" cy="704138"/>
            </a:xfrm>
            <a:prstGeom prst="rect">
              <a:avLst/>
            </a:prstGeom>
          </p:spPr>
        </p:pic>
        <p:sp>
          <p:nvSpPr>
            <p:cNvPr id="547" name="object 541">
              <a:extLst>
                <a:ext uri="{FF2B5EF4-FFF2-40B4-BE49-F238E27FC236}">
                  <a16:creationId xmlns:a16="http://schemas.microsoft.com/office/drawing/2014/main" id="{C2A5672E-47D1-3BF3-F718-3548C82D049B}"/>
                </a:ext>
              </a:extLst>
            </p:cNvPr>
            <p:cNvSpPr/>
            <p:nvPr/>
          </p:nvSpPr>
          <p:spPr>
            <a:xfrm>
              <a:off x="6723140" y="1181722"/>
              <a:ext cx="297180" cy="862965"/>
            </a:xfrm>
            <a:custGeom>
              <a:avLst/>
              <a:gdLst/>
              <a:ahLst/>
              <a:cxnLst/>
              <a:rect l="l" t="t" r="r" b="b"/>
              <a:pathLst>
                <a:path w="297179" h="862964">
                  <a:moveTo>
                    <a:pt x="245359" y="0"/>
                  </a:moveTo>
                  <a:lnTo>
                    <a:pt x="184518" y="65485"/>
                  </a:lnTo>
                  <a:lnTo>
                    <a:pt x="137236" y="89424"/>
                  </a:lnTo>
                  <a:lnTo>
                    <a:pt x="111544" y="162119"/>
                  </a:lnTo>
                  <a:lnTo>
                    <a:pt x="77419" y="206125"/>
                  </a:lnTo>
                  <a:lnTo>
                    <a:pt x="69656" y="216222"/>
                  </a:lnTo>
                  <a:lnTo>
                    <a:pt x="64174" y="227576"/>
                  </a:lnTo>
                  <a:lnTo>
                    <a:pt x="61104" y="239809"/>
                  </a:lnTo>
                  <a:lnTo>
                    <a:pt x="60578" y="252543"/>
                  </a:lnTo>
                  <a:lnTo>
                    <a:pt x="65735" y="335614"/>
                  </a:lnTo>
                  <a:lnTo>
                    <a:pt x="37452" y="358664"/>
                  </a:lnTo>
                  <a:lnTo>
                    <a:pt x="0" y="437125"/>
                  </a:lnTo>
                  <a:lnTo>
                    <a:pt x="6807" y="506416"/>
                  </a:lnTo>
                  <a:lnTo>
                    <a:pt x="51523" y="553774"/>
                  </a:lnTo>
                  <a:lnTo>
                    <a:pt x="76682" y="633403"/>
                  </a:lnTo>
                  <a:lnTo>
                    <a:pt x="111277" y="689258"/>
                  </a:lnTo>
                  <a:lnTo>
                    <a:pt x="168757" y="719840"/>
                  </a:lnTo>
                  <a:lnTo>
                    <a:pt x="196761" y="801221"/>
                  </a:lnTo>
                  <a:lnTo>
                    <a:pt x="216001" y="836426"/>
                  </a:lnTo>
                  <a:lnTo>
                    <a:pt x="258205" y="861886"/>
                  </a:lnTo>
                  <a:lnTo>
                    <a:pt x="271968" y="862603"/>
                  </a:lnTo>
                  <a:lnTo>
                    <a:pt x="285529" y="860134"/>
                  </a:lnTo>
                  <a:lnTo>
                    <a:pt x="296861" y="855153"/>
                  </a:lnTo>
                  <a:lnTo>
                    <a:pt x="296861" y="101689"/>
                  </a:lnTo>
                  <a:lnTo>
                    <a:pt x="286533" y="50542"/>
                  </a:lnTo>
                  <a:lnTo>
                    <a:pt x="258370" y="8772"/>
                  </a:lnTo>
                  <a:lnTo>
                    <a:pt x="245359" y="0"/>
                  </a:lnTo>
                  <a:close/>
                </a:path>
              </a:pathLst>
            </a:custGeom>
            <a:solidFill>
              <a:srgbClr val="BDD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2">
              <a:extLst>
                <a:ext uri="{FF2B5EF4-FFF2-40B4-BE49-F238E27FC236}">
                  <a16:creationId xmlns:a16="http://schemas.microsoft.com/office/drawing/2014/main" id="{1603819E-6339-A094-6E94-504288022627}"/>
                </a:ext>
              </a:extLst>
            </p:cNvPr>
            <p:cNvSpPr/>
            <p:nvPr/>
          </p:nvSpPr>
          <p:spPr>
            <a:xfrm>
              <a:off x="6834683" y="1247206"/>
              <a:ext cx="73025" cy="97155"/>
            </a:xfrm>
            <a:custGeom>
              <a:avLst/>
              <a:gdLst/>
              <a:ahLst/>
              <a:cxnLst/>
              <a:rect l="l" t="t" r="r" b="b"/>
              <a:pathLst>
                <a:path w="73025" h="97155">
                  <a:moveTo>
                    <a:pt x="72974" y="0"/>
                  </a:moveTo>
                  <a:lnTo>
                    <a:pt x="25692" y="23939"/>
                  </a:lnTo>
                  <a:lnTo>
                    <a:pt x="0" y="96634"/>
                  </a:lnTo>
                  <a:lnTo>
                    <a:pt x="25692" y="23964"/>
                  </a:lnTo>
                  <a:lnTo>
                    <a:pt x="72974" y="0"/>
                  </a:lnTo>
                  <a:close/>
                </a:path>
              </a:pathLst>
            </a:custGeom>
            <a:solidFill>
              <a:srgbClr val="84C0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9" name="object 543">
              <a:extLst>
                <a:ext uri="{FF2B5EF4-FFF2-40B4-BE49-F238E27FC236}">
                  <a16:creationId xmlns:a16="http://schemas.microsoft.com/office/drawing/2014/main" id="{FA0ED981-4FDD-7B08-20A7-F1699753F462}"/>
                </a:ext>
              </a:extLst>
            </p:cNvPr>
            <p:cNvPicPr/>
            <p:nvPr/>
          </p:nvPicPr>
          <p:blipFill>
            <a:blip r:embed="rId432" cstate="print"/>
            <a:stretch>
              <a:fillRect/>
            </a:stretch>
          </p:blipFill>
          <p:spPr>
            <a:xfrm>
              <a:off x="6774667" y="1724744"/>
              <a:ext cx="116522" cy="175945"/>
            </a:xfrm>
            <a:prstGeom prst="rect">
              <a:avLst/>
            </a:prstGeom>
          </p:spPr>
        </p:pic>
        <p:sp>
          <p:nvSpPr>
            <p:cNvPr id="550" name="object 544">
              <a:extLst>
                <a:ext uri="{FF2B5EF4-FFF2-40B4-BE49-F238E27FC236}">
                  <a16:creationId xmlns:a16="http://schemas.microsoft.com/office/drawing/2014/main" id="{8305E9ED-40C7-EB7A-E9A8-A83381B177CE}"/>
                </a:ext>
              </a:extLst>
            </p:cNvPr>
            <p:cNvSpPr/>
            <p:nvPr/>
          </p:nvSpPr>
          <p:spPr>
            <a:xfrm>
              <a:off x="6723151" y="1223337"/>
              <a:ext cx="297180" cy="512445"/>
            </a:xfrm>
            <a:custGeom>
              <a:avLst/>
              <a:gdLst/>
              <a:ahLst/>
              <a:cxnLst/>
              <a:rect l="l" t="t" r="r" b="b"/>
              <a:pathLst>
                <a:path w="297179" h="512444">
                  <a:moveTo>
                    <a:pt x="280503" y="0"/>
                  </a:moveTo>
                  <a:lnTo>
                    <a:pt x="198069" y="40035"/>
                  </a:lnTo>
                  <a:lnTo>
                    <a:pt x="135686" y="207167"/>
                  </a:lnTo>
                  <a:lnTo>
                    <a:pt x="89382" y="232021"/>
                  </a:lnTo>
                  <a:lnTo>
                    <a:pt x="65722" y="293997"/>
                  </a:lnTo>
                  <a:lnTo>
                    <a:pt x="37439" y="317047"/>
                  </a:lnTo>
                  <a:lnTo>
                    <a:pt x="31819" y="322287"/>
                  </a:lnTo>
                  <a:lnTo>
                    <a:pt x="26974" y="328198"/>
                  </a:lnTo>
                  <a:lnTo>
                    <a:pt x="22959" y="334699"/>
                  </a:lnTo>
                  <a:lnTo>
                    <a:pt x="19824" y="341711"/>
                  </a:lnTo>
                  <a:lnTo>
                    <a:pt x="0" y="395473"/>
                  </a:lnTo>
                  <a:lnTo>
                    <a:pt x="0" y="395637"/>
                  </a:lnTo>
                  <a:lnTo>
                    <a:pt x="6794" y="464799"/>
                  </a:lnTo>
                  <a:lnTo>
                    <a:pt x="51511" y="512132"/>
                  </a:lnTo>
                  <a:lnTo>
                    <a:pt x="105321" y="413847"/>
                  </a:lnTo>
                  <a:lnTo>
                    <a:pt x="118795" y="327233"/>
                  </a:lnTo>
                  <a:lnTo>
                    <a:pt x="257213" y="263809"/>
                  </a:lnTo>
                  <a:lnTo>
                    <a:pt x="296849" y="199787"/>
                  </a:lnTo>
                  <a:lnTo>
                    <a:pt x="296849" y="60073"/>
                  </a:lnTo>
                  <a:lnTo>
                    <a:pt x="286522" y="8926"/>
                  </a:lnTo>
                  <a:lnTo>
                    <a:pt x="280503" y="0"/>
                  </a:lnTo>
                  <a:close/>
                </a:path>
              </a:pathLst>
            </a:custGeom>
            <a:solidFill>
              <a:srgbClr val="92B6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45">
              <a:extLst>
                <a:ext uri="{FF2B5EF4-FFF2-40B4-BE49-F238E27FC236}">
                  <a16:creationId xmlns:a16="http://schemas.microsoft.com/office/drawing/2014/main" id="{59D48CBE-3C66-A4C3-1FC6-A4DFEF894ED4}"/>
                </a:ext>
              </a:extLst>
            </p:cNvPr>
            <p:cNvSpPr/>
            <p:nvPr/>
          </p:nvSpPr>
          <p:spPr>
            <a:xfrm>
              <a:off x="6783594" y="1271172"/>
              <a:ext cx="76835" cy="246379"/>
            </a:xfrm>
            <a:custGeom>
              <a:avLst/>
              <a:gdLst/>
              <a:ahLst/>
              <a:cxnLst/>
              <a:rect l="l" t="t" r="r" b="b"/>
              <a:pathLst>
                <a:path w="76834" h="246380">
                  <a:moveTo>
                    <a:pt x="76784" y="0"/>
                  </a:moveTo>
                  <a:lnTo>
                    <a:pt x="51092" y="72669"/>
                  </a:lnTo>
                  <a:lnTo>
                    <a:pt x="16967" y="116674"/>
                  </a:lnTo>
                  <a:lnTo>
                    <a:pt x="9702" y="125971"/>
                  </a:lnTo>
                  <a:lnTo>
                    <a:pt x="4383" y="136366"/>
                  </a:lnTo>
                  <a:lnTo>
                    <a:pt x="1113" y="147560"/>
                  </a:lnTo>
                  <a:lnTo>
                    <a:pt x="0" y="160540"/>
                  </a:lnTo>
                  <a:lnTo>
                    <a:pt x="5270" y="246164"/>
                  </a:lnTo>
                  <a:lnTo>
                    <a:pt x="28930" y="184188"/>
                  </a:lnTo>
                  <a:lnTo>
                    <a:pt x="75234" y="159321"/>
                  </a:lnTo>
                  <a:lnTo>
                    <a:pt x="76784" y="0"/>
                  </a:lnTo>
                  <a:close/>
                </a:path>
              </a:pathLst>
            </a:custGeom>
            <a:solidFill>
              <a:srgbClr val="80A6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46">
              <a:extLst>
                <a:ext uri="{FF2B5EF4-FFF2-40B4-BE49-F238E27FC236}">
                  <a16:creationId xmlns:a16="http://schemas.microsoft.com/office/drawing/2014/main" id="{C086ABA7-7736-085C-FBF9-0FA2902475CD}"/>
                </a:ext>
              </a:extLst>
            </p:cNvPr>
            <p:cNvSpPr/>
            <p:nvPr/>
          </p:nvSpPr>
          <p:spPr>
            <a:xfrm>
              <a:off x="6858833" y="1181724"/>
              <a:ext cx="116839" cy="248920"/>
            </a:xfrm>
            <a:custGeom>
              <a:avLst/>
              <a:gdLst/>
              <a:ahLst/>
              <a:cxnLst/>
              <a:rect l="l" t="t" r="r" b="b"/>
              <a:pathLst>
                <a:path w="116840" h="248919">
                  <a:moveTo>
                    <a:pt x="109670" y="0"/>
                  </a:moveTo>
                  <a:lnTo>
                    <a:pt x="48831" y="65482"/>
                  </a:lnTo>
                  <a:lnTo>
                    <a:pt x="1549" y="89447"/>
                  </a:lnTo>
                  <a:lnTo>
                    <a:pt x="0" y="248769"/>
                  </a:lnTo>
                  <a:lnTo>
                    <a:pt x="62382" y="81649"/>
                  </a:lnTo>
                  <a:lnTo>
                    <a:pt x="116353" y="4505"/>
                  </a:lnTo>
                  <a:lnTo>
                    <a:pt x="109670" y="0"/>
                  </a:lnTo>
                  <a:close/>
                </a:path>
              </a:pathLst>
            </a:custGeom>
            <a:solidFill>
              <a:srgbClr val="7A99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47">
              <a:extLst>
                <a:ext uri="{FF2B5EF4-FFF2-40B4-BE49-F238E27FC236}">
                  <a16:creationId xmlns:a16="http://schemas.microsoft.com/office/drawing/2014/main" id="{4C2DD922-03F5-D2B4-78DF-E7855A5A9ECF}"/>
                </a:ext>
              </a:extLst>
            </p:cNvPr>
            <p:cNvSpPr/>
            <p:nvPr/>
          </p:nvSpPr>
          <p:spPr>
            <a:xfrm>
              <a:off x="6840015" y="1724734"/>
              <a:ext cx="95250" cy="171450"/>
            </a:xfrm>
            <a:custGeom>
              <a:avLst/>
              <a:gdLst/>
              <a:ahLst/>
              <a:cxnLst/>
              <a:rect l="l" t="t" r="r" b="b"/>
              <a:pathLst>
                <a:path w="95250" h="171450">
                  <a:moveTo>
                    <a:pt x="0" y="0"/>
                  </a:moveTo>
                  <a:lnTo>
                    <a:pt x="39916" y="78168"/>
                  </a:lnTo>
                  <a:lnTo>
                    <a:pt x="51180" y="170992"/>
                  </a:lnTo>
                  <a:lnTo>
                    <a:pt x="60195" y="153745"/>
                  </a:lnTo>
                  <a:lnTo>
                    <a:pt x="71567" y="136139"/>
                  </a:lnTo>
                  <a:lnTo>
                    <a:pt x="83763" y="119802"/>
                  </a:lnTo>
                  <a:lnTo>
                    <a:pt x="95250" y="106362"/>
                  </a:lnTo>
                  <a:lnTo>
                    <a:pt x="64960" y="54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B6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48">
              <a:extLst>
                <a:ext uri="{FF2B5EF4-FFF2-40B4-BE49-F238E27FC236}">
                  <a16:creationId xmlns:a16="http://schemas.microsoft.com/office/drawing/2014/main" id="{73C59072-19AE-532A-BFC8-D593F8E87E0A}"/>
                </a:ext>
              </a:extLst>
            </p:cNvPr>
            <p:cNvSpPr/>
            <p:nvPr/>
          </p:nvSpPr>
          <p:spPr>
            <a:xfrm>
              <a:off x="6840014" y="1694829"/>
              <a:ext cx="180340" cy="136525"/>
            </a:xfrm>
            <a:custGeom>
              <a:avLst/>
              <a:gdLst/>
              <a:ahLst/>
              <a:cxnLst/>
              <a:rect l="l" t="t" r="r" b="b"/>
              <a:pathLst>
                <a:path w="180340" h="136525">
                  <a:moveTo>
                    <a:pt x="83184" y="0"/>
                  </a:moveTo>
                  <a:lnTo>
                    <a:pt x="0" y="29908"/>
                  </a:lnTo>
                  <a:lnTo>
                    <a:pt x="64960" y="84010"/>
                  </a:lnTo>
                  <a:lnTo>
                    <a:pt x="95250" y="136271"/>
                  </a:lnTo>
                  <a:lnTo>
                    <a:pt x="98894" y="132473"/>
                  </a:lnTo>
                  <a:lnTo>
                    <a:pt x="118424" y="119444"/>
                  </a:lnTo>
                  <a:lnTo>
                    <a:pt x="149053" y="104627"/>
                  </a:lnTo>
                  <a:lnTo>
                    <a:pt x="179986" y="91582"/>
                  </a:lnTo>
                  <a:lnTo>
                    <a:pt x="179986" y="24138"/>
                  </a:lnTo>
                  <a:lnTo>
                    <a:pt x="115735" y="29362"/>
                  </a:lnTo>
                  <a:lnTo>
                    <a:pt x="83184" y="0"/>
                  </a:lnTo>
                  <a:close/>
                </a:path>
              </a:pathLst>
            </a:custGeom>
            <a:solidFill>
              <a:srgbClr val="80A6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49">
              <a:extLst>
                <a:ext uri="{FF2B5EF4-FFF2-40B4-BE49-F238E27FC236}">
                  <a16:creationId xmlns:a16="http://schemas.microsoft.com/office/drawing/2014/main" id="{557EF91C-E578-020B-BFEB-6C80FC86C2BE}"/>
                </a:ext>
              </a:extLst>
            </p:cNvPr>
            <p:cNvSpPr/>
            <p:nvPr/>
          </p:nvSpPr>
          <p:spPr>
            <a:xfrm>
              <a:off x="6902329" y="1587620"/>
              <a:ext cx="118110" cy="137160"/>
            </a:xfrm>
            <a:custGeom>
              <a:avLst/>
              <a:gdLst/>
              <a:ahLst/>
              <a:cxnLst/>
              <a:rect l="l" t="t" r="r" b="b"/>
              <a:pathLst>
                <a:path w="118109" h="137160">
                  <a:moveTo>
                    <a:pt x="117671" y="0"/>
                  </a:moveTo>
                  <a:lnTo>
                    <a:pt x="77711" y="16213"/>
                  </a:lnTo>
                  <a:lnTo>
                    <a:pt x="0" y="18143"/>
                  </a:lnTo>
                  <a:lnTo>
                    <a:pt x="20866" y="107208"/>
                  </a:lnTo>
                  <a:lnTo>
                    <a:pt x="53416" y="136570"/>
                  </a:lnTo>
                  <a:lnTo>
                    <a:pt x="117671" y="131346"/>
                  </a:lnTo>
                  <a:lnTo>
                    <a:pt x="117671" y="0"/>
                  </a:lnTo>
                  <a:close/>
                </a:path>
              </a:pathLst>
            </a:custGeom>
            <a:solidFill>
              <a:srgbClr val="8AAC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0">
              <a:extLst>
                <a:ext uri="{FF2B5EF4-FFF2-40B4-BE49-F238E27FC236}">
                  <a16:creationId xmlns:a16="http://schemas.microsoft.com/office/drawing/2014/main" id="{CF3E5482-1E3E-A48C-C6FE-6649218CCDE3}"/>
                </a:ext>
              </a:extLst>
            </p:cNvPr>
            <p:cNvSpPr/>
            <p:nvPr/>
          </p:nvSpPr>
          <p:spPr>
            <a:xfrm>
              <a:off x="6774669" y="1487144"/>
              <a:ext cx="245745" cy="248920"/>
            </a:xfrm>
            <a:custGeom>
              <a:avLst/>
              <a:gdLst/>
              <a:ahLst/>
              <a:cxnLst/>
              <a:rect l="l" t="t" r="r" b="b"/>
              <a:pathLst>
                <a:path w="245745" h="248919">
                  <a:moveTo>
                    <a:pt x="205701" y="0"/>
                  </a:moveTo>
                  <a:lnTo>
                    <a:pt x="67284" y="63423"/>
                  </a:lnTo>
                  <a:lnTo>
                    <a:pt x="53809" y="150037"/>
                  </a:lnTo>
                  <a:lnTo>
                    <a:pt x="0" y="248323"/>
                  </a:lnTo>
                  <a:lnTo>
                    <a:pt x="65354" y="237591"/>
                  </a:lnTo>
                  <a:lnTo>
                    <a:pt x="127660" y="118618"/>
                  </a:lnTo>
                  <a:lnTo>
                    <a:pt x="205371" y="116687"/>
                  </a:lnTo>
                  <a:lnTo>
                    <a:pt x="245332" y="100474"/>
                  </a:lnTo>
                  <a:lnTo>
                    <a:pt x="245332" y="52436"/>
                  </a:lnTo>
                  <a:lnTo>
                    <a:pt x="121729" y="83667"/>
                  </a:lnTo>
                  <a:lnTo>
                    <a:pt x="242290" y="38481"/>
                  </a:lnTo>
                  <a:lnTo>
                    <a:pt x="205701" y="0"/>
                  </a:lnTo>
                  <a:close/>
                </a:path>
              </a:pathLst>
            </a:custGeom>
            <a:solidFill>
              <a:srgbClr val="80A6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1">
              <a:extLst>
                <a:ext uri="{FF2B5EF4-FFF2-40B4-BE49-F238E27FC236}">
                  <a16:creationId xmlns:a16="http://schemas.microsoft.com/office/drawing/2014/main" id="{4952DE4D-CFB7-7F99-F6F2-EBF97A62779E}"/>
                </a:ext>
              </a:extLst>
            </p:cNvPr>
            <p:cNvSpPr/>
            <p:nvPr/>
          </p:nvSpPr>
          <p:spPr>
            <a:xfrm>
              <a:off x="6896398" y="1186231"/>
              <a:ext cx="123825" cy="384810"/>
            </a:xfrm>
            <a:custGeom>
              <a:avLst/>
              <a:gdLst/>
              <a:ahLst/>
              <a:cxnLst/>
              <a:rect l="l" t="t" r="r" b="b"/>
              <a:pathLst>
                <a:path w="123825" h="384809">
                  <a:moveTo>
                    <a:pt x="78789" y="0"/>
                  </a:moveTo>
                  <a:lnTo>
                    <a:pt x="24815" y="77148"/>
                  </a:lnTo>
                  <a:lnTo>
                    <a:pt x="107255" y="37104"/>
                  </a:lnTo>
                  <a:lnTo>
                    <a:pt x="85112" y="4262"/>
                  </a:lnTo>
                  <a:lnTo>
                    <a:pt x="78789" y="0"/>
                  </a:lnTo>
                  <a:close/>
                </a:path>
                <a:path w="123825" h="384809">
                  <a:moveTo>
                    <a:pt x="123602" y="236909"/>
                  </a:moveTo>
                  <a:lnTo>
                    <a:pt x="83972" y="300909"/>
                  </a:lnTo>
                  <a:lnTo>
                    <a:pt x="120561" y="339390"/>
                  </a:lnTo>
                  <a:lnTo>
                    <a:pt x="0" y="384577"/>
                  </a:lnTo>
                  <a:lnTo>
                    <a:pt x="123602" y="353346"/>
                  </a:lnTo>
                  <a:lnTo>
                    <a:pt x="123602" y="236909"/>
                  </a:lnTo>
                  <a:close/>
                </a:path>
              </a:pathLst>
            </a:custGeom>
            <a:solidFill>
              <a:srgbClr val="7A99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2">
              <a:extLst>
                <a:ext uri="{FF2B5EF4-FFF2-40B4-BE49-F238E27FC236}">
                  <a16:creationId xmlns:a16="http://schemas.microsoft.com/office/drawing/2014/main" id="{1FF19531-E7A4-621E-5748-5583935FCDDE}"/>
                </a:ext>
              </a:extLst>
            </p:cNvPr>
            <p:cNvSpPr/>
            <p:nvPr/>
          </p:nvSpPr>
          <p:spPr>
            <a:xfrm>
              <a:off x="6840021" y="1605765"/>
              <a:ext cx="83185" cy="119380"/>
            </a:xfrm>
            <a:custGeom>
              <a:avLst/>
              <a:gdLst/>
              <a:ahLst/>
              <a:cxnLst/>
              <a:rect l="l" t="t" r="r" b="b"/>
              <a:pathLst>
                <a:path w="83184" h="119380">
                  <a:moveTo>
                    <a:pt x="62306" y="0"/>
                  </a:moveTo>
                  <a:lnTo>
                    <a:pt x="0" y="118973"/>
                  </a:lnTo>
                  <a:lnTo>
                    <a:pt x="83172" y="89065"/>
                  </a:lnTo>
                  <a:lnTo>
                    <a:pt x="62306" y="0"/>
                  </a:lnTo>
                  <a:close/>
                </a:path>
              </a:pathLst>
            </a:custGeom>
            <a:solidFill>
              <a:srgbClr val="92B6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3">
              <a:extLst>
                <a:ext uri="{FF2B5EF4-FFF2-40B4-BE49-F238E27FC236}">
                  <a16:creationId xmlns:a16="http://schemas.microsoft.com/office/drawing/2014/main" id="{55FC5C2B-064D-A0CE-0024-129BFFBD9289}"/>
                </a:ext>
              </a:extLst>
            </p:cNvPr>
            <p:cNvSpPr/>
            <p:nvPr/>
          </p:nvSpPr>
          <p:spPr>
            <a:xfrm>
              <a:off x="3960012" y="2749567"/>
              <a:ext cx="314960" cy="905510"/>
            </a:xfrm>
            <a:custGeom>
              <a:avLst/>
              <a:gdLst/>
              <a:ahLst/>
              <a:cxnLst/>
              <a:rect l="l" t="t" r="r" b="b"/>
              <a:pathLst>
                <a:path w="314960" h="905510">
                  <a:moveTo>
                    <a:pt x="31742" y="0"/>
                  </a:moveTo>
                  <a:lnTo>
                    <a:pt x="0" y="13554"/>
                  </a:lnTo>
                  <a:lnTo>
                    <a:pt x="0" y="888409"/>
                  </a:lnTo>
                  <a:lnTo>
                    <a:pt x="14978" y="897305"/>
                  </a:lnTo>
                  <a:lnTo>
                    <a:pt x="27738" y="902983"/>
                  </a:lnTo>
                  <a:lnTo>
                    <a:pt x="41291" y="905511"/>
                  </a:lnTo>
                  <a:lnTo>
                    <a:pt x="55060" y="904851"/>
                  </a:lnTo>
                  <a:lnTo>
                    <a:pt x="93701" y="885056"/>
                  </a:lnTo>
                  <a:lnTo>
                    <a:pt x="116743" y="844448"/>
                  </a:lnTo>
                  <a:lnTo>
                    <a:pt x="145064" y="763168"/>
                  </a:lnTo>
                  <a:lnTo>
                    <a:pt x="175303" y="753859"/>
                  </a:lnTo>
                  <a:lnTo>
                    <a:pt x="237507" y="677100"/>
                  </a:lnTo>
                  <a:lnTo>
                    <a:pt x="262983" y="597560"/>
                  </a:lnTo>
                  <a:lnTo>
                    <a:pt x="287583" y="582561"/>
                  </a:lnTo>
                  <a:lnTo>
                    <a:pt x="314965" y="481114"/>
                  </a:lnTo>
                  <a:lnTo>
                    <a:pt x="295356" y="427266"/>
                  </a:lnTo>
                  <a:lnTo>
                    <a:pt x="249648" y="379349"/>
                  </a:lnTo>
                  <a:lnTo>
                    <a:pt x="255148" y="296316"/>
                  </a:lnTo>
                  <a:lnTo>
                    <a:pt x="238485" y="249808"/>
                  </a:lnTo>
                  <a:lnTo>
                    <a:pt x="218203" y="228206"/>
                  </a:lnTo>
                  <a:lnTo>
                    <a:pt x="213927" y="223132"/>
                  </a:lnTo>
                  <a:lnTo>
                    <a:pt x="210205" y="217655"/>
                  </a:lnTo>
                  <a:lnTo>
                    <a:pt x="207070" y="211822"/>
                  </a:lnTo>
                  <a:lnTo>
                    <a:pt x="204551" y="205676"/>
                  </a:lnTo>
                  <a:lnTo>
                    <a:pt x="179138" y="132892"/>
                  </a:lnTo>
                  <a:lnTo>
                    <a:pt x="131958" y="108750"/>
                  </a:lnTo>
                  <a:lnTo>
                    <a:pt x="31742" y="0"/>
                  </a:lnTo>
                  <a:close/>
                </a:path>
              </a:pathLst>
            </a:custGeom>
            <a:solidFill>
              <a:srgbClr val="BDD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0" name="object 554">
              <a:extLst>
                <a:ext uri="{FF2B5EF4-FFF2-40B4-BE49-F238E27FC236}">
                  <a16:creationId xmlns:a16="http://schemas.microsoft.com/office/drawing/2014/main" id="{3643AB8B-8354-4528-4211-7B02B5BB987C}"/>
                </a:ext>
              </a:extLst>
            </p:cNvPr>
            <p:cNvPicPr/>
            <p:nvPr/>
          </p:nvPicPr>
          <p:blipFill>
            <a:blip r:embed="rId433" cstate="print"/>
            <a:stretch>
              <a:fillRect/>
            </a:stretch>
          </p:blipFill>
          <p:spPr>
            <a:xfrm>
              <a:off x="4138472" y="3452101"/>
              <a:ext cx="43154" cy="50241"/>
            </a:xfrm>
            <a:prstGeom prst="rect">
              <a:avLst/>
            </a:prstGeom>
          </p:spPr>
        </p:pic>
        <p:sp>
          <p:nvSpPr>
            <p:cNvPr id="561" name="object 555">
              <a:extLst>
                <a:ext uri="{FF2B5EF4-FFF2-40B4-BE49-F238E27FC236}">
                  <a16:creationId xmlns:a16="http://schemas.microsoft.com/office/drawing/2014/main" id="{A1232BF6-0E77-55F4-A023-A4C2A5FC132F}"/>
                </a:ext>
              </a:extLst>
            </p:cNvPr>
            <p:cNvSpPr/>
            <p:nvPr/>
          </p:nvSpPr>
          <p:spPr>
            <a:xfrm>
              <a:off x="4181610" y="3426663"/>
              <a:ext cx="16510" cy="26034"/>
            </a:xfrm>
            <a:custGeom>
              <a:avLst/>
              <a:gdLst/>
              <a:ahLst/>
              <a:cxnLst/>
              <a:rect l="l" t="t" r="r" b="b"/>
              <a:pathLst>
                <a:path w="16510" h="26035">
                  <a:moveTo>
                    <a:pt x="15913" y="0"/>
                  </a:moveTo>
                  <a:lnTo>
                    <a:pt x="0" y="25450"/>
                  </a:lnTo>
                  <a:lnTo>
                    <a:pt x="15913" y="0"/>
                  </a:lnTo>
                  <a:close/>
                </a:path>
              </a:pathLst>
            </a:custGeom>
            <a:solidFill>
              <a:srgbClr val="9FB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2" name="object 556">
              <a:extLst>
                <a:ext uri="{FF2B5EF4-FFF2-40B4-BE49-F238E27FC236}">
                  <a16:creationId xmlns:a16="http://schemas.microsoft.com/office/drawing/2014/main" id="{2E3EEDC5-31A0-E91F-42D3-8DDC16162278}"/>
                </a:ext>
              </a:extLst>
            </p:cNvPr>
            <p:cNvPicPr/>
            <p:nvPr/>
          </p:nvPicPr>
          <p:blipFill>
            <a:blip r:embed="rId4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8627" y="3303206"/>
              <a:ext cx="18813" cy="28267"/>
            </a:xfrm>
            <a:prstGeom prst="rect">
              <a:avLst/>
            </a:prstGeom>
          </p:spPr>
        </p:pic>
        <p:sp>
          <p:nvSpPr>
            <p:cNvPr id="563" name="object 557">
              <a:extLst>
                <a:ext uri="{FF2B5EF4-FFF2-40B4-BE49-F238E27FC236}">
                  <a16:creationId xmlns:a16="http://schemas.microsoft.com/office/drawing/2014/main" id="{2A4556CA-0E79-0202-EB4E-92A495E5C479}"/>
                </a:ext>
              </a:extLst>
            </p:cNvPr>
            <p:cNvSpPr/>
            <p:nvPr/>
          </p:nvSpPr>
          <p:spPr>
            <a:xfrm>
              <a:off x="4252569" y="3323312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5359" y="0"/>
                  </a:moveTo>
                  <a:lnTo>
                    <a:pt x="2870" y="2908"/>
                  </a:lnTo>
                  <a:lnTo>
                    <a:pt x="0" y="5499"/>
                  </a:lnTo>
                  <a:lnTo>
                    <a:pt x="2882" y="2908"/>
                  </a:lnTo>
                  <a:lnTo>
                    <a:pt x="5359" y="0"/>
                  </a:lnTo>
                  <a:close/>
                </a:path>
              </a:pathLst>
            </a:custGeom>
            <a:solidFill>
              <a:srgbClr val="A9BC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4" name="object 558">
              <a:extLst>
                <a:ext uri="{FF2B5EF4-FFF2-40B4-BE49-F238E27FC236}">
                  <a16:creationId xmlns:a16="http://schemas.microsoft.com/office/drawing/2014/main" id="{EB895F82-FA63-650B-8244-DAC79353F15A}"/>
                </a:ext>
              </a:extLst>
            </p:cNvPr>
            <p:cNvPicPr/>
            <p:nvPr/>
          </p:nvPicPr>
          <p:blipFill>
            <a:blip r:embed="rId435" cstate="print"/>
            <a:stretch>
              <a:fillRect/>
            </a:stretch>
          </p:blipFill>
          <p:spPr>
            <a:xfrm>
              <a:off x="4209656" y="3112833"/>
              <a:ext cx="1092" cy="16078"/>
            </a:xfrm>
            <a:prstGeom prst="rect">
              <a:avLst/>
            </a:prstGeom>
          </p:spPr>
        </p:pic>
        <p:sp>
          <p:nvSpPr>
            <p:cNvPr id="565" name="object 559">
              <a:extLst>
                <a:ext uri="{FF2B5EF4-FFF2-40B4-BE49-F238E27FC236}">
                  <a16:creationId xmlns:a16="http://schemas.microsoft.com/office/drawing/2014/main" id="{68B0AAC4-C20D-A5FD-7FE9-ECBAE4C7F322}"/>
                </a:ext>
              </a:extLst>
            </p:cNvPr>
            <p:cNvSpPr/>
            <p:nvPr/>
          </p:nvSpPr>
          <p:spPr>
            <a:xfrm>
              <a:off x="4186269" y="3066834"/>
              <a:ext cx="23495" cy="62230"/>
            </a:xfrm>
            <a:custGeom>
              <a:avLst/>
              <a:gdLst/>
              <a:ahLst/>
              <a:cxnLst/>
              <a:rect l="l" t="t" r="r" b="b"/>
              <a:pathLst>
                <a:path w="23495" h="62230">
                  <a:moveTo>
                    <a:pt x="0" y="0"/>
                  </a:moveTo>
                  <a:lnTo>
                    <a:pt x="23393" y="620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A1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6" name="object 560">
              <a:extLst>
                <a:ext uri="{FF2B5EF4-FFF2-40B4-BE49-F238E27FC236}">
                  <a16:creationId xmlns:a16="http://schemas.microsoft.com/office/drawing/2014/main" id="{A665BF4E-16A3-5BF9-ED62-287D35A7D221}"/>
                </a:ext>
              </a:extLst>
            </p:cNvPr>
            <p:cNvPicPr/>
            <p:nvPr/>
          </p:nvPicPr>
          <p:blipFill>
            <a:blip r:embed="rId436" cstate="print"/>
            <a:stretch>
              <a:fillRect/>
            </a:stretch>
          </p:blipFill>
          <p:spPr>
            <a:xfrm>
              <a:off x="4136257" y="3501815"/>
              <a:ext cx="3562" cy="1309"/>
            </a:xfrm>
            <a:prstGeom prst="rect">
              <a:avLst/>
            </a:prstGeom>
          </p:spPr>
        </p:pic>
        <p:pic>
          <p:nvPicPr>
            <p:cNvPr id="567" name="object 561">
              <a:extLst>
                <a:ext uri="{FF2B5EF4-FFF2-40B4-BE49-F238E27FC236}">
                  <a16:creationId xmlns:a16="http://schemas.microsoft.com/office/drawing/2014/main" id="{661EE1F3-2AB8-3EC4-F231-FED1098E2A09}"/>
                </a:ext>
              </a:extLst>
            </p:cNvPr>
            <p:cNvPicPr/>
            <p:nvPr/>
          </p:nvPicPr>
          <p:blipFill>
            <a:blip r:embed="rId437" cstate="print"/>
            <a:stretch>
              <a:fillRect/>
            </a:stretch>
          </p:blipFill>
          <p:spPr>
            <a:xfrm>
              <a:off x="3960012" y="2065323"/>
              <a:ext cx="314966" cy="1541961"/>
            </a:xfrm>
            <a:prstGeom prst="rect">
              <a:avLst/>
            </a:prstGeom>
          </p:spPr>
        </p:pic>
        <p:sp>
          <p:nvSpPr>
            <p:cNvPr id="568" name="object 562">
              <a:extLst>
                <a:ext uri="{FF2B5EF4-FFF2-40B4-BE49-F238E27FC236}">
                  <a16:creationId xmlns:a16="http://schemas.microsoft.com/office/drawing/2014/main" id="{CC17B6A1-F5EC-39B1-57F3-AADAD5DE60B7}"/>
                </a:ext>
              </a:extLst>
            </p:cNvPr>
            <p:cNvSpPr/>
            <p:nvPr/>
          </p:nvSpPr>
          <p:spPr>
            <a:xfrm>
              <a:off x="3960012" y="4302652"/>
              <a:ext cx="267335" cy="885190"/>
            </a:xfrm>
            <a:custGeom>
              <a:avLst/>
              <a:gdLst/>
              <a:ahLst/>
              <a:cxnLst/>
              <a:rect l="l" t="t" r="r" b="b"/>
              <a:pathLst>
                <a:path w="267335" h="885189">
                  <a:moveTo>
                    <a:pt x="0" y="0"/>
                  </a:moveTo>
                  <a:lnTo>
                    <a:pt x="0" y="885115"/>
                  </a:lnTo>
                  <a:lnTo>
                    <a:pt x="9771" y="884588"/>
                  </a:lnTo>
                  <a:lnTo>
                    <a:pt x="48300" y="864571"/>
                  </a:lnTo>
                  <a:lnTo>
                    <a:pt x="71121" y="823833"/>
                  </a:lnTo>
                  <a:lnTo>
                    <a:pt x="98972" y="742388"/>
                  </a:lnTo>
                  <a:lnTo>
                    <a:pt x="129147" y="732926"/>
                  </a:lnTo>
                  <a:lnTo>
                    <a:pt x="190907" y="655799"/>
                  </a:lnTo>
                  <a:lnTo>
                    <a:pt x="215926" y="576120"/>
                  </a:lnTo>
                  <a:lnTo>
                    <a:pt x="240437" y="560968"/>
                  </a:lnTo>
                  <a:lnTo>
                    <a:pt x="267234" y="459394"/>
                  </a:lnTo>
                  <a:lnTo>
                    <a:pt x="247321" y="405635"/>
                  </a:lnTo>
                  <a:lnTo>
                    <a:pt x="201347" y="357984"/>
                  </a:lnTo>
                  <a:lnTo>
                    <a:pt x="206363" y="274914"/>
                  </a:lnTo>
                  <a:lnTo>
                    <a:pt x="189434" y="228508"/>
                  </a:lnTo>
                  <a:lnTo>
                    <a:pt x="169038" y="207032"/>
                  </a:lnTo>
                  <a:lnTo>
                    <a:pt x="164714" y="201982"/>
                  </a:lnTo>
                  <a:lnTo>
                    <a:pt x="160959" y="196523"/>
                  </a:lnTo>
                  <a:lnTo>
                    <a:pt x="157792" y="190702"/>
                  </a:lnTo>
                  <a:lnTo>
                    <a:pt x="155233" y="184566"/>
                  </a:lnTo>
                  <a:lnTo>
                    <a:pt x="129414" y="111947"/>
                  </a:lnTo>
                  <a:lnTo>
                    <a:pt x="82094" y="880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D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9" name="object 563">
              <a:extLst>
                <a:ext uri="{FF2B5EF4-FFF2-40B4-BE49-F238E27FC236}">
                  <a16:creationId xmlns:a16="http://schemas.microsoft.com/office/drawing/2014/main" id="{07A2C2B8-AF47-33BA-8597-71BDF722A891}"/>
                </a:ext>
              </a:extLst>
            </p:cNvPr>
            <p:cNvPicPr/>
            <p:nvPr/>
          </p:nvPicPr>
          <p:blipFill>
            <a:blip r:embed="rId438" cstate="print"/>
            <a:stretch>
              <a:fillRect/>
            </a:stretch>
          </p:blipFill>
          <p:spPr>
            <a:xfrm>
              <a:off x="4073006" y="4868142"/>
              <a:ext cx="102933" cy="148780"/>
            </a:xfrm>
            <a:prstGeom prst="rect">
              <a:avLst/>
            </a:prstGeom>
          </p:spPr>
        </p:pic>
        <p:pic>
          <p:nvPicPr>
            <p:cNvPr id="570" name="object 564">
              <a:extLst>
                <a:ext uri="{FF2B5EF4-FFF2-40B4-BE49-F238E27FC236}">
                  <a16:creationId xmlns:a16="http://schemas.microsoft.com/office/drawing/2014/main" id="{8F3F4EC3-77D2-4D1C-9CB5-688145D1788F}"/>
                </a:ext>
              </a:extLst>
            </p:cNvPr>
            <p:cNvPicPr/>
            <p:nvPr/>
          </p:nvPicPr>
          <p:blipFill>
            <a:blip r:embed="rId4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1198" y="4831333"/>
              <a:ext cx="19380" cy="31826"/>
            </a:xfrm>
            <a:prstGeom prst="rect">
              <a:avLst/>
            </a:prstGeom>
          </p:spPr>
        </p:pic>
        <p:pic>
          <p:nvPicPr>
            <p:cNvPr id="571" name="object 565">
              <a:extLst>
                <a:ext uri="{FF2B5EF4-FFF2-40B4-BE49-F238E27FC236}">
                  <a16:creationId xmlns:a16="http://schemas.microsoft.com/office/drawing/2014/main" id="{405BE900-C624-E3F8-A08A-E0FD892C4196}"/>
                </a:ext>
              </a:extLst>
            </p:cNvPr>
            <p:cNvPicPr/>
            <p:nvPr/>
          </p:nvPicPr>
          <p:blipFill>
            <a:blip r:embed="rId440" cstate="print"/>
            <a:stretch>
              <a:fillRect/>
            </a:stretch>
          </p:blipFill>
          <p:spPr>
            <a:xfrm>
              <a:off x="6916958" y="4994488"/>
              <a:ext cx="103042" cy="200660"/>
            </a:xfrm>
            <a:prstGeom prst="rect">
              <a:avLst/>
            </a:prstGeom>
          </p:spPr>
        </p:pic>
        <p:pic>
          <p:nvPicPr>
            <p:cNvPr id="572" name="object 566">
              <a:extLst>
                <a:ext uri="{FF2B5EF4-FFF2-40B4-BE49-F238E27FC236}">
                  <a16:creationId xmlns:a16="http://schemas.microsoft.com/office/drawing/2014/main" id="{9474E8EC-F862-282E-193C-8C86AAAC5261}"/>
                </a:ext>
              </a:extLst>
            </p:cNvPr>
            <p:cNvPicPr/>
            <p:nvPr/>
          </p:nvPicPr>
          <p:blipFill>
            <a:blip r:embed="rId441" cstate="print"/>
            <a:stretch>
              <a:fillRect/>
            </a:stretch>
          </p:blipFill>
          <p:spPr>
            <a:xfrm>
              <a:off x="3960012" y="3452473"/>
              <a:ext cx="372585" cy="645806"/>
            </a:xfrm>
            <a:prstGeom prst="rect">
              <a:avLst/>
            </a:prstGeom>
          </p:spPr>
        </p:pic>
        <p:pic>
          <p:nvPicPr>
            <p:cNvPr id="573" name="object 567">
              <a:extLst>
                <a:ext uri="{FF2B5EF4-FFF2-40B4-BE49-F238E27FC236}">
                  <a16:creationId xmlns:a16="http://schemas.microsoft.com/office/drawing/2014/main" id="{20FF8D3C-12C2-F606-90AE-E6A8416622FC}"/>
                </a:ext>
              </a:extLst>
            </p:cNvPr>
            <p:cNvPicPr/>
            <p:nvPr/>
          </p:nvPicPr>
          <p:blipFill>
            <a:blip r:embed="rId442" cstate="print"/>
            <a:stretch>
              <a:fillRect/>
            </a:stretch>
          </p:blipFill>
          <p:spPr>
            <a:xfrm>
              <a:off x="3960012" y="4302655"/>
              <a:ext cx="267233" cy="1565062"/>
            </a:xfrm>
            <a:prstGeom prst="rect">
              <a:avLst/>
            </a:prstGeom>
          </p:spPr>
        </p:pic>
        <p:pic>
          <p:nvPicPr>
            <p:cNvPr id="574" name="object 568">
              <a:extLst>
                <a:ext uri="{FF2B5EF4-FFF2-40B4-BE49-F238E27FC236}">
                  <a16:creationId xmlns:a16="http://schemas.microsoft.com/office/drawing/2014/main" id="{CF18CC1C-1062-26CC-F630-91763B845704}"/>
                </a:ext>
              </a:extLst>
            </p:cNvPr>
            <p:cNvPicPr/>
            <p:nvPr/>
          </p:nvPicPr>
          <p:blipFill>
            <a:blip r:embed="rId44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0012" y="1164963"/>
              <a:ext cx="415449" cy="2210021"/>
            </a:xfrm>
            <a:prstGeom prst="rect">
              <a:avLst/>
            </a:prstGeom>
          </p:spPr>
        </p:pic>
        <p:pic>
          <p:nvPicPr>
            <p:cNvPr id="575" name="object 569">
              <a:extLst>
                <a:ext uri="{FF2B5EF4-FFF2-40B4-BE49-F238E27FC236}">
                  <a16:creationId xmlns:a16="http://schemas.microsoft.com/office/drawing/2014/main" id="{26BFFF71-429D-2011-0C37-493C56758E62}"/>
                </a:ext>
              </a:extLst>
            </p:cNvPr>
            <p:cNvPicPr/>
            <p:nvPr/>
          </p:nvPicPr>
          <p:blipFill>
            <a:blip r:embed="rId444" cstate="print"/>
            <a:stretch>
              <a:fillRect/>
            </a:stretch>
          </p:blipFill>
          <p:spPr>
            <a:xfrm>
              <a:off x="6692084" y="1188256"/>
              <a:ext cx="329168" cy="3504977"/>
            </a:xfrm>
            <a:prstGeom prst="rect">
              <a:avLst/>
            </a:prstGeom>
          </p:spPr>
        </p:pic>
        <p:pic>
          <p:nvPicPr>
            <p:cNvPr id="576" name="object 570">
              <a:extLst>
                <a:ext uri="{FF2B5EF4-FFF2-40B4-BE49-F238E27FC236}">
                  <a16:creationId xmlns:a16="http://schemas.microsoft.com/office/drawing/2014/main" id="{1040ACDA-C6F3-9EF3-77A6-4CBD680BBA8D}"/>
                </a:ext>
              </a:extLst>
            </p:cNvPr>
            <p:cNvPicPr/>
            <p:nvPr/>
          </p:nvPicPr>
          <p:blipFill>
            <a:blip r:embed="rId445" cstate="print"/>
            <a:stretch>
              <a:fillRect/>
            </a:stretch>
          </p:blipFill>
          <p:spPr>
            <a:xfrm>
              <a:off x="6952964" y="5617796"/>
              <a:ext cx="67036" cy="178280"/>
            </a:xfrm>
            <a:prstGeom prst="rect">
              <a:avLst/>
            </a:prstGeom>
          </p:spPr>
        </p:pic>
        <p:sp>
          <p:nvSpPr>
            <p:cNvPr id="577" name="object 571">
              <a:extLst>
                <a:ext uri="{FF2B5EF4-FFF2-40B4-BE49-F238E27FC236}">
                  <a16:creationId xmlns:a16="http://schemas.microsoft.com/office/drawing/2014/main" id="{D9881A6D-EA0C-D7CA-BE6E-10240C45F48A}"/>
                </a:ext>
              </a:extLst>
            </p:cNvPr>
            <p:cNvSpPr/>
            <p:nvPr/>
          </p:nvSpPr>
          <p:spPr>
            <a:xfrm>
              <a:off x="4314497" y="1817385"/>
              <a:ext cx="9525" cy="10160"/>
            </a:xfrm>
            <a:custGeom>
              <a:avLst/>
              <a:gdLst/>
              <a:ahLst/>
              <a:cxnLst/>
              <a:rect l="l" t="t" r="r" b="b"/>
              <a:pathLst>
                <a:path w="9525" h="10160">
                  <a:moveTo>
                    <a:pt x="0" y="0"/>
                  </a:moveTo>
                  <a:lnTo>
                    <a:pt x="8928" y="10007"/>
                  </a:lnTo>
                  <a:lnTo>
                    <a:pt x="7137" y="4229"/>
                  </a:lnTo>
                  <a:lnTo>
                    <a:pt x="3936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72">
              <a:extLst>
                <a:ext uri="{FF2B5EF4-FFF2-40B4-BE49-F238E27FC236}">
                  <a16:creationId xmlns:a16="http://schemas.microsoft.com/office/drawing/2014/main" id="{77D3F8DF-3FAD-D9FB-BE37-EE9C46C4E047}"/>
                </a:ext>
              </a:extLst>
            </p:cNvPr>
            <p:cNvSpPr/>
            <p:nvPr/>
          </p:nvSpPr>
          <p:spPr>
            <a:xfrm>
              <a:off x="4296156" y="1900516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19">
                  <a:moveTo>
                    <a:pt x="2591" y="4193"/>
                  </a:moveTo>
                  <a:lnTo>
                    <a:pt x="2806" y="7137"/>
                  </a:lnTo>
                  <a:lnTo>
                    <a:pt x="2616" y="4267"/>
                  </a:lnTo>
                  <a:close/>
                </a:path>
                <a:path w="3175" h="7619">
                  <a:moveTo>
                    <a:pt x="1827" y="1938"/>
                  </a:moveTo>
                  <a:lnTo>
                    <a:pt x="2591" y="4193"/>
                  </a:lnTo>
                  <a:lnTo>
                    <a:pt x="2578" y="4013"/>
                  </a:lnTo>
                  <a:lnTo>
                    <a:pt x="1827" y="1938"/>
                  </a:lnTo>
                  <a:close/>
                </a:path>
                <a:path w="3175" h="7619">
                  <a:moveTo>
                    <a:pt x="328" y="293"/>
                  </a:moveTo>
                  <a:lnTo>
                    <a:pt x="1814" y="1903"/>
                  </a:lnTo>
                  <a:lnTo>
                    <a:pt x="1663" y="1485"/>
                  </a:lnTo>
                  <a:lnTo>
                    <a:pt x="328" y="293"/>
                  </a:lnTo>
                  <a:close/>
                </a:path>
                <a:path w="3175" h="7619">
                  <a:moveTo>
                    <a:pt x="12" y="0"/>
                  </a:moveTo>
                  <a:lnTo>
                    <a:pt x="328" y="29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93C8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3">
              <a:extLst>
                <a:ext uri="{FF2B5EF4-FFF2-40B4-BE49-F238E27FC236}">
                  <a16:creationId xmlns:a16="http://schemas.microsoft.com/office/drawing/2014/main" id="{BAA9D2B3-898C-AD95-D596-7F72A1650F28}"/>
                </a:ext>
              </a:extLst>
            </p:cNvPr>
            <p:cNvSpPr/>
            <p:nvPr/>
          </p:nvSpPr>
          <p:spPr>
            <a:xfrm>
              <a:off x="4295229" y="1899830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609" y="431"/>
                  </a:moveTo>
                  <a:lnTo>
                    <a:pt x="317" y="203"/>
                  </a:lnTo>
                  <a:lnTo>
                    <a:pt x="0" y="0"/>
                  </a:lnTo>
                  <a:lnTo>
                    <a:pt x="609" y="431"/>
                  </a:lnTo>
                  <a:close/>
                </a:path>
                <a:path w="3810" h="5714">
                  <a:moveTo>
                    <a:pt x="2768" y="2336"/>
                  </a:moveTo>
                  <a:lnTo>
                    <a:pt x="2679" y="2070"/>
                  </a:lnTo>
                  <a:lnTo>
                    <a:pt x="685" y="482"/>
                  </a:lnTo>
                  <a:lnTo>
                    <a:pt x="2768" y="2336"/>
                  </a:lnTo>
                  <a:close/>
                </a:path>
                <a:path w="3810" h="5714">
                  <a:moveTo>
                    <a:pt x="3695" y="5105"/>
                  </a:moveTo>
                  <a:lnTo>
                    <a:pt x="2768" y="2336"/>
                  </a:lnTo>
                  <a:lnTo>
                    <a:pt x="3695" y="5270"/>
                  </a:lnTo>
                  <a:lnTo>
                    <a:pt x="3695" y="5105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74">
              <a:extLst>
                <a:ext uri="{FF2B5EF4-FFF2-40B4-BE49-F238E27FC236}">
                  <a16:creationId xmlns:a16="http://schemas.microsoft.com/office/drawing/2014/main" id="{3127B315-3D67-9024-90AC-461D95E05DD6}"/>
                </a:ext>
              </a:extLst>
            </p:cNvPr>
            <p:cNvSpPr/>
            <p:nvPr/>
          </p:nvSpPr>
          <p:spPr>
            <a:xfrm>
              <a:off x="4293343" y="186006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9" y="0"/>
                  </a:lnTo>
                </a:path>
              </a:pathLst>
            </a:custGeom>
            <a:ln w="3175">
              <a:solidFill>
                <a:srgbClr val="84B5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75">
              <a:extLst>
                <a:ext uri="{FF2B5EF4-FFF2-40B4-BE49-F238E27FC236}">
                  <a16:creationId xmlns:a16="http://schemas.microsoft.com/office/drawing/2014/main" id="{C391481D-6F8D-61BC-F692-D430665B62E9}"/>
                </a:ext>
              </a:extLst>
            </p:cNvPr>
            <p:cNvSpPr/>
            <p:nvPr/>
          </p:nvSpPr>
          <p:spPr>
            <a:xfrm>
              <a:off x="4291355" y="185955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76" y="0"/>
                  </a:lnTo>
                </a:path>
              </a:pathLst>
            </a:custGeom>
            <a:ln w="3175">
              <a:solidFill>
                <a:srgbClr val="94C9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76">
              <a:extLst>
                <a:ext uri="{FF2B5EF4-FFF2-40B4-BE49-F238E27FC236}">
                  <a16:creationId xmlns:a16="http://schemas.microsoft.com/office/drawing/2014/main" id="{6A0601BB-D510-B42B-C6CB-516C9E680AFC}"/>
                </a:ext>
              </a:extLst>
            </p:cNvPr>
            <p:cNvSpPr/>
            <p:nvPr/>
          </p:nvSpPr>
          <p:spPr>
            <a:xfrm>
              <a:off x="4289278" y="187288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3B4C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77">
              <a:extLst>
                <a:ext uri="{FF2B5EF4-FFF2-40B4-BE49-F238E27FC236}">
                  <a16:creationId xmlns:a16="http://schemas.microsoft.com/office/drawing/2014/main" id="{5E2D0A99-3270-3633-044F-439C90607BC9}"/>
                </a:ext>
              </a:extLst>
            </p:cNvPr>
            <p:cNvSpPr/>
            <p:nvPr/>
          </p:nvSpPr>
          <p:spPr>
            <a:xfrm>
              <a:off x="4286643" y="181539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203" y="0"/>
                  </a:lnTo>
                </a:path>
              </a:pathLst>
            </a:custGeom>
            <a:ln w="3175">
              <a:solidFill>
                <a:srgbClr val="86B6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78">
              <a:extLst>
                <a:ext uri="{FF2B5EF4-FFF2-40B4-BE49-F238E27FC236}">
                  <a16:creationId xmlns:a16="http://schemas.microsoft.com/office/drawing/2014/main" id="{6BD952F4-2836-0413-DC35-F64FDFB3AE46}"/>
                </a:ext>
              </a:extLst>
            </p:cNvPr>
            <p:cNvSpPr/>
            <p:nvPr/>
          </p:nvSpPr>
          <p:spPr>
            <a:xfrm>
              <a:off x="4285075" y="189602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31" y="0"/>
                  </a:lnTo>
                </a:path>
              </a:pathLst>
            </a:custGeom>
            <a:ln w="3175">
              <a:solidFill>
                <a:srgbClr val="94C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79">
              <a:extLst>
                <a:ext uri="{FF2B5EF4-FFF2-40B4-BE49-F238E27FC236}">
                  <a16:creationId xmlns:a16="http://schemas.microsoft.com/office/drawing/2014/main" id="{5D5464A3-2B70-8156-6835-796C33D28701}"/>
                </a:ext>
              </a:extLst>
            </p:cNvPr>
            <p:cNvSpPr/>
            <p:nvPr/>
          </p:nvSpPr>
          <p:spPr>
            <a:xfrm>
              <a:off x="4284218" y="174279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6FA0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80">
              <a:extLst>
                <a:ext uri="{FF2B5EF4-FFF2-40B4-BE49-F238E27FC236}">
                  <a16:creationId xmlns:a16="http://schemas.microsoft.com/office/drawing/2014/main" id="{04C0232E-F232-CA15-09D8-58C35232C782}"/>
                </a:ext>
              </a:extLst>
            </p:cNvPr>
            <p:cNvSpPr/>
            <p:nvPr/>
          </p:nvSpPr>
          <p:spPr>
            <a:xfrm>
              <a:off x="4283075" y="176549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38" y="0"/>
                  </a:lnTo>
                </a:path>
              </a:pathLst>
            </a:custGeom>
            <a:ln w="3175">
              <a:solidFill>
                <a:srgbClr val="89B9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81">
              <a:extLst>
                <a:ext uri="{FF2B5EF4-FFF2-40B4-BE49-F238E27FC236}">
                  <a16:creationId xmlns:a16="http://schemas.microsoft.com/office/drawing/2014/main" id="{D1D47695-07B3-F228-C78E-1E29FF937472}"/>
                </a:ext>
              </a:extLst>
            </p:cNvPr>
            <p:cNvSpPr/>
            <p:nvPr/>
          </p:nvSpPr>
          <p:spPr>
            <a:xfrm>
              <a:off x="4279193" y="1815986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258" y="0"/>
                  </a:lnTo>
                </a:path>
              </a:pathLst>
            </a:custGeom>
            <a:ln w="3175">
              <a:solidFill>
                <a:srgbClr val="86B7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82">
              <a:extLst>
                <a:ext uri="{FF2B5EF4-FFF2-40B4-BE49-F238E27FC236}">
                  <a16:creationId xmlns:a16="http://schemas.microsoft.com/office/drawing/2014/main" id="{C709779C-E5FE-9267-9F0B-AEAEC03C34B8}"/>
                </a:ext>
              </a:extLst>
            </p:cNvPr>
            <p:cNvSpPr/>
            <p:nvPr/>
          </p:nvSpPr>
          <p:spPr>
            <a:xfrm>
              <a:off x="4277826" y="1815674"/>
              <a:ext cx="5715" cy="635"/>
            </a:xfrm>
            <a:custGeom>
              <a:avLst/>
              <a:gdLst/>
              <a:ahLst/>
              <a:cxnLst/>
              <a:rect l="l" t="t" r="r" b="b"/>
              <a:pathLst>
                <a:path w="5714" h="635">
                  <a:moveTo>
                    <a:pt x="5156" y="0"/>
                  </a:moveTo>
                  <a:lnTo>
                    <a:pt x="1917" y="279"/>
                  </a:lnTo>
                  <a:lnTo>
                    <a:pt x="0" y="457"/>
                  </a:lnTo>
                  <a:lnTo>
                    <a:pt x="5156" y="0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3">
              <a:extLst>
                <a:ext uri="{FF2B5EF4-FFF2-40B4-BE49-F238E27FC236}">
                  <a16:creationId xmlns:a16="http://schemas.microsoft.com/office/drawing/2014/main" id="{3E6021EF-4EE1-333D-A110-26A566F74AC8}"/>
                </a:ext>
              </a:extLst>
            </p:cNvPr>
            <p:cNvSpPr/>
            <p:nvPr/>
          </p:nvSpPr>
          <p:spPr>
            <a:xfrm>
              <a:off x="4277181" y="1764817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4318" y="0"/>
                  </a:moveTo>
                  <a:lnTo>
                    <a:pt x="4349" y="0"/>
                  </a:lnTo>
                </a:path>
                <a:path w="4445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9B9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84">
              <a:extLst>
                <a:ext uri="{FF2B5EF4-FFF2-40B4-BE49-F238E27FC236}">
                  <a16:creationId xmlns:a16="http://schemas.microsoft.com/office/drawing/2014/main" id="{684A45CD-1376-C260-E9DA-C86FD8DD13B8}"/>
                </a:ext>
              </a:extLst>
            </p:cNvPr>
            <p:cNvSpPr/>
            <p:nvPr/>
          </p:nvSpPr>
          <p:spPr>
            <a:xfrm>
              <a:off x="4280376" y="194078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70" y="0"/>
                  </a:lnTo>
                </a:path>
              </a:pathLst>
            </a:custGeom>
            <a:ln w="3175">
              <a:solidFill>
                <a:srgbClr val="82BF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85">
              <a:extLst>
                <a:ext uri="{FF2B5EF4-FFF2-40B4-BE49-F238E27FC236}">
                  <a16:creationId xmlns:a16="http://schemas.microsoft.com/office/drawing/2014/main" id="{FBA64251-CB48-14B8-333B-A0624F8D1E71}"/>
                </a:ext>
              </a:extLst>
            </p:cNvPr>
            <p:cNvSpPr/>
            <p:nvPr/>
          </p:nvSpPr>
          <p:spPr>
            <a:xfrm>
              <a:off x="4279893" y="189441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6" y="0"/>
                  </a:lnTo>
                </a:path>
              </a:pathLst>
            </a:custGeom>
            <a:ln w="3175">
              <a:solidFill>
                <a:srgbClr val="84C0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86">
              <a:extLst>
                <a:ext uri="{FF2B5EF4-FFF2-40B4-BE49-F238E27FC236}">
                  <a16:creationId xmlns:a16="http://schemas.microsoft.com/office/drawing/2014/main" id="{13AB56CC-251F-B84E-413C-BB0FC1556604}"/>
                </a:ext>
              </a:extLst>
            </p:cNvPr>
            <p:cNvSpPr/>
            <p:nvPr/>
          </p:nvSpPr>
          <p:spPr>
            <a:xfrm>
              <a:off x="4276636" y="176496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88" y="0"/>
                  </a:lnTo>
                </a:path>
              </a:pathLst>
            </a:custGeom>
            <a:ln w="3175">
              <a:solidFill>
                <a:srgbClr val="89B9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587">
              <a:extLst>
                <a:ext uri="{FF2B5EF4-FFF2-40B4-BE49-F238E27FC236}">
                  <a16:creationId xmlns:a16="http://schemas.microsoft.com/office/drawing/2014/main" id="{2397F234-75B3-6068-7708-98B54B5E51C7}"/>
                </a:ext>
              </a:extLst>
            </p:cNvPr>
            <p:cNvSpPr/>
            <p:nvPr/>
          </p:nvSpPr>
          <p:spPr>
            <a:xfrm>
              <a:off x="4276477" y="176493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19" y="0"/>
                  </a:moveTo>
                  <a:lnTo>
                    <a:pt x="0" y="129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88">
              <a:extLst>
                <a:ext uri="{FF2B5EF4-FFF2-40B4-BE49-F238E27FC236}">
                  <a16:creationId xmlns:a16="http://schemas.microsoft.com/office/drawing/2014/main" id="{3306A845-B392-A48B-90D6-10BC9E218FE8}"/>
                </a:ext>
              </a:extLst>
            </p:cNvPr>
            <p:cNvSpPr/>
            <p:nvPr/>
          </p:nvSpPr>
          <p:spPr>
            <a:xfrm>
              <a:off x="4275315" y="1941944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20" y="0"/>
                  </a:lnTo>
                </a:path>
              </a:pathLst>
            </a:custGeom>
            <a:ln w="3175">
              <a:solidFill>
                <a:srgbClr val="82BF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89">
              <a:extLst>
                <a:ext uri="{FF2B5EF4-FFF2-40B4-BE49-F238E27FC236}">
                  <a16:creationId xmlns:a16="http://schemas.microsoft.com/office/drawing/2014/main" id="{57C80401-8DE8-920D-323C-A4D2F3645155}"/>
                </a:ext>
              </a:extLst>
            </p:cNvPr>
            <p:cNvSpPr/>
            <p:nvPr/>
          </p:nvSpPr>
          <p:spPr>
            <a:xfrm>
              <a:off x="4274693" y="176594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25" y="0"/>
                  </a:lnTo>
                </a:path>
              </a:pathLst>
            </a:custGeom>
            <a:ln w="3175">
              <a:solidFill>
                <a:srgbClr val="8ABA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90">
              <a:extLst>
                <a:ext uri="{FF2B5EF4-FFF2-40B4-BE49-F238E27FC236}">
                  <a16:creationId xmlns:a16="http://schemas.microsoft.com/office/drawing/2014/main" id="{31A1B7F9-E596-7362-4D01-D1992221C9B2}"/>
                </a:ext>
              </a:extLst>
            </p:cNvPr>
            <p:cNvSpPr/>
            <p:nvPr/>
          </p:nvSpPr>
          <p:spPr>
            <a:xfrm>
              <a:off x="4272508" y="1765259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10" h="2539">
                  <a:moveTo>
                    <a:pt x="3543" y="0"/>
                  </a:moveTo>
                  <a:lnTo>
                    <a:pt x="2705" y="393"/>
                  </a:lnTo>
                  <a:lnTo>
                    <a:pt x="0" y="1930"/>
                  </a:lnTo>
                  <a:lnTo>
                    <a:pt x="2882" y="317"/>
                  </a:lnTo>
                  <a:lnTo>
                    <a:pt x="3543" y="0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91">
              <a:extLst>
                <a:ext uri="{FF2B5EF4-FFF2-40B4-BE49-F238E27FC236}">
                  <a16:creationId xmlns:a16="http://schemas.microsoft.com/office/drawing/2014/main" id="{5164D7EA-B969-5589-142B-1904CCBC7F56}"/>
                </a:ext>
              </a:extLst>
            </p:cNvPr>
            <p:cNvSpPr/>
            <p:nvPr/>
          </p:nvSpPr>
          <p:spPr>
            <a:xfrm>
              <a:off x="4263682" y="1933943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4">
                  <a:moveTo>
                    <a:pt x="0" y="0"/>
                  </a:moveTo>
                  <a:lnTo>
                    <a:pt x="5026" y="3996"/>
                  </a:lnTo>
                  <a:lnTo>
                    <a:pt x="2743" y="21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B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592">
              <a:extLst>
                <a:ext uri="{FF2B5EF4-FFF2-40B4-BE49-F238E27FC236}">
                  <a16:creationId xmlns:a16="http://schemas.microsoft.com/office/drawing/2014/main" id="{102F6753-A385-FD56-FB82-4C6825977C8E}"/>
                </a:ext>
              </a:extLst>
            </p:cNvPr>
            <p:cNvSpPr/>
            <p:nvPr/>
          </p:nvSpPr>
          <p:spPr>
            <a:xfrm>
              <a:off x="4259443" y="1930624"/>
              <a:ext cx="13970" cy="10795"/>
            </a:xfrm>
            <a:custGeom>
              <a:avLst/>
              <a:gdLst/>
              <a:ahLst/>
              <a:cxnLst/>
              <a:rect l="l" t="t" r="r" b="b"/>
              <a:pathLst>
                <a:path w="13970" h="10794">
                  <a:moveTo>
                    <a:pt x="12551" y="9960"/>
                  </a:moveTo>
                  <a:lnTo>
                    <a:pt x="13332" y="10589"/>
                  </a:lnTo>
                  <a:lnTo>
                    <a:pt x="12551" y="9960"/>
                  </a:lnTo>
                  <a:close/>
                </a:path>
                <a:path w="13970" h="10794">
                  <a:moveTo>
                    <a:pt x="0" y="0"/>
                  </a:moveTo>
                  <a:lnTo>
                    <a:pt x="6982" y="5471"/>
                  </a:lnTo>
                  <a:lnTo>
                    <a:pt x="10665" y="8440"/>
                  </a:lnTo>
                  <a:lnTo>
                    <a:pt x="5649" y="43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593">
              <a:extLst>
                <a:ext uri="{FF2B5EF4-FFF2-40B4-BE49-F238E27FC236}">
                  <a16:creationId xmlns:a16="http://schemas.microsoft.com/office/drawing/2014/main" id="{9FB13F37-3B60-EE1C-389D-DF0BF247BC34}"/>
                </a:ext>
              </a:extLst>
            </p:cNvPr>
            <p:cNvSpPr/>
            <p:nvPr/>
          </p:nvSpPr>
          <p:spPr>
            <a:xfrm>
              <a:off x="4264177" y="177177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4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BAC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594">
              <a:extLst>
                <a:ext uri="{FF2B5EF4-FFF2-40B4-BE49-F238E27FC236}">
                  <a16:creationId xmlns:a16="http://schemas.microsoft.com/office/drawing/2014/main" id="{BD9AA211-3B2A-CF70-6BAA-672E44822933}"/>
                </a:ext>
              </a:extLst>
            </p:cNvPr>
            <p:cNvSpPr/>
            <p:nvPr/>
          </p:nvSpPr>
          <p:spPr>
            <a:xfrm>
              <a:off x="4264066" y="177208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2" y="0"/>
                  </a:move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595">
              <a:extLst>
                <a:ext uri="{FF2B5EF4-FFF2-40B4-BE49-F238E27FC236}">
                  <a16:creationId xmlns:a16="http://schemas.microsoft.com/office/drawing/2014/main" id="{DFBF2542-D66C-3E50-DBF4-DD602F393BE7}"/>
                </a:ext>
              </a:extLst>
            </p:cNvPr>
            <p:cNvSpPr/>
            <p:nvPr/>
          </p:nvSpPr>
          <p:spPr>
            <a:xfrm>
              <a:off x="4249483" y="192874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25" y="0"/>
                  </a:lnTo>
                </a:path>
              </a:pathLst>
            </a:custGeom>
            <a:ln w="3175">
              <a:solidFill>
                <a:srgbClr val="81B2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596">
              <a:extLst>
                <a:ext uri="{FF2B5EF4-FFF2-40B4-BE49-F238E27FC236}">
                  <a16:creationId xmlns:a16="http://schemas.microsoft.com/office/drawing/2014/main" id="{8C00345A-78B5-04AF-EEC2-4BC5C81DF49E}"/>
                </a:ext>
              </a:extLst>
            </p:cNvPr>
            <p:cNvSpPr/>
            <p:nvPr/>
          </p:nvSpPr>
          <p:spPr>
            <a:xfrm>
              <a:off x="4246651" y="192728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15" y="0"/>
                  </a:lnTo>
                </a:path>
              </a:pathLst>
            </a:custGeom>
            <a:ln w="3175">
              <a:solidFill>
                <a:srgbClr val="81B2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597">
              <a:extLst>
                <a:ext uri="{FF2B5EF4-FFF2-40B4-BE49-F238E27FC236}">
                  <a16:creationId xmlns:a16="http://schemas.microsoft.com/office/drawing/2014/main" id="{9FB7DC35-FE8F-D83D-47C1-52F104A85024}"/>
                </a:ext>
              </a:extLst>
            </p:cNvPr>
            <p:cNvSpPr/>
            <p:nvPr/>
          </p:nvSpPr>
          <p:spPr>
            <a:xfrm>
              <a:off x="4247870" y="192778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25" y="0"/>
                  </a:lnTo>
                </a:path>
              </a:pathLst>
            </a:custGeom>
            <a:ln w="3175">
              <a:solidFill>
                <a:srgbClr val="85C1D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598">
              <a:extLst>
                <a:ext uri="{FF2B5EF4-FFF2-40B4-BE49-F238E27FC236}">
                  <a16:creationId xmlns:a16="http://schemas.microsoft.com/office/drawing/2014/main" id="{9A107830-DDE8-23FE-5525-3DF9DDB36516}"/>
                </a:ext>
              </a:extLst>
            </p:cNvPr>
            <p:cNvSpPr/>
            <p:nvPr/>
          </p:nvSpPr>
          <p:spPr>
            <a:xfrm>
              <a:off x="4218305" y="1744395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19">
                  <a:moveTo>
                    <a:pt x="7594" y="0"/>
                  </a:moveTo>
                  <a:lnTo>
                    <a:pt x="0" y="7200"/>
                  </a:lnTo>
                  <a:lnTo>
                    <a:pt x="2730" y="4648"/>
                  </a:lnTo>
                  <a:lnTo>
                    <a:pt x="7594" y="0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599">
              <a:extLst>
                <a:ext uri="{FF2B5EF4-FFF2-40B4-BE49-F238E27FC236}">
                  <a16:creationId xmlns:a16="http://schemas.microsoft.com/office/drawing/2014/main" id="{411BFB65-7704-13C8-5386-D84528361227}"/>
                </a:ext>
              </a:extLst>
            </p:cNvPr>
            <p:cNvSpPr/>
            <p:nvPr/>
          </p:nvSpPr>
          <p:spPr>
            <a:xfrm>
              <a:off x="4210602" y="1956701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90" y="0"/>
                  </a:lnTo>
                </a:path>
              </a:pathLst>
            </a:custGeom>
            <a:ln w="3175">
              <a:solidFill>
                <a:srgbClr val="6495A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600">
              <a:extLst>
                <a:ext uri="{FF2B5EF4-FFF2-40B4-BE49-F238E27FC236}">
                  <a16:creationId xmlns:a16="http://schemas.microsoft.com/office/drawing/2014/main" id="{AB8E410E-1CFE-11A2-90FC-A080C00CCACE}"/>
                </a:ext>
              </a:extLst>
            </p:cNvPr>
            <p:cNvSpPr/>
            <p:nvPr/>
          </p:nvSpPr>
          <p:spPr>
            <a:xfrm>
              <a:off x="4204550" y="195386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0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6496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601">
              <a:extLst>
                <a:ext uri="{FF2B5EF4-FFF2-40B4-BE49-F238E27FC236}">
                  <a16:creationId xmlns:a16="http://schemas.microsoft.com/office/drawing/2014/main" id="{0A97DEE2-374B-1E71-8D25-19B8CA29651F}"/>
                </a:ext>
              </a:extLst>
            </p:cNvPr>
            <p:cNvSpPr/>
            <p:nvPr/>
          </p:nvSpPr>
          <p:spPr>
            <a:xfrm>
              <a:off x="4204500" y="175981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25" y="0"/>
                  </a:lnTo>
                </a:path>
              </a:pathLst>
            </a:custGeom>
            <a:ln w="3175">
              <a:solidFill>
                <a:srgbClr val="699CB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602">
              <a:extLst>
                <a:ext uri="{FF2B5EF4-FFF2-40B4-BE49-F238E27FC236}">
                  <a16:creationId xmlns:a16="http://schemas.microsoft.com/office/drawing/2014/main" id="{BE7325D3-29DF-F5BF-A434-9A9A70C1F47C}"/>
                </a:ext>
              </a:extLst>
            </p:cNvPr>
            <p:cNvSpPr/>
            <p:nvPr/>
          </p:nvSpPr>
          <p:spPr>
            <a:xfrm>
              <a:off x="4202633" y="1759063"/>
              <a:ext cx="3175" cy="194310"/>
            </a:xfrm>
            <a:custGeom>
              <a:avLst/>
              <a:gdLst/>
              <a:ahLst/>
              <a:cxnLst/>
              <a:rect l="l" t="t" r="r" b="b"/>
              <a:pathLst>
                <a:path w="3175" h="194310">
                  <a:moveTo>
                    <a:pt x="965" y="194030"/>
                  </a:moveTo>
                  <a:lnTo>
                    <a:pt x="0" y="192125"/>
                  </a:lnTo>
                  <a:lnTo>
                    <a:pt x="698" y="193560"/>
                  </a:lnTo>
                  <a:lnTo>
                    <a:pt x="965" y="194030"/>
                  </a:lnTo>
                  <a:close/>
                </a:path>
                <a:path w="3175" h="194310">
                  <a:moveTo>
                    <a:pt x="1371" y="1168"/>
                  </a:moveTo>
                  <a:lnTo>
                    <a:pt x="787" y="1625"/>
                  </a:lnTo>
                  <a:lnTo>
                    <a:pt x="1371" y="1168"/>
                  </a:lnTo>
                  <a:close/>
                </a:path>
                <a:path w="3175" h="194310">
                  <a:moveTo>
                    <a:pt x="2857" y="0"/>
                  </a:moveTo>
                  <a:lnTo>
                    <a:pt x="876" y="2184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3">
              <a:extLst>
                <a:ext uri="{FF2B5EF4-FFF2-40B4-BE49-F238E27FC236}">
                  <a16:creationId xmlns:a16="http://schemas.microsoft.com/office/drawing/2014/main" id="{233762D4-01CD-F48A-664B-1C6F04759C9D}"/>
                </a:ext>
              </a:extLst>
            </p:cNvPr>
            <p:cNvSpPr/>
            <p:nvPr/>
          </p:nvSpPr>
          <p:spPr>
            <a:xfrm>
              <a:off x="4201610" y="194900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6496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04">
              <a:extLst>
                <a:ext uri="{FF2B5EF4-FFF2-40B4-BE49-F238E27FC236}">
                  <a16:creationId xmlns:a16="http://schemas.microsoft.com/office/drawing/2014/main" id="{A3AB2963-03E1-795E-4D77-2A6F99919403}"/>
                </a:ext>
              </a:extLst>
            </p:cNvPr>
            <p:cNvSpPr/>
            <p:nvPr/>
          </p:nvSpPr>
          <p:spPr>
            <a:xfrm>
              <a:off x="4200036" y="19456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0" y="0"/>
                  </a:moveTo>
                  <a:lnTo>
                    <a:pt x="1676" y="3632"/>
                  </a:lnTo>
                  <a:lnTo>
                    <a:pt x="2324" y="4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05">
              <a:extLst>
                <a:ext uri="{FF2B5EF4-FFF2-40B4-BE49-F238E27FC236}">
                  <a16:creationId xmlns:a16="http://schemas.microsoft.com/office/drawing/2014/main" id="{B028E44F-162E-E12A-7449-7BB63565B73C}"/>
                </a:ext>
              </a:extLst>
            </p:cNvPr>
            <p:cNvSpPr/>
            <p:nvPr/>
          </p:nvSpPr>
          <p:spPr>
            <a:xfrm>
              <a:off x="4195629" y="193624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6696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06">
              <a:extLst>
                <a:ext uri="{FF2B5EF4-FFF2-40B4-BE49-F238E27FC236}">
                  <a16:creationId xmlns:a16="http://schemas.microsoft.com/office/drawing/2014/main" id="{E2E660DB-730F-2AB0-FB2C-46334CBA8E4D}"/>
                </a:ext>
              </a:extLst>
            </p:cNvPr>
            <p:cNvSpPr/>
            <p:nvPr/>
          </p:nvSpPr>
          <p:spPr>
            <a:xfrm>
              <a:off x="4195343" y="195349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26" y="279"/>
                  </a:lnTo>
                  <a:lnTo>
                    <a:pt x="190" y="406"/>
                  </a:lnTo>
                  <a:lnTo>
                    <a:pt x="126" y="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07">
              <a:extLst>
                <a:ext uri="{FF2B5EF4-FFF2-40B4-BE49-F238E27FC236}">
                  <a16:creationId xmlns:a16="http://schemas.microsoft.com/office/drawing/2014/main" id="{56B0186E-3C2B-2CC8-2108-D1EE38E30F5D}"/>
                </a:ext>
              </a:extLst>
            </p:cNvPr>
            <p:cNvSpPr/>
            <p:nvPr/>
          </p:nvSpPr>
          <p:spPr>
            <a:xfrm>
              <a:off x="4190408" y="194312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6596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08">
              <a:extLst>
                <a:ext uri="{FF2B5EF4-FFF2-40B4-BE49-F238E27FC236}">
                  <a16:creationId xmlns:a16="http://schemas.microsoft.com/office/drawing/2014/main" id="{E295C2D4-474A-FE4C-77D8-FB4B9618D703}"/>
                </a:ext>
              </a:extLst>
            </p:cNvPr>
            <p:cNvSpPr/>
            <p:nvPr/>
          </p:nvSpPr>
          <p:spPr>
            <a:xfrm>
              <a:off x="4189860" y="1942003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60">
                  <a:moveTo>
                    <a:pt x="0" y="0"/>
                  </a:moveTo>
                  <a:lnTo>
                    <a:pt x="1689" y="3632"/>
                  </a:lnTo>
                  <a:lnTo>
                    <a:pt x="3301" y="6934"/>
                  </a:lnTo>
                  <a:lnTo>
                    <a:pt x="4559" y="95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609">
              <a:extLst>
                <a:ext uri="{FF2B5EF4-FFF2-40B4-BE49-F238E27FC236}">
                  <a16:creationId xmlns:a16="http://schemas.microsoft.com/office/drawing/2014/main" id="{D88E4624-C31F-D690-0473-5CC1BDEF2287}"/>
                </a:ext>
              </a:extLst>
            </p:cNvPr>
            <p:cNvSpPr/>
            <p:nvPr/>
          </p:nvSpPr>
          <p:spPr>
            <a:xfrm>
              <a:off x="4171964" y="1967563"/>
              <a:ext cx="20320" cy="8890"/>
            </a:xfrm>
            <a:custGeom>
              <a:avLst/>
              <a:gdLst/>
              <a:ahLst/>
              <a:cxnLst/>
              <a:rect l="l" t="t" r="r" b="b"/>
              <a:pathLst>
                <a:path w="20320" h="8889">
                  <a:moveTo>
                    <a:pt x="4560" y="7599"/>
                  </a:moveTo>
                  <a:lnTo>
                    <a:pt x="2019" y="8127"/>
                  </a:lnTo>
                  <a:lnTo>
                    <a:pt x="0" y="8432"/>
                  </a:lnTo>
                  <a:lnTo>
                    <a:pt x="1752" y="8191"/>
                  </a:lnTo>
                  <a:lnTo>
                    <a:pt x="3543" y="7848"/>
                  </a:lnTo>
                  <a:lnTo>
                    <a:pt x="4560" y="7599"/>
                  </a:lnTo>
                  <a:close/>
                </a:path>
                <a:path w="20320" h="8889">
                  <a:moveTo>
                    <a:pt x="12358" y="4803"/>
                  </a:moveTo>
                  <a:lnTo>
                    <a:pt x="9156" y="6095"/>
                  </a:lnTo>
                  <a:lnTo>
                    <a:pt x="7861" y="6578"/>
                  </a:lnTo>
                  <a:lnTo>
                    <a:pt x="6210" y="7137"/>
                  </a:lnTo>
                  <a:lnTo>
                    <a:pt x="5359" y="7404"/>
                  </a:lnTo>
                  <a:lnTo>
                    <a:pt x="6934" y="6934"/>
                  </a:lnTo>
                  <a:lnTo>
                    <a:pt x="8432" y="6400"/>
                  </a:lnTo>
                  <a:lnTo>
                    <a:pt x="12358" y="4803"/>
                  </a:lnTo>
                  <a:close/>
                </a:path>
                <a:path w="20320" h="8889">
                  <a:moveTo>
                    <a:pt x="19964" y="0"/>
                  </a:moveTo>
                  <a:lnTo>
                    <a:pt x="17304" y="2197"/>
                  </a:lnTo>
                  <a:lnTo>
                    <a:pt x="14812" y="3644"/>
                  </a:lnTo>
                  <a:lnTo>
                    <a:pt x="17353" y="2171"/>
                  </a:lnTo>
                  <a:lnTo>
                    <a:pt x="19964" y="0"/>
                  </a:lnTo>
                  <a:close/>
                </a:path>
              </a:pathLst>
            </a:custGeom>
            <a:solidFill>
              <a:srgbClr val="88A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10">
              <a:extLst>
                <a:ext uri="{FF2B5EF4-FFF2-40B4-BE49-F238E27FC236}">
                  <a16:creationId xmlns:a16="http://schemas.microsoft.com/office/drawing/2014/main" id="{20AAEFD8-4003-49E6-23C7-5EC5BCBA904E}"/>
                </a:ext>
              </a:extLst>
            </p:cNvPr>
            <p:cNvSpPr/>
            <p:nvPr/>
          </p:nvSpPr>
          <p:spPr>
            <a:xfrm>
              <a:off x="4188969" y="1940079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0" y="0"/>
                  </a:moveTo>
                  <a:lnTo>
                    <a:pt x="215" y="495"/>
                  </a:lnTo>
                  <a:lnTo>
                    <a:pt x="673" y="1460"/>
                  </a:lnTo>
                  <a:lnTo>
                    <a:pt x="596" y="1295"/>
                  </a:lnTo>
                  <a:lnTo>
                    <a:pt x="457" y="1003"/>
                  </a:lnTo>
                  <a:lnTo>
                    <a:pt x="330" y="711"/>
                  </a:lnTo>
                  <a:lnTo>
                    <a:pt x="190" y="4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611">
              <a:extLst>
                <a:ext uri="{FF2B5EF4-FFF2-40B4-BE49-F238E27FC236}">
                  <a16:creationId xmlns:a16="http://schemas.microsoft.com/office/drawing/2014/main" id="{0414C7EA-EB32-BA08-96F9-EFF334DE9AF7}"/>
                </a:ext>
              </a:extLst>
            </p:cNvPr>
            <p:cNvSpPr/>
            <p:nvPr/>
          </p:nvSpPr>
          <p:spPr>
            <a:xfrm>
              <a:off x="4188656" y="193936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6696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" name="object 612">
              <a:extLst>
                <a:ext uri="{FF2B5EF4-FFF2-40B4-BE49-F238E27FC236}">
                  <a16:creationId xmlns:a16="http://schemas.microsoft.com/office/drawing/2014/main" id="{14A131D2-8F18-F993-5FF7-133A7A63352C}"/>
                </a:ext>
              </a:extLst>
            </p:cNvPr>
            <p:cNvSpPr/>
            <p:nvPr/>
          </p:nvSpPr>
          <p:spPr>
            <a:xfrm>
              <a:off x="4150080" y="1955697"/>
              <a:ext cx="10160" cy="20955"/>
            </a:xfrm>
            <a:custGeom>
              <a:avLst/>
              <a:gdLst/>
              <a:ahLst/>
              <a:cxnLst/>
              <a:rect l="l" t="t" r="r" b="b"/>
              <a:pathLst>
                <a:path w="10160" h="20955">
                  <a:moveTo>
                    <a:pt x="736" y="10210"/>
                  </a:moveTo>
                  <a:lnTo>
                    <a:pt x="241" y="2578"/>
                  </a:lnTo>
                  <a:lnTo>
                    <a:pt x="0" y="0"/>
                  </a:lnTo>
                  <a:lnTo>
                    <a:pt x="215" y="2692"/>
                  </a:lnTo>
                  <a:lnTo>
                    <a:pt x="736" y="10210"/>
                  </a:lnTo>
                  <a:close/>
                </a:path>
                <a:path w="10160" h="20955">
                  <a:moveTo>
                    <a:pt x="825" y="11341"/>
                  </a:moveTo>
                  <a:close/>
                </a:path>
                <a:path w="10160" h="20955">
                  <a:moveTo>
                    <a:pt x="9588" y="20510"/>
                  </a:moveTo>
                  <a:lnTo>
                    <a:pt x="4762" y="18910"/>
                  </a:lnTo>
                  <a:lnTo>
                    <a:pt x="9588" y="20523"/>
                  </a:lnTo>
                  <a:close/>
                </a:path>
              </a:pathLst>
            </a:custGeom>
            <a:solidFill>
              <a:srgbClr val="88A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" name="object 613">
              <a:extLst>
                <a:ext uri="{FF2B5EF4-FFF2-40B4-BE49-F238E27FC236}">
                  <a16:creationId xmlns:a16="http://schemas.microsoft.com/office/drawing/2014/main" id="{1F18C413-D81F-A2CC-F907-2046352DD455}"/>
                </a:ext>
              </a:extLst>
            </p:cNvPr>
            <p:cNvSpPr/>
            <p:nvPr/>
          </p:nvSpPr>
          <p:spPr>
            <a:xfrm>
              <a:off x="4143946" y="194129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0"/>
                  </a:moveTo>
                  <a:lnTo>
                    <a:pt x="12" y="165"/>
                  </a:lnTo>
                  <a:lnTo>
                    <a:pt x="50" y="469"/>
                  </a:lnTo>
                  <a:lnTo>
                    <a:pt x="63" y="596"/>
                  </a:lnTo>
                  <a:lnTo>
                    <a:pt x="88" y="825"/>
                  </a:lnTo>
                  <a:lnTo>
                    <a:pt x="114" y="977"/>
                  </a:lnTo>
                  <a:lnTo>
                    <a:pt x="139" y="1143"/>
                  </a:lnTo>
                  <a:lnTo>
                    <a:pt x="101" y="800"/>
                  </a:lnTo>
                  <a:lnTo>
                    <a:pt x="50" y="419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14">
              <a:extLst>
                <a:ext uri="{FF2B5EF4-FFF2-40B4-BE49-F238E27FC236}">
                  <a16:creationId xmlns:a16="http://schemas.microsoft.com/office/drawing/2014/main" id="{06DAEE91-539E-BC51-D9B5-BC9482BDFFDD}"/>
                </a:ext>
              </a:extLst>
            </p:cNvPr>
            <p:cNvSpPr/>
            <p:nvPr/>
          </p:nvSpPr>
          <p:spPr>
            <a:xfrm>
              <a:off x="4142079" y="192492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8" y="342"/>
                  </a:moveTo>
                  <a:lnTo>
                    <a:pt x="25" y="190"/>
                  </a:lnTo>
                  <a:lnTo>
                    <a:pt x="0" y="0"/>
                  </a:lnTo>
                  <a:lnTo>
                    <a:pt x="38" y="342"/>
                  </a:lnTo>
                  <a:close/>
                </a:path>
                <a:path w="635" h="635">
                  <a:moveTo>
                    <a:pt x="50" y="393"/>
                  </a:moveTo>
                  <a:close/>
                </a:path>
              </a:pathLst>
            </a:custGeom>
            <a:solidFill>
              <a:srgbClr val="88A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15">
              <a:extLst>
                <a:ext uri="{FF2B5EF4-FFF2-40B4-BE49-F238E27FC236}">
                  <a16:creationId xmlns:a16="http://schemas.microsoft.com/office/drawing/2014/main" id="{A7B2A894-9E29-B17A-74E4-3D72EDEADC30}"/>
                </a:ext>
              </a:extLst>
            </p:cNvPr>
            <p:cNvSpPr/>
            <p:nvPr/>
          </p:nvSpPr>
          <p:spPr>
            <a:xfrm>
              <a:off x="4134695" y="190751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0"/>
                  </a:moveTo>
                  <a:lnTo>
                    <a:pt x="647" y="1562"/>
                  </a:lnTo>
                  <a:lnTo>
                    <a:pt x="825" y="19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16">
              <a:extLst>
                <a:ext uri="{FF2B5EF4-FFF2-40B4-BE49-F238E27FC236}">
                  <a16:creationId xmlns:a16="http://schemas.microsoft.com/office/drawing/2014/main" id="{8B44043E-5CCD-6C95-E9B2-65963A161CE3}"/>
                </a:ext>
              </a:extLst>
            </p:cNvPr>
            <p:cNvSpPr/>
            <p:nvPr/>
          </p:nvSpPr>
          <p:spPr>
            <a:xfrm>
              <a:off x="4132558" y="190218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0"/>
                  </a:moveTo>
                  <a:lnTo>
                    <a:pt x="152" y="419"/>
                  </a:lnTo>
                  <a:lnTo>
                    <a:pt x="228" y="609"/>
                  </a:lnTo>
                  <a:lnTo>
                    <a:pt x="304" y="787"/>
                  </a:lnTo>
                  <a:lnTo>
                    <a:pt x="380" y="977"/>
                  </a:lnTo>
                  <a:lnTo>
                    <a:pt x="253" y="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A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17">
              <a:extLst>
                <a:ext uri="{FF2B5EF4-FFF2-40B4-BE49-F238E27FC236}">
                  <a16:creationId xmlns:a16="http://schemas.microsoft.com/office/drawing/2014/main" id="{0DB93431-BFCC-BD22-E12C-A385F9A4CEF4}"/>
                </a:ext>
              </a:extLst>
            </p:cNvPr>
            <p:cNvSpPr/>
            <p:nvPr/>
          </p:nvSpPr>
          <p:spPr>
            <a:xfrm>
              <a:off x="4207250" y="1797461"/>
              <a:ext cx="19050" cy="16510"/>
            </a:xfrm>
            <a:custGeom>
              <a:avLst/>
              <a:gdLst/>
              <a:ahLst/>
              <a:cxnLst/>
              <a:rect l="l" t="t" r="r" b="b"/>
              <a:pathLst>
                <a:path w="19050" h="16510">
                  <a:moveTo>
                    <a:pt x="16217" y="0"/>
                  </a:moveTo>
                  <a:lnTo>
                    <a:pt x="11518" y="1930"/>
                  </a:lnTo>
                  <a:lnTo>
                    <a:pt x="9144" y="2959"/>
                  </a:lnTo>
                  <a:lnTo>
                    <a:pt x="9182" y="4038"/>
                  </a:lnTo>
                  <a:lnTo>
                    <a:pt x="9182" y="7404"/>
                  </a:lnTo>
                  <a:lnTo>
                    <a:pt x="8102" y="10083"/>
                  </a:lnTo>
                  <a:lnTo>
                    <a:pt x="5854" y="11518"/>
                  </a:lnTo>
                  <a:lnTo>
                    <a:pt x="5346" y="11950"/>
                  </a:lnTo>
                  <a:lnTo>
                    <a:pt x="3149" y="12839"/>
                  </a:lnTo>
                  <a:lnTo>
                    <a:pt x="0" y="14046"/>
                  </a:lnTo>
                  <a:lnTo>
                    <a:pt x="609" y="14719"/>
                  </a:lnTo>
                  <a:lnTo>
                    <a:pt x="1193" y="15494"/>
                  </a:lnTo>
                  <a:lnTo>
                    <a:pt x="1714" y="16357"/>
                  </a:lnTo>
                  <a:lnTo>
                    <a:pt x="8585" y="15557"/>
                  </a:lnTo>
                  <a:lnTo>
                    <a:pt x="15049" y="14376"/>
                  </a:lnTo>
                  <a:lnTo>
                    <a:pt x="18834" y="13792"/>
                  </a:lnTo>
                  <a:lnTo>
                    <a:pt x="17043" y="10020"/>
                  </a:lnTo>
                  <a:lnTo>
                    <a:pt x="16179" y="5943"/>
                  </a:lnTo>
                  <a:lnTo>
                    <a:pt x="16192" y="520"/>
                  </a:lnTo>
                  <a:lnTo>
                    <a:pt x="16217" y="0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18">
              <a:extLst>
                <a:ext uri="{FF2B5EF4-FFF2-40B4-BE49-F238E27FC236}">
                  <a16:creationId xmlns:a16="http://schemas.microsoft.com/office/drawing/2014/main" id="{AA4F4190-9EE0-745D-EDD0-6E06DC62452F}"/>
                </a:ext>
              </a:extLst>
            </p:cNvPr>
            <p:cNvSpPr/>
            <p:nvPr/>
          </p:nvSpPr>
          <p:spPr>
            <a:xfrm>
              <a:off x="4223424" y="1781163"/>
              <a:ext cx="50165" cy="36195"/>
            </a:xfrm>
            <a:custGeom>
              <a:avLst/>
              <a:gdLst/>
              <a:ahLst/>
              <a:cxnLst/>
              <a:rect l="l" t="t" r="r" b="b"/>
              <a:pathLst>
                <a:path w="50164" h="36194">
                  <a:moveTo>
                    <a:pt x="49618" y="31686"/>
                  </a:moveTo>
                  <a:lnTo>
                    <a:pt x="43586" y="32791"/>
                  </a:lnTo>
                  <a:lnTo>
                    <a:pt x="40525" y="33451"/>
                  </a:lnTo>
                  <a:lnTo>
                    <a:pt x="41402" y="34086"/>
                  </a:lnTo>
                  <a:lnTo>
                    <a:pt x="42214" y="34937"/>
                  </a:lnTo>
                  <a:lnTo>
                    <a:pt x="42964" y="35953"/>
                  </a:lnTo>
                  <a:lnTo>
                    <a:pt x="47459" y="35572"/>
                  </a:lnTo>
                  <a:lnTo>
                    <a:pt x="48336" y="34569"/>
                  </a:lnTo>
                  <a:lnTo>
                    <a:pt x="49072" y="33248"/>
                  </a:lnTo>
                  <a:lnTo>
                    <a:pt x="49618" y="31686"/>
                  </a:lnTo>
                  <a:close/>
                </a:path>
                <a:path w="50164" h="36194">
                  <a:moveTo>
                    <a:pt x="49631" y="31673"/>
                  </a:moveTo>
                  <a:close/>
                </a:path>
                <a:path w="50164" h="36194">
                  <a:moveTo>
                    <a:pt x="34717" y="29692"/>
                  </a:moveTo>
                  <a:lnTo>
                    <a:pt x="5410" y="29692"/>
                  </a:lnTo>
                  <a:lnTo>
                    <a:pt x="8737" y="29946"/>
                  </a:lnTo>
                  <a:lnTo>
                    <a:pt x="11099" y="32092"/>
                  </a:lnTo>
                  <a:lnTo>
                    <a:pt x="12788" y="35483"/>
                  </a:lnTo>
                  <a:lnTo>
                    <a:pt x="24307" y="34480"/>
                  </a:lnTo>
                  <a:lnTo>
                    <a:pt x="35267" y="31965"/>
                  </a:lnTo>
                  <a:lnTo>
                    <a:pt x="37206" y="31965"/>
                  </a:lnTo>
                  <a:lnTo>
                    <a:pt x="34717" y="29692"/>
                  </a:lnTo>
                  <a:close/>
                </a:path>
                <a:path w="50164" h="36194">
                  <a:moveTo>
                    <a:pt x="37206" y="31965"/>
                  </a:moveTo>
                  <a:lnTo>
                    <a:pt x="35267" y="31965"/>
                  </a:lnTo>
                  <a:lnTo>
                    <a:pt x="37261" y="32118"/>
                  </a:lnTo>
                  <a:lnTo>
                    <a:pt x="37401" y="32143"/>
                  </a:lnTo>
                  <a:lnTo>
                    <a:pt x="37206" y="31965"/>
                  </a:lnTo>
                  <a:close/>
                </a:path>
                <a:path w="50164" h="36194">
                  <a:moveTo>
                    <a:pt x="26263" y="0"/>
                  </a:moveTo>
                  <a:lnTo>
                    <a:pt x="18478" y="3683"/>
                  </a:lnTo>
                  <a:lnTo>
                    <a:pt x="18161" y="6197"/>
                  </a:lnTo>
                  <a:lnTo>
                    <a:pt x="17183" y="8191"/>
                  </a:lnTo>
                  <a:lnTo>
                    <a:pt x="15570" y="9385"/>
                  </a:lnTo>
                  <a:lnTo>
                    <a:pt x="14605" y="10617"/>
                  </a:lnTo>
                  <a:lnTo>
                    <a:pt x="7899" y="13106"/>
                  </a:lnTo>
                  <a:lnTo>
                    <a:pt x="38" y="16294"/>
                  </a:lnTo>
                  <a:lnTo>
                    <a:pt x="0" y="22237"/>
                  </a:lnTo>
                  <a:lnTo>
                    <a:pt x="876" y="26314"/>
                  </a:lnTo>
                  <a:lnTo>
                    <a:pt x="2667" y="30086"/>
                  </a:lnTo>
                  <a:lnTo>
                    <a:pt x="4279" y="29832"/>
                  </a:lnTo>
                  <a:lnTo>
                    <a:pt x="5410" y="29692"/>
                  </a:lnTo>
                  <a:lnTo>
                    <a:pt x="34717" y="29692"/>
                  </a:lnTo>
                  <a:lnTo>
                    <a:pt x="31988" y="27201"/>
                  </a:lnTo>
                  <a:lnTo>
                    <a:pt x="28178" y="21663"/>
                  </a:lnTo>
                  <a:lnTo>
                    <a:pt x="25925" y="15548"/>
                  </a:lnTo>
                  <a:lnTo>
                    <a:pt x="25240" y="9385"/>
                  </a:lnTo>
                  <a:lnTo>
                    <a:pt x="25184" y="6057"/>
                  </a:lnTo>
                  <a:lnTo>
                    <a:pt x="25539" y="3098"/>
                  </a:lnTo>
                  <a:lnTo>
                    <a:pt x="26263" y="0"/>
                  </a:ln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19">
              <a:extLst>
                <a:ext uri="{FF2B5EF4-FFF2-40B4-BE49-F238E27FC236}">
                  <a16:creationId xmlns:a16="http://schemas.microsoft.com/office/drawing/2014/main" id="{45FE7CC3-4CF3-2907-B5D0-FB9CCFA699BE}"/>
                </a:ext>
              </a:extLst>
            </p:cNvPr>
            <p:cNvSpPr/>
            <p:nvPr/>
          </p:nvSpPr>
          <p:spPr>
            <a:xfrm>
              <a:off x="4248622" y="1764488"/>
              <a:ext cx="50800" cy="50165"/>
            </a:xfrm>
            <a:custGeom>
              <a:avLst/>
              <a:gdLst/>
              <a:ahLst/>
              <a:cxnLst/>
              <a:rect l="l" t="t" r="r" b="b"/>
              <a:pathLst>
                <a:path w="50800" h="50164">
                  <a:moveTo>
                    <a:pt x="31554" y="0"/>
                  </a:moveTo>
                  <a:lnTo>
                    <a:pt x="30513" y="12"/>
                  </a:lnTo>
                  <a:lnTo>
                    <a:pt x="29789" y="12"/>
                  </a:lnTo>
                  <a:lnTo>
                    <a:pt x="29078" y="139"/>
                  </a:lnTo>
                  <a:lnTo>
                    <a:pt x="14968" y="8889"/>
                  </a:lnTo>
                  <a:lnTo>
                    <a:pt x="14257" y="9969"/>
                  </a:lnTo>
                  <a:lnTo>
                    <a:pt x="13304" y="10794"/>
                  </a:lnTo>
                  <a:lnTo>
                    <a:pt x="12073" y="11480"/>
                  </a:lnTo>
                  <a:lnTo>
                    <a:pt x="1062" y="16675"/>
                  </a:lnTo>
                  <a:lnTo>
                    <a:pt x="350" y="19773"/>
                  </a:lnTo>
                  <a:lnTo>
                    <a:pt x="0" y="22593"/>
                  </a:lnTo>
                  <a:lnTo>
                    <a:pt x="63" y="26276"/>
                  </a:lnTo>
                  <a:lnTo>
                    <a:pt x="723" y="32222"/>
                  </a:lnTo>
                  <a:lnTo>
                    <a:pt x="2978" y="38333"/>
                  </a:lnTo>
                  <a:lnTo>
                    <a:pt x="6792" y="43870"/>
                  </a:lnTo>
                  <a:lnTo>
                    <a:pt x="12212" y="48818"/>
                  </a:lnTo>
                  <a:lnTo>
                    <a:pt x="13317" y="48971"/>
                  </a:lnTo>
                  <a:lnTo>
                    <a:pt x="14359" y="49428"/>
                  </a:lnTo>
                  <a:lnTo>
                    <a:pt x="15324" y="50126"/>
                  </a:lnTo>
                  <a:lnTo>
                    <a:pt x="18397" y="49466"/>
                  </a:lnTo>
                  <a:lnTo>
                    <a:pt x="28430" y="47637"/>
                  </a:lnTo>
                  <a:lnTo>
                    <a:pt x="38273" y="45999"/>
                  </a:lnTo>
                  <a:lnTo>
                    <a:pt x="41168" y="45453"/>
                  </a:lnTo>
                  <a:lnTo>
                    <a:pt x="43010" y="45059"/>
                  </a:lnTo>
                  <a:lnTo>
                    <a:pt x="43276" y="44970"/>
                  </a:lnTo>
                  <a:lnTo>
                    <a:pt x="43518" y="44919"/>
                  </a:lnTo>
                  <a:lnTo>
                    <a:pt x="50136" y="38404"/>
                  </a:lnTo>
                  <a:lnTo>
                    <a:pt x="36380" y="38404"/>
                  </a:lnTo>
                  <a:lnTo>
                    <a:pt x="31326" y="33248"/>
                  </a:lnTo>
                  <a:lnTo>
                    <a:pt x="27846" y="25514"/>
                  </a:lnTo>
                  <a:lnTo>
                    <a:pt x="26766" y="22593"/>
                  </a:lnTo>
                  <a:lnTo>
                    <a:pt x="26292" y="19773"/>
                  </a:lnTo>
                  <a:lnTo>
                    <a:pt x="26370" y="12801"/>
                  </a:lnTo>
                  <a:lnTo>
                    <a:pt x="27592" y="9753"/>
                  </a:lnTo>
                  <a:lnTo>
                    <a:pt x="29802" y="8648"/>
                  </a:lnTo>
                  <a:lnTo>
                    <a:pt x="33955" y="7619"/>
                  </a:lnTo>
                  <a:lnTo>
                    <a:pt x="42550" y="7619"/>
                  </a:lnTo>
                  <a:lnTo>
                    <a:pt x="39339" y="3416"/>
                  </a:lnTo>
                  <a:lnTo>
                    <a:pt x="33726" y="660"/>
                  </a:lnTo>
                  <a:lnTo>
                    <a:pt x="32621" y="215"/>
                  </a:lnTo>
                  <a:lnTo>
                    <a:pt x="31554" y="0"/>
                  </a:lnTo>
                  <a:close/>
                </a:path>
                <a:path w="50800" h="50164">
                  <a:moveTo>
                    <a:pt x="42550" y="7619"/>
                  </a:moveTo>
                  <a:lnTo>
                    <a:pt x="33955" y="7619"/>
                  </a:lnTo>
                  <a:lnTo>
                    <a:pt x="39695" y="12801"/>
                  </a:lnTo>
                  <a:lnTo>
                    <a:pt x="43569" y="23406"/>
                  </a:lnTo>
                  <a:lnTo>
                    <a:pt x="43923" y="25514"/>
                  </a:lnTo>
                  <a:lnTo>
                    <a:pt x="43944" y="33248"/>
                  </a:lnTo>
                  <a:lnTo>
                    <a:pt x="42730" y="36258"/>
                  </a:lnTo>
                  <a:lnTo>
                    <a:pt x="40533" y="37363"/>
                  </a:lnTo>
                  <a:lnTo>
                    <a:pt x="36380" y="38404"/>
                  </a:lnTo>
                  <a:lnTo>
                    <a:pt x="50136" y="38404"/>
                  </a:lnTo>
                  <a:lnTo>
                    <a:pt x="44180" y="9753"/>
                  </a:lnTo>
                  <a:lnTo>
                    <a:pt x="42550" y="7619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20">
              <a:extLst>
                <a:ext uri="{FF2B5EF4-FFF2-40B4-BE49-F238E27FC236}">
                  <a16:creationId xmlns:a16="http://schemas.microsoft.com/office/drawing/2014/main" id="{2E18A973-6B96-8DE5-F73C-15A5B0BD9789}"/>
                </a:ext>
              </a:extLst>
            </p:cNvPr>
            <p:cNvSpPr/>
            <p:nvPr/>
          </p:nvSpPr>
          <p:spPr>
            <a:xfrm>
              <a:off x="4274901" y="1772107"/>
              <a:ext cx="17780" cy="31115"/>
            </a:xfrm>
            <a:custGeom>
              <a:avLst/>
              <a:gdLst/>
              <a:ahLst/>
              <a:cxnLst/>
              <a:rect l="l" t="t" r="r" b="b"/>
              <a:pathLst>
                <a:path w="17779" h="31114">
                  <a:moveTo>
                    <a:pt x="7670" y="0"/>
                  </a:moveTo>
                  <a:lnTo>
                    <a:pt x="3517" y="1028"/>
                  </a:lnTo>
                  <a:lnTo>
                    <a:pt x="1320" y="2133"/>
                  </a:lnTo>
                  <a:lnTo>
                    <a:pt x="0" y="5410"/>
                  </a:lnTo>
                  <a:lnTo>
                    <a:pt x="0" y="12103"/>
                  </a:lnTo>
                  <a:lnTo>
                    <a:pt x="495" y="14973"/>
                  </a:lnTo>
                  <a:lnTo>
                    <a:pt x="1562" y="17894"/>
                  </a:lnTo>
                  <a:lnTo>
                    <a:pt x="5041" y="25628"/>
                  </a:lnTo>
                  <a:lnTo>
                    <a:pt x="10096" y="30784"/>
                  </a:lnTo>
                  <a:lnTo>
                    <a:pt x="14249" y="29743"/>
                  </a:lnTo>
                  <a:lnTo>
                    <a:pt x="16459" y="28638"/>
                  </a:lnTo>
                  <a:lnTo>
                    <a:pt x="17767" y="25361"/>
                  </a:lnTo>
                  <a:lnTo>
                    <a:pt x="17767" y="21183"/>
                  </a:lnTo>
                  <a:lnTo>
                    <a:pt x="17767" y="18656"/>
                  </a:lnTo>
                  <a:lnTo>
                    <a:pt x="17284" y="15786"/>
                  </a:lnTo>
                  <a:lnTo>
                    <a:pt x="13411" y="5181"/>
                  </a:lnTo>
                  <a:lnTo>
                    <a:pt x="7670" y="0"/>
                  </a:lnTo>
                  <a:close/>
                </a:path>
              </a:pathLst>
            </a:custGeom>
            <a:solidFill>
              <a:srgbClr val="004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621">
              <a:extLst>
                <a:ext uri="{FF2B5EF4-FFF2-40B4-BE49-F238E27FC236}">
                  <a16:creationId xmlns:a16="http://schemas.microsoft.com/office/drawing/2014/main" id="{22646722-8156-1180-9773-9DAE4122C48C}"/>
                </a:ext>
              </a:extLst>
            </p:cNvPr>
            <p:cNvSpPr/>
            <p:nvPr/>
          </p:nvSpPr>
          <p:spPr>
            <a:xfrm>
              <a:off x="4140192" y="191552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749" y="939"/>
                  </a:lnTo>
                  <a:lnTo>
                    <a:pt x="647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622">
              <a:extLst>
                <a:ext uri="{FF2B5EF4-FFF2-40B4-BE49-F238E27FC236}">
                  <a16:creationId xmlns:a16="http://schemas.microsoft.com/office/drawing/2014/main" id="{70B2D136-6591-DA85-33E4-459E62AF8224}"/>
                </a:ext>
              </a:extLst>
            </p:cNvPr>
            <p:cNvSpPr/>
            <p:nvPr/>
          </p:nvSpPr>
          <p:spPr>
            <a:xfrm>
              <a:off x="4140843" y="1915802"/>
              <a:ext cx="49530" cy="33655"/>
            </a:xfrm>
            <a:custGeom>
              <a:avLst/>
              <a:gdLst/>
              <a:ahLst/>
              <a:cxnLst/>
              <a:rect l="l" t="t" r="r" b="b"/>
              <a:pathLst>
                <a:path w="49529" h="33655">
                  <a:moveTo>
                    <a:pt x="44996" y="11315"/>
                  </a:moveTo>
                  <a:lnTo>
                    <a:pt x="44348" y="11976"/>
                  </a:lnTo>
                  <a:lnTo>
                    <a:pt x="43662" y="12636"/>
                  </a:lnTo>
                  <a:lnTo>
                    <a:pt x="42951" y="13271"/>
                  </a:lnTo>
                  <a:lnTo>
                    <a:pt x="43357" y="13423"/>
                  </a:lnTo>
                  <a:lnTo>
                    <a:pt x="44640" y="16548"/>
                  </a:lnTo>
                  <a:lnTo>
                    <a:pt x="46037" y="19723"/>
                  </a:lnTo>
                  <a:lnTo>
                    <a:pt x="47421" y="22758"/>
                  </a:lnTo>
                  <a:lnTo>
                    <a:pt x="48590" y="21132"/>
                  </a:lnTo>
                  <a:lnTo>
                    <a:pt x="49301" y="19507"/>
                  </a:lnTo>
                  <a:lnTo>
                    <a:pt x="49428" y="17932"/>
                  </a:lnTo>
                  <a:lnTo>
                    <a:pt x="48831" y="17538"/>
                  </a:lnTo>
                  <a:lnTo>
                    <a:pt x="48310" y="17068"/>
                  </a:lnTo>
                  <a:lnTo>
                    <a:pt x="47904" y="16497"/>
                  </a:lnTo>
                  <a:lnTo>
                    <a:pt x="47472" y="16002"/>
                  </a:lnTo>
                  <a:lnTo>
                    <a:pt x="46431" y="14097"/>
                  </a:lnTo>
                  <a:lnTo>
                    <a:pt x="44996" y="11315"/>
                  </a:lnTo>
                  <a:close/>
                </a:path>
                <a:path w="49529" h="33655">
                  <a:moveTo>
                    <a:pt x="0" y="0"/>
                  </a:moveTo>
                  <a:lnTo>
                    <a:pt x="1828" y="13957"/>
                  </a:lnTo>
                  <a:lnTo>
                    <a:pt x="3289" y="27025"/>
                  </a:lnTo>
                  <a:lnTo>
                    <a:pt x="3581" y="28448"/>
                  </a:lnTo>
                  <a:lnTo>
                    <a:pt x="8597" y="33108"/>
                  </a:lnTo>
                  <a:lnTo>
                    <a:pt x="7810" y="26377"/>
                  </a:lnTo>
                  <a:lnTo>
                    <a:pt x="7264" y="22910"/>
                  </a:lnTo>
                  <a:lnTo>
                    <a:pt x="8000" y="22034"/>
                  </a:lnTo>
                  <a:lnTo>
                    <a:pt x="8762" y="21209"/>
                  </a:lnTo>
                  <a:lnTo>
                    <a:pt x="9537" y="20434"/>
                  </a:lnTo>
                  <a:lnTo>
                    <a:pt x="8597" y="18757"/>
                  </a:lnTo>
                  <a:lnTo>
                    <a:pt x="5867" y="10388"/>
                  </a:lnTo>
                  <a:lnTo>
                    <a:pt x="2374" y="635"/>
                  </a:lnTo>
                  <a:lnTo>
                    <a:pt x="1511" y="495"/>
                  </a:lnTo>
                  <a:lnTo>
                    <a:pt x="723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623">
              <a:extLst>
                <a:ext uri="{FF2B5EF4-FFF2-40B4-BE49-F238E27FC236}">
                  <a16:creationId xmlns:a16="http://schemas.microsoft.com/office/drawing/2014/main" id="{0B565C16-E090-3F1E-D69B-977D29B298A6}"/>
                </a:ext>
              </a:extLst>
            </p:cNvPr>
            <p:cNvSpPr/>
            <p:nvPr/>
          </p:nvSpPr>
          <p:spPr>
            <a:xfrm>
              <a:off x="4148179" y="1929081"/>
              <a:ext cx="49530" cy="47625"/>
            </a:xfrm>
            <a:custGeom>
              <a:avLst/>
              <a:gdLst/>
              <a:ahLst/>
              <a:cxnLst/>
              <a:rect l="l" t="t" r="r" b="b"/>
              <a:pathLst>
                <a:path w="49529" h="47625">
                  <a:moveTo>
                    <a:pt x="2198" y="7150"/>
                  </a:moveTo>
                  <a:lnTo>
                    <a:pt x="1423" y="7937"/>
                  </a:lnTo>
                  <a:lnTo>
                    <a:pt x="674" y="8762"/>
                  </a:lnTo>
                  <a:lnTo>
                    <a:pt x="66" y="9474"/>
                  </a:lnTo>
                  <a:lnTo>
                    <a:pt x="0" y="10104"/>
                  </a:lnTo>
                  <a:lnTo>
                    <a:pt x="483" y="13106"/>
                  </a:lnTo>
                  <a:lnTo>
                    <a:pt x="915" y="16560"/>
                  </a:lnTo>
                  <a:lnTo>
                    <a:pt x="1258" y="19837"/>
                  </a:lnTo>
                  <a:lnTo>
                    <a:pt x="1334" y="20370"/>
                  </a:lnTo>
                  <a:lnTo>
                    <a:pt x="1537" y="22529"/>
                  </a:lnTo>
                  <a:lnTo>
                    <a:pt x="1601" y="23012"/>
                  </a:lnTo>
                  <a:lnTo>
                    <a:pt x="1918" y="26619"/>
                  </a:lnTo>
                  <a:lnTo>
                    <a:pt x="2833" y="39141"/>
                  </a:lnTo>
                  <a:lnTo>
                    <a:pt x="2998" y="40322"/>
                  </a:lnTo>
                  <a:lnTo>
                    <a:pt x="17514" y="47282"/>
                  </a:lnTo>
                  <a:lnTo>
                    <a:pt x="20219" y="47269"/>
                  </a:lnTo>
                  <a:lnTo>
                    <a:pt x="39924" y="41363"/>
                  </a:lnTo>
                  <a:lnTo>
                    <a:pt x="15533" y="41363"/>
                  </a:lnTo>
                  <a:lnTo>
                    <a:pt x="11494" y="39865"/>
                  </a:lnTo>
                  <a:lnTo>
                    <a:pt x="10694" y="36677"/>
                  </a:lnTo>
                  <a:lnTo>
                    <a:pt x="10656" y="32092"/>
                  </a:lnTo>
                  <a:lnTo>
                    <a:pt x="16193" y="27673"/>
                  </a:lnTo>
                  <a:lnTo>
                    <a:pt x="23877" y="25768"/>
                  </a:lnTo>
                  <a:lnTo>
                    <a:pt x="26379" y="25057"/>
                  </a:lnTo>
                  <a:lnTo>
                    <a:pt x="28868" y="24726"/>
                  </a:lnTo>
                  <a:lnTo>
                    <a:pt x="47295" y="24726"/>
                  </a:lnTo>
                  <a:lnTo>
                    <a:pt x="44978" y="19837"/>
                  </a:lnTo>
                  <a:lnTo>
                    <a:pt x="43371" y="16548"/>
                  </a:lnTo>
                  <a:lnTo>
                    <a:pt x="40634" y="10661"/>
                  </a:lnTo>
                  <a:lnTo>
                    <a:pt x="12407" y="10661"/>
                  </a:lnTo>
                  <a:lnTo>
                    <a:pt x="6047" y="10104"/>
                  </a:lnTo>
                  <a:lnTo>
                    <a:pt x="2198" y="7150"/>
                  </a:lnTo>
                  <a:close/>
                </a:path>
                <a:path w="49529" h="47625">
                  <a:moveTo>
                    <a:pt x="47295" y="24726"/>
                  </a:moveTo>
                  <a:lnTo>
                    <a:pt x="28868" y="24726"/>
                  </a:lnTo>
                  <a:lnTo>
                    <a:pt x="35700" y="24752"/>
                  </a:lnTo>
                  <a:lnTo>
                    <a:pt x="39256" y="26225"/>
                  </a:lnTo>
                  <a:lnTo>
                    <a:pt x="40028" y="29311"/>
                  </a:lnTo>
                  <a:lnTo>
                    <a:pt x="40095" y="34023"/>
                  </a:lnTo>
                  <a:lnTo>
                    <a:pt x="35154" y="38404"/>
                  </a:lnTo>
                  <a:lnTo>
                    <a:pt x="27534" y="40322"/>
                  </a:lnTo>
                  <a:lnTo>
                    <a:pt x="25147" y="40982"/>
                  </a:lnTo>
                  <a:lnTo>
                    <a:pt x="22708" y="41325"/>
                  </a:lnTo>
                  <a:lnTo>
                    <a:pt x="15533" y="41363"/>
                  </a:lnTo>
                  <a:lnTo>
                    <a:pt x="39924" y="41363"/>
                  </a:lnTo>
                  <a:lnTo>
                    <a:pt x="41111" y="40678"/>
                  </a:lnTo>
                  <a:lnTo>
                    <a:pt x="45048" y="37325"/>
                  </a:lnTo>
                  <a:lnTo>
                    <a:pt x="47575" y="34886"/>
                  </a:lnTo>
                  <a:lnTo>
                    <a:pt x="49035" y="32283"/>
                  </a:lnTo>
                  <a:lnTo>
                    <a:pt x="48972" y="28816"/>
                  </a:lnTo>
                  <a:lnTo>
                    <a:pt x="48858" y="28333"/>
                  </a:lnTo>
                  <a:lnTo>
                    <a:pt x="48005" y="26225"/>
                  </a:lnTo>
                  <a:lnTo>
                    <a:pt x="47295" y="24726"/>
                  </a:lnTo>
                  <a:close/>
                </a:path>
                <a:path w="49529" h="47625">
                  <a:moveTo>
                    <a:pt x="35611" y="0"/>
                  </a:moveTo>
                  <a:lnTo>
                    <a:pt x="12407" y="10661"/>
                  </a:lnTo>
                  <a:lnTo>
                    <a:pt x="40634" y="10661"/>
                  </a:lnTo>
                  <a:lnTo>
                    <a:pt x="38698" y="6438"/>
                  </a:lnTo>
                  <a:lnTo>
                    <a:pt x="37301" y="3263"/>
                  </a:lnTo>
                  <a:lnTo>
                    <a:pt x="36031" y="152"/>
                  </a:lnTo>
                  <a:lnTo>
                    <a:pt x="35611" y="0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624">
              <a:extLst>
                <a:ext uri="{FF2B5EF4-FFF2-40B4-BE49-F238E27FC236}">
                  <a16:creationId xmlns:a16="http://schemas.microsoft.com/office/drawing/2014/main" id="{4ACA8ED5-82B7-89E8-FE92-79FDCC6F7950}"/>
                </a:ext>
              </a:extLst>
            </p:cNvPr>
            <p:cNvSpPr/>
            <p:nvPr/>
          </p:nvSpPr>
          <p:spPr>
            <a:xfrm>
              <a:off x="4158844" y="1953805"/>
              <a:ext cx="29845" cy="17145"/>
            </a:xfrm>
            <a:custGeom>
              <a:avLst/>
              <a:gdLst/>
              <a:ahLst/>
              <a:cxnLst/>
              <a:rect l="l" t="t" r="r" b="b"/>
              <a:pathLst>
                <a:path w="29845" h="17144">
                  <a:moveTo>
                    <a:pt x="25031" y="25"/>
                  </a:moveTo>
                  <a:lnTo>
                    <a:pt x="18199" y="0"/>
                  </a:lnTo>
                  <a:lnTo>
                    <a:pt x="15722" y="342"/>
                  </a:lnTo>
                  <a:lnTo>
                    <a:pt x="13208" y="1041"/>
                  </a:lnTo>
                  <a:lnTo>
                    <a:pt x="5524" y="2959"/>
                  </a:lnTo>
                  <a:lnTo>
                    <a:pt x="0" y="7365"/>
                  </a:lnTo>
                  <a:lnTo>
                    <a:pt x="0" y="11620"/>
                  </a:lnTo>
                  <a:lnTo>
                    <a:pt x="114" y="12280"/>
                  </a:lnTo>
                  <a:lnTo>
                    <a:pt x="825" y="15138"/>
                  </a:lnTo>
                  <a:lnTo>
                    <a:pt x="4864" y="16636"/>
                  </a:lnTo>
                  <a:lnTo>
                    <a:pt x="12052" y="16598"/>
                  </a:lnTo>
                  <a:lnTo>
                    <a:pt x="14478" y="16268"/>
                  </a:lnTo>
                  <a:lnTo>
                    <a:pt x="16878" y="15595"/>
                  </a:lnTo>
                  <a:lnTo>
                    <a:pt x="24485" y="13677"/>
                  </a:lnTo>
                  <a:lnTo>
                    <a:pt x="29425" y="9296"/>
                  </a:lnTo>
                  <a:lnTo>
                    <a:pt x="29425" y="5384"/>
                  </a:lnTo>
                  <a:lnTo>
                    <a:pt x="29387" y="4648"/>
                  </a:lnTo>
                  <a:lnTo>
                    <a:pt x="28600" y="1511"/>
                  </a:lnTo>
                  <a:lnTo>
                    <a:pt x="25031" y="25"/>
                  </a:lnTo>
                  <a:close/>
                </a:path>
              </a:pathLst>
            </a:custGeom>
            <a:solidFill>
              <a:srgbClr val="004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625">
              <a:extLst>
                <a:ext uri="{FF2B5EF4-FFF2-40B4-BE49-F238E27FC236}">
                  <a16:creationId xmlns:a16="http://schemas.microsoft.com/office/drawing/2014/main" id="{DD4F4979-2D78-F986-CCCF-6B2315002AFF}"/>
                </a:ext>
              </a:extLst>
            </p:cNvPr>
            <p:cNvSpPr/>
            <p:nvPr/>
          </p:nvSpPr>
          <p:spPr>
            <a:xfrm>
              <a:off x="4178026" y="1888764"/>
              <a:ext cx="5715" cy="8255"/>
            </a:xfrm>
            <a:custGeom>
              <a:avLst/>
              <a:gdLst/>
              <a:ahLst/>
              <a:cxnLst/>
              <a:rect l="l" t="t" r="r" b="b"/>
              <a:pathLst>
                <a:path w="5714" h="8255">
                  <a:moveTo>
                    <a:pt x="3568" y="0"/>
                  </a:moveTo>
                  <a:lnTo>
                    <a:pt x="2400" y="634"/>
                  </a:lnTo>
                  <a:lnTo>
                    <a:pt x="1257" y="1104"/>
                  </a:lnTo>
                  <a:lnTo>
                    <a:pt x="152" y="1358"/>
                  </a:lnTo>
                  <a:lnTo>
                    <a:pt x="520" y="2184"/>
                  </a:lnTo>
                  <a:lnTo>
                    <a:pt x="685" y="3073"/>
                  </a:lnTo>
                  <a:lnTo>
                    <a:pt x="685" y="5105"/>
                  </a:lnTo>
                  <a:lnTo>
                    <a:pt x="444" y="6273"/>
                  </a:lnTo>
                  <a:lnTo>
                    <a:pt x="0" y="7480"/>
                  </a:lnTo>
                  <a:lnTo>
                    <a:pt x="228" y="7772"/>
                  </a:lnTo>
                  <a:lnTo>
                    <a:pt x="342" y="7899"/>
                  </a:lnTo>
                  <a:lnTo>
                    <a:pt x="1866" y="5524"/>
                  </a:lnTo>
                  <a:lnTo>
                    <a:pt x="3619" y="3428"/>
                  </a:lnTo>
                  <a:lnTo>
                    <a:pt x="5575" y="1650"/>
                  </a:lnTo>
                  <a:lnTo>
                    <a:pt x="4254" y="546"/>
                  </a:lnTo>
                  <a:lnTo>
                    <a:pt x="3568" y="0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26">
              <a:extLst>
                <a:ext uri="{FF2B5EF4-FFF2-40B4-BE49-F238E27FC236}">
                  <a16:creationId xmlns:a16="http://schemas.microsoft.com/office/drawing/2014/main" id="{71D14220-3A6D-3B64-F82B-3AEDF237F18A}"/>
                </a:ext>
              </a:extLst>
            </p:cNvPr>
            <p:cNvSpPr/>
            <p:nvPr/>
          </p:nvSpPr>
          <p:spPr>
            <a:xfrm>
              <a:off x="4178374" y="1890416"/>
              <a:ext cx="33655" cy="45085"/>
            </a:xfrm>
            <a:custGeom>
              <a:avLst/>
              <a:gdLst/>
              <a:ahLst/>
              <a:cxnLst/>
              <a:rect l="l" t="t" r="r" b="b"/>
              <a:pathLst>
                <a:path w="33654" h="45085">
                  <a:moveTo>
                    <a:pt x="16014" y="43294"/>
                  </a:moveTo>
                  <a:lnTo>
                    <a:pt x="11899" y="43294"/>
                  </a:lnTo>
                  <a:lnTo>
                    <a:pt x="13169" y="44132"/>
                  </a:lnTo>
                  <a:lnTo>
                    <a:pt x="14795" y="44577"/>
                  </a:lnTo>
                  <a:lnTo>
                    <a:pt x="16687" y="44678"/>
                  </a:lnTo>
                  <a:lnTo>
                    <a:pt x="16014" y="43294"/>
                  </a:lnTo>
                  <a:close/>
                </a:path>
                <a:path w="33654" h="45085">
                  <a:moveTo>
                    <a:pt x="5232" y="0"/>
                  </a:moveTo>
                  <a:lnTo>
                    <a:pt x="3263" y="1778"/>
                  </a:lnTo>
                  <a:lnTo>
                    <a:pt x="1523" y="3860"/>
                  </a:lnTo>
                  <a:lnTo>
                    <a:pt x="0" y="6248"/>
                  </a:lnTo>
                  <a:lnTo>
                    <a:pt x="6451" y="14224"/>
                  </a:lnTo>
                  <a:lnTo>
                    <a:pt x="12166" y="20599"/>
                  </a:lnTo>
                  <a:lnTo>
                    <a:pt x="12598" y="21653"/>
                  </a:lnTo>
                  <a:lnTo>
                    <a:pt x="13258" y="22707"/>
                  </a:lnTo>
                  <a:lnTo>
                    <a:pt x="13576" y="23888"/>
                  </a:lnTo>
                  <a:lnTo>
                    <a:pt x="13576" y="28638"/>
                  </a:lnTo>
                  <a:lnTo>
                    <a:pt x="11264" y="32766"/>
                  </a:lnTo>
                  <a:lnTo>
                    <a:pt x="7467" y="36703"/>
                  </a:lnTo>
                  <a:lnTo>
                    <a:pt x="8902" y="39484"/>
                  </a:lnTo>
                  <a:lnTo>
                    <a:pt x="9944" y="41389"/>
                  </a:lnTo>
                  <a:lnTo>
                    <a:pt x="10375" y="41884"/>
                  </a:lnTo>
                  <a:lnTo>
                    <a:pt x="10782" y="42456"/>
                  </a:lnTo>
                  <a:lnTo>
                    <a:pt x="11302" y="42926"/>
                  </a:lnTo>
                  <a:lnTo>
                    <a:pt x="11899" y="43319"/>
                  </a:lnTo>
                  <a:lnTo>
                    <a:pt x="16014" y="43294"/>
                  </a:lnTo>
                  <a:lnTo>
                    <a:pt x="15278" y="41783"/>
                  </a:lnTo>
                  <a:lnTo>
                    <a:pt x="13754" y="38785"/>
                  </a:lnTo>
                  <a:lnTo>
                    <a:pt x="12179" y="35902"/>
                  </a:lnTo>
                  <a:lnTo>
                    <a:pt x="15825" y="28113"/>
                  </a:lnTo>
                  <a:lnTo>
                    <a:pt x="20612" y="22002"/>
                  </a:lnTo>
                  <a:lnTo>
                    <a:pt x="26541" y="17568"/>
                  </a:lnTo>
                  <a:lnTo>
                    <a:pt x="33616" y="14808"/>
                  </a:lnTo>
                  <a:lnTo>
                    <a:pt x="31462" y="13004"/>
                  </a:lnTo>
                  <a:lnTo>
                    <a:pt x="21374" y="13004"/>
                  </a:lnTo>
                  <a:lnTo>
                    <a:pt x="18757" y="11912"/>
                  </a:lnTo>
                  <a:lnTo>
                    <a:pt x="17487" y="10896"/>
                  </a:lnTo>
                  <a:lnTo>
                    <a:pt x="12001" y="5651"/>
                  </a:lnTo>
                  <a:lnTo>
                    <a:pt x="5232" y="0"/>
                  </a:lnTo>
                  <a:close/>
                </a:path>
                <a:path w="33654" h="45085">
                  <a:moveTo>
                    <a:pt x="27965" y="10185"/>
                  </a:moveTo>
                  <a:lnTo>
                    <a:pt x="24637" y="12306"/>
                  </a:lnTo>
                  <a:lnTo>
                    <a:pt x="21374" y="13004"/>
                  </a:lnTo>
                  <a:lnTo>
                    <a:pt x="31462" y="13004"/>
                  </a:lnTo>
                  <a:lnTo>
                    <a:pt x="29883" y="11709"/>
                  </a:lnTo>
                  <a:lnTo>
                    <a:pt x="27965" y="10185"/>
                  </a:ln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627">
              <a:extLst>
                <a:ext uri="{FF2B5EF4-FFF2-40B4-BE49-F238E27FC236}">
                  <a16:creationId xmlns:a16="http://schemas.microsoft.com/office/drawing/2014/main" id="{996A02A0-14EC-E739-1E36-AFB33FD4BD14}"/>
                </a:ext>
              </a:extLst>
            </p:cNvPr>
            <p:cNvSpPr/>
            <p:nvPr/>
          </p:nvSpPr>
          <p:spPr>
            <a:xfrm>
              <a:off x="4190622" y="1905219"/>
              <a:ext cx="53340" cy="52069"/>
            </a:xfrm>
            <a:custGeom>
              <a:avLst/>
              <a:gdLst/>
              <a:ahLst/>
              <a:cxnLst/>
              <a:rect l="l" t="t" r="r" b="b"/>
              <a:pathLst>
                <a:path w="53339" h="52069">
                  <a:moveTo>
                    <a:pt x="21372" y="0"/>
                  </a:moveTo>
                  <a:lnTo>
                    <a:pt x="14297" y="2760"/>
                  </a:lnTo>
                  <a:lnTo>
                    <a:pt x="8367" y="7194"/>
                  </a:lnTo>
                  <a:lnTo>
                    <a:pt x="3580" y="13305"/>
                  </a:lnTo>
                  <a:lnTo>
                    <a:pt x="0" y="20955"/>
                  </a:lnTo>
                  <a:lnTo>
                    <a:pt x="45" y="21297"/>
                  </a:lnTo>
                  <a:lnTo>
                    <a:pt x="1612" y="24180"/>
                  </a:lnTo>
                  <a:lnTo>
                    <a:pt x="3033" y="26987"/>
                  </a:lnTo>
                  <a:lnTo>
                    <a:pt x="6906" y="34988"/>
                  </a:lnTo>
                  <a:lnTo>
                    <a:pt x="12393" y="46748"/>
                  </a:lnTo>
                  <a:lnTo>
                    <a:pt x="12723" y="47396"/>
                  </a:lnTo>
                  <a:lnTo>
                    <a:pt x="20292" y="51498"/>
                  </a:lnTo>
                  <a:lnTo>
                    <a:pt x="21169" y="51498"/>
                  </a:lnTo>
                  <a:lnTo>
                    <a:pt x="37568" y="45897"/>
                  </a:lnTo>
                  <a:lnTo>
                    <a:pt x="21842" y="45897"/>
                  </a:lnTo>
                  <a:lnTo>
                    <a:pt x="19403" y="42291"/>
                  </a:lnTo>
                  <a:lnTo>
                    <a:pt x="18895" y="41694"/>
                  </a:lnTo>
                  <a:lnTo>
                    <a:pt x="18721" y="41135"/>
                  </a:lnTo>
                  <a:lnTo>
                    <a:pt x="18763" y="36372"/>
                  </a:lnTo>
                  <a:lnTo>
                    <a:pt x="22197" y="31191"/>
                  </a:lnTo>
                  <a:lnTo>
                    <a:pt x="27366" y="27266"/>
                  </a:lnTo>
                  <a:lnTo>
                    <a:pt x="33805" y="22999"/>
                  </a:lnTo>
                  <a:lnTo>
                    <a:pt x="41387" y="21526"/>
                  </a:lnTo>
                  <a:lnTo>
                    <a:pt x="51988" y="21526"/>
                  </a:lnTo>
                  <a:lnTo>
                    <a:pt x="51877" y="21297"/>
                  </a:lnTo>
                  <a:lnTo>
                    <a:pt x="51661" y="20955"/>
                  </a:lnTo>
                  <a:lnTo>
                    <a:pt x="48562" y="17805"/>
                  </a:lnTo>
                  <a:lnTo>
                    <a:pt x="43782" y="13017"/>
                  </a:lnTo>
                  <a:lnTo>
                    <a:pt x="42760" y="12293"/>
                  </a:lnTo>
                  <a:lnTo>
                    <a:pt x="36396" y="12293"/>
                  </a:lnTo>
                  <a:lnTo>
                    <a:pt x="34669" y="11493"/>
                  </a:lnTo>
                  <a:lnTo>
                    <a:pt x="33437" y="10515"/>
                  </a:lnTo>
                  <a:lnTo>
                    <a:pt x="27912" y="5486"/>
                  </a:lnTo>
                  <a:lnTo>
                    <a:pt x="21372" y="0"/>
                  </a:lnTo>
                  <a:close/>
                </a:path>
                <a:path w="53339" h="52069">
                  <a:moveTo>
                    <a:pt x="51988" y="21526"/>
                  </a:moveTo>
                  <a:lnTo>
                    <a:pt x="41387" y="21526"/>
                  </a:lnTo>
                  <a:lnTo>
                    <a:pt x="43838" y="25107"/>
                  </a:lnTo>
                  <a:lnTo>
                    <a:pt x="44397" y="25768"/>
                  </a:lnTo>
                  <a:lnTo>
                    <a:pt x="44664" y="26644"/>
                  </a:lnTo>
                  <a:lnTo>
                    <a:pt x="21842" y="45897"/>
                  </a:lnTo>
                  <a:lnTo>
                    <a:pt x="37568" y="45897"/>
                  </a:lnTo>
                  <a:lnTo>
                    <a:pt x="52842" y="27914"/>
                  </a:lnTo>
                  <a:lnTo>
                    <a:pt x="52805" y="23977"/>
                  </a:lnTo>
                  <a:lnTo>
                    <a:pt x="52639" y="23075"/>
                  </a:lnTo>
                  <a:lnTo>
                    <a:pt x="51988" y="21526"/>
                  </a:lnTo>
                  <a:close/>
                </a:path>
                <a:path w="53339" h="52069">
                  <a:moveTo>
                    <a:pt x="43782" y="13017"/>
                  </a:moveTo>
                  <a:close/>
                </a:path>
                <a:path w="53339" h="52069">
                  <a:moveTo>
                    <a:pt x="41057" y="11087"/>
                  </a:moveTo>
                  <a:lnTo>
                    <a:pt x="38631" y="12103"/>
                  </a:lnTo>
                  <a:lnTo>
                    <a:pt x="36396" y="12293"/>
                  </a:lnTo>
                  <a:lnTo>
                    <a:pt x="42760" y="12293"/>
                  </a:lnTo>
                  <a:lnTo>
                    <a:pt x="41057" y="11087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628">
              <a:extLst>
                <a:ext uri="{FF2B5EF4-FFF2-40B4-BE49-F238E27FC236}">
                  <a16:creationId xmlns:a16="http://schemas.microsoft.com/office/drawing/2014/main" id="{FA61B379-D456-0DBF-51A0-098EBB6D88E7}"/>
                </a:ext>
              </a:extLst>
            </p:cNvPr>
            <p:cNvSpPr/>
            <p:nvPr/>
          </p:nvSpPr>
          <p:spPr>
            <a:xfrm>
              <a:off x="4209271" y="1926741"/>
              <a:ext cx="26034" cy="24765"/>
            </a:xfrm>
            <a:custGeom>
              <a:avLst/>
              <a:gdLst/>
              <a:ahLst/>
              <a:cxnLst/>
              <a:rect l="l" t="t" r="r" b="b"/>
              <a:pathLst>
                <a:path w="26035" h="24764">
                  <a:moveTo>
                    <a:pt x="22745" y="0"/>
                  </a:moveTo>
                  <a:lnTo>
                    <a:pt x="15151" y="1473"/>
                  </a:lnTo>
                  <a:lnTo>
                    <a:pt x="8712" y="5740"/>
                  </a:lnTo>
                  <a:lnTo>
                    <a:pt x="3543" y="9677"/>
                  </a:lnTo>
                  <a:lnTo>
                    <a:pt x="0" y="15011"/>
                  </a:lnTo>
                  <a:lnTo>
                    <a:pt x="0" y="19392"/>
                  </a:lnTo>
                  <a:lnTo>
                    <a:pt x="241" y="20180"/>
                  </a:lnTo>
                  <a:lnTo>
                    <a:pt x="749" y="20777"/>
                  </a:lnTo>
                  <a:lnTo>
                    <a:pt x="3200" y="24383"/>
                  </a:lnTo>
                  <a:lnTo>
                    <a:pt x="10794" y="22910"/>
                  </a:lnTo>
                  <a:lnTo>
                    <a:pt x="17246" y="18630"/>
                  </a:lnTo>
                  <a:lnTo>
                    <a:pt x="22796" y="14846"/>
                  </a:lnTo>
                  <a:lnTo>
                    <a:pt x="26022" y="9639"/>
                  </a:lnTo>
                  <a:lnTo>
                    <a:pt x="26022" y="6134"/>
                  </a:lnTo>
                  <a:lnTo>
                    <a:pt x="26022" y="5118"/>
                  </a:lnTo>
                  <a:lnTo>
                    <a:pt x="25755" y="4241"/>
                  </a:lnTo>
                  <a:lnTo>
                    <a:pt x="25184" y="3581"/>
                  </a:lnTo>
                  <a:lnTo>
                    <a:pt x="22745" y="0"/>
                  </a:lnTo>
                  <a:close/>
                </a:path>
              </a:pathLst>
            </a:custGeom>
            <a:solidFill>
              <a:srgbClr val="004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629">
              <a:extLst>
                <a:ext uri="{FF2B5EF4-FFF2-40B4-BE49-F238E27FC236}">
                  <a16:creationId xmlns:a16="http://schemas.microsoft.com/office/drawing/2014/main" id="{243E1D21-BC75-8186-D341-3F99D11CC541}"/>
                </a:ext>
              </a:extLst>
            </p:cNvPr>
            <p:cNvSpPr/>
            <p:nvPr/>
          </p:nvSpPr>
          <p:spPr>
            <a:xfrm>
              <a:off x="4246935" y="1857701"/>
              <a:ext cx="43180" cy="36830"/>
            </a:xfrm>
            <a:custGeom>
              <a:avLst/>
              <a:gdLst/>
              <a:ahLst/>
              <a:cxnLst/>
              <a:rect l="l" t="t" r="r" b="b"/>
              <a:pathLst>
                <a:path w="43179" h="36830">
                  <a:moveTo>
                    <a:pt x="35369" y="4597"/>
                  </a:moveTo>
                  <a:lnTo>
                    <a:pt x="36271" y="6349"/>
                  </a:lnTo>
                  <a:lnTo>
                    <a:pt x="36599" y="8064"/>
                  </a:lnTo>
                  <a:lnTo>
                    <a:pt x="36632" y="14655"/>
                  </a:lnTo>
                  <a:lnTo>
                    <a:pt x="36461" y="16103"/>
                  </a:lnTo>
                  <a:lnTo>
                    <a:pt x="35877" y="18491"/>
                  </a:lnTo>
                  <a:lnTo>
                    <a:pt x="33629" y="25272"/>
                  </a:lnTo>
                  <a:lnTo>
                    <a:pt x="29997" y="30479"/>
                  </a:lnTo>
                  <a:lnTo>
                    <a:pt x="26504" y="31254"/>
                  </a:lnTo>
                  <a:lnTo>
                    <a:pt x="27266" y="32334"/>
                  </a:lnTo>
                  <a:lnTo>
                    <a:pt x="27812" y="33667"/>
                  </a:lnTo>
                  <a:lnTo>
                    <a:pt x="28143" y="35217"/>
                  </a:lnTo>
                  <a:lnTo>
                    <a:pt x="32156" y="36461"/>
                  </a:lnTo>
                  <a:lnTo>
                    <a:pt x="42884" y="11810"/>
                  </a:lnTo>
                  <a:lnTo>
                    <a:pt x="42853" y="6349"/>
                  </a:lnTo>
                  <a:lnTo>
                    <a:pt x="42732" y="5143"/>
                  </a:lnTo>
                  <a:lnTo>
                    <a:pt x="39255" y="5143"/>
                  </a:lnTo>
                  <a:lnTo>
                    <a:pt x="37210" y="4978"/>
                  </a:lnTo>
                  <a:lnTo>
                    <a:pt x="36448" y="4838"/>
                  </a:lnTo>
                  <a:lnTo>
                    <a:pt x="35369" y="4597"/>
                  </a:lnTo>
                  <a:close/>
                </a:path>
                <a:path w="43179" h="36830">
                  <a:moveTo>
                    <a:pt x="3848" y="1054"/>
                  </a:moveTo>
                  <a:lnTo>
                    <a:pt x="3752" y="2857"/>
                  </a:lnTo>
                  <a:lnTo>
                    <a:pt x="3634" y="4597"/>
                  </a:lnTo>
                  <a:lnTo>
                    <a:pt x="2984" y="8064"/>
                  </a:lnTo>
                  <a:lnTo>
                    <a:pt x="1689" y="11810"/>
                  </a:lnTo>
                  <a:lnTo>
                    <a:pt x="1206" y="13411"/>
                  </a:lnTo>
                  <a:lnTo>
                    <a:pt x="634" y="14960"/>
                  </a:lnTo>
                  <a:lnTo>
                    <a:pt x="0" y="16446"/>
                  </a:lnTo>
                  <a:lnTo>
                    <a:pt x="1968" y="17513"/>
                  </a:lnTo>
                  <a:lnTo>
                    <a:pt x="3238" y="19596"/>
                  </a:lnTo>
                  <a:lnTo>
                    <a:pt x="3822" y="22313"/>
                  </a:lnTo>
                  <a:lnTo>
                    <a:pt x="11531" y="24815"/>
                  </a:lnTo>
                  <a:lnTo>
                    <a:pt x="18211" y="27050"/>
                  </a:lnTo>
                  <a:lnTo>
                    <a:pt x="21742" y="28282"/>
                  </a:lnTo>
                  <a:lnTo>
                    <a:pt x="20827" y="26504"/>
                  </a:lnTo>
                  <a:lnTo>
                    <a:pt x="20437" y="24612"/>
                  </a:lnTo>
                  <a:lnTo>
                    <a:pt x="20561" y="17513"/>
                  </a:lnTo>
                  <a:lnTo>
                    <a:pt x="20624" y="17017"/>
                  </a:lnTo>
                  <a:lnTo>
                    <a:pt x="21196" y="14655"/>
                  </a:lnTo>
                  <a:lnTo>
                    <a:pt x="22986" y="9283"/>
                  </a:lnTo>
                  <a:lnTo>
                    <a:pt x="25628" y="4914"/>
                  </a:lnTo>
                  <a:lnTo>
                    <a:pt x="28172" y="3086"/>
                  </a:lnTo>
                  <a:lnTo>
                    <a:pt x="12141" y="3086"/>
                  </a:lnTo>
                  <a:lnTo>
                    <a:pt x="9156" y="2857"/>
                  </a:lnTo>
                  <a:lnTo>
                    <a:pt x="3848" y="1054"/>
                  </a:lnTo>
                  <a:close/>
                </a:path>
                <a:path w="43179" h="36830">
                  <a:moveTo>
                    <a:pt x="42456" y="3505"/>
                  </a:moveTo>
                  <a:lnTo>
                    <a:pt x="40906" y="4597"/>
                  </a:lnTo>
                  <a:lnTo>
                    <a:pt x="39255" y="5143"/>
                  </a:lnTo>
                  <a:lnTo>
                    <a:pt x="42732" y="5143"/>
                  </a:lnTo>
                  <a:lnTo>
                    <a:pt x="42456" y="3505"/>
                  </a:lnTo>
                  <a:close/>
                </a:path>
                <a:path w="43179" h="36830">
                  <a:moveTo>
                    <a:pt x="16357" y="0"/>
                  </a:moveTo>
                  <a:lnTo>
                    <a:pt x="14376" y="2006"/>
                  </a:lnTo>
                  <a:lnTo>
                    <a:pt x="12141" y="3086"/>
                  </a:lnTo>
                  <a:lnTo>
                    <a:pt x="28172" y="3086"/>
                  </a:lnTo>
                  <a:lnTo>
                    <a:pt x="28384" y="2933"/>
                  </a:lnTo>
                  <a:lnTo>
                    <a:pt x="16357" y="0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630">
              <a:extLst>
                <a:ext uri="{FF2B5EF4-FFF2-40B4-BE49-F238E27FC236}">
                  <a16:creationId xmlns:a16="http://schemas.microsoft.com/office/drawing/2014/main" id="{C1B707F2-5B2C-C6FB-5FF3-17723D40B6E2}"/>
                </a:ext>
              </a:extLst>
            </p:cNvPr>
            <p:cNvSpPr/>
            <p:nvPr/>
          </p:nvSpPr>
          <p:spPr>
            <a:xfrm>
              <a:off x="4267272" y="1860624"/>
              <a:ext cx="16510" cy="28575"/>
            </a:xfrm>
            <a:custGeom>
              <a:avLst/>
              <a:gdLst/>
              <a:ahLst/>
              <a:cxnLst/>
              <a:rect l="l" t="t" r="r" b="b"/>
              <a:pathLst>
                <a:path w="16510" h="28575">
                  <a:moveTo>
                    <a:pt x="8051" y="0"/>
                  </a:moveTo>
                  <a:lnTo>
                    <a:pt x="0" y="16370"/>
                  </a:lnTo>
                  <a:lnTo>
                    <a:pt x="0" y="21183"/>
                  </a:lnTo>
                  <a:lnTo>
                    <a:pt x="495" y="23583"/>
                  </a:lnTo>
                  <a:lnTo>
                    <a:pt x="1409" y="25361"/>
                  </a:lnTo>
                  <a:lnTo>
                    <a:pt x="3835" y="26250"/>
                  </a:lnTo>
                  <a:lnTo>
                    <a:pt x="4762" y="26746"/>
                  </a:lnTo>
                  <a:lnTo>
                    <a:pt x="5537" y="27457"/>
                  </a:lnTo>
                  <a:lnTo>
                    <a:pt x="6159" y="28333"/>
                  </a:lnTo>
                  <a:lnTo>
                    <a:pt x="9651" y="27546"/>
                  </a:lnTo>
                  <a:lnTo>
                    <a:pt x="13284" y="22351"/>
                  </a:lnTo>
                  <a:lnTo>
                    <a:pt x="15544" y="15570"/>
                  </a:lnTo>
                  <a:lnTo>
                    <a:pt x="16128" y="13169"/>
                  </a:lnTo>
                  <a:lnTo>
                    <a:pt x="16408" y="10820"/>
                  </a:lnTo>
                  <a:lnTo>
                    <a:pt x="16408" y="8674"/>
                  </a:lnTo>
                  <a:lnTo>
                    <a:pt x="16408" y="5880"/>
                  </a:lnTo>
                  <a:lnTo>
                    <a:pt x="15938" y="3428"/>
                  </a:lnTo>
                  <a:lnTo>
                    <a:pt x="15036" y="1676"/>
                  </a:lnTo>
                  <a:lnTo>
                    <a:pt x="8051" y="0"/>
                  </a:lnTo>
                  <a:close/>
                </a:path>
              </a:pathLst>
            </a:custGeom>
            <a:solidFill>
              <a:srgbClr val="004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631">
              <a:extLst>
                <a:ext uri="{FF2B5EF4-FFF2-40B4-BE49-F238E27FC236}">
                  <a16:creationId xmlns:a16="http://schemas.microsoft.com/office/drawing/2014/main" id="{1AC0D9D0-4BE1-23CF-21D7-24B09A0E5BBC}"/>
                </a:ext>
              </a:extLst>
            </p:cNvPr>
            <p:cNvSpPr/>
            <p:nvPr/>
          </p:nvSpPr>
          <p:spPr>
            <a:xfrm>
              <a:off x="4156388" y="1860314"/>
              <a:ext cx="25400" cy="29845"/>
            </a:xfrm>
            <a:custGeom>
              <a:avLst/>
              <a:gdLst/>
              <a:ahLst/>
              <a:cxnLst/>
              <a:rect l="l" t="t" r="r" b="b"/>
              <a:pathLst>
                <a:path w="25400" h="29844">
                  <a:moveTo>
                    <a:pt x="1003" y="0"/>
                  </a:moveTo>
                  <a:lnTo>
                    <a:pt x="0" y="381"/>
                  </a:lnTo>
                  <a:lnTo>
                    <a:pt x="1384" y="2159"/>
                  </a:lnTo>
                  <a:lnTo>
                    <a:pt x="2349" y="3581"/>
                  </a:lnTo>
                  <a:lnTo>
                    <a:pt x="2794" y="4432"/>
                  </a:lnTo>
                  <a:lnTo>
                    <a:pt x="3162" y="5003"/>
                  </a:lnTo>
                  <a:lnTo>
                    <a:pt x="3429" y="5600"/>
                  </a:lnTo>
                  <a:lnTo>
                    <a:pt x="3619" y="6235"/>
                  </a:lnTo>
                  <a:lnTo>
                    <a:pt x="15332" y="20921"/>
                  </a:lnTo>
                  <a:lnTo>
                    <a:pt x="19325" y="26093"/>
                  </a:lnTo>
                  <a:lnTo>
                    <a:pt x="21513" y="29235"/>
                  </a:lnTo>
                  <a:lnTo>
                    <a:pt x="21793" y="29806"/>
                  </a:lnTo>
                  <a:lnTo>
                    <a:pt x="22898" y="29552"/>
                  </a:lnTo>
                  <a:lnTo>
                    <a:pt x="24041" y="29095"/>
                  </a:lnTo>
                  <a:lnTo>
                    <a:pt x="25209" y="28448"/>
                  </a:lnTo>
                  <a:lnTo>
                    <a:pt x="22390" y="26149"/>
                  </a:lnTo>
                  <a:lnTo>
                    <a:pt x="19405" y="23850"/>
                  </a:lnTo>
                  <a:lnTo>
                    <a:pt x="16459" y="21793"/>
                  </a:lnTo>
                  <a:lnTo>
                    <a:pt x="16129" y="19862"/>
                  </a:lnTo>
                  <a:lnTo>
                    <a:pt x="15963" y="17983"/>
                  </a:lnTo>
                  <a:lnTo>
                    <a:pt x="15963" y="13703"/>
                  </a:lnTo>
                  <a:lnTo>
                    <a:pt x="16268" y="11341"/>
                  </a:lnTo>
                  <a:lnTo>
                    <a:pt x="16865" y="9118"/>
                  </a:lnTo>
                  <a:lnTo>
                    <a:pt x="12712" y="6705"/>
                  </a:lnTo>
                  <a:lnTo>
                    <a:pt x="6908" y="3175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32">
              <a:extLst>
                <a:ext uri="{FF2B5EF4-FFF2-40B4-BE49-F238E27FC236}">
                  <a16:creationId xmlns:a16="http://schemas.microsoft.com/office/drawing/2014/main" id="{02B31F81-FF43-4C3A-0385-AD9575CCED7F}"/>
                </a:ext>
              </a:extLst>
            </p:cNvPr>
            <p:cNvSpPr/>
            <p:nvPr/>
          </p:nvSpPr>
          <p:spPr>
            <a:xfrm>
              <a:off x="4172347" y="1869438"/>
              <a:ext cx="34290" cy="34290"/>
            </a:xfrm>
            <a:custGeom>
              <a:avLst/>
              <a:gdLst/>
              <a:ahLst/>
              <a:cxnLst/>
              <a:rect l="l" t="t" r="r" b="b"/>
              <a:pathLst>
                <a:path w="34289" h="34289">
                  <a:moveTo>
                    <a:pt x="901" y="0"/>
                  </a:moveTo>
                  <a:lnTo>
                    <a:pt x="317" y="2222"/>
                  </a:lnTo>
                  <a:lnTo>
                    <a:pt x="0" y="4571"/>
                  </a:lnTo>
                  <a:lnTo>
                    <a:pt x="0" y="8864"/>
                  </a:lnTo>
                  <a:lnTo>
                    <a:pt x="165" y="10731"/>
                  </a:lnTo>
                  <a:lnTo>
                    <a:pt x="495" y="12674"/>
                  </a:lnTo>
                  <a:lnTo>
                    <a:pt x="3454" y="14731"/>
                  </a:lnTo>
                  <a:lnTo>
                    <a:pt x="6426" y="17030"/>
                  </a:lnTo>
                  <a:lnTo>
                    <a:pt x="18021" y="26619"/>
                  </a:lnTo>
                  <a:lnTo>
                    <a:pt x="23520" y="31876"/>
                  </a:lnTo>
                  <a:lnTo>
                    <a:pt x="24790" y="32892"/>
                  </a:lnTo>
                  <a:lnTo>
                    <a:pt x="27406" y="33985"/>
                  </a:lnTo>
                  <a:lnTo>
                    <a:pt x="30670" y="33286"/>
                  </a:lnTo>
                  <a:lnTo>
                    <a:pt x="33997" y="31165"/>
                  </a:lnTo>
                  <a:lnTo>
                    <a:pt x="30391" y="28346"/>
                  </a:lnTo>
                  <a:lnTo>
                    <a:pt x="28638" y="27050"/>
                  </a:lnTo>
                  <a:lnTo>
                    <a:pt x="28282" y="24993"/>
                  </a:lnTo>
                  <a:lnTo>
                    <a:pt x="28117" y="23012"/>
                  </a:lnTo>
                  <a:lnTo>
                    <a:pt x="28117" y="17017"/>
                  </a:lnTo>
                  <a:lnTo>
                    <a:pt x="28917" y="13271"/>
                  </a:lnTo>
                  <a:lnTo>
                    <a:pt x="30492" y="9905"/>
                  </a:lnTo>
                  <a:lnTo>
                    <a:pt x="26809" y="8204"/>
                  </a:lnTo>
                  <a:lnTo>
                    <a:pt x="20370" y="5041"/>
                  </a:lnTo>
                  <a:lnTo>
                    <a:pt x="13042" y="1650"/>
                  </a:lnTo>
                  <a:lnTo>
                    <a:pt x="10845" y="3035"/>
                  </a:lnTo>
                  <a:lnTo>
                    <a:pt x="8636" y="3530"/>
                  </a:lnTo>
                  <a:lnTo>
                    <a:pt x="6667" y="2920"/>
                  </a:lnTo>
                  <a:lnTo>
                    <a:pt x="5969" y="2870"/>
                  </a:lnTo>
                  <a:lnTo>
                    <a:pt x="3860" y="1727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633">
              <a:extLst>
                <a:ext uri="{FF2B5EF4-FFF2-40B4-BE49-F238E27FC236}">
                  <a16:creationId xmlns:a16="http://schemas.microsoft.com/office/drawing/2014/main" id="{7B4ECCD1-1A8D-04F1-FFD9-794BDD08A5FC}"/>
                </a:ext>
              </a:extLst>
            </p:cNvPr>
            <p:cNvSpPr/>
            <p:nvPr/>
          </p:nvSpPr>
          <p:spPr>
            <a:xfrm>
              <a:off x="4200476" y="1874135"/>
              <a:ext cx="50800" cy="43815"/>
            </a:xfrm>
            <a:custGeom>
              <a:avLst/>
              <a:gdLst/>
              <a:ahLst/>
              <a:cxnLst/>
              <a:rect l="l" t="t" r="r" b="b"/>
              <a:pathLst>
                <a:path w="50800" h="43814">
                  <a:moveTo>
                    <a:pt x="46464" y="0"/>
                  </a:moveTo>
                  <a:lnTo>
                    <a:pt x="45855" y="1409"/>
                  </a:lnTo>
                  <a:lnTo>
                    <a:pt x="45194" y="2743"/>
                  </a:lnTo>
                  <a:lnTo>
                    <a:pt x="44483" y="4000"/>
                  </a:lnTo>
                  <a:lnTo>
                    <a:pt x="50287" y="5880"/>
                  </a:lnTo>
                  <a:lnTo>
                    <a:pt x="49690" y="3162"/>
                  </a:lnTo>
                  <a:lnTo>
                    <a:pt x="48420" y="1079"/>
                  </a:lnTo>
                  <a:lnTo>
                    <a:pt x="46464" y="0"/>
                  </a:lnTo>
                  <a:close/>
                </a:path>
                <a:path w="50800" h="43814">
                  <a:moveTo>
                    <a:pt x="2357" y="5206"/>
                  </a:moveTo>
                  <a:lnTo>
                    <a:pt x="783" y="8572"/>
                  </a:lnTo>
                  <a:lnTo>
                    <a:pt x="31" y="12090"/>
                  </a:lnTo>
                  <a:lnTo>
                    <a:pt x="0" y="18503"/>
                  </a:lnTo>
                  <a:lnTo>
                    <a:pt x="160" y="20294"/>
                  </a:lnTo>
                  <a:lnTo>
                    <a:pt x="503" y="22351"/>
                  </a:lnTo>
                  <a:lnTo>
                    <a:pt x="2268" y="23647"/>
                  </a:lnTo>
                  <a:lnTo>
                    <a:pt x="4072" y="25044"/>
                  </a:lnTo>
                  <a:lnTo>
                    <a:pt x="7780" y="27990"/>
                  </a:lnTo>
                  <a:lnTo>
                    <a:pt x="9685" y="29552"/>
                  </a:lnTo>
                  <a:lnTo>
                    <a:pt x="18055" y="36575"/>
                  </a:lnTo>
                  <a:lnTo>
                    <a:pt x="23579" y="41592"/>
                  </a:lnTo>
                  <a:lnTo>
                    <a:pt x="24824" y="42570"/>
                  </a:lnTo>
                  <a:lnTo>
                    <a:pt x="26538" y="43370"/>
                  </a:lnTo>
                  <a:lnTo>
                    <a:pt x="28773" y="43192"/>
                  </a:lnTo>
                  <a:lnTo>
                    <a:pt x="31212" y="42163"/>
                  </a:lnTo>
                  <a:lnTo>
                    <a:pt x="26398" y="38785"/>
                  </a:lnTo>
                  <a:lnTo>
                    <a:pt x="23884" y="37058"/>
                  </a:lnTo>
                  <a:lnTo>
                    <a:pt x="23592" y="34988"/>
                  </a:lnTo>
                  <a:lnTo>
                    <a:pt x="23452" y="32994"/>
                  </a:lnTo>
                  <a:lnTo>
                    <a:pt x="23452" y="24295"/>
                  </a:lnTo>
                  <a:lnTo>
                    <a:pt x="25255" y="18503"/>
                  </a:lnTo>
                  <a:lnTo>
                    <a:pt x="28735" y="13639"/>
                  </a:lnTo>
                  <a:lnTo>
                    <a:pt x="25700" y="12090"/>
                  </a:lnTo>
                  <a:lnTo>
                    <a:pt x="19286" y="8674"/>
                  </a:lnTo>
                  <a:lnTo>
                    <a:pt x="16062" y="7023"/>
                  </a:lnTo>
                  <a:lnTo>
                    <a:pt x="7209" y="7023"/>
                  </a:lnTo>
                  <a:lnTo>
                    <a:pt x="4593" y="6210"/>
                  </a:lnTo>
                  <a:lnTo>
                    <a:pt x="2357" y="5206"/>
                  </a:lnTo>
                  <a:close/>
                </a:path>
                <a:path w="50800" h="43814">
                  <a:moveTo>
                    <a:pt x="11870" y="4876"/>
                  </a:moveTo>
                  <a:lnTo>
                    <a:pt x="9546" y="6438"/>
                  </a:lnTo>
                  <a:lnTo>
                    <a:pt x="7209" y="7023"/>
                  </a:lnTo>
                  <a:lnTo>
                    <a:pt x="16062" y="7023"/>
                  </a:lnTo>
                  <a:lnTo>
                    <a:pt x="11870" y="4876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634">
              <a:extLst>
                <a:ext uri="{FF2B5EF4-FFF2-40B4-BE49-F238E27FC236}">
                  <a16:creationId xmlns:a16="http://schemas.microsoft.com/office/drawing/2014/main" id="{E07325CE-183B-E87C-7ABE-C101503C39B7}"/>
                </a:ext>
              </a:extLst>
            </p:cNvPr>
            <p:cNvSpPr/>
            <p:nvPr/>
          </p:nvSpPr>
          <p:spPr>
            <a:xfrm>
              <a:off x="4223932" y="1878136"/>
              <a:ext cx="51435" cy="52069"/>
            </a:xfrm>
            <a:custGeom>
              <a:avLst/>
              <a:gdLst/>
              <a:ahLst/>
              <a:cxnLst/>
              <a:rect l="l" t="t" r="r" b="b"/>
              <a:pathLst>
                <a:path w="51435" h="52069">
                  <a:moveTo>
                    <a:pt x="5283" y="9639"/>
                  </a:moveTo>
                  <a:lnTo>
                    <a:pt x="1803" y="14503"/>
                  </a:lnTo>
                  <a:lnTo>
                    <a:pt x="0" y="20294"/>
                  </a:lnTo>
                  <a:lnTo>
                    <a:pt x="72" y="30025"/>
                  </a:lnTo>
                  <a:lnTo>
                    <a:pt x="139" y="30987"/>
                  </a:lnTo>
                  <a:lnTo>
                    <a:pt x="431" y="33058"/>
                  </a:lnTo>
                  <a:lnTo>
                    <a:pt x="2946" y="34785"/>
                  </a:lnTo>
                  <a:lnTo>
                    <a:pt x="9588" y="39458"/>
                  </a:lnTo>
                  <a:lnTo>
                    <a:pt x="18795" y="46062"/>
                  </a:lnTo>
                  <a:lnTo>
                    <a:pt x="23279" y="49199"/>
                  </a:lnTo>
                  <a:lnTo>
                    <a:pt x="25285" y="50469"/>
                  </a:lnTo>
                  <a:lnTo>
                    <a:pt x="25615" y="50622"/>
                  </a:lnTo>
                  <a:lnTo>
                    <a:pt x="26098" y="50888"/>
                  </a:lnTo>
                  <a:lnTo>
                    <a:pt x="26606" y="51053"/>
                  </a:lnTo>
                  <a:lnTo>
                    <a:pt x="29070" y="51587"/>
                  </a:lnTo>
                  <a:lnTo>
                    <a:pt x="30924" y="51295"/>
                  </a:lnTo>
                  <a:lnTo>
                    <a:pt x="32867" y="50457"/>
                  </a:lnTo>
                  <a:lnTo>
                    <a:pt x="30276" y="48488"/>
                  </a:lnTo>
                  <a:lnTo>
                    <a:pt x="27520" y="46443"/>
                  </a:lnTo>
                  <a:lnTo>
                    <a:pt x="24739" y="44437"/>
                  </a:lnTo>
                  <a:lnTo>
                    <a:pt x="24434" y="42405"/>
                  </a:lnTo>
                  <a:lnTo>
                    <a:pt x="24282" y="40436"/>
                  </a:lnTo>
                  <a:lnTo>
                    <a:pt x="24282" y="38557"/>
                  </a:lnTo>
                  <a:lnTo>
                    <a:pt x="25423" y="30025"/>
                  </a:lnTo>
                  <a:lnTo>
                    <a:pt x="28760" y="22683"/>
                  </a:lnTo>
                  <a:lnTo>
                    <a:pt x="34167" y="16563"/>
                  </a:lnTo>
                  <a:lnTo>
                    <a:pt x="41401" y="11772"/>
                  </a:lnTo>
                  <a:lnTo>
                    <a:pt x="11328" y="11772"/>
                  </a:lnTo>
                  <a:lnTo>
                    <a:pt x="6896" y="10426"/>
                  </a:lnTo>
                  <a:lnTo>
                    <a:pt x="6045" y="10032"/>
                  </a:lnTo>
                  <a:lnTo>
                    <a:pt x="5283" y="9639"/>
                  </a:lnTo>
                  <a:close/>
                </a:path>
                <a:path w="51435" h="52069">
                  <a:moveTo>
                    <a:pt x="50122" y="11696"/>
                  </a:moveTo>
                  <a:lnTo>
                    <a:pt x="41516" y="11696"/>
                  </a:lnTo>
                  <a:lnTo>
                    <a:pt x="44742" y="12763"/>
                  </a:lnTo>
                  <a:lnTo>
                    <a:pt x="51142" y="14782"/>
                  </a:lnTo>
                  <a:lnTo>
                    <a:pt x="50812" y="13233"/>
                  </a:lnTo>
                  <a:lnTo>
                    <a:pt x="50266" y="11899"/>
                  </a:lnTo>
                  <a:lnTo>
                    <a:pt x="50122" y="11696"/>
                  </a:lnTo>
                  <a:close/>
                </a:path>
                <a:path w="51435" h="52069">
                  <a:moveTo>
                    <a:pt x="21031" y="0"/>
                  </a:moveTo>
                  <a:lnTo>
                    <a:pt x="16929" y="7264"/>
                  </a:lnTo>
                  <a:lnTo>
                    <a:pt x="11328" y="11772"/>
                  </a:lnTo>
                  <a:lnTo>
                    <a:pt x="41401" y="11772"/>
                  </a:lnTo>
                  <a:lnTo>
                    <a:pt x="50122" y="11696"/>
                  </a:lnTo>
                  <a:lnTo>
                    <a:pt x="48882" y="9944"/>
                  </a:lnTo>
                  <a:lnTo>
                    <a:pt x="34531" y="4381"/>
                  </a:lnTo>
                  <a:lnTo>
                    <a:pt x="21031" y="0"/>
                  </a:ln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635">
              <a:extLst>
                <a:ext uri="{FF2B5EF4-FFF2-40B4-BE49-F238E27FC236}">
                  <a16:creationId xmlns:a16="http://schemas.microsoft.com/office/drawing/2014/main" id="{261CEBD7-8B8F-3463-F4F9-D75849328689}"/>
                </a:ext>
              </a:extLst>
            </p:cNvPr>
            <p:cNvSpPr/>
            <p:nvPr/>
          </p:nvSpPr>
          <p:spPr>
            <a:xfrm>
              <a:off x="4248268" y="1889831"/>
              <a:ext cx="50800" cy="52705"/>
            </a:xfrm>
            <a:custGeom>
              <a:avLst/>
              <a:gdLst/>
              <a:ahLst/>
              <a:cxnLst/>
              <a:rect l="l" t="t" r="r" b="b"/>
              <a:pathLst>
                <a:path w="50800" h="52705">
                  <a:moveTo>
                    <a:pt x="17182" y="0"/>
                  </a:moveTo>
                  <a:lnTo>
                    <a:pt x="0" y="29413"/>
                  </a:lnTo>
                  <a:lnTo>
                    <a:pt x="100" y="30708"/>
                  </a:lnTo>
                  <a:lnTo>
                    <a:pt x="405" y="32740"/>
                  </a:lnTo>
                  <a:lnTo>
                    <a:pt x="3187" y="34747"/>
                  </a:lnTo>
                  <a:lnTo>
                    <a:pt x="9562" y="39560"/>
                  </a:lnTo>
                  <a:lnTo>
                    <a:pt x="16814" y="45110"/>
                  </a:lnTo>
                  <a:lnTo>
                    <a:pt x="22761" y="49987"/>
                  </a:lnTo>
                  <a:lnTo>
                    <a:pt x="24815" y="51612"/>
                  </a:lnTo>
                  <a:lnTo>
                    <a:pt x="25462" y="51892"/>
                  </a:lnTo>
                  <a:lnTo>
                    <a:pt x="26174" y="52044"/>
                  </a:lnTo>
                  <a:lnTo>
                    <a:pt x="27304" y="52133"/>
                  </a:lnTo>
                  <a:lnTo>
                    <a:pt x="28625" y="52044"/>
                  </a:lnTo>
                  <a:lnTo>
                    <a:pt x="39873" y="45300"/>
                  </a:lnTo>
                  <a:lnTo>
                    <a:pt x="31406" y="45300"/>
                  </a:lnTo>
                  <a:lnTo>
                    <a:pt x="27507" y="42976"/>
                  </a:lnTo>
                  <a:lnTo>
                    <a:pt x="25678" y="42214"/>
                  </a:lnTo>
                  <a:lnTo>
                    <a:pt x="24869" y="40322"/>
                  </a:lnTo>
                  <a:lnTo>
                    <a:pt x="24815" y="34328"/>
                  </a:lnTo>
                  <a:lnTo>
                    <a:pt x="25970" y="30225"/>
                  </a:lnTo>
                  <a:lnTo>
                    <a:pt x="28117" y="26022"/>
                  </a:lnTo>
                  <a:lnTo>
                    <a:pt x="31393" y="18770"/>
                  </a:lnTo>
                  <a:lnTo>
                    <a:pt x="37845" y="14516"/>
                  </a:lnTo>
                  <a:lnTo>
                    <a:pt x="50464" y="14516"/>
                  </a:lnTo>
                  <a:lnTo>
                    <a:pt x="49643" y="12064"/>
                  </a:lnTo>
                  <a:lnTo>
                    <a:pt x="47281" y="10198"/>
                  </a:lnTo>
                  <a:lnTo>
                    <a:pt x="46963" y="10007"/>
                  </a:lnTo>
                  <a:lnTo>
                    <a:pt x="46354" y="9715"/>
                  </a:lnTo>
                  <a:lnTo>
                    <a:pt x="45986" y="9461"/>
                  </a:lnTo>
                  <a:lnTo>
                    <a:pt x="37540" y="6438"/>
                  </a:lnTo>
                  <a:lnTo>
                    <a:pt x="20408" y="1079"/>
                  </a:lnTo>
                  <a:lnTo>
                    <a:pt x="17182" y="0"/>
                  </a:lnTo>
                  <a:close/>
                </a:path>
                <a:path w="50800" h="52705">
                  <a:moveTo>
                    <a:pt x="50464" y="14516"/>
                  </a:moveTo>
                  <a:lnTo>
                    <a:pt x="37845" y="14516"/>
                  </a:lnTo>
                  <a:lnTo>
                    <a:pt x="41795" y="16167"/>
                  </a:lnTo>
                  <a:lnTo>
                    <a:pt x="43357" y="17271"/>
                  </a:lnTo>
                  <a:lnTo>
                    <a:pt x="44082" y="19303"/>
                  </a:lnTo>
                  <a:lnTo>
                    <a:pt x="44080" y="26022"/>
                  </a:lnTo>
                  <a:lnTo>
                    <a:pt x="43230" y="29413"/>
                  </a:lnTo>
                  <a:lnTo>
                    <a:pt x="37235" y="40322"/>
                  </a:lnTo>
                  <a:lnTo>
                    <a:pt x="31406" y="45300"/>
                  </a:lnTo>
                  <a:lnTo>
                    <a:pt x="39873" y="45300"/>
                  </a:lnTo>
                  <a:lnTo>
                    <a:pt x="50659" y="15100"/>
                  </a:lnTo>
                  <a:lnTo>
                    <a:pt x="50464" y="14516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36">
              <a:extLst>
                <a:ext uri="{FF2B5EF4-FFF2-40B4-BE49-F238E27FC236}">
                  <a16:creationId xmlns:a16="http://schemas.microsoft.com/office/drawing/2014/main" id="{051274BC-F086-A743-CE88-DF1B34058748}"/>
                </a:ext>
              </a:extLst>
            </p:cNvPr>
            <p:cNvSpPr/>
            <p:nvPr/>
          </p:nvSpPr>
          <p:spPr>
            <a:xfrm>
              <a:off x="4273083" y="1904350"/>
              <a:ext cx="19685" cy="31115"/>
            </a:xfrm>
            <a:custGeom>
              <a:avLst/>
              <a:gdLst/>
              <a:ahLst/>
              <a:cxnLst/>
              <a:rect l="l" t="t" r="r" b="b"/>
              <a:pathLst>
                <a:path w="19685" h="31114">
                  <a:moveTo>
                    <a:pt x="13030" y="0"/>
                  </a:moveTo>
                  <a:lnTo>
                    <a:pt x="6578" y="4254"/>
                  </a:lnTo>
                  <a:lnTo>
                    <a:pt x="3301" y="11506"/>
                  </a:lnTo>
                  <a:lnTo>
                    <a:pt x="1155" y="15709"/>
                  </a:lnTo>
                  <a:lnTo>
                    <a:pt x="0" y="19812"/>
                  </a:lnTo>
                  <a:lnTo>
                    <a:pt x="0" y="25679"/>
                  </a:lnTo>
                  <a:lnTo>
                    <a:pt x="863" y="27686"/>
                  </a:lnTo>
                  <a:lnTo>
                    <a:pt x="2692" y="28460"/>
                  </a:lnTo>
                  <a:lnTo>
                    <a:pt x="6591" y="30784"/>
                  </a:lnTo>
                  <a:lnTo>
                    <a:pt x="12420" y="25793"/>
                  </a:lnTo>
                  <a:lnTo>
                    <a:pt x="18414" y="14884"/>
                  </a:lnTo>
                  <a:lnTo>
                    <a:pt x="19367" y="11087"/>
                  </a:lnTo>
                  <a:lnTo>
                    <a:pt x="19367" y="7975"/>
                  </a:lnTo>
                  <a:lnTo>
                    <a:pt x="19367" y="5067"/>
                  </a:lnTo>
                  <a:lnTo>
                    <a:pt x="18529" y="2743"/>
                  </a:lnTo>
                  <a:lnTo>
                    <a:pt x="16979" y="1651"/>
                  </a:lnTo>
                  <a:lnTo>
                    <a:pt x="13030" y="0"/>
                  </a:lnTo>
                  <a:close/>
                </a:path>
              </a:pathLst>
            </a:custGeom>
            <a:solidFill>
              <a:srgbClr val="004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37">
              <a:extLst>
                <a:ext uri="{FF2B5EF4-FFF2-40B4-BE49-F238E27FC236}">
                  <a16:creationId xmlns:a16="http://schemas.microsoft.com/office/drawing/2014/main" id="{AA136E7C-4D52-E12F-AD79-371B5354C1C1}"/>
                </a:ext>
              </a:extLst>
            </p:cNvPr>
            <p:cNvSpPr/>
            <p:nvPr/>
          </p:nvSpPr>
          <p:spPr>
            <a:xfrm>
              <a:off x="4159411" y="1801825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89">
                  <a:moveTo>
                    <a:pt x="6121" y="0"/>
                  </a:moveTo>
                  <a:lnTo>
                    <a:pt x="4698" y="1130"/>
                  </a:lnTo>
                  <a:lnTo>
                    <a:pt x="4000" y="1714"/>
                  </a:lnTo>
                  <a:lnTo>
                    <a:pt x="3860" y="3594"/>
                  </a:lnTo>
                  <a:lnTo>
                    <a:pt x="3213" y="5270"/>
                  </a:lnTo>
                  <a:lnTo>
                    <a:pt x="2031" y="6616"/>
                  </a:lnTo>
                  <a:lnTo>
                    <a:pt x="1638" y="7150"/>
                  </a:lnTo>
                  <a:lnTo>
                    <a:pt x="939" y="7899"/>
                  </a:lnTo>
                  <a:lnTo>
                    <a:pt x="0" y="8801"/>
                  </a:lnTo>
                  <a:lnTo>
                    <a:pt x="3936" y="8305"/>
                  </a:lnTo>
                  <a:lnTo>
                    <a:pt x="7302" y="8051"/>
                  </a:lnTo>
                  <a:lnTo>
                    <a:pt x="9499" y="7988"/>
                  </a:lnTo>
                  <a:lnTo>
                    <a:pt x="7950" y="5588"/>
                  </a:lnTo>
                  <a:lnTo>
                    <a:pt x="6819" y="2921"/>
                  </a:lnTo>
                  <a:lnTo>
                    <a:pt x="6121" y="0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38">
              <a:extLst>
                <a:ext uri="{FF2B5EF4-FFF2-40B4-BE49-F238E27FC236}">
                  <a16:creationId xmlns:a16="http://schemas.microsoft.com/office/drawing/2014/main" id="{C11CE6D1-6125-3493-EEB9-C8C83F2EA091}"/>
                </a:ext>
              </a:extLst>
            </p:cNvPr>
            <p:cNvSpPr/>
            <p:nvPr/>
          </p:nvSpPr>
          <p:spPr>
            <a:xfrm>
              <a:off x="4165527" y="1777607"/>
              <a:ext cx="51435" cy="34925"/>
            </a:xfrm>
            <a:custGeom>
              <a:avLst/>
              <a:gdLst/>
              <a:ahLst/>
              <a:cxnLst/>
              <a:rect l="l" t="t" r="r" b="b"/>
              <a:pathLst>
                <a:path w="51435" h="34925">
                  <a:moveTo>
                    <a:pt x="25044" y="0"/>
                  </a:moveTo>
                  <a:lnTo>
                    <a:pt x="19443" y="4635"/>
                  </a:lnTo>
                  <a:lnTo>
                    <a:pt x="19532" y="7962"/>
                  </a:lnTo>
                  <a:lnTo>
                    <a:pt x="18999" y="9588"/>
                  </a:lnTo>
                  <a:lnTo>
                    <a:pt x="17843" y="10744"/>
                  </a:lnTo>
                  <a:lnTo>
                    <a:pt x="16675" y="12230"/>
                  </a:lnTo>
                  <a:lnTo>
                    <a:pt x="8191" y="17716"/>
                  </a:lnTo>
                  <a:lnTo>
                    <a:pt x="0" y="24218"/>
                  </a:lnTo>
                  <a:lnTo>
                    <a:pt x="711" y="27139"/>
                  </a:lnTo>
                  <a:lnTo>
                    <a:pt x="1841" y="29806"/>
                  </a:lnTo>
                  <a:lnTo>
                    <a:pt x="3378" y="32207"/>
                  </a:lnTo>
                  <a:lnTo>
                    <a:pt x="5321" y="32219"/>
                  </a:lnTo>
                  <a:lnTo>
                    <a:pt x="7251" y="32372"/>
                  </a:lnTo>
                  <a:lnTo>
                    <a:pt x="9004" y="33273"/>
                  </a:lnTo>
                  <a:lnTo>
                    <a:pt x="10502" y="34734"/>
                  </a:lnTo>
                  <a:lnTo>
                    <a:pt x="19332" y="33784"/>
                  </a:lnTo>
                  <a:lnTo>
                    <a:pt x="33516" y="31585"/>
                  </a:lnTo>
                  <a:lnTo>
                    <a:pt x="36702" y="31229"/>
                  </a:lnTo>
                  <a:lnTo>
                    <a:pt x="38569" y="31368"/>
                  </a:lnTo>
                  <a:lnTo>
                    <a:pt x="40258" y="32321"/>
                  </a:lnTo>
                  <a:lnTo>
                    <a:pt x="41719" y="33908"/>
                  </a:lnTo>
                  <a:lnTo>
                    <a:pt x="47066" y="31800"/>
                  </a:lnTo>
                  <a:lnTo>
                    <a:pt x="47574" y="31368"/>
                  </a:lnTo>
                  <a:lnTo>
                    <a:pt x="49822" y="29933"/>
                  </a:lnTo>
                  <a:lnTo>
                    <a:pt x="50901" y="27266"/>
                  </a:lnTo>
                  <a:lnTo>
                    <a:pt x="50901" y="23888"/>
                  </a:lnTo>
                  <a:lnTo>
                    <a:pt x="50863" y="22821"/>
                  </a:lnTo>
                  <a:lnTo>
                    <a:pt x="46621" y="24714"/>
                  </a:lnTo>
                  <a:lnTo>
                    <a:pt x="44602" y="25704"/>
                  </a:lnTo>
                  <a:lnTo>
                    <a:pt x="36452" y="21463"/>
                  </a:lnTo>
                  <a:lnTo>
                    <a:pt x="30441" y="15795"/>
                  </a:lnTo>
                  <a:lnTo>
                    <a:pt x="26621" y="8656"/>
                  </a:lnTo>
                  <a:lnTo>
                    <a:pt x="25044" y="0"/>
                  </a:ln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39">
              <a:extLst>
                <a:ext uri="{FF2B5EF4-FFF2-40B4-BE49-F238E27FC236}">
                  <a16:creationId xmlns:a16="http://schemas.microsoft.com/office/drawing/2014/main" id="{58313F05-9843-1D16-0AEC-FC9B380F1C0A}"/>
                </a:ext>
              </a:extLst>
            </p:cNvPr>
            <p:cNvSpPr/>
            <p:nvPr/>
          </p:nvSpPr>
          <p:spPr>
            <a:xfrm>
              <a:off x="4190561" y="1751257"/>
              <a:ext cx="51435" cy="52069"/>
            </a:xfrm>
            <a:custGeom>
              <a:avLst/>
              <a:gdLst/>
              <a:ahLst/>
              <a:cxnLst/>
              <a:rect l="l" t="t" r="r" b="b"/>
              <a:pathLst>
                <a:path w="51435" h="52069">
                  <a:moveTo>
                    <a:pt x="25793" y="0"/>
                  </a:moveTo>
                  <a:lnTo>
                    <a:pt x="24904" y="38"/>
                  </a:lnTo>
                  <a:lnTo>
                    <a:pt x="22313" y="2070"/>
                  </a:lnTo>
                  <a:lnTo>
                    <a:pt x="18808" y="4724"/>
                  </a:lnTo>
                  <a:lnTo>
                    <a:pt x="14986" y="7746"/>
                  </a:lnTo>
                  <a:lnTo>
                    <a:pt x="12954" y="9982"/>
                  </a:lnTo>
                  <a:lnTo>
                    <a:pt x="13042" y="10579"/>
                  </a:lnTo>
                  <a:lnTo>
                    <a:pt x="13093" y="13690"/>
                  </a:lnTo>
                  <a:lnTo>
                    <a:pt x="12547" y="15392"/>
                  </a:lnTo>
                  <a:lnTo>
                    <a:pt x="11379" y="16725"/>
                  </a:lnTo>
                  <a:lnTo>
                    <a:pt x="6007" y="21335"/>
                  </a:lnTo>
                  <a:lnTo>
                    <a:pt x="0" y="26352"/>
                  </a:lnTo>
                  <a:lnTo>
                    <a:pt x="1584" y="35008"/>
                  </a:lnTo>
                  <a:lnTo>
                    <a:pt x="5408" y="42148"/>
                  </a:lnTo>
                  <a:lnTo>
                    <a:pt x="11421" y="47815"/>
                  </a:lnTo>
                  <a:lnTo>
                    <a:pt x="19570" y="52057"/>
                  </a:lnTo>
                  <a:lnTo>
                    <a:pt x="21590" y="51066"/>
                  </a:lnTo>
                  <a:lnTo>
                    <a:pt x="23698" y="50101"/>
                  </a:lnTo>
                  <a:lnTo>
                    <a:pt x="28206" y="48132"/>
                  </a:lnTo>
                  <a:lnTo>
                    <a:pt x="30607" y="47129"/>
                  </a:lnTo>
                  <a:lnTo>
                    <a:pt x="40767" y="43014"/>
                  </a:lnTo>
                  <a:lnTo>
                    <a:pt x="47472" y="40525"/>
                  </a:lnTo>
                  <a:lnTo>
                    <a:pt x="48437" y="39293"/>
                  </a:lnTo>
                  <a:lnTo>
                    <a:pt x="50050" y="38099"/>
                  </a:lnTo>
                  <a:lnTo>
                    <a:pt x="50335" y="37515"/>
                  </a:lnTo>
                  <a:lnTo>
                    <a:pt x="43116" y="37515"/>
                  </a:lnTo>
                  <a:lnTo>
                    <a:pt x="33834" y="32783"/>
                  </a:lnTo>
                  <a:lnTo>
                    <a:pt x="27133" y="26154"/>
                  </a:lnTo>
                  <a:lnTo>
                    <a:pt x="23071" y="17693"/>
                  </a:lnTo>
                  <a:lnTo>
                    <a:pt x="21741" y="7746"/>
                  </a:lnTo>
                  <a:lnTo>
                    <a:pt x="21717" y="5956"/>
                  </a:lnTo>
                  <a:lnTo>
                    <a:pt x="23761" y="4089"/>
                  </a:lnTo>
                  <a:lnTo>
                    <a:pt x="27762" y="342"/>
                  </a:lnTo>
                  <a:lnTo>
                    <a:pt x="26758" y="114"/>
                  </a:lnTo>
                  <a:lnTo>
                    <a:pt x="25793" y="0"/>
                  </a:lnTo>
                  <a:close/>
                </a:path>
                <a:path w="51435" h="52069">
                  <a:moveTo>
                    <a:pt x="51346" y="33591"/>
                  </a:moveTo>
                  <a:lnTo>
                    <a:pt x="43116" y="37515"/>
                  </a:lnTo>
                  <a:lnTo>
                    <a:pt x="50335" y="37515"/>
                  </a:lnTo>
                  <a:lnTo>
                    <a:pt x="51028" y="36093"/>
                  </a:lnTo>
                  <a:lnTo>
                    <a:pt x="51346" y="33591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40">
              <a:extLst>
                <a:ext uri="{FF2B5EF4-FFF2-40B4-BE49-F238E27FC236}">
                  <a16:creationId xmlns:a16="http://schemas.microsoft.com/office/drawing/2014/main" id="{257F453B-5C43-DECC-002A-3BF6289239D3}"/>
                </a:ext>
              </a:extLst>
            </p:cNvPr>
            <p:cNvSpPr/>
            <p:nvPr/>
          </p:nvSpPr>
          <p:spPr>
            <a:xfrm>
              <a:off x="4212267" y="1735213"/>
              <a:ext cx="52705" cy="53975"/>
            </a:xfrm>
            <a:custGeom>
              <a:avLst/>
              <a:gdLst/>
              <a:ahLst/>
              <a:cxnLst/>
              <a:rect l="l" t="t" r="r" b="b"/>
              <a:pathLst>
                <a:path w="52704" h="53975">
                  <a:moveTo>
                    <a:pt x="25222" y="0"/>
                  </a:moveTo>
                  <a:lnTo>
                    <a:pt x="8775" y="13830"/>
                  </a:lnTo>
                  <a:lnTo>
                    <a:pt x="2057" y="20129"/>
                  </a:lnTo>
                  <a:lnTo>
                    <a:pt x="12" y="22009"/>
                  </a:lnTo>
                  <a:lnTo>
                    <a:pt x="0" y="23507"/>
                  </a:lnTo>
                  <a:lnTo>
                    <a:pt x="1365" y="33733"/>
                  </a:lnTo>
                  <a:lnTo>
                    <a:pt x="5424" y="42195"/>
                  </a:lnTo>
                  <a:lnTo>
                    <a:pt x="12124" y="48828"/>
                  </a:lnTo>
                  <a:lnTo>
                    <a:pt x="21412" y="53568"/>
                  </a:lnTo>
                  <a:lnTo>
                    <a:pt x="48437" y="40754"/>
                  </a:lnTo>
                  <a:lnTo>
                    <a:pt x="49656" y="40068"/>
                  </a:lnTo>
                  <a:lnTo>
                    <a:pt x="50622" y="39242"/>
                  </a:lnTo>
                  <a:lnTo>
                    <a:pt x="51333" y="38163"/>
                  </a:lnTo>
                  <a:lnTo>
                    <a:pt x="51562" y="37515"/>
                  </a:lnTo>
                  <a:lnTo>
                    <a:pt x="43065" y="37515"/>
                  </a:lnTo>
                  <a:lnTo>
                    <a:pt x="33583" y="32711"/>
                  </a:lnTo>
                  <a:lnTo>
                    <a:pt x="26920" y="26081"/>
                  </a:lnTo>
                  <a:lnTo>
                    <a:pt x="22948" y="17615"/>
                  </a:lnTo>
                  <a:lnTo>
                    <a:pt x="21539" y="7302"/>
                  </a:lnTo>
                  <a:lnTo>
                    <a:pt x="24129" y="5079"/>
                  </a:lnTo>
                  <a:lnTo>
                    <a:pt x="26657" y="2768"/>
                  </a:lnTo>
                  <a:lnTo>
                    <a:pt x="29005" y="546"/>
                  </a:lnTo>
                  <a:lnTo>
                    <a:pt x="27050" y="12"/>
                  </a:lnTo>
                  <a:lnTo>
                    <a:pt x="25222" y="0"/>
                  </a:lnTo>
                  <a:close/>
                </a:path>
                <a:path w="52704" h="53975">
                  <a:moveTo>
                    <a:pt x="52489" y="33235"/>
                  </a:moveTo>
                  <a:lnTo>
                    <a:pt x="43065" y="37515"/>
                  </a:lnTo>
                  <a:lnTo>
                    <a:pt x="51562" y="37515"/>
                  </a:lnTo>
                  <a:lnTo>
                    <a:pt x="52006" y="36258"/>
                  </a:lnTo>
                  <a:lnTo>
                    <a:pt x="52273" y="35344"/>
                  </a:lnTo>
                  <a:lnTo>
                    <a:pt x="52438" y="34328"/>
                  </a:lnTo>
                  <a:lnTo>
                    <a:pt x="52489" y="33235"/>
                  </a:ln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641">
              <a:extLst>
                <a:ext uri="{FF2B5EF4-FFF2-40B4-BE49-F238E27FC236}">
                  <a16:creationId xmlns:a16="http://schemas.microsoft.com/office/drawing/2014/main" id="{A6CE96DD-E118-8E01-530A-1F2ED86323F2}"/>
                </a:ext>
              </a:extLst>
            </p:cNvPr>
            <p:cNvSpPr/>
            <p:nvPr/>
          </p:nvSpPr>
          <p:spPr>
            <a:xfrm>
              <a:off x="4233811" y="1719884"/>
              <a:ext cx="52705" cy="53340"/>
            </a:xfrm>
            <a:custGeom>
              <a:avLst/>
              <a:gdLst/>
              <a:ahLst/>
              <a:cxnLst/>
              <a:rect l="l" t="t" r="r" b="b"/>
              <a:pathLst>
                <a:path w="52704" h="53339">
                  <a:moveTo>
                    <a:pt x="25539" y="0"/>
                  </a:moveTo>
                  <a:lnTo>
                    <a:pt x="13726" y="9944"/>
                  </a:lnTo>
                  <a:lnTo>
                    <a:pt x="5118" y="18097"/>
                  </a:lnTo>
                  <a:lnTo>
                    <a:pt x="2590" y="20408"/>
                  </a:lnTo>
                  <a:lnTo>
                    <a:pt x="0" y="22631"/>
                  </a:lnTo>
                  <a:lnTo>
                    <a:pt x="1402" y="32943"/>
                  </a:lnTo>
                  <a:lnTo>
                    <a:pt x="5370" y="41409"/>
                  </a:lnTo>
                  <a:lnTo>
                    <a:pt x="12031" y="48039"/>
                  </a:lnTo>
                  <a:lnTo>
                    <a:pt x="21513" y="52844"/>
                  </a:lnTo>
                  <a:lnTo>
                    <a:pt x="45275" y="42113"/>
                  </a:lnTo>
                  <a:lnTo>
                    <a:pt x="45631" y="41973"/>
                  </a:lnTo>
                  <a:lnTo>
                    <a:pt x="52442" y="35864"/>
                  </a:lnTo>
                  <a:lnTo>
                    <a:pt x="39801" y="35864"/>
                  </a:lnTo>
                  <a:lnTo>
                    <a:pt x="33248" y="32651"/>
                  </a:lnTo>
                  <a:lnTo>
                    <a:pt x="28359" y="25476"/>
                  </a:lnTo>
                  <a:lnTo>
                    <a:pt x="25742" y="21539"/>
                  </a:lnTo>
                  <a:lnTo>
                    <a:pt x="24180" y="17157"/>
                  </a:lnTo>
                  <a:lnTo>
                    <a:pt x="24180" y="11658"/>
                  </a:lnTo>
                  <a:lnTo>
                    <a:pt x="24815" y="9944"/>
                  </a:lnTo>
                  <a:lnTo>
                    <a:pt x="29806" y="6540"/>
                  </a:lnTo>
                  <a:lnTo>
                    <a:pt x="39325" y="6540"/>
                  </a:lnTo>
                  <a:lnTo>
                    <a:pt x="36525" y="3809"/>
                  </a:lnTo>
                  <a:lnTo>
                    <a:pt x="32727" y="1460"/>
                  </a:lnTo>
                  <a:lnTo>
                    <a:pt x="28867" y="393"/>
                  </a:lnTo>
                  <a:lnTo>
                    <a:pt x="28333" y="279"/>
                  </a:lnTo>
                  <a:lnTo>
                    <a:pt x="27825" y="215"/>
                  </a:lnTo>
                  <a:lnTo>
                    <a:pt x="27330" y="126"/>
                  </a:lnTo>
                  <a:lnTo>
                    <a:pt x="25539" y="0"/>
                  </a:lnTo>
                  <a:close/>
                </a:path>
                <a:path w="52704" h="53339">
                  <a:moveTo>
                    <a:pt x="39325" y="6540"/>
                  </a:moveTo>
                  <a:lnTo>
                    <a:pt x="29806" y="6540"/>
                  </a:lnTo>
                  <a:lnTo>
                    <a:pt x="36296" y="10439"/>
                  </a:lnTo>
                  <a:lnTo>
                    <a:pt x="41405" y="17157"/>
                  </a:lnTo>
                  <a:lnTo>
                    <a:pt x="44132" y="21145"/>
                  </a:lnTo>
                  <a:lnTo>
                    <a:pt x="45593" y="25247"/>
                  </a:lnTo>
                  <a:lnTo>
                    <a:pt x="45593" y="30645"/>
                  </a:lnTo>
                  <a:lnTo>
                    <a:pt x="44869" y="32410"/>
                  </a:lnTo>
                  <a:lnTo>
                    <a:pt x="39801" y="35864"/>
                  </a:lnTo>
                  <a:lnTo>
                    <a:pt x="52442" y="35864"/>
                  </a:lnTo>
                  <a:lnTo>
                    <a:pt x="40106" y="7302"/>
                  </a:lnTo>
                  <a:lnTo>
                    <a:pt x="39325" y="6540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642">
              <a:extLst>
                <a:ext uri="{FF2B5EF4-FFF2-40B4-BE49-F238E27FC236}">
                  <a16:creationId xmlns:a16="http://schemas.microsoft.com/office/drawing/2014/main" id="{EF093767-663C-745C-6320-ABD32A1E3D45}"/>
                </a:ext>
              </a:extLst>
            </p:cNvPr>
            <p:cNvSpPr/>
            <p:nvPr/>
          </p:nvSpPr>
          <p:spPr>
            <a:xfrm>
              <a:off x="4257996" y="1726432"/>
              <a:ext cx="21590" cy="29845"/>
            </a:xfrm>
            <a:custGeom>
              <a:avLst/>
              <a:gdLst/>
              <a:ahLst/>
              <a:cxnLst/>
              <a:rect l="l" t="t" r="r" b="b"/>
              <a:pathLst>
                <a:path w="21589" h="29844">
                  <a:moveTo>
                    <a:pt x="5626" y="0"/>
                  </a:moveTo>
                  <a:lnTo>
                    <a:pt x="622" y="3390"/>
                  </a:lnTo>
                  <a:lnTo>
                    <a:pt x="0" y="5118"/>
                  </a:lnTo>
                  <a:lnTo>
                    <a:pt x="0" y="10617"/>
                  </a:lnTo>
                  <a:lnTo>
                    <a:pt x="1562" y="14985"/>
                  </a:lnTo>
                  <a:lnTo>
                    <a:pt x="4178" y="18935"/>
                  </a:lnTo>
                  <a:lnTo>
                    <a:pt x="9055" y="26098"/>
                  </a:lnTo>
                  <a:lnTo>
                    <a:pt x="15620" y="29311"/>
                  </a:lnTo>
                  <a:lnTo>
                    <a:pt x="20688" y="25869"/>
                  </a:lnTo>
                  <a:lnTo>
                    <a:pt x="21412" y="24104"/>
                  </a:lnTo>
                  <a:lnTo>
                    <a:pt x="21412" y="21869"/>
                  </a:lnTo>
                  <a:lnTo>
                    <a:pt x="21412" y="18707"/>
                  </a:lnTo>
                  <a:lnTo>
                    <a:pt x="19938" y="14604"/>
                  </a:lnTo>
                  <a:lnTo>
                    <a:pt x="17056" y="10388"/>
                  </a:lnTo>
                  <a:lnTo>
                    <a:pt x="12115" y="3886"/>
                  </a:lnTo>
                  <a:lnTo>
                    <a:pt x="5626" y="0"/>
                  </a:lnTo>
                  <a:close/>
                </a:path>
              </a:pathLst>
            </a:custGeom>
            <a:solidFill>
              <a:srgbClr val="004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643">
              <a:extLst>
                <a:ext uri="{FF2B5EF4-FFF2-40B4-BE49-F238E27FC236}">
                  <a16:creationId xmlns:a16="http://schemas.microsoft.com/office/drawing/2014/main" id="{815EBC58-E818-B642-2216-0CF419E289E6}"/>
                </a:ext>
              </a:extLst>
            </p:cNvPr>
            <p:cNvSpPr/>
            <p:nvPr/>
          </p:nvSpPr>
          <p:spPr>
            <a:xfrm>
              <a:off x="4147511" y="1809794"/>
              <a:ext cx="28575" cy="13335"/>
            </a:xfrm>
            <a:custGeom>
              <a:avLst/>
              <a:gdLst/>
              <a:ahLst/>
              <a:cxnLst/>
              <a:rect l="l" t="t" r="r" b="b"/>
              <a:pathLst>
                <a:path w="28575" h="13335">
                  <a:moveTo>
                    <a:pt x="22885" y="0"/>
                  </a:moveTo>
                  <a:lnTo>
                    <a:pt x="19215" y="76"/>
                  </a:lnTo>
                  <a:lnTo>
                    <a:pt x="15836" y="342"/>
                  </a:lnTo>
                  <a:lnTo>
                    <a:pt x="11899" y="838"/>
                  </a:lnTo>
                  <a:lnTo>
                    <a:pt x="9359" y="3263"/>
                  </a:lnTo>
                  <a:lnTo>
                    <a:pt x="5029" y="6807"/>
                  </a:lnTo>
                  <a:lnTo>
                    <a:pt x="0" y="10337"/>
                  </a:lnTo>
                  <a:lnTo>
                    <a:pt x="7556" y="10833"/>
                  </a:lnTo>
                  <a:lnTo>
                    <a:pt x="13969" y="11785"/>
                  </a:lnTo>
                  <a:lnTo>
                    <a:pt x="16802" y="12598"/>
                  </a:lnTo>
                  <a:lnTo>
                    <a:pt x="17310" y="12827"/>
                  </a:lnTo>
                  <a:lnTo>
                    <a:pt x="17792" y="13119"/>
                  </a:lnTo>
                  <a:lnTo>
                    <a:pt x="19024" y="9626"/>
                  </a:lnTo>
                  <a:lnTo>
                    <a:pt x="21031" y="6184"/>
                  </a:lnTo>
                  <a:lnTo>
                    <a:pt x="23825" y="2806"/>
                  </a:lnTo>
                  <a:lnTo>
                    <a:pt x="26936" y="2679"/>
                  </a:lnTo>
                  <a:lnTo>
                    <a:pt x="28524" y="2552"/>
                  </a:lnTo>
                  <a:lnTo>
                    <a:pt x="27012" y="1092"/>
                  </a:lnTo>
                  <a:lnTo>
                    <a:pt x="25260" y="190"/>
                  </a:lnTo>
                  <a:lnTo>
                    <a:pt x="22885" y="0"/>
                  </a:ln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644">
              <a:extLst>
                <a:ext uri="{FF2B5EF4-FFF2-40B4-BE49-F238E27FC236}">
                  <a16:creationId xmlns:a16="http://schemas.microsoft.com/office/drawing/2014/main" id="{57B96208-9635-218B-02E5-5CAC358A5405}"/>
                </a:ext>
              </a:extLst>
            </p:cNvPr>
            <p:cNvSpPr/>
            <p:nvPr/>
          </p:nvSpPr>
          <p:spPr>
            <a:xfrm>
              <a:off x="4165301" y="1808832"/>
              <a:ext cx="43815" cy="18415"/>
            </a:xfrm>
            <a:custGeom>
              <a:avLst/>
              <a:gdLst/>
              <a:ahLst/>
              <a:cxnLst/>
              <a:rect l="l" t="t" r="r" b="b"/>
              <a:pathLst>
                <a:path w="43814" h="18414">
                  <a:moveTo>
                    <a:pt x="36931" y="0"/>
                  </a:moveTo>
                  <a:lnTo>
                    <a:pt x="33739" y="363"/>
                  </a:lnTo>
                  <a:lnTo>
                    <a:pt x="27589" y="1368"/>
                  </a:lnTo>
                  <a:lnTo>
                    <a:pt x="19559" y="2568"/>
                  </a:lnTo>
                  <a:lnTo>
                    <a:pt x="10731" y="3517"/>
                  </a:lnTo>
                  <a:lnTo>
                    <a:pt x="6032" y="3771"/>
                  </a:lnTo>
                  <a:lnTo>
                    <a:pt x="3238" y="7150"/>
                  </a:lnTo>
                  <a:lnTo>
                    <a:pt x="1231" y="10579"/>
                  </a:lnTo>
                  <a:lnTo>
                    <a:pt x="0" y="14084"/>
                  </a:lnTo>
                  <a:lnTo>
                    <a:pt x="850" y="14605"/>
                  </a:lnTo>
                  <a:lnTo>
                    <a:pt x="1612" y="15328"/>
                  </a:lnTo>
                  <a:lnTo>
                    <a:pt x="2273" y="16205"/>
                  </a:lnTo>
                  <a:lnTo>
                    <a:pt x="12369" y="17576"/>
                  </a:lnTo>
                  <a:lnTo>
                    <a:pt x="26415" y="18249"/>
                  </a:lnTo>
                  <a:lnTo>
                    <a:pt x="27508" y="14020"/>
                  </a:lnTo>
                  <a:lnTo>
                    <a:pt x="29730" y="9880"/>
                  </a:lnTo>
                  <a:lnTo>
                    <a:pt x="33083" y="5829"/>
                  </a:lnTo>
                  <a:lnTo>
                    <a:pt x="36499" y="5727"/>
                  </a:lnTo>
                  <a:lnTo>
                    <a:pt x="40131" y="5410"/>
                  </a:lnTo>
                  <a:lnTo>
                    <a:pt x="43662" y="4991"/>
                  </a:lnTo>
                  <a:lnTo>
                    <a:pt x="43141" y="4114"/>
                  </a:lnTo>
                  <a:lnTo>
                    <a:pt x="42570" y="3340"/>
                  </a:lnTo>
                  <a:lnTo>
                    <a:pt x="40487" y="1104"/>
                  </a:lnTo>
                  <a:lnTo>
                    <a:pt x="38785" y="139"/>
                  </a:lnTo>
                  <a:lnTo>
                    <a:pt x="36931" y="0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645">
              <a:extLst>
                <a:ext uri="{FF2B5EF4-FFF2-40B4-BE49-F238E27FC236}">
                  <a16:creationId xmlns:a16="http://schemas.microsoft.com/office/drawing/2014/main" id="{661DA7DF-6F4D-CDF7-060B-28981262C56D}"/>
                </a:ext>
              </a:extLst>
            </p:cNvPr>
            <p:cNvSpPr/>
            <p:nvPr/>
          </p:nvSpPr>
          <p:spPr>
            <a:xfrm>
              <a:off x="4191709" y="1810858"/>
              <a:ext cx="45085" cy="26670"/>
            </a:xfrm>
            <a:custGeom>
              <a:avLst/>
              <a:gdLst/>
              <a:ahLst/>
              <a:cxnLst/>
              <a:rect l="l" t="t" r="r" b="b"/>
              <a:pathLst>
                <a:path w="45085" h="26669">
                  <a:moveTo>
                    <a:pt x="37122" y="0"/>
                  </a:moveTo>
                  <a:lnTo>
                    <a:pt x="30594" y="990"/>
                  </a:lnTo>
                  <a:lnTo>
                    <a:pt x="24117" y="2159"/>
                  </a:lnTo>
                  <a:lnTo>
                    <a:pt x="13728" y="3378"/>
                  </a:lnTo>
                  <a:lnTo>
                    <a:pt x="10096" y="3695"/>
                  </a:lnTo>
                  <a:lnTo>
                    <a:pt x="6667" y="3797"/>
                  </a:lnTo>
                  <a:lnTo>
                    <a:pt x="3314" y="7848"/>
                  </a:lnTo>
                  <a:lnTo>
                    <a:pt x="1104" y="12001"/>
                  </a:lnTo>
                  <a:lnTo>
                    <a:pt x="0" y="16230"/>
                  </a:lnTo>
                  <a:lnTo>
                    <a:pt x="965" y="16281"/>
                  </a:lnTo>
                  <a:lnTo>
                    <a:pt x="3086" y="16929"/>
                  </a:lnTo>
                  <a:lnTo>
                    <a:pt x="4762" y="18808"/>
                  </a:lnTo>
                  <a:lnTo>
                    <a:pt x="5854" y="21526"/>
                  </a:lnTo>
                  <a:lnTo>
                    <a:pt x="16865" y="23202"/>
                  </a:lnTo>
                  <a:lnTo>
                    <a:pt x="25958" y="24320"/>
                  </a:lnTo>
                  <a:lnTo>
                    <a:pt x="27546" y="24447"/>
                  </a:lnTo>
                  <a:lnTo>
                    <a:pt x="28714" y="24803"/>
                  </a:lnTo>
                  <a:lnTo>
                    <a:pt x="29730" y="25539"/>
                  </a:lnTo>
                  <a:lnTo>
                    <a:pt x="30568" y="26581"/>
                  </a:lnTo>
                  <a:lnTo>
                    <a:pt x="30543" y="18719"/>
                  </a:lnTo>
                  <a:lnTo>
                    <a:pt x="33070" y="12369"/>
                  </a:lnTo>
                  <a:lnTo>
                    <a:pt x="37782" y="6184"/>
                  </a:lnTo>
                  <a:lnTo>
                    <a:pt x="42265" y="5994"/>
                  </a:lnTo>
                  <a:lnTo>
                    <a:pt x="44500" y="5791"/>
                  </a:lnTo>
                  <a:lnTo>
                    <a:pt x="42811" y="2400"/>
                  </a:lnTo>
                  <a:lnTo>
                    <a:pt x="40449" y="241"/>
                  </a:lnTo>
                  <a:lnTo>
                    <a:pt x="37122" y="0"/>
                  </a:ln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46">
              <a:extLst>
                <a:ext uri="{FF2B5EF4-FFF2-40B4-BE49-F238E27FC236}">
                  <a16:creationId xmlns:a16="http://schemas.microsoft.com/office/drawing/2014/main" id="{3B567879-A1AC-0660-59CE-3993C139957D}"/>
                </a:ext>
              </a:extLst>
            </p:cNvPr>
            <p:cNvSpPr/>
            <p:nvPr/>
          </p:nvSpPr>
          <p:spPr>
            <a:xfrm>
              <a:off x="4222252" y="1813128"/>
              <a:ext cx="44450" cy="48260"/>
            </a:xfrm>
            <a:custGeom>
              <a:avLst/>
              <a:gdLst/>
              <a:ahLst/>
              <a:cxnLst/>
              <a:rect l="l" t="t" r="r" b="b"/>
              <a:pathLst>
                <a:path w="44450" h="48260">
                  <a:moveTo>
                    <a:pt x="36449" y="0"/>
                  </a:moveTo>
                  <a:lnTo>
                    <a:pt x="25488" y="2514"/>
                  </a:lnTo>
                  <a:lnTo>
                    <a:pt x="11722" y="3721"/>
                  </a:lnTo>
                  <a:lnTo>
                    <a:pt x="7239" y="3911"/>
                  </a:lnTo>
                  <a:lnTo>
                    <a:pt x="2527" y="10096"/>
                  </a:lnTo>
                  <a:lnTo>
                    <a:pt x="0" y="16459"/>
                  </a:lnTo>
                  <a:lnTo>
                    <a:pt x="25" y="24320"/>
                  </a:lnTo>
                  <a:lnTo>
                    <a:pt x="711" y="25158"/>
                  </a:lnTo>
                  <a:lnTo>
                    <a:pt x="1270" y="26200"/>
                  </a:lnTo>
                  <a:lnTo>
                    <a:pt x="1727" y="27406"/>
                  </a:lnTo>
                  <a:lnTo>
                    <a:pt x="11976" y="28790"/>
                  </a:lnTo>
                  <a:lnTo>
                    <a:pt x="20764" y="29590"/>
                  </a:lnTo>
                  <a:lnTo>
                    <a:pt x="22250" y="30213"/>
                  </a:lnTo>
                  <a:lnTo>
                    <a:pt x="26149" y="31407"/>
                  </a:lnTo>
                  <a:lnTo>
                    <a:pt x="28575" y="36817"/>
                  </a:lnTo>
                  <a:lnTo>
                    <a:pt x="28536" y="45631"/>
                  </a:lnTo>
                  <a:lnTo>
                    <a:pt x="33845" y="47434"/>
                  </a:lnTo>
                  <a:lnTo>
                    <a:pt x="36830" y="47663"/>
                  </a:lnTo>
                  <a:lnTo>
                    <a:pt x="39065" y="46570"/>
                  </a:lnTo>
                  <a:lnTo>
                    <a:pt x="41046" y="44576"/>
                  </a:lnTo>
                  <a:lnTo>
                    <a:pt x="32207" y="42532"/>
                  </a:lnTo>
                  <a:lnTo>
                    <a:pt x="28727" y="36525"/>
                  </a:lnTo>
                  <a:lnTo>
                    <a:pt x="26987" y="30632"/>
                  </a:lnTo>
                  <a:lnTo>
                    <a:pt x="26987" y="17843"/>
                  </a:lnTo>
                  <a:lnTo>
                    <a:pt x="29679" y="11048"/>
                  </a:lnTo>
                  <a:lnTo>
                    <a:pt x="35077" y="4660"/>
                  </a:lnTo>
                  <a:lnTo>
                    <a:pt x="44132" y="3987"/>
                  </a:lnTo>
                  <a:lnTo>
                    <a:pt x="43395" y="2971"/>
                  </a:lnTo>
                  <a:lnTo>
                    <a:pt x="42570" y="2120"/>
                  </a:lnTo>
                  <a:lnTo>
                    <a:pt x="40728" y="787"/>
                  </a:lnTo>
                  <a:lnTo>
                    <a:pt x="39687" y="342"/>
                  </a:lnTo>
                  <a:lnTo>
                    <a:pt x="38150" y="126"/>
                  </a:lnTo>
                  <a:lnTo>
                    <a:pt x="36449" y="0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47">
              <a:extLst>
                <a:ext uri="{FF2B5EF4-FFF2-40B4-BE49-F238E27FC236}">
                  <a16:creationId xmlns:a16="http://schemas.microsoft.com/office/drawing/2014/main" id="{B8FCF845-1BAE-CC73-E9CD-A2335896E3F2}"/>
                </a:ext>
              </a:extLst>
            </p:cNvPr>
            <p:cNvSpPr/>
            <p:nvPr/>
          </p:nvSpPr>
          <p:spPr>
            <a:xfrm>
              <a:off x="4249242" y="1815410"/>
              <a:ext cx="45085" cy="47625"/>
            </a:xfrm>
            <a:custGeom>
              <a:avLst/>
              <a:gdLst/>
              <a:ahLst/>
              <a:cxnLst/>
              <a:rect l="l" t="t" r="r" b="b"/>
              <a:pathLst>
                <a:path w="45085" h="47625">
                  <a:moveTo>
                    <a:pt x="39395" y="0"/>
                  </a:moveTo>
                  <a:lnTo>
                    <a:pt x="8089" y="2387"/>
                  </a:lnTo>
                  <a:lnTo>
                    <a:pt x="2692" y="8763"/>
                  </a:lnTo>
                  <a:lnTo>
                    <a:pt x="0" y="15557"/>
                  </a:lnTo>
                  <a:lnTo>
                    <a:pt x="0" y="28359"/>
                  </a:lnTo>
                  <a:lnTo>
                    <a:pt x="1727" y="34239"/>
                  </a:lnTo>
                  <a:lnTo>
                    <a:pt x="5207" y="40259"/>
                  </a:lnTo>
                  <a:lnTo>
                    <a:pt x="34899" y="47269"/>
                  </a:lnTo>
                  <a:lnTo>
                    <a:pt x="36957" y="47434"/>
                  </a:lnTo>
                  <a:lnTo>
                    <a:pt x="38608" y="46888"/>
                  </a:lnTo>
                  <a:lnTo>
                    <a:pt x="41427" y="44742"/>
                  </a:lnTo>
                  <a:lnTo>
                    <a:pt x="42037" y="44107"/>
                  </a:lnTo>
                  <a:lnTo>
                    <a:pt x="35166" y="42379"/>
                  </a:lnTo>
                  <a:lnTo>
                    <a:pt x="31623" y="41592"/>
                  </a:lnTo>
                  <a:lnTo>
                    <a:pt x="28206" y="36017"/>
                  </a:lnTo>
                  <a:lnTo>
                    <a:pt x="26593" y="30454"/>
                  </a:lnTo>
                  <a:lnTo>
                    <a:pt x="26593" y="17868"/>
                  </a:lnTo>
                  <a:lnTo>
                    <a:pt x="29349" y="10934"/>
                  </a:lnTo>
                  <a:lnTo>
                    <a:pt x="34467" y="4394"/>
                  </a:lnTo>
                  <a:lnTo>
                    <a:pt x="37998" y="4330"/>
                  </a:lnTo>
                  <a:lnTo>
                    <a:pt x="44894" y="3886"/>
                  </a:lnTo>
                  <a:lnTo>
                    <a:pt x="44081" y="2743"/>
                  </a:lnTo>
                  <a:lnTo>
                    <a:pt x="43167" y="1828"/>
                  </a:lnTo>
                  <a:lnTo>
                    <a:pt x="41186" y="584"/>
                  </a:lnTo>
                  <a:lnTo>
                    <a:pt x="39395" y="0"/>
                  </a:ln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48">
              <a:extLst>
                <a:ext uri="{FF2B5EF4-FFF2-40B4-BE49-F238E27FC236}">
                  <a16:creationId xmlns:a16="http://schemas.microsoft.com/office/drawing/2014/main" id="{6532B710-D59C-62C0-AD1E-693B29286ACA}"/>
                </a:ext>
              </a:extLst>
            </p:cNvPr>
            <p:cNvSpPr/>
            <p:nvPr/>
          </p:nvSpPr>
          <p:spPr>
            <a:xfrm>
              <a:off x="4275833" y="1817385"/>
              <a:ext cx="49530" cy="47625"/>
            </a:xfrm>
            <a:custGeom>
              <a:avLst/>
              <a:gdLst/>
              <a:ahLst/>
              <a:cxnLst/>
              <a:rect l="l" t="t" r="r" b="b"/>
              <a:pathLst>
                <a:path w="49529" h="47625">
                  <a:moveTo>
                    <a:pt x="44436" y="42125"/>
                  </a:moveTo>
                  <a:lnTo>
                    <a:pt x="15455" y="42125"/>
                  </a:lnTo>
                  <a:lnTo>
                    <a:pt x="32473" y="46774"/>
                  </a:lnTo>
                  <a:lnTo>
                    <a:pt x="34721" y="47294"/>
                  </a:lnTo>
                  <a:lnTo>
                    <a:pt x="35509" y="47371"/>
                  </a:lnTo>
                  <a:lnTo>
                    <a:pt x="35966" y="47358"/>
                  </a:lnTo>
                  <a:lnTo>
                    <a:pt x="44436" y="42125"/>
                  </a:lnTo>
                  <a:close/>
                </a:path>
                <a:path w="49529" h="47625">
                  <a:moveTo>
                    <a:pt x="18300" y="1905"/>
                  </a:moveTo>
                  <a:lnTo>
                    <a:pt x="14947" y="2159"/>
                  </a:lnTo>
                  <a:lnTo>
                    <a:pt x="11404" y="2349"/>
                  </a:lnTo>
                  <a:lnTo>
                    <a:pt x="7873" y="2425"/>
                  </a:lnTo>
                  <a:lnTo>
                    <a:pt x="2750" y="8966"/>
                  </a:lnTo>
                  <a:lnTo>
                    <a:pt x="0" y="15887"/>
                  </a:lnTo>
                  <a:lnTo>
                    <a:pt x="0" y="28473"/>
                  </a:lnTo>
                  <a:lnTo>
                    <a:pt x="1612" y="34048"/>
                  </a:lnTo>
                  <a:lnTo>
                    <a:pt x="5029" y="39624"/>
                  </a:lnTo>
                  <a:lnTo>
                    <a:pt x="8572" y="40398"/>
                  </a:lnTo>
                  <a:lnTo>
                    <a:pt x="12103" y="41275"/>
                  </a:lnTo>
                  <a:lnTo>
                    <a:pt x="15443" y="42138"/>
                  </a:lnTo>
                  <a:lnTo>
                    <a:pt x="44436" y="42125"/>
                  </a:lnTo>
                  <a:lnTo>
                    <a:pt x="46184" y="38747"/>
                  </a:lnTo>
                  <a:lnTo>
                    <a:pt x="38442" y="38747"/>
                  </a:lnTo>
                  <a:lnTo>
                    <a:pt x="30695" y="38163"/>
                  </a:lnTo>
                  <a:lnTo>
                    <a:pt x="27990" y="32359"/>
                  </a:lnTo>
                  <a:lnTo>
                    <a:pt x="28099" y="22669"/>
                  </a:lnTo>
                  <a:lnTo>
                    <a:pt x="28689" y="14884"/>
                  </a:lnTo>
                  <a:lnTo>
                    <a:pt x="32600" y="8369"/>
                  </a:lnTo>
                  <a:lnTo>
                    <a:pt x="47079" y="8369"/>
                  </a:lnTo>
                  <a:lnTo>
                    <a:pt x="45796" y="4229"/>
                  </a:lnTo>
                  <a:lnTo>
                    <a:pt x="43924" y="1917"/>
                  </a:lnTo>
                  <a:lnTo>
                    <a:pt x="18300" y="1917"/>
                  </a:lnTo>
                  <a:close/>
                </a:path>
                <a:path w="49529" h="47625">
                  <a:moveTo>
                    <a:pt x="47079" y="8369"/>
                  </a:moveTo>
                  <a:lnTo>
                    <a:pt x="32600" y="8369"/>
                  </a:lnTo>
                  <a:lnTo>
                    <a:pt x="40335" y="8966"/>
                  </a:lnTo>
                  <a:lnTo>
                    <a:pt x="43040" y="14808"/>
                  </a:lnTo>
                  <a:lnTo>
                    <a:pt x="42983" y="23761"/>
                  </a:lnTo>
                  <a:lnTo>
                    <a:pt x="42329" y="32245"/>
                  </a:lnTo>
                  <a:lnTo>
                    <a:pt x="38442" y="38747"/>
                  </a:lnTo>
                  <a:lnTo>
                    <a:pt x="46184" y="38747"/>
                  </a:lnTo>
                  <a:lnTo>
                    <a:pt x="47294" y="36601"/>
                  </a:lnTo>
                  <a:lnTo>
                    <a:pt x="48869" y="26339"/>
                  </a:lnTo>
                  <a:lnTo>
                    <a:pt x="49089" y="23761"/>
                  </a:lnTo>
                  <a:lnTo>
                    <a:pt x="49161" y="21158"/>
                  </a:lnTo>
                  <a:lnTo>
                    <a:pt x="48894" y="16421"/>
                  </a:lnTo>
                  <a:lnTo>
                    <a:pt x="48628" y="14401"/>
                  </a:lnTo>
                  <a:lnTo>
                    <a:pt x="48120" y="11899"/>
                  </a:lnTo>
                  <a:lnTo>
                    <a:pt x="47586" y="10007"/>
                  </a:lnTo>
                  <a:lnTo>
                    <a:pt x="47079" y="8369"/>
                  </a:lnTo>
                  <a:close/>
                </a:path>
                <a:path w="49529" h="47625">
                  <a:moveTo>
                    <a:pt x="38671" y="0"/>
                  </a:moveTo>
                  <a:lnTo>
                    <a:pt x="37464" y="38"/>
                  </a:lnTo>
                  <a:lnTo>
                    <a:pt x="30467" y="762"/>
                  </a:lnTo>
                  <a:lnTo>
                    <a:pt x="30340" y="800"/>
                  </a:lnTo>
                  <a:lnTo>
                    <a:pt x="20396" y="1752"/>
                  </a:lnTo>
                  <a:lnTo>
                    <a:pt x="18300" y="1917"/>
                  </a:lnTo>
                  <a:lnTo>
                    <a:pt x="43924" y="1917"/>
                  </a:lnTo>
                  <a:lnTo>
                    <a:pt x="42608" y="292"/>
                  </a:lnTo>
                  <a:lnTo>
                    <a:pt x="38671" y="0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649">
              <a:extLst>
                <a:ext uri="{FF2B5EF4-FFF2-40B4-BE49-F238E27FC236}">
                  <a16:creationId xmlns:a16="http://schemas.microsoft.com/office/drawing/2014/main" id="{06547718-8B8E-1E8C-62B1-520FBE0D84D6}"/>
                </a:ext>
              </a:extLst>
            </p:cNvPr>
            <p:cNvSpPr/>
            <p:nvPr/>
          </p:nvSpPr>
          <p:spPr>
            <a:xfrm>
              <a:off x="4303829" y="1825756"/>
              <a:ext cx="15240" cy="30480"/>
            </a:xfrm>
            <a:custGeom>
              <a:avLst/>
              <a:gdLst/>
              <a:ahLst/>
              <a:cxnLst/>
              <a:rect l="l" t="t" r="r" b="b"/>
              <a:pathLst>
                <a:path w="15239" h="30480">
                  <a:moveTo>
                    <a:pt x="4597" y="0"/>
                  </a:moveTo>
                  <a:lnTo>
                    <a:pt x="698" y="6515"/>
                  </a:lnTo>
                  <a:lnTo>
                    <a:pt x="0" y="16141"/>
                  </a:lnTo>
                  <a:lnTo>
                    <a:pt x="0" y="23990"/>
                  </a:lnTo>
                  <a:lnTo>
                    <a:pt x="2705" y="29794"/>
                  </a:lnTo>
                  <a:lnTo>
                    <a:pt x="10452" y="30378"/>
                  </a:lnTo>
                  <a:lnTo>
                    <a:pt x="14338" y="23876"/>
                  </a:lnTo>
                  <a:lnTo>
                    <a:pt x="15049" y="14300"/>
                  </a:lnTo>
                  <a:lnTo>
                    <a:pt x="15049" y="13589"/>
                  </a:lnTo>
                  <a:lnTo>
                    <a:pt x="15049" y="6438"/>
                  </a:lnTo>
                  <a:lnTo>
                    <a:pt x="12344" y="596"/>
                  </a:lnTo>
                  <a:lnTo>
                    <a:pt x="4597" y="0"/>
                  </a:lnTo>
                  <a:close/>
                </a:path>
              </a:pathLst>
            </a:custGeom>
            <a:solidFill>
              <a:srgbClr val="004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50">
              <a:extLst>
                <a:ext uri="{FF2B5EF4-FFF2-40B4-BE49-F238E27FC236}">
                  <a16:creationId xmlns:a16="http://schemas.microsoft.com/office/drawing/2014/main" id="{6D095C51-4469-C547-5E14-89E3480A8A62}"/>
                </a:ext>
              </a:extLst>
            </p:cNvPr>
            <p:cNvSpPr/>
            <p:nvPr/>
          </p:nvSpPr>
          <p:spPr>
            <a:xfrm>
              <a:off x="4114138" y="1843815"/>
              <a:ext cx="46355" cy="35560"/>
            </a:xfrm>
            <a:custGeom>
              <a:avLst/>
              <a:gdLst/>
              <a:ahLst/>
              <a:cxnLst/>
              <a:rect l="l" t="t" r="r" b="b"/>
              <a:pathLst>
                <a:path w="46354" h="35560">
                  <a:moveTo>
                    <a:pt x="44814" y="20485"/>
                  </a:moveTo>
                  <a:lnTo>
                    <a:pt x="39306" y="20485"/>
                  </a:lnTo>
                  <a:lnTo>
                    <a:pt x="44373" y="20866"/>
                  </a:lnTo>
                  <a:lnTo>
                    <a:pt x="45872" y="22732"/>
                  </a:lnTo>
                  <a:lnTo>
                    <a:pt x="45681" y="22097"/>
                  </a:lnTo>
                  <a:lnTo>
                    <a:pt x="45366" y="21424"/>
                  </a:lnTo>
                  <a:lnTo>
                    <a:pt x="45013" y="20866"/>
                  </a:lnTo>
                  <a:lnTo>
                    <a:pt x="44814" y="20485"/>
                  </a:lnTo>
                  <a:close/>
                </a:path>
                <a:path w="46354" h="35560">
                  <a:moveTo>
                    <a:pt x="1422" y="13347"/>
                  </a:moveTo>
                  <a:lnTo>
                    <a:pt x="2336" y="17373"/>
                  </a:lnTo>
                  <a:lnTo>
                    <a:pt x="5765" y="17398"/>
                  </a:lnTo>
                  <a:lnTo>
                    <a:pt x="9207" y="17665"/>
                  </a:lnTo>
                  <a:lnTo>
                    <a:pt x="30454" y="22224"/>
                  </a:lnTo>
                  <a:lnTo>
                    <a:pt x="34658" y="20916"/>
                  </a:lnTo>
                  <a:lnTo>
                    <a:pt x="39306" y="20485"/>
                  </a:lnTo>
                  <a:lnTo>
                    <a:pt x="44814" y="20485"/>
                  </a:lnTo>
                  <a:lnTo>
                    <a:pt x="44602" y="20078"/>
                  </a:lnTo>
                  <a:lnTo>
                    <a:pt x="43624" y="18656"/>
                  </a:lnTo>
                  <a:lnTo>
                    <a:pt x="42664" y="17411"/>
                  </a:lnTo>
                  <a:lnTo>
                    <a:pt x="39281" y="17411"/>
                  </a:lnTo>
                  <a:lnTo>
                    <a:pt x="37884" y="16979"/>
                  </a:lnTo>
                  <a:lnTo>
                    <a:pt x="35890" y="16421"/>
                  </a:lnTo>
                  <a:lnTo>
                    <a:pt x="31229" y="14325"/>
                  </a:lnTo>
                  <a:lnTo>
                    <a:pt x="29715" y="13500"/>
                  </a:lnTo>
                  <a:lnTo>
                    <a:pt x="4508" y="13487"/>
                  </a:lnTo>
                  <a:lnTo>
                    <a:pt x="2959" y="13436"/>
                  </a:lnTo>
                  <a:lnTo>
                    <a:pt x="1422" y="13347"/>
                  </a:lnTo>
                  <a:close/>
                </a:path>
                <a:path w="46354" h="35560">
                  <a:moveTo>
                    <a:pt x="42252" y="16878"/>
                  </a:moveTo>
                  <a:lnTo>
                    <a:pt x="40767" y="17348"/>
                  </a:lnTo>
                  <a:lnTo>
                    <a:pt x="39281" y="17411"/>
                  </a:lnTo>
                  <a:lnTo>
                    <a:pt x="42664" y="17411"/>
                  </a:lnTo>
                  <a:lnTo>
                    <a:pt x="42252" y="16878"/>
                  </a:lnTo>
                  <a:close/>
                </a:path>
                <a:path w="46354" h="35560">
                  <a:moveTo>
                    <a:pt x="25755" y="11341"/>
                  </a:moveTo>
                  <a:lnTo>
                    <a:pt x="21615" y="12217"/>
                  </a:lnTo>
                  <a:lnTo>
                    <a:pt x="17449" y="12890"/>
                  </a:lnTo>
                  <a:lnTo>
                    <a:pt x="10833" y="13411"/>
                  </a:lnTo>
                  <a:lnTo>
                    <a:pt x="8432" y="13500"/>
                  </a:lnTo>
                  <a:lnTo>
                    <a:pt x="29715" y="13500"/>
                  </a:lnTo>
                  <a:lnTo>
                    <a:pt x="25755" y="11341"/>
                  </a:lnTo>
                  <a:close/>
                </a:path>
                <a:path w="46354" h="35560">
                  <a:moveTo>
                    <a:pt x="5626" y="28828"/>
                  </a:moveTo>
                  <a:lnTo>
                    <a:pt x="6235" y="30632"/>
                  </a:lnTo>
                  <a:lnTo>
                    <a:pt x="7797" y="31419"/>
                  </a:lnTo>
                  <a:lnTo>
                    <a:pt x="9321" y="32283"/>
                  </a:lnTo>
                  <a:lnTo>
                    <a:pt x="11912" y="33947"/>
                  </a:lnTo>
                  <a:lnTo>
                    <a:pt x="13004" y="34709"/>
                  </a:lnTo>
                  <a:lnTo>
                    <a:pt x="14058" y="35496"/>
                  </a:lnTo>
                  <a:lnTo>
                    <a:pt x="15290" y="33477"/>
                  </a:lnTo>
                  <a:lnTo>
                    <a:pt x="16649" y="31673"/>
                  </a:lnTo>
                  <a:lnTo>
                    <a:pt x="18110" y="30086"/>
                  </a:lnTo>
                  <a:lnTo>
                    <a:pt x="15760" y="30010"/>
                  </a:lnTo>
                  <a:lnTo>
                    <a:pt x="13398" y="29883"/>
                  </a:lnTo>
                  <a:lnTo>
                    <a:pt x="9220" y="29438"/>
                  </a:lnTo>
                  <a:lnTo>
                    <a:pt x="7416" y="29171"/>
                  </a:lnTo>
                  <a:lnTo>
                    <a:pt x="5626" y="28828"/>
                  </a:lnTo>
                  <a:close/>
                </a:path>
                <a:path w="46354" h="35560">
                  <a:moveTo>
                    <a:pt x="8356" y="0"/>
                  </a:moveTo>
                  <a:lnTo>
                    <a:pt x="6273" y="927"/>
                  </a:lnTo>
                  <a:lnTo>
                    <a:pt x="3418" y="2031"/>
                  </a:lnTo>
                  <a:lnTo>
                    <a:pt x="1752" y="2603"/>
                  </a:lnTo>
                  <a:lnTo>
                    <a:pt x="0" y="3124"/>
                  </a:lnTo>
                  <a:lnTo>
                    <a:pt x="12" y="3454"/>
                  </a:lnTo>
                  <a:lnTo>
                    <a:pt x="3492" y="2603"/>
                  </a:lnTo>
                  <a:lnTo>
                    <a:pt x="7048" y="2031"/>
                  </a:lnTo>
                  <a:lnTo>
                    <a:pt x="10617" y="1739"/>
                  </a:lnTo>
                  <a:lnTo>
                    <a:pt x="9842" y="1168"/>
                  </a:lnTo>
                  <a:lnTo>
                    <a:pt x="8356" y="0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51">
              <a:extLst>
                <a:ext uri="{FF2B5EF4-FFF2-40B4-BE49-F238E27FC236}">
                  <a16:creationId xmlns:a16="http://schemas.microsoft.com/office/drawing/2014/main" id="{A5D8D0D9-6948-5483-2536-0DFA6FA423B4}"/>
                </a:ext>
              </a:extLst>
            </p:cNvPr>
            <p:cNvSpPr/>
            <p:nvPr/>
          </p:nvSpPr>
          <p:spPr>
            <a:xfrm>
              <a:off x="4128207" y="1864302"/>
              <a:ext cx="50800" cy="52705"/>
            </a:xfrm>
            <a:custGeom>
              <a:avLst/>
              <a:gdLst/>
              <a:ahLst/>
              <a:cxnLst/>
              <a:rect l="l" t="t" r="r" b="b"/>
              <a:pathLst>
                <a:path w="50800" h="52705">
                  <a:moveTo>
                    <a:pt x="2209" y="32308"/>
                  </a:moveTo>
                  <a:lnTo>
                    <a:pt x="6781" y="43916"/>
                  </a:lnTo>
                  <a:lnTo>
                    <a:pt x="7975" y="46621"/>
                  </a:lnTo>
                  <a:lnTo>
                    <a:pt x="8699" y="48031"/>
                  </a:lnTo>
                  <a:lnTo>
                    <a:pt x="8966" y="48412"/>
                  </a:lnTo>
                  <a:lnTo>
                    <a:pt x="9131" y="48717"/>
                  </a:lnTo>
                  <a:lnTo>
                    <a:pt x="10121" y="50063"/>
                  </a:lnTo>
                  <a:lnTo>
                    <a:pt x="10960" y="50698"/>
                  </a:lnTo>
                  <a:lnTo>
                    <a:pt x="11963" y="51180"/>
                  </a:lnTo>
                  <a:lnTo>
                    <a:pt x="13360" y="51790"/>
                  </a:lnTo>
                  <a:lnTo>
                    <a:pt x="14147" y="51993"/>
                  </a:lnTo>
                  <a:lnTo>
                    <a:pt x="15011" y="52133"/>
                  </a:lnTo>
                  <a:lnTo>
                    <a:pt x="13677" y="48412"/>
                  </a:lnTo>
                  <a:lnTo>
                    <a:pt x="12687" y="45732"/>
                  </a:lnTo>
                  <a:lnTo>
                    <a:pt x="11455" y="42494"/>
                  </a:lnTo>
                  <a:lnTo>
                    <a:pt x="12547" y="40170"/>
                  </a:lnTo>
                  <a:lnTo>
                    <a:pt x="13754" y="38074"/>
                  </a:lnTo>
                  <a:lnTo>
                    <a:pt x="15016" y="36283"/>
                  </a:lnTo>
                  <a:lnTo>
                    <a:pt x="13792" y="36258"/>
                  </a:lnTo>
                  <a:lnTo>
                    <a:pt x="13086" y="36182"/>
                  </a:lnTo>
                  <a:lnTo>
                    <a:pt x="12509" y="36055"/>
                  </a:lnTo>
                  <a:lnTo>
                    <a:pt x="11899" y="35890"/>
                  </a:lnTo>
                  <a:lnTo>
                    <a:pt x="10655" y="35610"/>
                  </a:lnTo>
                  <a:lnTo>
                    <a:pt x="9474" y="35153"/>
                  </a:lnTo>
                  <a:lnTo>
                    <a:pt x="7378" y="34429"/>
                  </a:lnTo>
                  <a:lnTo>
                    <a:pt x="5626" y="33769"/>
                  </a:lnTo>
                  <a:lnTo>
                    <a:pt x="3911" y="33058"/>
                  </a:lnTo>
                  <a:lnTo>
                    <a:pt x="2209" y="32308"/>
                  </a:lnTo>
                  <a:close/>
                </a:path>
                <a:path w="50800" h="52705">
                  <a:moveTo>
                    <a:pt x="15087" y="36182"/>
                  </a:moveTo>
                  <a:lnTo>
                    <a:pt x="14858" y="36258"/>
                  </a:lnTo>
                  <a:lnTo>
                    <a:pt x="14630" y="36283"/>
                  </a:lnTo>
                  <a:lnTo>
                    <a:pt x="15016" y="36283"/>
                  </a:lnTo>
                  <a:close/>
                </a:path>
                <a:path w="50800" h="52705">
                  <a:moveTo>
                    <a:pt x="4038" y="9588"/>
                  </a:moveTo>
                  <a:lnTo>
                    <a:pt x="2578" y="11188"/>
                  </a:lnTo>
                  <a:lnTo>
                    <a:pt x="1219" y="12992"/>
                  </a:lnTo>
                  <a:lnTo>
                    <a:pt x="0" y="15011"/>
                  </a:lnTo>
                  <a:lnTo>
                    <a:pt x="3060" y="17297"/>
                  </a:lnTo>
                  <a:lnTo>
                    <a:pt x="5905" y="19862"/>
                  </a:lnTo>
                  <a:lnTo>
                    <a:pt x="15925" y="35051"/>
                  </a:lnTo>
                  <a:lnTo>
                    <a:pt x="21356" y="29565"/>
                  </a:lnTo>
                  <a:lnTo>
                    <a:pt x="27711" y="25915"/>
                  </a:lnTo>
                  <a:lnTo>
                    <a:pt x="35103" y="24009"/>
                  </a:lnTo>
                  <a:lnTo>
                    <a:pt x="43497" y="23837"/>
                  </a:lnTo>
                  <a:lnTo>
                    <a:pt x="48726" y="23837"/>
                  </a:lnTo>
                  <a:lnTo>
                    <a:pt x="47508" y="22105"/>
                  </a:lnTo>
                  <a:lnTo>
                    <a:pt x="43518" y="16933"/>
                  </a:lnTo>
                  <a:lnTo>
                    <a:pt x="37771" y="9690"/>
                  </a:lnTo>
                  <a:lnTo>
                    <a:pt x="16027" y="9690"/>
                  </a:lnTo>
                  <a:lnTo>
                    <a:pt x="6451" y="9664"/>
                  </a:lnTo>
                  <a:lnTo>
                    <a:pt x="4038" y="9588"/>
                  </a:lnTo>
                  <a:close/>
                </a:path>
                <a:path w="50800" h="52705">
                  <a:moveTo>
                    <a:pt x="48726" y="23837"/>
                  </a:moveTo>
                  <a:lnTo>
                    <a:pt x="43497" y="23837"/>
                  </a:lnTo>
                  <a:lnTo>
                    <a:pt x="45630" y="26682"/>
                  </a:lnTo>
                  <a:lnTo>
                    <a:pt x="47918" y="29586"/>
                  </a:lnTo>
                  <a:lnTo>
                    <a:pt x="49822" y="31940"/>
                  </a:lnTo>
                  <a:lnTo>
                    <a:pt x="50266" y="30733"/>
                  </a:lnTo>
                  <a:lnTo>
                    <a:pt x="50503" y="29586"/>
                  </a:lnTo>
                  <a:lnTo>
                    <a:pt x="50507" y="27533"/>
                  </a:lnTo>
                  <a:lnTo>
                    <a:pt x="50319" y="26619"/>
                  </a:lnTo>
                  <a:lnTo>
                    <a:pt x="49847" y="25526"/>
                  </a:lnTo>
                  <a:lnTo>
                    <a:pt x="49529" y="24980"/>
                  </a:lnTo>
                  <a:lnTo>
                    <a:pt x="48726" y="23837"/>
                  </a:lnTo>
                  <a:close/>
                </a:path>
                <a:path w="50800" h="52705">
                  <a:moveTo>
                    <a:pt x="25247" y="0"/>
                  </a:moveTo>
                  <a:lnTo>
                    <a:pt x="20586" y="431"/>
                  </a:lnTo>
                  <a:lnTo>
                    <a:pt x="16395" y="1739"/>
                  </a:lnTo>
                  <a:lnTo>
                    <a:pt x="18427" y="2451"/>
                  </a:lnTo>
                  <a:lnTo>
                    <a:pt x="20548" y="3289"/>
                  </a:lnTo>
                  <a:lnTo>
                    <a:pt x="21666" y="3759"/>
                  </a:lnTo>
                  <a:lnTo>
                    <a:pt x="23825" y="4965"/>
                  </a:lnTo>
                  <a:lnTo>
                    <a:pt x="24333" y="5372"/>
                  </a:lnTo>
                  <a:lnTo>
                    <a:pt x="24599" y="5549"/>
                  </a:lnTo>
                  <a:lnTo>
                    <a:pt x="24866" y="5778"/>
                  </a:lnTo>
                  <a:lnTo>
                    <a:pt x="25603" y="6642"/>
                  </a:lnTo>
                  <a:lnTo>
                    <a:pt x="25603" y="7365"/>
                  </a:lnTo>
                  <a:lnTo>
                    <a:pt x="25476" y="8000"/>
                  </a:lnTo>
                  <a:lnTo>
                    <a:pt x="25057" y="8242"/>
                  </a:lnTo>
                  <a:lnTo>
                    <a:pt x="24764" y="8445"/>
                  </a:lnTo>
                  <a:lnTo>
                    <a:pt x="24447" y="8623"/>
                  </a:lnTo>
                  <a:lnTo>
                    <a:pt x="24129" y="8750"/>
                  </a:lnTo>
                  <a:lnTo>
                    <a:pt x="23825" y="8826"/>
                  </a:lnTo>
                  <a:lnTo>
                    <a:pt x="23215" y="9029"/>
                  </a:lnTo>
                  <a:lnTo>
                    <a:pt x="20789" y="9385"/>
                  </a:lnTo>
                  <a:lnTo>
                    <a:pt x="19621" y="9486"/>
                  </a:lnTo>
                  <a:lnTo>
                    <a:pt x="16027" y="9690"/>
                  </a:lnTo>
                  <a:lnTo>
                    <a:pt x="37771" y="9690"/>
                  </a:lnTo>
                  <a:lnTo>
                    <a:pt x="30302" y="380"/>
                  </a:lnTo>
                  <a:lnTo>
                    <a:pt x="25247" y="0"/>
                  </a:ln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652">
              <a:extLst>
                <a:ext uri="{FF2B5EF4-FFF2-40B4-BE49-F238E27FC236}">
                  <a16:creationId xmlns:a16="http://schemas.microsoft.com/office/drawing/2014/main" id="{34F69090-B976-7392-92B3-7621214F6895}"/>
                </a:ext>
              </a:extLst>
            </p:cNvPr>
            <p:cNvSpPr/>
            <p:nvPr/>
          </p:nvSpPr>
          <p:spPr>
            <a:xfrm>
              <a:off x="4139655" y="1888140"/>
              <a:ext cx="52705" cy="52069"/>
            </a:xfrm>
            <a:custGeom>
              <a:avLst/>
              <a:gdLst/>
              <a:ahLst/>
              <a:cxnLst/>
              <a:rect l="l" t="t" r="r" b="b"/>
              <a:pathLst>
                <a:path w="52704" h="52069">
                  <a:moveTo>
                    <a:pt x="32054" y="0"/>
                  </a:moveTo>
                  <a:lnTo>
                    <a:pt x="4394" y="11734"/>
                  </a:lnTo>
                  <a:lnTo>
                    <a:pt x="4216" y="11988"/>
                  </a:lnTo>
                  <a:lnTo>
                    <a:pt x="4051" y="12166"/>
                  </a:lnTo>
                  <a:lnTo>
                    <a:pt x="3848" y="12280"/>
                  </a:lnTo>
                  <a:lnTo>
                    <a:pt x="3644" y="12344"/>
                  </a:lnTo>
                  <a:lnTo>
                    <a:pt x="2311" y="14223"/>
                  </a:lnTo>
                  <a:lnTo>
                    <a:pt x="1092" y="16332"/>
                  </a:lnTo>
                  <a:lnTo>
                    <a:pt x="0" y="18656"/>
                  </a:lnTo>
                  <a:lnTo>
                    <a:pt x="1244" y="21894"/>
                  </a:lnTo>
                  <a:lnTo>
                    <a:pt x="3686" y="28625"/>
                  </a:lnTo>
                  <a:lnTo>
                    <a:pt x="7048" y="38049"/>
                  </a:lnTo>
                  <a:lnTo>
                    <a:pt x="9778" y="46418"/>
                  </a:lnTo>
                  <a:lnTo>
                    <a:pt x="10731" y="48094"/>
                  </a:lnTo>
                  <a:lnTo>
                    <a:pt x="14573" y="51047"/>
                  </a:lnTo>
                  <a:lnTo>
                    <a:pt x="20931" y="51601"/>
                  </a:lnTo>
                  <a:lnTo>
                    <a:pt x="28853" y="49871"/>
                  </a:lnTo>
                  <a:lnTo>
                    <a:pt x="37388" y="45973"/>
                  </a:lnTo>
                  <a:lnTo>
                    <a:pt x="39408" y="44716"/>
                  </a:lnTo>
                  <a:lnTo>
                    <a:pt x="20358" y="44716"/>
                  </a:lnTo>
                  <a:lnTo>
                    <a:pt x="18313" y="43980"/>
                  </a:lnTo>
                  <a:lnTo>
                    <a:pt x="17246" y="42417"/>
                  </a:lnTo>
                  <a:lnTo>
                    <a:pt x="16967" y="41833"/>
                  </a:lnTo>
                  <a:lnTo>
                    <a:pt x="16827" y="41186"/>
                  </a:lnTo>
                  <a:lnTo>
                    <a:pt x="16827" y="36817"/>
                  </a:lnTo>
                  <a:lnTo>
                    <a:pt x="20523" y="31686"/>
                  </a:lnTo>
                  <a:lnTo>
                    <a:pt x="30391" y="25831"/>
                  </a:lnTo>
                  <a:lnTo>
                    <a:pt x="34416" y="24561"/>
                  </a:lnTo>
                  <a:lnTo>
                    <a:pt x="51713" y="24561"/>
                  </a:lnTo>
                  <a:lnTo>
                    <a:pt x="51307" y="23926"/>
                  </a:lnTo>
                  <a:lnTo>
                    <a:pt x="50888" y="22872"/>
                  </a:lnTo>
                  <a:lnTo>
                    <a:pt x="45173" y="16497"/>
                  </a:lnTo>
                  <a:lnTo>
                    <a:pt x="36283" y="5511"/>
                  </a:lnTo>
                  <a:lnTo>
                    <a:pt x="34124" y="2781"/>
                  </a:lnTo>
                  <a:lnTo>
                    <a:pt x="32054" y="0"/>
                  </a:lnTo>
                  <a:close/>
                </a:path>
                <a:path w="52704" h="52069">
                  <a:moveTo>
                    <a:pt x="51713" y="24561"/>
                  </a:moveTo>
                  <a:lnTo>
                    <a:pt x="34416" y="24561"/>
                  </a:lnTo>
                  <a:lnTo>
                    <a:pt x="40335" y="24587"/>
                  </a:lnTo>
                  <a:lnTo>
                    <a:pt x="42481" y="25476"/>
                  </a:lnTo>
                  <a:lnTo>
                    <a:pt x="43579" y="27444"/>
                  </a:lnTo>
                  <a:lnTo>
                    <a:pt x="43840" y="27978"/>
                  </a:lnTo>
                  <a:lnTo>
                    <a:pt x="43908" y="28295"/>
                  </a:lnTo>
                  <a:lnTo>
                    <a:pt x="43980" y="32804"/>
                  </a:lnTo>
                  <a:lnTo>
                    <a:pt x="40322" y="37464"/>
                  </a:lnTo>
                  <a:lnTo>
                    <a:pt x="30365" y="43370"/>
                  </a:lnTo>
                  <a:lnTo>
                    <a:pt x="26212" y="44653"/>
                  </a:lnTo>
                  <a:lnTo>
                    <a:pt x="20358" y="44716"/>
                  </a:lnTo>
                  <a:lnTo>
                    <a:pt x="39408" y="44716"/>
                  </a:lnTo>
                  <a:lnTo>
                    <a:pt x="52298" y="30911"/>
                  </a:lnTo>
                  <a:lnTo>
                    <a:pt x="52209" y="25831"/>
                  </a:lnTo>
                  <a:lnTo>
                    <a:pt x="51981" y="24980"/>
                  </a:lnTo>
                  <a:lnTo>
                    <a:pt x="51713" y="24561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53">
              <a:extLst>
                <a:ext uri="{FF2B5EF4-FFF2-40B4-BE49-F238E27FC236}">
                  <a16:creationId xmlns:a16="http://schemas.microsoft.com/office/drawing/2014/main" id="{69037EAB-3954-29DC-894D-4BF415499127}"/>
                </a:ext>
              </a:extLst>
            </p:cNvPr>
            <p:cNvSpPr/>
            <p:nvPr/>
          </p:nvSpPr>
          <p:spPr>
            <a:xfrm>
              <a:off x="4156472" y="1912697"/>
              <a:ext cx="27305" cy="20320"/>
            </a:xfrm>
            <a:custGeom>
              <a:avLst/>
              <a:gdLst/>
              <a:ahLst/>
              <a:cxnLst/>
              <a:rect l="l" t="t" r="r" b="b"/>
              <a:pathLst>
                <a:path w="27304" h="20319">
                  <a:moveTo>
                    <a:pt x="23520" y="25"/>
                  </a:moveTo>
                  <a:lnTo>
                    <a:pt x="17602" y="0"/>
                  </a:lnTo>
                  <a:lnTo>
                    <a:pt x="13576" y="1282"/>
                  </a:lnTo>
                  <a:lnTo>
                    <a:pt x="3708" y="7124"/>
                  </a:lnTo>
                  <a:lnTo>
                    <a:pt x="0" y="12268"/>
                  </a:lnTo>
                  <a:lnTo>
                    <a:pt x="0" y="16624"/>
                  </a:lnTo>
                  <a:lnTo>
                    <a:pt x="139" y="17284"/>
                  </a:lnTo>
                  <a:lnTo>
                    <a:pt x="431" y="17856"/>
                  </a:lnTo>
                  <a:lnTo>
                    <a:pt x="1498" y="19418"/>
                  </a:lnTo>
                  <a:lnTo>
                    <a:pt x="3543" y="20154"/>
                  </a:lnTo>
                  <a:lnTo>
                    <a:pt x="9398" y="20104"/>
                  </a:lnTo>
                  <a:lnTo>
                    <a:pt x="13538" y="18808"/>
                  </a:lnTo>
                  <a:lnTo>
                    <a:pt x="23495" y="12903"/>
                  </a:lnTo>
                  <a:lnTo>
                    <a:pt x="27165" y="8255"/>
                  </a:lnTo>
                  <a:lnTo>
                    <a:pt x="27165" y="4749"/>
                  </a:lnTo>
                  <a:lnTo>
                    <a:pt x="27165" y="4064"/>
                  </a:lnTo>
                  <a:lnTo>
                    <a:pt x="27025" y="3429"/>
                  </a:lnTo>
                  <a:lnTo>
                    <a:pt x="25654" y="927"/>
                  </a:lnTo>
                  <a:lnTo>
                    <a:pt x="23520" y="25"/>
                  </a:lnTo>
                  <a:close/>
                </a:path>
              </a:pathLst>
            </a:custGeom>
            <a:solidFill>
              <a:srgbClr val="004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54">
              <a:extLst>
                <a:ext uri="{FF2B5EF4-FFF2-40B4-BE49-F238E27FC236}">
                  <a16:creationId xmlns:a16="http://schemas.microsoft.com/office/drawing/2014/main" id="{189461CE-8EB9-5537-18BA-0826D85F0EFD}"/>
                </a:ext>
              </a:extLst>
            </p:cNvPr>
            <p:cNvSpPr/>
            <p:nvPr/>
          </p:nvSpPr>
          <p:spPr>
            <a:xfrm>
              <a:off x="4140441" y="1737994"/>
              <a:ext cx="24765" cy="34290"/>
            </a:xfrm>
            <a:custGeom>
              <a:avLst/>
              <a:gdLst/>
              <a:ahLst/>
              <a:cxnLst/>
              <a:rect l="l" t="t" r="r" b="b"/>
              <a:pathLst>
                <a:path w="24764" h="34289">
                  <a:moveTo>
                    <a:pt x="3987" y="26276"/>
                  </a:moveTo>
                  <a:lnTo>
                    <a:pt x="0" y="34150"/>
                  </a:lnTo>
                  <a:lnTo>
                    <a:pt x="698" y="33032"/>
                  </a:lnTo>
                  <a:lnTo>
                    <a:pt x="3987" y="26276"/>
                  </a:lnTo>
                  <a:close/>
                </a:path>
                <a:path w="24764" h="34289">
                  <a:moveTo>
                    <a:pt x="6883" y="20789"/>
                  </a:moveTo>
                  <a:lnTo>
                    <a:pt x="4851" y="24498"/>
                  </a:lnTo>
                  <a:lnTo>
                    <a:pt x="3987" y="26276"/>
                  </a:lnTo>
                  <a:lnTo>
                    <a:pt x="6883" y="20789"/>
                  </a:lnTo>
                  <a:close/>
                </a:path>
                <a:path w="24764" h="34289">
                  <a:moveTo>
                    <a:pt x="20650" y="6388"/>
                  </a:moveTo>
                  <a:lnTo>
                    <a:pt x="16332" y="13258"/>
                  </a:lnTo>
                  <a:lnTo>
                    <a:pt x="13881" y="17056"/>
                  </a:lnTo>
                  <a:lnTo>
                    <a:pt x="18808" y="9461"/>
                  </a:lnTo>
                  <a:lnTo>
                    <a:pt x="20650" y="6388"/>
                  </a:lnTo>
                  <a:close/>
                </a:path>
                <a:path w="24764" h="34289">
                  <a:moveTo>
                    <a:pt x="24765" y="0"/>
                  </a:moveTo>
                  <a:lnTo>
                    <a:pt x="22809" y="2794"/>
                  </a:lnTo>
                  <a:lnTo>
                    <a:pt x="20650" y="6388"/>
                  </a:lnTo>
                  <a:lnTo>
                    <a:pt x="23126" y="2413"/>
                  </a:lnTo>
                  <a:lnTo>
                    <a:pt x="24765" y="0"/>
                  </a:lnTo>
                  <a:close/>
                </a:path>
              </a:pathLst>
            </a:custGeom>
            <a:solidFill>
              <a:srgbClr val="B3D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55">
              <a:extLst>
                <a:ext uri="{FF2B5EF4-FFF2-40B4-BE49-F238E27FC236}">
                  <a16:creationId xmlns:a16="http://schemas.microsoft.com/office/drawing/2014/main" id="{707BCB81-93E5-295E-686E-EF1971012F0D}"/>
                </a:ext>
              </a:extLst>
            </p:cNvPr>
            <p:cNvSpPr/>
            <p:nvPr/>
          </p:nvSpPr>
          <p:spPr>
            <a:xfrm>
              <a:off x="4129481" y="178439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F94A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56">
              <a:extLst>
                <a:ext uri="{FF2B5EF4-FFF2-40B4-BE49-F238E27FC236}">
                  <a16:creationId xmlns:a16="http://schemas.microsoft.com/office/drawing/2014/main" id="{052E0CC9-9C20-D962-E2DE-4DEF05D4ADBF}"/>
                </a:ext>
              </a:extLst>
            </p:cNvPr>
            <p:cNvSpPr/>
            <p:nvPr/>
          </p:nvSpPr>
          <p:spPr>
            <a:xfrm>
              <a:off x="4112205" y="1820139"/>
              <a:ext cx="55880" cy="41275"/>
            </a:xfrm>
            <a:custGeom>
              <a:avLst/>
              <a:gdLst/>
              <a:ahLst/>
              <a:cxnLst/>
              <a:rect l="l" t="t" r="r" b="b"/>
              <a:pathLst>
                <a:path w="55879" h="41275">
                  <a:moveTo>
                    <a:pt x="37553" y="25184"/>
                  </a:moveTo>
                  <a:lnTo>
                    <a:pt x="21932" y="25184"/>
                  </a:lnTo>
                  <a:lnTo>
                    <a:pt x="33235" y="25730"/>
                  </a:lnTo>
                  <a:lnTo>
                    <a:pt x="36258" y="26047"/>
                  </a:lnTo>
                  <a:lnTo>
                    <a:pt x="37541" y="26225"/>
                  </a:lnTo>
                  <a:lnTo>
                    <a:pt x="37553" y="25184"/>
                  </a:lnTo>
                  <a:close/>
                </a:path>
                <a:path w="55879" h="41275">
                  <a:moveTo>
                    <a:pt x="35293" y="0"/>
                  </a:moveTo>
                  <a:lnTo>
                    <a:pt x="34404" y="622"/>
                  </a:lnTo>
                  <a:lnTo>
                    <a:pt x="34366" y="952"/>
                  </a:lnTo>
                  <a:lnTo>
                    <a:pt x="34175" y="1536"/>
                  </a:lnTo>
                  <a:lnTo>
                    <a:pt x="26263" y="12306"/>
                  </a:lnTo>
                  <a:lnTo>
                    <a:pt x="22733" y="16014"/>
                  </a:lnTo>
                  <a:lnTo>
                    <a:pt x="18567" y="19113"/>
                  </a:lnTo>
                  <a:lnTo>
                    <a:pt x="12865" y="22415"/>
                  </a:lnTo>
                  <a:lnTo>
                    <a:pt x="11595" y="23075"/>
                  </a:lnTo>
                  <a:lnTo>
                    <a:pt x="10299" y="23672"/>
                  </a:lnTo>
                  <a:lnTo>
                    <a:pt x="12560" y="25425"/>
                  </a:lnTo>
                  <a:lnTo>
                    <a:pt x="14173" y="25298"/>
                  </a:lnTo>
                  <a:lnTo>
                    <a:pt x="15671" y="25222"/>
                  </a:lnTo>
                  <a:lnTo>
                    <a:pt x="17157" y="25196"/>
                  </a:lnTo>
                  <a:lnTo>
                    <a:pt x="37553" y="25184"/>
                  </a:lnTo>
                  <a:lnTo>
                    <a:pt x="37642" y="17652"/>
                  </a:lnTo>
                  <a:lnTo>
                    <a:pt x="41681" y="10147"/>
                  </a:lnTo>
                  <a:lnTo>
                    <a:pt x="49403" y="3962"/>
                  </a:lnTo>
                  <a:lnTo>
                    <a:pt x="54657" y="3962"/>
                  </a:lnTo>
                  <a:lnTo>
                    <a:pt x="53949" y="3301"/>
                  </a:lnTo>
                  <a:lnTo>
                    <a:pt x="52616" y="2476"/>
                  </a:lnTo>
                  <a:lnTo>
                    <a:pt x="52108" y="2247"/>
                  </a:lnTo>
                  <a:lnTo>
                    <a:pt x="49276" y="1447"/>
                  </a:lnTo>
                  <a:lnTo>
                    <a:pt x="42862" y="482"/>
                  </a:lnTo>
                  <a:lnTo>
                    <a:pt x="35293" y="0"/>
                  </a:lnTo>
                  <a:close/>
                </a:path>
                <a:path w="55879" h="41275">
                  <a:moveTo>
                    <a:pt x="54657" y="3962"/>
                  </a:moveTo>
                  <a:lnTo>
                    <a:pt x="49403" y="3962"/>
                  </a:lnTo>
                  <a:lnTo>
                    <a:pt x="51333" y="4317"/>
                  </a:lnTo>
                  <a:lnTo>
                    <a:pt x="53340" y="4622"/>
                  </a:lnTo>
                  <a:lnTo>
                    <a:pt x="55372" y="4902"/>
                  </a:lnTo>
                  <a:lnTo>
                    <a:pt x="54657" y="3962"/>
                  </a:lnTo>
                  <a:close/>
                </a:path>
                <a:path w="55879" h="41275">
                  <a:moveTo>
                    <a:pt x="38049" y="32092"/>
                  </a:moveTo>
                  <a:lnTo>
                    <a:pt x="36868" y="32537"/>
                  </a:lnTo>
                  <a:lnTo>
                    <a:pt x="33985" y="33502"/>
                  </a:lnTo>
                  <a:lnTo>
                    <a:pt x="31661" y="34137"/>
                  </a:lnTo>
                  <a:lnTo>
                    <a:pt x="27686" y="35013"/>
                  </a:lnTo>
                  <a:lnTo>
                    <a:pt x="33159" y="37998"/>
                  </a:lnTo>
                  <a:lnTo>
                    <a:pt x="37820" y="40093"/>
                  </a:lnTo>
                  <a:lnTo>
                    <a:pt x="39814" y="40652"/>
                  </a:lnTo>
                  <a:lnTo>
                    <a:pt x="41211" y="41084"/>
                  </a:lnTo>
                  <a:lnTo>
                    <a:pt x="42697" y="41020"/>
                  </a:lnTo>
                  <a:lnTo>
                    <a:pt x="44513" y="40449"/>
                  </a:lnTo>
                  <a:lnTo>
                    <a:pt x="45173" y="40170"/>
                  </a:lnTo>
                  <a:lnTo>
                    <a:pt x="43243" y="39128"/>
                  </a:lnTo>
                  <a:lnTo>
                    <a:pt x="41287" y="38125"/>
                  </a:lnTo>
                  <a:lnTo>
                    <a:pt x="39382" y="37210"/>
                  </a:lnTo>
                  <a:lnTo>
                    <a:pt x="38798" y="35471"/>
                  </a:lnTo>
                  <a:lnTo>
                    <a:pt x="38366" y="33756"/>
                  </a:lnTo>
                  <a:lnTo>
                    <a:pt x="38049" y="32092"/>
                  </a:lnTo>
                  <a:close/>
                </a:path>
                <a:path w="55879" h="41275">
                  <a:moveTo>
                    <a:pt x="1778" y="8483"/>
                  </a:moveTo>
                  <a:lnTo>
                    <a:pt x="0" y="10477"/>
                  </a:lnTo>
                  <a:lnTo>
                    <a:pt x="114" y="11239"/>
                  </a:lnTo>
                  <a:lnTo>
                    <a:pt x="342" y="12026"/>
                  </a:lnTo>
                  <a:lnTo>
                    <a:pt x="698" y="12826"/>
                  </a:lnTo>
                  <a:lnTo>
                    <a:pt x="2654" y="11544"/>
                  </a:lnTo>
                  <a:lnTo>
                    <a:pt x="3644" y="10921"/>
                  </a:lnTo>
                  <a:lnTo>
                    <a:pt x="3327" y="10667"/>
                  </a:lnTo>
                  <a:lnTo>
                    <a:pt x="2667" y="10058"/>
                  </a:lnTo>
                  <a:lnTo>
                    <a:pt x="2159" y="9321"/>
                  </a:lnTo>
                  <a:lnTo>
                    <a:pt x="1778" y="8483"/>
                  </a:ln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57">
              <a:extLst>
                <a:ext uri="{FF2B5EF4-FFF2-40B4-BE49-F238E27FC236}">
                  <a16:creationId xmlns:a16="http://schemas.microsoft.com/office/drawing/2014/main" id="{EA2CBA2F-995E-0331-B92F-0B9A760B6DDC}"/>
                </a:ext>
              </a:extLst>
            </p:cNvPr>
            <p:cNvSpPr/>
            <p:nvPr/>
          </p:nvSpPr>
          <p:spPr>
            <a:xfrm>
              <a:off x="4149749" y="1824105"/>
              <a:ext cx="48260" cy="48895"/>
            </a:xfrm>
            <a:custGeom>
              <a:avLst/>
              <a:gdLst/>
              <a:ahLst/>
              <a:cxnLst/>
              <a:rect l="l" t="t" r="r" b="b"/>
              <a:pathLst>
                <a:path w="48260" h="48894">
                  <a:moveTo>
                    <a:pt x="11861" y="0"/>
                  </a:moveTo>
                  <a:lnTo>
                    <a:pt x="4140" y="6184"/>
                  </a:lnTo>
                  <a:lnTo>
                    <a:pt x="101" y="13677"/>
                  </a:lnTo>
                  <a:lnTo>
                    <a:pt x="0" y="22263"/>
                  </a:lnTo>
                  <a:lnTo>
                    <a:pt x="2819" y="22783"/>
                  </a:lnTo>
                  <a:lnTo>
                    <a:pt x="4038" y="23253"/>
                  </a:lnTo>
                  <a:lnTo>
                    <a:pt x="5041" y="23926"/>
                  </a:lnTo>
                  <a:lnTo>
                    <a:pt x="5118" y="24777"/>
                  </a:lnTo>
                  <a:lnTo>
                    <a:pt x="5079" y="25311"/>
                  </a:lnTo>
                  <a:lnTo>
                    <a:pt x="3771" y="26504"/>
                  </a:lnTo>
                  <a:lnTo>
                    <a:pt x="1054" y="27914"/>
                  </a:lnTo>
                  <a:lnTo>
                    <a:pt x="507" y="28117"/>
                  </a:lnTo>
                  <a:lnTo>
                    <a:pt x="812" y="29794"/>
                  </a:lnTo>
                  <a:lnTo>
                    <a:pt x="1257" y="31508"/>
                  </a:lnTo>
                  <a:lnTo>
                    <a:pt x="1841" y="33248"/>
                  </a:lnTo>
                  <a:lnTo>
                    <a:pt x="7632" y="36207"/>
                  </a:lnTo>
                  <a:lnTo>
                    <a:pt x="13538" y="39382"/>
                  </a:lnTo>
                  <a:lnTo>
                    <a:pt x="26454" y="47053"/>
                  </a:lnTo>
                  <a:lnTo>
                    <a:pt x="28562" y="48209"/>
                  </a:lnTo>
                  <a:lnTo>
                    <a:pt x="29260" y="48260"/>
                  </a:lnTo>
                  <a:lnTo>
                    <a:pt x="31241" y="48856"/>
                  </a:lnTo>
                  <a:lnTo>
                    <a:pt x="33439" y="48374"/>
                  </a:lnTo>
                  <a:lnTo>
                    <a:pt x="35636" y="46990"/>
                  </a:lnTo>
                  <a:lnTo>
                    <a:pt x="27597" y="43370"/>
                  </a:lnTo>
                  <a:lnTo>
                    <a:pt x="26238" y="39154"/>
                  </a:lnTo>
                  <a:lnTo>
                    <a:pt x="25577" y="35179"/>
                  </a:lnTo>
                  <a:lnTo>
                    <a:pt x="25577" y="31470"/>
                  </a:lnTo>
                  <a:lnTo>
                    <a:pt x="26423" y="24427"/>
                  </a:lnTo>
                  <a:lnTo>
                    <a:pt x="28914" y="17984"/>
                  </a:lnTo>
                  <a:lnTo>
                    <a:pt x="32982" y="12116"/>
                  </a:lnTo>
                  <a:lnTo>
                    <a:pt x="38557" y="6794"/>
                  </a:lnTo>
                  <a:lnTo>
                    <a:pt x="47815" y="8280"/>
                  </a:lnTo>
                  <a:lnTo>
                    <a:pt x="46723" y="5562"/>
                  </a:lnTo>
                  <a:lnTo>
                    <a:pt x="45034" y="3683"/>
                  </a:lnTo>
                  <a:lnTo>
                    <a:pt x="42735" y="3022"/>
                  </a:lnTo>
                  <a:lnTo>
                    <a:pt x="27927" y="2311"/>
                  </a:lnTo>
                  <a:lnTo>
                    <a:pt x="13792" y="355"/>
                  </a:lnTo>
                  <a:lnTo>
                    <a:pt x="11861" y="0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58">
              <a:extLst>
                <a:ext uri="{FF2B5EF4-FFF2-40B4-BE49-F238E27FC236}">
                  <a16:creationId xmlns:a16="http://schemas.microsoft.com/office/drawing/2014/main" id="{2C161AF0-A315-32CF-3AE8-9370A6855F1B}"/>
                </a:ext>
              </a:extLst>
            </p:cNvPr>
            <p:cNvSpPr/>
            <p:nvPr/>
          </p:nvSpPr>
          <p:spPr>
            <a:xfrm>
              <a:off x="4175323" y="1830903"/>
              <a:ext cx="48895" cy="50800"/>
            </a:xfrm>
            <a:custGeom>
              <a:avLst/>
              <a:gdLst/>
              <a:ahLst/>
              <a:cxnLst/>
              <a:rect l="l" t="t" r="r" b="b"/>
              <a:pathLst>
                <a:path w="48895" h="50800">
                  <a:moveTo>
                    <a:pt x="12979" y="0"/>
                  </a:moveTo>
                  <a:lnTo>
                    <a:pt x="7409" y="5321"/>
                  </a:lnTo>
                  <a:lnTo>
                    <a:pt x="3341" y="11190"/>
                  </a:lnTo>
                  <a:lnTo>
                    <a:pt x="847" y="17632"/>
                  </a:lnTo>
                  <a:lnTo>
                    <a:pt x="0" y="24676"/>
                  </a:lnTo>
                  <a:lnTo>
                    <a:pt x="0" y="28384"/>
                  </a:lnTo>
                  <a:lnTo>
                    <a:pt x="660" y="32346"/>
                  </a:lnTo>
                  <a:lnTo>
                    <a:pt x="2019" y="36576"/>
                  </a:lnTo>
                  <a:lnTo>
                    <a:pt x="17399" y="43573"/>
                  </a:lnTo>
                  <a:lnTo>
                    <a:pt x="23825" y="46736"/>
                  </a:lnTo>
                  <a:lnTo>
                    <a:pt x="29743" y="49441"/>
                  </a:lnTo>
                  <a:lnTo>
                    <a:pt x="32359" y="50253"/>
                  </a:lnTo>
                  <a:lnTo>
                    <a:pt x="34696" y="49669"/>
                  </a:lnTo>
                  <a:lnTo>
                    <a:pt x="37020" y="48107"/>
                  </a:lnTo>
                  <a:lnTo>
                    <a:pt x="27368" y="43268"/>
                  </a:lnTo>
                  <a:lnTo>
                    <a:pt x="26174" y="39458"/>
                  </a:lnTo>
                  <a:lnTo>
                    <a:pt x="25577" y="35788"/>
                  </a:lnTo>
                  <a:lnTo>
                    <a:pt x="25577" y="32283"/>
                  </a:lnTo>
                  <a:lnTo>
                    <a:pt x="26368" y="25521"/>
                  </a:lnTo>
                  <a:lnTo>
                    <a:pt x="28740" y="19213"/>
                  </a:lnTo>
                  <a:lnTo>
                    <a:pt x="32692" y="13379"/>
                  </a:lnTo>
                  <a:lnTo>
                    <a:pt x="38227" y="8039"/>
                  </a:lnTo>
                  <a:lnTo>
                    <a:pt x="45262" y="9169"/>
                  </a:lnTo>
                  <a:lnTo>
                    <a:pt x="48653" y="9626"/>
                  </a:lnTo>
                  <a:lnTo>
                    <a:pt x="33248" y="3162"/>
                  </a:lnTo>
                  <a:lnTo>
                    <a:pt x="12979" y="0"/>
                  </a:ln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59">
              <a:extLst>
                <a:ext uri="{FF2B5EF4-FFF2-40B4-BE49-F238E27FC236}">
                  <a16:creationId xmlns:a16="http://schemas.microsoft.com/office/drawing/2014/main" id="{5708B07A-8371-C4BE-7836-A0A78744643D}"/>
                </a:ext>
              </a:extLst>
            </p:cNvPr>
            <p:cNvSpPr/>
            <p:nvPr/>
          </p:nvSpPr>
          <p:spPr>
            <a:xfrm>
              <a:off x="4200906" y="1838948"/>
              <a:ext cx="50165" cy="51435"/>
            </a:xfrm>
            <a:custGeom>
              <a:avLst/>
              <a:gdLst/>
              <a:ahLst/>
              <a:cxnLst/>
              <a:rect l="l" t="t" r="r" b="b"/>
              <a:pathLst>
                <a:path w="50164" h="51435">
                  <a:moveTo>
                    <a:pt x="12649" y="0"/>
                  </a:moveTo>
                  <a:lnTo>
                    <a:pt x="0" y="27736"/>
                  </a:lnTo>
                  <a:lnTo>
                    <a:pt x="596" y="31407"/>
                  </a:lnTo>
                  <a:lnTo>
                    <a:pt x="1790" y="35229"/>
                  </a:lnTo>
                  <a:lnTo>
                    <a:pt x="5067" y="36830"/>
                  </a:lnTo>
                  <a:lnTo>
                    <a:pt x="18859" y="43865"/>
                  </a:lnTo>
                  <a:lnTo>
                    <a:pt x="25272" y="47282"/>
                  </a:lnTo>
                  <a:lnTo>
                    <a:pt x="29629" y="49491"/>
                  </a:lnTo>
                  <a:lnTo>
                    <a:pt x="29933" y="49618"/>
                  </a:lnTo>
                  <a:lnTo>
                    <a:pt x="34353" y="50952"/>
                  </a:lnTo>
                  <a:lnTo>
                    <a:pt x="39954" y="46456"/>
                  </a:lnTo>
                  <a:lnTo>
                    <a:pt x="42586" y="41795"/>
                  </a:lnTo>
                  <a:lnTo>
                    <a:pt x="34607" y="41795"/>
                  </a:lnTo>
                  <a:lnTo>
                    <a:pt x="27990" y="40182"/>
                  </a:lnTo>
                  <a:lnTo>
                    <a:pt x="26790" y="36830"/>
                  </a:lnTo>
                  <a:lnTo>
                    <a:pt x="26883" y="28790"/>
                  </a:lnTo>
                  <a:lnTo>
                    <a:pt x="27101" y="27051"/>
                  </a:lnTo>
                  <a:lnTo>
                    <a:pt x="27800" y="24231"/>
                  </a:lnTo>
                  <a:lnTo>
                    <a:pt x="30441" y="16332"/>
                  </a:lnTo>
                  <a:lnTo>
                    <a:pt x="35636" y="10591"/>
                  </a:lnTo>
                  <a:lnTo>
                    <a:pt x="49741" y="10591"/>
                  </a:lnTo>
                  <a:lnTo>
                    <a:pt x="47497" y="5575"/>
                  </a:lnTo>
                  <a:lnTo>
                    <a:pt x="43586" y="4394"/>
                  </a:lnTo>
                  <a:lnTo>
                    <a:pt x="42100" y="3771"/>
                  </a:lnTo>
                  <a:lnTo>
                    <a:pt x="33324" y="2971"/>
                  </a:lnTo>
                  <a:lnTo>
                    <a:pt x="19684" y="1117"/>
                  </a:lnTo>
                  <a:lnTo>
                    <a:pt x="16141" y="596"/>
                  </a:lnTo>
                  <a:lnTo>
                    <a:pt x="12649" y="0"/>
                  </a:lnTo>
                  <a:close/>
                </a:path>
                <a:path w="50164" h="51435">
                  <a:moveTo>
                    <a:pt x="49741" y="10591"/>
                  </a:moveTo>
                  <a:lnTo>
                    <a:pt x="35636" y="10591"/>
                  </a:lnTo>
                  <a:lnTo>
                    <a:pt x="39636" y="11582"/>
                  </a:lnTo>
                  <a:lnTo>
                    <a:pt x="42227" y="12661"/>
                  </a:lnTo>
                  <a:lnTo>
                    <a:pt x="43751" y="16294"/>
                  </a:lnTo>
                  <a:lnTo>
                    <a:pt x="43751" y="23329"/>
                  </a:lnTo>
                  <a:lnTo>
                    <a:pt x="43319" y="26035"/>
                  </a:lnTo>
                  <a:lnTo>
                    <a:pt x="42405" y="28790"/>
                  </a:lnTo>
                  <a:lnTo>
                    <a:pt x="40486" y="36601"/>
                  </a:lnTo>
                  <a:lnTo>
                    <a:pt x="40407" y="36830"/>
                  </a:lnTo>
                  <a:lnTo>
                    <a:pt x="34607" y="41795"/>
                  </a:lnTo>
                  <a:lnTo>
                    <a:pt x="42586" y="41795"/>
                  </a:lnTo>
                  <a:lnTo>
                    <a:pt x="47726" y="30556"/>
                  </a:lnTo>
                  <a:lnTo>
                    <a:pt x="49021" y="26822"/>
                  </a:lnTo>
                  <a:lnTo>
                    <a:pt x="49707" y="23152"/>
                  </a:lnTo>
                  <a:lnTo>
                    <a:pt x="49910" y="19240"/>
                  </a:lnTo>
                  <a:lnTo>
                    <a:pt x="49923" y="10998"/>
                  </a:lnTo>
                  <a:lnTo>
                    <a:pt x="49741" y="10591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0">
              <a:extLst>
                <a:ext uri="{FF2B5EF4-FFF2-40B4-BE49-F238E27FC236}">
                  <a16:creationId xmlns:a16="http://schemas.microsoft.com/office/drawing/2014/main" id="{3AF2A83F-DAEF-7304-5E22-8E90D6CC2910}"/>
                </a:ext>
              </a:extLst>
            </p:cNvPr>
            <p:cNvSpPr/>
            <p:nvPr/>
          </p:nvSpPr>
          <p:spPr>
            <a:xfrm>
              <a:off x="4227662" y="1849537"/>
              <a:ext cx="17145" cy="31750"/>
            </a:xfrm>
            <a:custGeom>
              <a:avLst/>
              <a:gdLst/>
              <a:ahLst/>
              <a:cxnLst/>
              <a:rect l="l" t="t" r="r" b="b"/>
              <a:pathLst>
                <a:path w="17145" h="31750">
                  <a:moveTo>
                    <a:pt x="8877" y="0"/>
                  </a:moveTo>
                  <a:lnTo>
                    <a:pt x="3683" y="5740"/>
                  </a:lnTo>
                  <a:lnTo>
                    <a:pt x="1041" y="13677"/>
                  </a:lnTo>
                  <a:lnTo>
                    <a:pt x="342" y="16471"/>
                  </a:lnTo>
                  <a:lnTo>
                    <a:pt x="0" y="19189"/>
                  </a:lnTo>
                  <a:lnTo>
                    <a:pt x="0" y="26162"/>
                  </a:lnTo>
                  <a:lnTo>
                    <a:pt x="1244" y="29591"/>
                  </a:lnTo>
                  <a:lnTo>
                    <a:pt x="7861" y="31216"/>
                  </a:lnTo>
                  <a:lnTo>
                    <a:pt x="13677" y="26225"/>
                  </a:lnTo>
                  <a:lnTo>
                    <a:pt x="15659" y="18199"/>
                  </a:lnTo>
                  <a:lnTo>
                    <a:pt x="16573" y="15455"/>
                  </a:lnTo>
                  <a:lnTo>
                    <a:pt x="16992" y="12738"/>
                  </a:lnTo>
                  <a:lnTo>
                    <a:pt x="16992" y="10312"/>
                  </a:lnTo>
                  <a:lnTo>
                    <a:pt x="16992" y="5702"/>
                  </a:lnTo>
                  <a:lnTo>
                    <a:pt x="15468" y="2070"/>
                  </a:lnTo>
                  <a:lnTo>
                    <a:pt x="12890" y="990"/>
                  </a:lnTo>
                  <a:lnTo>
                    <a:pt x="8877" y="0"/>
                  </a:lnTo>
                  <a:close/>
                </a:path>
              </a:pathLst>
            </a:custGeom>
            <a:solidFill>
              <a:srgbClr val="004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1">
              <a:extLst>
                <a:ext uri="{FF2B5EF4-FFF2-40B4-BE49-F238E27FC236}">
                  <a16:creationId xmlns:a16="http://schemas.microsoft.com/office/drawing/2014/main" id="{B365E70E-FCC5-E188-6A92-E8556F028F2F}"/>
                </a:ext>
              </a:extLst>
            </p:cNvPr>
            <p:cNvSpPr/>
            <p:nvPr/>
          </p:nvSpPr>
          <p:spPr>
            <a:xfrm>
              <a:off x="4113982" y="1779090"/>
              <a:ext cx="49530" cy="52069"/>
            </a:xfrm>
            <a:custGeom>
              <a:avLst/>
              <a:gdLst/>
              <a:ahLst/>
              <a:cxnLst/>
              <a:rect l="l" t="t" r="r" b="b"/>
              <a:pathLst>
                <a:path w="49529" h="52069">
                  <a:moveTo>
                    <a:pt x="27945" y="21424"/>
                  </a:moveTo>
                  <a:lnTo>
                    <a:pt x="15290" y="21424"/>
                  </a:lnTo>
                  <a:lnTo>
                    <a:pt x="15836" y="21526"/>
                  </a:lnTo>
                  <a:lnTo>
                    <a:pt x="16243" y="21945"/>
                  </a:lnTo>
                  <a:lnTo>
                    <a:pt x="16509" y="22275"/>
                  </a:lnTo>
                  <a:lnTo>
                    <a:pt x="16586" y="23367"/>
                  </a:lnTo>
                  <a:lnTo>
                    <a:pt x="16332" y="24625"/>
                  </a:lnTo>
                  <a:lnTo>
                    <a:pt x="15354" y="27139"/>
                  </a:lnTo>
                  <a:lnTo>
                    <a:pt x="14084" y="29514"/>
                  </a:lnTo>
                  <a:lnTo>
                    <a:pt x="12852" y="31876"/>
                  </a:lnTo>
                  <a:lnTo>
                    <a:pt x="11417" y="34175"/>
                  </a:lnTo>
                  <a:lnTo>
                    <a:pt x="7001" y="41020"/>
                  </a:lnTo>
                  <a:lnTo>
                    <a:pt x="3746" y="45161"/>
                  </a:lnTo>
                  <a:lnTo>
                    <a:pt x="0" y="49529"/>
                  </a:lnTo>
                  <a:lnTo>
                    <a:pt x="380" y="50368"/>
                  </a:lnTo>
                  <a:lnTo>
                    <a:pt x="888" y="51104"/>
                  </a:lnTo>
                  <a:lnTo>
                    <a:pt x="1765" y="51892"/>
                  </a:lnTo>
                  <a:lnTo>
                    <a:pt x="3365" y="51041"/>
                  </a:lnTo>
                  <a:lnTo>
                    <a:pt x="7848" y="48386"/>
                  </a:lnTo>
                  <a:lnTo>
                    <a:pt x="26512" y="40919"/>
                  </a:lnTo>
                  <a:lnTo>
                    <a:pt x="27406" y="40639"/>
                  </a:lnTo>
                  <a:lnTo>
                    <a:pt x="29908" y="40144"/>
                  </a:lnTo>
                  <a:lnTo>
                    <a:pt x="30556" y="40131"/>
                  </a:lnTo>
                  <a:lnTo>
                    <a:pt x="34820" y="40131"/>
                  </a:lnTo>
                  <a:lnTo>
                    <a:pt x="38557" y="37515"/>
                  </a:lnTo>
                  <a:lnTo>
                    <a:pt x="42887" y="33959"/>
                  </a:lnTo>
                  <a:lnTo>
                    <a:pt x="46367" y="30632"/>
                  </a:lnTo>
                  <a:lnTo>
                    <a:pt x="47066" y="29883"/>
                  </a:lnTo>
                  <a:lnTo>
                    <a:pt x="47459" y="29349"/>
                  </a:lnTo>
                  <a:lnTo>
                    <a:pt x="48239" y="28460"/>
                  </a:lnTo>
                  <a:lnTo>
                    <a:pt x="44818" y="28460"/>
                  </a:lnTo>
                  <a:lnTo>
                    <a:pt x="35190" y="25965"/>
                  </a:lnTo>
                  <a:lnTo>
                    <a:pt x="27945" y="21424"/>
                  </a:lnTo>
                  <a:close/>
                </a:path>
                <a:path w="49529" h="52069">
                  <a:moveTo>
                    <a:pt x="34820" y="40131"/>
                  </a:moveTo>
                  <a:lnTo>
                    <a:pt x="31356" y="40131"/>
                  </a:lnTo>
                  <a:lnTo>
                    <a:pt x="31991" y="40157"/>
                  </a:lnTo>
                  <a:lnTo>
                    <a:pt x="32410" y="40652"/>
                  </a:lnTo>
                  <a:lnTo>
                    <a:pt x="32575" y="40919"/>
                  </a:lnTo>
                  <a:lnTo>
                    <a:pt x="32626" y="41668"/>
                  </a:lnTo>
                  <a:lnTo>
                    <a:pt x="34820" y="40131"/>
                  </a:lnTo>
                  <a:close/>
                </a:path>
                <a:path w="49529" h="52069">
                  <a:moveTo>
                    <a:pt x="49428" y="24447"/>
                  </a:moveTo>
                  <a:lnTo>
                    <a:pt x="47828" y="25768"/>
                  </a:lnTo>
                  <a:lnTo>
                    <a:pt x="46237" y="27139"/>
                  </a:lnTo>
                  <a:lnTo>
                    <a:pt x="44818" y="28460"/>
                  </a:lnTo>
                  <a:lnTo>
                    <a:pt x="48239" y="28460"/>
                  </a:lnTo>
                  <a:lnTo>
                    <a:pt x="48640" y="28003"/>
                  </a:lnTo>
                  <a:lnTo>
                    <a:pt x="49288" y="26327"/>
                  </a:lnTo>
                  <a:lnTo>
                    <a:pt x="49428" y="24447"/>
                  </a:lnTo>
                  <a:close/>
                </a:path>
                <a:path w="49529" h="52069">
                  <a:moveTo>
                    <a:pt x="22186" y="0"/>
                  </a:moveTo>
                  <a:lnTo>
                    <a:pt x="4559" y="25133"/>
                  </a:lnTo>
                  <a:lnTo>
                    <a:pt x="5549" y="24599"/>
                  </a:lnTo>
                  <a:lnTo>
                    <a:pt x="6553" y="24104"/>
                  </a:lnTo>
                  <a:lnTo>
                    <a:pt x="14604" y="21424"/>
                  </a:lnTo>
                  <a:lnTo>
                    <a:pt x="27945" y="21424"/>
                  </a:lnTo>
                  <a:lnTo>
                    <a:pt x="27585" y="21199"/>
                  </a:lnTo>
                  <a:lnTo>
                    <a:pt x="22060" y="14294"/>
                  </a:lnTo>
                  <a:lnTo>
                    <a:pt x="18668" y="5384"/>
                  </a:lnTo>
                  <a:lnTo>
                    <a:pt x="19875" y="3657"/>
                  </a:lnTo>
                  <a:lnTo>
                    <a:pt x="21056" y="1841"/>
                  </a:lnTo>
                  <a:lnTo>
                    <a:pt x="22186" y="0"/>
                  </a:ln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2">
              <a:extLst>
                <a:ext uri="{FF2B5EF4-FFF2-40B4-BE49-F238E27FC236}">
                  <a16:creationId xmlns:a16="http://schemas.microsoft.com/office/drawing/2014/main" id="{6A75DBDF-A1A1-6BC9-76B2-3062C6A3AED7}"/>
                </a:ext>
              </a:extLst>
            </p:cNvPr>
            <p:cNvSpPr/>
            <p:nvPr/>
          </p:nvSpPr>
          <p:spPr>
            <a:xfrm>
              <a:off x="4132652" y="1755031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5">
                  <a:moveTo>
                    <a:pt x="21678" y="0"/>
                  </a:moveTo>
                  <a:lnTo>
                    <a:pt x="8496" y="15989"/>
                  </a:lnTo>
                  <a:lnTo>
                    <a:pt x="2387" y="25895"/>
                  </a:lnTo>
                  <a:lnTo>
                    <a:pt x="1206" y="27711"/>
                  </a:lnTo>
                  <a:lnTo>
                    <a:pt x="0" y="29451"/>
                  </a:lnTo>
                  <a:lnTo>
                    <a:pt x="3391" y="38359"/>
                  </a:lnTo>
                  <a:lnTo>
                    <a:pt x="8916" y="45259"/>
                  </a:lnTo>
                  <a:lnTo>
                    <a:pt x="16521" y="50021"/>
                  </a:lnTo>
                  <a:lnTo>
                    <a:pt x="26149" y="52514"/>
                  </a:lnTo>
                  <a:lnTo>
                    <a:pt x="27609" y="51168"/>
                  </a:lnTo>
                  <a:lnTo>
                    <a:pt x="29159" y="49822"/>
                  </a:lnTo>
                  <a:lnTo>
                    <a:pt x="32880" y="46786"/>
                  </a:lnTo>
                  <a:lnTo>
                    <a:pt x="41071" y="40284"/>
                  </a:lnTo>
                  <a:lnTo>
                    <a:pt x="49542" y="34810"/>
                  </a:lnTo>
                  <a:lnTo>
                    <a:pt x="50723" y="33312"/>
                  </a:lnTo>
                  <a:lnTo>
                    <a:pt x="51125" y="32905"/>
                  </a:lnTo>
                  <a:lnTo>
                    <a:pt x="45326" y="32905"/>
                  </a:lnTo>
                  <a:lnTo>
                    <a:pt x="34808" y="30207"/>
                  </a:lnTo>
                  <a:lnTo>
                    <a:pt x="26528" y="25001"/>
                  </a:lnTo>
                  <a:lnTo>
                    <a:pt x="20474" y="17416"/>
                  </a:lnTo>
                  <a:lnTo>
                    <a:pt x="16637" y="7581"/>
                  </a:lnTo>
                  <a:lnTo>
                    <a:pt x="18389" y="5029"/>
                  </a:lnTo>
                  <a:lnTo>
                    <a:pt x="21678" y="0"/>
                  </a:lnTo>
                  <a:close/>
                </a:path>
                <a:path w="52704" h="52705">
                  <a:moveTo>
                    <a:pt x="52324" y="27216"/>
                  </a:moveTo>
                  <a:lnTo>
                    <a:pt x="47713" y="30987"/>
                  </a:lnTo>
                  <a:lnTo>
                    <a:pt x="45326" y="32905"/>
                  </a:lnTo>
                  <a:lnTo>
                    <a:pt x="51125" y="32905"/>
                  </a:lnTo>
                  <a:lnTo>
                    <a:pt x="51866" y="32156"/>
                  </a:lnTo>
                  <a:lnTo>
                    <a:pt x="52412" y="30543"/>
                  </a:lnTo>
                  <a:lnTo>
                    <a:pt x="52324" y="27216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9" name="object 663">
              <a:extLst>
                <a:ext uri="{FF2B5EF4-FFF2-40B4-BE49-F238E27FC236}">
                  <a16:creationId xmlns:a16="http://schemas.microsoft.com/office/drawing/2014/main" id="{63E82137-54C9-3570-C639-ECDC327B9B6B}"/>
                </a:ext>
              </a:extLst>
            </p:cNvPr>
            <p:cNvPicPr/>
            <p:nvPr/>
          </p:nvPicPr>
          <p:blipFill>
            <a:blip r:embed="rId446" cstate="print"/>
            <a:stretch>
              <a:fillRect/>
            </a:stretch>
          </p:blipFill>
          <p:spPr>
            <a:xfrm>
              <a:off x="4190695" y="1714461"/>
              <a:ext cx="17195" cy="7861"/>
            </a:xfrm>
            <a:prstGeom prst="rect">
              <a:avLst/>
            </a:prstGeom>
          </p:spPr>
        </p:pic>
        <p:sp>
          <p:nvSpPr>
            <p:cNvPr id="670" name="object 664">
              <a:extLst>
                <a:ext uri="{FF2B5EF4-FFF2-40B4-BE49-F238E27FC236}">
                  <a16:creationId xmlns:a16="http://schemas.microsoft.com/office/drawing/2014/main" id="{AB800CC9-7B1F-4026-50BC-EBFBD28A3F08}"/>
                </a:ext>
              </a:extLst>
            </p:cNvPr>
            <p:cNvSpPr/>
            <p:nvPr/>
          </p:nvSpPr>
          <p:spPr>
            <a:xfrm>
              <a:off x="4185724" y="171541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728" y="0"/>
                  </a:lnTo>
                </a:path>
              </a:pathLst>
            </a:custGeom>
            <a:ln w="3175">
              <a:solidFill>
                <a:srgbClr val="83B6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" name="object 665">
              <a:extLst>
                <a:ext uri="{FF2B5EF4-FFF2-40B4-BE49-F238E27FC236}">
                  <a16:creationId xmlns:a16="http://schemas.microsoft.com/office/drawing/2014/main" id="{36B89A3B-DB62-9FF6-8549-DF6D48D279BD}"/>
                </a:ext>
              </a:extLst>
            </p:cNvPr>
            <p:cNvSpPr/>
            <p:nvPr/>
          </p:nvSpPr>
          <p:spPr>
            <a:xfrm>
              <a:off x="4183983" y="171702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2" y="0"/>
                  </a:lnTo>
                </a:path>
              </a:pathLst>
            </a:custGeom>
            <a:ln w="3175">
              <a:solidFill>
                <a:srgbClr val="84B6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66">
              <a:extLst>
                <a:ext uri="{FF2B5EF4-FFF2-40B4-BE49-F238E27FC236}">
                  <a16:creationId xmlns:a16="http://schemas.microsoft.com/office/drawing/2014/main" id="{C9EC3932-35C5-937E-367A-A6CCB6D83D3C}"/>
                </a:ext>
              </a:extLst>
            </p:cNvPr>
            <p:cNvSpPr/>
            <p:nvPr/>
          </p:nvSpPr>
          <p:spPr>
            <a:xfrm>
              <a:off x="4149367" y="1734130"/>
              <a:ext cx="54610" cy="53975"/>
            </a:xfrm>
            <a:custGeom>
              <a:avLst/>
              <a:gdLst/>
              <a:ahLst/>
              <a:cxnLst/>
              <a:rect l="l" t="t" r="r" b="b"/>
              <a:pathLst>
                <a:path w="54610" h="53975">
                  <a:moveTo>
                    <a:pt x="21772" y="0"/>
                  </a:moveTo>
                  <a:lnTo>
                    <a:pt x="9885" y="13322"/>
                  </a:lnTo>
                  <a:lnTo>
                    <a:pt x="3370" y="23368"/>
                  </a:lnTo>
                  <a:lnTo>
                    <a:pt x="46" y="28295"/>
                  </a:lnTo>
                  <a:lnTo>
                    <a:pt x="0" y="28702"/>
                  </a:lnTo>
                  <a:lnTo>
                    <a:pt x="3755" y="38320"/>
                  </a:lnTo>
                  <a:lnTo>
                    <a:pt x="9812" y="45905"/>
                  </a:lnTo>
                  <a:lnTo>
                    <a:pt x="18092" y="51112"/>
                  </a:lnTo>
                  <a:lnTo>
                    <a:pt x="28605" y="53809"/>
                  </a:lnTo>
                  <a:lnTo>
                    <a:pt x="33354" y="49974"/>
                  </a:lnTo>
                  <a:lnTo>
                    <a:pt x="47197" y="38468"/>
                  </a:lnTo>
                  <a:lnTo>
                    <a:pt x="52569" y="33858"/>
                  </a:lnTo>
                  <a:lnTo>
                    <a:pt x="53015" y="33350"/>
                  </a:lnTo>
                  <a:lnTo>
                    <a:pt x="45813" y="33350"/>
                  </a:lnTo>
                  <a:lnTo>
                    <a:pt x="35689" y="30791"/>
                  </a:lnTo>
                  <a:lnTo>
                    <a:pt x="27669" y="25844"/>
                  </a:lnTo>
                  <a:lnTo>
                    <a:pt x="21876" y="18516"/>
                  </a:lnTo>
                  <a:lnTo>
                    <a:pt x="18432" y="8813"/>
                  </a:lnTo>
                  <a:lnTo>
                    <a:pt x="20337" y="5918"/>
                  </a:lnTo>
                  <a:lnTo>
                    <a:pt x="22227" y="2908"/>
                  </a:lnTo>
                  <a:lnTo>
                    <a:pt x="23953" y="101"/>
                  </a:lnTo>
                  <a:lnTo>
                    <a:pt x="21772" y="0"/>
                  </a:lnTo>
                  <a:close/>
                </a:path>
                <a:path w="54610" h="53975">
                  <a:moveTo>
                    <a:pt x="54055" y="26555"/>
                  </a:moveTo>
                  <a:lnTo>
                    <a:pt x="51350" y="28702"/>
                  </a:lnTo>
                  <a:lnTo>
                    <a:pt x="48544" y="31000"/>
                  </a:lnTo>
                  <a:lnTo>
                    <a:pt x="45813" y="33350"/>
                  </a:lnTo>
                  <a:lnTo>
                    <a:pt x="53015" y="33350"/>
                  </a:lnTo>
                  <a:lnTo>
                    <a:pt x="53738" y="32524"/>
                  </a:lnTo>
                  <a:lnTo>
                    <a:pt x="54227" y="31000"/>
                  </a:lnTo>
                  <a:lnTo>
                    <a:pt x="54119" y="27114"/>
                  </a:lnTo>
                  <a:lnTo>
                    <a:pt x="54055" y="26555"/>
                  </a:lnTo>
                  <a:close/>
                </a:path>
                <a:path w="54610" h="53975">
                  <a:moveTo>
                    <a:pt x="54144" y="27089"/>
                  </a:moveTo>
                  <a:close/>
                </a:path>
              </a:pathLst>
            </a:custGeom>
            <a:solidFill>
              <a:srgbClr val="97C0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67">
              <a:extLst>
                <a:ext uri="{FF2B5EF4-FFF2-40B4-BE49-F238E27FC236}">
                  <a16:creationId xmlns:a16="http://schemas.microsoft.com/office/drawing/2014/main" id="{7327460E-6A87-0FFA-A386-8D95003B7747}"/>
                </a:ext>
              </a:extLst>
            </p:cNvPr>
            <p:cNvSpPr/>
            <p:nvPr/>
          </p:nvSpPr>
          <p:spPr>
            <a:xfrm>
              <a:off x="4167864" y="171442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7533" y="0"/>
                  </a:moveTo>
                  <a:lnTo>
                    <a:pt x="22504" y="38"/>
                  </a:lnTo>
                  <a:lnTo>
                    <a:pt x="21310" y="38"/>
                  </a:lnTo>
                  <a:lnTo>
                    <a:pt x="20193" y="215"/>
                  </a:lnTo>
                  <a:lnTo>
                    <a:pt x="5474" y="19786"/>
                  </a:lnTo>
                  <a:lnTo>
                    <a:pt x="1841" y="25628"/>
                  </a:lnTo>
                  <a:lnTo>
                    <a:pt x="87" y="28295"/>
                  </a:lnTo>
                  <a:lnTo>
                    <a:pt x="0" y="28701"/>
                  </a:lnTo>
                  <a:lnTo>
                    <a:pt x="3381" y="38226"/>
                  </a:lnTo>
                  <a:lnTo>
                    <a:pt x="9174" y="45553"/>
                  </a:lnTo>
                  <a:lnTo>
                    <a:pt x="17194" y="50496"/>
                  </a:lnTo>
                  <a:lnTo>
                    <a:pt x="27318" y="53047"/>
                  </a:lnTo>
                  <a:lnTo>
                    <a:pt x="30048" y="50711"/>
                  </a:lnTo>
                  <a:lnTo>
                    <a:pt x="32855" y="48412"/>
                  </a:lnTo>
                  <a:lnTo>
                    <a:pt x="41503" y="41567"/>
                  </a:lnTo>
                  <a:lnTo>
                    <a:pt x="45009" y="38900"/>
                  </a:lnTo>
                  <a:lnTo>
                    <a:pt x="48933" y="35813"/>
                  </a:lnTo>
                  <a:lnTo>
                    <a:pt x="52533" y="32384"/>
                  </a:lnTo>
                  <a:lnTo>
                    <a:pt x="41821" y="32384"/>
                  </a:lnTo>
                  <a:lnTo>
                    <a:pt x="34468" y="30479"/>
                  </a:lnTo>
                  <a:lnTo>
                    <a:pt x="28130" y="24549"/>
                  </a:lnTo>
                  <a:lnTo>
                    <a:pt x="23444" y="20700"/>
                  </a:lnTo>
                  <a:lnTo>
                    <a:pt x="20650" y="15913"/>
                  </a:lnTo>
                  <a:lnTo>
                    <a:pt x="20737" y="10807"/>
                  </a:lnTo>
                  <a:lnTo>
                    <a:pt x="21018" y="9944"/>
                  </a:lnTo>
                  <a:lnTo>
                    <a:pt x="21818" y="9093"/>
                  </a:lnTo>
                  <a:lnTo>
                    <a:pt x="24104" y="5854"/>
                  </a:lnTo>
                  <a:lnTo>
                    <a:pt x="37659" y="5854"/>
                  </a:lnTo>
                  <a:lnTo>
                    <a:pt x="34125" y="2819"/>
                  </a:lnTo>
                  <a:lnTo>
                    <a:pt x="27533" y="0"/>
                  </a:lnTo>
                  <a:close/>
                </a:path>
                <a:path w="53339" h="53339">
                  <a:moveTo>
                    <a:pt x="37659" y="5854"/>
                  </a:moveTo>
                  <a:lnTo>
                    <a:pt x="24104" y="5854"/>
                  </a:lnTo>
                  <a:lnTo>
                    <a:pt x="31432" y="7785"/>
                  </a:lnTo>
                  <a:lnTo>
                    <a:pt x="37846" y="13017"/>
                  </a:lnTo>
                  <a:lnTo>
                    <a:pt x="42494" y="17373"/>
                  </a:lnTo>
                  <a:lnTo>
                    <a:pt x="45275" y="22288"/>
                  </a:lnTo>
                  <a:lnTo>
                    <a:pt x="45275" y="27165"/>
                  </a:lnTo>
                  <a:lnTo>
                    <a:pt x="44894" y="28295"/>
                  </a:lnTo>
                  <a:lnTo>
                    <a:pt x="44094" y="29146"/>
                  </a:lnTo>
                  <a:lnTo>
                    <a:pt x="41821" y="32384"/>
                  </a:lnTo>
                  <a:lnTo>
                    <a:pt x="52533" y="32384"/>
                  </a:lnTo>
                  <a:lnTo>
                    <a:pt x="52768" y="31940"/>
                  </a:lnTo>
                  <a:lnTo>
                    <a:pt x="53111" y="30797"/>
                  </a:lnTo>
                  <a:lnTo>
                    <a:pt x="53200" y="30416"/>
                  </a:lnTo>
                  <a:lnTo>
                    <a:pt x="53314" y="29578"/>
                  </a:lnTo>
                  <a:lnTo>
                    <a:pt x="53302" y="23875"/>
                  </a:lnTo>
                  <a:lnTo>
                    <a:pt x="50139" y="17322"/>
                  </a:lnTo>
                  <a:lnTo>
                    <a:pt x="43383" y="10807"/>
                  </a:lnTo>
                  <a:lnTo>
                    <a:pt x="42420" y="9944"/>
                  </a:lnTo>
                  <a:lnTo>
                    <a:pt x="37659" y="5854"/>
                  </a:lnTo>
                  <a:close/>
                </a:path>
              </a:pathLst>
            </a:custGeom>
            <a:solidFill>
              <a:srgbClr val="179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68">
              <a:extLst>
                <a:ext uri="{FF2B5EF4-FFF2-40B4-BE49-F238E27FC236}">
                  <a16:creationId xmlns:a16="http://schemas.microsoft.com/office/drawing/2014/main" id="{6EE23397-7B47-DFC4-F7F1-7EC0A11FD228}"/>
                </a:ext>
              </a:extLst>
            </p:cNvPr>
            <p:cNvSpPr/>
            <p:nvPr/>
          </p:nvSpPr>
          <p:spPr>
            <a:xfrm>
              <a:off x="4188510" y="1720287"/>
              <a:ext cx="24765" cy="26670"/>
            </a:xfrm>
            <a:custGeom>
              <a:avLst/>
              <a:gdLst/>
              <a:ahLst/>
              <a:cxnLst/>
              <a:rect l="l" t="t" r="r" b="b"/>
              <a:pathLst>
                <a:path w="24764" h="26669">
                  <a:moveTo>
                    <a:pt x="3454" y="0"/>
                  </a:moveTo>
                  <a:lnTo>
                    <a:pt x="1168" y="3238"/>
                  </a:lnTo>
                  <a:lnTo>
                    <a:pt x="368" y="4089"/>
                  </a:lnTo>
                  <a:lnTo>
                    <a:pt x="0" y="5219"/>
                  </a:lnTo>
                  <a:lnTo>
                    <a:pt x="0" y="10058"/>
                  </a:lnTo>
                  <a:lnTo>
                    <a:pt x="2794" y="14846"/>
                  </a:lnTo>
                  <a:lnTo>
                    <a:pt x="7480" y="18681"/>
                  </a:lnTo>
                  <a:lnTo>
                    <a:pt x="13817" y="24612"/>
                  </a:lnTo>
                  <a:lnTo>
                    <a:pt x="21170" y="26530"/>
                  </a:lnTo>
                  <a:lnTo>
                    <a:pt x="23444" y="23291"/>
                  </a:lnTo>
                  <a:lnTo>
                    <a:pt x="24244" y="22440"/>
                  </a:lnTo>
                  <a:lnTo>
                    <a:pt x="24625" y="21297"/>
                  </a:lnTo>
                  <a:lnTo>
                    <a:pt x="24625" y="19989"/>
                  </a:lnTo>
                  <a:lnTo>
                    <a:pt x="24625" y="16421"/>
                  </a:lnTo>
                  <a:lnTo>
                    <a:pt x="21844" y="11506"/>
                  </a:lnTo>
                  <a:lnTo>
                    <a:pt x="17195" y="7162"/>
                  </a:lnTo>
                  <a:lnTo>
                    <a:pt x="10782" y="1930"/>
                  </a:lnTo>
                  <a:lnTo>
                    <a:pt x="3454" y="0"/>
                  </a:lnTo>
                  <a:close/>
                </a:path>
              </a:pathLst>
            </a:custGeom>
            <a:solidFill>
              <a:srgbClr val="004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5" name="object 669">
              <a:extLst>
                <a:ext uri="{FF2B5EF4-FFF2-40B4-BE49-F238E27FC236}">
                  <a16:creationId xmlns:a16="http://schemas.microsoft.com/office/drawing/2014/main" id="{1E03C28F-17AD-7E52-CB46-7A35B261E370}"/>
                </a:ext>
              </a:extLst>
            </p:cNvPr>
            <p:cNvPicPr/>
            <p:nvPr/>
          </p:nvPicPr>
          <p:blipFill>
            <a:blip r:embed="rId447" cstate="print"/>
            <a:stretch>
              <a:fillRect/>
            </a:stretch>
          </p:blipFill>
          <p:spPr>
            <a:xfrm>
              <a:off x="6894236" y="4703369"/>
              <a:ext cx="125765" cy="196656"/>
            </a:xfrm>
            <a:prstGeom prst="rect">
              <a:avLst/>
            </a:prstGeom>
          </p:spPr>
        </p:pic>
        <p:sp>
          <p:nvSpPr>
            <p:cNvPr id="676" name="object 670">
              <a:extLst>
                <a:ext uri="{FF2B5EF4-FFF2-40B4-BE49-F238E27FC236}">
                  <a16:creationId xmlns:a16="http://schemas.microsoft.com/office/drawing/2014/main" id="{E2228A3B-7CE1-4062-4C4D-A75029E3947B}"/>
                </a:ext>
              </a:extLst>
            </p:cNvPr>
            <p:cNvSpPr/>
            <p:nvPr/>
          </p:nvSpPr>
          <p:spPr>
            <a:xfrm>
              <a:off x="6831294" y="4971828"/>
              <a:ext cx="189230" cy="67945"/>
            </a:xfrm>
            <a:custGeom>
              <a:avLst/>
              <a:gdLst/>
              <a:ahLst/>
              <a:cxnLst/>
              <a:rect l="l" t="t" r="r" b="b"/>
              <a:pathLst>
                <a:path w="189229" h="67945">
                  <a:moveTo>
                    <a:pt x="139640" y="56071"/>
                  </a:moveTo>
                  <a:lnTo>
                    <a:pt x="69333" y="56071"/>
                  </a:lnTo>
                  <a:lnTo>
                    <a:pt x="79459" y="60733"/>
                  </a:lnTo>
                  <a:lnTo>
                    <a:pt x="82875" y="64924"/>
                  </a:lnTo>
                  <a:lnTo>
                    <a:pt x="82608" y="67947"/>
                  </a:lnTo>
                  <a:lnTo>
                    <a:pt x="88920" y="67490"/>
                  </a:lnTo>
                  <a:lnTo>
                    <a:pt x="137929" y="56992"/>
                  </a:lnTo>
                  <a:lnTo>
                    <a:pt x="139640" y="56071"/>
                  </a:lnTo>
                  <a:close/>
                </a:path>
                <a:path w="189229" h="67945">
                  <a:moveTo>
                    <a:pt x="49124" y="24692"/>
                  </a:moveTo>
                  <a:lnTo>
                    <a:pt x="19997" y="30076"/>
                  </a:lnTo>
                  <a:lnTo>
                    <a:pt x="3152" y="36165"/>
                  </a:lnTo>
                  <a:lnTo>
                    <a:pt x="0" y="41309"/>
                  </a:lnTo>
                  <a:lnTo>
                    <a:pt x="5122" y="45824"/>
                  </a:lnTo>
                  <a:lnTo>
                    <a:pt x="13101" y="50027"/>
                  </a:lnTo>
                  <a:lnTo>
                    <a:pt x="36585" y="57819"/>
                  </a:lnTo>
                  <a:lnTo>
                    <a:pt x="55186" y="57466"/>
                  </a:lnTo>
                  <a:lnTo>
                    <a:pt x="69333" y="56071"/>
                  </a:lnTo>
                  <a:lnTo>
                    <a:pt x="139640" y="56071"/>
                  </a:lnTo>
                  <a:lnTo>
                    <a:pt x="172188" y="38546"/>
                  </a:lnTo>
                  <a:lnTo>
                    <a:pt x="183712" y="28399"/>
                  </a:lnTo>
                  <a:lnTo>
                    <a:pt x="96375" y="28399"/>
                  </a:lnTo>
                  <a:lnTo>
                    <a:pt x="83071" y="27154"/>
                  </a:lnTo>
                  <a:lnTo>
                    <a:pt x="68735" y="24818"/>
                  </a:lnTo>
                  <a:lnTo>
                    <a:pt x="49124" y="24692"/>
                  </a:lnTo>
                  <a:close/>
                </a:path>
                <a:path w="189229" h="67945">
                  <a:moveTo>
                    <a:pt x="188707" y="0"/>
                  </a:moveTo>
                  <a:lnTo>
                    <a:pt x="145880" y="10708"/>
                  </a:lnTo>
                  <a:lnTo>
                    <a:pt x="121204" y="21616"/>
                  </a:lnTo>
                  <a:lnTo>
                    <a:pt x="109054" y="26273"/>
                  </a:lnTo>
                  <a:lnTo>
                    <a:pt x="96375" y="28399"/>
                  </a:lnTo>
                  <a:lnTo>
                    <a:pt x="183712" y="28399"/>
                  </a:lnTo>
                  <a:lnTo>
                    <a:pt x="188707" y="24001"/>
                  </a:lnTo>
                  <a:lnTo>
                    <a:pt x="188707" y="0"/>
                  </a:lnTo>
                  <a:close/>
                </a:path>
              </a:pathLst>
            </a:custGeom>
            <a:solidFill>
              <a:srgbClr val="0063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1">
              <a:extLst>
                <a:ext uri="{FF2B5EF4-FFF2-40B4-BE49-F238E27FC236}">
                  <a16:creationId xmlns:a16="http://schemas.microsoft.com/office/drawing/2014/main" id="{E04593C1-3264-0DCF-3BEB-C2B2C9C219D0}"/>
                </a:ext>
              </a:extLst>
            </p:cNvPr>
            <p:cNvSpPr/>
            <p:nvPr/>
          </p:nvSpPr>
          <p:spPr>
            <a:xfrm>
              <a:off x="6843548" y="4962182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70">
                  <a:moveTo>
                    <a:pt x="1498" y="787"/>
                  </a:moveTo>
                  <a:lnTo>
                    <a:pt x="0" y="1244"/>
                  </a:lnTo>
                  <a:lnTo>
                    <a:pt x="1498" y="787"/>
                  </a:lnTo>
                  <a:close/>
                </a:path>
                <a:path w="5079" h="1270">
                  <a:moveTo>
                    <a:pt x="4660" y="0"/>
                  </a:moveTo>
                  <a:lnTo>
                    <a:pt x="3001" y="381"/>
                  </a:lnTo>
                  <a:lnTo>
                    <a:pt x="1498" y="787"/>
                  </a:lnTo>
                  <a:lnTo>
                    <a:pt x="3101" y="368"/>
                  </a:lnTo>
                  <a:lnTo>
                    <a:pt x="4660" y="0"/>
                  </a:lnTo>
                  <a:close/>
                </a:path>
              </a:pathLst>
            </a:custGeom>
            <a:solidFill>
              <a:srgbClr val="4473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8" name="object 672">
              <a:extLst>
                <a:ext uri="{FF2B5EF4-FFF2-40B4-BE49-F238E27FC236}">
                  <a16:creationId xmlns:a16="http://schemas.microsoft.com/office/drawing/2014/main" id="{03EBB327-43FE-0BBD-E410-F28A15966330}"/>
                </a:ext>
              </a:extLst>
            </p:cNvPr>
            <p:cNvPicPr/>
            <p:nvPr/>
          </p:nvPicPr>
          <p:blipFill>
            <a:blip r:embed="rId448" cstate="print"/>
            <a:stretch>
              <a:fillRect/>
            </a:stretch>
          </p:blipFill>
          <p:spPr>
            <a:xfrm>
              <a:off x="6820636" y="4963426"/>
              <a:ext cx="22910" cy="52793"/>
            </a:xfrm>
            <a:prstGeom prst="rect">
              <a:avLst/>
            </a:prstGeom>
          </p:spPr>
        </p:pic>
        <p:pic>
          <p:nvPicPr>
            <p:cNvPr id="679" name="object 673">
              <a:extLst>
                <a:ext uri="{FF2B5EF4-FFF2-40B4-BE49-F238E27FC236}">
                  <a16:creationId xmlns:a16="http://schemas.microsoft.com/office/drawing/2014/main" id="{560CAC3B-E107-8276-2F94-33F6587A393D}"/>
                </a:ext>
              </a:extLst>
            </p:cNvPr>
            <p:cNvPicPr/>
            <p:nvPr/>
          </p:nvPicPr>
          <p:blipFill>
            <a:blip r:embed="rId449" cstate="print"/>
            <a:stretch>
              <a:fillRect/>
            </a:stretch>
          </p:blipFill>
          <p:spPr>
            <a:xfrm>
              <a:off x="6751255" y="4709929"/>
              <a:ext cx="268746" cy="330490"/>
            </a:xfrm>
            <a:prstGeom prst="rect">
              <a:avLst/>
            </a:prstGeom>
          </p:spPr>
        </p:pic>
        <p:pic>
          <p:nvPicPr>
            <p:cNvPr id="680" name="object 674">
              <a:extLst>
                <a:ext uri="{FF2B5EF4-FFF2-40B4-BE49-F238E27FC236}">
                  <a16:creationId xmlns:a16="http://schemas.microsoft.com/office/drawing/2014/main" id="{D87D0EAF-4795-EADB-50E7-F988F88BEE3B}"/>
                </a:ext>
              </a:extLst>
            </p:cNvPr>
            <p:cNvPicPr/>
            <p:nvPr/>
          </p:nvPicPr>
          <p:blipFill>
            <a:blip r:embed="rId450" cstate="print"/>
            <a:stretch>
              <a:fillRect/>
            </a:stretch>
          </p:blipFill>
          <p:spPr>
            <a:xfrm>
              <a:off x="6839216" y="4953063"/>
              <a:ext cx="15278" cy="73367"/>
            </a:xfrm>
            <a:prstGeom prst="rect">
              <a:avLst/>
            </a:prstGeom>
          </p:spPr>
        </p:pic>
        <p:sp>
          <p:nvSpPr>
            <p:cNvPr id="681" name="object 675">
              <a:extLst>
                <a:ext uri="{FF2B5EF4-FFF2-40B4-BE49-F238E27FC236}">
                  <a16:creationId xmlns:a16="http://schemas.microsoft.com/office/drawing/2014/main" id="{BF05B55A-0A18-C12A-97F6-F095E2F95D47}"/>
                </a:ext>
              </a:extLst>
            </p:cNvPr>
            <p:cNvSpPr/>
            <p:nvPr/>
          </p:nvSpPr>
          <p:spPr>
            <a:xfrm>
              <a:off x="6842042" y="4954544"/>
              <a:ext cx="8255" cy="5715"/>
            </a:xfrm>
            <a:custGeom>
              <a:avLst/>
              <a:gdLst/>
              <a:ahLst/>
              <a:cxnLst/>
              <a:rect l="l" t="t" r="r" b="b"/>
              <a:pathLst>
                <a:path w="8254" h="5714">
                  <a:moveTo>
                    <a:pt x="0" y="0"/>
                  </a:moveTo>
                  <a:lnTo>
                    <a:pt x="7759" y="5270"/>
                  </a:lnTo>
                  <a:lnTo>
                    <a:pt x="7124" y="4648"/>
                  </a:lnTo>
                  <a:lnTo>
                    <a:pt x="6337" y="4013"/>
                  </a:lnTo>
                  <a:lnTo>
                    <a:pt x="3746" y="2171"/>
                  </a:lnTo>
                  <a:lnTo>
                    <a:pt x="1943" y="1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76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2" name="object 676">
              <a:extLst>
                <a:ext uri="{FF2B5EF4-FFF2-40B4-BE49-F238E27FC236}">
                  <a16:creationId xmlns:a16="http://schemas.microsoft.com/office/drawing/2014/main" id="{63409807-6F3F-DD6F-F969-E170EA1F0E82}"/>
                </a:ext>
              </a:extLst>
            </p:cNvPr>
            <p:cNvPicPr/>
            <p:nvPr/>
          </p:nvPicPr>
          <p:blipFill>
            <a:blip r:embed="rId451" cstate="print"/>
            <a:stretch>
              <a:fillRect/>
            </a:stretch>
          </p:blipFill>
          <p:spPr>
            <a:xfrm>
              <a:off x="6793712" y="4738446"/>
              <a:ext cx="54584" cy="285394"/>
            </a:xfrm>
            <a:prstGeom prst="rect">
              <a:avLst/>
            </a:prstGeom>
          </p:spPr>
        </p:pic>
        <p:sp>
          <p:nvSpPr>
            <p:cNvPr id="683" name="object 677">
              <a:extLst>
                <a:ext uri="{FF2B5EF4-FFF2-40B4-BE49-F238E27FC236}">
                  <a16:creationId xmlns:a16="http://schemas.microsoft.com/office/drawing/2014/main" id="{C227E749-3826-EFF4-3CFD-4C7C00991203}"/>
                </a:ext>
              </a:extLst>
            </p:cNvPr>
            <p:cNvSpPr/>
            <p:nvPr/>
          </p:nvSpPr>
          <p:spPr>
            <a:xfrm>
              <a:off x="6822831" y="4774919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803" y="0"/>
                  </a:moveTo>
                  <a:lnTo>
                    <a:pt x="0" y="3149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rgbClr val="223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4" name="object 678">
              <a:extLst>
                <a:ext uri="{FF2B5EF4-FFF2-40B4-BE49-F238E27FC236}">
                  <a16:creationId xmlns:a16="http://schemas.microsoft.com/office/drawing/2014/main" id="{B4A8B7C0-FF9B-5634-CC4C-1C95DFADDD65}"/>
                </a:ext>
              </a:extLst>
            </p:cNvPr>
            <p:cNvPicPr/>
            <p:nvPr/>
          </p:nvPicPr>
          <p:blipFill>
            <a:blip r:embed="rId452" cstate="print"/>
            <a:stretch>
              <a:fillRect/>
            </a:stretch>
          </p:blipFill>
          <p:spPr>
            <a:xfrm>
              <a:off x="6775487" y="4852949"/>
              <a:ext cx="38468" cy="31483"/>
            </a:xfrm>
            <a:prstGeom prst="rect">
              <a:avLst/>
            </a:prstGeom>
          </p:spPr>
        </p:pic>
        <p:sp>
          <p:nvSpPr>
            <p:cNvPr id="685" name="object 679">
              <a:extLst>
                <a:ext uri="{FF2B5EF4-FFF2-40B4-BE49-F238E27FC236}">
                  <a16:creationId xmlns:a16="http://schemas.microsoft.com/office/drawing/2014/main" id="{AA78A5DA-D025-1E60-92AF-BBECC185D987}"/>
                </a:ext>
              </a:extLst>
            </p:cNvPr>
            <p:cNvSpPr/>
            <p:nvPr/>
          </p:nvSpPr>
          <p:spPr>
            <a:xfrm>
              <a:off x="6912601" y="4702892"/>
              <a:ext cx="107950" cy="81915"/>
            </a:xfrm>
            <a:custGeom>
              <a:avLst/>
              <a:gdLst/>
              <a:ahLst/>
              <a:cxnLst/>
              <a:rect l="l" t="t" r="r" b="b"/>
              <a:pathLst>
                <a:path w="107950" h="81914">
                  <a:moveTo>
                    <a:pt x="94119" y="71653"/>
                  </a:moveTo>
                  <a:lnTo>
                    <a:pt x="95961" y="72618"/>
                  </a:lnTo>
                  <a:lnTo>
                    <a:pt x="97688" y="73774"/>
                  </a:lnTo>
                  <a:lnTo>
                    <a:pt x="99288" y="75095"/>
                  </a:lnTo>
                  <a:lnTo>
                    <a:pt x="106718" y="80783"/>
                  </a:lnTo>
                  <a:lnTo>
                    <a:pt x="107400" y="81530"/>
                  </a:lnTo>
                  <a:lnTo>
                    <a:pt x="107400" y="79526"/>
                  </a:lnTo>
                  <a:lnTo>
                    <a:pt x="100572" y="74754"/>
                  </a:lnTo>
                  <a:lnTo>
                    <a:pt x="94119" y="71653"/>
                  </a:lnTo>
                  <a:close/>
                </a:path>
                <a:path w="107950" h="81914">
                  <a:moveTo>
                    <a:pt x="88665" y="68110"/>
                  </a:moveTo>
                  <a:lnTo>
                    <a:pt x="77292" y="68110"/>
                  </a:lnTo>
                  <a:lnTo>
                    <a:pt x="81432" y="68516"/>
                  </a:lnTo>
                  <a:lnTo>
                    <a:pt x="82626" y="68554"/>
                  </a:lnTo>
                  <a:lnTo>
                    <a:pt x="83845" y="68630"/>
                  </a:lnTo>
                  <a:lnTo>
                    <a:pt x="87680" y="69151"/>
                  </a:lnTo>
                  <a:lnTo>
                    <a:pt x="90093" y="69837"/>
                  </a:lnTo>
                  <a:lnTo>
                    <a:pt x="92316" y="70802"/>
                  </a:lnTo>
                  <a:lnTo>
                    <a:pt x="90817" y="70015"/>
                  </a:lnTo>
                  <a:lnTo>
                    <a:pt x="89725" y="69265"/>
                  </a:lnTo>
                  <a:lnTo>
                    <a:pt x="89128" y="68783"/>
                  </a:lnTo>
                  <a:lnTo>
                    <a:pt x="88665" y="68110"/>
                  </a:lnTo>
                  <a:close/>
                </a:path>
                <a:path w="107950" h="81914">
                  <a:moveTo>
                    <a:pt x="50431" y="24752"/>
                  </a:moveTo>
                  <a:lnTo>
                    <a:pt x="54241" y="28778"/>
                  </a:lnTo>
                  <a:lnTo>
                    <a:pt x="56946" y="34950"/>
                  </a:lnTo>
                  <a:lnTo>
                    <a:pt x="58229" y="49618"/>
                  </a:lnTo>
                  <a:lnTo>
                    <a:pt x="58242" y="57950"/>
                  </a:lnTo>
                  <a:lnTo>
                    <a:pt x="61988" y="63157"/>
                  </a:lnTo>
                  <a:lnTo>
                    <a:pt x="73787" y="68440"/>
                  </a:lnTo>
                  <a:lnTo>
                    <a:pt x="77292" y="68110"/>
                  </a:lnTo>
                  <a:lnTo>
                    <a:pt x="88665" y="68110"/>
                  </a:lnTo>
                  <a:lnTo>
                    <a:pt x="84296" y="61767"/>
                  </a:lnTo>
                  <a:lnTo>
                    <a:pt x="77476" y="50282"/>
                  </a:lnTo>
                  <a:lnTo>
                    <a:pt x="66807" y="37039"/>
                  </a:lnTo>
                  <a:lnTo>
                    <a:pt x="50431" y="24752"/>
                  </a:lnTo>
                  <a:close/>
                </a:path>
                <a:path w="107950" h="81914">
                  <a:moveTo>
                    <a:pt x="14018" y="1092"/>
                  </a:moveTo>
                  <a:lnTo>
                    <a:pt x="4762" y="1092"/>
                  </a:lnTo>
                  <a:lnTo>
                    <a:pt x="5245" y="1117"/>
                  </a:lnTo>
                  <a:lnTo>
                    <a:pt x="10980" y="4832"/>
                  </a:lnTo>
                  <a:lnTo>
                    <a:pt x="15001" y="10531"/>
                  </a:lnTo>
                  <a:lnTo>
                    <a:pt x="19123" y="16187"/>
                  </a:lnTo>
                  <a:lnTo>
                    <a:pt x="25082" y="19748"/>
                  </a:lnTo>
                  <a:lnTo>
                    <a:pt x="29286" y="20789"/>
                  </a:lnTo>
                  <a:lnTo>
                    <a:pt x="33439" y="18529"/>
                  </a:lnTo>
                  <a:lnTo>
                    <a:pt x="39194" y="18529"/>
                  </a:lnTo>
                  <a:lnTo>
                    <a:pt x="36652" y="16929"/>
                  </a:lnTo>
                  <a:lnTo>
                    <a:pt x="28575" y="10972"/>
                  </a:lnTo>
                  <a:lnTo>
                    <a:pt x="26987" y="9778"/>
                  </a:lnTo>
                  <a:lnTo>
                    <a:pt x="18669" y="3835"/>
                  </a:lnTo>
                  <a:lnTo>
                    <a:pt x="14018" y="1092"/>
                  </a:lnTo>
                  <a:close/>
                </a:path>
                <a:path w="107950" h="81914">
                  <a:moveTo>
                    <a:pt x="39194" y="18529"/>
                  </a:moveTo>
                  <a:lnTo>
                    <a:pt x="33439" y="18529"/>
                  </a:lnTo>
                  <a:lnTo>
                    <a:pt x="38519" y="18872"/>
                  </a:lnTo>
                  <a:lnTo>
                    <a:pt x="39357" y="18986"/>
                  </a:lnTo>
                  <a:lnTo>
                    <a:pt x="40182" y="19151"/>
                  </a:lnTo>
                  <a:lnTo>
                    <a:pt x="39194" y="18529"/>
                  </a:lnTo>
                  <a:close/>
                </a:path>
                <a:path w="107950" h="81914">
                  <a:moveTo>
                    <a:pt x="5181" y="0"/>
                  </a:moveTo>
                  <a:lnTo>
                    <a:pt x="3263" y="25"/>
                  </a:lnTo>
                  <a:lnTo>
                    <a:pt x="2159" y="126"/>
                  </a:lnTo>
                  <a:lnTo>
                    <a:pt x="0" y="520"/>
                  </a:lnTo>
                  <a:lnTo>
                    <a:pt x="1244" y="736"/>
                  </a:lnTo>
                  <a:lnTo>
                    <a:pt x="2514" y="1155"/>
                  </a:lnTo>
                  <a:lnTo>
                    <a:pt x="3708" y="1765"/>
                  </a:lnTo>
                  <a:lnTo>
                    <a:pt x="3949" y="1422"/>
                  </a:lnTo>
                  <a:lnTo>
                    <a:pt x="4330" y="1155"/>
                  </a:lnTo>
                  <a:lnTo>
                    <a:pt x="4762" y="1092"/>
                  </a:lnTo>
                  <a:lnTo>
                    <a:pt x="14018" y="1092"/>
                  </a:lnTo>
                  <a:lnTo>
                    <a:pt x="12382" y="126"/>
                  </a:lnTo>
                  <a:lnTo>
                    <a:pt x="5181" y="0"/>
                  </a:lnTo>
                  <a:close/>
                </a:path>
              </a:pathLst>
            </a:custGeom>
            <a:solidFill>
              <a:srgbClr val="3569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0">
              <a:extLst>
                <a:ext uri="{FF2B5EF4-FFF2-40B4-BE49-F238E27FC236}">
                  <a16:creationId xmlns:a16="http://schemas.microsoft.com/office/drawing/2014/main" id="{6C527F38-9DEA-E54C-B180-E257058499AC}"/>
                </a:ext>
              </a:extLst>
            </p:cNvPr>
            <p:cNvSpPr/>
            <p:nvPr/>
          </p:nvSpPr>
          <p:spPr>
            <a:xfrm>
              <a:off x="6894011" y="4702899"/>
              <a:ext cx="126364" cy="118110"/>
            </a:xfrm>
            <a:custGeom>
              <a:avLst/>
              <a:gdLst/>
              <a:ahLst/>
              <a:cxnLst/>
              <a:rect l="l" t="t" r="r" b="b"/>
              <a:pathLst>
                <a:path w="126365" h="118110">
                  <a:moveTo>
                    <a:pt x="99515" y="82364"/>
                  </a:moveTo>
                  <a:lnTo>
                    <a:pt x="100876" y="84108"/>
                  </a:lnTo>
                  <a:lnTo>
                    <a:pt x="102438" y="85835"/>
                  </a:lnTo>
                  <a:lnTo>
                    <a:pt x="104000" y="87600"/>
                  </a:lnTo>
                  <a:lnTo>
                    <a:pt x="105549" y="89416"/>
                  </a:lnTo>
                  <a:lnTo>
                    <a:pt x="105968" y="89505"/>
                  </a:lnTo>
                  <a:lnTo>
                    <a:pt x="106349" y="89759"/>
                  </a:lnTo>
                  <a:lnTo>
                    <a:pt x="106946" y="91093"/>
                  </a:lnTo>
                  <a:lnTo>
                    <a:pt x="118237" y="105871"/>
                  </a:lnTo>
                  <a:lnTo>
                    <a:pt x="125989" y="117895"/>
                  </a:lnTo>
                  <a:lnTo>
                    <a:pt x="125989" y="111953"/>
                  </a:lnTo>
                  <a:lnTo>
                    <a:pt x="118224" y="102066"/>
                  </a:lnTo>
                  <a:lnTo>
                    <a:pt x="110941" y="93866"/>
                  </a:lnTo>
                  <a:lnTo>
                    <a:pt x="102946" y="85654"/>
                  </a:lnTo>
                  <a:lnTo>
                    <a:pt x="99515" y="82364"/>
                  </a:lnTo>
                  <a:close/>
                </a:path>
                <a:path w="126365" h="118110">
                  <a:moveTo>
                    <a:pt x="94932" y="73630"/>
                  </a:moveTo>
                  <a:lnTo>
                    <a:pt x="109938" y="86915"/>
                  </a:lnTo>
                  <a:lnTo>
                    <a:pt x="122386" y="100451"/>
                  </a:lnTo>
                  <a:lnTo>
                    <a:pt x="125989" y="105213"/>
                  </a:lnTo>
                  <a:lnTo>
                    <a:pt x="125989" y="89036"/>
                  </a:lnTo>
                  <a:lnTo>
                    <a:pt x="116268" y="79691"/>
                  </a:lnTo>
                  <a:lnTo>
                    <a:pt x="105401" y="75242"/>
                  </a:lnTo>
                  <a:lnTo>
                    <a:pt x="94932" y="73630"/>
                  </a:lnTo>
                  <a:close/>
                </a:path>
                <a:path w="126365" h="118110">
                  <a:moveTo>
                    <a:pt x="93192" y="76446"/>
                  </a:moveTo>
                  <a:lnTo>
                    <a:pt x="95332" y="78352"/>
                  </a:lnTo>
                  <a:lnTo>
                    <a:pt x="99515" y="82364"/>
                  </a:lnTo>
                  <a:lnTo>
                    <a:pt x="96278" y="78215"/>
                  </a:lnTo>
                  <a:lnTo>
                    <a:pt x="93192" y="76446"/>
                  </a:lnTo>
                  <a:close/>
                </a:path>
                <a:path w="126365" h="118110">
                  <a:moveTo>
                    <a:pt x="62165" y="26539"/>
                  </a:moveTo>
                  <a:lnTo>
                    <a:pt x="26428" y="26539"/>
                  </a:lnTo>
                  <a:lnTo>
                    <a:pt x="35991" y="29383"/>
                  </a:lnTo>
                  <a:lnTo>
                    <a:pt x="40881" y="34121"/>
                  </a:lnTo>
                  <a:lnTo>
                    <a:pt x="44043" y="39696"/>
                  </a:lnTo>
                  <a:lnTo>
                    <a:pt x="45948" y="41791"/>
                  </a:lnTo>
                  <a:lnTo>
                    <a:pt x="49466" y="47430"/>
                  </a:lnTo>
                  <a:lnTo>
                    <a:pt x="54414" y="54696"/>
                  </a:lnTo>
                  <a:lnTo>
                    <a:pt x="59674" y="61668"/>
                  </a:lnTo>
                  <a:lnTo>
                    <a:pt x="65058" y="68626"/>
                  </a:lnTo>
                  <a:lnTo>
                    <a:pt x="70205" y="75611"/>
                  </a:lnTo>
                  <a:lnTo>
                    <a:pt x="71056" y="76818"/>
                  </a:lnTo>
                  <a:lnTo>
                    <a:pt x="72275" y="78352"/>
                  </a:lnTo>
                  <a:lnTo>
                    <a:pt x="73533" y="79752"/>
                  </a:lnTo>
                  <a:lnTo>
                    <a:pt x="76885" y="79548"/>
                  </a:lnTo>
                  <a:lnTo>
                    <a:pt x="80225" y="78825"/>
                  </a:lnTo>
                  <a:lnTo>
                    <a:pt x="90652" y="74989"/>
                  </a:lnTo>
                  <a:lnTo>
                    <a:pt x="91558" y="74989"/>
                  </a:lnTo>
                  <a:lnTo>
                    <a:pt x="89192" y="72881"/>
                  </a:lnTo>
                  <a:lnTo>
                    <a:pt x="86309" y="72411"/>
                  </a:lnTo>
                  <a:lnTo>
                    <a:pt x="83671" y="71674"/>
                  </a:lnTo>
                  <a:lnTo>
                    <a:pt x="81470" y="70366"/>
                  </a:lnTo>
                  <a:lnTo>
                    <a:pt x="74099" y="60892"/>
                  </a:lnTo>
                  <a:lnTo>
                    <a:pt x="72267" y="48672"/>
                  </a:lnTo>
                  <a:lnTo>
                    <a:pt x="70195" y="36323"/>
                  </a:lnTo>
                  <a:lnTo>
                    <a:pt x="62165" y="26539"/>
                  </a:lnTo>
                  <a:close/>
                </a:path>
                <a:path w="126365" h="118110">
                  <a:moveTo>
                    <a:pt x="91558" y="74989"/>
                  </a:moveTo>
                  <a:lnTo>
                    <a:pt x="90652" y="74989"/>
                  </a:lnTo>
                  <a:lnTo>
                    <a:pt x="93192" y="76446"/>
                  </a:lnTo>
                  <a:lnTo>
                    <a:pt x="91558" y="74989"/>
                  </a:lnTo>
                  <a:close/>
                </a:path>
                <a:path w="126365" h="118110">
                  <a:moveTo>
                    <a:pt x="100025" y="68512"/>
                  </a:moveTo>
                  <a:lnTo>
                    <a:pt x="106362" y="69249"/>
                  </a:lnTo>
                  <a:lnTo>
                    <a:pt x="112491" y="71687"/>
                  </a:lnTo>
                  <a:lnTo>
                    <a:pt x="117881" y="75091"/>
                  </a:lnTo>
                  <a:lnTo>
                    <a:pt x="116268" y="73770"/>
                  </a:lnTo>
                  <a:lnTo>
                    <a:pt x="101206" y="68538"/>
                  </a:lnTo>
                  <a:lnTo>
                    <a:pt x="100025" y="68512"/>
                  </a:lnTo>
                  <a:close/>
                </a:path>
                <a:path w="126365" h="118110">
                  <a:moveTo>
                    <a:pt x="80568" y="63153"/>
                  </a:moveTo>
                  <a:lnTo>
                    <a:pt x="89014" y="67941"/>
                  </a:lnTo>
                  <a:lnTo>
                    <a:pt x="86741" y="67433"/>
                  </a:lnTo>
                  <a:lnTo>
                    <a:pt x="84467" y="66442"/>
                  </a:lnTo>
                  <a:lnTo>
                    <a:pt x="81546" y="64131"/>
                  </a:lnTo>
                  <a:lnTo>
                    <a:pt x="81038" y="63661"/>
                  </a:lnTo>
                  <a:lnTo>
                    <a:pt x="80568" y="63153"/>
                  </a:lnTo>
                  <a:close/>
                </a:path>
                <a:path w="126365" h="118110">
                  <a:moveTo>
                    <a:pt x="15495" y="0"/>
                  </a:moveTo>
                  <a:lnTo>
                    <a:pt x="12641" y="0"/>
                  </a:lnTo>
                  <a:lnTo>
                    <a:pt x="8229" y="2129"/>
                  </a:lnTo>
                  <a:lnTo>
                    <a:pt x="2628" y="9800"/>
                  </a:lnTo>
                  <a:lnTo>
                    <a:pt x="1193" y="13407"/>
                  </a:lnTo>
                  <a:lnTo>
                    <a:pt x="165" y="19503"/>
                  </a:lnTo>
                  <a:lnTo>
                    <a:pt x="0" y="21535"/>
                  </a:lnTo>
                  <a:lnTo>
                    <a:pt x="7" y="29383"/>
                  </a:lnTo>
                  <a:lnTo>
                    <a:pt x="1181" y="35733"/>
                  </a:lnTo>
                  <a:lnTo>
                    <a:pt x="3835" y="42426"/>
                  </a:lnTo>
                  <a:lnTo>
                    <a:pt x="4622" y="42376"/>
                  </a:lnTo>
                  <a:lnTo>
                    <a:pt x="5410" y="42287"/>
                  </a:lnTo>
                  <a:lnTo>
                    <a:pt x="6184" y="42160"/>
                  </a:lnTo>
                  <a:lnTo>
                    <a:pt x="10058" y="34578"/>
                  </a:lnTo>
                  <a:lnTo>
                    <a:pt x="15252" y="28406"/>
                  </a:lnTo>
                  <a:lnTo>
                    <a:pt x="25006" y="28304"/>
                  </a:lnTo>
                  <a:lnTo>
                    <a:pt x="25895" y="28304"/>
                  </a:lnTo>
                  <a:lnTo>
                    <a:pt x="25844" y="27237"/>
                  </a:lnTo>
                  <a:lnTo>
                    <a:pt x="26428" y="26539"/>
                  </a:lnTo>
                  <a:lnTo>
                    <a:pt x="62165" y="26539"/>
                  </a:lnTo>
                  <a:lnTo>
                    <a:pt x="58709" y="25425"/>
                  </a:lnTo>
                  <a:lnTo>
                    <a:pt x="44813" y="25425"/>
                  </a:lnTo>
                  <a:lnTo>
                    <a:pt x="38023" y="22894"/>
                  </a:lnTo>
                  <a:lnTo>
                    <a:pt x="30607" y="18220"/>
                  </a:lnTo>
                  <a:lnTo>
                    <a:pt x="28676" y="9356"/>
                  </a:lnTo>
                  <a:lnTo>
                    <a:pt x="22136" y="3348"/>
                  </a:lnTo>
                  <a:lnTo>
                    <a:pt x="22110" y="2028"/>
                  </a:lnTo>
                  <a:lnTo>
                    <a:pt x="22301" y="1761"/>
                  </a:lnTo>
                  <a:lnTo>
                    <a:pt x="21082" y="1139"/>
                  </a:lnTo>
                  <a:lnTo>
                    <a:pt x="19837" y="720"/>
                  </a:lnTo>
                  <a:lnTo>
                    <a:pt x="15495" y="0"/>
                  </a:lnTo>
                  <a:close/>
                </a:path>
                <a:path w="126365" h="118110">
                  <a:moveTo>
                    <a:pt x="25895" y="28304"/>
                  </a:moveTo>
                  <a:lnTo>
                    <a:pt x="25006" y="28304"/>
                  </a:lnTo>
                  <a:lnTo>
                    <a:pt x="25463" y="28317"/>
                  </a:lnTo>
                  <a:lnTo>
                    <a:pt x="25908" y="28355"/>
                  </a:lnTo>
                  <a:close/>
                </a:path>
                <a:path w="126365" h="118110">
                  <a:moveTo>
                    <a:pt x="56092" y="24624"/>
                  </a:moveTo>
                  <a:lnTo>
                    <a:pt x="50582" y="25140"/>
                  </a:lnTo>
                  <a:lnTo>
                    <a:pt x="44813" y="25425"/>
                  </a:lnTo>
                  <a:lnTo>
                    <a:pt x="58709" y="25425"/>
                  </a:lnTo>
                  <a:lnTo>
                    <a:pt x="56092" y="24624"/>
                  </a:lnTo>
                  <a:close/>
                </a:path>
              </a:pathLst>
            </a:custGeom>
            <a:solidFill>
              <a:srgbClr val="3957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1">
              <a:extLst>
                <a:ext uri="{FF2B5EF4-FFF2-40B4-BE49-F238E27FC236}">
                  <a16:creationId xmlns:a16="http://schemas.microsoft.com/office/drawing/2014/main" id="{B27C337B-5341-7428-1022-6CB64491ACFF}"/>
                </a:ext>
              </a:extLst>
            </p:cNvPr>
            <p:cNvSpPr/>
            <p:nvPr/>
          </p:nvSpPr>
          <p:spPr>
            <a:xfrm>
              <a:off x="6834175" y="4978671"/>
              <a:ext cx="186055" cy="60960"/>
            </a:xfrm>
            <a:custGeom>
              <a:avLst/>
              <a:gdLst/>
              <a:ahLst/>
              <a:cxnLst/>
              <a:rect l="l" t="t" r="r" b="b"/>
              <a:pathLst>
                <a:path w="186054" h="60960">
                  <a:moveTo>
                    <a:pt x="185825" y="3585"/>
                  </a:moveTo>
                  <a:lnTo>
                    <a:pt x="184968" y="4030"/>
                  </a:lnTo>
                  <a:lnTo>
                    <a:pt x="177234" y="7640"/>
                  </a:lnTo>
                  <a:lnTo>
                    <a:pt x="170282" y="10462"/>
                  </a:lnTo>
                  <a:lnTo>
                    <a:pt x="164058" y="12547"/>
                  </a:lnTo>
                  <a:lnTo>
                    <a:pt x="164274" y="12903"/>
                  </a:lnTo>
                  <a:lnTo>
                    <a:pt x="164388" y="14465"/>
                  </a:lnTo>
                  <a:lnTo>
                    <a:pt x="164109" y="15151"/>
                  </a:lnTo>
                  <a:lnTo>
                    <a:pt x="156959" y="19685"/>
                  </a:lnTo>
                  <a:lnTo>
                    <a:pt x="151663" y="25628"/>
                  </a:lnTo>
                  <a:lnTo>
                    <a:pt x="144703" y="29032"/>
                  </a:lnTo>
                  <a:lnTo>
                    <a:pt x="135972" y="32198"/>
                  </a:lnTo>
                  <a:lnTo>
                    <a:pt x="127087" y="34243"/>
                  </a:lnTo>
                  <a:lnTo>
                    <a:pt x="118638" y="36392"/>
                  </a:lnTo>
                  <a:lnTo>
                    <a:pt x="111213" y="39865"/>
                  </a:lnTo>
                  <a:lnTo>
                    <a:pt x="107361" y="43051"/>
                  </a:lnTo>
                  <a:lnTo>
                    <a:pt x="104624" y="46291"/>
                  </a:lnTo>
                  <a:lnTo>
                    <a:pt x="100203" y="50913"/>
                  </a:lnTo>
                  <a:lnTo>
                    <a:pt x="91300" y="58242"/>
                  </a:lnTo>
                  <a:lnTo>
                    <a:pt x="90017" y="59220"/>
                  </a:lnTo>
                  <a:lnTo>
                    <a:pt x="88557" y="59982"/>
                  </a:lnTo>
                  <a:lnTo>
                    <a:pt x="86969" y="60566"/>
                  </a:lnTo>
                  <a:lnTo>
                    <a:pt x="135552" y="49939"/>
                  </a:lnTo>
                  <a:lnTo>
                    <a:pt x="169530" y="31532"/>
                  </a:lnTo>
                  <a:lnTo>
                    <a:pt x="185825" y="17155"/>
                  </a:lnTo>
                  <a:lnTo>
                    <a:pt x="185825" y="3585"/>
                  </a:lnTo>
                  <a:close/>
                </a:path>
                <a:path w="186054" h="60960">
                  <a:moveTo>
                    <a:pt x="182613" y="0"/>
                  </a:moveTo>
                  <a:lnTo>
                    <a:pt x="182257" y="101"/>
                  </a:lnTo>
                  <a:lnTo>
                    <a:pt x="182079" y="241"/>
                  </a:lnTo>
                  <a:lnTo>
                    <a:pt x="182613" y="0"/>
                  </a:lnTo>
                  <a:close/>
                </a:path>
                <a:path w="186054" h="60960">
                  <a:moveTo>
                    <a:pt x="7996" y="41940"/>
                  </a:moveTo>
                  <a:lnTo>
                    <a:pt x="42252" y="51403"/>
                  </a:lnTo>
                  <a:lnTo>
                    <a:pt x="50943" y="50783"/>
                  </a:lnTo>
                  <a:lnTo>
                    <a:pt x="58559" y="49771"/>
                  </a:lnTo>
                  <a:lnTo>
                    <a:pt x="57797" y="47993"/>
                  </a:lnTo>
                  <a:lnTo>
                    <a:pt x="57302" y="46024"/>
                  </a:lnTo>
                  <a:lnTo>
                    <a:pt x="57137" y="43853"/>
                  </a:lnTo>
                  <a:lnTo>
                    <a:pt x="56464" y="42545"/>
                  </a:lnTo>
                  <a:lnTo>
                    <a:pt x="10159" y="42545"/>
                  </a:lnTo>
                  <a:lnTo>
                    <a:pt x="9118" y="42329"/>
                  </a:lnTo>
                  <a:lnTo>
                    <a:pt x="7996" y="41940"/>
                  </a:lnTo>
                  <a:close/>
                </a:path>
                <a:path w="186054" h="60960">
                  <a:moveTo>
                    <a:pt x="51791" y="33452"/>
                  </a:moveTo>
                  <a:lnTo>
                    <a:pt x="40435" y="35174"/>
                  </a:lnTo>
                  <a:lnTo>
                    <a:pt x="25685" y="40908"/>
                  </a:lnTo>
                  <a:lnTo>
                    <a:pt x="10159" y="42545"/>
                  </a:lnTo>
                  <a:lnTo>
                    <a:pt x="56464" y="42545"/>
                  </a:lnTo>
                  <a:lnTo>
                    <a:pt x="51791" y="33452"/>
                  </a:lnTo>
                  <a:close/>
                </a:path>
                <a:path w="186054" h="60960">
                  <a:moveTo>
                    <a:pt x="5099" y="40571"/>
                  </a:moveTo>
                  <a:lnTo>
                    <a:pt x="5816" y="41186"/>
                  </a:lnTo>
                  <a:lnTo>
                    <a:pt x="7996" y="41940"/>
                  </a:lnTo>
                  <a:lnTo>
                    <a:pt x="7124" y="41490"/>
                  </a:lnTo>
                  <a:lnTo>
                    <a:pt x="5099" y="40571"/>
                  </a:lnTo>
                  <a:close/>
                </a:path>
                <a:path w="186054" h="60960">
                  <a:moveTo>
                    <a:pt x="0" y="37566"/>
                  </a:moveTo>
                  <a:lnTo>
                    <a:pt x="3403" y="39801"/>
                  </a:lnTo>
                  <a:lnTo>
                    <a:pt x="5099" y="40571"/>
                  </a:lnTo>
                  <a:lnTo>
                    <a:pt x="4038" y="39662"/>
                  </a:lnTo>
                  <a:lnTo>
                    <a:pt x="2870" y="39166"/>
                  </a:lnTo>
                  <a:lnTo>
                    <a:pt x="1676" y="38557"/>
                  </a:lnTo>
                  <a:lnTo>
                    <a:pt x="0" y="37566"/>
                  </a:lnTo>
                  <a:close/>
                </a:path>
              </a:pathLst>
            </a:custGeom>
            <a:solidFill>
              <a:srgbClr val="3569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8" name="object 682">
              <a:extLst>
                <a:ext uri="{FF2B5EF4-FFF2-40B4-BE49-F238E27FC236}">
                  <a16:creationId xmlns:a16="http://schemas.microsoft.com/office/drawing/2014/main" id="{F8DF2413-B351-D551-FD4C-A93C72B34452}"/>
                </a:ext>
              </a:extLst>
            </p:cNvPr>
            <p:cNvPicPr/>
            <p:nvPr/>
          </p:nvPicPr>
          <p:blipFill>
            <a:blip r:embed="rId453" cstate="print"/>
            <a:stretch>
              <a:fillRect/>
            </a:stretch>
          </p:blipFill>
          <p:spPr>
            <a:xfrm>
              <a:off x="6820636" y="4963439"/>
              <a:ext cx="92107" cy="72030"/>
            </a:xfrm>
            <a:prstGeom prst="rect">
              <a:avLst/>
            </a:prstGeom>
          </p:spPr>
        </p:pic>
        <p:pic>
          <p:nvPicPr>
            <p:cNvPr id="689" name="object 683">
              <a:extLst>
                <a:ext uri="{FF2B5EF4-FFF2-40B4-BE49-F238E27FC236}">
                  <a16:creationId xmlns:a16="http://schemas.microsoft.com/office/drawing/2014/main" id="{A2DEBEBA-D049-0332-36D6-313DFF7DED80}"/>
                </a:ext>
              </a:extLst>
            </p:cNvPr>
            <p:cNvPicPr/>
            <p:nvPr/>
          </p:nvPicPr>
          <p:blipFill>
            <a:blip r:embed="rId454" cstate="print"/>
            <a:stretch>
              <a:fillRect/>
            </a:stretch>
          </p:blipFill>
          <p:spPr>
            <a:xfrm>
              <a:off x="6751267" y="4703985"/>
              <a:ext cx="268733" cy="336555"/>
            </a:xfrm>
            <a:prstGeom prst="rect">
              <a:avLst/>
            </a:prstGeom>
          </p:spPr>
        </p:pic>
        <p:pic>
          <p:nvPicPr>
            <p:cNvPr id="690" name="object 684">
              <a:extLst>
                <a:ext uri="{FF2B5EF4-FFF2-40B4-BE49-F238E27FC236}">
                  <a16:creationId xmlns:a16="http://schemas.microsoft.com/office/drawing/2014/main" id="{FB3D75AA-C057-620E-F8DC-9B7336309829}"/>
                </a:ext>
              </a:extLst>
            </p:cNvPr>
            <p:cNvPicPr/>
            <p:nvPr/>
          </p:nvPicPr>
          <p:blipFill>
            <a:blip r:embed="rId455" cstate="print"/>
            <a:stretch>
              <a:fillRect/>
            </a:stretch>
          </p:blipFill>
          <p:spPr>
            <a:xfrm>
              <a:off x="6900434" y="5148948"/>
              <a:ext cx="119567" cy="267704"/>
            </a:xfrm>
            <a:prstGeom prst="rect">
              <a:avLst/>
            </a:prstGeom>
          </p:spPr>
        </p:pic>
        <p:pic>
          <p:nvPicPr>
            <p:cNvPr id="691" name="object 685">
              <a:extLst>
                <a:ext uri="{FF2B5EF4-FFF2-40B4-BE49-F238E27FC236}">
                  <a16:creationId xmlns:a16="http://schemas.microsoft.com/office/drawing/2014/main" id="{5B22F265-7660-B5A8-EC06-C016EC2FEFAC}"/>
                </a:ext>
              </a:extLst>
            </p:cNvPr>
            <p:cNvPicPr/>
            <p:nvPr/>
          </p:nvPicPr>
          <p:blipFill>
            <a:blip r:embed="rId456" cstate="print"/>
            <a:stretch>
              <a:fillRect/>
            </a:stretch>
          </p:blipFill>
          <p:spPr>
            <a:xfrm>
              <a:off x="6910806" y="5334529"/>
              <a:ext cx="1168" cy="18965"/>
            </a:xfrm>
            <a:prstGeom prst="rect">
              <a:avLst/>
            </a:prstGeom>
          </p:spPr>
        </p:pic>
        <p:sp>
          <p:nvSpPr>
            <p:cNvPr id="692" name="object 686">
              <a:extLst>
                <a:ext uri="{FF2B5EF4-FFF2-40B4-BE49-F238E27FC236}">
                  <a16:creationId xmlns:a16="http://schemas.microsoft.com/office/drawing/2014/main" id="{04AA50C3-4E07-156C-E23C-9FC812B7A35D}"/>
                </a:ext>
              </a:extLst>
            </p:cNvPr>
            <p:cNvSpPr/>
            <p:nvPr/>
          </p:nvSpPr>
          <p:spPr>
            <a:xfrm>
              <a:off x="6910849" y="5283400"/>
              <a:ext cx="88900" cy="120650"/>
            </a:xfrm>
            <a:custGeom>
              <a:avLst/>
              <a:gdLst/>
              <a:ahLst/>
              <a:cxnLst/>
              <a:rect l="l" t="t" r="r" b="b"/>
              <a:pathLst>
                <a:path w="88900" h="120650">
                  <a:moveTo>
                    <a:pt x="38455" y="0"/>
                  </a:moveTo>
                  <a:lnTo>
                    <a:pt x="33337" y="0"/>
                  </a:lnTo>
                  <a:lnTo>
                    <a:pt x="29819" y="317"/>
                  </a:lnTo>
                  <a:lnTo>
                    <a:pt x="3492" y="28600"/>
                  </a:lnTo>
                  <a:lnTo>
                    <a:pt x="3314" y="29222"/>
                  </a:lnTo>
                  <a:lnTo>
                    <a:pt x="1622" y="34950"/>
                  </a:lnTo>
                  <a:lnTo>
                    <a:pt x="546" y="41084"/>
                  </a:lnTo>
                  <a:lnTo>
                    <a:pt x="124" y="47870"/>
                  </a:lnTo>
                  <a:lnTo>
                    <a:pt x="50" y="58305"/>
                  </a:lnTo>
                  <a:lnTo>
                    <a:pt x="133" y="59778"/>
                  </a:lnTo>
                  <a:lnTo>
                    <a:pt x="393" y="62547"/>
                  </a:lnTo>
                  <a:lnTo>
                    <a:pt x="144" y="59778"/>
                  </a:lnTo>
                  <a:lnTo>
                    <a:pt x="71" y="58305"/>
                  </a:lnTo>
                  <a:lnTo>
                    <a:pt x="7427" y="19508"/>
                  </a:lnTo>
                  <a:lnTo>
                    <a:pt x="25971" y="4762"/>
                  </a:lnTo>
                  <a:lnTo>
                    <a:pt x="70340" y="4762"/>
                  </a:lnTo>
                  <a:lnTo>
                    <a:pt x="68821" y="2781"/>
                  </a:lnTo>
                  <a:lnTo>
                    <a:pt x="68160" y="1727"/>
                  </a:lnTo>
                  <a:lnTo>
                    <a:pt x="59436" y="990"/>
                  </a:lnTo>
                  <a:lnTo>
                    <a:pt x="51638" y="520"/>
                  </a:lnTo>
                  <a:lnTo>
                    <a:pt x="38455" y="0"/>
                  </a:lnTo>
                  <a:close/>
                </a:path>
                <a:path w="88900" h="120650">
                  <a:moveTo>
                    <a:pt x="70340" y="4762"/>
                  </a:moveTo>
                  <a:lnTo>
                    <a:pt x="25971" y="4762"/>
                  </a:lnTo>
                  <a:lnTo>
                    <a:pt x="37917" y="8404"/>
                  </a:lnTo>
                  <a:lnTo>
                    <a:pt x="48390" y="19518"/>
                  </a:lnTo>
                  <a:lnTo>
                    <a:pt x="56143" y="36639"/>
                  </a:lnTo>
                  <a:lnTo>
                    <a:pt x="59931" y="58305"/>
                  </a:lnTo>
                  <a:lnTo>
                    <a:pt x="60134" y="60998"/>
                  </a:lnTo>
                  <a:lnTo>
                    <a:pt x="60198" y="62331"/>
                  </a:lnTo>
                  <a:lnTo>
                    <a:pt x="60490" y="60998"/>
                  </a:lnTo>
                  <a:lnTo>
                    <a:pt x="88455" y="24587"/>
                  </a:lnTo>
                  <a:lnTo>
                    <a:pt x="81631" y="17601"/>
                  </a:lnTo>
                  <a:lnTo>
                    <a:pt x="75966" y="11474"/>
                  </a:lnTo>
                  <a:lnTo>
                    <a:pt x="71637" y="6452"/>
                  </a:lnTo>
                  <a:lnTo>
                    <a:pt x="70340" y="4762"/>
                  </a:lnTo>
                  <a:close/>
                </a:path>
                <a:path w="88900" h="120650">
                  <a:moveTo>
                    <a:pt x="4495" y="85255"/>
                  </a:moveTo>
                  <a:lnTo>
                    <a:pt x="10385" y="99432"/>
                  </a:lnTo>
                  <a:lnTo>
                    <a:pt x="18181" y="110453"/>
                  </a:lnTo>
                  <a:lnTo>
                    <a:pt x="27418" y="117628"/>
                  </a:lnTo>
                  <a:lnTo>
                    <a:pt x="37630" y="120268"/>
                  </a:lnTo>
                  <a:lnTo>
                    <a:pt x="39751" y="120180"/>
                  </a:lnTo>
                  <a:lnTo>
                    <a:pt x="42164" y="119976"/>
                  </a:lnTo>
                  <a:lnTo>
                    <a:pt x="46520" y="119278"/>
                  </a:lnTo>
                  <a:lnTo>
                    <a:pt x="58077" y="117030"/>
                  </a:lnTo>
                  <a:lnTo>
                    <a:pt x="62547" y="116065"/>
                  </a:lnTo>
                  <a:lnTo>
                    <a:pt x="34353" y="116065"/>
                  </a:lnTo>
                  <a:lnTo>
                    <a:pt x="25446" y="114180"/>
                  </a:lnTo>
                  <a:lnTo>
                    <a:pt x="17171" y="108023"/>
                  </a:lnTo>
                  <a:lnTo>
                    <a:pt x="10023" y="98184"/>
                  </a:lnTo>
                  <a:lnTo>
                    <a:pt x="4495" y="85255"/>
                  </a:lnTo>
                  <a:close/>
                </a:path>
                <a:path w="88900" h="120650">
                  <a:moveTo>
                    <a:pt x="59309" y="80581"/>
                  </a:moveTo>
                  <a:lnTo>
                    <a:pt x="55838" y="94548"/>
                  </a:lnTo>
                  <a:lnTo>
                    <a:pt x="50260" y="105667"/>
                  </a:lnTo>
                  <a:lnTo>
                    <a:pt x="42967" y="113114"/>
                  </a:lnTo>
                  <a:lnTo>
                    <a:pt x="34353" y="116065"/>
                  </a:lnTo>
                  <a:lnTo>
                    <a:pt x="62547" y="116065"/>
                  </a:lnTo>
                  <a:lnTo>
                    <a:pt x="65252" y="115481"/>
                  </a:lnTo>
                  <a:lnTo>
                    <a:pt x="73329" y="113550"/>
                  </a:lnTo>
                  <a:lnTo>
                    <a:pt x="68675" y="108023"/>
                  </a:lnTo>
                  <a:lnTo>
                    <a:pt x="64947" y="101561"/>
                  </a:lnTo>
                  <a:lnTo>
                    <a:pt x="60820" y="89763"/>
                  </a:lnTo>
                  <a:lnTo>
                    <a:pt x="59804" y="85153"/>
                  </a:lnTo>
                  <a:lnTo>
                    <a:pt x="59309" y="80581"/>
                  </a:lnTo>
                  <a:close/>
                </a:path>
              </a:pathLst>
            </a:custGeom>
            <a:solidFill>
              <a:srgbClr val="5078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87">
              <a:extLst>
                <a:ext uri="{FF2B5EF4-FFF2-40B4-BE49-F238E27FC236}">
                  <a16:creationId xmlns:a16="http://schemas.microsoft.com/office/drawing/2014/main" id="{9A4A70EA-5356-C5DB-A899-0CD76356CDBA}"/>
                </a:ext>
              </a:extLst>
            </p:cNvPr>
            <p:cNvSpPr/>
            <p:nvPr/>
          </p:nvSpPr>
          <p:spPr>
            <a:xfrm>
              <a:off x="6910853" y="5288155"/>
              <a:ext cx="60325" cy="111760"/>
            </a:xfrm>
            <a:custGeom>
              <a:avLst/>
              <a:gdLst/>
              <a:ahLst/>
              <a:cxnLst/>
              <a:rect l="l" t="t" r="r" b="b"/>
              <a:pathLst>
                <a:path w="60325" h="111760">
                  <a:moveTo>
                    <a:pt x="25958" y="0"/>
                  </a:moveTo>
                  <a:lnTo>
                    <a:pt x="15655" y="4193"/>
                  </a:lnTo>
                  <a:lnTo>
                    <a:pt x="7422" y="14757"/>
                  </a:lnTo>
                  <a:lnTo>
                    <a:pt x="1973" y="30193"/>
                  </a:lnTo>
                  <a:lnTo>
                    <a:pt x="0" y="49060"/>
                  </a:lnTo>
                  <a:lnTo>
                    <a:pt x="85" y="53886"/>
                  </a:lnTo>
                  <a:lnTo>
                    <a:pt x="200" y="55638"/>
                  </a:lnTo>
                  <a:lnTo>
                    <a:pt x="393" y="57784"/>
                  </a:lnTo>
                  <a:lnTo>
                    <a:pt x="533" y="60363"/>
                  </a:lnTo>
                  <a:lnTo>
                    <a:pt x="3708" y="77736"/>
                  </a:lnTo>
                  <a:lnTo>
                    <a:pt x="4076" y="79120"/>
                  </a:lnTo>
                  <a:lnTo>
                    <a:pt x="34353" y="111315"/>
                  </a:lnTo>
                  <a:lnTo>
                    <a:pt x="42967" y="108364"/>
                  </a:lnTo>
                  <a:lnTo>
                    <a:pt x="50260" y="100917"/>
                  </a:lnTo>
                  <a:lnTo>
                    <a:pt x="53237" y="94983"/>
                  </a:lnTo>
                  <a:lnTo>
                    <a:pt x="29692" y="94983"/>
                  </a:lnTo>
                  <a:lnTo>
                    <a:pt x="21640" y="92519"/>
                  </a:lnTo>
                  <a:lnTo>
                    <a:pt x="6642" y="57416"/>
                  </a:lnTo>
                  <a:lnTo>
                    <a:pt x="6486" y="51917"/>
                  </a:lnTo>
                  <a:lnTo>
                    <a:pt x="7703" y="38925"/>
                  </a:lnTo>
                  <a:lnTo>
                    <a:pt x="11183" y="28043"/>
                  </a:lnTo>
                  <a:lnTo>
                    <a:pt x="16553" y="20506"/>
                  </a:lnTo>
                  <a:lnTo>
                    <a:pt x="23456" y="17310"/>
                  </a:lnTo>
                  <a:lnTo>
                    <a:pt x="49544" y="17310"/>
                  </a:lnTo>
                  <a:lnTo>
                    <a:pt x="48379" y="14747"/>
                  </a:lnTo>
                  <a:lnTo>
                    <a:pt x="37912" y="3642"/>
                  </a:lnTo>
                  <a:lnTo>
                    <a:pt x="25958" y="0"/>
                  </a:lnTo>
                  <a:close/>
                </a:path>
                <a:path w="60325" h="111760">
                  <a:moveTo>
                    <a:pt x="49544" y="17310"/>
                  </a:moveTo>
                  <a:lnTo>
                    <a:pt x="23456" y="17310"/>
                  </a:lnTo>
                  <a:lnTo>
                    <a:pt x="31273" y="19737"/>
                  </a:lnTo>
                  <a:lnTo>
                    <a:pt x="37842" y="27654"/>
                  </a:lnTo>
                  <a:lnTo>
                    <a:pt x="45643" y="63372"/>
                  </a:lnTo>
                  <a:lnTo>
                    <a:pt x="44374" y="75636"/>
                  </a:lnTo>
                  <a:lnTo>
                    <a:pt x="40930" y="85602"/>
                  </a:lnTo>
                  <a:lnTo>
                    <a:pt x="35855" y="92356"/>
                  </a:lnTo>
                  <a:lnTo>
                    <a:pt x="29692" y="94983"/>
                  </a:lnTo>
                  <a:lnTo>
                    <a:pt x="53237" y="94983"/>
                  </a:lnTo>
                  <a:lnTo>
                    <a:pt x="55838" y="89798"/>
                  </a:lnTo>
                  <a:lnTo>
                    <a:pt x="59233" y="76136"/>
                  </a:lnTo>
                  <a:lnTo>
                    <a:pt x="59288" y="75636"/>
                  </a:lnTo>
                  <a:lnTo>
                    <a:pt x="59080" y="73698"/>
                  </a:lnTo>
                  <a:lnTo>
                    <a:pt x="58966" y="65392"/>
                  </a:lnTo>
                  <a:lnTo>
                    <a:pt x="59385" y="61404"/>
                  </a:lnTo>
                  <a:lnTo>
                    <a:pt x="60154" y="57784"/>
                  </a:lnTo>
                  <a:lnTo>
                    <a:pt x="60039" y="54825"/>
                  </a:lnTo>
                  <a:lnTo>
                    <a:pt x="59931" y="53555"/>
                  </a:lnTo>
                  <a:lnTo>
                    <a:pt x="56142" y="31882"/>
                  </a:lnTo>
                  <a:lnTo>
                    <a:pt x="49544" y="17310"/>
                  </a:lnTo>
                  <a:close/>
                </a:path>
              </a:pathLst>
            </a:custGeom>
            <a:solidFill>
              <a:srgbClr val="5F9D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88">
              <a:extLst>
                <a:ext uri="{FF2B5EF4-FFF2-40B4-BE49-F238E27FC236}">
                  <a16:creationId xmlns:a16="http://schemas.microsoft.com/office/drawing/2014/main" id="{B9A3C5A9-2875-3AAA-0C15-10701A83E3CD}"/>
                </a:ext>
              </a:extLst>
            </p:cNvPr>
            <p:cNvSpPr/>
            <p:nvPr/>
          </p:nvSpPr>
          <p:spPr>
            <a:xfrm>
              <a:off x="6917309" y="5253849"/>
              <a:ext cx="102870" cy="129539"/>
            </a:xfrm>
            <a:custGeom>
              <a:avLst/>
              <a:gdLst/>
              <a:ahLst/>
              <a:cxnLst/>
              <a:rect l="l" t="t" r="r" b="b"/>
              <a:pathLst>
                <a:path w="102870" h="129539">
                  <a:moveTo>
                    <a:pt x="39179" y="94856"/>
                  </a:moveTo>
                  <a:lnTo>
                    <a:pt x="24815" y="54051"/>
                  </a:lnTo>
                  <a:lnTo>
                    <a:pt x="16992" y="51625"/>
                  </a:lnTo>
                  <a:lnTo>
                    <a:pt x="10096" y="54813"/>
                  </a:lnTo>
                  <a:lnTo>
                    <a:pt x="4724" y="62357"/>
                  </a:lnTo>
                  <a:lnTo>
                    <a:pt x="1231" y="73240"/>
                  </a:lnTo>
                  <a:lnTo>
                    <a:pt x="0" y="86474"/>
                  </a:lnTo>
                  <a:lnTo>
                    <a:pt x="177" y="91744"/>
                  </a:lnTo>
                  <a:lnTo>
                    <a:pt x="2832" y="106667"/>
                  </a:lnTo>
                  <a:lnTo>
                    <a:pt x="8102" y="118833"/>
                  </a:lnTo>
                  <a:lnTo>
                    <a:pt x="15176" y="126834"/>
                  </a:lnTo>
                  <a:lnTo>
                    <a:pt x="23228" y="129311"/>
                  </a:lnTo>
                  <a:lnTo>
                    <a:pt x="29387" y="126669"/>
                  </a:lnTo>
                  <a:lnTo>
                    <a:pt x="34467" y="119913"/>
                  </a:lnTo>
                  <a:lnTo>
                    <a:pt x="37909" y="109943"/>
                  </a:lnTo>
                  <a:lnTo>
                    <a:pt x="39179" y="97688"/>
                  </a:lnTo>
                  <a:lnTo>
                    <a:pt x="39179" y="94856"/>
                  </a:lnTo>
                  <a:close/>
                </a:path>
                <a:path w="102870" h="129539">
                  <a:moveTo>
                    <a:pt x="102679" y="30149"/>
                  </a:moveTo>
                  <a:lnTo>
                    <a:pt x="88747" y="33832"/>
                  </a:lnTo>
                  <a:lnTo>
                    <a:pt x="73342" y="32804"/>
                  </a:lnTo>
                  <a:lnTo>
                    <a:pt x="62890" y="25476"/>
                  </a:lnTo>
                  <a:lnTo>
                    <a:pt x="60782" y="22402"/>
                  </a:lnTo>
                  <a:lnTo>
                    <a:pt x="59804" y="18796"/>
                  </a:lnTo>
                  <a:lnTo>
                    <a:pt x="59804" y="10261"/>
                  </a:lnTo>
                  <a:lnTo>
                    <a:pt x="61163" y="5194"/>
                  </a:lnTo>
                  <a:lnTo>
                    <a:pt x="63690" y="0"/>
                  </a:lnTo>
                  <a:lnTo>
                    <a:pt x="60490" y="6286"/>
                  </a:lnTo>
                  <a:lnTo>
                    <a:pt x="58712" y="12496"/>
                  </a:lnTo>
                  <a:lnTo>
                    <a:pt x="58534" y="18503"/>
                  </a:lnTo>
                  <a:lnTo>
                    <a:pt x="58534" y="23571"/>
                  </a:lnTo>
                  <a:lnTo>
                    <a:pt x="81991" y="54152"/>
                  </a:lnTo>
                  <a:lnTo>
                    <a:pt x="83426" y="53479"/>
                  </a:lnTo>
                  <a:lnTo>
                    <a:pt x="84899" y="52870"/>
                  </a:lnTo>
                  <a:lnTo>
                    <a:pt x="86423" y="52336"/>
                  </a:lnTo>
                  <a:lnTo>
                    <a:pt x="93840" y="50622"/>
                  </a:lnTo>
                  <a:lnTo>
                    <a:pt x="101549" y="50393"/>
                  </a:lnTo>
                  <a:lnTo>
                    <a:pt x="102679" y="50558"/>
                  </a:lnTo>
                  <a:lnTo>
                    <a:pt x="102679" y="50393"/>
                  </a:lnTo>
                  <a:lnTo>
                    <a:pt x="102679" y="33832"/>
                  </a:lnTo>
                  <a:lnTo>
                    <a:pt x="102679" y="30149"/>
                  </a:lnTo>
                  <a:close/>
                </a:path>
              </a:pathLst>
            </a:custGeom>
            <a:solidFill>
              <a:srgbClr val="3B55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89">
              <a:extLst>
                <a:ext uri="{FF2B5EF4-FFF2-40B4-BE49-F238E27FC236}">
                  <a16:creationId xmlns:a16="http://schemas.microsoft.com/office/drawing/2014/main" id="{EFA19361-F645-2AE9-B03E-E334C3586F78}"/>
                </a:ext>
              </a:extLst>
            </p:cNvPr>
            <p:cNvSpPr/>
            <p:nvPr/>
          </p:nvSpPr>
          <p:spPr>
            <a:xfrm>
              <a:off x="6977119" y="5216719"/>
              <a:ext cx="43180" cy="71120"/>
            </a:xfrm>
            <a:custGeom>
              <a:avLst/>
              <a:gdLst/>
              <a:ahLst/>
              <a:cxnLst/>
              <a:rect l="l" t="t" r="r" b="b"/>
              <a:pathLst>
                <a:path w="43179" h="71120">
                  <a:moveTo>
                    <a:pt x="42881" y="0"/>
                  </a:moveTo>
                  <a:lnTo>
                    <a:pt x="8232" y="29685"/>
                  </a:lnTo>
                  <a:lnTo>
                    <a:pt x="0" y="47379"/>
                  </a:lnTo>
                  <a:lnTo>
                    <a:pt x="0" y="55926"/>
                  </a:lnTo>
                  <a:lnTo>
                    <a:pt x="977" y="59521"/>
                  </a:lnTo>
                  <a:lnTo>
                    <a:pt x="3086" y="62607"/>
                  </a:lnTo>
                  <a:lnTo>
                    <a:pt x="13537" y="69936"/>
                  </a:lnTo>
                  <a:lnTo>
                    <a:pt x="28944" y="70955"/>
                  </a:lnTo>
                  <a:lnTo>
                    <a:pt x="42881" y="67273"/>
                  </a:lnTo>
                  <a:lnTo>
                    <a:pt x="42881" y="54317"/>
                  </a:lnTo>
                  <a:lnTo>
                    <a:pt x="31886" y="54317"/>
                  </a:lnTo>
                  <a:lnTo>
                    <a:pt x="21605" y="53902"/>
                  </a:lnTo>
                  <a:lnTo>
                    <a:pt x="14859" y="49361"/>
                  </a:lnTo>
                  <a:lnTo>
                    <a:pt x="13614" y="47544"/>
                  </a:lnTo>
                  <a:lnTo>
                    <a:pt x="13017" y="45373"/>
                  </a:lnTo>
                  <a:lnTo>
                    <a:pt x="13017" y="42985"/>
                  </a:lnTo>
                  <a:lnTo>
                    <a:pt x="35890" y="11591"/>
                  </a:lnTo>
                  <a:lnTo>
                    <a:pt x="42881" y="7778"/>
                  </a:lnTo>
                  <a:lnTo>
                    <a:pt x="42881" y="0"/>
                  </a:lnTo>
                  <a:close/>
                </a:path>
                <a:path w="43179" h="71120">
                  <a:moveTo>
                    <a:pt x="42881" y="51211"/>
                  </a:moveTo>
                  <a:lnTo>
                    <a:pt x="31886" y="54317"/>
                  </a:lnTo>
                  <a:lnTo>
                    <a:pt x="42881" y="54317"/>
                  </a:lnTo>
                  <a:lnTo>
                    <a:pt x="42881" y="51211"/>
                  </a:lnTo>
                  <a:close/>
                </a:path>
              </a:pathLst>
            </a:custGeom>
            <a:solidFill>
              <a:srgbClr val="5F9D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0">
              <a:extLst>
                <a:ext uri="{FF2B5EF4-FFF2-40B4-BE49-F238E27FC236}">
                  <a16:creationId xmlns:a16="http://schemas.microsoft.com/office/drawing/2014/main" id="{E71AC024-E776-E9A5-DFB4-C1CC8098E6F6}"/>
                </a:ext>
              </a:extLst>
            </p:cNvPr>
            <p:cNvSpPr/>
            <p:nvPr/>
          </p:nvSpPr>
          <p:spPr>
            <a:xfrm>
              <a:off x="6971995" y="5224500"/>
              <a:ext cx="48260" cy="192405"/>
            </a:xfrm>
            <a:custGeom>
              <a:avLst/>
              <a:gdLst/>
              <a:ahLst/>
              <a:cxnLst/>
              <a:rect l="l" t="t" r="r" b="b"/>
              <a:pathLst>
                <a:path w="48259" h="192404">
                  <a:moveTo>
                    <a:pt x="47993" y="190665"/>
                  </a:moveTo>
                  <a:lnTo>
                    <a:pt x="45008" y="190703"/>
                  </a:lnTo>
                  <a:lnTo>
                    <a:pt x="36703" y="189064"/>
                  </a:lnTo>
                  <a:lnTo>
                    <a:pt x="28727" y="185826"/>
                  </a:lnTo>
                  <a:lnTo>
                    <a:pt x="34671" y="188722"/>
                  </a:lnTo>
                  <a:lnTo>
                    <a:pt x="40855" y="190842"/>
                  </a:lnTo>
                  <a:lnTo>
                    <a:pt x="47231" y="192163"/>
                  </a:lnTo>
                  <a:lnTo>
                    <a:pt x="47993" y="192214"/>
                  </a:lnTo>
                  <a:lnTo>
                    <a:pt x="47993" y="190703"/>
                  </a:lnTo>
                  <a:close/>
                </a:path>
                <a:path w="48259" h="192404">
                  <a:moveTo>
                    <a:pt x="47993" y="79895"/>
                  </a:moveTo>
                  <a:lnTo>
                    <a:pt x="9944" y="97320"/>
                  </a:lnTo>
                  <a:lnTo>
                    <a:pt x="0" y="117436"/>
                  </a:lnTo>
                  <a:lnTo>
                    <a:pt x="3898" y="107759"/>
                  </a:lnTo>
                  <a:lnTo>
                    <a:pt x="9588" y="99428"/>
                  </a:lnTo>
                  <a:lnTo>
                    <a:pt x="16954" y="92811"/>
                  </a:lnTo>
                  <a:lnTo>
                    <a:pt x="25857" y="88303"/>
                  </a:lnTo>
                  <a:lnTo>
                    <a:pt x="33921" y="86448"/>
                  </a:lnTo>
                  <a:lnTo>
                    <a:pt x="42113" y="86321"/>
                  </a:lnTo>
                  <a:lnTo>
                    <a:pt x="47993" y="87414"/>
                  </a:lnTo>
                  <a:lnTo>
                    <a:pt x="47993" y="86321"/>
                  </a:lnTo>
                  <a:lnTo>
                    <a:pt x="47993" y="79895"/>
                  </a:lnTo>
                  <a:close/>
                </a:path>
                <a:path w="48259" h="192404">
                  <a:moveTo>
                    <a:pt x="48006" y="0"/>
                  </a:moveTo>
                  <a:lnTo>
                    <a:pt x="19723" y="27774"/>
                  </a:lnTo>
                  <a:lnTo>
                    <a:pt x="18135" y="35217"/>
                  </a:lnTo>
                  <a:lnTo>
                    <a:pt x="18135" y="37604"/>
                  </a:lnTo>
                  <a:lnTo>
                    <a:pt x="18719" y="39763"/>
                  </a:lnTo>
                  <a:lnTo>
                    <a:pt x="19977" y="41592"/>
                  </a:lnTo>
                  <a:lnTo>
                    <a:pt x="26720" y="46126"/>
                  </a:lnTo>
                  <a:lnTo>
                    <a:pt x="37007" y="46532"/>
                  </a:lnTo>
                  <a:lnTo>
                    <a:pt x="48006" y="43434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3B55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1">
              <a:extLst>
                <a:ext uri="{FF2B5EF4-FFF2-40B4-BE49-F238E27FC236}">
                  <a16:creationId xmlns:a16="http://schemas.microsoft.com/office/drawing/2014/main" id="{E9AD2AAB-6BA0-E7D4-86DD-82791781393F}"/>
                </a:ext>
              </a:extLst>
            </p:cNvPr>
            <p:cNvSpPr/>
            <p:nvPr/>
          </p:nvSpPr>
          <p:spPr>
            <a:xfrm>
              <a:off x="6969817" y="5310823"/>
              <a:ext cx="50800" cy="104775"/>
            </a:xfrm>
            <a:custGeom>
              <a:avLst/>
              <a:gdLst/>
              <a:ahLst/>
              <a:cxnLst/>
              <a:rect l="l" t="t" r="r" b="b"/>
              <a:pathLst>
                <a:path w="50800" h="104775">
                  <a:moveTo>
                    <a:pt x="44297" y="0"/>
                  </a:moveTo>
                  <a:lnTo>
                    <a:pt x="6081" y="21428"/>
                  </a:lnTo>
                  <a:lnTo>
                    <a:pt x="0" y="42719"/>
                  </a:lnTo>
                  <a:lnTo>
                    <a:pt x="114" y="51025"/>
                  </a:lnTo>
                  <a:lnTo>
                    <a:pt x="14363" y="86128"/>
                  </a:lnTo>
                  <a:lnTo>
                    <a:pt x="18795" y="91322"/>
                  </a:lnTo>
                  <a:lnTo>
                    <a:pt x="23926" y="95577"/>
                  </a:lnTo>
                  <a:lnTo>
                    <a:pt x="29502" y="98688"/>
                  </a:lnTo>
                  <a:lnTo>
                    <a:pt x="30911" y="99501"/>
                  </a:lnTo>
                  <a:lnTo>
                    <a:pt x="38888" y="102741"/>
                  </a:lnTo>
                  <a:lnTo>
                    <a:pt x="47190" y="104371"/>
                  </a:lnTo>
                  <a:lnTo>
                    <a:pt x="50184" y="104331"/>
                  </a:lnTo>
                  <a:lnTo>
                    <a:pt x="50184" y="88432"/>
                  </a:lnTo>
                  <a:lnTo>
                    <a:pt x="44567" y="88432"/>
                  </a:lnTo>
                  <a:lnTo>
                    <a:pt x="33421" y="84140"/>
                  </a:lnTo>
                  <a:lnTo>
                    <a:pt x="23782" y="74914"/>
                  </a:lnTo>
                  <a:lnTo>
                    <a:pt x="16776" y="61693"/>
                  </a:lnTo>
                  <a:lnTo>
                    <a:pt x="15049" y="56575"/>
                  </a:lnTo>
                  <a:lnTo>
                    <a:pt x="14211" y="51406"/>
                  </a:lnTo>
                  <a:lnTo>
                    <a:pt x="14211" y="46491"/>
                  </a:lnTo>
                  <a:lnTo>
                    <a:pt x="37424" y="16705"/>
                  </a:lnTo>
                  <a:lnTo>
                    <a:pt x="50184" y="16705"/>
                  </a:lnTo>
                  <a:lnTo>
                    <a:pt x="50184" y="1089"/>
                  </a:lnTo>
                  <a:lnTo>
                    <a:pt x="44297" y="0"/>
                  </a:lnTo>
                  <a:close/>
                </a:path>
                <a:path w="50800" h="104775">
                  <a:moveTo>
                    <a:pt x="50184" y="87662"/>
                  </a:moveTo>
                  <a:lnTo>
                    <a:pt x="44567" y="88432"/>
                  </a:lnTo>
                  <a:lnTo>
                    <a:pt x="50184" y="88432"/>
                  </a:lnTo>
                  <a:lnTo>
                    <a:pt x="50184" y="87662"/>
                  </a:lnTo>
                  <a:close/>
                </a:path>
                <a:path w="50800" h="104775">
                  <a:moveTo>
                    <a:pt x="50184" y="16705"/>
                  </a:moveTo>
                  <a:lnTo>
                    <a:pt x="37424" y="16705"/>
                  </a:lnTo>
                  <a:lnTo>
                    <a:pt x="43635" y="17038"/>
                  </a:lnTo>
                  <a:lnTo>
                    <a:pt x="49663" y="18884"/>
                  </a:lnTo>
                  <a:lnTo>
                    <a:pt x="50184" y="19179"/>
                  </a:lnTo>
                  <a:lnTo>
                    <a:pt x="50184" y="16705"/>
                  </a:lnTo>
                  <a:close/>
                </a:path>
              </a:pathLst>
            </a:custGeom>
            <a:solidFill>
              <a:srgbClr val="5F9D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692">
              <a:extLst>
                <a:ext uri="{FF2B5EF4-FFF2-40B4-BE49-F238E27FC236}">
                  <a16:creationId xmlns:a16="http://schemas.microsoft.com/office/drawing/2014/main" id="{06390053-7B3B-7473-C672-454F88F7CED9}"/>
                </a:ext>
              </a:extLst>
            </p:cNvPr>
            <p:cNvSpPr/>
            <p:nvPr/>
          </p:nvSpPr>
          <p:spPr>
            <a:xfrm>
              <a:off x="6984026" y="5327529"/>
              <a:ext cx="36195" cy="71755"/>
            </a:xfrm>
            <a:custGeom>
              <a:avLst/>
              <a:gdLst/>
              <a:ahLst/>
              <a:cxnLst/>
              <a:rect l="l" t="t" r="r" b="b"/>
              <a:pathLst>
                <a:path w="36195" h="71754">
                  <a:moveTo>
                    <a:pt x="23218" y="0"/>
                  </a:moveTo>
                  <a:lnTo>
                    <a:pt x="0" y="29779"/>
                  </a:lnTo>
                  <a:lnTo>
                    <a:pt x="0" y="34706"/>
                  </a:lnTo>
                  <a:lnTo>
                    <a:pt x="30358" y="71730"/>
                  </a:lnTo>
                  <a:lnTo>
                    <a:pt x="35975" y="70961"/>
                  </a:lnTo>
                  <a:lnTo>
                    <a:pt x="35975" y="2481"/>
                  </a:lnTo>
                  <a:lnTo>
                    <a:pt x="35452" y="2184"/>
                  </a:lnTo>
                  <a:lnTo>
                    <a:pt x="29425" y="337"/>
                  </a:lnTo>
                  <a:lnTo>
                    <a:pt x="23218" y="0"/>
                  </a:lnTo>
                  <a:close/>
                </a:path>
              </a:pathLst>
            </a:custGeom>
            <a:solidFill>
              <a:srgbClr val="3B55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9" name="object 693">
              <a:extLst>
                <a:ext uri="{FF2B5EF4-FFF2-40B4-BE49-F238E27FC236}">
                  <a16:creationId xmlns:a16="http://schemas.microsoft.com/office/drawing/2014/main" id="{8407B3DB-5020-AC13-D1E2-51231581BFDB}"/>
                </a:ext>
              </a:extLst>
            </p:cNvPr>
            <p:cNvPicPr/>
            <p:nvPr/>
          </p:nvPicPr>
          <p:blipFill>
            <a:blip r:embed="rId457" cstate="print"/>
            <a:stretch>
              <a:fillRect/>
            </a:stretch>
          </p:blipFill>
          <p:spPr>
            <a:xfrm>
              <a:off x="3960012" y="3347108"/>
              <a:ext cx="323824" cy="207923"/>
            </a:xfrm>
            <a:prstGeom prst="rect">
              <a:avLst/>
            </a:prstGeom>
          </p:spPr>
        </p:pic>
        <p:pic>
          <p:nvPicPr>
            <p:cNvPr id="700" name="object 694">
              <a:extLst>
                <a:ext uri="{FF2B5EF4-FFF2-40B4-BE49-F238E27FC236}">
                  <a16:creationId xmlns:a16="http://schemas.microsoft.com/office/drawing/2014/main" id="{F1D09F4D-6CA1-1FA1-203A-26C8A0694B1B}"/>
                </a:ext>
              </a:extLst>
            </p:cNvPr>
            <p:cNvPicPr/>
            <p:nvPr/>
          </p:nvPicPr>
          <p:blipFill>
            <a:blip r:embed="rId458" cstate="print"/>
            <a:stretch>
              <a:fillRect/>
            </a:stretch>
          </p:blipFill>
          <p:spPr>
            <a:xfrm>
              <a:off x="3960012" y="5336022"/>
              <a:ext cx="209498" cy="291625"/>
            </a:xfrm>
            <a:prstGeom prst="rect">
              <a:avLst/>
            </a:prstGeom>
          </p:spPr>
        </p:pic>
        <p:pic>
          <p:nvPicPr>
            <p:cNvPr id="701" name="object 695">
              <a:extLst>
                <a:ext uri="{FF2B5EF4-FFF2-40B4-BE49-F238E27FC236}">
                  <a16:creationId xmlns:a16="http://schemas.microsoft.com/office/drawing/2014/main" id="{1097B0A5-85E1-24F1-D324-E43F08BD7C84}"/>
                </a:ext>
              </a:extLst>
            </p:cNvPr>
            <p:cNvPicPr/>
            <p:nvPr/>
          </p:nvPicPr>
          <p:blipFill>
            <a:blip r:embed="rId459" cstate="print"/>
            <a:stretch>
              <a:fillRect/>
            </a:stretch>
          </p:blipFill>
          <p:spPr>
            <a:xfrm>
              <a:off x="3960012" y="4141652"/>
              <a:ext cx="207943" cy="300277"/>
            </a:xfrm>
            <a:prstGeom prst="rect">
              <a:avLst/>
            </a:prstGeom>
          </p:spPr>
        </p:pic>
        <p:pic>
          <p:nvPicPr>
            <p:cNvPr id="702" name="object 696">
              <a:extLst>
                <a:ext uri="{FF2B5EF4-FFF2-40B4-BE49-F238E27FC236}">
                  <a16:creationId xmlns:a16="http://schemas.microsoft.com/office/drawing/2014/main" id="{3E02D420-2BB6-B9D8-9B23-E7DBFCC16ED1}"/>
                </a:ext>
              </a:extLst>
            </p:cNvPr>
            <p:cNvPicPr/>
            <p:nvPr/>
          </p:nvPicPr>
          <p:blipFill>
            <a:blip r:embed="rId460" cstate="print"/>
            <a:stretch>
              <a:fillRect/>
            </a:stretch>
          </p:blipFill>
          <p:spPr>
            <a:xfrm>
              <a:off x="6634010" y="1867166"/>
              <a:ext cx="385991" cy="1537931"/>
            </a:xfrm>
            <a:prstGeom prst="rect">
              <a:avLst/>
            </a:prstGeom>
          </p:spPr>
        </p:pic>
        <p:pic>
          <p:nvPicPr>
            <p:cNvPr id="703" name="object 697">
              <a:extLst>
                <a:ext uri="{FF2B5EF4-FFF2-40B4-BE49-F238E27FC236}">
                  <a16:creationId xmlns:a16="http://schemas.microsoft.com/office/drawing/2014/main" id="{C22382D3-D53F-D14E-C030-3BD4D0851880}"/>
                </a:ext>
              </a:extLst>
            </p:cNvPr>
            <p:cNvPicPr/>
            <p:nvPr/>
          </p:nvPicPr>
          <p:blipFill>
            <a:blip r:embed="rId461" cstate="print"/>
            <a:stretch>
              <a:fillRect/>
            </a:stretch>
          </p:blipFill>
          <p:spPr>
            <a:xfrm>
              <a:off x="4067779" y="1657699"/>
              <a:ext cx="113447" cy="267891"/>
            </a:xfrm>
            <a:prstGeom prst="rect">
              <a:avLst/>
            </a:prstGeom>
          </p:spPr>
        </p:pic>
        <p:pic>
          <p:nvPicPr>
            <p:cNvPr id="704" name="object 698">
              <a:extLst>
                <a:ext uri="{FF2B5EF4-FFF2-40B4-BE49-F238E27FC236}">
                  <a16:creationId xmlns:a16="http://schemas.microsoft.com/office/drawing/2014/main" id="{9FF677C0-3344-9051-0431-A3F2CBCD4D24}"/>
                </a:ext>
              </a:extLst>
            </p:cNvPr>
            <p:cNvPicPr/>
            <p:nvPr/>
          </p:nvPicPr>
          <p:blipFill>
            <a:blip r:embed="rId462" cstate="print"/>
            <a:stretch>
              <a:fillRect/>
            </a:stretch>
          </p:blipFill>
          <p:spPr>
            <a:xfrm>
              <a:off x="4204850" y="3106730"/>
              <a:ext cx="91198" cy="132829"/>
            </a:xfrm>
            <a:prstGeom prst="rect">
              <a:avLst/>
            </a:prstGeom>
          </p:spPr>
        </p:pic>
        <p:pic>
          <p:nvPicPr>
            <p:cNvPr id="705" name="object 699">
              <a:extLst>
                <a:ext uri="{FF2B5EF4-FFF2-40B4-BE49-F238E27FC236}">
                  <a16:creationId xmlns:a16="http://schemas.microsoft.com/office/drawing/2014/main" id="{DA8A7EE0-A6DF-9DC2-321E-7A3EE1B19B2C}"/>
                </a:ext>
              </a:extLst>
            </p:cNvPr>
            <p:cNvPicPr/>
            <p:nvPr/>
          </p:nvPicPr>
          <p:blipFill>
            <a:blip r:embed="rId463" cstate="print"/>
            <a:stretch>
              <a:fillRect/>
            </a:stretch>
          </p:blipFill>
          <p:spPr>
            <a:xfrm>
              <a:off x="3960012" y="1258883"/>
              <a:ext cx="216677" cy="307027"/>
            </a:xfrm>
            <a:prstGeom prst="rect">
              <a:avLst/>
            </a:prstGeom>
          </p:spPr>
        </p:pic>
        <p:pic>
          <p:nvPicPr>
            <p:cNvPr id="706" name="object 700">
              <a:extLst>
                <a:ext uri="{FF2B5EF4-FFF2-40B4-BE49-F238E27FC236}">
                  <a16:creationId xmlns:a16="http://schemas.microsoft.com/office/drawing/2014/main" id="{0D75108E-7BBF-6E66-B411-027A98E8CD2C}"/>
                </a:ext>
              </a:extLst>
            </p:cNvPr>
            <p:cNvPicPr/>
            <p:nvPr/>
          </p:nvPicPr>
          <p:blipFill>
            <a:blip r:embed="rId464" cstate="print"/>
            <a:stretch>
              <a:fillRect/>
            </a:stretch>
          </p:blipFill>
          <p:spPr>
            <a:xfrm>
              <a:off x="3960012" y="2067776"/>
              <a:ext cx="285712" cy="173112"/>
            </a:xfrm>
            <a:prstGeom prst="rect">
              <a:avLst/>
            </a:prstGeom>
          </p:spPr>
        </p:pic>
        <p:pic>
          <p:nvPicPr>
            <p:cNvPr id="707" name="object 701">
              <a:extLst>
                <a:ext uri="{FF2B5EF4-FFF2-40B4-BE49-F238E27FC236}">
                  <a16:creationId xmlns:a16="http://schemas.microsoft.com/office/drawing/2014/main" id="{EA4FDA1C-BB1D-CC82-AE38-C6BE9638BC1B}"/>
                </a:ext>
              </a:extLst>
            </p:cNvPr>
            <p:cNvPicPr/>
            <p:nvPr/>
          </p:nvPicPr>
          <p:blipFill>
            <a:blip r:embed="rId465" cstate="print"/>
            <a:stretch>
              <a:fillRect/>
            </a:stretch>
          </p:blipFill>
          <p:spPr>
            <a:xfrm>
              <a:off x="6868041" y="1361954"/>
              <a:ext cx="151960" cy="410072"/>
            </a:xfrm>
            <a:prstGeom prst="rect">
              <a:avLst/>
            </a:prstGeom>
          </p:spPr>
        </p:pic>
        <p:pic>
          <p:nvPicPr>
            <p:cNvPr id="708" name="object 702">
              <a:extLst>
                <a:ext uri="{FF2B5EF4-FFF2-40B4-BE49-F238E27FC236}">
                  <a16:creationId xmlns:a16="http://schemas.microsoft.com/office/drawing/2014/main" id="{1E58DF46-4D51-E6A0-F03F-1E8F71E40461}"/>
                </a:ext>
              </a:extLst>
            </p:cNvPr>
            <p:cNvPicPr/>
            <p:nvPr/>
          </p:nvPicPr>
          <p:blipFill>
            <a:blip r:embed="rId466" cstate="print"/>
            <a:stretch>
              <a:fillRect/>
            </a:stretch>
          </p:blipFill>
          <p:spPr>
            <a:xfrm>
              <a:off x="4034933" y="2754232"/>
              <a:ext cx="125323" cy="104564"/>
            </a:xfrm>
            <a:prstGeom prst="rect">
              <a:avLst/>
            </a:prstGeom>
          </p:spPr>
        </p:pic>
        <p:pic>
          <p:nvPicPr>
            <p:cNvPr id="709" name="object 703">
              <a:extLst>
                <a:ext uri="{FF2B5EF4-FFF2-40B4-BE49-F238E27FC236}">
                  <a16:creationId xmlns:a16="http://schemas.microsoft.com/office/drawing/2014/main" id="{83436920-3C02-DD2E-9187-7691ED537F5A}"/>
                </a:ext>
              </a:extLst>
            </p:cNvPr>
            <p:cNvPicPr/>
            <p:nvPr/>
          </p:nvPicPr>
          <p:blipFill>
            <a:blip r:embed="rId467" cstate="print"/>
            <a:stretch>
              <a:fillRect/>
            </a:stretch>
          </p:blipFill>
          <p:spPr>
            <a:xfrm>
              <a:off x="6838797" y="2981502"/>
              <a:ext cx="12699" cy="6642"/>
            </a:xfrm>
            <a:prstGeom prst="rect">
              <a:avLst/>
            </a:prstGeom>
          </p:spPr>
        </p:pic>
        <p:sp>
          <p:nvSpPr>
            <p:cNvPr id="710" name="object 704">
              <a:extLst>
                <a:ext uri="{FF2B5EF4-FFF2-40B4-BE49-F238E27FC236}">
                  <a16:creationId xmlns:a16="http://schemas.microsoft.com/office/drawing/2014/main" id="{136DEE2B-A5FA-EA45-0A9F-117C31C8CAAA}"/>
                </a:ext>
              </a:extLst>
            </p:cNvPr>
            <p:cNvSpPr/>
            <p:nvPr/>
          </p:nvSpPr>
          <p:spPr>
            <a:xfrm>
              <a:off x="6808787" y="2912746"/>
              <a:ext cx="6985" cy="635"/>
            </a:xfrm>
            <a:custGeom>
              <a:avLst/>
              <a:gdLst/>
              <a:ahLst/>
              <a:cxnLst/>
              <a:rect l="l" t="t" r="r" b="b"/>
              <a:pathLst>
                <a:path w="6984" h="635">
                  <a:moveTo>
                    <a:pt x="1854" y="0"/>
                  </a:moveTo>
                  <a:lnTo>
                    <a:pt x="0" y="165"/>
                  </a:lnTo>
                  <a:lnTo>
                    <a:pt x="1396" y="50"/>
                  </a:lnTo>
                  <a:lnTo>
                    <a:pt x="2146" y="38"/>
                  </a:lnTo>
                  <a:lnTo>
                    <a:pt x="3653" y="38"/>
                  </a:lnTo>
                  <a:lnTo>
                    <a:pt x="1854" y="0"/>
                  </a:lnTo>
                  <a:close/>
                </a:path>
                <a:path w="6984" h="635">
                  <a:moveTo>
                    <a:pt x="3809" y="38"/>
                  </a:moveTo>
                  <a:lnTo>
                    <a:pt x="3653" y="38"/>
                  </a:lnTo>
                  <a:lnTo>
                    <a:pt x="6680" y="165"/>
                  </a:lnTo>
                  <a:lnTo>
                    <a:pt x="3809" y="38"/>
                  </a:lnTo>
                  <a:close/>
                </a:path>
              </a:pathLst>
            </a:custGeom>
            <a:solidFill>
              <a:srgbClr val="175C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705">
              <a:extLst>
                <a:ext uri="{FF2B5EF4-FFF2-40B4-BE49-F238E27FC236}">
                  <a16:creationId xmlns:a16="http://schemas.microsoft.com/office/drawing/2014/main" id="{370321FC-50B2-E657-5E60-3C22B04C29A1}"/>
                </a:ext>
              </a:extLst>
            </p:cNvPr>
            <p:cNvSpPr/>
            <p:nvPr/>
          </p:nvSpPr>
          <p:spPr>
            <a:xfrm>
              <a:off x="6803261" y="2859197"/>
              <a:ext cx="90805" cy="129539"/>
            </a:xfrm>
            <a:custGeom>
              <a:avLst/>
              <a:gdLst/>
              <a:ahLst/>
              <a:cxnLst/>
              <a:rect l="l" t="t" r="r" b="b"/>
              <a:pathLst>
                <a:path w="90804" h="129539">
                  <a:moveTo>
                    <a:pt x="43599" y="102920"/>
                  </a:moveTo>
                  <a:lnTo>
                    <a:pt x="40954" y="102920"/>
                  </a:lnTo>
                  <a:lnTo>
                    <a:pt x="39125" y="106603"/>
                  </a:lnTo>
                  <a:lnTo>
                    <a:pt x="33941" y="126161"/>
                  </a:lnTo>
                  <a:lnTo>
                    <a:pt x="34109" y="127177"/>
                  </a:lnTo>
                  <a:lnTo>
                    <a:pt x="34719" y="128066"/>
                  </a:lnTo>
                  <a:lnTo>
                    <a:pt x="35265" y="128701"/>
                  </a:lnTo>
                  <a:lnTo>
                    <a:pt x="36014" y="128955"/>
                  </a:lnTo>
                  <a:lnTo>
                    <a:pt x="38326" y="128955"/>
                  </a:lnTo>
                  <a:lnTo>
                    <a:pt x="39608" y="128447"/>
                  </a:lnTo>
                  <a:lnTo>
                    <a:pt x="40789" y="127812"/>
                  </a:lnTo>
                  <a:lnTo>
                    <a:pt x="36598" y="127812"/>
                  </a:lnTo>
                  <a:lnTo>
                    <a:pt x="36192" y="127558"/>
                  </a:lnTo>
                  <a:lnTo>
                    <a:pt x="35963" y="127558"/>
                  </a:lnTo>
                  <a:lnTo>
                    <a:pt x="35862" y="127304"/>
                  </a:lnTo>
                  <a:lnTo>
                    <a:pt x="35506" y="126796"/>
                  </a:lnTo>
                  <a:lnTo>
                    <a:pt x="35549" y="123621"/>
                  </a:lnTo>
                  <a:lnTo>
                    <a:pt x="35914" y="121970"/>
                  </a:lnTo>
                  <a:lnTo>
                    <a:pt x="36509" y="119430"/>
                  </a:lnTo>
                  <a:lnTo>
                    <a:pt x="37436" y="116890"/>
                  </a:lnTo>
                  <a:lnTo>
                    <a:pt x="41475" y="107111"/>
                  </a:lnTo>
                  <a:lnTo>
                    <a:pt x="42390" y="105079"/>
                  </a:lnTo>
                  <a:lnTo>
                    <a:pt x="43599" y="102920"/>
                  </a:lnTo>
                  <a:close/>
                </a:path>
                <a:path w="90804" h="129539">
                  <a:moveTo>
                    <a:pt x="65885" y="80568"/>
                  </a:moveTo>
                  <a:lnTo>
                    <a:pt x="64246" y="80568"/>
                  </a:lnTo>
                  <a:lnTo>
                    <a:pt x="63768" y="83743"/>
                  </a:lnTo>
                  <a:lnTo>
                    <a:pt x="62151" y="92379"/>
                  </a:lnTo>
                  <a:lnTo>
                    <a:pt x="61046" y="97459"/>
                  </a:lnTo>
                  <a:lnTo>
                    <a:pt x="60246" y="102666"/>
                  </a:lnTo>
                  <a:lnTo>
                    <a:pt x="57325" y="109651"/>
                  </a:lnTo>
                  <a:lnTo>
                    <a:pt x="55953" y="111810"/>
                  </a:lnTo>
                  <a:lnTo>
                    <a:pt x="53070" y="116128"/>
                  </a:lnTo>
                  <a:lnTo>
                    <a:pt x="51457" y="118160"/>
                  </a:lnTo>
                  <a:lnTo>
                    <a:pt x="49629" y="120065"/>
                  </a:lnTo>
                  <a:lnTo>
                    <a:pt x="47838" y="121970"/>
                  </a:lnTo>
                  <a:lnTo>
                    <a:pt x="37957" y="127812"/>
                  </a:lnTo>
                  <a:lnTo>
                    <a:pt x="40789" y="127812"/>
                  </a:lnTo>
                  <a:lnTo>
                    <a:pt x="62710" y="99237"/>
                  </a:lnTo>
                  <a:lnTo>
                    <a:pt x="64932" y="99237"/>
                  </a:lnTo>
                  <a:lnTo>
                    <a:pt x="66326" y="86664"/>
                  </a:lnTo>
                  <a:lnTo>
                    <a:pt x="64018" y="86664"/>
                  </a:lnTo>
                  <a:lnTo>
                    <a:pt x="64259" y="83616"/>
                  </a:lnTo>
                  <a:lnTo>
                    <a:pt x="64386" y="82346"/>
                  </a:lnTo>
                  <a:lnTo>
                    <a:pt x="66246" y="82346"/>
                  </a:lnTo>
                  <a:lnTo>
                    <a:pt x="66164" y="81711"/>
                  </a:lnTo>
                  <a:lnTo>
                    <a:pt x="65885" y="80568"/>
                  </a:lnTo>
                  <a:close/>
                </a:path>
                <a:path w="90804" h="129539">
                  <a:moveTo>
                    <a:pt x="64932" y="99237"/>
                  </a:moveTo>
                  <a:lnTo>
                    <a:pt x="62710" y="99237"/>
                  </a:lnTo>
                  <a:lnTo>
                    <a:pt x="62861" y="100888"/>
                  </a:lnTo>
                  <a:lnTo>
                    <a:pt x="68933" y="111175"/>
                  </a:lnTo>
                  <a:lnTo>
                    <a:pt x="70088" y="111175"/>
                  </a:lnTo>
                  <a:lnTo>
                    <a:pt x="70545" y="111048"/>
                  </a:lnTo>
                  <a:lnTo>
                    <a:pt x="70977" y="110794"/>
                  </a:lnTo>
                  <a:lnTo>
                    <a:pt x="72082" y="110286"/>
                  </a:lnTo>
                  <a:lnTo>
                    <a:pt x="72257" y="109905"/>
                  </a:lnTo>
                  <a:lnTo>
                    <a:pt x="69885" y="109905"/>
                  </a:lnTo>
                  <a:lnTo>
                    <a:pt x="68983" y="109778"/>
                  </a:lnTo>
                  <a:lnTo>
                    <a:pt x="68412" y="109270"/>
                  </a:lnTo>
                  <a:lnTo>
                    <a:pt x="67764" y="108889"/>
                  </a:lnTo>
                  <a:lnTo>
                    <a:pt x="66824" y="107492"/>
                  </a:lnTo>
                  <a:lnTo>
                    <a:pt x="65999" y="105968"/>
                  </a:lnTo>
                  <a:lnTo>
                    <a:pt x="65508" y="104063"/>
                  </a:lnTo>
                  <a:lnTo>
                    <a:pt x="65152" y="101777"/>
                  </a:lnTo>
                  <a:lnTo>
                    <a:pt x="65034" y="100888"/>
                  </a:lnTo>
                  <a:lnTo>
                    <a:pt x="64932" y="99237"/>
                  </a:lnTo>
                  <a:close/>
                </a:path>
                <a:path w="90804" h="129539">
                  <a:moveTo>
                    <a:pt x="45658" y="82753"/>
                  </a:moveTo>
                  <a:lnTo>
                    <a:pt x="11084" y="104063"/>
                  </a:lnTo>
                  <a:lnTo>
                    <a:pt x="8404" y="108635"/>
                  </a:lnTo>
                  <a:lnTo>
                    <a:pt x="8722" y="109270"/>
                  </a:lnTo>
                  <a:lnTo>
                    <a:pt x="9446" y="109651"/>
                  </a:lnTo>
                  <a:lnTo>
                    <a:pt x="10741" y="109905"/>
                  </a:lnTo>
                  <a:lnTo>
                    <a:pt x="12735" y="110159"/>
                  </a:lnTo>
                  <a:lnTo>
                    <a:pt x="16088" y="110159"/>
                  </a:lnTo>
                  <a:lnTo>
                    <a:pt x="18780" y="110032"/>
                  </a:lnTo>
                  <a:lnTo>
                    <a:pt x="20120" y="109905"/>
                  </a:lnTo>
                  <a:lnTo>
                    <a:pt x="13395" y="109905"/>
                  </a:lnTo>
                  <a:lnTo>
                    <a:pt x="11427" y="109778"/>
                  </a:lnTo>
                  <a:lnTo>
                    <a:pt x="9535" y="109397"/>
                  </a:lnTo>
                  <a:lnTo>
                    <a:pt x="8862" y="109143"/>
                  </a:lnTo>
                  <a:lnTo>
                    <a:pt x="8675" y="108635"/>
                  </a:lnTo>
                  <a:lnTo>
                    <a:pt x="8779" y="107365"/>
                  </a:lnTo>
                  <a:lnTo>
                    <a:pt x="43012" y="86283"/>
                  </a:lnTo>
                  <a:lnTo>
                    <a:pt x="47533" y="84251"/>
                  </a:lnTo>
                  <a:lnTo>
                    <a:pt x="47869" y="84251"/>
                  </a:lnTo>
                  <a:lnTo>
                    <a:pt x="47647" y="84124"/>
                  </a:lnTo>
                  <a:lnTo>
                    <a:pt x="45717" y="82854"/>
                  </a:lnTo>
                  <a:close/>
                </a:path>
                <a:path w="90804" h="129539">
                  <a:moveTo>
                    <a:pt x="75130" y="52120"/>
                  </a:moveTo>
                  <a:lnTo>
                    <a:pt x="74482" y="52628"/>
                  </a:lnTo>
                  <a:lnTo>
                    <a:pt x="74696" y="53644"/>
                  </a:lnTo>
                  <a:lnTo>
                    <a:pt x="74802" y="57581"/>
                  </a:lnTo>
                  <a:lnTo>
                    <a:pt x="52105" y="85521"/>
                  </a:lnTo>
                  <a:lnTo>
                    <a:pt x="52778" y="85521"/>
                  </a:lnTo>
                  <a:lnTo>
                    <a:pt x="48397" y="90474"/>
                  </a:lnTo>
                  <a:lnTo>
                    <a:pt x="45387" y="94792"/>
                  </a:lnTo>
                  <a:lnTo>
                    <a:pt x="42656" y="99618"/>
                  </a:lnTo>
                  <a:lnTo>
                    <a:pt x="42415" y="100126"/>
                  </a:lnTo>
                  <a:lnTo>
                    <a:pt x="41132" y="100888"/>
                  </a:lnTo>
                  <a:lnTo>
                    <a:pt x="16050" y="109524"/>
                  </a:lnTo>
                  <a:lnTo>
                    <a:pt x="14742" y="109778"/>
                  </a:lnTo>
                  <a:lnTo>
                    <a:pt x="13395" y="109905"/>
                  </a:lnTo>
                  <a:lnTo>
                    <a:pt x="20120" y="109905"/>
                  </a:lnTo>
                  <a:lnTo>
                    <a:pt x="40954" y="102920"/>
                  </a:lnTo>
                  <a:lnTo>
                    <a:pt x="43599" y="102920"/>
                  </a:lnTo>
                  <a:lnTo>
                    <a:pt x="47505" y="95808"/>
                  </a:lnTo>
                  <a:lnTo>
                    <a:pt x="50111" y="91744"/>
                  </a:lnTo>
                  <a:lnTo>
                    <a:pt x="54569" y="85394"/>
                  </a:lnTo>
                  <a:lnTo>
                    <a:pt x="56893" y="84886"/>
                  </a:lnTo>
                  <a:lnTo>
                    <a:pt x="59077" y="83997"/>
                  </a:lnTo>
                  <a:lnTo>
                    <a:pt x="62202" y="82092"/>
                  </a:lnTo>
                  <a:lnTo>
                    <a:pt x="63268" y="81330"/>
                  </a:lnTo>
                  <a:lnTo>
                    <a:pt x="64246" y="80568"/>
                  </a:lnTo>
                  <a:lnTo>
                    <a:pt x="65885" y="80568"/>
                  </a:lnTo>
                  <a:lnTo>
                    <a:pt x="65631" y="79298"/>
                  </a:lnTo>
                  <a:lnTo>
                    <a:pt x="67320" y="77647"/>
                  </a:lnTo>
                  <a:lnTo>
                    <a:pt x="68780" y="75869"/>
                  </a:lnTo>
                  <a:lnTo>
                    <a:pt x="70063" y="73964"/>
                  </a:lnTo>
                  <a:lnTo>
                    <a:pt x="71046" y="73964"/>
                  </a:lnTo>
                  <a:lnTo>
                    <a:pt x="70520" y="73202"/>
                  </a:lnTo>
                  <a:lnTo>
                    <a:pt x="70825" y="72694"/>
                  </a:lnTo>
                  <a:lnTo>
                    <a:pt x="70939" y="72440"/>
                  </a:lnTo>
                  <a:lnTo>
                    <a:pt x="71942" y="70662"/>
                  </a:lnTo>
                  <a:lnTo>
                    <a:pt x="72781" y="68757"/>
                  </a:lnTo>
                  <a:lnTo>
                    <a:pt x="73936" y="68503"/>
                  </a:lnTo>
                  <a:lnTo>
                    <a:pt x="75092" y="68122"/>
                  </a:lnTo>
                  <a:lnTo>
                    <a:pt x="76531" y="67614"/>
                  </a:lnTo>
                  <a:lnTo>
                    <a:pt x="73238" y="67614"/>
                  </a:lnTo>
                  <a:lnTo>
                    <a:pt x="74254" y="64947"/>
                  </a:lnTo>
                  <a:lnTo>
                    <a:pt x="74978" y="62153"/>
                  </a:lnTo>
                  <a:lnTo>
                    <a:pt x="75321" y="59359"/>
                  </a:lnTo>
                  <a:lnTo>
                    <a:pt x="76197" y="58597"/>
                  </a:lnTo>
                  <a:lnTo>
                    <a:pt x="76934" y="58216"/>
                  </a:lnTo>
                  <a:lnTo>
                    <a:pt x="78233" y="56438"/>
                  </a:lnTo>
                  <a:lnTo>
                    <a:pt x="75498" y="56438"/>
                  </a:lnTo>
                  <a:lnTo>
                    <a:pt x="75524" y="56057"/>
                  </a:lnTo>
                  <a:lnTo>
                    <a:pt x="76357" y="55041"/>
                  </a:lnTo>
                  <a:lnTo>
                    <a:pt x="75498" y="55041"/>
                  </a:lnTo>
                  <a:lnTo>
                    <a:pt x="75410" y="53644"/>
                  </a:lnTo>
                  <a:lnTo>
                    <a:pt x="75284" y="52755"/>
                  </a:lnTo>
                  <a:lnTo>
                    <a:pt x="75130" y="52120"/>
                  </a:lnTo>
                  <a:close/>
                </a:path>
                <a:path w="90804" h="129539">
                  <a:moveTo>
                    <a:pt x="71046" y="73964"/>
                  </a:moveTo>
                  <a:lnTo>
                    <a:pt x="70063" y="73964"/>
                  </a:lnTo>
                  <a:lnTo>
                    <a:pt x="70733" y="75488"/>
                  </a:lnTo>
                  <a:lnTo>
                    <a:pt x="71167" y="76631"/>
                  </a:lnTo>
                  <a:lnTo>
                    <a:pt x="74444" y="98475"/>
                  </a:lnTo>
                  <a:lnTo>
                    <a:pt x="74093" y="101523"/>
                  </a:lnTo>
                  <a:lnTo>
                    <a:pt x="73726" y="103301"/>
                  </a:lnTo>
                  <a:lnTo>
                    <a:pt x="72726" y="106603"/>
                  </a:lnTo>
                  <a:lnTo>
                    <a:pt x="72552" y="107111"/>
                  </a:lnTo>
                  <a:lnTo>
                    <a:pt x="72082" y="107873"/>
                  </a:lnTo>
                  <a:lnTo>
                    <a:pt x="71650" y="108762"/>
                  </a:lnTo>
                  <a:lnTo>
                    <a:pt x="71104" y="109524"/>
                  </a:lnTo>
                  <a:lnTo>
                    <a:pt x="69885" y="109905"/>
                  </a:lnTo>
                  <a:lnTo>
                    <a:pt x="72257" y="109905"/>
                  </a:lnTo>
                  <a:lnTo>
                    <a:pt x="73307" y="107619"/>
                  </a:lnTo>
                  <a:lnTo>
                    <a:pt x="73455" y="107111"/>
                  </a:lnTo>
                  <a:lnTo>
                    <a:pt x="73576" y="106603"/>
                  </a:lnTo>
                  <a:lnTo>
                    <a:pt x="73898" y="105587"/>
                  </a:lnTo>
                  <a:lnTo>
                    <a:pt x="74402" y="103555"/>
                  </a:lnTo>
                  <a:lnTo>
                    <a:pt x="75486" y="97078"/>
                  </a:lnTo>
                  <a:lnTo>
                    <a:pt x="75762" y="94792"/>
                  </a:lnTo>
                  <a:lnTo>
                    <a:pt x="75643" y="87045"/>
                  </a:lnTo>
                  <a:lnTo>
                    <a:pt x="75417" y="84505"/>
                  </a:lnTo>
                  <a:lnTo>
                    <a:pt x="74521" y="80822"/>
                  </a:lnTo>
                  <a:lnTo>
                    <a:pt x="72158" y="75869"/>
                  </a:lnTo>
                  <a:lnTo>
                    <a:pt x="71396" y="74472"/>
                  </a:lnTo>
                  <a:lnTo>
                    <a:pt x="71046" y="73964"/>
                  </a:lnTo>
                  <a:close/>
                </a:path>
                <a:path w="90804" h="129539">
                  <a:moveTo>
                    <a:pt x="37170" y="71297"/>
                  </a:moveTo>
                  <a:lnTo>
                    <a:pt x="32014" y="71297"/>
                  </a:lnTo>
                  <a:lnTo>
                    <a:pt x="29283" y="71424"/>
                  </a:lnTo>
                  <a:lnTo>
                    <a:pt x="21485" y="72694"/>
                  </a:lnTo>
                  <a:lnTo>
                    <a:pt x="16494" y="74091"/>
                  </a:lnTo>
                  <a:lnTo>
                    <a:pt x="11871" y="76377"/>
                  </a:lnTo>
                  <a:lnTo>
                    <a:pt x="9547" y="77393"/>
                  </a:lnTo>
                  <a:lnTo>
                    <a:pt x="0" y="85521"/>
                  </a:lnTo>
                  <a:lnTo>
                    <a:pt x="213" y="86029"/>
                  </a:lnTo>
                  <a:lnTo>
                    <a:pt x="2105" y="86791"/>
                  </a:lnTo>
                  <a:lnTo>
                    <a:pt x="4620" y="87172"/>
                  </a:lnTo>
                  <a:lnTo>
                    <a:pt x="5890" y="87299"/>
                  </a:lnTo>
                  <a:lnTo>
                    <a:pt x="7147" y="87299"/>
                  </a:lnTo>
                  <a:lnTo>
                    <a:pt x="9382" y="87553"/>
                  </a:lnTo>
                  <a:lnTo>
                    <a:pt x="19872" y="87553"/>
                  </a:lnTo>
                  <a:lnTo>
                    <a:pt x="24952" y="87045"/>
                  </a:lnTo>
                  <a:lnTo>
                    <a:pt x="26380" y="86791"/>
                  </a:lnTo>
                  <a:lnTo>
                    <a:pt x="4645" y="86791"/>
                  </a:lnTo>
                  <a:lnTo>
                    <a:pt x="2791" y="86537"/>
                  </a:lnTo>
                  <a:lnTo>
                    <a:pt x="1000" y="86156"/>
                  </a:lnTo>
                  <a:lnTo>
                    <a:pt x="353" y="85775"/>
                  </a:lnTo>
                  <a:lnTo>
                    <a:pt x="251" y="85521"/>
                  </a:lnTo>
                  <a:lnTo>
                    <a:pt x="334" y="84378"/>
                  </a:lnTo>
                  <a:lnTo>
                    <a:pt x="31823" y="73456"/>
                  </a:lnTo>
                  <a:lnTo>
                    <a:pt x="43909" y="73456"/>
                  </a:lnTo>
                  <a:lnTo>
                    <a:pt x="44061" y="72440"/>
                  </a:lnTo>
                  <a:lnTo>
                    <a:pt x="44206" y="71678"/>
                  </a:lnTo>
                  <a:lnTo>
                    <a:pt x="42745" y="71678"/>
                  </a:lnTo>
                  <a:lnTo>
                    <a:pt x="39583" y="71424"/>
                  </a:lnTo>
                  <a:lnTo>
                    <a:pt x="37170" y="71297"/>
                  </a:lnTo>
                  <a:close/>
                </a:path>
                <a:path w="90804" h="129539">
                  <a:moveTo>
                    <a:pt x="43909" y="73456"/>
                  </a:moveTo>
                  <a:lnTo>
                    <a:pt x="36802" y="73456"/>
                  </a:lnTo>
                  <a:lnTo>
                    <a:pt x="42085" y="73710"/>
                  </a:lnTo>
                  <a:lnTo>
                    <a:pt x="42720" y="73837"/>
                  </a:lnTo>
                  <a:lnTo>
                    <a:pt x="45107" y="81965"/>
                  </a:lnTo>
                  <a:lnTo>
                    <a:pt x="39710" y="83235"/>
                  </a:lnTo>
                  <a:lnTo>
                    <a:pt x="29690" y="84251"/>
                  </a:lnTo>
                  <a:lnTo>
                    <a:pt x="12202" y="86410"/>
                  </a:lnTo>
                  <a:lnTo>
                    <a:pt x="9700" y="86664"/>
                  </a:lnTo>
                  <a:lnTo>
                    <a:pt x="5902" y="86791"/>
                  </a:lnTo>
                  <a:lnTo>
                    <a:pt x="26380" y="86791"/>
                  </a:lnTo>
                  <a:lnTo>
                    <a:pt x="34947" y="85267"/>
                  </a:lnTo>
                  <a:lnTo>
                    <a:pt x="39888" y="84124"/>
                  </a:lnTo>
                  <a:lnTo>
                    <a:pt x="45571" y="82605"/>
                  </a:lnTo>
                  <a:lnTo>
                    <a:pt x="44522" y="80822"/>
                  </a:lnTo>
                  <a:lnTo>
                    <a:pt x="44425" y="80568"/>
                  </a:lnTo>
                  <a:lnTo>
                    <a:pt x="43911" y="77647"/>
                  </a:lnTo>
                  <a:lnTo>
                    <a:pt x="43909" y="73456"/>
                  </a:lnTo>
                  <a:close/>
                </a:path>
                <a:path w="90804" h="129539">
                  <a:moveTo>
                    <a:pt x="66246" y="82346"/>
                  </a:moveTo>
                  <a:lnTo>
                    <a:pt x="64386" y="82346"/>
                  </a:lnTo>
                  <a:lnTo>
                    <a:pt x="64313" y="85521"/>
                  </a:lnTo>
                  <a:lnTo>
                    <a:pt x="64018" y="86664"/>
                  </a:lnTo>
                  <a:lnTo>
                    <a:pt x="66326" y="86664"/>
                  </a:lnTo>
                  <a:lnTo>
                    <a:pt x="66445" y="86029"/>
                  </a:lnTo>
                  <a:lnTo>
                    <a:pt x="66327" y="82981"/>
                  </a:lnTo>
                  <a:lnTo>
                    <a:pt x="66246" y="82346"/>
                  </a:lnTo>
                  <a:close/>
                </a:path>
                <a:path w="90804" h="129539">
                  <a:moveTo>
                    <a:pt x="47869" y="84251"/>
                  </a:moveTo>
                  <a:lnTo>
                    <a:pt x="47533" y="84251"/>
                  </a:lnTo>
                  <a:lnTo>
                    <a:pt x="47533" y="84378"/>
                  </a:lnTo>
                  <a:lnTo>
                    <a:pt x="49095" y="85267"/>
                  </a:lnTo>
                  <a:lnTo>
                    <a:pt x="50949" y="85648"/>
                  </a:lnTo>
                  <a:lnTo>
                    <a:pt x="52778" y="85521"/>
                  </a:lnTo>
                  <a:lnTo>
                    <a:pt x="52105" y="85521"/>
                  </a:lnTo>
                  <a:lnTo>
                    <a:pt x="49641" y="85267"/>
                  </a:lnTo>
                  <a:lnTo>
                    <a:pt x="47869" y="84251"/>
                  </a:lnTo>
                  <a:close/>
                </a:path>
                <a:path w="90804" h="129539">
                  <a:moveTo>
                    <a:pt x="8887" y="53644"/>
                  </a:moveTo>
                  <a:lnTo>
                    <a:pt x="6918" y="53644"/>
                  </a:lnTo>
                  <a:lnTo>
                    <a:pt x="5521" y="53771"/>
                  </a:lnTo>
                  <a:lnTo>
                    <a:pt x="3629" y="54152"/>
                  </a:lnTo>
                  <a:lnTo>
                    <a:pt x="3299" y="54279"/>
                  </a:lnTo>
                  <a:lnTo>
                    <a:pt x="2981" y="54533"/>
                  </a:lnTo>
                  <a:lnTo>
                    <a:pt x="2524" y="54660"/>
                  </a:lnTo>
                  <a:lnTo>
                    <a:pt x="2334" y="55295"/>
                  </a:lnTo>
                  <a:lnTo>
                    <a:pt x="2283" y="56057"/>
                  </a:lnTo>
                  <a:lnTo>
                    <a:pt x="2867" y="56946"/>
                  </a:lnTo>
                  <a:lnTo>
                    <a:pt x="3832" y="57835"/>
                  </a:lnTo>
                  <a:lnTo>
                    <a:pt x="4340" y="58089"/>
                  </a:lnTo>
                  <a:lnTo>
                    <a:pt x="5890" y="59105"/>
                  </a:lnTo>
                  <a:lnTo>
                    <a:pt x="6944" y="59613"/>
                  </a:lnTo>
                  <a:lnTo>
                    <a:pt x="10144" y="61264"/>
                  </a:lnTo>
                  <a:lnTo>
                    <a:pt x="18856" y="65201"/>
                  </a:lnTo>
                  <a:lnTo>
                    <a:pt x="42136" y="71424"/>
                  </a:lnTo>
                  <a:lnTo>
                    <a:pt x="42758" y="71424"/>
                  </a:lnTo>
                  <a:lnTo>
                    <a:pt x="42745" y="71678"/>
                  </a:lnTo>
                  <a:lnTo>
                    <a:pt x="44206" y="71678"/>
                  </a:lnTo>
                  <a:lnTo>
                    <a:pt x="44519" y="70154"/>
                  </a:lnTo>
                  <a:lnTo>
                    <a:pt x="42885" y="70154"/>
                  </a:lnTo>
                  <a:lnTo>
                    <a:pt x="42047" y="69900"/>
                  </a:lnTo>
                  <a:lnTo>
                    <a:pt x="4937" y="57327"/>
                  </a:lnTo>
                  <a:lnTo>
                    <a:pt x="4099" y="56565"/>
                  </a:lnTo>
                  <a:lnTo>
                    <a:pt x="3756" y="56311"/>
                  </a:lnTo>
                  <a:lnTo>
                    <a:pt x="3556" y="55930"/>
                  </a:lnTo>
                  <a:lnTo>
                    <a:pt x="3502" y="55676"/>
                  </a:lnTo>
                  <a:lnTo>
                    <a:pt x="4061" y="55422"/>
                  </a:lnTo>
                  <a:lnTo>
                    <a:pt x="4544" y="55295"/>
                  </a:lnTo>
                  <a:lnTo>
                    <a:pt x="23031" y="55295"/>
                  </a:lnTo>
                  <a:lnTo>
                    <a:pt x="21689" y="55041"/>
                  </a:lnTo>
                  <a:lnTo>
                    <a:pt x="14577" y="54025"/>
                  </a:lnTo>
                  <a:lnTo>
                    <a:pt x="12202" y="53771"/>
                  </a:lnTo>
                  <a:lnTo>
                    <a:pt x="8887" y="53644"/>
                  </a:lnTo>
                  <a:close/>
                </a:path>
                <a:path w="90804" h="129539">
                  <a:moveTo>
                    <a:pt x="23031" y="55295"/>
                  </a:moveTo>
                  <a:lnTo>
                    <a:pt x="8519" y="55295"/>
                  </a:lnTo>
                  <a:lnTo>
                    <a:pt x="11998" y="55676"/>
                  </a:lnTo>
                  <a:lnTo>
                    <a:pt x="21257" y="57200"/>
                  </a:lnTo>
                  <a:lnTo>
                    <a:pt x="25841" y="58343"/>
                  </a:lnTo>
                  <a:lnTo>
                    <a:pt x="34884" y="60883"/>
                  </a:lnTo>
                  <a:lnTo>
                    <a:pt x="43799" y="63804"/>
                  </a:lnTo>
                  <a:lnTo>
                    <a:pt x="44371" y="64058"/>
                  </a:lnTo>
                  <a:lnTo>
                    <a:pt x="43660" y="65963"/>
                  </a:lnTo>
                  <a:lnTo>
                    <a:pt x="43159" y="67868"/>
                  </a:lnTo>
                  <a:lnTo>
                    <a:pt x="42885" y="70154"/>
                  </a:lnTo>
                  <a:lnTo>
                    <a:pt x="44519" y="70154"/>
                  </a:lnTo>
                  <a:lnTo>
                    <a:pt x="45120" y="67233"/>
                  </a:lnTo>
                  <a:lnTo>
                    <a:pt x="46974" y="63042"/>
                  </a:lnTo>
                  <a:lnTo>
                    <a:pt x="47132" y="62788"/>
                  </a:lnTo>
                  <a:lnTo>
                    <a:pt x="44879" y="62788"/>
                  </a:lnTo>
                  <a:lnTo>
                    <a:pt x="40091" y="60375"/>
                  </a:lnTo>
                  <a:lnTo>
                    <a:pt x="35595" y="58597"/>
                  </a:lnTo>
                  <a:lnTo>
                    <a:pt x="31010" y="57327"/>
                  </a:lnTo>
                  <a:lnTo>
                    <a:pt x="26388" y="55930"/>
                  </a:lnTo>
                  <a:lnTo>
                    <a:pt x="23031" y="55295"/>
                  </a:lnTo>
                  <a:close/>
                </a:path>
                <a:path w="90804" h="129539">
                  <a:moveTo>
                    <a:pt x="82890" y="61899"/>
                  </a:moveTo>
                  <a:lnTo>
                    <a:pt x="80566" y="63550"/>
                  </a:lnTo>
                  <a:lnTo>
                    <a:pt x="78153" y="65074"/>
                  </a:lnTo>
                  <a:lnTo>
                    <a:pt x="74876" y="66852"/>
                  </a:lnTo>
                  <a:lnTo>
                    <a:pt x="73238" y="67614"/>
                  </a:lnTo>
                  <a:lnTo>
                    <a:pt x="76531" y="67614"/>
                  </a:lnTo>
                  <a:lnTo>
                    <a:pt x="78331" y="66979"/>
                  </a:lnTo>
                  <a:lnTo>
                    <a:pt x="80337" y="65963"/>
                  </a:lnTo>
                  <a:lnTo>
                    <a:pt x="82217" y="64820"/>
                  </a:lnTo>
                  <a:lnTo>
                    <a:pt x="82649" y="62788"/>
                  </a:lnTo>
                  <a:lnTo>
                    <a:pt x="82890" y="61899"/>
                  </a:lnTo>
                  <a:close/>
                </a:path>
                <a:path w="90804" h="129539">
                  <a:moveTo>
                    <a:pt x="12672" y="33070"/>
                  </a:moveTo>
                  <a:lnTo>
                    <a:pt x="11998" y="33070"/>
                  </a:lnTo>
                  <a:lnTo>
                    <a:pt x="10932" y="33324"/>
                  </a:lnTo>
                  <a:lnTo>
                    <a:pt x="10561" y="33959"/>
                  </a:lnTo>
                  <a:lnTo>
                    <a:pt x="10546" y="35102"/>
                  </a:lnTo>
                  <a:lnTo>
                    <a:pt x="10741" y="35610"/>
                  </a:lnTo>
                  <a:lnTo>
                    <a:pt x="11402" y="36753"/>
                  </a:lnTo>
                  <a:lnTo>
                    <a:pt x="11795" y="37261"/>
                  </a:lnTo>
                  <a:lnTo>
                    <a:pt x="12202" y="37642"/>
                  </a:lnTo>
                  <a:lnTo>
                    <a:pt x="13014" y="38658"/>
                  </a:lnTo>
                  <a:lnTo>
                    <a:pt x="46898" y="58724"/>
                  </a:lnTo>
                  <a:lnTo>
                    <a:pt x="46161" y="59994"/>
                  </a:lnTo>
                  <a:lnTo>
                    <a:pt x="45150" y="62153"/>
                  </a:lnTo>
                  <a:lnTo>
                    <a:pt x="44879" y="62788"/>
                  </a:lnTo>
                  <a:lnTo>
                    <a:pt x="47132" y="62788"/>
                  </a:lnTo>
                  <a:lnTo>
                    <a:pt x="50388" y="57581"/>
                  </a:lnTo>
                  <a:lnTo>
                    <a:pt x="47571" y="57581"/>
                  </a:lnTo>
                  <a:lnTo>
                    <a:pt x="46123" y="56946"/>
                  </a:lnTo>
                  <a:lnTo>
                    <a:pt x="41882" y="54787"/>
                  </a:lnTo>
                  <a:lnTo>
                    <a:pt x="37652" y="52755"/>
                  </a:lnTo>
                  <a:lnTo>
                    <a:pt x="29461" y="48183"/>
                  </a:lnTo>
                  <a:lnTo>
                    <a:pt x="12202" y="35356"/>
                  </a:lnTo>
                  <a:lnTo>
                    <a:pt x="11897" y="35102"/>
                  </a:lnTo>
                  <a:lnTo>
                    <a:pt x="11724" y="34594"/>
                  </a:lnTo>
                  <a:lnTo>
                    <a:pt x="11681" y="34340"/>
                  </a:lnTo>
                  <a:lnTo>
                    <a:pt x="12278" y="34213"/>
                  </a:lnTo>
                  <a:lnTo>
                    <a:pt x="17723" y="34213"/>
                  </a:lnTo>
                  <a:lnTo>
                    <a:pt x="16964" y="33959"/>
                  </a:lnTo>
                  <a:lnTo>
                    <a:pt x="15808" y="33705"/>
                  </a:lnTo>
                  <a:lnTo>
                    <a:pt x="14627" y="33324"/>
                  </a:lnTo>
                  <a:lnTo>
                    <a:pt x="13421" y="33197"/>
                  </a:lnTo>
                  <a:lnTo>
                    <a:pt x="12672" y="33070"/>
                  </a:lnTo>
                  <a:close/>
                </a:path>
                <a:path w="90804" h="129539">
                  <a:moveTo>
                    <a:pt x="17723" y="34213"/>
                  </a:moveTo>
                  <a:lnTo>
                    <a:pt x="13891" y="34213"/>
                  </a:lnTo>
                  <a:lnTo>
                    <a:pt x="15605" y="34467"/>
                  </a:lnTo>
                  <a:lnTo>
                    <a:pt x="16736" y="34721"/>
                  </a:lnTo>
                  <a:lnTo>
                    <a:pt x="51056" y="52501"/>
                  </a:lnTo>
                  <a:lnTo>
                    <a:pt x="51140" y="52755"/>
                  </a:lnTo>
                  <a:lnTo>
                    <a:pt x="49883" y="54152"/>
                  </a:lnTo>
                  <a:lnTo>
                    <a:pt x="48507" y="56057"/>
                  </a:lnTo>
                  <a:lnTo>
                    <a:pt x="47571" y="57581"/>
                  </a:lnTo>
                  <a:lnTo>
                    <a:pt x="50388" y="57581"/>
                  </a:lnTo>
                  <a:lnTo>
                    <a:pt x="51762" y="55422"/>
                  </a:lnTo>
                  <a:lnTo>
                    <a:pt x="54696" y="51866"/>
                  </a:lnTo>
                  <a:lnTo>
                    <a:pt x="52003" y="51866"/>
                  </a:lnTo>
                  <a:lnTo>
                    <a:pt x="46288" y="47167"/>
                  </a:lnTo>
                  <a:lnTo>
                    <a:pt x="42250" y="44500"/>
                  </a:lnTo>
                  <a:lnTo>
                    <a:pt x="37132" y="41960"/>
                  </a:lnTo>
                  <a:lnTo>
                    <a:pt x="35392" y="41071"/>
                  </a:lnTo>
                  <a:lnTo>
                    <a:pt x="31925" y="39547"/>
                  </a:lnTo>
                  <a:lnTo>
                    <a:pt x="28369" y="38150"/>
                  </a:lnTo>
                  <a:lnTo>
                    <a:pt x="20380" y="35102"/>
                  </a:lnTo>
                  <a:lnTo>
                    <a:pt x="17723" y="34213"/>
                  </a:lnTo>
                  <a:close/>
                </a:path>
                <a:path w="90804" h="129539">
                  <a:moveTo>
                    <a:pt x="79296" y="54787"/>
                  </a:moveTo>
                  <a:lnTo>
                    <a:pt x="76565" y="54787"/>
                  </a:lnTo>
                  <a:lnTo>
                    <a:pt x="75930" y="55930"/>
                  </a:lnTo>
                  <a:lnTo>
                    <a:pt x="75498" y="56438"/>
                  </a:lnTo>
                  <a:lnTo>
                    <a:pt x="78233" y="56438"/>
                  </a:lnTo>
                  <a:lnTo>
                    <a:pt x="79296" y="54787"/>
                  </a:lnTo>
                  <a:close/>
                </a:path>
                <a:path w="90804" h="129539">
                  <a:moveTo>
                    <a:pt x="86979" y="40817"/>
                  </a:moveTo>
                  <a:lnTo>
                    <a:pt x="82318" y="45770"/>
                  </a:lnTo>
                  <a:lnTo>
                    <a:pt x="80553" y="47421"/>
                  </a:lnTo>
                  <a:lnTo>
                    <a:pt x="78649" y="50342"/>
                  </a:lnTo>
                  <a:lnTo>
                    <a:pt x="75498" y="55041"/>
                  </a:lnTo>
                  <a:lnTo>
                    <a:pt x="76357" y="55041"/>
                  </a:lnTo>
                  <a:lnTo>
                    <a:pt x="76565" y="54787"/>
                  </a:lnTo>
                  <a:lnTo>
                    <a:pt x="79296" y="54787"/>
                  </a:lnTo>
                  <a:lnTo>
                    <a:pt x="83093" y="49453"/>
                  </a:lnTo>
                  <a:lnTo>
                    <a:pt x="85557" y="46659"/>
                  </a:lnTo>
                  <a:lnTo>
                    <a:pt x="87819" y="45008"/>
                  </a:lnTo>
                  <a:lnTo>
                    <a:pt x="84363" y="45008"/>
                  </a:lnTo>
                  <a:lnTo>
                    <a:pt x="85036" y="44119"/>
                  </a:lnTo>
                  <a:lnTo>
                    <a:pt x="86979" y="40817"/>
                  </a:lnTo>
                  <a:close/>
                </a:path>
                <a:path w="90804" h="129539">
                  <a:moveTo>
                    <a:pt x="31099" y="10591"/>
                  </a:moveTo>
                  <a:lnTo>
                    <a:pt x="30439" y="10591"/>
                  </a:lnTo>
                  <a:lnTo>
                    <a:pt x="29410" y="11226"/>
                  </a:lnTo>
                  <a:lnTo>
                    <a:pt x="29359" y="11607"/>
                  </a:lnTo>
                  <a:lnTo>
                    <a:pt x="29253" y="13893"/>
                  </a:lnTo>
                  <a:lnTo>
                    <a:pt x="29368" y="15290"/>
                  </a:lnTo>
                  <a:lnTo>
                    <a:pt x="50924" y="50596"/>
                  </a:lnTo>
                  <a:lnTo>
                    <a:pt x="52270" y="51612"/>
                  </a:lnTo>
                  <a:lnTo>
                    <a:pt x="52003" y="51866"/>
                  </a:lnTo>
                  <a:lnTo>
                    <a:pt x="54696" y="51866"/>
                  </a:lnTo>
                  <a:lnTo>
                    <a:pt x="57007" y="50215"/>
                  </a:lnTo>
                  <a:lnTo>
                    <a:pt x="53743" y="50215"/>
                  </a:lnTo>
                  <a:lnTo>
                    <a:pt x="52308" y="49072"/>
                  </a:lnTo>
                  <a:lnTo>
                    <a:pt x="30447" y="17830"/>
                  </a:lnTo>
                  <a:lnTo>
                    <a:pt x="30121" y="16941"/>
                  </a:lnTo>
                  <a:lnTo>
                    <a:pt x="29829" y="15671"/>
                  </a:lnTo>
                  <a:lnTo>
                    <a:pt x="29636" y="14528"/>
                  </a:lnTo>
                  <a:lnTo>
                    <a:pt x="29677" y="11353"/>
                  </a:lnTo>
                  <a:lnTo>
                    <a:pt x="30121" y="10972"/>
                  </a:lnTo>
                  <a:lnTo>
                    <a:pt x="30642" y="10718"/>
                  </a:lnTo>
                  <a:lnTo>
                    <a:pt x="31332" y="10718"/>
                  </a:lnTo>
                  <a:lnTo>
                    <a:pt x="31099" y="10591"/>
                  </a:lnTo>
                  <a:close/>
                </a:path>
                <a:path w="90804" h="129539">
                  <a:moveTo>
                    <a:pt x="54226" y="34594"/>
                  </a:moveTo>
                  <a:lnTo>
                    <a:pt x="52524" y="34975"/>
                  </a:lnTo>
                  <a:lnTo>
                    <a:pt x="55072" y="38150"/>
                  </a:lnTo>
                  <a:lnTo>
                    <a:pt x="57982" y="42087"/>
                  </a:lnTo>
                  <a:lnTo>
                    <a:pt x="59657" y="44627"/>
                  </a:lnTo>
                  <a:lnTo>
                    <a:pt x="59852" y="44881"/>
                  </a:lnTo>
                  <a:lnTo>
                    <a:pt x="60093" y="45389"/>
                  </a:lnTo>
                  <a:lnTo>
                    <a:pt x="60360" y="45770"/>
                  </a:lnTo>
                  <a:lnTo>
                    <a:pt x="58201" y="46786"/>
                  </a:lnTo>
                  <a:lnTo>
                    <a:pt x="57198" y="47548"/>
                  </a:lnTo>
                  <a:lnTo>
                    <a:pt x="55953" y="48310"/>
                  </a:lnTo>
                  <a:lnTo>
                    <a:pt x="54810" y="49199"/>
                  </a:lnTo>
                  <a:lnTo>
                    <a:pt x="53743" y="50215"/>
                  </a:lnTo>
                  <a:lnTo>
                    <a:pt x="57007" y="50215"/>
                  </a:lnTo>
                  <a:lnTo>
                    <a:pt x="60208" y="47929"/>
                  </a:lnTo>
                  <a:lnTo>
                    <a:pt x="62189" y="46913"/>
                  </a:lnTo>
                  <a:lnTo>
                    <a:pt x="64945" y="46278"/>
                  </a:lnTo>
                  <a:lnTo>
                    <a:pt x="65326" y="45516"/>
                  </a:lnTo>
                  <a:lnTo>
                    <a:pt x="61046" y="45516"/>
                  </a:lnTo>
                  <a:lnTo>
                    <a:pt x="60158" y="43992"/>
                  </a:lnTo>
                  <a:lnTo>
                    <a:pt x="55954" y="37261"/>
                  </a:lnTo>
                  <a:lnTo>
                    <a:pt x="54226" y="34594"/>
                  </a:lnTo>
                  <a:close/>
                </a:path>
                <a:path w="90804" h="129539">
                  <a:moveTo>
                    <a:pt x="59141" y="33578"/>
                  </a:moveTo>
                  <a:lnTo>
                    <a:pt x="56791" y="34086"/>
                  </a:lnTo>
                  <a:lnTo>
                    <a:pt x="58157" y="38150"/>
                  </a:lnTo>
                  <a:lnTo>
                    <a:pt x="59654" y="42087"/>
                  </a:lnTo>
                  <a:lnTo>
                    <a:pt x="61071" y="45516"/>
                  </a:lnTo>
                  <a:lnTo>
                    <a:pt x="65326" y="45516"/>
                  </a:lnTo>
                  <a:lnTo>
                    <a:pt x="65643" y="44881"/>
                  </a:lnTo>
                  <a:lnTo>
                    <a:pt x="63129" y="44881"/>
                  </a:lnTo>
                  <a:lnTo>
                    <a:pt x="61355" y="40182"/>
                  </a:lnTo>
                  <a:lnTo>
                    <a:pt x="59141" y="33578"/>
                  </a:lnTo>
                  <a:close/>
                </a:path>
                <a:path w="90804" h="129539">
                  <a:moveTo>
                    <a:pt x="90408" y="41071"/>
                  </a:moveTo>
                  <a:lnTo>
                    <a:pt x="89278" y="41452"/>
                  </a:lnTo>
                  <a:lnTo>
                    <a:pt x="88224" y="42087"/>
                  </a:lnTo>
                  <a:lnTo>
                    <a:pt x="86217" y="43484"/>
                  </a:lnTo>
                  <a:lnTo>
                    <a:pt x="84363" y="45008"/>
                  </a:lnTo>
                  <a:lnTo>
                    <a:pt x="87819" y="45008"/>
                  </a:lnTo>
                  <a:lnTo>
                    <a:pt x="89037" y="44119"/>
                  </a:lnTo>
                  <a:lnTo>
                    <a:pt x="90408" y="41071"/>
                  </a:lnTo>
                  <a:close/>
                </a:path>
                <a:path w="90804" h="129539">
                  <a:moveTo>
                    <a:pt x="65897" y="44373"/>
                  </a:moveTo>
                  <a:lnTo>
                    <a:pt x="65237" y="44373"/>
                  </a:lnTo>
                  <a:lnTo>
                    <a:pt x="64564" y="44500"/>
                  </a:lnTo>
                  <a:lnTo>
                    <a:pt x="63649" y="44627"/>
                  </a:lnTo>
                  <a:lnTo>
                    <a:pt x="63129" y="44881"/>
                  </a:lnTo>
                  <a:lnTo>
                    <a:pt x="65643" y="44881"/>
                  </a:lnTo>
                  <a:lnTo>
                    <a:pt x="65897" y="44373"/>
                  </a:lnTo>
                  <a:close/>
                </a:path>
                <a:path w="90804" h="129539">
                  <a:moveTo>
                    <a:pt x="73289" y="29514"/>
                  </a:moveTo>
                  <a:lnTo>
                    <a:pt x="71422" y="30149"/>
                  </a:lnTo>
                  <a:lnTo>
                    <a:pt x="70520" y="30403"/>
                  </a:lnTo>
                  <a:lnTo>
                    <a:pt x="70393" y="30784"/>
                  </a:lnTo>
                  <a:lnTo>
                    <a:pt x="69568" y="33959"/>
                  </a:lnTo>
                  <a:lnTo>
                    <a:pt x="68974" y="36753"/>
                  </a:lnTo>
                  <a:lnTo>
                    <a:pt x="68463" y="40182"/>
                  </a:lnTo>
                  <a:lnTo>
                    <a:pt x="69502" y="38658"/>
                  </a:lnTo>
                  <a:lnTo>
                    <a:pt x="70604" y="37261"/>
                  </a:lnTo>
                  <a:lnTo>
                    <a:pt x="71447" y="36245"/>
                  </a:lnTo>
                  <a:lnTo>
                    <a:pt x="72260" y="33070"/>
                  </a:lnTo>
                  <a:lnTo>
                    <a:pt x="73289" y="29514"/>
                  </a:lnTo>
                  <a:close/>
                </a:path>
                <a:path w="90804" h="129539">
                  <a:moveTo>
                    <a:pt x="31332" y="10718"/>
                  </a:moveTo>
                  <a:lnTo>
                    <a:pt x="30642" y="10718"/>
                  </a:lnTo>
                  <a:lnTo>
                    <a:pt x="31277" y="10972"/>
                  </a:lnTo>
                  <a:lnTo>
                    <a:pt x="32357" y="11607"/>
                  </a:lnTo>
                  <a:lnTo>
                    <a:pt x="32890" y="11861"/>
                  </a:lnTo>
                  <a:lnTo>
                    <a:pt x="34350" y="13131"/>
                  </a:lnTo>
                  <a:lnTo>
                    <a:pt x="35290" y="13893"/>
                  </a:lnTo>
                  <a:lnTo>
                    <a:pt x="37881" y="16687"/>
                  </a:lnTo>
                  <a:lnTo>
                    <a:pt x="39706" y="18846"/>
                  </a:lnTo>
                  <a:lnTo>
                    <a:pt x="48397" y="29895"/>
                  </a:lnTo>
                  <a:lnTo>
                    <a:pt x="49400" y="29133"/>
                  </a:lnTo>
                  <a:lnTo>
                    <a:pt x="35570" y="13639"/>
                  </a:lnTo>
                  <a:lnTo>
                    <a:pt x="34617" y="12750"/>
                  </a:lnTo>
                  <a:lnTo>
                    <a:pt x="32496" y="11353"/>
                  </a:lnTo>
                  <a:lnTo>
                    <a:pt x="31332" y="10718"/>
                  </a:lnTo>
                  <a:close/>
                </a:path>
                <a:path w="90804" h="129539">
                  <a:moveTo>
                    <a:pt x="53591" y="15290"/>
                  </a:moveTo>
                  <a:lnTo>
                    <a:pt x="52169" y="15290"/>
                  </a:lnTo>
                  <a:lnTo>
                    <a:pt x="52791" y="19227"/>
                  </a:lnTo>
                  <a:lnTo>
                    <a:pt x="53561" y="22783"/>
                  </a:lnTo>
                  <a:lnTo>
                    <a:pt x="54378" y="25831"/>
                  </a:lnTo>
                  <a:lnTo>
                    <a:pt x="56360" y="24688"/>
                  </a:lnTo>
                  <a:lnTo>
                    <a:pt x="53591" y="15290"/>
                  </a:lnTo>
                  <a:close/>
                </a:path>
                <a:path w="90804" h="129539">
                  <a:moveTo>
                    <a:pt x="66227" y="14274"/>
                  </a:moveTo>
                  <a:lnTo>
                    <a:pt x="64348" y="14528"/>
                  </a:lnTo>
                  <a:lnTo>
                    <a:pt x="66012" y="17830"/>
                  </a:lnTo>
                  <a:lnTo>
                    <a:pt x="66774" y="19608"/>
                  </a:lnTo>
                  <a:lnTo>
                    <a:pt x="68615" y="18846"/>
                  </a:lnTo>
                  <a:lnTo>
                    <a:pt x="67891" y="17322"/>
                  </a:lnTo>
                  <a:lnTo>
                    <a:pt x="66803" y="15290"/>
                  </a:lnTo>
                  <a:lnTo>
                    <a:pt x="66227" y="14274"/>
                  </a:lnTo>
                  <a:close/>
                </a:path>
                <a:path w="90804" h="129539">
                  <a:moveTo>
                    <a:pt x="80896" y="10718"/>
                  </a:moveTo>
                  <a:lnTo>
                    <a:pt x="78229" y="11607"/>
                  </a:lnTo>
                  <a:lnTo>
                    <a:pt x="77342" y="13131"/>
                  </a:lnTo>
                  <a:lnTo>
                    <a:pt x="75791" y="16433"/>
                  </a:lnTo>
                  <a:lnTo>
                    <a:pt x="78445" y="15671"/>
                  </a:lnTo>
                  <a:lnTo>
                    <a:pt x="79982" y="12242"/>
                  </a:lnTo>
                  <a:lnTo>
                    <a:pt x="80896" y="10718"/>
                  </a:lnTo>
                  <a:close/>
                </a:path>
                <a:path w="90804" h="129539">
                  <a:moveTo>
                    <a:pt x="53019" y="0"/>
                  </a:moveTo>
                  <a:lnTo>
                    <a:pt x="51165" y="6248"/>
                  </a:lnTo>
                  <a:lnTo>
                    <a:pt x="51597" y="6121"/>
                  </a:lnTo>
                  <a:lnTo>
                    <a:pt x="51524" y="5181"/>
                  </a:lnTo>
                  <a:lnTo>
                    <a:pt x="51617" y="1841"/>
                  </a:lnTo>
                  <a:lnTo>
                    <a:pt x="51724" y="1295"/>
                  </a:lnTo>
                  <a:lnTo>
                    <a:pt x="51927" y="609"/>
                  </a:lnTo>
                  <a:lnTo>
                    <a:pt x="52448" y="304"/>
                  </a:lnTo>
                  <a:lnTo>
                    <a:pt x="53019" y="101"/>
                  </a:lnTo>
                  <a:lnTo>
                    <a:pt x="53674" y="101"/>
                  </a:lnTo>
                  <a:lnTo>
                    <a:pt x="53502" y="25"/>
                  </a:lnTo>
                  <a:lnTo>
                    <a:pt x="53019" y="0"/>
                  </a:lnTo>
                  <a:close/>
                </a:path>
                <a:path w="90804" h="129539">
                  <a:moveTo>
                    <a:pt x="53674" y="101"/>
                  </a:moveTo>
                  <a:lnTo>
                    <a:pt x="53019" y="101"/>
                  </a:lnTo>
                  <a:lnTo>
                    <a:pt x="53680" y="355"/>
                  </a:lnTo>
                  <a:lnTo>
                    <a:pt x="54251" y="660"/>
                  </a:lnTo>
                  <a:lnTo>
                    <a:pt x="58074" y="4267"/>
                  </a:lnTo>
                  <a:lnTo>
                    <a:pt x="58633" y="4114"/>
                  </a:lnTo>
                  <a:lnTo>
                    <a:pt x="56944" y="2387"/>
                  </a:lnTo>
                  <a:lnTo>
                    <a:pt x="54963" y="787"/>
                  </a:lnTo>
                  <a:lnTo>
                    <a:pt x="53959" y="228"/>
                  </a:lnTo>
                  <a:lnTo>
                    <a:pt x="53674" y="101"/>
                  </a:lnTo>
                  <a:close/>
                </a:path>
              </a:pathLst>
            </a:custGeom>
            <a:solidFill>
              <a:srgbClr val="205D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2" name="object 706">
              <a:extLst>
                <a:ext uri="{FF2B5EF4-FFF2-40B4-BE49-F238E27FC236}">
                  <a16:creationId xmlns:a16="http://schemas.microsoft.com/office/drawing/2014/main" id="{5049C49D-0479-0AAE-1388-3D1C6F4B359B}"/>
                </a:ext>
              </a:extLst>
            </p:cNvPr>
            <p:cNvPicPr/>
            <p:nvPr/>
          </p:nvPicPr>
          <p:blipFill>
            <a:blip r:embed="rId468" cstate="print"/>
            <a:stretch>
              <a:fillRect/>
            </a:stretch>
          </p:blipFill>
          <p:spPr>
            <a:xfrm>
              <a:off x="3983088" y="3330537"/>
              <a:ext cx="105752" cy="123482"/>
            </a:xfrm>
            <a:prstGeom prst="rect">
              <a:avLst/>
            </a:prstGeom>
          </p:spPr>
        </p:pic>
        <p:sp>
          <p:nvSpPr>
            <p:cNvPr id="713" name="object 707">
              <a:extLst>
                <a:ext uri="{FF2B5EF4-FFF2-40B4-BE49-F238E27FC236}">
                  <a16:creationId xmlns:a16="http://schemas.microsoft.com/office/drawing/2014/main" id="{2AF721CF-7228-049C-19EF-0FA2BB7E9E1C}"/>
                </a:ext>
              </a:extLst>
            </p:cNvPr>
            <p:cNvSpPr/>
            <p:nvPr/>
          </p:nvSpPr>
          <p:spPr>
            <a:xfrm>
              <a:off x="6841727" y="2802666"/>
              <a:ext cx="95885" cy="130175"/>
            </a:xfrm>
            <a:custGeom>
              <a:avLst/>
              <a:gdLst/>
              <a:ahLst/>
              <a:cxnLst/>
              <a:rect l="l" t="t" r="r" b="b"/>
              <a:pathLst>
                <a:path w="95884" h="130175">
                  <a:moveTo>
                    <a:pt x="42735" y="0"/>
                  </a:moveTo>
                  <a:lnTo>
                    <a:pt x="41706" y="292"/>
                  </a:lnTo>
                  <a:lnTo>
                    <a:pt x="40563" y="1612"/>
                  </a:lnTo>
                  <a:lnTo>
                    <a:pt x="39852" y="4457"/>
                  </a:lnTo>
                  <a:lnTo>
                    <a:pt x="40093" y="9855"/>
                  </a:lnTo>
                  <a:lnTo>
                    <a:pt x="42011" y="18935"/>
                  </a:lnTo>
                  <a:lnTo>
                    <a:pt x="43027" y="22783"/>
                  </a:lnTo>
                  <a:lnTo>
                    <a:pt x="44323" y="26555"/>
                  </a:lnTo>
                  <a:lnTo>
                    <a:pt x="38468" y="22237"/>
                  </a:lnTo>
                  <a:lnTo>
                    <a:pt x="33553" y="19812"/>
                  </a:lnTo>
                  <a:lnTo>
                    <a:pt x="23228" y="16700"/>
                  </a:lnTo>
                  <a:lnTo>
                    <a:pt x="17919" y="15849"/>
                  </a:lnTo>
                  <a:lnTo>
                    <a:pt x="13906" y="16001"/>
                  </a:lnTo>
                  <a:lnTo>
                    <a:pt x="13157" y="16192"/>
                  </a:lnTo>
                  <a:lnTo>
                    <a:pt x="12446" y="17551"/>
                  </a:lnTo>
                  <a:lnTo>
                    <a:pt x="14846" y="21691"/>
                  </a:lnTo>
                  <a:lnTo>
                    <a:pt x="20320" y="27597"/>
                  </a:lnTo>
                  <a:lnTo>
                    <a:pt x="26162" y="33134"/>
                  </a:lnTo>
                  <a:lnTo>
                    <a:pt x="38747" y="42430"/>
                  </a:lnTo>
                  <a:lnTo>
                    <a:pt x="47218" y="47548"/>
                  </a:lnTo>
                  <a:lnTo>
                    <a:pt x="36156" y="43332"/>
                  </a:lnTo>
                  <a:lnTo>
                    <a:pt x="26466" y="40335"/>
                  </a:lnTo>
                  <a:lnTo>
                    <a:pt x="21501" y="39179"/>
                  </a:lnTo>
                  <a:lnTo>
                    <a:pt x="11404" y="37909"/>
                  </a:lnTo>
                  <a:lnTo>
                    <a:pt x="3771" y="37769"/>
                  </a:lnTo>
                  <a:lnTo>
                    <a:pt x="1790" y="38176"/>
                  </a:lnTo>
                  <a:lnTo>
                    <a:pt x="1244" y="39560"/>
                  </a:lnTo>
                  <a:lnTo>
                    <a:pt x="3987" y="43167"/>
                  </a:lnTo>
                  <a:lnTo>
                    <a:pt x="43916" y="57721"/>
                  </a:lnTo>
                  <a:lnTo>
                    <a:pt x="43878" y="58115"/>
                  </a:lnTo>
                  <a:lnTo>
                    <a:pt x="4076" y="65646"/>
                  </a:lnTo>
                  <a:lnTo>
                    <a:pt x="0" y="68313"/>
                  </a:lnTo>
                  <a:lnTo>
                    <a:pt x="177" y="69621"/>
                  </a:lnTo>
                  <a:lnTo>
                    <a:pt x="3644" y="71018"/>
                  </a:lnTo>
                  <a:lnTo>
                    <a:pt x="9677" y="71729"/>
                  </a:lnTo>
                  <a:lnTo>
                    <a:pt x="19240" y="71678"/>
                  </a:lnTo>
                  <a:lnTo>
                    <a:pt x="24028" y="71335"/>
                  </a:lnTo>
                  <a:lnTo>
                    <a:pt x="33489" y="69799"/>
                  </a:lnTo>
                  <a:lnTo>
                    <a:pt x="38163" y="68707"/>
                  </a:lnTo>
                  <a:lnTo>
                    <a:pt x="43954" y="66624"/>
                  </a:lnTo>
                  <a:lnTo>
                    <a:pt x="44831" y="71081"/>
                  </a:lnTo>
                  <a:lnTo>
                    <a:pt x="6858" y="89331"/>
                  </a:lnTo>
                  <a:lnTo>
                    <a:pt x="6311" y="90411"/>
                  </a:lnTo>
                  <a:lnTo>
                    <a:pt x="6807" y="91630"/>
                  </a:lnTo>
                  <a:lnTo>
                    <a:pt x="9245" y="92100"/>
                  </a:lnTo>
                  <a:lnTo>
                    <a:pt x="16370" y="91033"/>
                  </a:lnTo>
                  <a:lnTo>
                    <a:pt x="30238" y="87617"/>
                  </a:lnTo>
                  <a:lnTo>
                    <a:pt x="39255" y="84378"/>
                  </a:lnTo>
                  <a:lnTo>
                    <a:pt x="43573" y="82283"/>
                  </a:lnTo>
                  <a:lnTo>
                    <a:pt x="48412" y="79248"/>
                  </a:lnTo>
                  <a:lnTo>
                    <a:pt x="48577" y="79489"/>
                  </a:lnTo>
                  <a:lnTo>
                    <a:pt x="22923" y="111340"/>
                  </a:lnTo>
                  <a:lnTo>
                    <a:pt x="22352" y="115836"/>
                  </a:lnTo>
                  <a:lnTo>
                    <a:pt x="23533" y="116751"/>
                  </a:lnTo>
                  <a:lnTo>
                    <a:pt x="57505" y="86436"/>
                  </a:lnTo>
                  <a:lnTo>
                    <a:pt x="57670" y="86474"/>
                  </a:lnTo>
                  <a:lnTo>
                    <a:pt x="43103" y="124434"/>
                  </a:lnTo>
                  <a:lnTo>
                    <a:pt x="43103" y="129222"/>
                  </a:lnTo>
                  <a:lnTo>
                    <a:pt x="44411" y="130035"/>
                  </a:lnTo>
                  <a:lnTo>
                    <a:pt x="47561" y="128625"/>
                  </a:lnTo>
                  <a:lnTo>
                    <a:pt x="52857" y="124510"/>
                  </a:lnTo>
                  <a:lnTo>
                    <a:pt x="60210" y="116636"/>
                  </a:lnTo>
                  <a:lnTo>
                    <a:pt x="63246" y="112052"/>
                  </a:lnTo>
                  <a:lnTo>
                    <a:pt x="66128" y="105371"/>
                  </a:lnTo>
                  <a:lnTo>
                    <a:pt x="66903" y="109283"/>
                  </a:lnTo>
                  <a:lnTo>
                    <a:pt x="70878" y="121932"/>
                  </a:lnTo>
                  <a:lnTo>
                    <a:pt x="73380" y="126733"/>
                  </a:lnTo>
                  <a:lnTo>
                    <a:pt x="75463" y="128828"/>
                  </a:lnTo>
                  <a:lnTo>
                    <a:pt x="77089" y="129374"/>
                  </a:lnTo>
                  <a:lnTo>
                    <a:pt x="78130" y="129108"/>
                  </a:lnTo>
                  <a:lnTo>
                    <a:pt x="78676" y="128625"/>
                  </a:lnTo>
                  <a:lnTo>
                    <a:pt x="79895" y="127685"/>
                  </a:lnTo>
                  <a:lnTo>
                    <a:pt x="81686" y="124028"/>
                  </a:lnTo>
                  <a:lnTo>
                    <a:pt x="83261" y="118973"/>
                  </a:lnTo>
                  <a:lnTo>
                    <a:pt x="84912" y="108572"/>
                  </a:lnTo>
                  <a:lnTo>
                    <a:pt x="85267" y="103276"/>
                  </a:lnTo>
                  <a:lnTo>
                    <a:pt x="83769" y="94780"/>
                  </a:lnTo>
                  <a:lnTo>
                    <a:pt x="81140" y="89166"/>
                  </a:lnTo>
                  <a:lnTo>
                    <a:pt x="85153" y="93052"/>
                  </a:lnTo>
                  <a:lnTo>
                    <a:pt x="86842" y="94208"/>
                  </a:lnTo>
                  <a:lnTo>
                    <a:pt x="90855" y="95453"/>
                  </a:lnTo>
                  <a:lnTo>
                    <a:pt x="93091" y="95084"/>
                  </a:lnTo>
                  <a:lnTo>
                    <a:pt x="94195" y="94564"/>
                  </a:lnTo>
                  <a:lnTo>
                    <a:pt x="95288" y="92265"/>
                  </a:lnTo>
                  <a:lnTo>
                    <a:pt x="93903" y="87477"/>
                  </a:lnTo>
                  <a:lnTo>
                    <a:pt x="71551" y="63792"/>
                  </a:lnTo>
                  <a:lnTo>
                    <a:pt x="70637" y="58902"/>
                  </a:lnTo>
                  <a:lnTo>
                    <a:pt x="74866" y="52717"/>
                  </a:lnTo>
                  <a:lnTo>
                    <a:pt x="76276" y="49034"/>
                  </a:lnTo>
                  <a:lnTo>
                    <a:pt x="77838" y="41465"/>
                  </a:lnTo>
                  <a:lnTo>
                    <a:pt x="77597" y="29933"/>
                  </a:lnTo>
                  <a:lnTo>
                    <a:pt x="76136" y="23190"/>
                  </a:lnTo>
                  <a:lnTo>
                    <a:pt x="74015" y="21742"/>
                  </a:lnTo>
                  <a:lnTo>
                    <a:pt x="72796" y="21856"/>
                  </a:lnTo>
                  <a:lnTo>
                    <a:pt x="70675" y="22669"/>
                  </a:lnTo>
                  <a:lnTo>
                    <a:pt x="67843" y="25781"/>
                  </a:lnTo>
                  <a:lnTo>
                    <a:pt x="65684" y="31864"/>
                  </a:lnTo>
                  <a:lnTo>
                    <a:pt x="65455" y="33045"/>
                  </a:lnTo>
                  <a:lnTo>
                    <a:pt x="65316" y="29959"/>
                  </a:lnTo>
                  <a:lnTo>
                    <a:pt x="44983" y="342"/>
                  </a:lnTo>
                  <a:lnTo>
                    <a:pt x="427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708">
              <a:extLst>
                <a:ext uri="{FF2B5EF4-FFF2-40B4-BE49-F238E27FC236}">
                  <a16:creationId xmlns:a16="http://schemas.microsoft.com/office/drawing/2014/main" id="{191ED90E-8063-90B3-4B39-A88568D3D0F5}"/>
                </a:ext>
              </a:extLst>
            </p:cNvPr>
            <p:cNvSpPr/>
            <p:nvPr/>
          </p:nvSpPr>
          <p:spPr>
            <a:xfrm>
              <a:off x="6841727" y="2802666"/>
              <a:ext cx="95885" cy="130175"/>
            </a:xfrm>
            <a:custGeom>
              <a:avLst/>
              <a:gdLst/>
              <a:ahLst/>
              <a:cxnLst/>
              <a:rect l="l" t="t" r="r" b="b"/>
              <a:pathLst>
                <a:path w="95884" h="130175">
                  <a:moveTo>
                    <a:pt x="42735" y="0"/>
                  </a:moveTo>
                  <a:lnTo>
                    <a:pt x="41706" y="292"/>
                  </a:lnTo>
                  <a:lnTo>
                    <a:pt x="40563" y="1612"/>
                  </a:lnTo>
                  <a:lnTo>
                    <a:pt x="39852" y="4457"/>
                  </a:lnTo>
                  <a:lnTo>
                    <a:pt x="40093" y="9855"/>
                  </a:lnTo>
                  <a:lnTo>
                    <a:pt x="42011" y="18935"/>
                  </a:lnTo>
                  <a:lnTo>
                    <a:pt x="43027" y="22783"/>
                  </a:lnTo>
                  <a:lnTo>
                    <a:pt x="44323" y="26555"/>
                  </a:lnTo>
                  <a:lnTo>
                    <a:pt x="38468" y="22237"/>
                  </a:lnTo>
                  <a:lnTo>
                    <a:pt x="33553" y="19812"/>
                  </a:lnTo>
                  <a:lnTo>
                    <a:pt x="23228" y="16700"/>
                  </a:lnTo>
                  <a:lnTo>
                    <a:pt x="17919" y="15849"/>
                  </a:lnTo>
                  <a:lnTo>
                    <a:pt x="13906" y="16001"/>
                  </a:lnTo>
                  <a:lnTo>
                    <a:pt x="13157" y="16192"/>
                  </a:lnTo>
                  <a:lnTo>
                    <a:pt x="12446" y="17551"/>
                  </a:lnTo>
                  <a:lnTo>
                    <a:pt x="14846" y="21691"/>
                  </a:lnTo>
                  <a:lnTo>
                    <a:pt x="20320" y="27597"/>
                  </a:lnTo>
                  <a:lnTo>
                    <a:pt x="26162" y="33134"/>
                  </a:lnTo>
                  <a:lnTo>
                    <a:pt x="38747" y="42430"/>
                  </a:lnTo>
                  <a:lnTo>
                    <a:pt x="47218" y="47548"/>
                  </a:lnTo>
                  <a:lnTo>
                    <a:pt x="36156" y="43332"/>
                  </a:lnTo>
                  <a:lnTo>
                    <a:pt x="26466" y="40335"/>
                  </a:lnTo>
                  <a:lnTo>
                    <a:pt x="21501" y="39179"/>
                  </a:lnTo>
                  <a:lnTo>
                    <a:pt x="11404" y="37909"/>
                  </a:lnTo>
                  <a:lnTo>
                    <a:pt x="3771" y="37769"/>
                  </a:lnTo>
                  <a:lnTo>
                    <a:pt x="1790" y="38176"/>
                  </a:lnTo>
                  <a:lnTo>
                    <a:pt x="1244" y="39560"/>
                  </a:lnTo>
                  <a:lnTo>
                    <a:pt x="3987" y="43167"/>
                  </a:lnTo>
                  <a:lnTo>
                    <a:pt x="43916" y="57721"/>
                  </a:lnTo>
                  <a:lnTo>
                    <a:pt x="43878" y="58115"/>
                  </a:lnTo>
                  <a:lnTo>
                    <a:pt x="4076" y="65646"/>
                  </a:lnTo>
                  <a:lnTo>
                    <a:pt x="0" y="68313"/>
                  </a:lnTo>
                  <a:lnTo>
                    <a:pt x="177" y="69621"/>
                  </a:lnTo>
                  <a:lnTo>
                    <a:pt x="3644" y="71018"/>
                  </a:lnTo>
                  <a:lnTo>
                    <a:pt x="9677" y="71729"/>
                  </a:lnTo>
                  <a:lnTo>
                    <a:pt x="19240" y="71678"/>
                  </a:lnTo>
                  <a:lnTo>
                    <a:pt x="24028" y="71335"/>
                  </a:lnTo>
                  <a:lnTo>
                    <a:pt x="33489" y="69799"/>
                  </a:lnTo>
                  <a:lnTo>
                    <a:pt x="38163" y="68707"/>
                  </a:lnTo>
                  <a:lnTo>
                    <a:pt x="43954" y="66624"/>
                  </a:lnTo>
                  <a:lnTo>
                    <a:pt x="44831" y="71081"/>
                  </a:lnTo>
                  <a:lnTo>
                    <a:pt x="6858" y="89331"/>
                  </a:lnTo>
                  <a:lnTo>
                    <a:pt x="6311" y="90411"/>
                  </a:lnTo>
                  <a:lnTo>
                    <a:pt x="6807" y="91630"/>
                  </a:lnTo>
                  <a:lnTo>
                    <a:pt x="9245" y="92100"/>
                  </a:lnTo>
                  <a:lnTo>
                    <a:pt x="16370" y="91033"/>
                  </a:lnTo>
                  <a:lnTo>
                    <a:pt x="30238" y="87617"/>
                  </a:lnTo>
                  <a:lnTo>
                    <a:pt x="39255" y="84378"/>
                  </a:lnTo>
                  <a:lnTo>
                    <a:pt x="43573" y="82283"/>
                  </a:lnTo>
                  <a:lnTo>
                    <a:pt x="48412" y="79248"/>
                  </a:lnTo>
                  <a:lnTo>
                    <a:pt x="48577" y="79489"/>
                  </a:lnTo>
                  <a:lnTo>
                    <a:pt x="22923" y="111340"/>
                  </a:lnTo>
                  <a:lnTo>
                    <a:pt x="22352" y="115836"/>
                  </a:lnTo>
                  <a:lnTo>
                    <a:pt x="23533" y="116751"/>
                  </a:lnTo>
                  <a:lnTo>
                    <a:pt x="57505" y="86436"/>
                  </a:lnTo>
                  <a:lnTo>
                    <a:pt x="57670" y="86474"/>
                  </a:lnTo>
                  <a:lnTo>
                    <a:pt x="43103" y="124434"/>
                  </a:lnTo>
                  <a:lnTo>
                    <a:pt x="43103" y="129222"/>
                  </a:lnTo>
                  <a:lnTo>
                    <a:pt x="44411" y="130035"/>
                  </a:lnTo>
                  <a:lnTo>
                    <a:pt x="47561" y="128625"/>
                  </a:lnTo>
                  <a:lnTo>
                    <a:pt x="52857" y="124510"/>
                  </a:lnTo>
                  <a:lnTo>
                    <a:pt x="60210" y="116636"/>
                  </a:lnTo>
                  <a:lnTo>
                    <a:pt x="63246" y="112052"/>
                  </a:lnTo>
                  <a:lnTo>
                    <a:pt x="66128" y="105371"/>
                  </a:lnTo>
                  <a:lnTo>
                    <a:pt x="66903" y="109283"/>
                  </a:lnTo>
                  <a:lnTo>
                    <a:pt x="70878" y="121932"/>
                  </a:lnTo>
                  <a:lnTo>
                    <a:pt x="73380" y="126733"/>
                  </a:lnTo>
                  <a:lnTo>
                    <a:pt x="75463" y="128828"/>
                  </a:lnTo>
                  <a:lnTo>
                    <a:pt x="77089" y="129374"/>
                  </a:lnTo>
                  <a:lnTo>
                    <a:pt x="78130" y="129108"/>
                  </a:lnTo>
                  <a:lnTo>
                    <a:pt x="78676" y="128625"/>
                  </a:lnTo>
                  <a:lnTo>
                    <a:pt x="79895" y="127685"/>
                  </a:lnTo>
                  <a:lnTo>
                    <a:pt x="81686" y="124028"/>
                  </a:lnTo>
                  <a:lnTo>
                    <a:pt x="83261" y="118973"/>
                  </a:lnTo>
                  <a:lnTo>
                    <a:pt x="84912" y="108572"/>
                  </a:lnTo>
                  <a:lnTo>
                    <a:pt x="85267" y="103276"/>
                  </a:lnTo>
                  <a:lnTo>
                    <a:pt x="83769" y="94780"/>
                  </a:lnTo>
                  <a:lnTo>
                    <a:pt x="81140" y="89166"/>
                  </a:lnTo>
                  <a:lnTo>
                    <a:pt x="85153" y="93052"/>
                  </a:lnTo>
                  <a:lnTo>
                    <a:pt x="86842" y="94208"/>
                  </a:lnTo>
                  <a:lnTo>
                    <a:pt x="90855" y="95453"/>
                  </a:lnTo>
                  <a:lnTo>
                    <a:pt x="93091" y="95084"/>
                  </a:lnTo>
                  <a:lnTo>
                    <a:pt x="94195" y="94564"/>
                  </a:lnTo>
                  <a:lnTo>
                    <a:pt x="95288" y="92265"/>
                  </a:lnTo>
                  <a:lnTo>
                    <a:pt x="93903" y="87477"/>
                  </a:lnTo>
                  <a:lnTo>
                    <a:pt x="71551" y="63792"/>
                  </a:lnTo>
                  <a:lnTo>
                    <a:pt x="70637" y="58902"/>
                  </a:lnTo>
                  <a:lnTo>
                    <a:pt x="74866" y="52717"/>
                  </a:lnTo>
                  <a:lnTo>
                    <a:pt x="76276" y="49034"/>
                  </a:lnTo>
                  <a:lnTo>
                    <a:pt x="77838" y="41465"/>
                  </a:lnTo>
                  <a:lnTo>
                    <a:pt x="77597" y="29933"/>
                  </a:lnTo>
                  <a:lnTo>
                    <a:pt x="76136" y="23190"/>
                  </a:lnTo>
                  <a:lnTo>
                    <a:pt x="74015" y="21742"/>
                  </a:lnTo>
                  <a:lnTo>
                    <a:pt x="72796" y="21856"/>
                  </a:lnTo>
                  <a:lnTo>
                    <a:pt x="70675" y="22669"/>
                  </a:lnTo>
                  <a:lnTo>
                    <a:pt x="67843" y="25781"/>
                  </a:lnTo>
                  <a:lnTo>
                    <a:pt x="65684" y="31864"/>
                  </a:lnTo>
                  <a:lnTo>
                    <a:pt x="65455" y="33045"/>
                  </a:lnTo>
                  <a:lnTo>
                    <a:pt x="65316" y="29959"/>
                  </a:lnTo>
                  <a:lnTo>
                    <a:pt x="44983" y="342"/>
                  </a:lnTo>
                  <a:lnTo>
                    <a:pt x="42735" y="0"/>
                  </a:lnTo>
                  <a:close/>
                </a:path>
              </a:pathLst>
            </a:custGeom>
            <a:solidFill>
              <a:srgbClr val="51A2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709">
              <a:extLst>
                <a:ext uri="{FF2B5EF4-FFF2-40B4-BE49-F238E27FC236}">
                  <a16:creationId xmlns:a16="http://schemas.microsoft.com/office/drawing/2014/main" id="{13C65A67-7763-B5A0-AC8B-274E7AD4CB46}"/>
                </a:ext>
              </a:extLst>
            </p:cNvPr>
            <p:cNvSpPr/>
            <p:nvPr/>
          </p:nvSpPr>
          <p:spPr>
            <a:xfrm>
              <a:off x="6912357" y="2860636"/>
              <a:ext cx="24765" cy="33655"/>
            </a:xfrm>
            <a:custGeom>
              <a:avLst/>
              <a:gdLst/>
              <a:ahLst/>
              <a:cxnLst/>
              <a:rect l="l" t="t" r="r" b="b"/>
              <a:pathLst>
                <a:path w="24765" h="33655">
                  <a:moveTo>
                    <a:pt x="23990" y="31292"/>
                  </a:moveTo>
                  <a:lnTo>
                    <a:pt x="24460" y="33388"/>
                  </a:lnTo>
                  <a:lnTo>
                    <a:pt x="24231" y="32270"/>
                  </a:lnTo>
                  <a:lnTo>
                    <a:pt x="23990" y="31292"/>
                  </a:lnTo>
                  <a:close/>
                </a:path>
                <a:path w="24765" h="33655">
                  <a:moveTo>
                    <a:pt x="21130" y="25104"/>
                  </a:moveTo>
                  <a:lnTo>
                    <a:pt x="22542" y="27736"/>
                  </a:lnTo>
                  <a:lnTo>
                    <a:pt x="23279" y="29502"/>
                  </a:lnTo>
                  <a:lnTo>
                    <a:pt x="22542" y="27711"/>
                  </a:lnTo>
                  <a:lnTo>
                    <a:pt x="21130" y="25104"/>
                  </a:lnTo>
                  <a:close/>
                </a:path>
                <a:path w="24765" h="33655">
                  <a:moveTo>
                    <a:pt x="774" y="0"/>
                  </a:moveTo>
                  <a:lnTo>
                    <a:pt x="0" y="939"/>
                  </a:lnTo>
                  <a:lnTo>
                    <a:pt x="368" y="2286"/>
                  </a:lnTo>
                  <a:lnTo>
                    <a:pt x="25" y="939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5671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710">
              <a:extLst>
                <a:ext uri="{FF2B5EF4-FFF2-40B4-BE49-F238E27FC236}">
                  <a16:creationId xmlns:a16="http://schemas.microsoft.com/office/drawing/2014/main" id="{3BF3C5A3-3495-B244-8AE5-A9E98FE3FEA7}"/>
                </a:ext>
              </a:extLst>
            </p:cNvPr>
            <p:cNvSpPr/>
            <p:nvPr/>
          </p:nvSpPr>
          <p:spPr>
            <a:xfrm>
              <a:off x="6916712" y="2850298"/>
              <a:ext cx="8890" cy="70485"/>
            </a:xfrm>
            <a:custGeom>
              <a:avLst/>
              <a:gdLst/>
              <a:ahLst/>
              <a:cxnLst/>
              <a:rect l="l" t="t" r="r" b="b"/>
              <a:pathLst>
                <a:path w="8890" h="70485">
                  <a:moveTo>
                    <a:pt x="1498" y="0"/>
                  </a:moveTo>
                  <a:lnTo>
                    <a:pt x="850" y="2222"/>
                  </a:lnTo>
                  <a:lnTo>
                    <a:pt x="0" y="4394"/>
                  </a:lnTo>
                  <a:lnTo>
                    <a:pt x="876" y="2209"/>
                  </a:lnTo>
                  <a:lnTo>
                    <a:pt x="1498" y="0"/>
                  </a:lnTo>
                  <a:close/>
                </a:path>
                <a:path w="8890" h="70485">
                  <a:moveTo>
                    <a:pt x="8826" y="68173"/>
                  </a:moveTo>
                  <a:lnTo>
                    <a:pt x="8699" y="68935"/>
                  </a:lnTo>
                  <a:lnTo>
                    <a:pt x="8420" y="70307"/>
                  </a:lnTo>
                  <a:lnTo>
                    <a:pt x="8712" y="68935"/>
                  </a:lnTo>
                  <a:lnTo>
                    <a:pt x="8826" y="68173"/>
                  </a:lnTo>
                  <a:close/>
                </a:path>
              </a:pathLst>
            </a:custGeom>
            <a:solidFill>
              <a:srgbClr val="066C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711">
              <a:extLst>
                <a:ext uri="{FF2B5EF4-FFF2-40B4-BE49-F238E27FC236}">
                  <a16:creationId xmlns:a16="http://schemas.microsoft.com/office/drawing/2014/main" id="{598EF016-B0E5-EAB7-C73B-86C5C7124977}"/>
                </a:ext>
              </a:extLst>
            </p:cNvPr>
            <p:cNvSpPr/>
            <p:nvPr/>
          </p:nvSpPr>
          <p:spPr>
            <a:xfrm>
              <a:off x="6909943" y="2826143"/>
              <a:ext cx="15240" cy="100330"/>
            </a:xfrm>
            <a:custGeom>
              <a:avLst/>
              <a:gdLst/>
              <a:ahLst/>
              <a:cxnLst/>
              <a:rect l="l" t="t" r="r" b="b"/>
              <a:pathLst>
                <a:path w="15240" h="100330">
                  <a:moveTo>
                    <a:pt x="1625" y="0"/>
                  </a:moveTo>
                  <a:lnTo>
                    <a:pt x="1270" y="355"/>
                  </a:lnTo>
                  <a:lnTo>
                    <a:pt x="0" y="1854"/>
                  </a:lnTo>
                  <a:lnTo>
                    <a:pt x="1295" y="342"/>
                  </a:lnTo>
                  <a:lnTo>
                    <a:pt x="1625" y="0"/>
                  </a:lnTo>
                  <a:close/>
                </a:path>
                <a:path w="15240" h="100330">
                  <a:moveTo>
                    <a:pt x="1981" y="96583"/>
                  </a:moveTo>
                  <a:lnTo>
                    <a:pt x="1435" y="95021"/>
                  </a:lnTo>
                  <a:lnTo>
                    <a:pt x="1981" y="96596"/>
                  </a:lnTo>
                  <a:close/>
                </a:path>
                <a:path w="15240" h="100330">
                  <a:moveTo>
                    <a:pt x="2997" y="99060"/>
                  </a:moveTo>
                  <a:lnTo>
                    <a:pt x="2628" y="98132"/>
                  </a:lnTo>
                  <a:lnTo>
                    <a:pt x="2997" y="99060"/>
                  </a:lnTo>
                  <a:close/>
                </a:path>
                <a:path w="15240" h="100330">
                  <a:moveTo>
                    <a:pt x="3416" y="99961"/>
                  </a:moveTo>
                  <a:lnTo>
                    <a:pt x="3009" y="99060"/>
                  </a:lnTo>
                  <a:lnTo>
                    <a:pt x="3416" y="99961"/>
                  </a:lnTo>
                  <a:close/>
                </a:path>
                <a:path w="15240" h="100330">
                  <a:moveTo>
                    <a:pt x="14630" y="96862"/>
                  </a:moveTo>
                  <a:lnTo>
                    <a:pt x="13881" y="99288"/>
                  </a:lnTo>
                  <a:lnTo>
                    <a:pt x="14033" y="98869"/>
                  </a:lnTo>
                  <a:lnTo>
                    <a:pt x="14630" y="96862"/>
                  </a:lnTo>
                  <a:close/>
                </a:path>
                <a:path w="15240" h="100330">
                  <a:moveTo>
                    <a:pt x="15189" y="94462"/>
                  </a:moveTo>
                  <a:lnTo>
                    <a:pt x="14630" y="96862"/>
                  </a:lnTo>
                  <a:lnTo>
                    <a:pt x="14935" y="95669"/>
                  </a:lnTo>
                  <a:lnTo>
                    <a:pt x="15189" y="94462"/>
                  </a:lnTo>
                  <a:close/>
                </a:path>
              </a:pathLst>
            </a:custGeom>
            <a:solidFill>
              <a:srgbClr val="2A6D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712">
              <a:extLst>
                <a:ext uri="{FF2B5EF4-FFF2-40B4-BE49-F238E27FC236}">
                  <a16:creationId xmlns:a16="http://schemas.microsoft.com/office/drawing/2014/main" id="{C3329BB1-0623-04A7-A83B-64B3162A25E0}"/>
                </a:ext>
              </a:extLst>
            </p:cNvPr>
            <p:cNvSpPr/>
            <p:nvPr/>
          </p:nvSpPr>
          <p:spPr>
            <a:xfrm>
              <a:off x="6888982" y="2804505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39">
                  <a:moveTo>
                    <a:pt x="0" y="0"/>
                  </a:moveTo>
                  <a:lnTo>
                    <a:pt x="1104" y="774"/>
                  </a:lnTo>
                  <a:lnTo>
                    <a:pt x="2623" y="2109"/>
                  </a:lnTo>
                  <a:lnTo>
                    <a:pt x="1117" y="7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6C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713">
              <a:extLst>
                <a:ext uri="{FF2B5EF4-FFF2-40B4-BE49-F238E27FC236}">
                  <a16:creationId xmlns:a16="http://schemas.microsoft.com/office/drawing/2014/main" id="{37DC6D98-4600-BBEE-9FA9-28699BEACD6C}"/>
                </a:ext>
              </a:extLst>
            </p:cNvPr>
            <p:cNvSpPr/>
            <p:nvPr/>
          </p:nvSpPr>
          <p:spPr>
            <a:xfrm>
              <a:off x="6882556" y="2869848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597" y="0"/>
                  </a:moveTo>
                  <a:lnTo>
                    <a:pt x="0" y="540"/>
                  </a:lnTo>
                  <a:lnTo>
                    <a:pt x="708" y="317"/>
                  </a:lnTo>
                  <a:lnTo>
                    <a:pt x="1597" y="0"/>
                  </a:lnTo>
                  <a:close/>
                </a:path>
              </a:pathLst>
            </a:custGeom>
            <a:solidFill>
              <a:srgbClr val="155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714">
              <a:extLst>
                <a:ext uri="{FF2B5EF4-FFF2-40B4-BE49-F238E27FC236}">
                  <a16:creationId xmlns:a16="http://schemas.microsoft.com/office/drawing/2014/main" id="{911079A1-F1F1-394A-4B1E-C909073B21DB}"/>
                </a:ext>
              </a:extLst>
            </p:cNvPr>
            <p:cNvSpPr/>
            <p:nvPr/>
          </p:nvSpPr>
          <p:spPr>
            <a:xfrm>
              <a:off x="6867880" y="2835731"/>
              <a:ext cx="10795" cy="8255"/>
            </a:xfrm>
            <a:custGeom>
              <a:avLst/>
              <a:gdLst/>
              <a:ahLst/>
              <a:cxnLst/>
              <a:rect l="l" t="t" r="r" b="b"/>
              <a:pathLst>
                <a:path w="10795" h="8255">
                  <a:moveTo>
                    <a:pt x="2717" y="2184"/>
                  </a:moveTo>
                  <a:lnTo>
                    <a:pt x="12" y="0"/>
                  </a:lnTo>
                  <a:lnTo>
                    <a:pt x="2717" y="2184"/>
                  </a:lnTo>
                  <a:close/>
                </a:path>
                <a:path w="10795" h="8255">
                  <a:moveTo>
                    <a:pt x="3390" y="2717"/>
                  </a:moveTo>
                  <a:lnTo>
                    <a:pt x="2717" y="2184"/>
                  </a:lnTo>
                  <a:lnTo>
                    <a:pt x="3390" y="2717"/>
                  </a:lnTo>
                  <a:close/>
                </a:path>
                <a:path w="10795" h="8255">
                  <a:moveTo>
                    <a:pt x="10795" y="8077"/>
                  </a:moveTo>
                  <a:lnTo>
                    <a:pt x="9499" y="7162"/>
                  </a:lnTo>
                  <a:lnTo>
                    <a:pt x="10795" y="8077"/>
                  </a:lnTo>
                  <a:close/>
                </a:path>
              </a:pathLst>
            </a:custGeom>
            <a:solidFill>
              <a:srgbClr val="2A6D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715">
              <a:extLst>
                <a:ext uri="{FF2B5EF4-FFF2-40B4-BE49-F238E27FC236}">
                  <a16:creationId xmlns:a16="http://schemas.microsoft.com/office/drawing/2014/main" id="{99D535AA-C1E4-71C3-A8F3-C12D0D178C0D}"/>
                </a:ext>
              </a:extLst>
            </p:cNvPr>
            <p:cNvSpPr/>
            <p:nvPr/>
          </p:nvSpPr>
          <p:spPr>
            <a:xfrm>
              <a:off x="6866674" y="290537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723" y="1549"/>
                  </a:lnTo>
                  <a:lnTo>
                    <a:pt x="0" y="3136"/>
                  </a:lnTo>
                  <a:lnTo>
                    <a:pt x="736" y="1549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3C73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716">
              <a:extLst>
                <a:ext uri="{FF2B5EF4-FFF2-40B4-BE49-F238E27FC236}">
                  <a16:creationId xmlns:a16="http://schemas.microsoft.com/office/drawing/2014/main" id="{54990D69-498D-135B-144C-DFBD8BA04371}"/>
                </a:ext>
              </a:extLst>
            </p:cNvPr>
            <p:cNvSpPr/>
            <p:nvPr/>
          </p:nvSpPr>
          <p:spPr>
            <a:xfrm>
              <a:off x="6852344" y="288781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5" y="0"/>
                  </a:moveTo>
                  <a:lnTo>
                    <a:pt x="318" y="406"/>
                  </a:lnTo>
                  <a:lnTo>
                    <a:pt x="0" y="652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155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717">
              <a:extLst>
                <a:ext uri="{FF2B5EF4-FFF2-40B4-BE49-F238E27FC236}">
                  <a16:creationId xmlns:a16="http://schemas.microsoft.com/office/drawing/2014/main" id="{73B636AA-2F12-AD95-44BA-5D7A140E25F5}"/>
                </a:ext>
              </a:extLst>
            </p:cNvPr>
            <p:cNvSpPr/>
            <p:nvPr/>
          </p:nvSpPr>
          <p:spPr>
            <a:xfrm>
              <a:off x="6854334" y="2818571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39" y="939"/>
                  </a:moveTo>
                  <a:lnTo>
                    <a:pt x="38" y="1155"/>
                  </a:lnTo>
                  <a:lnTo>
                    <a:pt x="0" y="2070"/>
                  </a:lnTo>
                  <a:lnTo>
                    <a:pt x="203" y="2540"/>
                  </a:lnTo>
                  <a:lnTo>
                    <a:pt x="12" y="2070"/>
                  </a:lnTo>
                  <a:lnTo>
                    <a:pt x="139" y="939"/>
                  </a:lnTo>
                  <a:close/>
                </a:path>
                <a:path w="1904" h="2539">
                  <a:moveTo>
                    <a:pt x="730" y="260"/>
                  </a:moveTo>
                  <a:lnTo>
                    <a:pt x="512" y="330"/>
                  </a:lnTo>
                  <a:lnTo>
                    <a:pt x="139" y="939"/>
                  </a:lnTo>
                  <a:lnTo>
                    <a:pt x="520" y="330"/>
                  </a:lnTo>
                  <a:lnTo>
                    <a:pt x="730" y="260"/>
                  </a:lnTo>
                  <a:close/>
                </a:path>
                <a:path w="1904" h="2539">
                  <a:moveTo>
                    <a:pt x="1828" y="0"/>
                  </a:moveTo>
                  <a:lnTo>
                    <a:pt x="1130" y="127"/>
                  </a:lnTo>
                  <a:lnTo>
                    <a:pt x="730" y="260"/>
                  </a:lnTo>
                  <a:lnTo>
                    <a:pt x="1341" y="101"/>
                  </a:lnTo>
                  <a:lnTo>
                    <a:pt x="1828" y="0"/>
                  </a:lnTo>
                  <a:close/>
                </a:path>
              </a:pathLst>
            </a:custGeom>
            <a:solidFill>
              <a:srgbClr val="066C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4" name="object 718">
              <a:extLst>
                <a:ext uri="{FF2B5EF4-FFF2-40B4-BE49-F238E27FC236}">
                  <a16:creationId xmlns:a16="http://schemas.microsoft.com/office/drawing/2014/main" id="{7CDB357A-96D9-C59C-74CA-C100111AEBC6}"/>
                </a:ext>
              </a:extLst>
            </p:cNvPr>
            <p:cNvPicPr/>
            <p:nvPr/>
          </p:nvPicPr>
          <p:blipFill>
            <a:blip r:embed="rId469" cstate="print"/>
            <a:stretch>
              <a:fillRect/>
            </a:stretch>
          </p:blipFill>
          <p:spPr>
            <a:xfrm>
              <a:off x="6952735" y="2187275"/>
              <a:ext cx="67266" cy="133518"/>
            </a:xfrm>
            <a:prstGeom prst="rect">
              <a:avLst/>
            </a:prstGeom>
          </p:spPr>
        </p:pic>
        <p:pic>
          <p:nvPicPr>
            <p:cNvPr id="725" name="object 719">
              <a:extLst>
                <a:ext uri="{FF2B5EF4-FFF2-40B4-BE49-F238E27FC236}">
                  <a16:creationId xmlns:a16="http://schemas.microsoft.com/office/drawing/2014/main" id="{83C58271-8F29-D337-9AE6-28D5769FD0FE}"/>
                </a:ext>
              </a:extLst>
            </p:cNvPr>
            <p:cNvPicPr/>
            <p:nvPr/>
          </p:nvPicPr>
          <p:blipFill>
            <a:blip r:embed="rId470" cstate="print"/>
            <a:stretch>
              <a:fillRect/>
            </a:stretch>
          </p:blipFill>
          <p:spPr>
            <a:xfrm>
              <a:off x="6841782" y="2629649"/>
              <a:ext cx="119451" cy="401704"/>
            </a:xfrm>
            <a:prstGeom prst="rect">
              <a:avLst/>
            </a:prstGeom>
          </p:spPr>
        </p:pic>
        <p:pic>
          <p:nvPicPr>
            <p:cNvPr id="726" name="object 720">
              <a:extLst>
                <a:ext uri="{FF2B5EF4-FFF2-40B4-BE49-F238E27FC236}">
                  <a16:creationId xmlns:a16="http://schemas.microsoft.com/office/drawing/2014/main" id="{6DCAF879-CF0A-ABCE-90E6-26189922963C}"/>
                </a:ext>
              </a:extLst>
            </p:cNvPr>
            <p:cNvPicPr/>
            <p:nvPr/>
          </p:nvPicPr>
          <p:blipFill>
            <a:blip r:embed="rId471" cstate="print"/>
            <a:stretch>
              <a:fillRect/>
            </a:stretch>
          </p:blipFill>
          <p:spPr>
            <a:xfrm>
              <a:off x="6968848" y="4336551"/>
              <a:ext cx="51153" cy="118784"/>
            </a:xfrm>
            <a:prstGeom prst="rect">
              <a:avLst/>
            </a:prstGeom>
          </p:spPr>
        </p:pic>
        <p:pic>
          <p:nvPicPr>
            <p:cNvPr id="727" name="object 721">
              <a:extLst>
                <a:ext uri="{FF2B5EF4-FFF2-40B4-BE49-F238E27FC236}">
                  <a16:creationId xmlns:a16="http://schemas.microsoft.com/office/drawing/2014/main" id="{7702B78D-EFBF-F79C-1EFC-E57B38A96233}"/>
                </a:ext>
              </a:extLst>
            </p:cNvPr>
            <p:cNvPicPr/>
            <p:nvPr/>
          </p:nvPicPr>
          <p:blipFill>
            <a:blip r:embed="rId472" cstate="print"/>
            <a:stretch>
              <a:fillRect/>
            </a:stretch>
          </p:blipFill>
          <p:spPr>
            <a:xfrm>
              <a:off x="6879753" y="3321617"/>
              <a:ext cx="140247" cy="262853"/>
            </a:xfrm>
            <a:prstGeom prst="rect">
              <a:avLst/>
            </a:prstGeom>
          </p:spPr>
        </p:pic>
        <p:pic>
          <p:nvPicPr>
            <p:cNvPr id="728" name="object 722">
              <a:extLst>
                <a:ext uri="{FF2B5EF4-FFF2-40B4-BE49-F238E27FC236}">
                  <a16:creationId xmlns:a16="http://schemas.microsoft.com/office/drawing/2014/main" id="{A19D9D2A-FB8E-0787-348A-7522F3455CBE}"/>
                </a:ext>
              </a:extLst>
            </p:cNvPr>
            <p:cNvPicPr/>
            <p:nvPr/>
          </p:nvPicPr>
          <p:blipFill>
            <a:blip r:embed="rId473" cstate="print"/>
            <a:stretch>
              <a:fillRect/>
            </a:stretch>
          </p:blipFill>
          <p:spPr>
            <a:xfrm>
              <a:off x="3961503" y="3994839"/>
              <a:ext cx="101112" cy="247085"/>
            </a:xfrm>
            <a:prstGeom prst="rect">
              <a:avLst/>
            </a:prstGeom>
          </p:spPr>
        </p:pic>
        <p:pic>
          <p:nvPicPr>
            <p:cNvPr id="729" name="object 723">
              <a:extLst>
                <a:ext uri="{FF2B5EF4-FFF2-40B4-BE49-F238E27FC236}">
                  <a16:creationId xmlns:a16="http://schemas.microsoft.com/office/drawing/2014/main" id="{A0F8CE1A-8BEE-0CD4-976C-7ECFC93535BA}"/>
                </a:ext>
              </a:extLst>
            </p:cNvPr>
            <p:cNvPicPr/>
            <p:nvPr/>
          </p:nvPicPr>
          <p:blipFill>
            <a:blip r:embed="rId474" cstate="print"/>
            <a:stretch>
              <a:fillRect/>
            </a:stretch>
          </p:blipFill>
          <p:spPr>
            <a:xfrm>
              <a:off x="3960012" y="2763336"/>
              <a:ext cx="83573" cy="132082"/>
            </a:xfrm>
            <a:prstGeom prst="rect">
              <a:avLst/>
            </a:prstGeom>
          </p:spPr>
        </p:pic>
        <p:pic>
          <p:nvPicPr>
            <p:cNvPr id="730" name="object 724">
              <a:extLst>
                <a:ext uri="{FF2B5EF4-FFF2-40B4-BE49-F238E27FC236}">
                  <a16:creationId xmlns:a16="http://schemas.microsoft.com/office/drawing/2014/main" id="{E2D75F12-03B3-ECC9-29FF-47BF94FE0A56}"/>
                </a:ext>
              </a:extLst>
            </p:cNvPr>
            <p:cNvPicPr/>
            <p:nvPr/>
          </p:nvPicPr>
          <p:blipFill>
            <a:blip r:embed="rId475" cstate="print"/>
            <a:stretch>
              <a:fillRect/>
            </a:stretch>
          </p:blipFill>
          <p:spPr>
            <a:xfrm>
              <a:off x="3960012" y="2359320"/>
              <a:ext cx="117693" cy="222399"/>
            </a:xfrm>
            <a:prstGeom prst="rect">
              <a:avLst/>
            </a:prstGeom>
          </p:spPr>
        </p:pic>
        <p:pic>
          <p:nvPicPr>
            <p:cNvPr id="731" name="object 725">
              <a:extLst>
                <a:ext uri="{FF2B5EF4-FFF2-40B4-BE49-F238E27FC236}">
                  <a16:creationId xmlns:a16="http://schemas.microsoft.com/office/drawing/2014/main" id="{C64762D5-C224-7BB0-B3B5-D470191E18C0}"/>
                </a:ext>
              </a:extLst>
            </p:cNvPr>
            <p:cNvPicPr/>
            <p:nvPr/>
          </p:nvPicPr>
          <p:blipFill>
            <a:blip r:embed="rId476" cstate="print"/>
            <a:stretch>
              <a:fillRect/>
            </a:stretch>
          </p:blipFill>
          <p:spPr>
            <a:xfrm>
              <a:off x="3966319" y="5297152"/>
              <a:ext cx="95376" cy="130035"/>
            </a:xfrm>
            <a:prstGeom prst="rect">
              <a:avLst/>
            </a:prstGeom>
          </p:spPr>
        </p:pic>
        <p:pic>
          <p:nvPicPr>
            <p:cNvPr id="732" name="object 726">
              <a:extLst>
                <a:ext uri="{FF2B5EF4-FFF2-40B4-BE49-F238E27FC236}">
                  <a16:creationId xmlns:a16="http://schemas.microsoft.com/office/drawing/2014/main" id="{C007FB52-08C1-5BF6-5B5C-1C8047BE9F70}"/>
                </a:ext>
              </a:extLst>
            </p:cNvPr>
            <p:cNvPicPr/>
            <p:nvPr/>
          </p:nvPicPr>
          <p:blipFill>
            <a:blip r:embed="rId477" cstate="print"/>
            <a:stretch>
              <a:fillRect/>
            </a:stretch>
          </p:blipFill>
          <p:spPr>
            <a:xfrm>
              <a:off x="3960012" y="4483264"/>
              <a:ext cx="89527" cy="128305"/>
            </a:xfrm>
            <a:prstGeom prst="rect">
              <a:avLst/>
            </a:prstGeom>
          </p:spPr>
        </p:pic>
        <p:pic>
          <p:nvPicPr>
            <p:cNvPr id="733" name="object 727">
              <a:extLst>
                <a:ext uri="{FF2B5EF4-FFF2-40B4-BE49-F238E27FC236}">
                  <a16:creationId xmlns:a16="http://schemas.microsoft.com/office/drawing/2014/main" id="{F03822EA-F54B-3803-6D6D-CC7FE1BC97BF}"/>
                </a:ext>
              </a:extLst>
            </p:cNvPr>
            <p:cNvPicPr/>
            <p:nvPr/>
          </p:nvPicPr>
          <p:blipFill>
            <a:blip r:embed="rId478" cstate="print"/>
            <a:stretch>
              <a:fillRect/>
            </a:stretch>
          </p:blipFill>
          <p:spPr>
            <a:xfrm>
              <a:off x="6958927" y="5667641"/>
              <a:ext cx="61073" cy="128270"/>
            </a:xfrm>
            <a:prstGeom prst="rect">
              <a:avLst/>
            </a:prstGeom>
          </p:spPr>
        </p:pic>
        <p:sp>
          <p:nvSpPr>
            <p:cNvPr id="734" name="object 728">
              <a:extLst>
                <a:ext uri="{FF2B5EF4-FFF2-40B4-BE49-F238E27FC236}">
                  <a16:creationId xmlns:a16="http://schemas.microsoft.com/office/drawing/2014/main" id="{D562CB5D-77AC-03CD-2ABD-8457ECF980B7}"/>
                </a:ext>
              </a:extLst>
            </p:cNvPr>
            <p:cNvSpPr/>
            <p:nvPr/>
          </p:nvSpPr>
          <p:spPr>
            <a:xfrm>
              <a:off x="6775291" y="2851647"/>
              <a:ext cx="227965" cy="241300"/>
            </a:xfrm>
            <a:custGeom>
              <a:avLst/>
              <a:gdLst/>
              <a:ahLst/>
              <a:cxnLst/>
              <a:rect l="l" t="t" r="r" b="b"/>
              <a:pathLst>
                <a:path w="227965" h="241300">
                  <a:moveTo>
                    <a:pt x="227634" y="240842"/>
                  </a:moveTo>
                  <a:lnTo>
                    <a:pt x="212076" y="180486"/>
                  </a:lnTo>
                  <a:lnTo>
                    <a:pt x="183178" y="135280"/>
                  </a:lnTo>
                  <a:lnTo>
                    <a:pt x="119599" y="82644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5EAE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5" name="object 729">
              <a:extLst>
                <a:ext uri="{FF2B5EF4-FFF2-40B4-BE49-F238E27FC236}">
                  <a16:creationId xmlns:a16="http://schemas.microsoft.com/office/drawing/2014/main" id="{E9673580-F09A-FFD1-2E51-44555B03C6A2}"/>
                </a:ext>
              </a:extLst>
            </p:cNvPr>
            <p:cNvSpPr/>
            <p:nvPr/>
          </p:nvSpPr>
          <p:spPr>
            <a:xfrm>
              <a:off x="6816843" y="2842983"/>
              <a:ext cx="173990" cy="255904"/>
            </a:xfrm>
            <a:custGeom>
              <a:avLst/>
              <a:gdLst/>
              <a:ahLst/>
              <a:cxnLst/>
              <a:rect l="l" t="t" r="r" b="b"/>
              <a:pathLst>
                <a:path w="173990" h="255905">
                  <a:moveTo>
                    <a:pt x="173735" y="255777"/>
                  </a:moveTo>
                  <a:lnTo>
                    <a:pt x="152719" y="167392"/>
                  </a:lnTo>
                  <a:lnTo>
                    <a:pt x="127615" y="111286"/>
                  </a:lnTo>
                  <a:lnTo>
                    <a:pt x="82138" y="63482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91BD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6" name="object 730">
              <a:extLst>
                <a:ext uri="{FF2B5EF4-FFF2-40B4-BE49-F238E27FC236}">
                  <a16:creationId xmlns:a16="http://schemas.microsoft.com/office/drawing/2014/main" id="{793D90F3-EED8-19A1-44C2-1FE944C23613}"/>
                </a:ext>
              </a:extLst>
            </p:cNvPr>
            <p:cNvSpPr/>
            <p:nvPr/>
          </p:nvSpPr>
          <p:spPr>
            <a:xfrm>
              <a:off x="6887745" y="2840082"/>
              <a:ext cx="125095" cy="276860"/>
            </a:xfrm>
            <a:custGeom>
              <a:avLst/>
              <a:gdLst/>
              <a:ahLst/>
              <a:cxnLst/>
              <a:rect l="l" t="t" r="r" b="b"/>
              <a:pathLst>
                <a:path w="125095" h="276860">
                  <a:moveTo>
                    <a:pt x="124764" y="276682"/>
                  </a:moveTo>
                  <a:lnTo>
                    <a:pt x="108842" y="182762"/>
                  </a:lnTo>
                  <a:lnTo>
                    <a:pt x="90538" y="122634"/>
                  </a:lnTo>
                  <a:lnTo>
                    <a:pt x="58156" y="70359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91BD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7" name="object 731">
              <a:extLst>
                <a:ext uri="{FF2B5EF4-FFF2-40B4-BE49-F238E27FC236}">
                  <a16:creationId xmlns:a16="http://schemas.microsoft.com/office/drawing/2014/main" id="{2087A93F-E19C-C973-F14B-C246C84456DD}"/>
                </a:ext>
              </a:extLst>
            </p:cNvPr>
            <p:cNvPicPr/>
            <p:nvPr/>
          </p:nvPicPr>
          <p:blipFill>
            <a:blip r:embed="rId479" cstate="print"/>
            <a:stretch>
              <a:fillRect/>
            </a:stretch>
          </p:blipFill>
          <p:spPr>
            <a:xfrm>
              <a:off x="6768166" y="2908620"/>
              <a:ext cx="251371" cy="228394"/>
            </a:xfrm>
            <a:prstGeom prst="rect">
              <a:avLst/>
            </a:prstGeom>
          </p:spPr>
        </p:pic>
        <p:sp>
          <p:nvSpPr>
            <p:cNvPr id="738" name="object 732">
              <a:extLst>
                <a:ext uri="{FF2B5EF4-FFF2-40B4-BE49-F238E27FC236}">
                  <a16:creationId xmlns:a16="http://schemas.microsoft.com/office/drawing/2014/main" id="{F0A45B48-9052-C80C-3C67-C875C57EC87B}"/>
                </a:ext>
              </a:extLst>
            </p:cNvPr>
            <p:cNvSpPr/>
            <p:nvPr/>
          </p:nvSpPr>
          <p:spPr>
            <a:xfrm>
              <a:off x="6751418" y="2947932"/>
              <a:ext cx="268605" cy="173355"/>
            </a:xfrm>
            <a:custGeom>
              <a:avLst/>
              <a:gdLst/>
              <a:ahLst/>
              <a:cxnLst/>
              <a:rect l="l" t="t" r="r" b="b"/>
              <a:pathLst>
                <a:path w="268604" h="173355">
                  <a:moveTo>
                    <a:pt x="268582" y="173238"/>
                  </a:moveTo>
                  <a:lnTo>
                    <a:pt x="189452" y="110962"/>
                  </a:lnTo>
                  <a:lnTo>
                    <a:pt x="133543" y="70934"/>
                  </a:lnTo>
                  <a:lnTo>
                    <a:pt x="78897" y="39447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5EAE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9" name="object 733">
              <a:extLst>
                <a:ext uri="{FF2B5EF4-FFF2-40B4-BE49-F238E27FC236}">
                  <a16:creationId xmlns:a16="http://schemas.microsoft.com/office/drawing/2014/main" id="{8B1BBAE0-1B79-483C-0E0F-4FA7D1CF4A03}"/>
                </a:ext>
              </a:extLst>
            </p:cNvPr>
            <p:cNvPicPr/>
            <p:nvPr/>
          </p:nvPicPr>
          <p:blipFill>
            <a:blip r:embed="rId480" cstate="print"/>
            <a:stretch>
              <a:fillRect/>
            </a:stretch>
          </p:blipFill>
          <p:spPr>
            <a:xfrm>
              <a:off x="6781113" y="2433491"/>
              <a:ext cx="245764" cy="222437"/>
            </a:xfrm>
            <a:prstGeom prst="rect">
              <a:avLst/>
            </a:prstGeom>
          </p:spPr>
        </p:pic>
        <p:sp>
          <p:nvSpPr>
            <p:cNvPr id="740" name="object 734">
              <a:extLst>
                <a:ext uri="{FF2B5EF4-FFF2-40B4-BE49-F238E27FC236}">
                  <a16:creationId xmlns:a16="http://schemas.microsoft.com/office/drawing/2014/main" id="{A1A1C4E2-CA3B-1EDE-EBEB-E5D4A3042F69}"/>
                </a:ext>
              </a:extLst>
            </p:cNvPr>
            <p:cNvSpPr/>
            <p:nvPr/>
          </p:nvSpPr>
          <p:spPr>
            <a:xfrm>
              <a:off x="6767413" y="2516237"/>
              <a:ext cx="252729" cy="135255"/>
            </a:xfrm>
            <a:custGeom>
              <a:avLst/>
              <a:gdLst/>
              <a:ahLst/>
              <a:cxnLst/>
              <a:rect l="l" t="t" r="r" b="b"/>
              <a:pathLst>
                <a:path w="252729" h="135255">
                  <a:moveTo>
                    <a:pt x="252587" y="135113"/>
                  </a:moveTo>
                  <a:lnTo>
                    <a:pt x="216182" y="103071"/>
                  </a:lnTo>
                  <a:lnTo>
                    <a:pt x="165866" y="67870"/>
                  </a:lnTo>
                  <a:lnTo>
                    <a:pt x="102547" y="38481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91BD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735">
              <a:extLst>
                <a:ext uri="{FF2B5EF4-FFF2-40B4-BE49-F238E27FC236}">
                  <a16:creationId xmlns:a16="http://schemas.microsoft.com/office/drawing/2014/main" id="{973687BF-EFB2-B8AE-F1FB-4936F1E99A4E}"/>
                </a:ext>
              </a:extLst>
            </p:cNvPr>
            <p:cNvSpPr/>
            <p:nvPr/>
          </p:nvSpPr>
          <p:spPr>
            <a:xfrm>
              <a:off x="6759501" y="2543266"/>
              <a:ext cx="260985" cy="115570"/>
            </a:xfrm>
            <a:custGeom>
              <a:avLst/>
              <a:gdLst/>
              <a:ahLst/>
              <a:cxnLst/>
              <a:rect l="l" t="t" r="r" b="b"/>
              <a:pathLst>
                <a:path w="260984" h="115569">
                  <a:moveTo>
                    <a:pt x="260499" y="115424"/>
                  </a:moveTo>
                  <a:lnTo>
                    <a:pt x="212656" y="71716"/>
                  </a:lnTo>
                  <a:lnTo>
                    <a:pt x="160843" y="37147"/>
                  </a:lnTo>
                  <a:lnTo>
                    <a:pt x="98722" y="17418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5EAE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2" name="object 736">
              <a:extLst>
                <a:ext uri="{FF2B5EF4-FFF2-40B4-BE49-F238E27FC236}">
                  <a16:creationId xmlns:a16="http://schemas.microsoft.com/office/drawing/2014/main" id="{FFDDAADF-56A9-192D-5456-AC2DA7FEF28B}"/>
                </a:ext>
              </a:extLst>
            </p:cNvPr>
            <p:cNvPicPr/>
            <p:nvPr/>
          </p:nvPicPr>
          <p:blipFill>
            <a:blip r:embed="rId481" cstate="print"/>
            <a:stretch>
              <a:fillRect/>
            </a:stretch>
          </p:blipFill>
          <p:spPr>
            <a:xfrm>
              <a:off x="6767446" y="2190811"/>
              <a:ext cx="232163" cy="249817"/>
            </a:xfrm>
            <a:prstGeom prst="rect">
              <a:avLst/>
            </a:prstGeom>
          </p:spPr>
        </p:pic>
        <p:sp>
          <p:nvSpPr>
            <p:cNvPr id="743" name="object 737">
              <a:extLst>
                <a:ext uri="{FF2B5EF4-FFF2-40B4-BE49-F238E27FC236}">
                  <a16:creationId xmlns:a16="http://schemas.microsoft.com/office/drawing/2014/main" id="{7F1B0AF6-11B5-1AF3-93E8-9FA5D294BB92}"/>
                </a:ext>
              </a:extLst>
            </p:cNvPr>
            <p:cNvSpPr/>
            <p:nvPr/>
          </p:nvSpPr>
          <p:spPr>
            <a:xfrm>
              <a:off x="6673874" y="2294753"/>
              <a:ext cx="297815" cy="133350"/>
            </a:xfrm>
            <a:custGeom>
              <a:avLst/>
              <a:gdLst/>
              <a:ahLst/>
              <a:cxnLst/>
              <a:rect l="l" t="t" r="r" b="b"/>
              <a:pathLst>
                <a:path w="297815" h="133350">
                  <a:moveTo>
                    <a:pt x="297548" y="133134"/>
                  </a:moveTo>
                  <a:lnTo>
                    <a:pt x="220990" y="66460"/>
                  </a:lnTo>
                  <a:lnTo>
                    <a:pt x="164476" y="30367"/>
                  </a:lnTo>
                  <a:lnTo>
                    <a:pt x="100111" y="12374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5EAE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738">
              <a:extLst>
                <a:ext uri="{FF2B5EF4-FFF2-40B4-BE49-F238E27FC236}">
                  <a16:creationId xmlns:a16="http://schemas.microsoft.com/office/drawing/2014/main" id="{F66E667A-0EAA-24CD-106F-FE0DA398C520}"/>
                </a:ext>
              </a:extLst>
            </p:cNvPr>
            <p:cNvSpPr/>
            <p:nvPr/>
          </p:nvSpPr>
          <p:spPr>
            <a:xfrm>
              <a:off x="6816698" y="2145885"/>
              <a:ext cx="164465" cy="252095"/>
            </a:xfrm>
            <a:custGeom>
              <a:avLst/>
              <a:gdLst/>
              <a:ahLst/>
              <a:cxnLst/>
              <a:rect l="l" t="t" r="r" b="b"/>
              <a:pathLst>
                <a:path w="164465" h="252094">
                  <a:moveTo>
                    <a:pt x="164172" y="251485"/>
                  </a:moveTo>
                  <a:lnTo>
                    <a:pt x="125067" y="172067"/>
                  </a:lnTo>
                  <a:lnTo>
                    <a:pt x="94930" y="119399"/>
                  </a:lnTo>
                  <a:lnTo>
                    <a:pt x="58372" y="69901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91BD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5" name="object 739">
              <a:extLst>
                <a:ext uri="{FF2B5EF4-FFF2-40B4-BE49-F238E27FC236}">
                  <a16:creationId xmlns:a16="http://schemas.microsoft.com/office/drawing/2014/main" id="{D9F5013D-DE59-0037-849E-227D818D7372}"/>
                </a:ext>
              </a:extLst>
            </p:cNvPr>
            <p:cNvPicPr/>
            <p:nvPr/>
          </p:nvPicPr>
          <p:blipFill>
            <a:blip r:embed="rId482" cstate="print"/>
            <a:stretch>
              <a:fillRect/>
            </a:stretch>
          </p:blipFill>
          <p:spPr>
            <a:xfrm>
              <a:off x="6747401" y="2175572"/>
              <a:ext cx="247983" cy="257689"/>
            </a:xfrm>
            <a:prstGeom prst="rect">
              <a:avLst/>
            </a:prstGeom>
          </p:spPr>
        </p:pic>
        <p:sp>
          <p:nvSpPr>
            <p:cNvPr id="746" name="object 740">
              <a:extLst>
                <a:ext uri="{FF2B5EF4-FFF2-40B4-BE49-F238E27FC236}">
                  <a16:creationId xmlns:a16="http://schemas.microsoft.com/office/drawing/2014/main" id="{2F7BB5B4-8801-B91F-437C-9E163B5D336E}"/>
                </a:ext>
              </a:extLst>
            </p:cNvPr>
            <p:cNvSpPr/>
            <p:nvPr/>
          </p:nvSpPr>
          <p:spPr>
            <a:xfrm>
              <a:off x="6766753" y="2058854"/>
              <a:ext cx="253365" cy="79375"/>
            </a:xfrm>
            <a:custGeom>
              <a:avLst/>
              <a:gdLst/>
              <a:ahLst/>
              <a:cxnLst/>
              <a:rect l="l" t="t" r="r" b="b"/>
              <a:pathLst>
                <a:path w="253365" h="79375">
                  <a:moveTo>
                    <a:pt x="253248" y="79010"/>
                  </a:moveTo>
                  <a:lnTo>
                    <a:pt x="225287" y="55815"/>
                  </a:lnTo>
                  <a:lnTo>
                    <a:pt x="173794" y="26754"/>
                  </a:lnTo>
                  <a:lnTo>
                    <a:pt x="107741" y="11553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91BD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7" name="object 741">
              <a:extLst>
                <a:ext uri="{FF2B5EF4-FFF2-40B4-BE49-F238E27FC236}">
                  <a16:creationId xmlns:a16="http://schemas.microsoft.com/office/drawing/2014/main" id="{8D5CB3F9-7187-EF67-5810-3B9AFEBEC0A0}"/>
                </a:ext>
              </a:extLst>
            </p:cNvPr>
            <p:cNvPicPr/>
            <p:nvPr/>
          </p:nvPicPr>
          <p:blipFill>
            <a:blip r:embed="rId483" cstate="print"/>
            <a:stretch>
              <a:fillRect/>
            </a:stretch>
          </p:blipFill>
          <p:spPr>
            <a:xfrm>
              <a:off x="6792436" y="1964863"/>
              <a:ext cx="234442" cy="186751"/>
            </a:xfrm>
            <a:prstGeom prst="rect">
              <a:avLst/>
            </a:prstGeom>
          </p:spPr>
        </p:pic>
        <p:sp>
          <p:nvSpPr>
            <p:cNvPr id="748" name="object 742">
              <a:extLst>
                <a:ext uri="{FF2B5EF4-FFF2-40B4-BE49-F238E27FC236}">
                  <a16:creationId xmlns:a16="http://schemas.microsoft.com/office/drawing/2014/main" id="{60A6D460-54FE-F7D7-CC2F-6807B43DFA70}"/>
                </a:ext>
              </a:extLst>
            </p:cNvPr>
            <p:cNvSpPr/>
            <p:nvPr/>
          </p:nvSpPr>
          <p:spPr>
            <a:xfrm>
              <a:off x="6738098" y="2079054"/>
              <a:ext cx="281940" cy="73025"/>
            </a:xfrm>
            <a:custGeom>
              <a:avLst/>
              <a:gdLst/>
              <a:ahLst/>
              <a:cxnLst/>
              <a:rect l="l" t="t" r="r" b="b"/>
              <a:pathLst>
                <a:path w="281940" h="73025">
                  <a:moveTo>
                    <a:pt x="281901" y="72880"/>
                  </a:moveTo>
                  <a:lnTo>
                    <a:pt x="238870" y="30713"/>
                  </a:lnTo>
                  <a:lnTo>
                    <a:pt x="187939" y="3389"/>
                  </a:lnTo>
                  <a:lnTo>
                    <a:pt x="117641" y="0"/>
                  </a:lnTo>
                  <a:lnTo>
                    <a:pt x="0" y="13456"/>
                  </a:lnTo>
                </a:path>
              </a:pathLst>
            </a:custGeom>
            <a:ln w="13754">
              <a:solidFill>
                <a:srgbClr val="5EAE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9" name="object 743">
              <a:extLst>
                <a:ext uri="{FF2B5EF4-FFF2-40B4-BE49-F238E27FC236}">
                  <a16:creationId xmlns:a16="http://schemas.microsoft.com/office/drawing/2014/main" id="{BC94FD88-DCEF-5093-88F2-627A3ADA11AD}"/>
                </a:ext>
              </a:extLst>
            </p:cNvPr>
            <p:cNvPicPr/>
            <p:nvPr/>
          </p:nvPicPr>
          <p:blipFill>
            <a:blip r:embed="rId484" cstate="print"/>
            <a:stretch>
              <a:fillRect/>
            </a:stretch>
          </p:blipFill>
          <p:spPr>
            <a:xfrm>
              <a:off x="6822059" y="1960693"/>
              <a:ext cx="204819" cy="170489"/>
            </a:xfrm>
            <a:prstGeom prst="rect">
              <a:avLst/>
            </a:prstGeom>
          </p:spPr>
        </p:pic>
        <p:sp>
          <p:nvSpPr>
            <p:cNvPr id="750" name="object 744">
              <a:extLst>
                <a:ext uri="{FF2B5EF4-FFF2-40B4-BE49-F238E27FC236}">
                  <a16:creationId xmlns:a16="http://schemas.microsoft.com/office/drawing/2014/main" id="{C385F6CC-9F12-8D08-6281-3EAB2BFD6483}"/>
                </a:ext>
              </a:extLst>
            </p:cNvPr>
            <p:cNvSpPr/>
            <p:nvPr/>
          </p:nvSpPr>
          <p:spPr>
            <a:xfrm>
              <a:off x="6735644" y="2713351"/>
              <a:ext cx="276860" cy="138430"/>
            </a:xfrm>
            <a:custGeom>
              <a:avLst/>
              <a:gdLst/>
              <a:ahLst/>
              <a:cxnLst/>
              <a:rect l="l" t="t" r="r" b="b"/>
              <a:pathLst>
                <a:path w="276859" h="138430">
                  <a:moveTo>
                    <a:pt x="276720" y="137896"/>
                  </a:moveTo>
                  <a:lnTo>
                    <a:pt x="218418" y="78499"/>
                  </a:lnTo>
                  <a:lnTo>
                    <a:pt x="170159" y="44335"/>
                  </a:lnTo>
                  <a:lnTo>
                    <a:pt x="106000" y="22478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91BD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745">
              <a:extLst>
                <a:ext uri="{FF2B5EF4-FFF2-40B4-BE49-F238E27FC236}">
                  <a16:creationId xmlns:a16="http://schemas.microsoft.com/office/drawing/2014/main" id="{FB8FDFAE-37C6-69AC-5FC0-D3DD201CCC26}"/>
                </a:ext>
              </a:extLst>
            </p:cNvPr>
            <p:cNvSpPr/>
            <p:nvPr/>
          </p:nvSpPr>
          <p:spPr>
            <a:xfrm>
              <a:off x="6772175" y="2760666"/>
              <a:ext cx="245110" cy="80010"/>
            </a:xfrm>
            <a:custGeom>
              <a:avLst/>
              <a:gdLst/>
              <a:ahLst/>
              <a:cxnLst/>
              <a:rect l="l" t="t" r="r" b="b"/>
              <a:pathLst>
                <a:path w="245109" h="80010">
                  <a:moveTo>
                    <a:pt x="244995" y="79400"/>
                  </a:moveTo>
                  <a:lnTo>
                    <a:pt x="183167" y="35025"/>
                  </a:lnTo>
                  <a:lnTo>
                    <a:pt x="137037" y="11963"/>
                  </a:lnTo>
                  <a:lnTo>
                    <a:pt x="83638" y="2769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5EAE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746">
              <a:extLst>
                <a:ext uri="{FF2B5EF4-FFF2-40B4-BE49-F238E27FC236}">
                  <a16:creationId xmlns:a16="http://schemas.microsoft.com/office/drawing/2014/main" id="{2C874C69-88E8-7C34-DCB1-94E887DC0438}"/>
                </a:ext>
              </a:extLst>
            </p:cNvPr>
            <p:cNvSpPr/>
            <p:nvPr/>
          </p:nvSpPr>
          <p:spPr>
            <a:xfrm>
              <a:off x="6871987" y="2624407"/>
              <a:ext cx="148590" cy="185420"/>
            </a:xfrm>
            <a:custGeom>
              <a:avLst/>
              <a:gdLst/>
              <a:ahLst/>
              <a:cxnLst/>
              <a:rect l="l" t="t" r="r" b="b"/>
              <a:pathLst>
                <a:path w="148590" h="185419">
                  <a:moveTo>
                    <a:pt x="148013" y="185068"/>
                  </a:moveTo>
                  <a:lnTo>
                    <a:pt x="129987" y="133718"/>
                  </a:lnTo>
                  <a:lnTo>
                    <a:pt x="105419" y="88374"/>
                  </a:lnTo>
                  <a:lnTo>
                    <a:pt x="66940" y="50224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5EAE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747">
              <a:extLst>
                <a:ext uri="{FF2B5EF4-FFF2-40B4-BE49-F238E27FC236}">
                  <a16:creationId xmlns:a16="http://schemas.microsoft.com/office/drawing/2014/main" id="{931D0A48-EBA0-97DF-A015-5BDB7C9B024F}"/>
                </a:ext>
              </a:extLst>
            </p:cNvPr>
            <p:cNvSpPr/>
            <p:nvPr/>
          </p:nvSpPr>
          <p:spPr>
            <a:xfrm>
              <a:off x="6753998" y="2647929"/>
              <a:ext cx="249554" cy="168275"/>
            </a:xfrm>
            <a:custGeom>
              <a:avLst/>
              <a:gdLst/>
              <a:ahLst/>
              <a:cxnLst/>
              <a:rect l="l" t="t" r="r" b="b"/>
              <a:pathLst>
                <a:path w="249554" h="168275">
                  <a:moveTo>
                    <a:pt x="249123" y="167728"/>
                  </a:moveTo>
                  <a:lnTo>
                    <a:pt x="182187" y="109801"/>
                  </a:lnTo>
                  <a:lnTo>
                    <a:pt x="133924" y="73020"/>
                  </a:lnTo>
                  <a:lnTo>
                    <a:pt x="80980" y="41661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91BD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748">
              <a:extLst>
                <a:ext uri="{FF2B5EF4-FFF2-40B4-BE49-F238E27FC236}">
                  <a16:creationId xmlns:a16="http://schemas.microsoft.com/office/drawing/2014/main" id="{A4D0BF81-EEDB-5EC1-5938-D711A9BDCC06}"/>
                </a:ext>
              </a:extLst>
            </p:cNvPr>
            <p:cNvSpPr/>
            <p:nvPr/>
          </p:nvSpPr>
          <p:spPr>
            <a:xfrm>
              <a:off x="6747135" y="2788682"/>
              <a:ext cx="273050" cy="56515"/>
            </a:xfrm>
            <a:custGeom>
              <a:avLst/>
              <a:gdLst/>
              <a:ahLst/>
              <a:cxnLst/>
              <a:rect l="l" t="t" r="r" b="b"/>
              <a:pathLst>
                <a:path w="273050" h="56514">
                  <a:moveTo>
                    <a:pt x="272865" y="56511"/>
                  </a:moveTo>
                  <a:lnTo>
                    <a:pt x="182699" y="22015"/>
                  </a:lnTo>
                  <a:lnTo>
                    <a:pt x="123023" y="4522"/>
                  </a:lnTo>
                  <a:lnTo>
                    <a:pt x="70736" y="0"/>
                  </a:lnTo>
                  <a:lnTo>
                    <a:pt x="0" y="3368"/>
                  </a:lnTo>
                </a:path>
              </a:pathLst>
            </a:custGeom>
            <a:ln w="13754">
              <a:solidFill>
                <a:srgbClr val="91BD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749">
              <a:extLst>
                <a:ext uri="{FF2B5EF4-FFF2-40B4-BE49-F238E27FC236}">
                  <a16:creationId xmlns:a16="http://schemas.microsoft.com/office/drawing/2014/main" id="{8D37CFA5-A635-0D8D-36AA-7687A94ED0EF}"/>
                </a:ext>
              </a:extLst>
            </p:cNvPr>
            <p:cNvSpPr/>
            <p:nvPr/>
          </p:nvSpPr>
          <p:spPr>
            <a:xfrm>
              <a:off x="6689933" y="2677880"/>
              <a:ext cx="306070" cy="139700"/>
            </a:xfrm>
            <a:custGeom>
              <a:avLst/>
              <a:gdLst/>
              <a:ahLst/>
              <a:cxnLst/>
              <a:rect l="l" t="t" r="r" b="b"/>
              <a:pathLst>
                <a:path w="306070" h="139700">
                  <a:moveTo>
                    <a:pt x="305879" y="139217"/>
                  </a:moveTo>
                  <a:lnTo>
                    <a:pt x="245957" y="76648"/>
                  </a:lnTo>
                  <a:lnTo>
                    <a:pt x="194121" y="41290"/>
                  </a:lnTo>
                  <a:lnTo>
                    <a:pt x="121693" y="20091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5EAE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750">
              <a:extLst>
                <a:ext uri="{FF2B5EF4-FFF2-40B4-BE49-F238E27FC236}">
                  <a16:creationId xmlns:a16="http://schemas.microsoft.com/office/drawing/2014/main" id="{70F5B7FF-72AE-A246-5086-DD931C0E26E7}"/>
                </a:ext>
              </a:extLst>
            </p:cNvPr>
            <p:cNvSpPr/>
            <p:nvPr/>
          </p:nvSpPr>
          <p:spPr>
            <a:xfrm>
              <a:off x="6838372" y="2651959"/>
              <a:ext cx="182245" cy="179705"/>
            </a:xfrm>
            <a:custGeom>
              <a:avLst/>
              <a:gdLst/>
              <a:ahLst/>
              <a:cxnLst/>
              <a:rect l="l" t="t" r="r" b="b"/>
              <a:pathLst>
                <a:path w="182245" h="179705">
                  <a:moveTo>
                    <a:pt x="181629" y="179229"/>
                  </a:moveTo>
                  <a:lnTo>
                    <a:pt x="162511" y="142549"/>
                  </a:lnTo>
                  <a:lnTo>
                    <a:pt x="136021" y="109356"/>
                  </a:lnTo>
                  <a:lnTo>
                    <a:pt x="87612" y="67604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91BD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751">
              <a:extLst>
                <a:ext uri="{FF2B5EF4-FFF2-40B4-BE49-F238E27FC236}">
                  <a16:creationId xmlns:a16="http://schemas.microsoft.com/office/drawing/2014/main" id="{50E9AB0E-09EA-99A4-44C2-5ADA2BAB433E}"/>
                </a:ext>
              </a:extLst>
            </p:cNvPr>
            <p:cNvSpPr/>
            <p:nvPr/>
          </p:nvSpPr>
          <p:spPr>
            <a:xfrm>
              <a:off x="6746600" y="1800745"/>
              <a:ext cx="273685" cy="137795"/>
            </a:xfrm>
            <a:custGeom>
              <a:avLst/>
              <a:gdLst/>
              <a:ahLst/>
              <a:cxnLst/>
              <a:rect l="l" t="t" r="r" b="b"/>
              <a:pathLst>
                <a:path w="273684" h="137794">
                  <a:moveTo>
                    <a:pt x="273400" y="137204"/>
                  </a:moveTo>
                  <a:lnTo>
                    <a:pt x="217902" y="79924"/>
                  </a:lnTo>
                  <a:lnTo>
                    <a:pt x="169865" y="45446"/>
                  </a:lnTo>
                  <a:lnTo>
                    <a:pt x="105850" y="23171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91BD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752">
              <a:extLst>
                <a:ext uri="{FF2B5EF4-FFF2-40B4-BE49-F238E27FC236}">
                  <a16:creationId xmlns:a16="http://schemas.microsoft.com/office/drawing/2014/main" id="{60A65CD9-9C7E-E184-CF3A-2A22FA93B670}"/>
                </a:ext>
              </a:extLst>
            </p:cNvPr>
            <p:cNvSpPr/>
            <p:nvPr/>
          </p:nvSpPr>
          <p:spPr>
            <a:xfrm>
              <a:off x="6736227" y="1837004"/>
              <a:ext cx="283845" cy="88265"/>
            </a:xfrm>
            <a:custGeom>
              <a:avLst/>
              <a:gdLst/>
              <a:ahLst/>
              <a:cxnLst/>
              <a:rect l="l" t="t" r="r" b="b"/>
              <a:pathLst>
                <a:path w="283845" h="88264">
                  <a:moveTo>
                    <a:pt x="283773" y="88059"/>
                  </a:moveTo>
                  <a:lnTo>
                    <a:pt x="202598" y="40985"/>
                  </a:lnTo>
                  <a:lnTo>
                    <a:pt x="142787" y="14270"/>
                  </a:lnTo>
                  <a:lnTo>
                    <a:pt x="84350" y="3492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91BD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9" name="object 753">
              <a:extLst>
                <a:ext uri="{FF2B5EF4-FFF2-40B4-BE49-F238E27FC236}">
                  <a16:creationId xmlns:a16="http://schemas.microsoft.com/office/drawing/2014/main" id="{9118DB81-FC3B-E3AE-D4EE-F46F4FA349AF}"/>
                </a:ext>
              </a:extLst>
            </p:cNvPr>
            <p:cNvPicPr/>
            <p:nvPr/>
          </p:nvPicPr>
          <p:blipFill>
            <a:blip r:embed="rId485" cstate="print"/>
            <a:stretch>
              <a:fillRect/>
            </a:stretch>
          </p:blipFill>
          <p:spPr>
            <a:xfrm>
              <a:off x="6779417" y="1753698"/>
              <a:ext cx="240868" cy="184232"/>
            </a:xfrm>
            <a:prstGeom prst="rect">
              <a:avLst/>
            </a:prstGeom>
          </p:spPr>
        </p:pic>
        <p:sp>
          <p:nvSpPr>
            <p:cNvPr id="760" name="object 754">
              <a:extLst>
                <a:ext uri="{FF2B5EF4-FFF2-40B4-BE49-F238E27FC236}">
                  <a16:creationId xmlns:a16="http://schemas.microsoft.com/office/drawing/2014/main" id="{82924316-899F-1F04-2173-06C158A6424B}"/>
                </a:ext>
              </a:extLst>
            </p:cNvPr>
            <p:cNvSpPr/>
            <p:nvPr/>
          </p:nvSpPr>
          <p:spPr>
            <a:xfrm>
              <a:off x="6694000" y="1861854"/>
              <a:ext cx="321310" cy="50165"/>
            </a:xfrm>
            <a:custGeom>
              <a:avLst/>
              <a:gdLst/>
              <a:ahLst/>
              <a:cxnLst/>
              <a:rect l="l" t="t" r="r" b="b"/>
              <a:pathLst>
                <a:path w="321309" h="50164">
                  <a:moveTo>
                    <a:pt x="321119" y="49797"/>
                  </a:moveTo>
                  <a:lnTo>
                    <a:pt x="201923" y="18991"/>
                  </a:lnTo>
                  <a:lnTo>
                    <a:pt x="128741" y="3853"/>
                  </a:lnTo>
                  <a:lnTo>
                    <a:pt x="71468" y="0"/>
                  </a:lnTo>
                  <a:lnTo>
                    <a:pt x="0" y="3048"/>
                  </a:lnTo>
                </a:path>
              </a:pathLst>
            </a:custGeom>
            <a:ln w="13754">
              <a:solidFill>
                <a:srgbClr val="5EAE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1" name="object 755">
              <a:extLst>
                <a:ext uri="{FF2B5EF4-FFF2-40B4-BE49-F238E27FC236}">
                  <a16:creationId xmlns:a16="http://schemas.microsoft.com/office/drawing/2014/main" id="{E81A5928-319B-E416-171E-8079D00FC827}"/>
                </a:ext>
              </a:extLst>
            </p:cNvPr>
            <p:cNvSpPr/>
            <p:nvPr/>
          </p:nvSpPr>
          <p:spPr>
            <a:xfrm>
              <a:off x="6849733" y="1740020"/>
              <a:ext cx="170815" cy="163195"/>
            </a:xfrm>
            <a:custGeom>
              <a:avLst/>
              <a:gdLst/>
              <a:ahLst/>
              <a:cxnLst/>
              <a:rect l="l" t="t" r="r" b="b"/>
              <a:pathLst>
                <a:path w="170815" h="163194">
                  <a:moveTo>
                    <a:pt x="170267" y="163086"/>
                  </a:moveTo>
                  <a:lnTo>
                    <a:pt x="158910" y="139772"/>
                  </a:lnTo>
                  <a:lnTo>
                    <a:pt x="134510" y="109104"/>
                  </a:lnTo>
                  <a:lnTo>
                    <a:pt x="87066" y="68031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91BD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2" name="object 756">
              <a:extLst>
                <a:ext uri="{FF2B5EF4-FFF2-40B4-BE49-F238E27FC236}">
                  <a16:creationId xmlns:a16="http://schemas.microsoft.com/office/drawing/2014/main" id="{A441924E-C8FD-E75A-7698-FB63EA495F2F}"/>
                </a:ext>
              </a:extLst>
            </p:cNvPr>
            <p:cNvSpPr/>
            <p:nvPr/>
          </p:nvSpPr>
          <p:spPr>
            <a:xfrm>
              <a:off x="6724248" y="1764170"/>
              <a:ext cx="295910" cy="149860"/>
            </a:xfrm>
            <a:custGeom>
              <a:avLst/>
              <a:gdLst/>
              <a:ahLst/>
              <a:cxnLst/>
              <a:rect l="l" t="t" r="r" b="b"/>
              <a:pathLst>
                <a:path w="295909" h="149860">
                  <a:moveTo>
                    <a:pt x="295752" y="149399"/>
                  </a:moveTo>
                  <a:lnTo>
                    <a:pt x="229534" y="87050"/>
                  </a:lnTo>
                  <a:lnTo>
                    <a:pt x="173312" y="47558"/>
                  </a:lnTo>
                  <a:lnTo>
                    <a:pt x="106281" y="23435"/>
                  </a:lnTo>
                  <a:lnTo>
                    <a:pt x="0" y="0"/>
                  </a:lnTo>
                </a:path>
              </a:pathLst>
            </a:custGeom>
            <a:ln w="13754">
              <a:solidFill>
                <a:srgbClr val="5EAE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3" name="object 757">
              <a:extLst>
                <a:ext uri="{FF2B5EF4-FFF2-40B4-BE49-F238E27FC236}">
                  <a16:creationId xmlns:a16="http://schemas.microsoft.com/office/drawing/2014/main" id="{F20093FC-B743-7482-1372-45FA47C18FAA}"/>
                </a:ext>
              </a:extLst>
            </p:cNvPr>
            <p:cNvPicPr/>
            <p:nvPr/>
          </p:nvPicPr>
          <p:blipFill>
            <a:blip r:embed="rId486" cstate="print"/>
            <a:stretch>
              <a:fillRect/>
            </a:stretch>
          </p:blipFill>
          <p:spPr>
            <a:xfrm>
              <a:off x="6832497" y="6805295"/>
              <a:ext cx="137312" cy="175685"/>
            </a:xfrm>
            <a:prstGeom prst="rect">
              <a:avLst/>
            </a:prstGeom>
          </p:spPr>
        </p:pic>
        <p:pic>
          <p:nvPicPr>
            <p:cNvPr id="764" name="object 758">
              <a:extLst>
                <a:ext uri="{FF2B5EF4-FFF2-40B4-BE49-F238E27FC236}">
                  <a16:creationId xmlns:a16="http://schemas.microsoft.com/office/drawing/2014/main" id="{EF4969F0-8937-C6BB-EEBC-9E4ABBC8D6CB}"/>
                </a:ext>
              </a:extLst>
            </p:cNvPr>
            <p:cNvPicPr/>
            <p:nvPr/>
          </p:nvPicPr>
          <p:blipFill>
            <a:blip r:embed="rId487" cstate="print"/>
            <a:stretch>
              <a:fillRect/>
            </a:stretch>
          </p:blipFill>
          <p:spPr>
            <a:xfrm>
              <a:off x="6928197" y="1699883"/>
              <a:ext cx="88912" cy="83126"/>
            </a:xfrm>
            <a:prstGeom prst="rect">
              <a:avLst/>
            </a:prstGeom>
          </p:spPr>
        </p:pic>
        <p:pic>
          <p:nvPicPr>
            <p:cNvPr id="765" name="object 759">
              <a:extLst>
                <a:ext uri="{FF2B5EF4-FFF2-40B4-BE49-F238E27FC236}">
                  <a16:creationId xmlns:a16="http://schemas.microsoft.com/office/drawing/2014/main" id="{1AF2F14A-EE1F-1A87-BE72-28D0EB87E688}"/>
                </a:ext>
              </a:extLst>
            </p:cNvPr>
            <p:cNvPicPr/>
            <p:nvPr/>
          </p:nvPicPr>
          <p:blipFill>
            <a:blip r:embed="rId488" cstate="print"/>
            <a:stretch>
              <a:fillRect/>
            </a:stretch>
          </p:blipFill>
          <p:spPr>
            <a:xfrm>
              <a:off x="4171236" y="1152004"/>
              <a:ext cx="70885" cy="48452"/>
            </a:xfrm>
            <a:prstGeom prst="rect">
              <a:avLst/>
            </a:prstGeom>
          </p:spPr>
        </p:pic>
        <p:pic>
          <p:nvPicPr>
            <p:cNvPr id="766" name="object 760">
              <a:extLst>
                <a:ext uri="{FF2B5EF4-FFF2-40B4-BE49-F238E27FC236}">
                  <a16:creationId xmlns:a16="http://schemas.microsoft.com/office/drawing/2014/main" id="{15D36301-7710-D804-18D7-85D5F6FDCEBE}"/>
                </a:ext>
              </a:extLst>
            </p:cNvPr>
            <p:cNvPicPr/>
            <p:nvPr/>
          </p:nvPicPr>
          <p:blipFill>
            <a:blip r:embed="rId489" cstate="print"/>
            <a:stretch>
              <a:fillRect/>
            </a:stretch>
          </p:blipFill>
          <p:spPr>
            <a:xfrm>
              <a:off x="6328580" y="1330593"/>
              <a:ext cx="247998" cy="326710"/>
            </a:xfrm>
            <a:prstGeom prst="rect">
              <a:avLst/>
            </a:prstGeom>
          </p:spPr>
        </p:pic>
        <p:pic>
          <p:nvPicPr>
            <p:cNvPr id="767" name="object 761">
              <a:extLst>
                <a:ext uri="{FF2B5EF4-FFF2-40B4-BE49-F238E27FC236}">
                  <a16:creationId xmlns:a16="http://schemas.microsoft.com/office/drawing/2014/main" id="{569A4A75-F0DC-BC1B-2A45-E6B89157988A}"/>
                </a:ext>
              </a:extLst>
            </p:cNvPr>
            <p:cNvPicPr/>
            <p:nvPr/>
          </p:nvPicPr>
          <p:blipFill>
            <a:blip r:embed="rId490" cstate="print"/>
            <a:stretch>
              <a:fillRect/>
            </a:stretch>
          </p:blipFill>
          <p:spPr>
            <a:xfrm>
              <a:off x="5496218" y="1771439"/>
              <a:ext cx="205739" cy="114699"/>
            </a:xfrm>
            <a:prstGeom prst="rect">
              <a:avLst/>
            </a:prstGeom>
          </p:spPr>
        </p:pic>
        <p:pic>
          <p:nvPicPr>
            <p:cNvPr id="768" name="object 762">
              <a:extLst>
                <a:ext uri="{FF2B5EF4-FFF2-40B4-BE49-F238E27FC236}">
                  <a16:creationId xmlns:a16="http://schemas.microsoft.com/office/drawing/2014/main" id="{12021C69-E31B-B5B5-772D-99235B6EA854}"/>
                </a:ext>
              </a:extLst>
            </p:cNvPr>
            <p:cNvPicPr/>
            <p:nvPr/>
          </p:nvPicPr>
          <p:blipFill>
            <a:blip r:embed="rId491" cstate="print"/>
            <a:stretch>
              <a:fillRect/>
            </a:stretch>
          </p:blipFill>
          <p:spPr>
            <a:xfrm>
              <a:off x="6030780" y="1762261"/>
              <a:ext cx="212598" cy="133453"/>
            </a:xfrm>
            <a:prstGeom prst="rect">
              <a:avLst/>
            </a:prstGeom>
          </p:spPr>
        </p:pic>
        <p:sp>
          <p:nvSpPr>
            <p:cNvPr id="769" name="object 763">
              <a:extLst>
                <a:ext uri="{FF2B5EF4-FFF2-40B4-BE49-F238E27FC236}">
                  <a16:creationId xmlns:a16="http://schemas.microsoft.com/office/drawing/2014/main" id="{C641C507-9F04-5550-46F1-F49A42CE8637}"/>
                </a:ext>
              </a:extLst>
            </p:cNvPr>
            <p:cNvSpPr/>
            <p:nvPr/>
          </p:nvSpPr>
          <p:spPr>
            <a:xfrm>
              <a:off x="5346991" y="1308340"/>
              <a:ext cx="182245" cy="276225"/>
            </a:xfrm>
            <a:custGeom>
              <a:avLst/>
              <a:gdLst/>
              <a:ahLst/>
              <a:cxnLst/>
              <a:rect l="l" t="t" r="r" b="b"/>
              <a:pathLst>
                <a:path w="182245" h="276225">
                  <a:moveTo>
                    <a:pt x="4508" y="0"/>
                  </a:moveTo>
                  <a:lnTo>
                    <a:pt x="0" y="8067"/>
                  </a:lnTo>
                  <a:lnTo>
                    <a:pt x="365" y="22666"/>
                  </a:lnTo>
                  <a:lnTo>
                    <a:pt x="6612" y="41108"/>
                  </a:lnTo>
                  <a:lnTo>
                    <a:pt x="19748" y="60705"/>
                  </a:lnTo>
                  <a:lnTo>
                    <a:pt x="30448" y="71707"/>
                  </a:lnTo>
                  <a:lnTo>
                    <a:pt x="54487" y="93340"/>
                  </a:lnTo>
                  <a:lnTo>
                    <a:pt x="65608" y="103949"/>
                  </a:lnTo>
                  <a:lnTo>
                    <a:pt x="91554" y="135562"/>
                  </a:lnTo>
                  <a:lnTo>
                    <a:pt x="97581" y="161850"/>
                  </a:lnTo>
                  <a:lnTo>
                    <a:pt x="97017" y="175129"/>
                  </a:lnTo>
                  <a:lnTo>
                    <a:pt x="87474" y="216052"/>
                  </a:lnTo>
                  <a:lnTo>
                    <a:pt x="68440" y="266979"/>
                  </a:lnTo>
                  <a:lnTo>
                    <a:pt x="68605" y="271183"/>
                  </a:lnTo>
                  <a:lnTo>
                    <a:pt x="75708" y="275701"/>
                  </a:lnTo>
                  <a:lnTo>
                    <a:pt x="91470" y="273780"/>
                  </a:lnTo>
                  <a:lnTo>
                    <a:pt x="108659" y="268354"/>
                  </a:lnTo>
                  <a:lnTo>
                    <a:pt x="143990" y="237082"/>
                  </a:lnTo>
                  <a:lnTo>
                    <a:pt x="167716" y="187988"/>
                  </a:lnTo>
                  <a:lnTo>
                    <a:pt x="179857" y="147294"/>
                  </a:lnTo>
                  <a:lnTo>
                    <a:pt x="181939" y="131052"/>
                  </a:lnTo>
                  <a:lnTo>
                    <a:pt x="181745" y="122925"/>
                  </a:lnTo>
                  <a:lnTo>
                    <a:pt x="164590" y="88649"/>
                  </a:lnTo>
                  <a:lnTo>
                    <a:pt x="125004" y="55525"/>
                  </a:lnTo>
                  <a:lnTo>
                    <a:pt x="90449" y="32778"/>
                  </a:lnTo>
                  <a:lnTo>
                    <a:pt x="40068" y="11655"/>
                  </a:lnTo>
                  <a:lnTo>
                    <a:pt x="15172" y="3339"/>
                  </a:lnTo>
                  <a:lnTo>
                    <a:pt x="4508" y="0"/>
                  </a:lnTo>
                  <a:close/>
                </a:path>
              </a:pathLst>
            </a:custGeom>
            <a:solidFill>
              <a:srgbClr val="166F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0" name="object 764">
              <a:extLst>
                <a:ext uri="{FF2B5EF4-FFF2-40B4-BE49-F238E27FC236}">
                  <a16:creationId xmlns:a16="http://schemas.microsoft.com/office/drawing/2014/main" id="{4C7D3CF8-02A6-D58D-A9AA-AB3AA709F2BB}"/>
                </a:ext>
              </a:extLst>
            </p:cNvPr>
            <p:cNvSpPr/>
            <p:nvPr/>
          </p:nvSpPr>
          <p:spPr>
            <a:xfrm>
              <a:off x="5455678" y="1395979"/>
              <a:ext cx="687705" cy="835025"/>
            </a:xfrm>
            <a:custGeom>
              <a:avLst/>
              <a:gdLst/>
              <a:ahLst/>
              <a:cxnLst/>
              <a:rect l="l" t="t" r="r" b="b"/>
              <a:pathLst>
                <a:path w="687704" h="835025">
                  <a:moveTo>
                    <a:pt x="135363" y="0"/>
                  </a:moveTo>
                  <a:lnTo>
                    <a:pt x="80626" y="2608"/>
                  </a:lnTo>
                  <a:lnTo>
                    <a:pt x="33595" y="9282"/>
                  </a:lnTo>
                  <a:lnTo>
                    <a:pt x="3608" y="21271"/>
                  </a:lnTo>
                  <a:lnTo>
                    <a:pt x="0" y="39823"/>
                  </a:lnTo>
                  <a:lnTo>
                    <a:pt x="19399" y="54369"/>
                  </a:lnTo>
                  <a:lnTo>
                    <a:pt x="51990" y="66339"/>
                  </a:lnTo>
                  <a:lnTo>
                    <a:pt x="86567" y="75869"/>
                  </a:lnTo>
                  <a:lnTo>
                    <a:pt x="111925" y="83092"/>
                  </a:lnTo>
                  <a:lnTo>
                    <a:pt x="152035" y="105009"/>
                  </a:lnTo>
                  <a:lnTo>
                    <a:pt x="181242" y="136211"/>
                  </a:lnTo>
                  <a:lnTo>
                    <a:pt x="201001" y="174498"/>
                  </a:lnTo>
                  <a:lnTo>
                    <a:pt x="212763" y="217669"/>
                  </a:lnTo>
                  <a:lnTo>
                    <a:pt x="217984" y="263523"/>
                  </a:lnTo>
                  <a:lnTo>
                    <a:pt x="218118" y="309860"/>
                  </a:lnTo>
                  <a:lnTo>
                    <a:pt x="214617" y="354478"/>
                  </a:lnTo>
                  <a:lnTo>
                    <a:pt x="205602" y="405715"/>
                  </a:lnTo>
                  <a:lnTo>
                    <a:pt x="192436" y="449374"/>
                  </a:lnTo>
                  <a:lnTo>
                    <a:pt x="160557" y="533333"/>
                  </a:lnTo>
                  <a:lnTo>
                    <a:pt x="145300" y="583320"/>
                  </a:lnTo>
                  <a:lnTo>
                    <a:pt x="136518" y="627138"/>
                  </a:lnTo>
                  <a:lnTo>
                    <a:pt x="132795" y="677122"/>
                  </a:lnTo>
                  <a:lnTo>
                    <a:pt x="138433" y="726334"/>
                  </a:lnTo>
                  <a:lnTo>
                    <a:pt x="157734" y="767838"/>
                  </a:lnTo>
                  <a:lnTo>
                    <a:pt x="192787" y="798608"/>
                  </a:lnTo>
                  <a:lnTo>
                    <a:pt x="237962" y="818774"/>
                  </a:lnTo>
                  <a:lnTo>
                    <a:pt x="289172" y="830235"/>
                  </a:lnTo>
                  <a:lnTo>
                    <a:pt x="342334" y="834885"/>
                  </a:lnTo>
                  <a:lnTo>
                    <a:pt x="393363" y="834620"/>
                  </a:lnTo>
                  <a:lnTo>
                    <a:pt x="438175" y="831338"/>
                  </a:lnTo>
                  <a:lnTo>
                    <a:pt x="481693" y="824159"/>
                  </a:lnTo>
                  <a:lnTo>
                    <a:pt x="524765" y="811321"/>
                  </a:lnTo>
                  <a:lnTo>
                    <a:pt x="565692" y="792500"/>
                  </a:lnTo>
                  <a:lnTo>
                    <a:pt x="602774" y="767369"/>
                  </a:lnTo>
                  <a:lnTo>
                    <a:pt x="634314" y="735605"/>
                  </a:lnTo>
                  <a:lnTo>
                    <a:pt x="659881" y="696370"/>
                  </a:lnTo>
                  <a:lnTo>
                    <a:pt x="676602" y="654730"/>
                  </a:lnTo>
                  <a:lnTo>
                    <a:pt x="685388" y="611359"/>
                  </a:lnTo>
                  <a:lnTo>
                    <a:pt x="687149" y="566930"/>
                  </a:lnTo>
                  <a:lnTo>
                    <a:pt x="682796" y="522115"/>
                  </a:lnTo>
                  <a:lnTo>
                    <a:pt x="673240" y="477587"/>
                  </a:lnTo>
                  <a:lnTo>
                    <a:pt x="659392" y="434019"/>
                  </a:lnTo>
                  <a:lnTo>
                    <a:pt x="642162" y="392083"/>
                  </a:lnTo>
                  <a:lnTo>
                    <a:pt x="621943" y="351026"/>
                  </a:lnTo>
                  <a:lnTo>
                    <a:pt x="599700" y="310972"/>
                  </a:lnTo>
                  <a:lnTo>
                    <a:pt x="576182" y="271597"/>
                  </a:lnTo>
                  <a:lnTo>
                    <a:pt x="528307" y="193595"/>
                  </a:lnTo>
                  <a:lnTo>
                    <a:pt x="499454" y="151961"/>
                  </a:lnTo>
                  <a:lnTo>
                    <a:pt x="466198" y="115218"/>
                  </a:lnTo>
                  <a:lnTo>
                    <a:pt x="429070" y="83344"/>
                  </a:lnTo>
                  <a:lnTo>
                    <a:pt x="388602" y="56315"/>
                  </a:lnTo>
                  <a:lnTo>
                    <a:pt x="345323" y="34109"/>
                  </a:lnTo>
                  <a:lnTo>
                    <a:pt x="299767" y="16702"/>
                  </a:lnTo>
                  <a:lnTo>
                    <a:pt x="252463" y="4073"/>
                  </a:lnTo>
                  <a:lnTo>
                    <a:pt x="188472" y="207"/>
                  </a:lnTo>
                  <a:lnTo>
                    <a:pt x="135363" y="0"/>
                  </a:lnTo>
                  <a:close/>
                </a:path>
              </a:pathLst>
            </a:custGeom>
            <a:solidFill>
              <a:srgbClr val="1A8A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1" name="object 765">
              <a:extLst>
                <a:ext uri="{FF2B5EF4-FFF2-40B4-BE49-F238E27FC236}">
                  <a16:creationId xmlns:a16="http://schemas.microsoft.com/office/drawing/2014/main" id="{DE1F7805-A840-B7D0-E7E2-240EFDE8E06F}"/>
                </a:ext>
              </a:extLst>
            </p:cNvPr>
            <p:cNvSpPr/>
            <p:nvPr/>
          </p:nvSpPr>
          <p:spPr>
            <a:xfrm>
              <a:off x="5588480" y="2017658"/>
              <a:ext cx="551180" cy="217804"/>
            </a:xfrm>
            <a:custGeom>
              <a:avLst/>
              <a:gdLst/>
              <a:ahLst/>
              <a:cxnLst/>
              <a:rect l="l" t="t" r="r" b="b"/>
              <a:pathLst>
                <a:path w="551179" h="217805">
                  <a:moveTo>
                    <a:pt x="551176" y="0"/>
                  </a:moveTo>
                  <a:lnTo>
                    <a:pt x="521731" y="37327"/>
                  </a:lnTo>
                  <a:lnTo>
                    <a:pt x="488408" y="71034"/>
                  </a:lnTo>
                  <a:lnTo>
                    <a:pt x="446756" y="101853"/>
                  </a:lnTo>
                  <a:lnTo>
                    <a:pt x="400311" y="124726"/>
                  </a:lnTo>
                  <a:lnTo>
                    <a:pt x="347861" y="141617"/>
                  </a:lnTo>
                  <a:lnTo>
                    <a:pt x="302642" y="150190"/>
                  </a:lnTo>
                  <a:lnTo>
                    <a:pt x="241740" y="150737"/>
                  </a:lnTo>
                  <a:lnTo>
                    <a:pt x="221539" y="150351"/>
                  </a:lnTo>
                  <a:lnTo>
                    <a:pt x="174257" y="143906"/>
                  </a:lnTo>
                  <a:lnTo>
                    <a:pt x="119241" y="128581"/>
                  </a:lnTo>
                  <a:lnTo>
                    <a:pt x="83308" y="115392"/>
                  </a:lnTo>
                  <a:lnTo>
                    <a:pt x="49726" y="93441"/>
                  </a:lnTo>
                  <a:lnTo>
                    <a:pt x="8389" y="33980"/>
                  </a:lnTo>
                  <a:lnTo>
                    <a:pt x="1621" y="22567"/>
                  </a:lnTo>
                  <a:lnTo>
                    <a:pt x="0" y="56047"/>
                  </a:lnTo>
                  <a:lnTo>
                    <a:pt x="10396" y="119863"/>
                  </a:lnTo>
                  <a:lnTo>
                    <a:pt x="60071" y="177320"/>
                  </a:lnTo>
                  <a:lnTo>
                    <a:pt x="105473" y="198453"/>
                  </a:lnTo>
                  <a:lnTo>
                    <a:pt x="156980" y="211169"/>
                  </a:lnTo>
                  <a:lnTo>
                    <a:pt x="210439" y="217073"/>
                  </a:lnTo>
                  <a:lnTo>
                    <a:pt x="261696" y="217772"/>
                  </a:lnTo>
                  <a:lnTo>
                    <a:pt x="306599" y="214871"/>
                  </a:lnTo>
                  <a:lnTo>
                    <a:pt x="349989" y="207150"/>
                  </a:lnTo>
                  <a:lnTo>
                    <a:pt x="392756" y="193021"/>
                  </a:lnTo>
                  <a:lnTo>
                    <a:pt x="433320" y="172656"/>
                  </a:lnTo>
                  <a:lnTo>
                    <a:pt x="470101" y="146230"/>
                  </a:lnTo>
                  <a:lnTo>
                    <a:pt x="501519" y="113919"/>
                  </a:lnTo>
                  <a:lnTo>
                    <a:pt x="534467" y="59016"/>
                  </a:lnTo>
                  <a:lnTo>
                    <a:pt x="544701" y="29912"/>
                  </a:lnTo>
                  <a:lnTo>
                    <a:pt x="551176" y="0"/>
                  </a:lnTo>
                  <a:close/>
                </a:path>
              </a:pathLst>
            </a:custGeom>
            <a:solidFill>
              <a:srgbClr val="63B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2" name="object 766">
              <a:extLst>
                <a:ext uri="{FF2B5EF4-FFF2-40B4-BE49-F238E27FC236}">
                  <a16:creationId xmlns:a16="http://schemas.microsoft.com/office/drawing/2014/main" id="{7609A4EC-AB26-84CD-95BD-2AE55B5AC9D5}"/>
                </a:ext>
              </a:extLst>
            </p:cNvPr>
            <p:cNvSpPr/>
            <p:nvPr/>
          </p:nvSpPr>
          <p:spPr>
            <a:xfrm>
              <a:off x="5659183" y="1357654"/>
              <a:ext cx="363855" cy="791845"/>
            </a:xfrm>
            <a:custGeom>
              <a:avLst/>
              <a:gdLst/>
              <a:ahLst/>
              <a:cxnLst/>
              <a:rect l="l" t="t" r="r" b="b"/>
              <a:pathLst>
                <a:path w="363854" h="791844">
                  <a:moveTo>
                    <a:pt x="50393" y="754672"/>
                  </a:moveTo>
                  <a:lnTo>
                    <a:pt x="47320" y="744994"/>
                  </a:lnTo>
                  <a:lnTo>
                    <a:pt x="40881" y="737133"/>
                  </a:lnTo>
                  <a:lnTo>
                    <a:pt x="31686" y="732218"/>
                  </a:lnTo>
                  <a:lnTo>
                    <a:pt x="21666" y="731431"/>
                  </a:lnTo>
                  <a:lnTo>
                    <a:pt x="12814" y="734758"/>
                  </a:lnTo>
                  <a:lnTo>
                    <a:pt x="5791" y="741438"/>
                  </a:lnTo>
                  <a:lnTo>
                    <a:pt x="1257" y="750735"/>
                  </a:lnTo>
                  <a:lnTo>
                    <a:pt x="0" y="760984"/>
                  </a:lnTo>
                  <a:lnTo>
                    <a:pt x="2260" y="770343"/>
                  </a:lnTo>
                  <a:lnTo>
                    <a:pt x="7886" y="777875"/>
                  </a:lnTo>
                  <a:lnTo>
                    <a:pt x="16713" y="782650"/>
                  </a:lnTo>
                  <a:lnTo>
                    <a:pt x="27089" y="783577"/>
                  </a:lnTo>
                  <a:lnTo>
                    <a:pt x="36753" y="780580"/>
                  </a:lnTo>
                  <a:lnTo>
                    <a:pt x="44589" y="774230"/>
                  </a:lnTo>
                  <a:lnTo>
                    <a:pt x="49504" y="765060"/>
                  </a:lnTo>
                  <a:lnTo>
                    <a:pt x="50393" y="754672"/>
                  </a:lnTo>
                  <a:close/>
                </a:path>
                <a:path w="363854" h="791844">
                  <a:moveTo>
                    <a:pt x="150037" y="76936"/>
                  </a:moveTo>
                  <a:lnTo>
                    <a:pt x="134162" y="40627"/>
                  </a:lnTo>
                  <a:lnTo>
                    <a:pt x="101104" y="13004"/>
                  </a:lnTo>
                  <a:lnTo>
                    <a:pt x="60617" y="165"/>
                  </a:lnTo>
                  <a:lnTo>
                    <a:pt x="57391" y="0"/>
                  </a:lnTo>
                  <a:lnTo>
                    <a:pt x="54610" y="1612"/>
                  </a:lnTo>
                  <a:lnTo>
                    <a:pt x="53822" y="3175"/>
                  </a:lnTo>
                  <a:lnTo>
                    <a:pt x="50507" y="12369"/>
                  </a:lnTo>
                  <a:lnTo>
                    <a:pt x="48933" y="20358"/>
                  </a:lnTo>
                  <a:lnTo>
                    <a:pt x="48475" y="28486"/>
                  </a:lnTo>
                  <a:lnTo>
                    <a:pt x="49149" y="36601"/>
                  </a:lnTo>
                  <a:lnTo>
                    <a:pt x="63258" y="72885"/>
                  </a:lnTo>
                  <a:lnTo>
                    <a:pt x="98882" y="79273"/>
                  </a:lnTo>
                  <a:lnTo>
                    <a:pt x="110858" y="80670"/>
                  </a:lnTo>
                  <a:lnTo>
                    <a:pt x="119900" y="82372"/>
                  </a:lnTo>
                  <a:lnTo>
                    <a:pt x="128854" y="84569"/>
                  </a:lnTo>
                  <a:lnTo>
                    <a:pt x="146545" y="89789"/>
                  </a:lnTo>
                  <a:lnTo>
                    <a:pt x="149047" y="83578"/>
                  </a:lnTo>
                  <a:lnTo>
                    <a:pt x="150037" y="76936"/>
                  </a:lnTo>
                  <a:close/>
                </a:path>
                <a:path w="363854" h="791844">
                  <a:moveTo>
                    <a:pt x="297713" y="177025"/>
                  </a:moveTo>
                  <a:lnTo>
                    <a:pt x="288937" y="126466"/>
                  </a:lnTo>
                  <a:lnTo>
                    <a:pt x="265861" y="80822"/>
                  </a:lnTo>
                  <a:lnTo>
                    <a:pt x="230873" y="46418"/>
                  </a:lnTo>
                  <a:lnTo>
                    <a:pt x="204609" y="35483"/>
                  </a:lnTo>
                  <a:lnTo>
                    <a:pt x="198272" y="37350"/>
                  </a:lnTo>
                  <a:lnTo>
                    <a:pt x="182537" y="86487"/>
                  </a:lnTo>
                  <a:lnTo>
                    <a:pt x="178219" y="133718"/>
                  </a:lnTo>
                  <a:lnTo>
                    <a:pt x="180009" y="137528"/>
                  </a:lnTo>
                  <a:lnTo>
                    <a:pt x="202501" y="151206"/>
                  </a:lnTo>
                  <a:lnTo>
                    <a:pt x="220281" y="163334"/>
                  </a:lnTo>
                  <a:lnTo>
                    <a:pt x="237439" y="176326"/>
                  </a:lnTo>
                  <a:lnTo>
                    <a:pt x="253949" y="190157"/>
                  </a:lnTo>
                  <a:lnTo>
                    <a:pt x="263753" y="198729"/>
                  </a:lnTo>
                  <a:lnTo>
                    <a:pt x="275882" y="207327"/>
                  </a:lnTo>
                  <a:lnTo>
                    <a:pt x="287299" y="210413"/>
                  </a:lnTo>
                  <a:lnTo>
                    <a:pt x="295008" y="202501"/>
                  </a:lnTo>
                  <a:lnTo>
                    <a:pt x="297383" y="190284"/>
                  </a:lnTo>
                  <a:lnTo>
                    <a:pt x="297713" y="177025"/>
                  </a:lnTo>
                  <a:close/>
                </a:path>
                <a:path w="363854" h="791844">
                  <a:moveTo>
                    <a:pt x="363524" y="761644"/>
                  </a:moveTo>
                  <a:lnTo>
                    <a:pt x="360667" y="752602"/>
                  </a:lnTo>
                  <a:lnTo>
                    <a:pt x="354431" y="745375"/>
                  </a:lnTo>
                  <a:lnTo>
                    <a:pt x="345325" y="740752"/>
                  </a:lnTo>
                  <a:lnTo>
                    <a:pt x="335343" y="739711"/>
                  </a:lnTo>
                  <a:lnTo>
                    <a:pt x="326542" y="742467"/>
                  </a:lnTo>
                  <a:lnTo>
                    <a:pt x="319557" y="748588"/>
                  </a:lnTo>
                  <a:lnTo>
                    <a:pt x="315023" y="757656"/>
                  </a:lnTo>
                  <a:lnTo>
                    <a:pt x="313778" y="768045"/>
                  </a:lnTo>
                  <a:lnTo>
                    <a:pt x="316064" y="777735"/>
                  </a:lnTo>
                  <a:lnTo>
                    <a:pt x="321729" y="785596"/>
                  </a:lnTo>
                  <a:lnTo>
                    <a:pt x="330555" y="790524"/>
                  </a:lnTo>
                  <a:lnTo>
                    <a:pt x="340817" y="791260"/>
                  </a:lnTo>
                  <a:lnTo>
                    <a:pt x="350202" y="787857"/>
                  </a:lnTo>
                  <a:lnTo>
                    <a:pt x="357759" y="781100"/>
                  </a:lnTo>
                  <a:lnTo>
                    <a:pt x="362534" y="771753"/>
                  </a:lnTo>
                  <a:lnTo>
                    <a:pt x="363524" y="761644"/>
                  </a:lnTo>
                  <a:close/>
                </a:path>
              </a:pathLst>
            </a:custGeom>
            <a:solidFill>
              <a:srgbClr val="166F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3" name="object 767">
              <a:extLst>
                <a:ext uri="{FF2B5EF4-FFF2-40B4-BE49-F238E27FC236}">
                  <a16:creationId xmlns:a16="http://schemas.microsoft.com/office/drawing/2014/main" id="{60DE207A-C67F-4A93-7B3B-40D49BC26F5B}"/>
                </a:ext>
              </a:extLst>
            </p:cNvPr>
            <p:cNvSpPr/>
            <p:nvPr/>
          </p:nvSpPr>
          <p:spPr>
            <a:xfrm>
              <a:off x="5422671" y="1355864"/>
              <a:ext cx="735330" cy="720725"/>
            </a:xfrm>
            <a:custGeom>
              <a:avLst/>
              <a:gdLst/>
              <a:ahLst/>
              <a:cxnLst/>
              <a:rect l="l" t="t" r="r" b="b"/>
              <a:pathLst>
                <a:path w="735329" h="720725">
                  <a:moveTo>
                    <a:pt x="26974" y="11150"/>
                  </a:moveTo>
                  <a:lnTo>
                    <a:pt x="22682" y="3695"/>
                  </a:lnTo>
                  <a:lnTo>
                    <a:pt x="10223" y="0"/>
                  </a:lnTo>
                  <a:lnTo>
                    <a:pt x="3695" y="4241"/>
                  </a:lnTo>
                  <a:lnTo>
                    <a:pt x="0" y="16700"/>
                  </a:lnTo>
                  <a:lnTo>
                    <a:pt x="3162" y="23799"/>
                  </a:lnTo>
                  <a:lnTo>
                    <a:pt x="15608" y="27495"/>
                  </a:lnTo>
                  <a:lnTo>
                    <a:pt x="23266" y="23596"/>
                  </a:lnTo>
                  <a:lnTo>
                    <a:pt x="25120" y="17373"/>
                  </a:lnTo>
                  <a:lnTo>
                    <a:pt x="26974" y="11150"/>
                  </a:lnTo>
                  <a:close/>
                </a:path>
                <a:path w="735329" h="720725">
                  <a:moveTo>
                    <a:pt x="62865" y="161302"/>
                  </a:moveTo>
                  <a:lnTo>
                    <a:pt x="60325" y="154774"/>
                  </a:lnTo>
                  <a:lnTo>
                    <a:pt x="48234" y="151180"/>
                  </a:lnTo>
                  <a:lnTo>
                    <a:pt x="42087" y="155143"/>
                  </a:lnTo>
                  <a:lnTo>
                    <a:pt x="40297" y="161188"/>
                  </a:lnTo>
                  <a:lnTo>
                    <a:pt x="38506" y="167233"/>
                  </a:lnTo>
                  <a:lnTo>
                    <a:pt x="41770" y="172948"/>
                  </a:lnTo>
                  <a:lnTo>
                    <a:pt x="53873" y="176542"/>
                  </a:lnTo>
                  <a:lnTo>
                    <a:pt x="59270" y="173405"/>
                  </a:lnTo>
                  <a:lnTo>
                    <a:pt x="62865" y="161302"/>
                  </a:lnTo>
                  <a:close/>
                </a:path>
                <a:path w="735329" h="720725">
                  <a:moveTo>
                    <a:pt x="164388" y="69888"/>
                  </a:moveTo>
                  <a:lnTo>
                    <a:pt x="161759" y="63131"/>
                  </a:lnTo>
                  <a:lnTo>
                    <a:pt x="149225" y="59410"/>
                  </a:lnTo>
                  <a:lnTo>
                    <a:pt x="142875" y="63500"/>
                  </a:lnTo>
                  <a:lnTo>
                    <a:pt x="141008" y="69773"/>
                  </a:lnTo>
                  <a:lnTo>
                    <a:pt x="139141" y="76047"/>
                  </a:lnTo>
                  <a:lnTo>
                    <a:pt x="142532" y="81965"/>
                  </a:lnTo>
                  <a:lnTo>
                    <a:pt x="155067" y="85686"/>
                  </a:lnTo>
                  <a:lnTo>
                    <a:pt x="160667" y="82435"/>
                  </a:lnTo>
                  <a:lnTo>
                    <a:pt x="164388" y="69888"/>
                  </a:lnTo>
                  <a:close/>
                </a:path>
                <a:path w="735329" h="720725">
                  <a:moveTo>
                    <a:pt x="169583" y="452399"/>
                  </a:moveTo>
                  <a:lnTo>
                    <a:pt x="165290" y="444944"/>
                  </a:lnTo>
                  <a:lnTo>
                    <a:pt x="152831" y="441248"/>
                  </a:lnTo>
                  <a:lnTo>
                    <a:pt x="146304" y="445490"/>
                  </a:lnTo>
                  <a:lnTo>
                    <a:pt x="142608" y="457949"/>
                  </a:lnTo>
                  <a:lnTo>
                    <a:pt x="145770" y="465048"/>
                  </a:lnTo>
                  <a:lnTo>
                    <a:pt x="158216" y="468744"/>
                  </a:lnTo>
                  <a:lnTo>
                    <a:pt x="165874" y="464845"/>
                  </a:lnTo>
                  <a:lnTo>
                    <a:pt x="167728" y="458622"/>
                  </a:lnTo>
                  <a:lnTo>
                    <a:pt x="169583" y="452399"/>
                  </a:lnTo>
                  <a:close/>
                </a:path>
                <a:path w="735329" h="720725">
                  <a:moveTo>
                    <a:pt x="264972" y="135585"/>
                  </a:moveTo>
                  <a:lnTo>
                    <a:pt x="261658" y="128130"/>
                  </a:lnTo>
                  <a:lnTo>
                    <a:pt x="246240" y="123558"/>
                  </a:lnTo>
                  <a:lnTo>
                    <a:pt x="239229" y="127939"/>
                  </a:lnTo>
                  <a:lnTo>
                    <a:pt x="235394" y="140830"/>
                  </a:lnTo>
                  <a:lnTo>
                    <a:pt x="239102" y="147599"/>
                  </a:lnTo>
                  <a:lnTo>
                    <a:pt x="254520" y="152171"/>
                  </a:lnTo>
                  <a:lnTo>
                    <a:pt x="261137" y="148463"/>
                  </a:lnTo>
                  <a:lnTo>
                    <a:pt x="263055" y="142024"/>
                  </a:lnTo>
                  <a:lnTo>
                    <a:pt x="264972" y="135585"/>
                  </a:lnTo>
                  <a:close/>
                </a:path>
                <a:path w="735329" h="720725">
                  <a:moveTo>
                    <a:pt x="287667" y="632536"/>
                  </a:moveTo>
                  <a:lnTo>
                    <a:pt x="284695" y="623925"/>
                  </a:lnTo>
                  <a:lnTo>
                    <a:pt x="269290" y="619353"/>
                  </a:lnTo>
                  <a:lnTo>
                    <a:pt x="261924" y="624903"/>
                  </a:lnTo>
                  <a:lnTo>
                    <a:pt x="257352" y="640308"/>
                  </a:lnTo>
                  <a:lnTo>
                    <a:pt x="260756" y="648093"/>
                  </a:lnTo>
                  <a:lnTo>
                    <a:pt x="276161" y="652678"/>
                  </a:lnTo>
                  <a:lnTo>
                    <a:pt x="283095" y="647954"/>
                  </a:lnTo>
                  <a:lnTo>
                    <a:pt x="285381" y="640245"/>
                  </a:lnTo>
                  <a:lnTo>
                    <a:pt x="287667" y="632536"/>
                  </a:lnTo>
                  <a:close/>
                </a:path>
                <a:path w="735329" h="720725">
                  <a:moveTo>
                    <a:pt x="329526" y="479856"/>
                  </a:moveTo>
                  <a:lnTo>
                    <a:pt x="326326" y="472008"/>
                  </a:lnTo>
                  <a:lnTo>
                    <a:pt x="310921" y="467436"/>
                  </a:lnTo>
                  <a:lnTo>
                    <a:pt x="303784" y="472211"/>
                  </a:lnTo>
                  <a:lnTo>
                    <a:pt x="299694" y="485952"/>
                  </a:lnTo>
                  <a:lnTo>
                    <a:pt x="303301" y="493077"/>
                  </a:lnTo>
                  <a:lnTo>
                    <a:pt x="318719" y="497649"/>
                  </a:lnTo>
                  <a:lnTo>
                    <a:pt x="325437" y="493598"/>
                  </a:lnTo>
                  <a:lnTo>
                    <a:pt x="327482" y="486727"/>
                  </a:lnTo>
                  <a:lnTo>
                    <a:pt x="329526" y="479856"/>
                  </a:lnTo>
                  <a:close/>
                </a:path>
                <a:path w="735329" h="720725">
                  <a:moveTo>
                    <a:pt x="334518" y="315976"/>
                  </a:moveTo>
                  <a:lnTo>
                    <a:pt x="331546" y="307365"/>
                  </a:lnTo>
                  <a:lnTo>
                    <a:pt x="316141" y="302793"/>
                  </a:lnTo>
                  <a:lnTo>
                    <a:pt x="308775" y="308343"/>
                  </a:lnTo>
                  <a:lnTo>
                    <a:pt x="304203" y="323748"/>
                  </a:lnTo>
                  <a:lnTo>
                    <a:pt x="307606" y="331533"/>
                  </a:lnTo>
                  <a:lnTo>
                    <a:pt x="323011" y="336118"/>
                  </a:lnTo>
                  <a:lnTo>
                    <a:pt x="329946" y="331393"/>
                  </a:lnTo>
                  <a:lnTo>
                    <a:pt x="332232" y="323684"/>
                  </a:lnTo>
                  <a:lnTo>
                    <a:pt x="334518" y="315976"/>
                  </a:lnTo>
                  <a:close/>
                </a:path>
                <a:path w="735329" h="720725">
                  <a:moveTo>
                    <a:pt x="343090" y="61417"/>
                  </a:moveTo>
                  <a:lnTo>
                    <a:pt x="339788" y="55689"/>
                  </a:lnTo>
                  <a:lnTo>
                    <a:pt x="330200" y="52844"/>
                  </a:lnTo>
                  <a:lnTo>
                    <a:pt x="325183" y="56108"/>
                  </a:lnTo>
                  <a:lnTo>
                    <a:pt x="322338" y="65697"/>
                  </a:lnTo>
                  <a:lnTo>
                    <a:pt x="324764" y="71158"/>
                  </a:lnTo>
                  <a:lnTo>
                    <a:pt x="334352" y="74002"/>
                  </a:lnTo>
                  <a:lnTo>
                    <a:pt x="340245" y="71018"/>
                  </a:lnTo>
                  <a:lnTo>
                    <a:pt x="341668" y="66217"/>
                  </a:lnTo>
                  <a:lnTo>
                    <a:pt x="343090" y="61417"/>
                  </a:lnTo>
                  <a:close/>
                </a:path>
                <a:path w="735329" h="720725">
                  <a:moveTo>
                    <a:pt x="398424" y="198729"/>
                  </a:moveTo>
                  <a:lnTo>
                    <a:pt x="395147" y="191147"/>
                  </a:lnTo>
                  <a:lnTo>
                    <a:pt x="379742" y="186575"/>
                  </a:lnTo>
                  <a:lnTo>
                    <a:pt x="372681" y="191084"/>
                  </a:lnTo>
                  <a:lnTo>
                    <a:pt x="368769" y="204254"/>
                  </a:lnTo>
                  <a:lnTo>
                    <a:pt x="372452" y="211137"/>
                  </a:lnTo>
                  <a:lnTo>
                    <a:pt x="387858" y="215709"/>
                  </a:lnTo>
                  <a:lnTo>
                    <a:pt x="394512" y="211886"/>
                  </a:lnTo>
                  <a:lnTo>
                    <a:pt x="396468" y="205308"/>
                  </a:lnTo>
                  <a:lnTo>
                    <a:pt x="398424" y="198729"/>
                  </a:lnTo>
                  <a:close/>
                </a:path>
                <a:path w="735329" h="720725">
                  <a:moveTo>
                    <a:pt x="435533" y="700252"/>
                  </a:moveTo>
                  <a:lnTo>
                    <a:pt x="430225" y="691032"/>
                  </a:lnTo>
                  <a:lnTo>
                    <a:pt x="414820" y="686460"/>
                  </a:lnTo>
                  <a:lnTo>
                    <a:pt x="406742" y="691718"/>
                  </a:lnTo>
                  <a:lnTo>
                    <a:pt x="402170" y="707123"/>
                  </a:lnTo>
                  <a:lnTo>
                    <a:pt x="406082" y="715911"/>
                  </a:lnTo>
                  <a:lnTo>
                    <a:pt x="421487" y="720483"/>
                  </a:lnTo>
                  <a:lnTo>
                    <a:pt x="430961" y="715670"/>
                  </a:lnTo>
                  <a:lnTo>
                    <a:pt x="433247" y="707961"/>
                  </a:lnTo>
                  <a:lnTo>
                    <a:pt x="435533" y="700252"/>
                  </a:lnTo>
                  <a:close/>
                </a:path>
                <a:path w="735329" h="720725">
                  <a:moveTo>
                    <a:pt x="470877" y="554786"/>
                  </a:moveTo>
                  <a:lnTo>
                    <a:pt x="466585" y="547331"/>
                  </a:lnTo>
                  <a:lnTo>
                    <a:pt x="454126" y="543636"/>
                  </a:lnTo>
                  <a:lnTo>
                    <a:pt x="447598" y="547878"/>
                  </a:lnTo>
                  <a:lnTo>
                    <a:pt x="443903" y="560336"/>
                  </a:lnTo>
                  <a:lnTo>
                    <a:pt x="447065" y="567436"/>
                  </a:lnTo>
                  <a:lnTo>
                    <a:pt x="459524" y="571131"/>
                  </a:lnTo>
                  <a:lnTo>
                    <a:pt x="467169" y="567232"/>
                  </a:lnTo>
                  <a:lnTo>
                    <a:pt x="469023" y="561009"/>
                  </a:lnTo>
                  <a:lnTo>
                    <a:pt x="470877" y="554786"/>
                  </a:lnTo>
                  <a:close/>
                </a:path>
                <a:path w="735329" h="720725">
                  <a:moveTo>
                    <a:pt x="473024" y="378510"/>
                  </a:moveTo>
                  <a:lnTo>
                    <a:pt x="467715" y="369290"/>
                  </a:lnTo>
                  <a:lnTo>
                    <a:pt x="452310" y="364718"/>
                  </a:lnTo>
                  <a:lnTo>
                    <a:pt x="444233" y="369976"/>
                  </a:lnTo>
                  <a:lnTo>
                    <a:pt x="439661" y="385381"/>
                  </a:lnTo>
                  <a:lnTo>
                    <a:pt x="443572" y="394169"/>
                  </a:lnTo>
                  <a:lnTo>
                    <a:pt x="458978" y="398741"/>
                  </a:lnTo>
                  <a:lnTo>
                    <a:pt x="468452" y="393928"/>
                  </a:lnTo>
                  <a:lnTo>
                    <a:pt x="470738" y="386219"/>
                  </a:lnTo>
                  <a:lnTo>
                    <a:pt x="473024" y="378510"/>
                  </a:lnTo>
                  <a:close/>
                </a:path>
                <a:path w="735329" h="720725">
                  <a:moveTo>
                    <a:pt x="484263" y="128727"/>
                  </a:moveTo>
                  <a:lnTo>
                    <a:pt x="479971" y="121272"/>
                  </a:lnTo>
                  <a:lnTo>
                    <a:pt x="467512" y="117576"/>
                  </a:lnTo>
                  <a:lnTo>
                    <a:pt x="460984" y="121818"/>
                  </a:lnTo>
                  <a:lnTo>
                    <a:pt x="457288" y="134277"/>
                  </a:lnTo>
                  <a:lnTo>
                    <a:pt x="460451" y="141376"/>
                  </a:lnTo>
                  <a:lnTo>
                    <a:pt x="472897" y="145072"/>
                  </a:lnTo>
                  <a:lnTo>
                    <a:pt x="480555" y="141173"/>
                  </a:lnTo>
                  <a:lnTo>
                    <a:pt x="482409" y="134950"/>
                  </a:lnTo>
                  <a:lnTo>
                    <a:pt x="484263" y="128727"/>
                  </a:lnTo>
                  <a:close/>
                </a:path>
                <a:path w="735329" h="720725">
                  <a:moveTo>
                    <a:pt x="542099" y="283832"/>
                  </a:moveTo>
                  <a:lnTo>
                    <a:pt x="538899" y="275577"/>
                  </a:lnTo>
                  <a:lnTo>
                    <a:pt x="523608" y="271043"/>
                  </a:lnTo>
                  <a:lnTo>
                    <a:pt x="515861" y="276034"/>
                  </a:lnTo>
                  <a:lnTo>
                    <a:pt x="513588" y="283679"/>
                  </a:lnTo>
                  <a:lnTo>
                    <a:pt x="511314" y="291325"/>
                  </a:lnTo>
                  <a:lnTo>
                    <a:pt x="515454" y="298538"/>
                  </a:lnTo>
                  <a:lnTo>
                    <a:pt x="530733" y="303072"/>
                  </a:lnTo>
                  <a:lnTo>
                    <a:pt x="537565" y="299110"/>
                  </a:lnTo>
                  <a:lnTo>
                    <a:pt x="542099" y="283832"/>
                  </a:lnTo>
                  <a:close/>
                </a:path>
                <a:path w="735329" h="720725">
                  <a:moveTo>
                    <a:pt x="605713" y="474662"/>
                  </a:moveTo>
                  <a:lnTo>
                    <a:pt x="602513" y="466407"/>
                  </a:lnTo>
                  <a:lnTo>
                    <a:pt x="587222" y="461873"/>
                  </a:lnTo>
                  <a:lnTo>
                    <a:pt x="579475" y="466864"/>
                  </a:lnTo>
                  <a:lnTo>
                    <a:pt x="577202" y="474510"/>
                  </a:lnTo>
                  <a:lnTo>
                    <a:pt x="574929" y="482155"/>
                  </a:lnTo>
                  <a:lnTo>
                    <a:pt x="579069" y="489369"/>
                  </a:lnTo>
                  <a:lnTo>
                    <a:pt x="594347" y="493915"/>
                  </a:lnTo>
                  <a:lnTo>
                    <a:pt x="601179" y="489940"/>
                  </a:lnTo>
                  <a:lnTo>
                    <a:pt x="605713" y="474662"/>
                  </a:lnTo>
                  <a:close/>
                </a:path>
                <a:path w="735329" h="720725">
                  <a:moveTo>
                    <a:pt x="607009" y="650608"/>
                  </a:moveTo>
                  <a:lnTo>
                    <a:pt x="603808" y="642353"/>
                  </a:lnTo>
                  <a:lnTo>
                    <a:pt x="588518" y="637819"/>
                  </a:lnTo>
                  <a:lnTo>
                    <a:pt x="580771" y="642810"/>
                  </a:lnTo>
                  <a:lnTo>
                    <a:pt x="578497" y="650455"/>
                  </a:lnTo>
                  <a:lnTo>
                    <a:pt x="576224" y="658101"/>
                  </a:lnTo>
                  <a:lnTo>
                    <a:pt x="580364" y="665314"/>
                  </a:lnTo>
                  <a:lnTo>
                    <a:pt x="595642" y="669861"/>
                  </a:lnTo>
                  <a:lnTo>
                    <a:pt x="602475" y="665886"/>
                  </a:lnTo>
                  <a:lnTo>
                    <a:pt x="607009" y="650608"/>
                  </a:lnTo>
                  <a:close/>
                </a:path>
                <a:path w="735329" h="720725">
                  <a:moveTo>
                    <a:pt x="735177" y="481914"/>
                  </a:moveTo>
                  <a:lnTo>
                    <a:pt x="731697" y="475856"/>
                  </a:lnTo>
                  <a:lnTo>
                    <a:pt x="721575" y="472859"/>
                  </a:lnTo>
                  <a:lnTo>
                    <a:pt x="716267" y="476300"/>
                  </a:lnTo>
                  <a:lnTo>
                    <a:pt x="713257" y="486422"/>
                  </a:lnTo>
                  <a:lnTo>
                    <a:pt x="715822" y="492201"/>
                  </a:lnTo>
                  <a:lnTo>
                    <a:pt x="725957" y="495211"/>
                  </a:lnTo>
                  <a:lnTo>
                    <a:pt x="732180" y="492048"/>
                  </a:lnTo>
                  <a:lnTo>
                    <a:pt x="733679" y="486981"/>
                  </a:lnTo>
                  <a:lnTo>
                    <a:pt x="735177" y="481914"/>
                  </a:lnTo>
                  <a:close/>
                </a:path>
              </a:pathLst>
            </a:custGeom>
            <a:solidFill>
              <a:srgbClr val="96C6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4" name="object 768">
              <a:extLst>
                <a:ext uri="{FF2B5EF4-FFF2-40B4-BE49-F238E27FC236}">
                  <a16:creationId xmlns:a16="http://schemas.microsoft.com/office/drawing/2014/main" id="{68927D22-076D-E0B4-3446-1A946CE11C17}"/>
                </a:ext>
              </a:extLst>
            </p:cNvPr>
            <p:cNvSpPr/>
            <p:nvPr/>
          </p:nvSpPr>
          <p:spPr>
            <a:xfrm>
              <a:off x="5724550" y="2181416"/>
              <a:ext cx="248920" cy="39370"/>
            </a:xfrm>
            <a:custGeom>
              <a:avLst/>
              <a:gdLst/>
              <a:ahLst/>
              <a:cxnLst/>
              <a:rect l="l" t="t" r="r" b="b"/>
              <a:pathLst>
                <a:path w="248920" h="39369">
                  <a:moveTo>
                    <a:pt x="0" y="6184"/>
                  </a:moveTo>
                  <a:lnTo>
                    <a:pt x="77711" y="31162"/>
                  </a:lnTo>
                  <a:lnTo>
                    <a:pt x="129538" y="38844"/>
                  </a:lnTo>
                  <a:lnTo>
                    <a:pt x="178809" y="28650"/>
                  </a:lnTo>
                  <a:lnTo>
                    <a:pt x="248856" y="0"/>
                  </a:lnTo>
                </a:path>
              </a:pathLst>
            </a:custGeom>
            <a:ln w="23914">
              <a:solidFill>
                <a:srgbClr val="A186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5" name="object 769">
              <a:extLst>
                <a:ext uri="{FF2B5EF4-FFF2-40B4-BE49-F238E27FC236}">
                  <a16:creationId xmlns:a16="http://schemas.microsoft.com/office/drawing/2014/main" id="{94EF8033-F1AD-6F82-DE66-F7C1B62AC0D4}"/>
                </a:ext>
              </a:extLst>
            </p:cNvPr>
            <p:cNvPicPr/>
            <p:nvPr/>
          </p:nvPicPr>
          <p:blipFill>
            <a:blip r:embed="rId492" cstate="print"/>
            <a:stretch>
              <a:fillRect/>
            </a:stretch>
          </p:blipFill>
          <p:spPr>
            <a:xfrm>
              <a:off x="4739876" y="2927769"/>
              <a:ext cx="545533" cy="561149"/>
            </a:xfrm>
            <a:prstGeom prst="rect">
              <a:avLst/>
            </a:prstGeom>
          </p:spPr>
        </p:pic>
        <p:pic>
          <p:nvPicPr>
            <p:cNvPr id="776" name="object 770">
              <a:extLst>
                <a:ext uri="{FF2B5EF4-FFF2-40B4-BE49-F238E27FC236}">
                  <a16:creationId xmlns:a16="http://schemas.microsoft.com/office/drawing/2014/main" id="{534694DB-C4B1-0894-F4B7-FE7EE76D2621}"/>
                </a:ext>
              </a:extLst>
            </p:cNvPr>
            <p:cNvPicPr/>
            <p:nvPr/>
          </p:nvPicPr>
          <p:blipFill>
            <a:blip r:embed="rId49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1139" y="3168853"/>
              <a:ext cx="30987" cy="100266"/>
            </a:xfrm>
            <a:prstGeom prst="rect">
              <a:avLst/>
            </a:prstGeom>
          </p:spPr>
        </p:pic>
        <p:pic>
          <p:nvPicPr>
            <p:cNvPr id="777" name="object 771">
              <a:extLst>
                <a:ext uri="{FF2B5EF4-FFF2-40B4-BE49-F238E27FC236}">
                  <a16:creationId xmlns:a16="http://schemas.microsoft.com/office/drawing/2014/main" id="{21641A37-3EC7-357F-4501-DDB8480B2685}"/>
                </a:ext>
              </a:extLst>
            </p:cNvPr>
            <p:cNvPicPr/>
            <p:nvPr/>
          </p:nvPicPr>
          <p:blipFill>
            <a:blip r:embed="rId494" cstate="print"/>
            <a:stretch>
              <a:fillRect/>
            </a:stretch>
          </p:blipFill>
          <p:spPr>
            <a:xfrm>
              <a:off x="5284685" y="2953765"/>
              <a:ext cx="122834" cy="271487"/>
            </a:xfrm>
            <a:prstGeom prst="rect">
              <a:avLst/>
            </a:prstGeom>
          </p:spPr>
        </p:pic>
        <p:pic>
          <p:nvPicPr>
            <p:cNvPr id="778" name="object 772">
              <a:extLst>
                <a:ext uri="{FF2B5EF4-FFF2-40B4-BE49-F238E27FC236}">
                  <a16:creationId xmlns:a16="http://schemas.microsoft.com/office/drawing/2014/main" id="{136AC3F7-6DAE-5066-767C-7CBDC5720163}"/>
                </a:ext>
              </a:extLst>
            </p:cNvPr>
            <p:cNvPicPr/>
            <p:nvPr/>
          </p:nvPicPr>
          <p:blipFill>
            <a:blip r:embed="rId495" cstate="print"/>
            <a:stretch>
              <a:fillRect/>
            </a:stretch>
          </p:blipFill>
          <p:spPr>
            <a:xfrm>
              <a:off x="5405183" y="3022447"/>
              <a:ext cx="108521" cy="223291"/>
            </a:xfrm>
            <a:prstGeom prst="rect">
              <a:avLst/>
            </a:prstGeom>
          </p:spPr>
        </p:pic>
        <p:pic>
          <p:nvPicPr>
            <p:cNvPr id="779" name="object 773">
              <a:extLst>
                <a:ext uri="{FF2B5EF4-FFF2-40B4-BE49-F238E27FC236}">
                  <a16:creationId xmlns:a16="http://schemas.microsoft.com/office/drawing/2014/main" id="{41D2C938-DC86-1883-BAB7-E13FF5FCCFC0}"/>
                </a:ext>
              </a:extLst>
            </p:cNvPr>
            <p:cNvPicPr/>
            <p:nvPr/>
          </p:nvPicPr>
          <p:blipFill>
            <a:blip r:embed="rId49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0693" y="2911513"/>
              <a:ext cx="310299" cy="526110"/>
            </a:xfrm>
            <a:prstGeom prst="rect">
              <a:avLst/>
            </a:prstGeom>
          </p:spPr>
        </p:pic>
        <p:pic>
          <p:nvPicPr>
            <p:cNvPr id="780" name="object 774">
              <a:extLst>
                <a:ext uri="{FF2B5EF4-FFF2-40B4-BE49-F238E27FC236}">
                  <a16:creationId xmlns:a16="http://schemas.microsoft.com/office/drawing/2014/main" id="{B6D99D13-AE39-9918-65E8-1CD89606D3F7}"/>
                </a:ext>
              </a:extLst>
            </p:cNvPr>
            <p:cNvPicPr/>
            <p:nvPr/>
          </p:nvPicPr>
          <p:blipFill>
            <a:blip r:embed="rId497" cstate="print"/>
            <a:stretch>
              <a:fillRect/>
            </a:stretch>
          </p:blipFill>
          <p:spPr>
            <a:xfrm>
              <a:off x="5196712" y="3225254"/>
              <a:ext cx="623506" cy="269874"/>
            </a:xfrm>
            <a:prstGeom prst="rect">
              <a:avLst/>
            </a:prstGeom>
          </p:spPr>
        </p:pic>
        <p:pic>
          <p:nvPicPr>
            <p:cNvPr id="781" name="object 775">
              <a:extLst>
                <a:ext uri="{FF2B5EF4-FFF2-40B4-BE49-F238E27FC236}">
                  <a16:creationId xmlns:a16="http://schemas.microsoft.com/office/drawing/2014/main" id="{2F04735D-D6CF-23DB-30BD-FC17FEBCEBA1}"/>
                </a:ext>
              </a:extLst>
            </p:cNvPr>
            <p:cNvPicPr/>
            <p:nvPr/>
          </p:nvPicPr>
          <p:blipFill>
            <a:blip r:embed="rId498" cstate="print"/>
            <a:stretch>
              <a:fillRect/>
            </a:stretch>
          </p:blipFill>
          <p:spPr>
            <a:xfrm>
              <a:off x="5502567" y="3245738"/>
              <a:ext cx="43891" cy="246379"/>
            </a:xfrm>
            <a:prstGeom prst="rect">
              <a:avLst/>
            </a:prstGeom>
          </p:spPr>
        </p:pic>
        <p:pic>
          <p:nvPicPr>
            <p:cNvPr id="782" name="object 776">
              <a:extLst>
                <a:ext uri="{FF2B5EF4-FFF2-40B4-BE49-F238E27FC236}">
                  <a16:creationId xmlns:a16="http://schemas.microsoft.com/office/drawing/2014/main" id="{29681CAB-077C-FC32-893D-AEEA9A5E9C79}"/>
                </a:ext>
              </a:extLst>
            </p:cNvPr>
            <p:cNvPicPr/>
            <p:nvPr/>
          </p:nvPicPr>
          <p:blipFill>
            <a:blip r:embed="rId49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5409" y="3192741"/>
              <a:ext cx="225729" cy="315264"/>
            </a:xfrm>
            <a:prstGeom prst="rect">
              <a:avLst/>
            </a:prstGeom>
          </p:spPr>
        </p:pic>
        <p:pic>
          <p:nvPicPr>
            <p:cNvPr id="783" name="object 777">
              <a:extLst>
                <a:ext uri="{FF2B5EF4-FFF2-40B4-BE49-F238E27FC236}">
                  <a16:creationId xmlns:a16="http://schemas.microsoft.com/office/drawing/2014/main" id="{DEA660C7-A3A7-5E64-C95E-31AF6025911F}"/>
                </a:ext>
              </a:extLst>
            </p:cNvPr>
            <p:cNvPicPr/>
            <p:nvPr/>
          </p:nvPicPr>
          <p:blipFill>
            <a:blip r:embed="rId500" cstate="print"/>
            <a:stretch>
              <a:fillRect/>
            </a:stretch>
          </p:blipFill>
          <p:spPr>
            <a:xfrm>
              <a:off x="5195366" y="3275152"/>
              <a:ext cx="37769" cy="132219"/>
            </a:xfrm>
            <a:prstGeom prst="rect">
              <a:avLst/>
            </a:prstGeom>
          </p:spPr>
        </p:pic>
        <p:pic>
          <p:nvPicPr>
            <p:cNvPr id="784" name="object 778">
              <a:extLst>
                <a:ext uri="{FF2B5EF4-FFF2-40B4-BE49-F238E27FC236}">
                  <a16:creationId xmlns:a16="http://schemas.microsoft.com/office/drawing/2014/main" id="{4CE2E602-75F4-B7B4-12F2-671BEE630DDA}"/>
                </a:ext>
              </a:extLst>
            </p:cNvPr>
            <p:cNvPicPr/>
            <p:nvPr/>
          </p:nvPicPr>
          <p:blipFill>
            <a:blip r:embed="rId501" cstate="print"/>
            <a:stretch>
              <a:fillRect/>
            </a:stretch>
          </p:blipFill>
          <p:spPr>
            <a:xfrm>
              <a:off x="5732449" y="3153537"/>
              <a:ext cx="101460" cy="219278"/>
            </a:xfrm>
            <a:prstGeom prst="rect">
              <a:avLst/>
            </a:prstGeom>
          </p:spPr>
        </p:pic>
        <p:pic>
          <p:nvPicPr>
            <p:cNvPr id="785" name="object 779">
              <a:extLst>
                <a:ext uri="{FF2B5EF4-FFF2-40B4-BE49-F238E27FC236}">
                  <a16:creationId xmlns:a16="http://schemas.microsoft.com/office/drawing/2014/main" id="{D5748539-C10B-1A77-A572-FE0583F4192A}"/>
                </a:ext>
              </a:extLst>
            </p:cNvPr>
            <p:cNvPicPr/>
            <p:nvPr/>
          </p:nvPicPr>
          <p:blipFill>
            <a:blip r:embed="rId502" cstate="print"/>
            <a:stretch>
              <a:fillRect/>
            </a:stretch>
          </p:blipFill>
          <p:spPr>
            <a:xfrm>
              <a:off x="5821984" y="3280917"/>
              <a:ext cx="134683" cy="91897"/>
            </a:xfrm>
            <a:prstGeom prst="rect">
              <a:avLst/>
            </a:prstGeom>
          </p:spPr>
        </p:pic>
        <p:pic>
          <p:nvPicPr>
            <p:cNvPr id="786" name="object 780">
              <a:extLst>
                <a:ext uri="{FF2B5EF4-FFF2-40B4-BE49-F238E27FC236}">
                  <a16:creationId xmlns:a16="http://schemas.microsoft.com/office/drawing/2014/main" id="{6F77B35D-F7B9-3F97-CF19-404FA2FCAD62}"/>
                </a:ext>
              </a:extLst>
            </p:cNvPr>
            <p:cNvPicPr/>
            <p:nvPr/>
          </p:nvPicPr>
          <p:blipFill>
            <a:blip r:embed="rId503" cstate="print"/>
            <a:stretch>
              <a:fillRect/>
            </a:stretch>
          </p:blipFill>
          <p:spPr>
            <a:xfrm>
              <a:off x="5191010" y="3481070"/>
              <a:ext cx="96164" cy="55473"/>
            </a:xfrm>
            <a:prstGeom prst="rect">
              <a:avLst/>
            </a:prstGeom>
          </p:spPr>
        </p:pic>
        <p:pic>
          <p:nvPicPr>
            <p:cNvPr id="787" name="object 781">
              <a:extLst>
                <a:ext uri="{FF2B5EF4-FFF2-40B4-BE49-F238E27FC236}">
                  <a16:creationId xmlns:a16="http://schemas.microsoft.com/office/drawing/2014/main" id="{8015ED41-6B79-3A1F-B4BF-38210DDA263E}"/>
                </a:ext>
              </a:extLst>
            </p:cNvPr>
            <p:cNvPicPr/>
            <p:nvPr/>
          </p:nvPicPr>
          <p:blipFill>
            <a:blip r:embed="rId50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6895" y="3495128"/>
              <a:ext cx="156514" cy="40830"/>
            </a:xfrm>
            <a:prstGeom prst="rect">
              <a:avLst/>
            </a:prstGeom>
          </p:spPr>
        </p:pic>
        <p:sp>
          <p:nvSpPr>
            <p:cNvPr id="788" name="object 782">
              <a:extLst>
                <a:ext uri="{FF2B5EF4-FFF2-40B4-BE49-F238E27FC236}">
                  <a16:creationId xmlns:a16="http://schemas.microsoft.com/office/drawing/2014/main" id="{A8690304-B84A-2228-506E-2919D3CE7609}"/>
                </a:ext>
              </a:extLst>
            </p:cNvPr>
            <p:cNvSpPr/>
            <p:nvPr/>
          </p:nvSpPr>
          <p:spPr>
            <a:xfrm>
              <a:off x="5287010" y="3511689"/>
              <a:ext cx="81280" cy="3175"/>
            </a:xfrm>
            <a:custGeom>
              <a:avLst/>
              <a:gdLst/>
              <a:ahLst/>
              <a:cxnLst/>
              <a:rect l="l" t="t" r="r" b="b"/>
              <a:pathLst>
                <a:path w="81279" h="3175">
                  <a:moveTo>
                    <a:pt x="0" y="0"/>
                  </a:moveTo>
                  <a:lnTo>
                    <a:pt x="12" y="2755"/>
                  </a:lnTo>
                  <a:lnTo>
                    <a:pt x="4457" y="2946"/>
                  </a:lnTo>
                  <a:lnTo>
                    <a:pt x="40386" y="2743"/>
                  </a:lnTo>
                  <a:lnTo>
                    <a:pt x="80962" y="1308"/>
                  </a:lnTo>
                  <a:lnTo>
                    <a:pt x="40386" y="1257"/>
                  </a:lnTo>
                  <a:lnTo>
                    <a:pt x="13385" y="469"/>
                  </a:lnTo>
                  <a:lnTo>
                    <a:pt x="6692" y="4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03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9" name="object 783">
              <a:extLst>
                <a:ext uri="{FF2B5EF4-FFF2-40B4-BE49-F238E27FC236}">
                  <a16:creationId xmlns:a16="http://schemas.microsoft.com/office/drawing/2014/main" id="{0D640869-01F0-9B77-EF17-29D6DA1901A8}"/>
                </a:ext>
              </a:extLst>
            </p:cNvPr>
            <p:cNvPicPr/>
            <p:nvPr/>
          </p:nvPicPr>
          <p:blipFill>
            <a:blip r:embed="rId505" cstate="print"/>
            <a:stretch>
              <a:fillRect/>
            </a:stretch>
          </p:blipFill>
          <p:spPr>
            <a:xfrm>
              <a:off x="4742764" y="3296742"/>
              <a:ext cx="313893" cy="219748"/>
            </a:xfrm>
            <a:prstGeom prst="rect">
              <a:avLst/>
            </a:prstGeom>
          </p:spPr>
        </p:pic>
        <p:pic>
          <p:nvPicPr>
            <p:cNvPr id="790" name="object 784">
              <a:extLst>
                <a:ext uri="{FF2B5EF4-FFF2-40B4-BE49-F238E27FC236}">
                  <a16:creationId xmlns:a16="http://schemas.microsoft.com/office/drawing/2014/main" id="{4756BDFC-A0C9-E80C-AFC3-44653CCC8BC8}"/>
                </a:ext>
              </a:extLst>
            </p:cNvPr>
            <p:cNvPicPr/>
            <p:nvPr/>
          </p:nvPicPr>
          <p:blipFill>
            <a:blip r:embed="rId506" cstate="print"/>
            <a:stretch>
              <a:fillRect/>
            </a:stretch>
          </p:blipFill>
          <p:spPr>
            <a:xfrm>
              <a:off x="5192610" y="3520732"/>
              <a:ext cx="94500" cy="5857"/>
            </a:xfrm>
            <a:prstGeom prst="rect">
              <a:avLst/>
            </a:prstGeom>
          </p:spPr>
        </p:pic>
        <p:sp>
          <p:nvSpPr>
            <p:cNvPr id="791" name="object 785">
              <a:extLst>
                <a:ext uri="{FF2B5EF4-FFF2-40B4-BE49-F238E27FC236}">
                  <a16:creationId xmlns:a16="http://schemas.microsoft.com/office/drawing/2014/main" id="{8779611E-EA09-DCE6-9B3D-EA004A113B6F}"/>
                </a:ext>
              </a:extLst>
            </p:cNvPr>
            <p:cNvSpPr/>
            <p:nvPr/>
          </p:nvSpPr>
          <p:spPr>
            <a:xfrm>
              <a:off x="5287098" y="3523525"/>
              <a:ext cx="76835" cy="3175"/>
            </a:xfrm>
            <a:custGeom>
              <a:avLst/>
              <a:gdLst/>
              <a:ahLst/>
              <a:cxnLst/>
              <a:rect l="l" t="t" r="r" b="b"/>
              <a:pathLst>
                <a:path w="76835" h="3175">
                  <a:moveTo>
                    <a:pt x="0" y="203"/>
                  </a:moveTo>
                  <a:lnTo>
                    <a:pt x="12" y="2819"/>
                  </a:lnTo>
                  <a:lnTo>
                    <a:pt x="38169" y="1747"/>
                  </a:lnTo>
                  <a:lnTo>
                    <a:pt x="57234" y="974"/>
                  </a:lnTo>
                  <a:lnTo>
                    <a:pt x="69793" y="332"/>
                  </a:lnTo>
                  <a:lnTo>
                    <a:pt x="19071" y="332"/>
                  </a:lnTo>
                  <a:lnTo>
                    <a:pt x="0" y="203"/>
                  </a:lnTo>
                  <a:close/>
                </a:path>
                <a:path w="76835" h="3175">
                  <a:moveTo>
                    <a:pt x="76288" y="0"/>
                  </a:moveTo>
                  <a:lnTo>
                    <a:pt x="19071" y="332"/>
                  </a:lnTo>
                  <a:lnTo>
                    <a:pt x="69793" y="332"/>
                  </a:lnTo>
                  <a:lnTo>
                    <a:pt x="76288" y="0"/>
                  </a:lnTo>
                  <a:close/>
                </a:path>
              </a:pathLst>
            </a:custGeom>
            <a:solidFill>
              <a:srgbClr val="123E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2" name="object 786">
              <a:extLst>
                <a:ext uri="{FF2B5EF4-FFF2-40B4-BE49-F238E27FC236}">
                  <a16:creationId xmlns:a16="http://schemas.microsoft.com/office/drawing/2014/main" id="{5F2725D5-48C9-8D92-9BC5-32A32787866A}"/>
                </a:ext>
              </a:extLst>
            </p:cNvPr>
            <p:cNvPicPr/>
            <p:nvPr/>
          </p:nvPicPr>
          <p:blipFill>
            <a:blip r:embed="rId507" cstate="print"/>
            <a:stretch>
              <a:fillRect/>
            </a:stretch>
          </p:blipFill>
          <p:spPr>
            <a:xfrm>
              <a:off x="5039550" y="3384372"/>
              <a:ext cx="156521" cy="228193"/>
            </a:xfrm>
            <a:prstGeom prst="rect">
              <a:avLst/>
            </a:prstGeom>
          </p:spPr>
        </p:pic>
        <p:pic>
          <p:nvPicPr>
            <p:cNvPr id="793" name="object 787">
              <a:extLst>
                <a:ext uri="{FF2B5EF4-FFF2-40B4-BE49-F238E27FC236}">
                  <a16:creationId xmlns:a16="http://schemas.microsoft.com/office/drawing/2014/main" id="{39EE3645-8651-9638-84C2-2E0731418AFC}"/>
                </a:ext>
              </a:extLst>
            </p:cNvPr>
            <p:cNvPicPr/>
            <p:nvPr/>
          </p:nvPicPr>
          <p:blipFill>
            <a:blip r:embed="rId508" cstate="print"/>
            <a:stretch>
              <a:fillRect/>
            </a:stretch>
          </p:blipFill>
          <p:spPr>
            <a:xfrm>
              <a:off x="4795151" y="3207867"/>
              <a:ext cx="53670" cy="53416"/>
            </a:xfrm>
            <a:prstGeom prst="rect">
              <a:avLst/>
            </a:prstGeom>
          </p:spPr>
        </p:pic>
        <p:sp>
          <p:nvSpPr>
            <p:cNvPr id="794" name="object 788">
              <a:extLst>
                <a:ext uri="{FF2B5EF4-FFF2-40B4-BE49-F238E27FC236}">
                  <a16:creationId xmlns:a16="http://schemas.microsoft.com/office/drawing/2014/main" id="{0DB003E9-B224-BA03-1DDE-E8823DAF0867}"/>
                </a:ext>
              </a:extLst>
            </p:cNvPr>
            <p:cNvSpPr/>
            <p:nvPr/>
          </p:nvSpPr>
          <p:spPr>
            <a:xfrm>
              <a:off x="6119393" y="6800915"/>
              <a:ext cx="182880" cy="464820"/>
            </a:xfrm>
            <a:custGeom>
              <a:avLst/>
              <a:gdLst/>
              <a:ahLst/>
              <a:cxnLst/>
              <a:rect l="l" t="t" r="r" b="b"/>
              <a:pathLst>
                <a:path w="182879" h="464820">
                  <a:moveTo>
                    <a:pt x="29349" y="0"/>
                  </a:moveTo>
                  <a:lnTo>
                    <a:pt x="17298" y="3245"/>
                  </a:lnTo>
                  <a:lnTo>
                    <a:pt x="7759" y="10606"/>
                  </a:lnTo>
                  <a:lnTo>
                    <a:pt x="1678" y="21007"/>
                  </a:lnTo>
                  <a:lnTo>
                    <a:pt x="0" y="33375"/>
                  </a:lnTo>
                  <a:lnTo>
                    <a:pt x="3242" y="45423"/>
                  </a:lnTo>
                  <a:lnTo>
                    <a:pt x="10598" y="54965"/>
                  </a:lnTo>
                  <a:lnTo>
                    <a:pt x="20991" y="61050"/>
                  </a:lnTo>
                  <a:lnTo>
                    <a:pt x="33350" y="62725"/>
                  </a:lnTo>
                  <a:lnTo>
                    <a:pt x="35662" y="63297"/>
                  </a:lnTo>
                  <a:lnTo>
                    <a:pt x="65214" y="90347"/>
                  </a:lnTo>
                  <a:lnTo>
                    <a:pt x="88519" y="131072"/>
                  </a:lnTo>
                  <a:lnTo>
                    <a:pt x="100112" y="177816"/>
                  </a:lnTo>
                  <a:lnTo>
                    <a:pt x="105848" y="223767"/>
                  </a:lnTo>
                  <a:lnTo>
                    <a:pt x="110983" y="279636"/>
                  </a:lnTo>
                  <a:lnTo>
                    <a:pt x="115197" y="339726"/>
                  </a:lnTo>
                  <a:lnTo>
                    <a:pt x="118172" y="398337"/>
                  </a:lnTo>
                  <a:lnTo>
                    <a:pt x="119588" y="449770"/>
                  </a:lnTo>
                  <a:lnTo>
                    <a:pt x="119410" y="464576"/>
                  </a:lnTo>
                  <a:lnTo>
                    <a:pt x="182188" y="464576"/>
                  </a:lnTo>
                  <a:lnTo>
                    <a:pt x="180778" y="390804"/>
                  </a:lnTo>
                  <a:lnTo>
                    <a:pt x="177719" y="330669"/>
                  </a:lnTo>
                  <a:lnTo>
                    <a:pt x="173337" y="269298"/>
                  </a:lnTo>
                  <a:lnTo>
                    <a:pt x="167848" y="211893"/>
                  </a:lnTo>
                  <a:lnTo>
                    <a:pt x="161465" y="163653"/>
                  </a:lnTo>
                  <a:lnTo>
                    <a:pt x="146732" y="107359"/>
                  </a:lnTo>
                  <a:lnTo>
                    <a:pt x="126360" y="67582"/>
                  </a:lnTo>
                  <a:lnTo>
                    <a:pt x="97040" y="31762"/>
                  </a:lnTo>
                  <a:lnTo>
                    <a:pt x="54896" y="3424"/>
                  </a:lnTo>
                  <a:lnTo>
                    <a:pt x="29349" y="0"/>
                  </a:lnTo>
                  <a:close/>
                </a:path>
              </a:pathLst>
            </a:custGeom>
            <a:solidFill>
              <a:srgbClr val="0020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5" name="object 789">
              <a:extLst>
                <a:ext uri="{FF2B5EF4-FFF2-40B4-BE49-F238E27FC236}">
                  <a16:creationId xmlns:a16="http://schemas.microsoft.com/office/drawing/2014/main" id="{6CA6C333-1594-47C5-84ED-F81FCE94DB84}"/>
                </a:ext>
              </a:extLst>
            </p:cNvPr>
            <p:cNvSpPr/>
            <p:nvPr/>
          </p:nvSpPr>
          <p:spPr>
            <a:xfrm>
              <a:off x="6124842" y="6810857"/>
              <a:ext cx="177165" cy="454659"/>
            </a:xfrm>
            <a:custGeom>
              <a:avLst/>
              <a:gdLst/>
              <a:ahLst/>
              <a:cxnLst/>
              <a:rect l="l" t="t" r="r" b="b"/>
              <a:pathLst>
                <a:path w="177164" h="454659">
                  <a:moveTo>
                    <a:pt x="22834" y="32029"/>
                  </a:moveTo>
                  <a:lnTo>
                    <a:pt x="21107" y="29997"/>
                  </a:lnTo>
                  <a:lnTo>
                    <a:pt x="19583" y="29857"/>
                  </a:lnTo>
                  <a:lnTo>
                    <a:pt x="18567" y="30734"/>
                  </a:lnTo>
                  <a:lnTo>
                    <a:pt x="10972" y="37020"/>
                  </a:lnTo>
                  <a:lnTo>
                    <a:pt x="3378" y="29718"/>
                  </a:lnTo>
                  <a:lnTo>
                    <a:pt x="1854" y="29756"/>
                  </a:lnTo>
                  <a:lnTo>
                    <a:pt x="0" y="31673"/>
                  </a:lnTo>
                  <a:lnTo>
                    <a:pt x="25" y="33210"/>
                  </a:lnTo>
                  <a:lnTo>
                    <a:pt x="4267" y="37274"/>
                  </a:lnTo>
                  <a:lnTo>
                    <a:pt x="7772" y="38392"/>
                  </a:lnTo>
                  <a:lnTo>
                    <a:pt x="11023" y="38392"/>
                  </a:lnTo>
                  <a:lnTo>
                    <a:pt x="15519" y="38392"/>
                  </a:lnTo>
                  <a:lnTo>
                    <a:pt x="19507" y="36258"/>
                  </a:lnTo>
                  <a:lnTo>
                    <a:pt x="22707" y="33553"/>
                  </a:lnTo>
                  <a:lnTo>
                    <a:pt x="22834" y="32029"/>
                  </a:lnTo>
                  <a:close/>
                </a:path>
                <a:path w="177164" h="454659">
                  <a:moveTo>
                    <a:pt x="45758" y="15748"/>
                  </a:moveTo>
                  <a:lnTo>
                    <a:pt x="45529" y="7353"/>
                  </a:lnTo>
                  <a:lnTo>
                    <a:pt x="42024" y="4038"/>
                  </a:lnTo>
                  <a:lnTo>
                    <a:pt x="33629" y="4279"/>
                  </a:lnTo>
                  <a:lnTo>
                    <a:pt x="30327" y="7772"/>
                  </a:lnTo>
                  <a:lnTo>
                    <a:pt x="30441" y="11976"/>
                  </a:lnTo>
                  <a:lnTo>
                    <a:pt x="30556" y="16179"/>
                  </a:lnTo>
                  <a:lnTo>
                    <a:pt x="34061" y="19481"/>
                  </a:lnTo>
                  <a:lnTo>
                    <a:pt x="42456" y="19253"/>
                  </a:lnTo>
                  <a:lnTo>
                    <a:pt x="45758" y="15748"/>
                  </a:lnTo>
                  <a:close/>
                </a:path>
                <a:path w="177164" h="454659">
                  <a:moveTo>
                    <a:pt x="79997" y="11226"/>
                  </a:moveTo>
                  <a:lnTo>
                    <a:pt x="74904" y="7035"/>
                  </a:lnTo>
                  <a:lnTo>
                    <a:pt x="69532" y="3213"/>
                  </a:lnTo>
                  <a:lnTo>
                    <a:pt x="63881" y="0"/>
                  </a:lnTo>
                  <a:lnTo>
                    <a:pt x="62230" y="3822"/>
                  </a:lnTo>
                  <a:lnTo>
                    <a:pt x="60375" y="7543"/>
                  </a:lnTo>
                  <a:lnTo>
                    <a:pt x="29108" y="45313"/>
                  </a:lnTo>
                  <a:lnTo>
                    <a:pt x="19888" y="52285"/>
                  </a:lnTo>
                  <a:lnTo>
                    <a:pt x="22466" y="52793"/>
                  </a:lnTo>
                  <a:lnTo>
                    <a:pt x="25158" y="52971"/>
                  </a:lnTo>
                  <a:lnTo>
                    <a:pt x="27901" y="52793"/>
                  </a:lnTo>
                  <a:lnTo>
                    <a:pt x="31280" y="53098"/>
                  </a:lnTo>
                  <a:lnTo>
                    <a:pt x="64566" y="33489"/>
                  </a:lnTo>
                  <a:lnTo>
                    <a:pt x="68986" y="28041"/>
                  </a:lnTo>
                  <a:lnTo>
                    <a:pt x="73202" y="22847"/>
                  </a:lnTo>
                  <a:lnTo>
                    <a:pt x="77317" y="17399"/>
                  </a:lnTo>
                  <a:lnTo>
                    <a:pt x="79997" y="11226"/>
                  </a:lnTo>
                  <a:close/>
                </a:path>
                <a:path w="177164" h="454659">
                  <a:moveTo>
                    <a:pt x="126098" y="66065"/>
                  </a:moveTo>
                  <a:lnTo>
                    <a:pt x="122377" y="59969"/>
                  </a:lnTo>
                  <a:lnTo>
                    <a:pt x="118478" y="54063"/>
                  </a:lnTo>
                  <a:lnTo>
                    <a:pt x="114401" y="48348"/>
                  </a:lnTo>
                  <a:lnTo>
                    <a:pt x="110172" y="42824"/>
                  </a:lnTo>
                  <a:lnTo>
                    <a:pt x="108280" y="44919"/>
                  </a:lnTo>
                  <a:lnTo>
                    <a:pt x="99326" y="52666"/>
                  </a:lnTo>
                  <a:lnTo>
                    <a:pt x="66598" y="74828"/>
                  </a:lnTo>
                  <a:lnTo>
                    <a:pt x="58623" y="79032"/>
                  </a:lnTo>
                  <a:lnTo>
                    <a:pt x="64630" y="86296"/>
                  </a:lnTo>
                  <a:lnTo>
                    <a:pt x="69062" y="92824"/>
                  </a:lnTo>
                  <a:lnTo>
                    <a:pt x="73063" y="99936"/>
                  </a:lnTo>
                  <a:lnTo>
                    <a:pt x="78968" y="96862"/>
                  </a:lnTo>
                  <a:lnTo>
                    <a:pt x="84518" y="93751"/>
                  </a:lnTo>
                  <a:lnTo>
                    <a:pt x="89979" y="90487"/>
                  </a:lnTo>
                  <a:lnTo>
                    <a:pt x="98983" y="84810"/>
                  </a:lnTo>
                  <a:lnTo>
                    <a:pt x="108800" y="78232"/>
                  </a:lnTo>
                  <a:lnTo>
                    <a:pt x="120307" y="71120"/>
                  </a:lnTo>
                  <a:lnTo>
                    <a:pt x="124091" y="68008"/>
                  </a:lnTo>
                  <a:lnTo>
                    <a:pt x="126098" y="66065"/>
                  </a:lnTo>
                  <a:close/>
                </a:path>
                <a:path w="177164" h="454659">
                  <a:moveTo>
                    <a:pt x="153974" y="141935"/>
                  </a:moveTo>
                  <a:lnTo>
                    <a:pt x="152349" y="133172"/>
                  </a:lnTo>
                  <a:lnTo>
                    <a:pt x="150672" y="125691"/>
                  </a:lnTo>
                  <a:lnTo>
                    <a:pt x="147980" y="116522"/>
                  </a:lnTo>
                  <a:lnTo>
                    <a:pt x="145859" y="110032"/>
                  </a:lnTo>
                  <a:lnTo>
                    <a:pt x="140792" y="112725"/>
                  </a:lnTo>
                  <a:lnTo>
                    <a:pt x="131381" y="116928"/>
                  </a:lnTo>
                  <a:lnTo>
                    <a:pt x="94094" y="127736"/>
                  </a:lnTo>
                  <a:lnTo>
                    <a:pt x="85928" y="129019"/>
                  </a:lnTo>
                  <a:lnTo>
                    <a:pt x="86880" y="131800"/>
                  </a:lnTo>
                  <a:lnTo>
                    <a:pt x="90055" y="142379"/>
                  </a:lnTo>
                  <a:lnTo>
                    <a:pt x="91478" y="148996"/>
                  </a:lnTo>
                  <a:lnTo>
                    <a:pt x="92887" y="157022"/>
                  </a:lnTo>
                  <a:lnTo>
                    <a:pt x="115646" y="153009"/>
                  </a:lnTo>
                  <a:lnTo>
                    <a:pt x="133388" y="148856"/>
                  </a:lnTo>
                  <a:lnTo>
                    <a:pt x="140398" y="147193"/>
                  </a:lnTo>
                  <a:lnTo>
                    <a:pt x="147523" y="145224"/>
                  </a:lnTo>
                  <a:lnTo>
                    <a:pt x="153974" y="141935"/>
                  </a:lnTo>
                  <a:close/>
                </a:path>
                <a:path w="177164" h="454659">
                  <a:moveTo>
                    <a:pt x="166763" y="246303"/>
                  </a:moveTo>
                  <a:lnTo>
                    <a:pt x="165849" y="236143"/>
                  </a:lnTo>
                  <a:lnTo>
                    <a:pt x="162928" y="206832"/>
                  </a:lnTo>
                  <a:lnTo>
                    <a:pt x="158864" y="209016"/>
                  </a:lnTo>
                  <a:lnTo>
                    <a:pt x="154673" y="210972"/>
                  </a:lnTo>
                  <a:lnTo>
                    <a:pt x="114833" y="222377"/>
                  </a:lnTo>
                  <a:lnTo>
                    <a:pt x="101460" y="224205"/>
                  </a:lnTo>
                  <a:lnTo>
                    <a:pt x="104622" y="258635"/>
                  </a:lnTo>
                  <a:lnTo>
                    <a:pt x="147713" y="252793"/>
                  </a:lnTo>
                  <a:lnTo>
                    <a:pt x="163118" y="247967"/>
                  </a:lnTo>
                  <a:lnTo>
                    <a:pt x="166763" y="246303"/>
                  </a:lnTo>
                  <a:close/>
                </a:path>
                <a:path w="177164" h="454659">
                  <a:moveTo>
                    <a:pt x="174117" y="354177"/>
                  </a:moveTo>
                  <a:lnTo>
                    <a:pt x="171754" y="312737"/>
                  </a:lnTo>
                  <a:lnTo>
                    <a:pt x="163106" y="314540"/>
                  </a:lnTo>
                  <a:lnTo>
                    <a:pt x="147586" y="317284"/>
                  </a:lnTo>
                  <a:lnTo>
                    <a:pt x="133350" y="320103"/>
                  </a:lnTo>
                  <a:lnTo>
                    <a:pt x="126898" y="321665"/>
                  </a:lnTo>
                  <a:lnTo>
                    <a:pt x="109461" y="325272"/>
                  </a:lnTo>
                  <a:lnTo>
                    <a:pt x="111328" y="358254"/>
                  </a:lnTo>
                  <a:lnTo>
                    <a:pt x="143814" y="356552"/>
                  </a:lnTo>
                  <a:lnTo>
                    <a:pt x="164490" y="356196"/>
                  </a:lnTo>
                  <a:lnTo>
                    <a:pt x="172339" y="354571"/>
                  </a:lnTo>
                  <a:lnTo>
                    <a:pt x="174117" y="354177"/>
                  </a:lnTo>
                  <a:close/>
                </a:path>
                <a:path w="177164" h="454659">
                  <a:moveTo>
                    <a:pt x="176961" y="454647"/>
                  </a:moveTo>
                  <a:lnTo>
                    <a:pt x="176822" y="433133"/>
                  </a:lnTo>
                  <a:lnTo>
                    <a:pt x="171183" y="433311"/>
                  </a:lnTo>
                  <a:lnTo>
                    <a:pt x="169532" y="433565"/>
                  </a:lnTo>
                  <a:lnTo>
                    <a:pt x="114134" y="440258"/>
                  </a:lnTo>
                  <a:lnTo>
                    <a:pt x="114198" y="454647"/>
                  </a:lnTo>
                  <a:lnTo>
                    <a:pt x="176961" y="454647"/>
                  </a:lnTo>
                  <a:close/>
                </a:path>
              </a:pathLst>
            </a:custGeom>
            <a:solidFill>
              <a:srgbClr val="0079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6" name="object 790">
              <a:extLst>
                <a:ext uri="{FF2B5EF4-FFF2-40B4-BE49-F238E27FC236}">
                  <a16:creationId xmlns:a16="http://schemas.microsoft.com/office/drawing/2014/main" id="{92A41AFC-7D80-6102-58A6-D02E36894117}"/>
                </a:ext>
              </a:extLst>
            </p:cNvPr>
            <p:cNvSpPr/>
            <p:nvPr/>
          </p:nvSpPr>
          <p:spPr>
            <a:xfrm>
              <a:off x="6092624" y="6895510"/>
              <a:ext cx="118110" cy="370205"/>
            </a:xfrm>
            <a:custGeom>
              <a:avLst/>
              <a:gdLst/>
              <a:ahLst/>
              <a:cxnLst/>
              <a:rect l="l" t="t" r="r" b="b"/>
              <a:pathLst>
                <a:path w="118110" h="370204">
                  <a:moveTo>
                    <a:pt x="26682" y="0"/>
                  </a:moveTo>
                  <a:lnTo>
                    <a:pt x="16714" y="1462"/>
                  </a:lnTo>
                  <a:lnTo>
                    <a:pt x="8374" y="6459"/>
                  </a:lnTo>
                  <a:lnTo>
                    <a:pt x="2517" y="14221"/>
                  </a:lnTo>
                  <a:lnTo>
                    <a:pt x="0" y="23977"/>
                  </a:lnTo>
                  <a:lnTo>
                    <a:pt x="1467" y="33941"/>
                  </a:lnTo>
                  <a:lnTo>
                    <a:pt x="6462" y="42284"/>
                  </a:lnTo>
                  <a:lnTo>
                    <a:pt x="14217" y="48141"/>
                  </a:lnTo>
                  <a:lnTo>
                    <a:pt x="23964" y="50647"/>
                  </a:lnTo>
                  <a:lnTo>
                    <a:pt x="25764" y="51328"/>
                  </a:lnTo>
                  <a:lnTo>
                    <a:pt x="52839" y="86335"/>
                  </a:lnTo>
                  <a:lnTo>
                    <a:pt x="64655" y="124320"/>
                  </a:lnTo>
                  <a:lnTo>
                    <a:pt x="66910" y="162906"/>
                  </a:lnTo>
                  <a:lnTo>
                    <a:pt x="66053" y="222371"/>
                  </a:lnTo>
                  <a:lnTo>
                    <a:pt x="62858" y="290098"/>
                  </a:lnTo>
                  <a:lnTo>
                    <a:pt x="58100" y="353470"/>
                  </a:lnTo>
                  <a:lnTo>
                    <a:pt x="56126" y="369981"/>
                  </a:lnTo>
                  <a:lnTo>
                    <a:pt x="107279" y="369981"/>
                  </a:lnTo>
                  <a:lnTo>
                    <a:pt x="107988" y="364053"/>
                  </a:lnTo>
                  <a:lnTo>
                    <a:pt x="112325" y="311742"/>
                  </a:lnTo>
                  <a:lnTo>
                    <a:pt x="115668" y="254112"/>
                  </a:lnTo>
                  <a:lnTo>
                    <a:pt x="117510" y="197815"/>
                  </a:lnTo>
                  <a:lnTo>
                    <a:pt x="117345" y="149501"/>
                  </a:lnTo>
                  <a:lnTo>
                    <a:pt x="110630" y="97131"/>
                  </a:lnTo>
                  <a:lnTo>
                    <a:pt x="89560" y="48336"/>
                  </a:lnTo>
                  <a:lnTo>
                    <a:pt x="63807" y="16614"/>
                  </a:lnTo>
                  <a:lnTo>
                    <a:pt x="46833" y="5155"/>
                  </a:lnTo>
                  <a:lnTo>
                    <a:pt x="26682" y="0"/>
                  </a:lnTo>
                  <a:close/>
                </a:path>
              </a:pathLst>
            </a:custGeom>
            <a:solidFill>
              <a:srgbClr val="0021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7" name="object 791">
              <a:extLst>
                <a:ext uri="{FF2B5EF4-FFF2-40B4-BE49-F238E27FC236}">
                  <a16:creationId xmlns:a16="http://schemas.microsoft.com/office/drawing/2014/main" id="{341C2B13-81C4-60AB-0273-69266774228F}"/>
                </a:ext>
              </a:extLst>
            </p:cNvPr>
            <p:cNvSpPr/>
            <p:nvPr/>
          </p:nvSpPr>
          <p:spPr>
            <a:xfrm>
              <a:off x="6096101" y="6908063"/>
              <a:ext cx="114300" cy="351155"/>
            </a:xfrm>
            <a:custGeom>
              <a:avLst/>
              <a:gdLst/>
              <a:ahLst/>
              <a:cxnLst/>
              <a:rect l="l" t="t" r="r" b="b"/>
              <a:pathLst>
                <a:path w="114300" h="351154">
                  <a:moveTo>
                    <a:pt x="18389" y="20980"/>
                  </a:moveTo>
                  <a:lnTo>
                    <a:pt x="17208" y="19177"/>
                  </a:lnTo>
                  <a:lnTo>
                    <a:pt x="15989" y="18935"/>
                  </a:lnTo>
                  <a:lnTo>
                    <a:pt x="8407" y="23850"/>
                  </a:lnTo>
                  <a:lnTo>
                    <a:pt x="3022" y="17297"/>
                  </a:lnTo>
                  <a:lnTo>
                    <a:pt x="1790" y="17170"/>
                  </a:lnTo>
                  <a:lnTo>
                    <a:pt x="127" y="18542"/>
                  </a:lnTo>
                  <a:lnTo>
                    <a:pt x="0" y="19773"/>
                  </a:lnTo>
                  <a:lnTo>
                    <a:pt x="3429" y="23939"/>
                  </a:lnTo>
                  <a:lnTo>
                    <a:pt x="6705" y="25044"/>
                  </a:lnTo>
                  <a:lnTo>
                    <a:pt x="9715" y="25044"/>
                  </a:lnTo>
                  <a:lnTo>
                    <a:pt x="12788" y="25044"/>
                  </a:lnTo>
                  <a:lnTo>
                    <a:pt x="15582" y="23888"/>
                  </a:lnTo>
                  <a:lnTo>
                    <a:pt x="18148" y="22186"/>
                  </a:lnTo>
                  <a:lnTo>
                    <a:pt x="18389" y="20980"/>
                  </a:lnTo>
                  <a:close/>
                </a:path>
                <a:path w="114300" h="351154">
                  <a:moveTo>
                    <a:pt x="37820" y="9918"/>
                  </a:moveTo>
                  <a:lnTo>
                    <a:pt x="36258" y="3073"/>
                  </a:lnTo>
                  <a:lnTo>
                    <a:pt x="28702" y="0"/>
                  </a:lnTo>
                  <a:lnTo>
                    <a:pt x="25095" y="711"/>
                  </a:lnTo>
                  <a:lnTo>
                    <a:pt x="19977" y="4089"/>
                  </a:lnTo>
                  <a:lnTo>
                    <a:pt x="19672" y="5562"/>
                  </a:lnTo>
                  <a:lnTo>
                    <a:pt x="21107" y="7747"/>
                  </a:lnTo>
                  <a:lnTo>
                    <a:pt x="22580" y="8051"/>
                  </a:lnTo>
                  <a:lnTo>
                    <a:pt x="25488" y="6134"/>
                  </a:lnTo>
                  <a:lnTo>
                    <a:pt x="28054" y="4876"/>
                  </a:lnTo>
                  <a:lnTo>
                    <a:pt x="31775" y="6362"/>
                  </a:lnTo>
                  <a:lnTo>
                    <a:pt x="32702" y="8788"/>
                  </a:lnTo>
                  <a:lnTo>
                    <a:pt x="33147" y="10769"/>
                  </a:lnTo>
                  <a:lnTo>
                    <a:pt x="34124" y="11518"/>
                  </a:lnTo>
                  <a:lnTo>
                    <a:pt x="35217" y="11518"/>
                  </a:lnTo>
                  <a:lnTo>
                    <a:pt x="35725" y="11468"/>
                  </a:lnTo>
                  <a:lnTo>
                    <a:pt x="37007" y="11176"/>
                  </a:lnTo>
                  <a:lnTo>
                    <a:pt x="37820" y="9918"/>
                  </a:lnTo>
                  <a:close/>
                </a:path>
                <a:path w="114300" h="351154">
                  <a:moveTo>
                    <a:pt x="95694" y="53187"/>
                  </a:moveTo>
                  <a:lnTo>
                    <a:pt x="77025" y="22669"/>
                  </a:lnTo>
                  <a:lnTo>
                    <a:pt x="74752" y="25400"/>
                  </a:lnTo>
                  <a:lnTo>
                    <a:pt x="71983" y="27749"/>
                  </a:lnTo>
                  <a:lnTo>
                    <a:pt x="64236" y="33350"/>
                  </a:lnTo>
                  <a:lnTo>
                    <a:pt x="53809" y="39420"/>
                  </a:lnTo>
                  <a:lnTo>
                    <a:pt x="47294" y="43268"/>
                  </a:lnTo>
                  <a:lnTo>
                    <a:pt x="40474" y="46583"/>
                  </a:lnTo>
                  <a:lnTo>
                    <a:pt x="33401" y="49225"/>
                  </a:lnTo>
                  <a:lnTo>
                    <a:pt x="36233" y="52705"/>
                  </a:lnTo>
                  <a:lnTo>
                    <a:pt x="39560" y="57251"/>
                  </a:lnTo>
                  <a:lnTo>
                    <a:pt x="46139" y="67462"/>
                  </a:lnTo>
                  <a:lnTo>
                    <a:pt x="48564" y="72009"/>
                  </a:lnTo>
                  <a:lnTo>
                    <a:pt x="50749" y="76822"/>
                  </a:lnTo>
                  <a:lnTo>
                    <a:pt x="56819" y="74853"/>
                  </a:lnTo>
                  <a:lnTo>
                    <a:pt x="66052" y="71323"/>
                  </a:lnTo>
                  <a:lnTo>
                    <a:pt x="72148" y="68478"/>
                  </a:lnTo>
                  <a:lnTo>
                    <a:pt x="88950" y="59042"/>
                  </a:lnTo>
                  <a:lnTo>
                    <a:pt x="93675" y="55079"/>
                  </a:lnTo>
                  <a:lnTo>
                    <a:pt x="95694" y="53187"/>
                  </a:lnTo>
                  <a:close/>
                </a:path>
                <a:path w="114300" h="351154">
                  <a:moveTo>
                    <a:pt x="108026" y="310489"/>
                  </a:moveTo>
                  <a:lnTo>
                    <a:pt x="95415" y="312039"/>
                  </a:lnTo>
                  <a:lnTo>
                    <a:pt x="82613" y="312102"/>
                  </a:lnTo>
                  <a:lnTo>
                    <a:pt x="69811" y="311073"/>
                  </a:lnTo>
                  <a:lnTo>
                    <a:pt x="57226" y="309372"/>
                  </a:lnTo>
                  <a:lnTo>
                    <a:pt x="55575" y="330073"/>
                  </a:lnTo>
                  <a:lnTo>
                    <a:pt x="53822" y="349161"/>
                  </a:lnTo>
                  <a:lnTo>
                    <a:pt x="65659" y="350596"/>
                  </a:lnTo>
                  <a:lnTo>
                    <a:pt x="77584" y="351155"/>
                  </a:lnTo>
                  <a:lnTo>
                    <a:pt x="89535" y="350951"/>
                  </a:lnTo>
                  <a:lnTo>
                    <a:pt x="101409" y="350164"/>
                  </a:lnTo>
                  <a:lnTo>
                    <a:pt x="104660" y="349821"/>
                  </a:lnTo>
                  <a:lnTo>
                    <a:pt x="105537" y="340512"/>
                  </a:lnTo>
                  <a:lnTo>
                    <a:pt x="108026" y="310489"/>
                  </a:lnTo>
                  <a:close/>
                </a:path>
                <a:path w="114300" h="351154">
                  <a:moveTo>
                    <a:pt x="113550" y="205536"/>
                  </a:moveTo>
                  <a:lnTo>
                    <a:pt x="110147" y="206057"/>
                  </a:lnTo>
                  <a:lnTo>
                    <a:pt x="106680" y="206324"/>
                  </a:lnTo>
                  <a:lnTo>
                    <a:pt x="103276" y="206463"/>
                  </a:lnTo>
                  <a:lnTo>
                    <a:pt x="95161" y="206578"/>
                  </a:lnTo>
                  <a:lnTo>
                    <a:pt x="87058" y="206286"/>
                  </a:lnTo>
                  <a:lnTo>
                    <a:pt x="78968" y="205714"/>
                  </a:lnTo>
                  <a:lnTo>
                    <a:pt x="70904" y="205003"/>
                  </a:lnTo>
                  <a:lnTo>
                    <a:pt x="62738" y="204241"/>
                  </a:lnTo>
                  <a:lnTo>
                    <a:pt x="61925" y="227355"/>
                  </a:lnTo>
                  <a:lnTo>
                    <a:pt x="60845" y="251079"/>
                  </a:lnTo>
                  <a:lnTo>
                    <a:pt x="71526" y="251891"/>
                  </a:lnTo>
                  <a:lnTo>
                    <a:pt x="82219" y="252450"/>
                  </a:lnTo>
                  <a:lnTo>
                    <a:pt x="92900" y="252476"/>
                  </a:lnTo>
                  <a:lnTo>
                    <a:pt x="103581" y="251739"/>
                  </a:lnTo>
                  <a:lnTo>
                    <a:pt x="106324" y="251434"/>
                  </a:lnTo>
                  <a:lnTo>
                    <a:pt x="109054" y="251002"/>
                  </a:lnTo>
                  <a:lnTo>
                    <a:pt x="111760" y="250444"/>
                  </a:lnTo>
                  <a:lnTo>
                    <a:pt x="112776" y="227761"/>
                  </a:lnTo>
                  <a:lnTo>
                    <a:pt x="113550" y="205536"/>
                  </a:lnTo>
                  <a:close/>
                </a:path>
                <a:path w="114300" h="351154">
                  <a:moveTo>
                    <a:pt x="114096" y="147472"/>
                  </a:moveTo>
                  <a:lnTo>
                    <a:pt x="113766" y="134594"/>
                  </a:lnTo>
                  <a:lnTo>
                    <a:pt x="113220" y="123037"/>
                  </a:lnTo>
                  <a:lnTo>
                    <a:pt x="112420" y="112979"/>
                  </a:lnTo>
                  <a:lnTo>
                    <a:pt x="111379" y="104597"/>
                  </a:lnTo>
                  <a:lnTo>
                    <a:pt x="106146" y="106895"/>
                  </a:lnTo>
                  <a:lnTo>
                    <a:pt x="95211" y="110502"/>
                  </a:lnTo>
                  <a:lnTo>
                    <a:pt x="87058" y="113106"/>
                  </a:lnTo>
                  <a:lnTo>
                    <a:pt x="78816" y="115404"/>
                  </a:lnTo>
                  <a:lnTo>
                    <a:pt x="70497" y="117386"/>
                  </a:lnTo>
                  <a:lnTo>
                    <a:pt x="62090" y="118999"/>
                  </a:lnTo>
                  <a:lnTo>
                    <a:pt x="62649" y="126225"/>
                  </a:lnTo>
                  <a:lnTo>
                    <a:pt x="63055" y="134620"/>
                  </a:lnTo>
                  <a:lnTo>
                    <a:pt x="63334" y="144081"/>
                  </a:lnTo>
                  <a:lnTo>
                    <a:pt x="63461" y="154495"/>
                  </a:lnTo>
                  <a:lnTo>
                    <a:pt x="65252" y="154571"/>
                  </a:lnTo>
                  <a:lnTo>
                    <a:pt x="104470" y="150723"/>
                  </a:lnTo>
                  <a:lnTo>
                    <a:pt x="110972" y="148780"/>
                  </a:lnTo>
                  <a:lnTo>
                    <a:pt x="114096" y="147472"/>
                  </a:lnTo>
                  <a:close/>
                </a:path>
              </a:pathLst>
            </a:custGeom>
            <a:solidFill>
              <a:srgbClr val="51A2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8" name="object 792">
              <a:extLst>
                <a:ext uri="{FF2B5EF4-FFF2-40B4-BE49-F238E27FC236}">
                  <a16:creationId xmlns:a16="http://schemas.microsoft.com/office/drawing/2014/main" id="{12C49B21-3EBF-AC24-5852-28FF89E7FAC6}"/>
                </a:ext>
              </a:extLst>
            </p:cNvPr>
            <p:cNvSpPr/>
            <p:nvPr/>
          </p:nvSpPr>
          <p:spPr>
            <a:xfrm>
              <a:off x="6272702" y="6929706"/>
              <a:ext cx="176530" cy="335915"/>
            </a:xfrm>
            <a:custGeom>
              <a:avLst/>
              <a:gdLst/>
              <a:ahLst/>
              <a:cxnLst/>
              <a:rect l="l" t="t" r="r" b="b"/>
              <a:pathLst>
                <a:path w="176529" h="335915">
                  <a:moveTo>
                    <a:pt x="152484" y="0"/>
                  </a:moveTo>
                  <a:lnTo>
                    <a:pt x="110084" y="8505"/>
                  </a:lnTo>
                  <a:lnTo>
                    <a:pt x="77008" y="33794"/>
                  </a:lnTo>
                  <a:lnTo>
                    <a:pt x="45797" y="76414"/>
                  </a:lnTo>
                  <a:lnTo>
                    <a:pt x="29169" y="125341"/>
                  </a:lnTo>
                  <a:lnTo>
                    <a:pt x="20224" y="171692"/>
                  </a:lnTo>
                  <a:lnTo>
                    <a:pt x="11957" y="226112"/>
                  </a:lnTo>
                  <a:lnTo>
                    <a:pt x="5040" y="282112"/>
                  </a:lnTo>
                  <a:lnTo>
                    <a:pt x="0" y="335785"/>
                  </a:lnTo>
                  <a:lnTo>
                    <a:pt x="54827" y="335785"/>
                  </a:lnTo>
                  <a:lnTo>
                    <a:pt x="54980" y="333046"/>
                  </a:lnTo>
                  <a:lnTo>
                    <a:pt x="61440" y="271255"/>
                  </a:lnTo>
                  <a:lnTo>
                    <a:pt x="70348" y="205596"/>
                  </a:lnTo>
                  <a:lnTo>
                    <a:pt x="80234" y="148337"/>
                  </a:lnTo>
                  <a:lnTo>
                    <a:pt x="95215" y="99196"/>
                  </a:lnTo>
                  <a:lnTo>
                    <a:pt x="130211" y="57439"/>
                  </a:lnTo>
                  <a:lnTo>
                    <a:pt x="156959" y="48722"/>
                  </a:lnTo>
                  <a:lnTo>
                    <a:pt x="166250" y="44656"/>
                  </a:lnTo>
                  <a:lnTo>
                    <a:pt x="173061" y="37651"/>
                  </a:lnTo>
                  <a:lnTo>
                    <a:pt x="176424" y="28384"/>
                  </a:lnTo>
                  <a:lnTo>
                    <a:pt x="175528" y="18516"/>
                  </a:lnTo>
                  <a:lnTo>
                    <a:pt x="170726" y="9886"/>
                  </a:lnTo>
                  <a:lnTo>
                    <a:pt x="162788" y="3409"/>
                  </a:lnTo>
                  <a:lnTo>
                    <a:pt x="152484" y="0"/>
                  </a:lnTo>
                  <a:close/>
                </a:path>
              </a:pathLst>
            </a:custGeom>
            <a:solidFill>
              <a:srgbClr val="0019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9" name="object 793">
              <a:extLst>
                <a:ext uri="{FF2B5EF4-FFF2-40B4-BE49-F238E27FC236}">
                  <a16:creationId xmlns:a16="http://schemas.microsoft.com/office/drawing/2014/main" id="{20F01A36-4013-C06E-8C7E-0C38B61A7483}"/>
                </a:ext>
              </a:extLst>
            </p:cNvPr>
            <p:cNvSpPr/>
            <p:nvPr/>
          </p:nvSpPr>
          <p:spPr>
            <a:xfrm>
              <a:off x="6272974" y="7120965"/>
              <a:ext cx="71120" cy="144780"/>
            </a:xfrm>
            <a:custGeom>
              <a:avLst/>
              <a:gdLst/>
              <a:ahLst/>
              <a:cxnLst/>
              <a:rect l="l" t="t" r="r" b="b"/>
              <a:pathLst>
                <a:path w="71120" h="144779">
                  <a:moveTo>
                    <a:pt x="57658" y="110972"/>
                  </a:moveTo>
                  <a:lnTo>
                    <a:pt x="43992" y="110083"/>
                  </a:lnTo>
                  <a:lnTo>
                    <a:pt x="30238" y="108508"/>
                  </a:lnTo>
                  <a:lnTo>
                    <a:pt x="16675" y="105879"/>
                  </a:lnTo>
                  <a:lnTo>
                    <a:pt x="3581" y="101854"/>
                  </a:lnTo>
                  <a:lnTo>
                    <a:pt x="2552" y="111912"/>
                  </a:lnTo>
                  <a:lnTo>
                    <a:pt x="1612" y="121704"/>
                  </a:lnTo>
                  <a:lnTo>
                    <a:pt x="762" y="131191"/>
                  </a:lnTo>
                  <a:lnTo>
                    <a:pt x="0" y="140284"/>
                  </a:lnTo>
                  <a:lnTo>
                    <a:pt x="2247" y="140957"/>
                  </a:lnTo>
                  <a:lnTo>
                    <a:pt x="3378" y="141262"/>
                  </a:lnTo>
                  <a:lnTo>
                    <a:pt x="15836" y="144411"/>
                  </a:lnTo>
                  <a:lnTo>
                    <a:pt x="16395" y="144538"/>
                  </a:lnTo>
                  <a:lnTo>
                    <a:pt x="54483" y="144538"/>
                  </a:lnTo>
                  <a:lnTo>
                    <a:pt x="54838" y="140284"/>
                  </a:lnTo>
                  <a:lnTo>
                    <a:pt x="55651" y="131178"/>
                  </a:lnTo>
                  <a:lnTo>
                    <a:pt x="56603" y="121246"/>
                  </a:lnTo>
                  <a:lnTo>
                    <a:pt x="57658" y="110972"/>
                  </a:lnTo>
                  <a:close/>
                </a:path>
                <a:path w="71120" h="144779">
                  <a:moveTo>
                    <a:pt x="70891" y="8953"/>
                  </a:moveTo>
                  <a:lnTo>
                    <a:pt x="27508" y="2946"/>
                  </a:lnTo>
                  <a:lnTo>
                    <a:pt x="16776" y="0"/>
                  </a:lnTo>
                  <a:lnTo>
                    <a:pt x="13563" y="21488"/>
                  </a:lnTo>
                  <a:lnTo>
                    <a:pt x="10515" y="43472"/>
                  </a:lnTo>
                  <a:lnTo>
                    <a:pt x="13284" y="44551"/>
                  </a:lnTo>
                  <a:lnTo>
                    <a:pt x="18961" y="46355"/>
                  </a:lnTo>
                  <a:lnTo>
                    <a:pt x="30149" y="49199"/>
                  </a:lnTo>
                  <a:lnTo>
                    <a:pt x="41490" y="51320"/>
                  </a:lnTo>
                  <a:lnTo>
                    <a:pt x="52933" y="52933"/>
                  </a:lnTo>
                  <a:lnTo>
                    <a:pt x="64414" y="54292"/>
                  </a:lnTo>
                  <a:lnTo>
                    <a:pt x="67564" y="31305"/>
                  </a:lnTo>
                  <a:lnTo>
                    <a:pt x="70891" y="8953"/>
                  </a:lnTo>
                  <a:close/>
                </a:path>
              </a:pathLst>
            </a:custGeom>
            <a:solidFill>
              <a:srgbClr val="51A2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0" name="object 794">
              <a:extLst>
                <a:ext uri="{FF2B5EF4-FFF2-40B4-BE49-F238E27FC236}">
                  <a16:creationId xmlns:a16="http://schemas.microsoft.com/office/drawing/2014/main" id="{1E967291-6FEE-02A1-149B-FA592B88D2F2}"/>
                </a:ext>
              </a:extLst>
            </p:cNvPr>
            <p:cNvPicPr/>
            <p:nvPr/>
          </p:nvPicPr>
          <p:blipFill>
            <a:blip r:embed="rId509" cstate="print"/>
            <a:stretch>
              <a:fillRect/>
            </a:stretch>
          </p:blipFill>
          <p:spPr>
            <a:xfrm>
              <a:off x="6299710" y="6944743"/>
              <a:ext cx="134190" cy="137259"/>
            </a:xfrm>
            <a:prstGeom prst="rect">
              <a:avLst/>
            </a:prstGeom>
          </p:spPr>
        </p:pic>
        <p:pic>
          <p:nvPicPr>
            <p:cNvPr id="801" name="object 795">
              <a:extLst>
                <a:ext uri="{FF2B5EF4-FFF2-40B4-BE49-F238E27FC236}">
                  <a16:creationId xmlns:a16="http://schemas.microsoft.com/office/drawing/2014/main" id="{DF8C9277-FB91-D87A-B4D1-9BF53138E066}"/>
                </a:ext>
              </a:extLst>
            </p:cNvPr>
            <p:cNvPicPr/>
            <p:nvPr/>
          </p:nvPicPr>
          <p:blipFill>
            <a:blip r:embed="rId510" cstate="print"/>
            <a:stretch>
              <a:fillRect/>
            </a:stretch>
          </p:blipFill>
          <p:spPr>
            <a:xfrm>
              <a:off x="4992169" y="6136134"/>
              <a:ext cx="1177754" cy="1129357"/>
            </a:xfrm>
            <a:prstGeom prst="rect">
              <a:avLst/>
            </a:prstGeom>
          </p:spPr>
        </p:pic>
        <p:sp>
          <p:nvSpPr>
            <p:cNvPr id="802" name="object 796">
              <a:extLst>
                <a:ext uri="{FF2B5EF4-FFF2-40B4-BE49-F238E27FC236}">
                  <a16:creationId xmlns:a16="http://schemas.microsoft.com/office/drawing/2014/main" id="{E3FFD116-B0AC-80C5-B376-353D872089FD}"/>
                </a:ext>
              </a:extLst>
            </p:cNvPr>
            <p:cNvSpPr/>
            <p:nvPr/>
          </p:nvSpPr>
          <p:spPr>
            <a:xfrm>
              <a:off x="4144280" y="6932461"/>
              <a:ext cx="359410" cy="311785"/>
            </a:xfrm>
            <a:custGeom>
              <a:avLst/>
              <a:gdLst/>
              <a:ahLst/>
              <a:cxnLst/>
              <a:rect l="l" t="t" r="r" b="b"/>
              <a:pathLst>
                <a:path w="359410" h="311784">
                  <a:moveTo>
                    <a:pt x="190045" y="0"/>
                  </a:moveTo>
                  <a:lnTo>
                    <a:pt x="182900" y="3102"/>
                  </a:lnTo>
                  <a:lnTo>
                    <a:pt x="176158" y="10658"/>
                  </a:lnTo>
                  <a:lnTo>
                    <a:pt x="162890" y="21381"/>
                  </a:lnTo>
                  <a:lnTo>
                    <a:pt x="136141" y="40357"/>
                  </a:lnTo>
                  <a:lnTo>
                    <a:pt x="110528" y="62830"/>
                  </a:lnTo>
                  <a:lnTo>
                    <a:pt x="87277" y="88014"/>
                  </a:lnTo>
                  <a:lnTo>
                    <a:pt x="67614" y="115119"/>
                  </a:lnTo>
                  <a:lnTo>
                    <a:pt x="58257" y="127346"/>
                  </a:lnTo>
                  <a:lnTo>
                    <a:pt x="46993" y="139024"/>
                  </a:lnTo>
                  <a:lnTo>
                    <a:pt x="35371" y="150374"/>
                  </a:lnTo>
                  <a:lnTo>
                    <a:pt x="24942" y="161614"/>
                  </a:lnTo>
                  <a:lnTo>
                    <a:pt x="1841" y="197314"/>
                  </a:lnTo>
                  <a:lnTo>
                    <a:pt x="0" y="215391"/>
                  </a:lnTo>
                  <a:lnTo>
                    <a:pt x="1430" y="224008"/>
                  </a:lnTo>
                  <a:lnTo>
                    <a:pt x="30222" y="250408"/>
                  </a:lnTo>
                  <a:lnTo>
                    <a:pt x="106773" y="276401"/>
                  </a:lnTo>
                  <a:lnTo>
                    <a:pt x="153966" y="285980"/>
                  </a:lnTo>
                  <a:lnTo>
                    <a:pt x="201452" y="294553"/>
                  </a:lnTo>
                  <a:lnTo>
                    <a:pt x="249847" y="306013"/>
                  </a:lnTo>
                  <a:lnTo>
                    <a:pt x="274133" y="310552"/>
                  </a:lnTo>
                  <a:lnTo>
                    <a:pt x="298853" y="311733"/>
                  </a:lnTo>
                  <a:lnTo>
                    <a:pt x="322091" y="306901"/>
                  </a:lnTo>
                  <a:lnTo>
                    <a:pt x="341934" y="293402"/>
                  </a:lnTo>
                  <a:lnTo>
                    <a:pt x="351751" y="278837"/>
                  </a:lnTo>
                  <a:lnTo>
                    <a:pt x="357290" y="261895"/>
                  </a:lnTo>
                  <a:lnTo>
                    <a:pt x="359060" y="243812"/>
                  </a:lnTo>
                  <a:lnTo>
                    <a:pt x="357568" y="225825"/>
                  </a:lnTo>
                  <a:lnTo>
                    <a:pt x="336270" y="158858"/>
                  </a:lnTo>
                  <a:lnTo>
                    <a:pt x="301793" y="105726"/>
                  </a:lnTo>
                  <a:lnTo>
                    <a:pt x="279034" y="79650"/>
                  </a:lnTo>
                  <a:lnTo>
                    <a:pt x="260134" y="57461"/>
                  </a:lnTo>
                  <a:lnTo>
                    <a:pt x="235785" y="23167"/>
                  </a:lnTo>
                  <a:lnTo>
                    <a:pt x="223061" y="11100"/>
                  </a:lnTo>
                  <a:lnTo>
                    <a:pt x="204520" y="2636"/>
                  </a:lnTo>
                  <a:lnTo>
                    <a:pt x="190045" y="0"/>
                  </a:lnTo>
                  <a:close/>
                </a:path>
              </a:pathLst>
            </a:custGeom>
            <a:solidFill>
              <a:srgbClr val="0021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3" name="object 797">
              <a:extLst>
                <a:ext uri="{FF2B5EF4-FFF2-40B4-BE49-F238E27FC236}">
                  <a16:creationId xmlns:a16="http://schemas.microsoft.com/office/drawing/2014/main" id="{78AB842B-E3C8-C08C-279B-3E01AA8F2BC0}"/>
                </a:ext>
              </a:extLst>
            </p:cNvPr>
            <p:cNvPicPr/>
            <p:nvPr/>
          </p:nvPicPr>
          <p:blipFill>
            <a:blip r:embed="rId511" cstate="print"/>
            <a:stretch>
              <a:fillRect/>
            </a:stretch>
          </p:blipFill>
          <p:spPr>
            <a:xfrm>
              <a:off x="4164915" y="6953803"/>
              <a:ext cx="304314" cy="270880"/>
            </a:xfrm>
            <a:prstGeom prst="rect">
              <a:avLst/>
            </a:prstGeom>
          </p:spPr>
        </p:pic>
        <p:sp>
          <p:nvSpPr>
            <p:cNvPr id="804" name="object 798">
              <a:extLst>
                <a:ext uri="{FF2B5EF4-FFF2-40B4-BE49-F238E27FC236}">
                  <a16:creationId xmlns:a16="http://schemas.microsoft.com/office/drawing/2014/main" id="{DA22E617-56CE-A2D4-4757-55FAEB82D434}"/>
                </a:ext>
              </a:extLst>
            </p:cNvPr>
            <p:cNvSpPr/>
            <p:nvPr/>
          </p:nvSpPr>
          <p:spPr>
            <a:xfrm>
              <a:off x="4382450" y="6901062"/>
              <a:ext cx="234950" cy="77470"/>
            </a:xfrm>
            <a:custGeom>
              <a:avLst/>
              <a:gdLst/>
              <a:ahLst/>
              <a:cxnLst/>
              <a:rect l="l" t="t" r="r" b="b"/>
              <a:pathLst>
                <a:path w="234950" h="77470">
                  <a:moveTo>
                    <a:pt x="234492" y="0"/>
                  </a:moveTo>
                  <a:lnTo>
                    <a:pt x="204139" y="41292"/>
                  </a:lnTo>
                  <a:lnTo>
                    <a:pt x="164978" y="59604"/>
                  </a:lnTo>
                  <a:lnTo>
                    <a:pt x="117637" y="66470"/>
                  </a:lnTo>
                  <a:lnTo>
                    <a:pt x="93764" y="64033"/>
                  </a:lnTo>
                  <a:lnTo>
                    <a:pt x="81091" y="61204"/>
                  </a:lnTo>
                  <a:lnTo>
                    <a:pt x="68472" y="58073"/>
                  </a:lnTo>
                  <a:lnTo>
                    <a:pt x="55795" y="55471"/>
                  </a:lnTo>
                  <a:lnTo>
                    <a:pt x="42951" y="54229"/>
                  </a:lnTo>
                  <a:lnTo>
                    <a:pt x="29871" y="55421"/>
                  </a:lnTo>
                  <a:lnTo>
                    <a:pt x="17446" y="59602"/>
                  </a:lnTo>
                  <a:lnTo>
                    <a:pt x="7036" y="66853"/>
                  </a:lnTo>
                  <a:lnTo>
                    <a:pt x="0" y="77254"/>
                  </a:lnTo>
                </a:path>
              </a:pathLst>
            </a:custGeom>
            <a:ln w="46126">
              <a:solidFill>
                <a:srgbClr val="0028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5" name="object 799">
              <a:extLst>
                <a:ext uri="{FF2B5EF4-FFF2-40B4-BE49-F238E27FC236}">
                  <a16:creationId xmlns:a16="http://schemas.microsoft.com/office/drawing/2014/main" id="{033C4CE0-60D5-CEBF-4BA5-2848A9D213F9}"/>
                </a:ext>
              </a:extLst>
            </p:cNvPr>
            <p:cNvSpPr/>
            <p:nvPr/>
          </p:nvSpPr>
          <p:spPr>
            <a:xfrm>
              <a:off x="4361478" y="6828934"/>
              <a:ext cx="232410" cy="133350"/>
            </a:xfrm>
            <a:custGeom>
              <a:avLst/>
              <a:gdLst/>
              <a:ahLst/>
              <a:cxnLst/>
              <a:rect l="l" t="t" r="r" b="b"/>
              <a:pathLst>
                <a:path w="232410" h="133350">
                  <a:moveTo>
                    <a:pt x="232333" y="0"/>
                  </a:moveTo>
                  <a:lnTo>
                    <a:pt x="201021" y="28090"/>
                  </a:lnTo>
                  <a:lnTo>
                    <a:pt x="165950" y="50272"/>
                  </a:lnTo>
                  <a:lnTo>
                    <a:pt x="127642" y="64740"/>
                  </a:lnTo>
                  <a:lnTo>
                    <a:pt x="86613" y="69684"/>
                  </a:lnTo>
                  <a:lnTo>
                    <a:pt x="80220" y="69564"/>
                  </a:lnTo>
                  <a:lnTo>
                    <a:pt x="73825" y="69503"/>
                  </a:lnTo>
                  <a:lnTo>
                    <a:pt x="31534" y="86157"/>
                  </a:lnTo>
                  <a:lnTo>
                    <a:pt x="5232" y="122789"/>
                  </a:lnTo>
                  <a:lnTo>
                    <a:pt x="0" y="132854"/>
                  </a:lnTo>
                </a:path>
              </a:pathLst>
            </a:custGeom>
            <a:ln w="46126">
              <a:solidFill>
                <a:srgbClr val="0028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6" name="object 800">
              <a:extLst>
                <a:ext uri="{FF2B5EF4-FFF2-40B4-BE49-F238E27FC236}">
                  <a16:creationId xmlns:a16="http://schemas.microsoft.com/office/drawing/2014/main" id="{2F35CE4E-8D3D-F8CE-D448-50524F4A35E8}"/>
                </a:ext>
              </a:extLst>
            </p:cNvPr>
            <p:cNvSpPr/>
            <p:nvPr/>
          </p:nvSpPr>
          <p:spPr>
            <a:xfrm>
              <a:off x="4346498" y="6756601"/>
              <a:ext cx="114935" cy="233045"/>
            </a:xfrm>
            <a:custGeom>
              <a:avLst/>
              <a:gdLst/>
              <a:ahLst/>
              <a:cxnLst/>
              <a:rect l="l" t="t" r="r" b="b"/>
              <a:pathLst>
                <a:path w="114935" h="233045">
                  <a:moveTo>
                    <a:pt x="114401" y="0"/>
                  </a:moveTo>
                  <a:lnTo>
                    <a:pt x="66960" y="36715"/>
                  </a:lnTo>
                  <a:lnTo>
                    <a:pt x="29349" y="83527"/>
                  </a:lnTo>
                  <a:lnTo>
                    <a:pt x="13347" y="128562"/>
                  </a:lnTo>
                  <a:lnTo>
                    <a:pt x="4878" y="180462"/>
                  </a:lnTo>
                  <a:lnTo>
                    <a:pt x="2212" y="206662"/>
                  </a:lnTo>
                  <a:lnTo>
                    <a:pt x="0" y="232905"/>
                  </a:lnTo>
                </a:path>
              </a:pathLst>
            </a:custGeom>
            <a:ln w="45948">
              <a:solidFill>
                <a:srgbClr val="0028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7" name="object 801">
              <a:extLst>
                <a:ext uri="{FF2B5EF4-FFF2-40B4-BE49-F238E27FC236}">
                  <a16:creationId xmlns:a16="http://schemas.microsoft.com/office/drawing/2014/main" id="{A89782E2-ECB0-CB92-9A10-BE1E52274347}"/>
                </a:ext>
              </a:extLst>
            </p:cNvPr>
            <p:cNvSpPr/>
            <p:nvPr/>
          </p:nvSpPr>
          <p:spPr>
            <a:xfrm>
              <a:off x="4265548" y="6736342"/>
              <a:ext cx="68580" cy="229235"/>
            </a:xfrm>
            <a:custGeom>
              <a:avLst/>
              <a:gdLst/>
              <a:ahLst/>
              <a:cxnLst/>
              <a:rect l="l" t="t" r="r" b="b"/>
              <a:pathLst>
                <a:path w="68579" h="229234">
                  <a:moveTo>
                    <a:pt x="27479" y="0"/>
                  </a:moveTo>
                  <a:lnTo>
                    <a:pt x="10240" y="39142"/>
                  </a:lnTo>
                  <a:lnTo>
                    <a:pt x="1109" y="76990"/>
                  </a:lnTo>
                  <a:lnTo>
                    <a:pt x="0" y="89091"/>
                  </a:lnTo>
                  <a:lnTo>
                    <a:pt x="784" y="101180"/>
                  </a:lnTo>
                  <a:lnTo>
                    <a:pt x="6187" y="118522"/>
                  </a:lnTo>
                  <a:lnTo>
                    <a:pt x="15451" y="134319"/>
                  </a:lnTo>
                  <a:lnTo>
                    <a:pt x="27018" y="149038"/>
                  </a:lnTo>
                  <a:lnTo>
                    <a:pt x="39328" y="163144"/>
                  </a:lnTo>
                  <a:lnTo>
                    <a:pt x="51106" y="177823"/>
                  </a:lnTo>
                  <a:lnTo>
                    <a:pt x="60958" y="193824"/>
                  </a:lnTo>
                  <a:lnTo>
                    <a:pt x="67155" y="210925"/>
                  </a:lnTo>
                  <a:lnTo>
                    <a:pt x="67967" y="228904"/>
                  </a:lnTo>
                </a:path>
              </a:pathLst>
            </a:custGeom>
            <a:ln w="46126">
              <a:solidFill>
                <a:srgbClr val="0028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8" name="object 802">
              <a:extLst>
                <a:ext uri="{FF2B5EF4-FFF2-40B4-BE49-F238E27FC236}">
                  <a16:creationId xmlns:a16="http://schemas.microsoft.com/office/drawing/2014/main" id="{0FE176D1-BCE8-E8EA-C554-94BEBC50FE03}"/>
                </a:ext>
              </a:extLst>
            </p:cNvPr>
            <p:cNvPicPr/>
            <p:nvPr/>
          </p:nvPicPr>
          <p:blipFill>
            <a:blip r:embed="rId512" cstate="print"/>
            <a:stretch>
              <a:fillRect/>
            </a:stretch>
          </p:blipFill>
          <p:spPr>
            <a:xfrm>
              <a:off x="4136676" y="6759522"/>
              <a:ext cx="212225" cy="237350"/>
            </a:xfrm>
            <a:prstGeom prst="rect">
              <a:avLst/>
            </a:prstGeom>
          </p:spPr>
        </p:pic>
        <p:sp>
          <p:nvSpPr>
            <p:cNvPr id="809" name="object 803">
              <a:extLst>
                <a:ext uri="{FF2B5EF4-FFF2-40B4-BE49-F238E27FC236}">
                  <a16:creationId xmlns:a16="http://schemas.microsoft.com/office/drawing/2014/main" id="{D6753F6C-F94B-E3E7-AA82-9A0B51883020}"/>
                </a:ext>
              </a:extLst>
            </p:cNvPr>
            <p:cNvSpPr/>
            <p:nvPr/>
          </p:nvSpPr>
          <p:spPr>
            <a:xfrm>
              <a:off x="4105157" y="6896557"/>
              <a:ext cx="221615" cy="92075"/>
            </a:xfrm>
            <a:custGeom>
              <a:avLst/>
              <a:gdLst/>
              <a:ahLst/>
              <a:cxnLst/>
              <a:rect l="l" t="t" r="r" b="b"/>
              <a:pathLst>
                <a:path w="221614" h="92075">
                  <a:moveTo>
                    <a:pt x="221538" y="69189"/>
                  </a:moveTo>
                  <a:lnTo>
                    <a:pt x="209524" y="68056"/>
                  </a:lnTo>
                  <a:lnTo>
                    <a:pt x="197324" y="67371"/>
                  </a:lnTo>
                  <a:lnTo>
                    <a:pt x="185161" y="67723"/>
                  </a:lnTo>
                  <a:lnTo>
                    <a:pt x="173253" y="69697"/>
                  </a:lnTo>
                  <a:lnTo>
                    <a:pt x="162856" y="73236"/>
                  </a:lnTo>
                  <a:lnTo>
                    <a:pt x="152784" y="77862"/>
                  </a:lnTo>
                  <a:lnTo>
                    <a:pt x="142792" y="82761"/>
                  </a:lnTo>
                  <a:lnTo>
                    <a:pt x="132638" y="87122"/>
                  </a:lnTo>
                  <a:lnTo>
                    <a:pt x="108541" y="91946"/>
                  </a:lnTo>
                  <a:lnTo>
                    <a:pt x="83381" y="90119"/>
                  </a:lnTo>
                  <a:lnTo>
                    <a:pt x="59108" y="82653"/>
                  </a:lnTo>
                  <a:lnTo>
                    <a:pt x="37668" y="70561"/>
                  </a:lnTo>
                  <a:lnTo>
                    <a:pt x="23251" y="56373"/>
                  </a:lnTo>
                  <a:lnTo>
                    <a:pt x="12647" y="38885"/>
                  </a:lnTo>
                  <a:lnTo>
                    <a:pt x="5137" y="19595"/>
                  </a:lnTo>
                  <a:lnTo>
                    <a:pt x="0" y="0"/>
                  </a:lnTo>
                </a:path>
              </a:pathLst>
            </a:custGeom>
            <a:ln w="46126">
              <a:solidFill>
                <a:srgbClr val="0028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0" name="object 804">
              <a:extLst>
                <a:ext uri="{FF2B5EF4-FFF2-40B4-BE49-F238E27FC236}">
                  <a16:creationId xmlns:a16="http://schemas.microsoft.com/office/drawing/2014/main" id="{3FB60775-8AEF-CC44-3E12-AEAEF2081BA4}"/>
                </a:ext>
              </a:extLst>
            </p:cNvPr>
            <p:cNvSpPr/>
            <p:nvPr/>
          </p:nvSpPr>
          <p:spPr>
            <a:xfrm>
              <a:off x="4380318" y="6995476"/>
              <a:ext cx="237490" cy="32384"/>
            </a:xfrm>
            <a:custGeom>
              <a:avLst/>
              <a:gdLst/>
              <a:ahLst/>
              <a:cxnLst/>
              <a:rect l="l" t="t" r="r" b="b"/>
              <a:pathLst>
                <a:path w="237489" h="32384">
                  <a:moveTo>
                    <a:pt x="0" y="0"/>
                  </a:moveTo>
                  <a:lnTo>
                    <a:pt x="46042" y="2468"/>
                  </a:lnTo>
                  <a:lnTo>
                    <a:pt x="91046" y="12509"/>
                  </a:lnTo>
                  <a:lnTo>
                    <a:pt x="113491" y="20095"/>
                  </a:lnTo>
                  <a:lnTo>
                    <a:pt x="136096" y="27308"/>
                  </a:lnTo>
                  <a:lnTo>
                    <a:pt x="158886" y="31801"/>
                  </a:lnTo>
                  <a:lnTo>
                    <a:pt x="181889" y="31229"/>
                  </a:lnTo>
                  <a:lnTo>
                    <a:pt x="197172" y="27597"/>
                  </a:lnTo>
                  <a:lnTo>
                    <a:pt x="212645" y="21577"/>
                  </a:lnTo>
                  <a:lnTo>
                    <a:pt x="226552" y="13109"/>
                  </a:lnTo>
                  <a:lnTo>
                    <a:pt x="237134" y="2133"/>
                  </a:lnTo>
                </a:path>
              </a:pathLst>
            </a:custGeom>
            <a:ln w="46126">
              <a:solidFill>
                <a:srgbClr val="0028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1" name="object 805">
              <a:extLst>
                <a:ext uri="{FF2B5EF4-FFF2-40B4-BE49-F238E27FC236}">
                  <a16:creationId xmlns:a16="http://schemas.microsoft.com/office/drawing/2014/main" id="{7E9C143A-B19D-6DFC-978E-85DEC6583887}"/>
                </a:ext>
              </a:extLst>
            </p:cNvPr>
            <p:cNvSpPr/>
            <p:nvPr/>
          </p:nvSpPr>
          <p:spPr>
            <a:xfrm>
              <a:off x="4402221" y="7002750"/>
              <a:ext cx="191135" cy="102870"/>
            </a:xfrm>
            <a:custGeom>
              <a:avLst/>
              <a:gdLst/>
              <a:ahLst/>
              <a:cxnLst/>
              <a:rect l="l" t="t" r="r" b="b"/>
              <a:pathLst>
                <a:path w="191135" h="102870">
                  <a:moveTo>
                    <a:pt x="0" y="0"/>
                  </a:moveTo>
                  <a:lnTo>
                    <a:pt x="19135" y="32994"/>
                  </a:lnTo>
                  <a:lnTo>
                    <a:pt x="44500" y="61988"/>
                  </a:lnTo>
                  <a:lnTo>
                    <a:pt x="80112" y="85718"/>
                  </a:lnTo>
                  <a:lnTo>
                    <a:pt x="128272" y="101843"/>
                  </a:lnTo>
                  <a:lnTo>
                    <a:pt x="150768" y="102514"/>
                  </a:lnTo>
                  <a:lnTo>
                    <a:pt x="172758" y="99689"/>
                  </a:lnTo>
                  <a:lnTo>
                    <a:pt x="190741" y="92710"/>
                  </a:lnTo>
                </a:path>
              </a:pathLst>
            </a:custGeom>
            <a:ln w="46126">
              <a:solidFill>
                <a:srgbClr val="0028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2" name="object 806">
              <a:extLst>
                <a:ext uri="{FF2B5EF4-FFF2-40B4-BE49-F238E27FC236}">
                  <a16:creationId xmlns:a16="http://schemas.microsoft.com/office/drawing/2014/main" id="{82FB6CFB-F1A5-C80C-FFB8-4B66E179C30C}"/>
                </a:ext>
              </a:extLst>
            </p:cNvPr>
            <p:cNvSpPr/>
            <p:nvPr/>
          </p:nvSpPr>
          <p:spPr>
            <a:xfrm>
              <a:off x="4357065" y="7011123"/>
              <a:ext cx="94615" cy="132080"/>
            </a:xfrm>
            <a:custGeom>
              <a:avLst/>
              <a:gdLst/>
              <a:ahLst/>
              <a:cxnLst/>
              <a:rect l="l" t="t" r="r" b="b"/>
              <a:pathLst>
                <a:path w="94614" h="132079">
                  <a:moveTo>
                    <a:pt x="2818" y="0"/>
                  </a:moveTo>
                  <a:lnTo>
                    <a:pt x="0" y="19178"/>
                  </a:lnTo>
                  <a:lnTo>
                    <a:pt x="148" y="39612"/>
                  </a:lnTo>
                  <a:lnTo>
                    <a:pt x="4168" y="59144"/>
                  </a:lnTo>
                  <a:lnTo>
                    <a:pt x="12965" y="75615"/>
                  </a:lnTo>
                  <a:lnTo>
                    <a:pt x="28673" y="92392"/>
                  </a:lnTo>
                  <a:lnTo>
                    <a:pt x="50427" y="111137"/>
                  </a:lnTo>
                  <a:lnTo>
                    <a:pt x="73834" y="126139"/>
                  </a:lnTo>
                  <a:lnTo>
                    <a:pt x="94499" y="131686"/>
                  </a:lnTo>
                </a:path>
              </a:pathLst>
            </a:custGeom>
            <a:ln w="46126">
              <a:solidFill>
                <a:srgbClr val="0028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3" name="object 807">
              <a:extLst>
                <a:ext uri="{FF2B5EF4-FFF2-40B4-BE49-F238E27FC236}">
                  <a16:creationId xmlns:a16="http://schemas.microsoft.com/office/drawing/2014/main" id="{AEFE64F1-19EA-0CEC-59DF-B05527877AC6}"/>
                </a:ext>
              </a:extLst>
            </p:cNvPr>
            <p:cNvSpPr/>
            <p:nvPr/>
          </p:nvSpPr>
          <p:spPr>
            <a:xfrm>
              <a:off x="4165150" y="6986875"/>
              <a:ext cx="177800" cy="73660"/>
            </a:xfrm>
            <a:custGeom>
              <a:avLst/>
              <a:gdLst/>
              <a:ahLst/>
              <a:cxnLst/>
              <a:rect l="l" t="t" r="r" b="b"/>
              <a:pathLst>
                <a:path w="177800" h="73659">
                  <a:moveTo>
                    <a:pt x="177279" y="0"/>
                  </a:moveTo>
                  <a:lnTo>
                    <a:pt x="158166" y="4997"/>
                  </a:lnTo>
                  <a:lnTo>
                    <a:pt x="141646" y="15268"/>
                  </a:lnTo>
                  <a:lnTo>
                    <a:pt x="126769" y="28421"/>
                  </a:lnTo>
                  <a:lnTo>
                    <a:pt x="112585" y="42062"/>
                  </a:lnTo>
                  <a:lnTo>
                    <a:pt x="85978" y="60566"/>
                  </a:lnTo>
                  <a:lnTo>
                    <a:pt x="53216" y="73099"/>
                  </a:lnTo>
                  <a:lnTo>
                    <a:pt x="21992" y="73314"/>
                  </a:lnTo>
                  <a:lnTo>
                    <a:pt x="0" y="54864"/>
                  </a:lnTo>
                </a:path>
              </a:pathLst>
            </a:custGeom>
            <a:ln w="46126">
              <a:solidFill>
                <a:srgbClr val="0028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4" name="object 808">
              <a:extLst>
                <a:ext uri="{FF2B5EF4-FFF2-40B4-BE49-F238E27FC236}">
                  <a16:creationId xmlns:a16="http://schemas.microsoft.com/office/drawing/2014/main" id="{D863D9E8-951F-39A3-17BC-28695CD5968C}"/>
                </a:ext>
              </a:extLst>
            </p:cNvPr>
            <p:cNvSpPr/>
            <p:nvPr/>
          </p:nvSpPr>
          <p:spPr>
            <a:xfrm>
              <a:off x="4271327" y="6934087"/>
              <a:ext cx="175260" cy="80010"/>
            </a:xfrm>
            <a:custGeom>
              <a:avLst/>
              <a:gdLst/>
              <a:ahLst/>
              <a:cxnLst/>
              <a:rect l="l" t="t" r="r" b="b"/>
              <a:pathLst>
                <a:path w="175260" h="80009">
                  <a:moveTo>
                    <a:pt x="61354" y="0"/>
                  </a:moveTo>
                  <a:lnTo>
                    <a:pt x="31680" y="345"/>
                  </a:lnTo>
                  <a:lnTo>
                    <a:pt x="10197" y="6483"/>
                  </a:lnTo>
                  <a:lnTo>
                    <a:pt x="0" y="18021"/>
                  </a:lnTo>
                  <a:lnTo>
                    <a:pt x="3575" y="32997"/>
                  </a:lnTo>
                  <a:lnTo>
                    <a:pt x="19653" y="48513"/>
                  </a:lnTo>
                  <a:lnTo>
                    <a:pt x="45684" y="62768"/>
                  </a:lnTo>
                  <a:lnTo>
                    <a:pt x="79121" y="73965"/>
                  </a:lnTo>
                  <a:lnTo>
                    <a:pt x="113900" y="79802"/>
                  </a:lnTo>
                  <a:lnTo>
                    <a:pt x="143578" y="79456"/>
                  </a:lnTo>
                  <a:lnTo>
                    <a:pt x="165062" y="73317"/>
                  </a:lnTo>
                  <a:lnTo>
                    <a:pt x="175260" y="61773"/>
                  </a:lnTo>
                  <a:lnTo>
                    <a:pt x="171678" y="46797"/>
                  </a:lnTo>
                  <a:lnTo>
                    <a:pt x="155600" y="31283"/>
                  </a:lnTo>
                  <a:lnTo>
                    <a:pt x="129568" y="17032"/>
                  </a:lnTo>
                  <a:lnTo>
                    <a:pt x="96126" y="5842"/>
                  </a:lnTo>
                  <a:lnTo>
                    <a:pt x="61354" y="0"/>
                  </a:lnTo>
                  <a:close/>
                </a:path>
              </a:pathLst>
            </a:custGeom>
            <a:solidFill>
              <a:srgbClr val="051D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5" name="object 809">
              <a:extLst>
                <a:ext uri="{FF2B5EF4-FFF2-40B4-BE49-F238E27FC236}">
                  <a16:creationId xmlns:a16="http://schemas.microsoft.com/office/drawing/2014/main" id="{3D2D6F0A-3C3A-4ECE-4EF8-CBD1C1509600}"/>
                </a:ext>
              </a:extLst>
            </p:cNvPr>
            <p:cNvSpPr/>
            <p:nvPr/>
          </p:nvSpPr>
          <p:spPr>
            <a:xfrm>
              <a:off x="4091152" y="6719899"/>
              <a:ext cx="540385" cy="436880"/>
            </a:xfrm>
            <a:custGeom>
              <a:avLst/>
              <a:gdLst/>
              <a:ahLst/>
              <a:cxnLst/>
              <a:rect l="l" t="t" r="r" b="b"/>
              <a:pathLst>
                <a:path w="540385" h="436879">
                  <a:moveTo>
                    <a:pt x="26695" y="170421"/>
                  </a:moveTo>
                  <a:lnTo>
                    <a:pt x="22974" y="166458"/>
                  </a:lnTo>
                  <a:lnTo>
                    <a:pt x="19253" y="162496"/>
                  </a:lnTo>
                  <a:lnTo>
                    <a:pt x="11925" y="162115"/>
                  </a:lnTo>
                  <a:lnTo>
                    <a:pt x="1295" y="169087"/>
                  </a:lnTo>
                  <a:lnTo>
                    <a:pt x="0" y="175120"/>
                  </a:lnTo>
                  <a:lnTo>
                    <a:pt x="7454" y="183045"/>
                  </a:lnTo>
                  <a:lnTo>
                    <a:pt x="14782" y="183426"/>
                  </a:lnTo>
                  <a:lnTo>
                    <a:pt x="25412" y="176453"/>
                  </a:lnTo>
                  <a:lnTo>
                    <a:pt x="26695" y="170421"/>
                  </a:lnTo>
                  <a:close/>
                </a:path>
                <a:path w="540385" h="436879">
                  <a:moveTo>
                    <a:pt x="84950" y="318998"/>
                  </a:moveTo>
                  <a:lnTo>
                    <a:pt x="84328" y="312864"/>
                  </a:lnTo>
                  <a:lnTo>
                    <a:pt x="79578" y="310222"/>
                  </a:lnTo>
                  <a:lnTo>
                    <a:pt x="74828" y="307581"/>
                  </a:lnTo>
                  <a:lnTo>
                    <a:pt x="67729" y="309460"/>
                  </a:lnTo>
                  <a:lnTo>
                    <a:pt x="59728" y="319341"/>
                  </a:lnTo>
                  <a:lnTo>
                    <a:pt x="60337" y="325475"/>
                  </a:lnTo>
                  <a:lnTo>
                    <a:pt x="69850" y="330758"/>
                  </a:lnTo>
                  <a:lnTo>
                    <a:pt x="76949" y="328891"/>
                  </a:lnTo>
                  <a:lnTo>
                    <a:pt x="84950" y="318998"/>
                  </a:lnTo>
                  <a:close/>
                </a:path>
                <a:path w="540385" h="436879">
                  <a:moveTo>
                    <a:pt x="85979" y="61747"/>
                  </a:moveTo>
                  <a:lnTo>
                    <a:pt x="84734" y="56451"/>
                  </a:lnTo>
                  <a:lnTo>
                    <a:pt x="83489" y="51155"/>
                  </a:lnTo>
                  <a:lnTo>
                    <a:pt x="77343" y="47155"/>
                  </a:lnTo>
                  <a:lnTo>
                    <a:pt x="64655" y="47866"/>
                  </a:lnTo>
                  <a:lnTo>
                    <a:pt x="60515" y="52451"/>
                  </a:lnTo>
                  <a:lnTo>
                    <a:pt x="62992" y="63042"/>
                  </a:lnTo>
                  <a:lnTo>
                    <a:pt x="69138" y="67043"/>
                  </a:lnTo>
                  <a:lnTo>
                    <a:pt x="81838" y="66319"/>
                  </a:lnTo>
                  <a:lnTo>
                    <a:pt x="85979" y="61747"/>
                  </a:lnTo>
                  <a:close/>
                </a:path>
                <a:path w="540385" h="436879">
                  <a:moveTo>
                    <a:pt x="216865" y="7556"/>
                  </a:moveTo>
                  <a:lnTo>
                    <a:pt x="211810" y="2235"/>
                  </a:lnTo>
                  <a:lnTo>
                    <a:pt x="199301" y="0"/>
                  </a:lnTo>
                  <a:lnTo>
                    <a:pt x="194208" y="3492"/>
                  </a:lnTo>
                  <a:lnTo>
                    <a:pt x="194170" y="14363"/>
                  </a:lnTo>
                  <a:lnTo>
                    <a:pt x="199237" y="19685"/>
                  </a:lnTo>
                  <a:lnTo>
                    <a:pt x="211747" y="21932"/>
                  </a:lnTo>
                  <a:lnTo>
                    <a:pt x="216839" y="18427"/>
                  </a:lnTo>
                  <a:lnTo>
                    <a:pt x="216852" y="12992"/>
                  </a:lnTo>
                  <a:lnTo>
                    <a:pt x="216865" y="7556"/>
                  </a:lnTo>
                  <a:close/>
                </a:path>
                <a:path w="540385" h="436879">
                  <a:moveTo>
                    <a:pt x="375005" y="423710"/>
                  </a:moveTo>
                  <a:lnTo>
                    <a:pt x="370306" y="411899"/>
                  </a:lnTo>
                  <a:lnTo>
                    <a:pt x="364655" y="409422"/>
                  </a:lnTo>
                  <a:lnTo>
                    <a:pt x="355396" y="415124"/>
                  </a:lnTo>
                  <a:lnTo>
                    <a:pt x="353542" y="422224"/>
                  </a:lnTo>
                  <a:lnTo>
                    <a:pt x="358241" y="434047"/>
                  </a:lnTo>
                  <a:lnTo>
                    <a:pt x="363893" y="436524"/>
                  </a:lnTo>
                  <a:lnTo>
                    <a:pt x="368528" y="433666"/>
                  </a:lnTo>
                  <a:lnTo>
                    <a:pt x="373164" y="430809"/>
                  </a:lnTo>
                  <a:lnTo>
                    <a:pt x="375005" y="423710"/>
                  </a:lnTo>
                  <a:close/>
                </a:path>
                <a:path w="540385" h="436879">
                  <a:moveTo>
                    <a:pt x="385229" y="31445"/>
                  </a:moveTo>
                  <a:lnTo>
                    <a:pt x="381482" y="25133"/>
                  </a:lnTo>
                  <a:lnTo>
                    <a:pt x="369773" y="20167"/>
                  </a:lnTo>
                  <a:lnTo>
                    <a:pt x="364032" y="22440"/>
                  </a:lnTo>
                  <a:lnTo>
                    <a:pt x="361581" y="33032"/>
                  </a:lnTo>
                  <a:lnTo>
                    <a:pt x="365328" y="39344"/>
                  </a:lnTo>
                  <a:lnTo>
                    <a:pt x="377037" y="44310"/>
                  </a:lnTo>
                  <a:lnTo>
                    <a:pt x="382765" y="42037"/>
                  </a:lnTo>
                  <a:lnTo>
                    <a:pt x="383997" y="36741"/>
                  </a:lnTo>
                  <a:lnTo>
                    <a:pt x="385229" y="31445"/>
                  </a:lnTo>
                  <a:close/>
                </a:path>
                <a:path w="540385" h="436879">
                  <a:moveTo>
                    <a:pt x="516280" y="103492"/>
                  </a:moveTo>
                  <a:lnTo>
                    <a:pt x="511340" y="98069"/>
                  </a:lnTo>
                  <a:lnTo>
                    <a:pt x="498881" y="95567"/>
                  </a:lnTo>
                  <a:lnTo>
                    <a:pt x="493725" y="98958"/>
                  </a:lnTo>
                  <a:lnTo>
                    <a:pt x="493458" y="109829"/>
                  </a:lnTo>
                  <a:lnTo>
                    <a:pt x="498398" y="115252"/>
                  </a:lnTo>
                  <a:lnTo>
                    <a:pt x="510857" y="117754"/>
                  </a:lnTo>
                  <a:lnTo>
                    <a:pt x="516026" y="114363"/>
                  </a:lnTo>
                  <a:lnTo>
                    <a:pt x="516153" y="108927"/>
                  </a:lnTo>
                  <a:lnTo>
                    <a:pt x="516280" y="103492"/>
                  </a:lnTo>
                  <a:close/>
                </a:path>
                <a:path w="540385" h="436879">
                  <a:moveTo>
                    <a:pt x="516978" y="373697"/>
                  </a:moveTo>
                  <a:lnTo>
                    <a:pt x="513740" y="367106"/>
                  </a:lnTo>
                  <a:lnTo>
                    <a:pt x="502475" y="361226"/>
                  </a:lnTo>
                  <a:lnTo>
                    <a:pt x="496570" y="363042"/>
                  </a:lnTo>
                  <a:lnTo>
                    <a:pt x="493280" y="373405"/>
                  </a:lnTo>
                  <a:lnTo>
                    <a:pt x="496519" y="379996"/>
                  </a:lnTo>
                  <a:lnTo>
                    <a:pt x="507784" y="385876"/>
                  </a:lnTo>
                  <a:lnTo>
                    <a:pt x="513676" y="384060"/>
                  </a:lnTo>
                  <a:lnTo>
                    <a:pt x="515327" y="378879"/>
                  </a:lnTo>
                  <a:lnTo>
                    <a:pt x="516978" y="373697"/>
                  </a:lnTo>
                  <a:close/>
                </a:path>
                <a:path w="540385" h="436879">
                  <a:moveTo>
                    <a:pt x="540029" y="273227"/>
                  </a:moveTo>
                  <a:lnTo>
                    <a:pt x="535089" y="267804"/>
                  </a:lnTo>
                  <a:lnTo>
                    <a:pt x="522630" y="265303"/>
                  </a:lnTo>
                  <a:lnTo>
                    <a:pt x="517474" y="268693"/>
                  </a:lnTo>
                  <a:lnTo>
                    <a:pt x="517207" y="279565"/>
                  </a:lnTo>
                  <a:lnTo>
                    <a:pt x="522147" y="284988"/>
                  </a:lnTo>
                  <a:lnTo>
                    <a:pt x="534606" y="287489"/>
                  </a:lnTo>
                  <a:lnTo>
                    <a:pt x="539775" y="284099"/>
                  </a:lnTo>
                  <a:lnTo>
                    <a:pt x="539902" y="278663"/>
                  </a:lnTo>
                  <a:lnTo>
                    <a:pt x="540029" y="273227"/>
                  </a:lnTo>
                  <a:close/>
                </a:path>
                <a:path w="540385" h="436879">
                  <a:moveTo>
                    <a:pt x="540080" y="180213"/>
                  </a:moveTo>
                  <a:lnTo>
                    <a:pt x="538238" y="175094"/>
                  </a:lnTo>
                  <a:lnTo>
                    <a:pt x="536397" y="169976"/>
                  </a:lnTo>
                  <a:lnTo>
                    <a:pt x="529831" y="166712"/>
                  </a:lnTo>
                  <a:lnTo>
                    <a:pt x="517296" y="168871"/>
                  </a:lnTo>
                  <a:lnTo>
                    <a:pt x="513715" y="173901"/>
                  </a:lnTo>
                  <a:lnTo>
                    <a:pt x="517398" y="184124"/>
                  </a:lnTo>
                  <a:lnTo>
                    <a:pt x="523963" y="187401"/>
                  </a:lnTo>
                  <a:lnTo>
                    <a:pt x="536486" y="185242"/>
                  </a:lnTo>
                  <a:lnTo>
                    <a:pt x="540080" y="180213"/>
                  </a:lnTo>
                  <a:close/>
                </a:path>
              </a:pathLst>
            </a:custGeom>
            <a:solidFill>
              <a:srgbClr val="B910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6" name="object 810">
              <a:extLst>
                <a:ext uri="{FF2B5EF4-FFF2-40B4-BE49-F238E27FC236}">
                  <a16:creationId xmlns:a16="http://schemas.microsoft.com/office/drawing/2014/main" id="{622F2B61-F4D1-4FB4-6673-38CB7FD94E7B}"/>
                </a:ext>
              </a:extLst>
            </p:cNvPr>
            <p:cNvSpPr/>
            <p:nvPr/>
          </p:nvSpPr>
          <p:spPr>
            <a:xfrm>
              <a:off x="6826451" y="6232838"/>
              <a:ext cx="147955" cy="147955"/>
            </a:xfrm>
            <a:custGeom>
              <a:avLst/>
              <a:gdLst/>
              <a:ahLst/>
              <a:cxnLst/>
              <a:rect l="l" t="t" r="r" b="b"/>
              <a:pathLst>
                <a:path w="147954" h="147954">
                  <a:moveTo>
                    <a:pt x="68440" y="0"/>
                  </a:moveTo>
                  <a:lnTo>
                    <a:pt x="60223" y="1358"/>
                  </a:lnTo>
                  <a:lnTo>
                    <a:pt x="44754" y="43281"/>
                  </a:lnTo>
                  <a:lnTo>
                    <a:pt x="42951" y="45110"/>
                  </a:lnTo>
                  <a:lnTo>
                    <a:pt x="1244" y="61137"/>
                  </a:lnTo>
                  <a:lnTo>
                    <a:pt x="0" y="69380"/>
                  </a:lnTo>
                  <a:lnTo>
                    <a:pt x="35090" y="97040"/>
                  </a:lnTo>
                  <a:lnTo>
                    <a:pt x="36271" y="99326"/>
                  </a:lnTo>
                  <a:lnTo>
                    <a:pt x="38633" y="143941"/>
                  </a:lnTo>
                  <a:lnTo>
                    <a:pt x="46075" y="147675"/>
                  </a:lnTo>
                  <a:lnTo>
                    <a:pt x="83223" y="122847"/>
                  </a:lnTo>
                  <a:lnTo>
                    <a:pt x="85775" y="122427"/>
                  </a:lnTo>
                  <a:lnTo>
                    <a:pt x="128930" y="133972"/>
                  </a:lnTo>
                  <a:lnTo>
                    <a:pt x="134785" y="128041"/>
                  </a:lnTo>
                  <a:lnTo>
                    <a:pt x="122656" y="85039"/>
                  </a:lnTo>
                  <a:lnTo>
                    <a:pt x="123037" y="82499"/>
                  </a:lnTo>
                  <a:lnTo>
                    <a:pt x="147358" y="45008"/>
                  </a:lnTo>
                  <a:lnTo>
                    <a:pt x="143522" y="37617"/>
                  </a:lnTo>
                  <a:lnTo>
                    <a:pt x="98882" y="35864"/>
                  </a:lnTo>
                  <a:lnTo>
                    <a:pt x="96570" y="34709"/>
                  </a:lnTo>
                  <a:lnTo>
                    <a:pt x="72631" y="5168"/>
                  </a:lnTo>
                  <a:lnTo>
                    <a:pt x="68440" y="0"/>
                  </a:lnTo>
                  <a:close/>
                </a:path>
              </a:pathLst>
            </a:custGeom>
            <a:solidFill>
              <a:srgbClr val="004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7" name="object 811">
              <a:extLst>
                <a:ext uri="{FF2B5EF4-FFF2-40B4-BE49-F238E27FC236}">
                  <a16:creationId xmlns:a16="http://schemas.microsoft.com/office/drawing/2014/main" id="{205E0070-E333-614E-D591-C9994B95AEDE}"/>
                </a:ext>
              </a:extLst>
            </p:cNvPr>
            <p:cNvSpPr/>
            <p:nvPr/>
          </p:nvSpPr>
          <p:spPr>
            <a:xfrm>
              <a:off x="6839301" y="6246311"/>
              <a:ext cx="123189" cy="123825"/>
            </a:xfrm>
            <a:custGeom>
              <a:avLst/>
              <a:gdLst/>
              <a:ahLst/>
              <a:cxnLst/>
              <a:rect l="l" t="t" r="r" b="b"/>
              <a:pathLst>
                <a:path w="123190" h="123825">
                  <a:moveTo>
                    <a:pt x="57124" y="0"/>
                  </a:moveTo>
                  <a:lnTo>
                    <a:pt x="50253" y="1142"/>
                  </a:lnTo>
                  <a:lnTo>
                    <a:pt x="37350" y="36118"/>
                  </a:lnTo>
                  <a:lnTo>
                    <a:pt x="35839" y="37655"/>
                  </a:lnTo>
                  <a:lnTo>
                    <a:pt x="1041" y="51028"/>
                  </a:lnTo>
                  <a:lnTo>
                    <a:pt x="0" y="57912"/>
                  </a:lnTo>
                  <a:lnTo>
                    <a:pt x="29286" y="80987"/>
                  </a:lnTo>
                  <a:lnTo>
                    <a:pt x="30276" y="82892"/>
                  </a:lnTo>
                  <a:lnTo>
                    <a:pt x="32245" y="120129"/>
                  </a:lnTo>
                  <a:lnTo>
                    <a:pt x="38455" y="123240"/>
                  </a:lnTo>
                  <a:lnTo>
                    <a:pt x="69456" y="102527"/>
                  </a:lnTo>
                  <a:lnTo>
                    <a:pt x="71589" y="102184"/>
                  </a:lnTo>
                  <a:lnTo>
                    <a:pt x="107607" y="111810"/>
                  </a:lnTo>
                  <a:lnTo>
                    <a:pt x="112483" y="106857"/>
                  </a:lnTo>
                  <a:lnTo>
                    <a:pt x="102362" y="70980"/>
                  </a:lnTo>
                  <a:lnTo>
                    <a:pt x="102679" y="68846"/>
                  </a:lnTo>
                  <a:lnTo>
                    <a:pt x="122974" y="37566"/>
                  </a:lnTo>
                  <a:lnTo>
                    <a:pt x="119773" y="31394"/>
                  </a:lnTo>
                  <a:lnTo>
                    <a:pt x="82524" y="29933"/>
                  </a:lnTo>
                  <a:lnTo>
                    <a:pt x="80594" y="28968"/>
                  </a:lnTo>
                  <a:lnTo>
                    <a:pt x="60617" y="4317"/>
                  </a:lnTo>
                  <a:lnTo>
                    <a:pt x="57124" y="0"/>
                  </a:lnTo>
                  <a:close/>
                </a:path>
              </a:pathLst>
            </a:custGeom>
            <a:solidFill>
              <a:srgbClr val="2B6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8" name="object 812">
              <a:extLst>
                <a:ext uri="{FF2B5EF4-FFF2-40B4-BE49-F238E27FC236}">
                  <a16:creationId xmlns:a16="http://schemas.microsoft.com/office/drawing/2014/main" id="{E44B5AC3-A2BE-F898-2171-2D67E0F51FBC}"/>
                </a:ext>
              </a:extLst>
            </p:cNvPr>
            <p:cNvSpPr/>
            <p:nvPr/>
          </p:nvSpPr>
          <p:spPr>
            <a:xfrm>
              <a:off x="6835622" y="6239458"/>
              <a:ext cx="130810" cy="133985"/>
            </a:xfrm>
            <a:custGeom>
              <a:avLst/>
              <a:gdLst/>
              <a:ahLst/>
              <a:cxnLst/>
              <a:rect l="l" t="t" r="r" b="b"/>
              <a:pathLst>
                <a:path w="130809" h="133985">
                  <a:moveTo>
                    <a:pt x="4470" y="59563"/>
                  </a:moveTo>
                  <a:lnTo>
                    <a:pt x="3670" y="58496"/>
                  </a:lnTo>
                  <a:lnTo>
                    <a:pt x="2527" y="58343"/>
                  </a:lnTo>
                  <a:lnTo>
                    <a:pt x="1384" y="58178"/>
                  </a:lnTo>
                  <a:lnTo>
                    <a:pt x="317" y="58978"/>
                  </a:lnTo>
                  <a:lnTo>
                    <a:pt x="165" y="60121"/>
                  </a:lnTo>
                  <a:lnTo>
                    <a:pt x="0" y="61264"/>
                  </a:lnTo>
                  <a:lnTo>
                    <a:pt x="800" y="62318"/>
                  </a:lnTo>
                  <a:lnTo>
                    <a:pt x="1943" y="62484"/>
                  </a:lnTo>
                  <a:lnTo>
                    <a:pt x="3086" y="62649"/>
                  </a:lnTo>
                  <a:lnTo>
                    <a:pt x="4140" y="61849"/>
                  </a:lnTo>
                  <a:lnTo>
                    <a:pt x="4470" y="59563"/>
                  </a:lnTo>
                  <a:close/>
                </a:path>
                <a:path w="130809" h="133985">
                  <a:moveTo>
                    <a:pt x="16217" y="61074"/>
                  </a:moveTo>
                  <a:lnTo>
                    <a:pt x="15316" y="59893"/>
                  </a:lnTo>
                  <a:lnTo>
                    <a:pt x="14033" y="59702"/>
                  </a:lnTo>
                  <a:lnTo>
                    <a:pt x="12750" y="59524"/>
                  </a:lnTo>
                  <a:lnTo>
                    <a:pt x="11569" y="60413"/>
                  </a:lnTo>
                  <a:lnTo>
                    <a:pt x="11214" y="62979"/>
                  </a:lnTo>
                  <a:lnTo>
                    <a:pt x="12103" y="64173"/>
                  </a:lnTo>
                  <a:lnTo>
                    <a:pt x="13385" y="64350"/>
                  </a:lnTo>
                  <a:lnTo>
                    <a:pt x="14668" y="64528"/>
                  </a:lnTo>
                  <a:lnTo>
                    <a:pt x="15849" y="63639"/>
                  </a:lnTo>
                  <a:lnTo>
                    <a:pt x="16027" y="62357"/>
                  </a:lnTo>
                  <a:lnTo>
                    <a:pt x="16217" y="61074"/>
                  </a:lnTo>
                  <a:close/>
                </a:path>
                <a:path w="130809" h="133985">
                  <a:moveTo>
                    <a:pt x="29324" y="62534"/>
                  </a:moveTo>
                  <a:lnTo>
                    <a:pt x="28181" y="61010"/>
                  </a:lnTo>
                  <a:lnTo>
                    <a:pt x="24879" y="60553"/>
                  </a:lnTo>
                  <a:lnTo>
                    <a:pt x="23355" y="61696"/>
                  </a:lnTo>
                  <a:lnTo>
                    <a:pt x="22898" y="64998"/>
                  </a:lnTo>
                  <a:lnTo>
                    <a:pt x="24041" y="66522"/>
                  </a:lnTo>
                  <a:lnTo>
                    <a:pt x="25692" y="66751"/>
                  </a:lnTo>
                  <a:lnTo>
                    <a:pt x="27343" y="66979"/>
                  </a:lnTo>
                  <a:lnTo>
                    <a:pt x="28867" y="65836"/>
                  </a:lnTo>
                  <a:lnTo>
                    <a:pt x="29324" y="62534"/>
                  </a:lnTo>
                  <a:close/>
                </a:path>
                <a:path w="130809" h="133985">
                  <a:moveTo>
                    <a:pt x="39738" y="131000"/>
                  </a:moveTo>
                  <a:lnTo>
                    <a:pt x="39306" y="129755"/>
                  </a:lnTo>
                  <a:lnTo>
                    <a:pt x="37223" y="128739"/>
                  </a:lnTo>
                  <a:lnTo>
                    <a:pt x="35966" y="129184"/>
                  </a:lnTo>
                  <a:lnTo>
                    <a:pt x="35471" y="130225"/>
                  </a:lnTo>
                  <a:lnTo>
                    <a:pt x="34963" y="131267"/>
                  </a:lnTo>
                  <a:lnTo>
                    <a:pt x="35407" y="132511"/>
                  </a:lnTo>
                  <a:lnTo>
                    <a:pt x="36449" y="133019"/>
                  </a:lnTo>
                  <a:lnTo>
                    <a:pt x="37490" y="133515"/>
                  </a:lnTo>
                  <a:lnTo>
                    <a:pt x="38735" y="133083"/>
                  </a:lnTo>
                  <a:lnTo>
                    <a:pt x="39243" y="132041"/>
                  </a:lnTo>
                  <a:lnTo>
                    <a:pt x="39738" y="131000"/>
                  </a:lnTo>
                  <a:close/>
                </a:path>
                <a:path w="130809" h="133985">
                  <a:moveTo>
                    <a:pt x="43230" y="64173"/>
                  </a:moveTo>
                  <a:lnTo>
                    <a:pt x="41859" y="62357"/>
                  </a:lnTo>
                  <a:lnTo>
                    <a:pt x="37947" y="61810"/>
                  </a:lnTo>
                  <a:lnTo>
                    <a:pt x="36144" y="63182"/>
                  </a:lnTo>
                  <a:lnTo>
                    <a:pt x="35598" y="67094"/>
                  </a:lnTo>
                  <a:lnTo>
                    <a:pt x="36957" y="68897"/>
                  </a:lnTo>
                  <a:lnTo>
                    <a:pt x="38912" y="69176"/>
                  </a:lnTo>
                  <a:lnTo>
                    <a:pt x="40868" y="69456"/>
                  </a:lnTo>
                  <a:lnTo>
                    <a:pt x="42684" y="68084"/>
                  </a:lnTo>
                  <a:lnTo>
                    <a:pt x="43230" y="64173"/>
                  </a:lnTo>
                  <a:close/>
                </a:path>
                <a:path w="130809" h="133985">
                  <a:moveTo>
                    <a:pt x="45059" y="120535"/>
                  </a:moveTo>
                  <a:lnTo>
                    <a:pt x="44577" y="119138"/>
                  </a:lnTo>
                  <a:lnTo>
                    <a:pt x="43408" y="118579"/>
                  </a:lnTo>
                  <a:lnTo>
                    <a:pt x="42240" y="118008"/>
                  </a:lnTo>
                  <a:lnTo>
                    <a:pt x="40843" y="118503"/>
                  </a:lnTo>
                  <a:lnTo>
                    <a:pt x="40271" y="119672"/>
                  </a:lnTo>
                  <a:lnTo>
                    <a:pt x="39712" y="120840"/>
                  </a:lnTo>
                  <a:lnTo>
                    <a:pt x="40208" y="122237"/>
                  </a:lnTo>
                  <a:lnTo>
                    <a:pt x="42532" y="123355"/>
                  </a:lnTo>
                  <a:lnTo>
                    <a:pt x="43942" y="122872"/>
                  </a:lnTo>
                  <a:lnTo>
                    <a:pt x="44500" y="121704"/>
                  </a:lnTo>
                  <a:lnTo>
                    <a:pt x="45059" y="120535"/>
                  </a:lnTo>
                  <a:close/>
                </a:path>
                <a:path w="130809" h="133985">
                  <a:moveTo>
                    <a:pt x="51257" y="109220"/>
                  </a:moveTo>
                  <a:lnTo>
                    <a:pt x="50622" y="107416"/>
                  </a:lnTo>
                  <a:lnTo>
                    <a:pt x="47625" y="105968"/>
                  </a:lnTo>
                  <a:lnTo>
                    <a:pt x="45821" y="106603"/>
                  </a:lnTo>
                  <a:lnTo>
                    <a:pt x="44373" y="109601"/>
                  </a:lnTo>
                  <a:lnTo>
                    <a:pt x="45008" y="111404"/>
                  </a:lnTo>
                  <a:lnTo>
                    <a:pt x="48006" y="112852"/>
                  </a:lnTo>
                  <a:lnTo>
                    <a:pt x="49809" y="112217"/>
                  </a:lnTo>
                  <a:lnTo>
                    <a:pt x="50533" y="110718"/>
                  </a:lnTo>
                  <a:lnTo>
                    <a:pt x="51257" y="109220"/>
                  </a:lnTo>
                  <a:close/>
                </a:path>
                <a:path w="130809" h="133985">
                  <a:moveTo>
                    <a:pt x="57734" y="97091"/>
                  </a:moveTo>
                  <a:lnTo>
                    <a:pt x="56984" y="94945"/>
                  </a:lnTo>
                  <a:lnTo>
                    <a:pt x="55194" y="94094"/>
                  </a:lnTo>
                  <a:lnTo>
                    <a:pt x="53416" y="93230"/>
                  </a:lnTo>
                  <a:lnTo>
                    <a:pt x="51282" y="93980"/>
                  </a:lnTo>
                  <a:lnTo>
                    <a:pt x="50419" y="95758"/>
                  </a:lnTo>
                  <a:lnTo>
                    <a:pt x="49568" y="97548"/>
                  </a:lnTo>
                  <a:lnTo>
                    <a:pt x="50317" y="99682"/>
                  </a:lnTo>
                  <a:lnTo>
                    <a:pt x="53873" y="101396"/>
                  </a:lnTo>
                  <a:lnTo>
                    <a:pt x="56019" y="100647"/>
                  </a:lnTo>
                  <a:lnTo>
                    <a:pt x="56870" y="98869"/>
                  </a:lnTo>
                  <a:lnTo>
                    <a:pt x="57734" y="97091"/>
                  </a:lnTo>
                  <a:close/>
                </a:path>
                <a:path w="130809" h="133985">
                  <a:moveTo>
                    <a:pt x="58762" y="3048"/>
                  </a:moveTo>
                  <a:lnTo>
                    <a:pt x="58572" y="1905"/>
                  </a:lnTo>
                  <a:lnTo>
                    <a:pt x="58381" y="762"/>
                  </a:lnTo>
                  <a:lnTo>
                    <a:pt x="57302" y="0"/>
                  </a:lnTo>
                  <a:lnTo>
                    <a:pt x="56159" y="177"/>
                  </a:lnTo>
                  <a:lnTo>
                    <a:pt x="55029" y="368"/>
                  </a:lnTo>
                  <a:lnTo>
                    <a:pt x="54254" y="1447"/>
                  </a:lnTo>
                  <a:lnTo>
                    <a:pt x="54635" y="3733"/>
                  </a:lnTo>
                  <a:lnTo>
                    <a:pt x="55702" y="4495"/>
                  </a:lnTo>
                  <a:lnTo>
                    <a:pt x="56845" y="4318"/>
                  </a:lnTo>
                  <a:lnTo>
                    <a:pt x="57988" y="4127"/>
                  </a:lnTo>
                  <a:lnTo>
                    <a:pt x="58762" y="3048"/>
                  </a:lnTo>
                  <a:close/>
                </a:path>
                <a:path w="130809" h="133985">
                  <a:moveTo>
                    <a:pt x="60921" y="14579"/>
                  </a:moveTo>
                  <a:lnTo>
                    <a:pt x="60706" y="13309"/>
                  </a:lnTo>
                  <a:lnTo>
                    <a:pt x="60490" y="12039"/>
                  </a:lnTo>
                  <a:lnTo>
                    <a:pt x="59283" y="11163"/>
                  </a:lnTo>
                  <a:lnTo>
                    <a:pt x="56730" y="11595"/>
                  </a:lnTo>
                  <a:lnTo>
                    <a:pt x="55867" y="12801"/>
                  </a:lnTo>
                  <a:lnTo>
                    <a:pt x="56083" y="14071"/>
                  </a:lnTo>
                  <a:lnTo>
                    <a:pt x="56286" y="15354"/>
                  </a:lnTo>
                  <a:lnTo>
                    <a:pt x="57492" y="16217"/>
                  </a:lnTo>
                  <a:lnTo>
                    <a:pt x="58775" y="16002"/>
                  </a:lnTo>
                  <a:lnTo>
                    <a:pt x="60058" y="15798"/>
                  </a:lnTo>
                  <a:lnTo>
                    <a:pt x="60921" y="14579"/>
                  </a:lnTo>
                  <a:close/>
                </a:path>
                <a:path w="130809" h="133985">
                  <a:moveTo>
                    <a:pt x="63677" y="27178"/>
                  </a:moveTo>
                  <a:lnTo>
                    <a:pt x="63411" y="25539"/>
                  </a:lnTo>
                  <a:lnTo>
                    <a:pt x="63144" y="23901"/>
                  </a:lnTo>
                  <a:lnTo>
                    <a:pt x="61582" y="22783"/>
                  </a:lnTo>
                  <a:lnTo>
                    <a:pt x="58305" y="23329"/>
                  </a:lnTo>
                  <a:lnTo>
                    <a:pt x="57188" y="24879"/>
                  </a:lnTo>
                  <a:lnTo>
                    <a:pt x="57467" y="26517"/>
                  </a:lnTo>
                  <a:lnTo>
                    <a:pt x="57734" y="28168"/>
                  </a:lnTo>
                  <a:lnTo>
                    <a:pt x="59283" y="29273"/>
                  </a:lnTo>
                  <a:lnTo>
                    <a:pt x="62572" y="28740"/>
                  </a:lnTo>
                  <a:lnTo>
                    <a:pt x="63677" y="27178"/>
                  </a:lnTo>
                  <a:close/>
                </a:path>
                <a:path w="130809" h="133985">
                  <a:moveTo>
                    <a:pt x="66484" y="40652"/>
                  </a:moveTo>
                  <a:lnTo>
                    <a:pt x="66167" y="38696"/>
                  </a:lnTo>
                  <a:lnTo>
                    <a:pt x="65849" y="36741"/>
                  </a:lnTo>
                  <a:lnTo>
                    <a:pt x="63995" y="35420"/>
                  </a:lnTo>
                  <a:lnTo>
                    <a:pt x="60096" y="36068"/>
                  </a:lnTo>
                  <a:lnTo>
                    <a:pt x="58788" y="37909"/>
                  </a:lnTo>
                  <a:lnTo>
                    <a:pt x="59423" y="41821"/>
                  </a:lnTo>
                  <a:lnTo>
                    <a:pt x="61264" y="43129"/>
                  </a:lnTo>
                  <a:lnTo>
                    <a:pt x="65176" y="42494"/>
                  </a:lnTo>
                  <a:lnTo>
                    <a:pt x="66484" y="40652"/>
                  </a:lnTo>
                  <a:close/>
                </a:path>
                <a:path w="130809" h="133985">
                  <a:moveTo>
                    <a:pt x="93776" y="90233"/>
                  </a:moveTo>
                  <a:lnTo>
                    <a:pt x="91008" y="87414"/>
                  </a:lnTo>
                  <a:lnTo>
                    <a:pt x="88734" y="87388"/>
                  </a:lnTo>
                  <a:lnTo>
                    <a:pt x="85915" y="90170"/>
                  </a:lnTo>
                  <a:lnTo>
                    <a:pt x="85902" y="92430"/>
                  </a:lnTo>
                  <a:lnTo>
                    <a:pt x="87287" y="93840"/>
                  </a:lnTo>
                  <a:lnTo>
                    <a:pt x="88671" y="95250"/>
                  </a:lnTo>
                  <a:lnTo>
                    <a:pt x="90944" y="95275"/>
                  </a:lnTo>
                  <a:lnTo>
                    <a:pt x="93764" y="92494"/>
                  </a:lnTo>
                  <a:lnTo>
                    <a:pt x="93776" y="90233"/>
                  </a:lnTo>
                  <a:close/>
                </a:path>
                <a:path w="130809" h="133985">
                  <a:moveTo>
                    <a:pt x="98361" y="56705"/>
                  </a:moveTo>
                  <a:lnTo>
                    <a:pt x="96583" y="53174"/>
                  </a:lnTo>
                  <a:lnTo>
                    <a:pt x="94424" y="52476"/>
                  </a:lnTo>
                  <a:lnTo>
                    <a:pt x="90893" y="54254"/>
                  </a:lnTo>
                  <a:lnTo>
                    <a:pt x="90182" y="56400"/>
                  </a:lnTo>
                  <a:lnTo>
                    <a:pt x="91973" y="59931"/>
                  </a:lnTo>
                  <a:lnTo>
                    <a:pt x="94119" y="60642"/>
                  </a:lnTo>
                  <a:lnTo>
                    <a:pt x="95885" y="59753"/>
                  </a:lnTo>
                  <a:lnTo>
                    <a:pt x="97650" y="58864"/>
                  </a:lnTo>
                  <a:lnTo>
                    <a:pt x="98361" y="56705"/>
                  </a:lnTo>
                  <a:close/>
                </a:path>
                <a:path w="130809" h="133985">
                  <a:moveTo>
                    <a:pt x="102565" y="99987"/>
                  </a:moveTo>
                  <a:lnTo>
                    <a:pt x="101409" y="98793"/>
                  </a:lnTo>
                  <a:lnTo>
                    <a:pt x="100241" y="97612"/>
                  </a:lnTo>
                  <a:lnTo>
                    <a:pt x="98323" y="97599"/>
                  </a:lnTo>
                  <a:lnTo>
                    <a:pt x="95948" y="99923"/>
                  </a:lnTo>
                  <a:lnTo>
                    <a:pt x="95935" y="101841"/>
                  </a:lnTo>
                  <a:lnTo>
                    <a:pt x="97104" y="103022"/>
                  </a:lnTo>
                  <a:lnTo>
                    <a:pt x="98272" y="104216"/>
                  </a:lnTo>
                  <a:lnTo>
                    <a:pt x="100177" y="104228"/>
                  </a:lnTo>
                  <a:lnTo>
                    <a:pt x="102552" y="101892"/>
                  </a:lnTo>
                  <a:lnTo>
                    <a:pt x="102565" y="99987"/>
                  </a:lnTo>
                  <a:close/>
                </a:path>
                <a:path w="130809" h="133985">
                  <a:moveTo>
                    <a:pt x="109702" y="50634"/>
                  </a:moveTo>
                  <a:lnTo>
                    <a:pt x="108204" y="47663"/>
                  </a:lnTo>
                  <a:lnTo>
                    <a:pt x="106387" y="47066"/>
                  </a:lnTo>
                  <a:lnTo>
                    <a:pt x="103416" y="48564"/>
                  </a:lnTo>
                  <a:lnTo>
                    <a:pt x="102819" y="50380"/>
                  </a:lnTo>
                  <a:lnTo>
                    <a:pt x="104317" y="53352"/>
                  </a:lnTo>
                  <a:lnTo>
                    <a:pt x="106133" y="53949"/>
                  </a:lnTo>
                  <a:lnTo>
                    <a:pt x="107619" y="53200"/>
                  </a:lnTo>
                  <a:lnTo>
                    <a:pt x="109105" y="52451"/>
                  </a:lnTo>
                  <a:lnTo>
                    <a:pt x="109702" y="50634"/>
                  </a:lnTo>
                  <a:close/>
                </a:path>
                <a:path w="130809" h="133985">
                  <a:moveTo>
                    <a:pt x="110604" y="109118"/>
                  </a:moveTo>
                  <a:lnTo>
                    <a:pt x="108788" y="107264"/>
                  </a:lnTo>
                  <a:lnTo>
                    <a:pt x="107302" y="107251"/>
                  </a:lnTo>
                  <a:lnTo>
                    <a:pt x="105448" y="109067"/>
                  </a:lnTo>
                  <a:lnTo>
                    <a:pt x="105448" y="110553"/>
                  </a:lnTo>
                  <a:lnTo>
                    <a:pt x="106349" y="111480"/>
                  </a:lnTo>
                  <a:lnTo>
                    <a:pt x="107251" y="112407"/>
                  </a:lnTo>
                  <a:lnTo>
                    <a:pt x="108737" y="112420"/>
                  </a:lnTo>
                  <a:lnTo>
                    <a:pt x="110591" y="110604"/>
                  </a:lnTo>
                  <a:lnTo>
                    <a:pt x="110604" y="109118"/>
                  </a:lnTo>
                  <a:close/>
                </a:path>
                <a:path w="130809" h="133985">
                  <a:moveTo>
                    <a:pt x="118452" y="117462"/>
                  </a:moveTo>
                  <a:lnTo>
                    <a:pt x="116827" y="115811"/>
                  </a:lnTo>
                  <a:lnTo>
                    <a:pt x="115506" y="115798"/>
                  </a:lnTo>
                  <a:lnTo>
                    <a:pt x="113855" y="117424"/>
                  </a:lnTo>
                  <a:lnTo>
                    <a:pt x="113842" y="118745"/>
                  </a:lnTo>
                  <a:lnTo>
                    <a:pt x="114655" y="119570"/>
                  </a:lnTo>
                  <a:lnTo>
                    <a:pt x="115468" y="120396"/>
                  </a:lnTo>
                  <a:lnTo>
                    <a:pt x="116789" y="120408"/>
                  </a:lnTo>
                  <a:lnTo>
                    <a:pt x="118440" y="118783"/>
                  </a:lnTo>
                  <a:lnTo>
                    <a:pt x="118452" y="117462"/>
                  </a:lnTo>
                  <a:close/>
                </a:path>
                <a:path w="130809" h="133985">
                  <a:moveTo>
                    <a:pt x="120116" y="44970"/>
                  </a:moveTo>
                  <a:lnTo>
                    <a:pt x="118948" y="42659"/>
                  </a:lnTo>
                  <a:lnTo>
                    <a:pt x="117538" y="42189"/>
                  </a:lnTo>
                  <a:lnTo>
                    <a:pt x="115227" y="43357"/>
                  </a:lnTo>
                  <a:lnTo>
                    <a:pt x="114757" y="44767"/>
                  </a:lnTo>
                  <a:lnTo>
                    <a:pt x="115925" y="47078"/>
                  </a:lnTo>
                  <a:lnTo>
                    <a:pt x="117335" y="47548"/>
                  </a:lnTo>
                  <a:lnTo>
                    <a:pt x="118491" y="46964"/>
                  </a:lnTo>
                  <a:lnTo>
                    <a:pt x="119646" y="46380"/>
                  </a:lnTo>
                  <a:lnTo>
                    <a:pt x="120116" y="44970"/>
                  </a:lnTo>
                  <a:close/>
                </a:path>
                <a:path w="130809" h="133985">
                  <a:moveTo>
                    <a:pt x="130187" y="39738"/>
                  </a:moveTo>
                  <a:lnTo>
                    <a:pt x="129146" y="37668"/>
                  </a:lnTo>
                  <a:lnTo>
                    <a:pt x="127889" y="37261"/>
                  </a:lnTo>
                  <a:lnTo>
                    <a:pt x="125818" y="38303"/>
                  </a:lnTo>
                  <a:lnTo>
                    <a:pt x="125412" y="39560"/>
                  </a:lnTo>
                  <a:lnTo>
                    <a:pt x="126453" y="41617"/>
                  </a:lnTo>
                  <a:lnTo>
                    <a:pt x="127711" y="42037"/>
                  </a:lnTo>
                  <a:lnTo>
                    <a:pt x="128739" y="41516"/>
                  </a:lnTo>
                  <a:lnTo>
                    <a:pt x="129768" y="40995"/>
                  </a:lnTo>
                  <a:lnTo>
                    <a:pt x="130187" y="39738"/>
                  </a:lnTo>
                  <a:close/>
                </a:path>
              </a:pathLst>
            </a:custGeom>
            <a:solidFill>
              <a:srgbClr val="7F3C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9" name="object 813">
              <a:extLst>
                <a:ext uri="{FF2B5EF4-FFF2-40B4-BE49-F238E27FC236}">
                  <a16:creationId xmlns:a16="http://schemas.microsoft.com/office/drawing/2014/main" id="{901317E8-1D5F-449C-033A-10B43AFBA045}"/>
                </a:ext>
              </a:extLst>
            </p:cNvPr>
            <p:cNvPicPr/>
            <p:nvPr/>
          </p:nvPicPr>
          <p:blipFill>
            <a:blip r:embed="rId513" cstate="print"/>
            <a:stretch>
              <a:fillRect/>
            </a:stretch>
          </p:blipFill>
          <p:spPr>
            <a:xfrm>
              <a:off x="4089604" y="6404839"/>
              <a:ext cx="118122" cy="120688"/>
            </a:xfrm>
            <a:prstGeom prst="rect">
              <a:avLst/>
            </a:prstGeom>
          </p:spPr>
        </p:pic>
        <p:sp>
          <p:nvSpPr>
            <p:cNvPr id="820" name="object 814">
              <a:extLst>
                <a:ext uri="{FF2B5EF4-FFF2-40B4-BE49-F238E27FC236}">
                  <a16:creationId xmlns:a16="http://schemas.microsoft.com/office/drawing/2014/main" id="{CA43026A-9209-88C9-9DA4-003919AC0737}"/>
                </a:ext>
              </a:extLst>
            </p:cNvPr>
            <p:cNvSpPr/>
            <p:nvPr/>
          </p:nvSpPr>
          <p:spPr>
            <a:xfrm>
              <a:off x="6809863" y="6390829"/>
              <a:ext cx="99695" cy="102235"/>
            </a:xfrm>
            <a:custGeom>
              <a:avLst/>
              <a:gdLst/>
              <a:ahLst/>
              <a:cxnLst/>
              <a:rect l="l" t="t" r="r" b="b"/>
              <a:pathLst>
                <a:path w="99695" h="102235">
                  <a:moveTo>
                    <a:pt x="35090" y="0"/>
                  </a:moveTo>
                  <a:lnTo>
                    <a:pt x="29845" y="2197"/>
                  </a:lnTo>
                  <a:lnTo>
                    <a:pt x="26123" y="32461"/>
                  </a:lnTo>
                  <a:lnTo>
                    <a:pt x="25209" y="33972"/>
                  </a:lnTo>
                  <a:lnTo>
                    <a:pt x="0" y="51142"/>
                  </a:lnTo>
                  <a:lnTo>
                    <a:pt x="457" y="56807"/>
                  </a:lnTo>
                  <a:lnTo>
                    <a:pt x="28105" y="69710"/>
                  </a:lnTo>
                  <a:lnTo>
                    <a:pt x="29248" y="71043"/>
                  </a:lnTo>
                  <a:lnTo>
                    <a:pt x="37795" y="100317"/>
                  </a:lnTo>
                  <a:lnTo>
                    <a:pt x="43332" y="101638"/>
                  </a:lnTo>
                  <a:lnTo>
                    <a:pt x="64135" y="79336"/>
                  </a:lnTo>
                  <a:lnTo>
                    <a:pt x="65760" y="78651"/>
                  </a:lnTo>
                  <a:lnTo>
                    <a:pt x="96240" y="79578"/>
                  </a:lnTo>
                  <a:lnTo>
                    <a:pt x="99199" y="74714"/>
                  </a:lnTo>
                  <a:lnTo>
                    <a:pt x="84416" y="48044"/>
                  </a:lnTo>
                  <a:lnTo>
                    <a:pt x="84277" y="46278"/>
                  </a:lnTo>
                  <a:lnTo>
                    <a:pt x="94576" y="17576"/>
                  </a:lnTo>
                  <a:lnTo>
                    <a:pt x="90868" y="13258"/>
                  </a:lnTo>
                  <a:lnTo>
                    <a:pt x="60921" y="19075"/>
                  </a:lnTo>
                  <a:lnTo>
                    <a:pt x="59207" y="18668"/>
                  </a:lnTo>
                  <a:lnTo>
                    <a:pt x="38684" y="2781"/>
                  </a:lnTo>
                  <a:lnTo>
                    <a:pt x="35090" y="0"/>
                  </a:lnTo>
                  <a:close/>
                </a:path>
              </a:pathLst>
            </a:custGeom>
            <a:solidFill>
              <a:srgbClr val="004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1" name="object 815">
              <a:extLst>
                <a:ext uri="{FF2B5EF4-FFF2-40B4-BE49-F238E27FC236}">
                  <a16:creationId xmlns:a16="http://schemas.microsoft.com/office/drawing/2014/main" id="{945D5858-EFE2-1F5D-2514-1A9DC52F6D37}"/>
                </a:ext>
              </a:extLst>
            </p:cNvPr>
            <p:cNvSpPr/>
            <p:nvPr/>
          </p:nvSpPr>
          <p:spPr>
            <a:xfrm>
              <a:off x="6818794" y="6399543"/>
              <a:ext cx="83185" cy="85090"/>
            </a:xfrm>
            <a:custGeom>
              <a:avLst/>
              <a:gdLst/>
              <a:ahLst/>
              <a:cxnLst/>
              <a:rect l="l" t="t" r="r" b="b"/>
              <a:pathLst>
                <a:path w="83184" h="85089">
                  <a:moveTo>
                    <a:pt x="29286" y="0"/>
                  </a:moveTo>
                  <a:lnTo>
                    <a:pt x="24904" y="1828"/>
                  </a:lnTo>
                  <a:lnTo>
                    <a:pt x="21793" y="27101"/>
                  </a:lnTo>
                  <a:lnTo>
                    <a:pt x="21031" y="28346"/>
                  </a:lnTo>
                  <a:lnTo>
                    <a:pt x="0" y="42684"/>
                  </a:lnTo>
                  <a:lnTo>
                    <a:pt x="381" y="47421"/>
                  </a:lnTo>
                  <a:lnTo>
                    <a:pt x="23444" y="58178"/>
                  </a:lnTo>
                  <a:lnTo>
                    <a:pt x="24409" y="59296"/>
                  </a:lnTo>
                  <a:lnTo>
                    <a:pt x="31534" y="83731"/>
                  </a:lnTo>
                  <a:lnTo>
                    <a:pt x="36156" y="84823"/>
                  </a:lnTo>
                  <a:lnTo>
                    <a:pt x="53517" y="66205"/>
                  </a:lnTo>
                  <a:lnTo>
                    <a:pt x="54876" y="65646"/>
                  </a:lnTo>
                  <a:lnTo>
                    <a:pt x="80314" y="66408"/>
                  </a:lnTo>
                  <a:lnTo>
                    <a:pt x="82791" y="62356"/>
                  </a:lnTo>
                  <a:lnTo>
                    <a:pt x="70446" y="40093"/>
                  </a:lnTo>
                  <a:lnTo>
                    <a:pt x="70332" y="38633"/>
                  </a:lnTo>
                  <a:lnTo>
                    <a:pt x="78930" y="14668"/>
                  </a:lnTo>
                  <a:lnTo>
                    <a:pt x="75831" y="11061"/>
                  </a:lnTo>
                  <a:lnTo>
                    <a:pt x="50850" y="15925"/>
                  </a:lnTo>
                  <a:lnTo>
                    <a:pt x="49415" y="15582"/>
                  </a:lnTo>
                  <a:lnTo>
                    <a:pt x="32283" y="2324"/>
                  </a:lnTo>
                  <a:lnTo>
                    <a:pt x="29286" y="0"/>
                  </a:lnTo>
                  <a:close/>
                </a:path>
              </a:pathLst>
            </a:custGeom>
            <a:solidFill>
              <a:srgbClr val="2B6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2" name="object 816">
              <a:extLst>
                <a:ext uri="{FF2B5EF4-FFF2-40B4-BE49-F238E27FC236}">
                  <a16:creationId xmlns:a16="http://schemas.microsoft.com/office/drawing/2014/main" id="{DF07F89F-20EE-A7BD-3CA4-7E7A9DDE5419}"/>
                </a:ext>
              </a:extLst>
            </p:cNvPr>
            <p:cNvSpPr/>
            <p:nvPr/>
          </p:nvSpPr>
          <p:spPr>
            <a:xfrm>
              <a:off x="6816039" y="6395541"/>
              <a:ext cx="88265" cy="92075"/>
            </a:xfrm>
            <a:custGeom>
              <a:avLst/>
              <a:gdLst/>
              <a:ahLst/>
              <a:cxnLst/>
              <a:rect l="l" t="t" r="r" b="b"/>
              <a:pathLst>
                <a:path w="88265" h="92075">
                  <a:moveTo>
                    <a:pt x="2984" y="49415"/>
                  </a:moveTo>
                  <a:lnTo>
                    <a:pt x="2921" y="48628"/>
                  </a:lnTo>
                  <a:lnTo>
                    <a:pt x="2844" y="47840"/>
                  </a:lnTo>
                  <a:lnTo>
                    <a:pt x="2146" y="47256"/>
                  </a:lnTo>
                  <a:lnTo>
                    <a:pt x="584" y="47409"/>
                  </a:lnTo>
                  <a:lnTo>
                    <a:pt x="0" y="48094"/>
                  </a:lnTo>
                  <a:lnTo>
                    <a:pt x="76" y="48882"/>
                  </a:lnTo>
                  <a:lnTo>
                    <a:pt x="139" y="49669"/>
                  </a:lnTo>
                  <a:lnTo>
                    <a:pt x="838" y="50253"/>
                  </a:lnTo>
                  <a:lnTo>
                    <a:pt x="1625" y="50177"/>
                  </a:lnTo>
                  <a:lnTo>
                    <a:pt x="2413" y="50101"/>
                  </a:lnTo>
                  <a:lnTo>
                    <a:pt x="2984" y="49415"/>
                  </a:lnTo>
                  <a:close/>
                </a:path>
                <a:path w="88265" h="92075">
                  <a:moveTo>
                    <a:pt x="11049" y="48768"/>
                  </a:moveTo>
                  <a:lnTo>
                    <a:pt x="10896" y="47015"/>
                  </a:lnTo>
                  <a:lnTo>
                    <a:pt x="10109" y="46367"/>
                  </a:lnTo>
                  <a:lnTo>
                    <a:pt x="8356" y="46520"/>
                  </a:lnTo>
                  <a:lnTo>
                    <a:pt x="7708" y="47307"/>
                  </a:lnTo>
                  <a:lnTo>
                    <a:pt x="7861" y="49060"/>
                  </a:lnTo>
                  <a:lnTo>
                    <a:pt x="8648" y="49707"/>
                  </a:lnTo>
                  <a:lnTo>
                    <a:pt x="9525" y="49631"/>
                  </a:lnTo>
                  <a:lnTo>
                    <a:pt x="10401" y="49555"/>
                  </a:lnTo>
                  <a:lnTo>
                    <a:pt x="11049" y="48768"/>
                  </a:lnTo>
                  <a:close/>
                </a:path>
                <a:path w="88265" h="92075">
                  <a:moveTo>
                    <a:pt x="20040" y="48196"/>
                  </a:moveTo>
                  <a:lnTo>
                    <a:pt x="19939" y="47066"/>
                  </a:lnTo>
                  <a:lnTo>
                    <a:pt x="19824" y="45935"/>
                  </a:lnTo>
                  <a:lnTo>
                    <a:pt x="18821" y="45097"/>
                  </a:lnTo>
                  <a:lnTo>
                    <a:pt x="16560" y="45300"/>
                  </a:lnTo>
                  <a:lnTo>
                    <a:pt x="15735" y="46304"/>
                  </a:lnTo>
                  <a:lnTo>
                    <a:pt x="15938" y="48577"/>
                  </a:lnTo>
                  <a:lnTo>
                    <a:pt x="16941" y="49403"/>
                  </a:lnTo>
                  <a:lnTo>
                    <a:pt x="18072" y="49301"/>
                  </a:lnTo>
                  <a:lnTo>
                    <a:pt x="19202" y="49199"/>
                  </a:lnTo>
                  <a:lnTo>
                    <a:pt x="20040" y="48196"/>
                  </a:lnTo>
                  <a:close/>
                </a:path>
                <a:path w="88265" h="92075">
                  <a:moveTo>
                    <a:pt x="29578" y="47536"/>
                  </a:moveTo>
                  <a:lnTo>
                    <a:pt x="29324" y="44843"/>
                  </a:lnTo>
                  <a:lnTo>
                    <a:pt x="28143" y="43853"/>
                  </a:lnTo>
                  <a:lnTo>
                    <a:pt x="26797" y="43980"/>
                  </a:lnTo>
                  <a:lnTo>
                    <a:pt x="25450" y="44094"/>
                  </a:lnTo>
                  <a:lnTo>
                    <a:pt x="24460" y="45288"/>
                  </a:lnTo>
                  <a:lnTo>
                    <a:pt x="24714" y="47980"/>
                  </a:lnTo>
                  <a:lnTo>
                    <a:pt x="25895" y="48971"/>
                  </a:lnTo>
                  <a:lnTo>
                    <a:pt x="27241" y="48844"/>
                  </a:lnTo>
                  <a:lnTo>
                    <a:pt x="28587" y="48717"/>
                  </a:lnTo>
                  <a:lnTo>
                    <a:pt x="29578" y="47536"/>
                  </a:lnTo>
                  <a:close/>
                </a:path>
                <a:path w="88265" h="92075">
                  <a:moveTo>
                    <a:pt x="30086" y="1790"/>
                  </a:moveTo>
                  <a:lnTo>
                    <a:pt x="29781" y="1066"/>
                  </a:lnTo>
                  <a:lnTo>
                    <a:pt x="29476" y="342"/>
                  </a:lnTo>
                  <a:lnTo>
                    <a:pt x="28638" y="0"/>
                  </a:lnTo>
                  <a:lnTo>
                    <a:pt x="27914" y="292"/>
                  </a:lnTo>
                  <a:lnTo>
                    <a:pt x="27178" y="596"/>
                  </a:lnTo>
                  <a:lnTo>
                    <a:pt x="26835" y="1435"/>
                  </a:lnTo>
                  <a:lnTo>
                    <a:pt x="27444" y="2895"/>
                  </a:lnTo>
                  <a:lnTo>
                    <a:pt x="28282" y="3238"/>
                  </a:lnTo>
                  <a:lnTo>
                    <a:pt x="29743" y="2628"/>
                  </a:lnTo>
                  <a:lnTo>
                    <a:pt x="30086" y="1790"/>
                  </a:lnTo>
                  <a:close/>
                </a:path>
                <a:path w="88265" h="92075">
                  <a:moveTo>
                    <a:pt x="33324" y="9118"/>
                  </a:moveTo>
                  <a:lnTo>
                    <a:pt x="32981" y="8305"/>
                  </a:lnTo>
                  <a:lnTo>
                    <a:pt x="32639" y="7493"/>
                  </a:lnTo>
                  <a:lnTo>
                    <a:pt x="31699" y="7099"/>
                  </a:lnTo>
                  <a:lnTo>
                    <a:pt x="30073" y="7785"/>
                  </a:lnTo>
                  <a:lnTo>
                    <a:pt x="29692" y="8724"/>
                  </a:lnTo>
                  <a:lnTo>
                    <a:pt x="30022" y="9537"/>
                  </a:lnTo>
                  <a:lnTo>
                    <a:pt x="30365" y="10350"/>
                  </a:lnTo>
                  <a:lnTo>
                    <a:pt x="31305" y="10744"/>
                  </a:lnTo>
                  <a:lnTo>
                    <a:pt x="32931" y="10058"/>
                  </a:lnTo>
                  <a:lnTo>
                    <a:pt x="33324" y="9118"/>
                  </a:lnTo>
                  <a:close/>
                </a:path>
                <a:path w="88265" h="92075">
                  <a:moveTo>
                    <a:pt x="37122" y="17068"/>
                  </a:moveTo>
                  <a:lnTo>
                    <a:pt x="36690" y="16014"/>
                  </a:lnTo>
                  <a:lnTo>
                    <a:pt x="36258" y="14960"/>
                  </a:lnTo>
                  <a:lnTo>
                    <a:pt x="35052" y="14465"/>
                  </a:lnTo>
                  <a:lnTo>
                    <a:pt x="32956" y="15341"/>
                  </a:lnTo>
                  <a:lnTo>
                    <a:pt x="32461" y="16548"/>
                  </a:lnTo>
                  <a:lnTo>
                    <a:pt x="33324" y="18643"/>
                  </a:lnTo>
                  <a:lnTo>
                    <a:pt x="34531" y="19138"/>
                  </a:lnTo>
                  <a:lnTo>
                    <a:pt x="35585" y="18707"/>
                  </a:lnTo>
                  <a:lnTo>
                    <a:pt x="36626" y="18262"/>
                  </a:lnTo>
                  <a:lnTo>
                    <a:pt x="37122" y="17068"/>
                  </a:lnTo>
                  <a:close/>
                </a:path>
                <a:path w="88265" h="92075">
                  <a:moveTo>
                    <a:pt x="37452" y="89801"/>
                  </a:moveTo>
                  <a:lnTo>
                    <a:pt x="36969" y="89039"/>
                  </a:lnTo>
                  <a:lnTo>
                    <a:pt x="36195" y="88874"/>
                  </a:lnTo>
                  <a:lnTo>
                    <a:pt x="35433" y="88696"/>
                  </a:lnTo>
                  <a:lnTo>
                    <a:pt x="34671" y="89192"/>
                  </a:lnTo>
                  <a:lnTo>
                    <a:pt x="34493" y="89954"/>
                  </a:lnTo>
                  <a:lnTo>
                    <a:pt x="34328" y="90728"/>
                  </a:lnTo>
                  <a:lnTo>
                    <a:pt x="34810" y="91490"/>
                  </a:lnTo>
                  <a:lnTo>
                    <a:pt x="35585" y="91668"/>
                  </a:lnTo>
                  <a:lnTo>
                    <a:pt x="36360" y="91833"/>
                  </a:lnTo>
                  <a:lnTo>
                    <a:pt x="37122" y="91351"/>
                  </a:lnTo>
                  <a:lnTo>
                    <a:pt x="37287" y="90576"/>
                  </a:lnTo>
                  <a:lnTo>
                    <a:pt x="37452" y="89801"/>
                  </a:lnTo>
                  <a:close/>
                </a:path>
                <a:path w="88265" h="92075">
                  <a:moveTo>
                    <a:pt x="39357" y="82016"/>
                  </a:moveTo>
                  <a:lnTo>
                    <a:pt x="38811" y="81165"/>
                  </a:lnTo>
                  <a:lnTo>
                    <a:pt x="37084" y="80784"/>
                  </a:lnTo>
                  <a:lnTo>
                    <a:pt x="36233" y="81318"/>
                  </a:lnTo>
                  <a:lnTo>
                    <a:pt x="35852" y="83058"/>
                  </a:lnTo>
                  <a:lnTo>
                    <a:pt x="36398" y="83908"/>
                  </a:lnTo>
                  <a:lnTo>
                    <a:pt x="38125" y="84289"/>
                  </a:lnTo>
                  <a:lnTo>
                    <a:pt x="38976" y="83743"/>
                  </a:lnTo>
                  <a:lnTo>
                    <a:pt x="39166" y="82880"/>
                  </a:lnTo>
                  <a:lnTo>
                    <a:pt x="39357" y="82016"/>
                  </a:lnTo>
                  <a:close/>
                </a:path>
                <a:path w="88265" h="92075">
                  <a:moveTo>
                    <a:pt x="41097" y="25577"/>
                  </a:moveTo>
                  <a:lnTo>
                    <a:pt x="40576" y="24333"/>
                  </a:lnTo>
                  <a:lnTo>
                    <a:pt x="40055" y="23088"/>
                  </a:lnTo>
                  <a:lnTo>
                    <a:pt x="38620" y="22504"/>
                  </a:lnTo>
                  <a:lnTo>
                    <a:pt x="37376" y="23012"/>
                  </a:lnTo>
                  <a:lnTo>
                    <a:pt x="36131" y="23533"/>
                  </a:lnTo>
                  <a:lnTo>
                    <a:pt x="35547" y="24968"/>
                  </a:lnTo>
                  <a:lnTo>
                    <a:pt x="36588" y="27457"/>
                  </a:lnTo>
                  <a:lnTo>
                    <a:pt x="38011" y="28054"/>
                  </a:lnTo>
                  <a:lnTo>
                    <a:pt x="40513" y="27012"/>
                  </a:lnTo>
                  <a:lnTo>
                    <a:pt x="41097" y="25577"/>
                  </a:lnTo>
                  <a:close/>
                </a:path>
                <a:path w="88265" h="92075">
                  <a:moveTo>
                    <a:pt x="41706" y="73533"/>
                  </a:moveTo>
                  <a:lnTo>
                    <a:pt x="41008" y="72428"/>
                  </a:lnTo>
                  <a:lnTo>
                    <a:pt x="39903" y="72186"/>
                  </a:lnTo>
                  <a:lnTo>
                    <a:pt x="38785" y="71932"/>
                  </a:lnTo>
                  <a:lnTo>
                    <a:pt x="37693" y="72644"/>
                  </a:lnTo>
                  <a:lnTo>
                    <a:pt x="37452" y="73748"/>
                  </a:lnTo>
                  <a:lnTo>
                    <a:pt x="37198" y="74853"/>
                  </a:lnTo>
                  <a:lnTo>
                    <a:pt x="37896" y="75958"/>
                  </a:lnTo>
                  <a:lnTo>
                    <a:pt x="39014" y="76200"/>
                  </a:lnTo>
                  <a:lnTo>
                    <a:pt x="40119" y="76454"/>
                  </a:lnTo>
                  <a:lnTo>
                    <a:pt x="41224" y="75742"/>
                  </a:lnTo>
                  <a:lnTo>
                    <a:pt x="41465" y="74637"/>
                  </a:lnTo>
                  <a:lnTo>
                    <a:pt x="41706" y="73533"/>
                  </a:lnTo>
                  <a:close/>
                </a:path>
                <a:path w="88265" h="92075">
                  <a:moveTo>
                    <a:pt x="44107" y="64452"/>
                  </a:moveTo>
                  <a:lnTo>
                    <a:pt x="43281" y="63157"/>
                  </a:lnTo>
                  <a:lnTo>
                    <a:pt x="41960" y="62852"/>
                  </a:lnTo>
                  <a:lnTo>
                    <a:pt x="40640" y="62572"/>
                  </a:lnTo>
                  <a:lnTo>
                    <a:pt x="39331" y="63398"/>
                  </a:lnTo>
                  <a:lnTo>
                    <a:pt x="38747" y="66040"/>
                  </a:lnTo>
                  <a:lnTo>
                    <a:pt x="39585" y="67335"/>
                  </a:lnTo>
                  <a:lnTo>
                    <a:pt x="42214" y="67919"/>
                  </a:lnTo>
                  <a:lnTo>
                    <a:pt x="43522" y="67094"/>
                  </a:lnTo>
                  <a:lnTo>
                    <a:pt x="43815" y="65773"/>
                  </a:lnTo>
                  <a:lnTo>
                    <a:pt x="44107" y="64452"/>
                  </a:lnTo>
                  <a:close/>
                </a:path>
                <a:path w="88265" h="92075">
                  <a:moveTo>
                    <a:pt x="64795" y="31254"/>
                  </a:moveTo>
                  <a:lnTo>
                    <a:pt x="63055" y="29197"/>
                  </a:lnTo>
                  <a:lnTo>
                    <a:pt x="61518" y="29057"/>
                  </a:lnTo>
                  <a:lnTo>
                    <a:pt x="59448" y="30797"/>
                  </a:lnTo>
                  <a:lnTo>
                    <a:pt x="59321" y="32334"/>
                  </a:lnTo>
                  <a:lnTo>
                    <a:pt x="61048" y="34404"/>
                  </a:lnTo>
                  <a:lnTo>
                    <a:pt x="62598" y="34531"/>
                  </a:lnTo>
                  <a:lnTo>
                    <a:pt x="63627" y="33667"/>
                  </a:lnTo>
                  <a:lnTo>
                    <a:pt x="64655" y="32804"/>
                  </a:lnTo>
                  <a:lnTo>
                    <a:pt x="64795" y="31254"/>
                  </a:lnTo>
                  <a:close/>
                </a:path>
                <a:path w="88265" h="92075">
                  <a:moveTo>
                    <a:pt x="67335" y="55765"/>
                  </a:moveTo>
                  <a:lnTo>
                    <a:pt x="66992" y="54254"/>
                  </a:lnTo>
                  <a:lnTo>
                    <a:pt x="64706" y="52819"/>
                  </a:lnTo>
                  <a:lnTo>
                    <a:pt x="63207" y="53162"/>
                  </a:lnTo>
                  <a:lnTo>
                    <a:pt x="61760" y="55435"/>
                  </a:lnTo>
                  <a:lnTo>
                    <a:pt x="62103" y="56946"/>
                  </a:lnTo>
                  <a:lnTo>
                    <a:pt x="63246" y="57670"/>
                  </a:lnTo>
                  <a:lnTo>
                    <a:pt x="64389" y="58394"/>
                  </a:lnTo>
                  <a:lnTo>
                    <a:pt x="65900" y="58051"/>
                  </a:lnTo>
                  <a:lnTo>
                    <a:pt x="67335" y="55765"/>
                  </a:lnTo>
                  <a:close/>
                </a:path>
                <a:path w="88265" h="92075">
                  <a:moveTo>
                    <a:pt x="71374" y="25450"/>
                  </a:moveTo>
                  <a:lnTo>
                    <a:pt x="69913" y="23710"/>
                  </a:lnTo>
                  <a:lnTo>
                    <a:pt x="68618" y="23596"/>
                  </a:lnTo>
                  <a:lnTo>
                    <a:pt x="67754" y="24333"/>
                  </a:lnTo>
                  <a:lnTo>
                    <a:pt x="66878" y="25057"/>
                  </a:lnTo>
                  <a:lnTo>
                    <a:pt x="66763" y="26365"/>
                  </a:lnTo>
                  <a:lnTo>
                    <a:pt x="67500" y="27228"/>
                  </a:lnTo>
                  <a:lnTo>
                    <a:pt x="68224" y="28105"/>
                  </a:lnTo>
                  <a:lnTo>
                    <a:pt x="69519" y="28219"/>
                  </a:lnTo>
                  <a:lnTo>
                    <a:pt x="70396" y="27482"/>
                  </a:lnTo>
                  <a:lnTo>
                    <a:pt x="71272" y="26746"/>
                  </a:lnTo>
                  <a:lnTo>
                    <a:pt x="71374" y="25450"/>
                  </a:lnTo>
                  <a:close/>
                </a:path>
                <a:path w="88265" h="92075">
                  <a:moveTo>
                    <a:pt x="74637" y="60642"/>
                  </a:moveTo>
                  <a:lnTo>
                    <a:pt x="74345" y="59372"/>
                  </a:lnTo>
                  <a:lnTo>
                    <a:pt x="72428" y="58153"/>
                  </a:lnTo>
                  <a:lnTo>
                    <a:pt x="71158" y="58445"/>
                  </a:lnTo>
                  <a:lnTo>
                    <a:pt x="69951" y="60363"/>
                  </a:lnTo>
                  <a:lnTo>
                    <a:pt x="70231" y="61633"/>
                  </a:lnTo>
                  <a:lnTo>
                    <a:pt x="71196" y="62242"/>
                  </a:lnTo>
                  <a:lnTo>
                    <a:pt x="72161" y="62852"/>
                  </a:lnTo>
                  <a:lnTo>
                    <a:pt x="73431" y="62560"/>
                  </a:lnTo>
                  <a:lnTo>
                    <a:pt x="74028" y="61595"/>
                  </a:lnTo>
                  <a:lnTo>
                    <a:pt x="74637" y="60642"/>
                  </a:lnTo>
                  <a:close/>
                </a:path>
                <a:path w="88265" h="92075">
                  <a:moveTo>
                    <a:pt x="77419" y="20066"/>
                  </a:moveTo>
                  <a:lnTo>
                    <a:pt x="76860" y="19380"/>
                  </a:lnTo>
                  <a:lnTo>
                    <a:pt x="76288" y="18707"/>
                  </a:lnTo>
                  <a:lnTo>
                    <a:pt x="75272" y="18618"/>
                  </a:lnTo>
                  <a:lnTo>
                    <a:pt x="73926" y="19761"/>
                  </a:lnTo>
                  <a:lnTo>
                    <a:pt x="73837" y="20764"/>
                  </a:lnTo>
                  <a:lnTo>
                    <a:pt x="74968" y="22123"/>
                  </a:lnTo>
                  <a:lnTo>
                    <a:pt x="75984" y="22212"/>
                  </a:lnTo>
                  <a:lnTo>
                    <a:pt x="76657" y="21640"/>
                  </a:lnTo>
                  <a:lnTo>
                    <a:pt x="77330" y="21069"/>
                  </a:lnTo>
                  <a:lnTo>
                    <a:pt x="77419" y="20066"/>
                  </a:lnTo>
                  <a:close/>
                </a:path>
                <a:path w="88265" h="92075">
                  <a:moveTo>
                    <a:pt x="81356" y="65163"/>
                  </a:moveTo>
                  <a:lnTo>
                    <a:pt x="81127" y="64173"/>
                  </a:lnTo>
                  <a:lnTo>
                    <a:pt x="79641" y="63233"/>
                  </a:lnTo>
                  <a:lnTo>
                    <a:pt x="78651" y="63449"/>
                  </a:lnTo>
                  <a:lnTo>
                    <a:pt x="77711" y="64947"/>
                  </a:lnTo>
                  <a:lnTo>
                    <a:pt x="77927" y="65938"/>
                  </a:lnTo>
                  <a:lnTo>
                    <a:pt x="78676" y="66408"/>
                  </a:lnTo>
                  <a:lnTo>
                    <a:pt x="79425" y="66878"/>
                  </a:lnTo>
                  <a:lnTo>
                    <a:pt x="80416" y="66662"/>
                  </a:lnTo>
                  <a:lnTo>
                    <a:pt x="81356" y="65163"/>
                  </a:lnTo>
                  <a:close/>
                </a:path>
                <a:path w="88265" h="92075">
                  <a:moveTo>
                    <a:pt x="83286" y="15011"/>
                  </a:moveTo>
                  <a:lnTo>
                    <a:pt x="82778" y="14414"/>
                  </a:lnTo>
                  <a:lnTo>
                    <a:pt x="82270" y="13804"/>
                  </a:lnTo>
                  <a:lnTo>
                    <a:pt x="81368" y="13728"/>
                  </a:lnTo>
                  <a:lnTo>
                    <a:pt x="80759" y="14236"/>
                  </a:lnTo>
                  <a:lnTo>
                    <a:pt x="80162" y="14744"/>
                  </a:lnTo>
                  <a:lnTo>
                    <a:pt x="80073" y="15646"/>
                  </a:lnTo>
                  <a:lnTo>
                    <a:pt x="80594" y="16243"/>
                  </a:lnTo>
                  <a:lnTo>
                    <a:pt x="81089" y="16852"/>
                  </a:lnTo>
                  <a:lnTo>
                    <a:pt x="81991" y="16929"/>
                  </a:lnTo>
                  <a:lnTo>
                    <a:pt x="82600" y="16421"/>
                  </a:lnTo>
                  <a:lnTo>
                    <a:pt x="83210" y="15913"/>
                  </a:lnTo>
                  <a:lnTo>
                    <a:pt x="83286" y="15011"/>
                  </a:lnTo>
                  <a:close/>
                </a:path>
                <a:path w="88265" h="92075">
                  <a:moveTo>
                    <a:pt x="87845" y="69367"/>
                  </a:moveTo>
                  <a:lnTo>
                    <a:pt x="87655" y="68491"/>
                  </a:lnTo>
                  <a:lnTo>
                    <a:pt x="86982" y="68072"/>
                  </a:lnTo>
                  <a:lnTo>
                    <a:pt x="86321" y="67652"/>
                  </a:lnTo>
                  <a:lnTo>
                    <a:pt x="85432" y="67843"/>
                  </a:lnTo>
                  <a:lnTo>
                    <a:pt x="85013" y="68516"/>
                  </a:lnTo>
                  <a:lnTo>
                    <a:pt x="84594" y="69176"/>
                  </a:lnTo>
                  <a:lnTo>
                    <a:pt x="84797" y="70065"/>
                  </a:lnTo>
                  <a:lnTo>
                    <a:pt x="85458" y="70485"/>
                  </a:lnTo>
                  <a:lnTo>
                    <a:pt x="86131" y="70904"/>
                  </a:lnTo>
                  <a:lnTo>
                    <a:pt x="87007" y="70700"/>
                  </a:lnTo>
                  <a:lnTo>
                    <a:pt x="87426" y="70040"/>
                  </a:lnTo>
                  <a:lnTo>
                    <a:pt x="87845" y="69367"/>
                  </a:lnTo>
                  <a:close/>
                </a:path>
              </a:pathLst>
            </a:custGeom>
            <a:solidFill>
              <a:srgbClr val="7F3C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3" name="object 817">
              <a:extLst>
                <a:ext uri="{FF2B5EF4-FFF2-40B4-BE49-F238E27FC236}">
                  <a16:creationId xmlns:a16="http://schemas.microsoft.com/office/drawing/2014/main" id="{D5DEBC04-8B69-D39B-CF75-75F9B305EDCC}"/>
                </a:ext>
              </a:extLst>
            </p:cNvPr>
            <p:cNvPicPr/>
            <p:nvPr/>
          </p:nvPicPr>
          <p:blipFill>
            <a:blip r:embed="rId514" cstate="print"/>
            <a:stretch>
              <a:fillRect/>
            </a:stretch>
          </p:blipFill>
          <p:spPr>
            <a:xfrm>
              <a:off x="4018781" y="1922303"/>
              <a:ext cx="141154" cy="206862"/>
            </a:xfrm>
            <a:prstGeom prst="rect">
              <a:avLst/>
            </a:prstGeom>
          </p:spPr>
        </p:pic>
        <p:pic>
          <p:nvPicPr>
            <p:cNvPr id="824" name="object 818">
              <a:extLst>
                <a:ext uri="{FF2B5EF4-FFF2-40B4-BE49-F238E27FC236}">
                  <a16:creationId xmlns:a16="http://schemas.microsoft.com/office/drawing/2014/main" id="{5CE0AFB8-38F2-E203-BBE2-78419DEE791F}"/>
                </a:ext>
              </a:extLst>
            </p:cNvPr>
            <p:cNvPicPr/>
            <p:nvPr/>
          </p:nvPicPr>
          <p:blipFill>
            <a:blip r:embed="rId515" cstate="print"/>
            <a:stretch>
              <a:fillRect/>
            </a:stretch>
          </p:blipFill>
          <p:spPr>
            <a:xfrm>
              <a:off x="6678467" y="7019857"/>
              <a:ext cx="242002" cy="240643"/>
            </a:xfrm>
            <a:prstGeom prst="rect">
              <a:avLst/>
            </a:prstGeom>
          </p:spPr>
        </p:pic>
        <p:pic>
          <p:nvPicPr>
            <p:cNvPr id="825" name="object 819">
              <a:extLst>
                <a:ext uri="{FF2B5EF4-FFF2-40B4-BE49-F238E27FC236}">
                  <a16:creationId xmlns:a16="http://schemas.microsoft.com/office/drawing/2014/main" id="{15A92C80-84D3-8D54-293C-97683A845B21}"/>
                </a:ext>
              </a:extLst>
            </p:cNvPr>
            <p:cNvPicPr/>
            <p:nvPr/>
          </p:nvPicPr>
          <p:blipFill>
            <a:blip r:embed="rId516" cstate="print"/>
            <a:stretch>
              <a:fillRect/>
            </a:stretch>
          </p:blipFill>
          <p:spPr>
            <a:xfrm>
              <a:off x="5284383" y="3864193"/>
              <a:ext cx="939680" cy="225977"/>
            </a:xfrm>
            <a:prstGeom prst="rect">
              <a:avLst/>
            </a:prstGeom>
          </p:spPr>
        </p:pic>
        <p:sp>
          <p:nvSpPr>
            <p:cNvPr id="826" name="object 820">
              <a:extLst>
                <a:ext uri="{FF2B5EF4-FFF2-40B4-BE49-F238E27FC236}">
                  <a16:creationId xmlns:a16="http://schemas.microsoft.com/office/drawing/2014/main" id="{68637CE9-F1E6-4997-4608-4CB894A80CFD}"/>
                </a:ext>
              </a:extLst>
            </p:cNvPr>
            <p:cNvSpPr/>
            <p:nvPr/>
          </p:nvSpPr>
          <p:spPr>
            <a:xfrm>
              <a:off x="5594743" y="2586951"/>
              <a:ext cx="407034" cy="171450"/>
            </a:xfrm>
            <a:custGeom>
              <a:avLst/>
              <a:gdLst/>
              <a:ahLst/>
              <a:cxnLst/>
              <a:rect l="l" t="t" r="r" b="b"/>
              <a:pathLst>
                <a:path w="407035" h="171450">
                  <a:moveTo>
                    <a:pt x="406844" y="107149"/>
                  </a:moveTo>
                  <a:lnTo>
                    <a:pt x="384683" y="74231"/>
                  </a:lnTo>
                  <a:lnTo>
                    <a:pt x="327939" y="50888"/>
                  </a:lnTo>
                  <a:lnTo>
                    <a:pt x="253898" y="41059"/>
                  </a:lnTo>
                  <a:lnTo>
                    <a:pt x="242519" y="41402"/>
                  </a:lnTo>
                  <a:lnTo>
                    <a:pt x="238493" y="36474"/>
                  </a:lnTo>
                  <a:lnTo>
                    <a:pt x="200583" y="12192"/>
                  </a:lnTo>
                  <a:lnTo>
                    <a:pt x="166789" y="0"/>
                  </a:lnTo>
                  <a:lnTo>
                    <a:pt x="162725" y="6870"/>
                  </a:lnTo>
                  <a:lnTo>
                    <a:pt x="171475" y="46062"/>
                  </a:lnTo>
                  <a:lnTo>
                    <a:pt x="173659" y="51409"/>
                  </a:lnTo>
                  <a:lnTo>
                    <a:pt x="172072" y="51854"/>
                  </a:lnTo>
                  <a:lnTo>
                    <a:pt x="128130" y="64198"/>
                  </a:lnTo>
                  <a:lnTo>
                    <a:pt x="77343" y="71234"/>
                  </a:lnTo>
                  <a:lnTo>
                    <a:pt x="27266" y="75018"/>
                  </a:lnTo>
                  <a:lnTo>
                    <a:pt x="19634" y="75692"/>
                  </a:lnTo>
                  <a:lnTo>
                    <a:pt x="11264" y="77393"/>
                  </a:lnTo>
                  <a:lnTo>
                    <a:pt x="4064" y="80746"/>
                  </a:lnTo>
                  <a:lnTo>
                    <a:pt x="0" y="86410"/>
                  </a:lnTo>
                  <a:lnTo>
                    <a:pt x="9232" y="97002"/>
                  </a:lnTo>
                  <a:lnTo>
                    <a:pt x="61379" y="130098"/>
                  </a:lnTo>
                  <a:lnTo>
                    <a:pt x="108572" y="150101"/>
                  </a:lnTo>
                  <a:lnTo>
                    <a:pt x="158267" y="164973"/>
                  </a:lnTo>
                  <a:lnTo>
                    <a:pt x="228612" y="171043"/>
                  </a:lnTo>
                  <a:lnTo>
                    <a:pt x="269125" y="169341"/>
                  </a:lnTo>
                  <a:lnTo>
                    <a:pt x="309067" y="162890"/>
                  </a:lnTo>
                  <a:lnTo>
                    <a:pt x="351751" y="150837"/>
                  </a:lnTo>
                  <a:lnTo>
                    <a:pt x="389445" y="131978"/>
                  </a:lnTo>
                  <a:lnTo>
                    <a:pt x="403707" y="116509"/>
                  </a:lnTo>
                  <a:lnTo>
                    <a:pt x="406844" y="107149"/>
                  </a:lnTo>
                  <a:close/>
                </a:path>
              </a:pathLst>
            </a:custGeom>
            <a:solidFill>
              <a:srgbClr val="4885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7" name="object 821">
              <a:extLst>
                <a:ext uri="{FF2B5EF4-FFF2-40B4-BE49-F238E27FC236}">
                  <a16:creationId xmlns:a16="http://schemas.microsoft.com/office/drawing/2014/main" id="{CB3DB73B-F443-E9F4-8161-20223E82E7EA}"/>
                </a:ext>
              </a:extLst>
            </p:cNvPr>
            <p:cNvSpPr/>
            <p:nvPr/>
          </p:nvSpPr>
          <p:spPr>
            <a:xfrm>
              <a:off x="5660837" y="2719561"/>
              <a:ext cx="316865" cy="38735"/>
            </a:xfrm>
            <a:custGeom>
              <a:avLst/>
              <a:gdLst/>
              <a:ahLst/>
              <a:cxnLst/>
              <a:rect l="l" t="t" r="r" b="b"/>
              <a:pathLst>
                <a:path w="316864" h="38735">
                  <a:moveTo>
                    <a:pt x="0" y="0"/>
                  </a:moveTo>
                  <a:lnTo>
                    <a:pt x="42480" y="17483"/>
                  </a:lnTo>
                  <a:lnTo>
                    <a:pt x="92182" y="32358"/>
                  </a:lnTo>
                  <a:lnTo>
                    <a:pt x="159894" y="38400"/>
                  </a:lnTo>
                  <a:lnTo>
                    <a:pt x="198072" y="37188"/>
                  </a:lnTo>
                  <a:lnTo>
                    <a:pt x="274548" y="21805"/>
                  </a:lnTo>
                  <a:lnTo>
                    <a:pt x="316484" y="3594"/>
                  </a:lnTo>
                  <a:lnTo>
                    <a:pt x="267875" y="13805"/>
                  </a:lnTo>
                  <a:lnTo>
                    <a:pt x="220073" y="20104"/>
                  </a:lnTo>
                  <a:lnTo>
                    <a:pt x="174007" y="22421"/>
                  </a:lnTo>
                  <a:lnTo>
                    <a:pt x="130606" y="20688"/>
                  </a:lnTo>
                  <a:lnTo>
                    <a:pt x="80649" y="14960"/>
                  </a:lnTo>
                  <a:lnTo>
                    <a:pt x="40014" y="8539"/>
                  </a:lnTo>
                  <a:lnTo>
                    <a:pt x="12024" y="3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F0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8" name="object 822">
              <a:extLst>
                <a:ext uri="{FF2B5EF4-FFF2-40B4-BE49-F238E27FC236}">
                  <a16:creationId xmlns:a16="http://schemas.microsoft.com/office/drawing/2014/main" id="{638B62E9-01ED-73C6-DC8E-CA92599F27B9}"/>
                </a:ext>
              </a:extLst>
            </p:cNvPr>
            <p:cNvSpPr/>
            <p:nvPr/>
          </p:nvSpPr>
          <p:spPr>
            <a:xfrm>
              <a:off x="5808473" y="2714461"/>
              <a:ext cx="69215" cy="61594"/>
            </a:xfrm>
            <a:custGeom>
              <a:avLst/>
              <a:gdLst/>
              <a:ahLst/>
              <a:cxnLst/>
              <a:rect l="l" t="t" r="r" b="b"/>
              <a:pathLst>
                <a:path w="69214" h="61594">
                  <a:moveTo>
                    <a:pt x="25614" y="0"/>
                  </a:moveTo>
                  <a:lnTo>
                    <a:pt x="2806" y="36737"/>
                  </a:lnTo>
                  <a:lnTo>
                    <a:pt x="0" y="55012"/>
                  </a:lnTo>
                  <a:lnTo>
                    <a:pt x="330" y="57717"/>
                  </a:lnTo>
                  <a:lnTo>
                    <a:pt x="3086" y="59749"/>
                  </a:lnTo>
                  <a:lnTo>
                    <a:pt x="5118" y="60257"/>
                  </a:lnTo>
                  <a:lnTo>
                    <a:pt x="11811" y="61299"/>
                  </a:lnTo>
                  <a:lnTo>
                    <a:pt x="18583" y="61399"/>
                  </a:lnTo>
                  <a:lnTo>
                    <a:pt x="25302" y="60563"/>
                  </a:lnTo>
                  <a:lnTo>
                    <a:pt x="63039" y="33138"/>
                  </a:lnTo>
                  <a:lnTo>
                    <a:pt x="68783" y="21217"/>
                  </a:lnTo>
                  <a:lnTo>
                    <a:pt x="68491" y="15300"/>
                  </a:lnTo>
                  <a:lnTo>
                    <a:pt x="25614" y="0"/>
                  </a:lnTo>
                  <a:close/>
                </a:path>
              </a:pathLst>
            </a:custGeom>
            <a:solidFill>
              <a:srgbClr val="4885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9" name="object 823">
              <a:extLst>
                <a:ext uri="{FF2B5EF4-FFF2-40B4-BE49-F238E27FC236}">
                  <a16:creationId xmlns:a16="http://schemas.microsoft.com/office/drawing/2014/main" id="{3A0B87BB-D7BB-9A6D-CD88-B8138B83F4B4}"/>
                </a:ext>
              </a:extLst>
            </p:cNvPr>
            <p:cNvSpPr/>
            <p:nvPr/>
          </p:nvSpPr>
          <p:spPr>
            <a:xfrm>
              <a:off x="5853722" y="2677286"/>
              <a:ext cx="123189" cy="53340"/>
            </a:xfrm>
            <a:custGeom>
              <a:avLst/>
              <a:gdLst/>
              <a:ahLst/>
              <a:cxnLst/>
              <a:rect l="l" t="t" r="r" b="b"/>
              <a:pathLst>
                <a:path w="123189" h="53339">
                  <a:moveTo>
                    <a:pt x="9461" y="10998"/>
                  </a:moveTo>
                  <a:lnTo>
                    <a:pt x="0" y="31330"/>
                  </a:lnTo>
                  <a:lnTo>
                    <a:pt x="12" y="32232"/>
                  </a:lnTo>
                  <a:lnTo>
                    <a:pt x="5537" y="49695"/>
                  </a:lnTo>
                  <a:lnTo>
                    <a:pt x="5486" y="47891"/>
                  </a:lnTo>
                  <a:lnTo>
                    <a:pt x="5092" y="44488"/>
                  </a:lnTo>
                  <a:lnTo>
                    <a:pt x="4368" y="35344"/>
                  </a:lnTo>
                  <a:lnTo>
                    <a:pt x="7645" y="13982"/>
                  </a:lnTo>
                  <a:lnTo>
                    <a:pt x="9461" y="10998"/>
                  </a:lnTo>
                  <a:close/>
                </a:path>
                <a:path w="123189" h="53339">
                  <a:moveTo>
                    <a:pt x="26695" y="11379"/>
                  </a:moveTo>
                  <a:lnTo>
                    <a:pt x="18211" y="28130"/>
                  </a:lnTo>
                  <a:lnTo>
                    <a:pt x="18478" y="33959"/>
                  </a:lnTo>
                  <a:lnTo>
                    <a:pt x="26111" y="53060"/>
                  </a:lnTo>
                  <a:lnTo>
                    <a:pt x="25895" y="51130"/>
                  </a:lnTo>
                  <a:lnTo>
                    <a:pt x="25146" y="47548"/>
                  </a:lnTo>
                  <a:lnTo>
                    <a:pt x="24879" y="45732"/>
                  </a:lnTo>
                  <a:lnTo>
                    <a:pt x="24193" y="42214"/>
                  </a:lnTo>
                  <a:lnTo>
                    <a:pt x="23469" y="36982"/>
                  </a:lnTo>
                  <a:lnTo>
                    <a:pt x="23101" y="33515"/>
                  </a:lnTo>
                  <a:lnTo>
                    <a:pt x="22898" y="28359"/>
                  </a:lnTo>
                  <a:lnTo>
                    <a:pt x="22987" y="24930"/>
                  </a:lnTo>
                  <a:lnTo>
                    <a:pt x="24142" y="18135"/>
                  </a:lnTo>
                  <a:lnTo>
                    <a:pt x="25044" y="14744"/>
                  </a:lnTo>
                  <a:lnTo>
                    <a:pt x="26695" y="11379"/>
                  </a:lnTo>
                  <a:close/>
                </a:path>
                <a:path w="123189" h="53339">
                  <a:moveTo>
                    <a:pt x="44589" y="49428"/>
                  </a:moveTo>
                  <a:lnTo>
                    <a:pt x="44145" y="47675"/>
                  </a:lnTo>
                  <a:lnTo>
                    <a:pt x="43002" y="44450"/>
                  </a:lnTo>
                  <a:lnTo>
                    <a:pt x="40284" y="35687"/>
                  </a:lnTo>
                  <a:lnTo>
                    <a:pt x="39344" y="31737"/>
                  </a:lnTo>
                  <a:lnTo>
                    <a:pt x="38493" y="26987"/>
                  </a:lnTo>
                  <a:lnTo>
                    <a:pt x="38150" y="23812"/>
                  </a:lnTo>
                  <a:lnTo>
                    <a:pt x="38354" y="17386"/>
                  </a:lnTo>
                  <a:lnTo>
                    <a:pt x="38760" y="14135"/>
                  </a:lnTo>
                  <a:lnTo>
                    <a:pt x="39865" y="10820"/>
                  </a:lnTo>
                  <a:lnTo>
                    <a:pt x="38519" y="11899"/>
                  </a:lnTo>
                  <a:lnTo>
                    <a:pt x="37503" y="13385"/>
                  </a:lnTo>
                  <a:lnTo>
                    <a:pt x="36093" y="16167"/>
                  </a:lnTo>
                  <a:lnTo>
                    <a:pt x="35255" y="18275"/>
                  </a:lnTo>
                  <a:lnTo>
                    <a:pt x="34061" y="23622"/>
                  </a:lnTo>
                  <a:lnTo>
                    <a:pt x="34124" y="27368"/>
                  </a:lnTo>
                  <a:lnTo>
                    <a:pt x="43357" y="48209"/>
                  </a:lnTo>
                  <a:lnTo>
                    <a:pt x="44589" y="49428"/>
                  </a:lnTo>
                  <a:close/>
                </a:path>
                <a:path w="123189" h="53339">
                  <a:moveTo>
                    <a:pt x="103657" y="4762"/>
                  </a:moveTo>
                  <a:lnTo>
                    <a:pt x="99936" y="584"/>
                  </a:lnTo>
                  <a:lnTo>
                    <a:pt x="90182" y="0"/>
                  </a:lnTo>
                  <a:lnTo>
                    <a:pt x="86004" y="3721"/>
                  </a:lnTo>
                  <a:lnTo>
                    <a:pt x="85712" y="8597"/>
                  </a:lnTo>
                  <a:lnTo>
                    <a:pt x="85420" y="13474"/>
                  </a:lnTo>
                  <a:lnTo>
                    <a:pt x="89141" y="17653"/>
                  </a:lnTo>
                  <a:lnTo>
                    <a:pt x="98894" y="18237"/>
                  </a:lnTo>
                  <a:lnTo>
                    <a:pt x="103085" y="14516"/>
                  </a:lnTo>
                  <a:lnTo>
                    <a:pt x="103657" y="4762"/>
                  </a:lnTo>
                  <a:close/>
                </a:path>
                <a:path w="123189" h="53339">
                  <a:moveTo>
                    <a:pt x="122923" y="36601"/>
                  </a:moveTo>
                  <a:lnTo>
                    <a:pt x="121348" y="37833"/>
                  </a:lnTo>
                  <a:lnTo>
                    <a:pt x="117792" y="39001"/>
                  </a:lnTo>
                  <a:lnTo>
                    <a:pt x="112979" y="41097"/>
                  </a:lnTo>
                  <a:lnTo>
                    <a:pt x="110007" y="41084"/>
                  </a:lnTo>
                  <a:lnTo>
                    <a:pt x="106794" y="41376"/>
                  </a:lnTo>
                  <a:lnTo>
                    <a:pt x="103301" y="41300"/>
                  </a:lnTo>
                  <a:lnTo>
                    <a:pt x="100901" y="41097"/>
                  </a:lnTo>
                  <a:lnTo>
                    <a:pt x="98209" y="40360"/>
                  </a:lnTo>
                  <a:lnTo>
                    <a:pt x="94500" y="39573"/>
                  </a:lnTo>
                  <a:lnTo>
                    <a:pt x="92646" y="38760"/>
                  </a:lnTo>
                  <a:lnTo>
                    <a:pt x="89649" y="36601"/>
                  </a:lnTo>
                  <a:lnTo>
                    <a:pt x="91643" y="40182"/>
                  </a:lnTo>
                  <a:lnTo>
                    <a:pt x="94259" y="42570"/>
                  </a:lnTo>
                  <a:lnTo>
                    <a:pt x="97409" y="44069"/>
                  </a:lnTo>
                  <a:lnTo>
                    <a:pt x="101765" y="45847"/>
                  </a:lnTo>
                  <a:lnTo>
                    <a:pt x="106908" y="46024"/>
                  </a:lnTo>
                  <a:lnTo>
                    <a:pt x="111810" y="45999"/>
                  </a:lnTo>
                  <a:lnTo>
                    <a:pt x="114173" y="44678"/>
                  </a:lnTo>
                  <a:lnTo>
                    <a:pt x="117284" y="42633"/>
                  </a:lnTo>
                  <a:lnTo>
                    <a:pt x="118910" y="41719"/>
                  </a:lnTo>
                  <a:lnTo>
                    <a:pt x="122923" y="36601"/>
                  </a:lnTo>
                  <a:close/>
                </a:path>
              </a:pathLst>
            </a:custGeom>
            <a:solidFill>
              <a:srgbClr val="1C3E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0" name="object 824">
              <a:extLst>
                <a:ext uri="{FF2B5EF4-FFF2-40B4-BE49-F238E27FC236}">
                  <a16:creationId xmlns:a16="http://schemas.microsoft.com/office/drawing/2014/main" id="{EB10798C-0D22-B5EC-2FAC-5C851BEAEF75}"/>
                </a:ext>
              </a:extLst>
            </p:cNvPr>
            <p:cNvSpPr/>
            <p:nvPr/>
          </p:nvSpPr>
          <p:spPr>
            <a:xfrm>
              <a:off x="5569966" y="2617215"/>
              <a:ext cx="50800" cy="109855"/>
            </a:xfrm>
            <a:custGeom>
              <a:avLst/>
              <a:gdLst/>
              <a:ahLst/>
              <a:cxnLst/>
              <a:rect l="l" t="t" r="r" b="b"/>
              <a:pathLst>
                <a:path w="50800" h="109855">
                  <a:moveTo>
                    <a:pt x="50571" y="48895"/>
                  </a:moveTo>
                  <a:lnTo>
                    <a:pt x="36004" y="33972"/>
                  </a:lnTo>
                  <a:lnTo>
                    <a:pt x="31407" y="28879"/>
                  </a:lnTo>
                  <a:lnTo>
                    <a:pt x="27025" y="23342"/>
                  </a:lnTo>
                  <a:lnTo>
                    <a:pt x="22085" y="16776"/>
                  </a:lnTo>
                  <a:lnTo>
                    <a:pt x="16789" y="10490"/>
                  </a:lnTo>
                  <a:lnTo>
                    <a:pt x="10960" y="4800"/>
                  </a:lnTo>
                  <a:lnTo>
                    <a:pt x="4394" y="0"/>
                  </a:lnTo>
                  <a:lnTo>
                    <a:pt x="3098" y="7658"/>
                  </a:lnTo>
                  <a:lnTo>
                    <a:pt x="2374" y="14744"/>
                  </a:lnTo>
                  <a:lnTo>
                    <a:pt x="2286" y="21602"/>
                  </a:lnTo>
                  <a:lnTo>
                    <a:pt x="2895" y="28549"/>
                  </a:lnTo>
                  <a:lnTo>
                    <a:pt x="15811" y="55194"/>
                  </a:lnTo>
                  <a:lnTo>
                    <a:pt x="10579" y="61048"/>
                  </a:lnTo>
                  <a:lnTo>
                    <a:pt x="0" y="95453"/>
                  </a:lnTo>
                  <a:lnTo>
                    <a:pt x="330" y="102628"/>
                  </a:lnTo>
                  <a:lnTo>
                    <a:pt x="1155" y="109829"/>
                  </a:lnTo>
                  <a:lnTo>
                    <a:pt x="7975" y="105397"/>
                  </a:lnTo>
                  <a:lnTo>
                    <a:pt x="14122" y="100050"/>
                  </a:lnTo>
                  <a:lnTo>
                    <a:pt x="19761" y="94081"/>
                  </a:lnTo>
                  <a:lnTo>
                    <a:pt x="25057" y="87795"/>
                  </a:lnTo>
                  <a:lnTo>
                    <a:pt x="29743" y="82511"/>
                  </a:lnTo>
                  <a:lnTo>
                    <a:pt x="34620" y="77685"/>
                  </a:lnTo>
                  <a:lnTo>
                    <a:pt x="49987" y="63601"/>
                  </a:lnTo>
                  <a:lnTo>
                    <a:pt x="50126" y="58902"/>
                  </a:lnTo>
                  <a:lnTo>
                    <a:pt x="50330" y="58737"/>
                  </a:lnTo>
                  <a:lnTo>
                    <a:pt x="50571" y="48895"/>
                  </a:lnTo>
                  <a:close/>
                </a:path>
              </a:pathLst>
            </a:custGeom>
            <a:solidFill>
              <a:srgbClr val="4885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1" name="object 825">
              <a:extLst>
                <a:ext uri="{FF2B5EF4-FFF2-40B4-BE49-F238E27FC236}">
                  <a16:creationId xmlns:a16="http://schemas.microsoft.com/office/drawing/2014/main" id="{6610ABDD-8845-A629-0B90-77ED4E761CA8}"/>
                </a:ext>
              </a:extLst>
            </p:cNvPr>
            <p:cNvPicPr/>
            <p:nvPr/>
          </p:nvPicPr>
          <p:blipFill>
            <a:blip r:embed="rId517" cstate="print"/>
            <a:stretch>
              <a:fillRect/>
            </a:stretch>
          </p:blipFill>
          <p:spPr>
            <a:xfrm>
              <a:off x="4265501" y="3706831"/>
              <a:ext cx="274934" cy="219006"/>
            </a:xfrm>
            <a:prstGeom prst="rect">
              <a:avLst/>
            </a:prstGeom>
          </p:spPr>
        </p:pic>
        <p:sp>
          <p:nvSpPr>
            <p:cNvPr id="832" name="object 826">
              <a:extLst>
                <a:ext uri="{FF2B5EF4-FFF2-40B4-BE49-F238E27FC236}">
                  <a16:creationId xmlns:a16="http://schemas.microsoft.com/office/drawing/2014/main" id="{997CD681-9116-B497-AD87-E53140F48DF7}"/>
                </a:ext>
              </a:extLst>
            </p:cNvPr>
            <p:cNvSpPr/>
            <p:nvPr/>
          </p:nvSpPr>
          <p:spPr>
            <a:xfrm>
              <a:off x="4343266" y="3587746"/>
              <a:ext cx="259079" cy="186055"/>
            </a:xfrm>
            <a:custGeom>
              <a:avLst/>
              <a:gdLst/>
              <a:ahLst/>
              <a:cxnLst/>
              <a:rect l="l" t="t" r="r" b="b"/>
              <a:pathLst>
                <a:path w="259079" h="186054">
                  <a:moveTo>
                    <a:pt x="148252" y="0"/>
                  </a:moveTo>
                  <a:lnTo>
                    <a:pt x="100066" y="9888"/>
                  </a:lnTo>
                  <a:lnTo>
                    <a:pt x="55925" y="34370"/>
                  </a:lnTo>
                  <a:lnTo>
                    <a:pt x="20516" y="68297"/>
                  </a:lnTo>
                  <a:lnTo>
                    <a:pt x="0" y="106227"/>
                  </a:lnTo>
                  <a:lnTo>
                    <a:pt x="536" y="142717"/>
                  </a:lnTo>
                  <a:lnTo>
                    <a:pt x="24649" y="170046"/>
                  </a:lnTo>
                  <a:lnTo>
                    <a:pt x="65293" y="184232"/>
                  </a:lnTo>
                  <a:lnTo>
                    <a:pt x="114271" y="185442"/>
                  </a:lnTo>
                  <a:lnTo>
                    <a:pt x="163388" y="173845"/>
                  </a:lnTo>
                  <a:lnTo>
                    <a:pt x="206604" y="151079"/>
                  </a:lnTo>
                  <a:lnTo>
                    <a:pt x="239978" y="120915"/>
                  </a:lnTo>
                  <a:lnTo>
                    <a:pt x="258460" y="86745"/>
                  </a:lnTo>
                  <a:lnTo>
                    <a:pt x="256999" y="51963"/>
                  </a:lnTo>
                  <a:lnTo>
                    <a:pt x="233809" y="22918"/>
                  </a:lnTo>
                  <a:lnTo>
                    <a:pt x="195197" y="4970"/>
                  </a:lnTo>
                  <a:lnTo>
                    <a:pt x="148252" y="0"/>
                  </a:lnTo>
                  <a:close/>
                </a:path>
              </a:pathLst>
            </a:custGeom>
            <a:solidFill>
              <a:srgbClr val="3B93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3" name="object 827">
              <a:extLst>
                <a:ext uri="{FF2B5EF4-FFF2-40B4-BE49-F238E27FC236}">
                  <a16:creationId xmlns:a16="http://schemas.microsoft.com/office/drawing/2014/main" id="{BA3016D3-22BE-6374-30C0-967A720EF34C}"/>
                </a:ext>
              </a:extLst>
            </p:cNvPr>
            <p:cNvPicPr/>
            <p:nvPr/>
          </p:nvPicPr>
          <p:blipFill>
            <a:blip r:embed="rId518" cstate="print"/>
            <a:stretch>
              <a:fillRect/>
            </a:stretch>
          </p:blipFill>
          <p:spPr>
            <a:xfrm>
              <a:off x="4340522" y="3584922"/>
              <a:ext cx="260851" cy="171590"/>
            </a:xfrm>
            <a:prstGeom prst="rect">
              <a:avLst/>
            </a:prstGeom>
          </p:spPr>
        </p:pic>
        <p:pic>
          <p:nvPicPr>
            <p:cNvPr id="834" name="object 828">
              <a:extLst>
                <a:ext uri="{FF2B5EF4-FFF2-40B4-BE49-F238E27FC236}">
                  <a16:creationId xmlns:a16="http://schemas.microsoft.com/office/drawing/2014/main" id="{FB95BF6B-6B85-10E0-180C-7625F3A2FC01}"/>
                </a:ext>
              </a:extLst>
            </p:cNvPr>
            <p:cNvPicPr/>
            <p:nvPr/>
          </p:nvPicPr>
          <p:blipFill>
            <a:blip r:embed="rId519" cstate="print"/>
            <a:stretch>
              <a:fillRect/>
            </a:stretch>
          </p:blipFill>
          <p:spPr>
            <a:xfrm>
              <a:off x="6631255" y="3209445"/>
              <a:ext cx="312675" cy="583833"/>
            </a:xfrm>
            <a:prstGeom prst="rect">
              <a:avLst/>
            </a:prstGeom>
          </p:spPr>
        </p:pic>
        <p:pic>
          <p:nvPicPr>
            <p:cNvPr id="835" name="object 829">
              <a:extLst>
                <a:ext uri="{FF2B5EF4-FFF2-40B4-BE49-F238E27FC236}">
                  <a16:creationId xmlns:a16="http://schemas.microsoft.com/office/drawing/2014/main" id="{5CE820A4-0699-4CFD-188A-8F762C1B8236}"/>
                </a:ext>
              </a:extLst>
            </p:cNvPr>
            <p:cNvPicPr/>
            <p:nvPr/>
          </p:nvPicPr>
          <p:blipFill>
            <a:blip r:embed="rId520" cstate="print"/>
            <a:stretch>
              <a:fillRect/>
            </a:stretch>
          </p:blipFill>
          <p:spPr>
            <a:xfrm>
              <a:off x="4233110" y="2295244"/>
              <a:ext cx="380729" cy="451315"/>
            </a:xfrm>
            <a:prstGeom prst="rect">
              <a:avLst/>
            </a:prstGeom>
          </p:spPr>
        </p:pic>
        <p:pic>
          <p:nvPicPr>
            <p:cNvPr id="836" name="object 830">
              <a:extLst>
                <a:ext uri="{FF2B5EF4-FFF2-40B4-BE49-F238E27FC236}">
                  <a16:creationId xmlns:a16="http://schemas.microsoft.com/office/drawing/2014/main" id="{53AD92E1-A715-B032-3F4E-F7C16D3CEAC4}"/>
                </a:ext>
              </a:extLst>
            </p:cNvPr>
            <p:cNvPicPr/>
            <p:nvPr/>
          </p:nvPicPr>
          <p:blipFill>
            <a:blip r:embed="rId521" cstate="print"/>
            <a:stretch>
              <a:fillRect/>
            </a:stretch>
          </p:blipFill>
          <p:spPr>
            <a:xfrm>
              <a:off x="6132131" y="2966110"/>
              <a:ext cx="114985" cy="151129"/>
            </a:xfrm>
            <a:prstGeom prst="rect">
              <a:avLst/>
            </a:prstGeom>
          </p:spPr>
        </p:pic>
        <p:sp>
          <p:nvSpPr>
            <p:cNvPr id="837" name="object 831">
              <a:extLst>
                <a:ext uri="{FF2B5EF4-FFF2-40B4-BE49-F238E27FC236}">
                  <a16:creationId xmlns:a16="http://schemas.microsoft.com/office/drawing/2014/main" id="{12491D20-19D2-8DE7-87B4-F3BDA1628D69}"/>
                </a:ext>
              </a:extLst>
            </p:cNvPr>
            <p:cNvSpPr/>
            <p:nvPr/>
          </p:nvSpPr>
          <p:spPr>
            <a:xfrm>
              <a:off x="6184296" y="2681852"/>
              <a:ext cx="178435" cy="223520"/>
            </a:xfrm>
            <a:custGeom>
              <a:avLst/>
              <a:gdLst/>
              <a:ahLst/>
              <a:cxnLst/>
              <a:rect l="l" t="t" r="r" b="b"/>
              <a:pathLst>
                <a:path w="178435" h="223519">
                  <a:moveTo>
                    <a:pt x="133780" y="0"/>
                  </a:moveTo>
                  <a:lnTo>
                    <a:pt x="116751" y="2823"/>
                  </a:lnTo>
                  <a:lnTo>
                    <a:pt x="102323" y="12357"/>
                  </a:lnTo>
                  <a:lnTo>
                    <a:pt x="97971" y="17455"/>
                  </a:lnTo>
                  <a:lnTo>
                    <a:pt x="85890" y="33591"/>
                  </a:lnTo>
                  <a:lnTo>
                    <a:pt x="80959" y="39016"/>
                  </a:lnTo>
                  <a:lnTo>
                    <a:pt x="52298" y="58077"/>
                  </a:lnTo>
                  <a:lnTo>
                    <a:pt x="49707" y="63538"/>
                  </a:lnTo>
                  <a:lnTo>
                    <a:pt x="48299" y="70542"/>
                  </a:lnTo>
                  <a:lnTo>
                    <a:pt x="50049" y="77357"/>
                  </a:lnTo>
                  <a:lnTo>
                    <a:pt x="54035" y="83660"/>
                  </a:lnTo>
                  <a:lnTo>
                    <a:pt x="59334" y="89128"/>
                  </a:lnTo>
                  <a:lnTo>
                    <a:pt x="52031" y="102920"/>
                  </a:lnTo>
                  <a:lnTo>
                    <a:pt x="51155" y="111302"/>
                  </a:lnTo>
                  <a:lnTo>
                    <a:pt x="47751" y="110794"/>
                  </a:lnTo>
                  <a:lnTo>
                    <a:pt x="44958" y="111404"/>
                  </a:lnTo>
                  <a:lnTo>
                    <a:pt x="39852" y="114693"/>
                  </a:lnTo>
                  <a:lnTo>
                    <a:pt x="38023" y="118884"/>
                  </a:lnTo>
                  <a:lnTo>
                    <a:pt x="38201" y="125945"/>
                  </a:lnTo>
                  <a:lnTo>
                    <a:pt x="39204" y="128803"/>
                  </a:lnTo>
                  <a:lnTo>
                    <a:pt x="40767" y="131406"/>
                  </a:lnTo>
                  <a:lnTo>
                    <a:pt x="34784" y="126265"/>
                  </a:lnTo>
                  <a:lnTo>
                    <a:pt x="16624" y="108178"/>
                  </a:lnTo>
                  <a:lnTo>
                    <a:pt x="15443" y="107518"/>
                  </a:lnTo>
                  <a:lnTo>
                    <a:pt x="12954" y="107505"/>
                  </a:lnTo>
                  <a:lnTo>
                    <a:pt x="11734" y="108584"/>
                  </a:lnTo>
                  <a:lnTo>
                    <a:pt x="8978" y="113766"/>
                  </a:lnTo>
                  <a:lnTo>
                    <a:pt x="8559" y="117398"/>
                  </a:lnTo>
                  <a:lnTo>
                    <a:pt x="9753" y="125602"/>
                  </a:lnTo>
                  <a:lnTo>
                    <a:pt x="12179" y="129997"/>
                  </a:lnTo>
                  <a:lnTo>
                    <a:pt x="19507" y="140360"/>
                  </a:lnTo>
                  <a:lnTo>
                    <a:pt x="25146" y="145961"/>
                  </a:lnTo>
                  <a:lnTo>
                    <a:pt x="33604" y="151930"/>
                  </a:lnTo>
                  <a:lnTo>
                    <a:pt x="25742" y="157708"/>
                  </a:lnTo>
                  <a:lnTo>
                    <a:pt x="16763" y="159766"/>
                  </a:lnTo>
                  <a:lnTo>
                    <a:pt x="12204" y="159588"/>
                  </a:lnTo>
                  <a:lnTo>
                    <a:pt x="3898" y="162471"/>
                  </a:lnTo>
                  <a:lnTo>
                    <a:pt x="0" y="166382"/>
                  </a:lnTo>
                  <a:lnTo>
                    <a:pt x="736" y="170726"/>
                  </a:lnTo>
                  <a:lnTo>
                    <a:pt x="6070" y="174750"/>
                  </a:lnTo>
                  <a:lnTo>
                    <a:pt x="12358" y="177165"/>
                  </a:lnTo>
                  <a:lnTo>
                    <a:pt x="19172" y="178312"/>
                  </a:lnTo>
                  <a:lnTo>
                    <a:pt x="29146" y="178485"/>
                  </a:lnTo>
                  <a:lnTo>
                    <a:pt x="32232" y="178257"/>
                  </a:lnTo>
                  <a:lnTo>
                    <a:pt x="35255" y="177660"/>
                  </a:lnTo>
                  <a:lnTo>
                    <a:pt x="32486" y="182041"/>
                  </a:lnTo>
                  <a:lnTo>
                    <a:pt x="30035" y="186791"/>
                  </a:lnTo>
                  <a:lnTo>
                    <a:pt x="29870" y="195440"/>
                  </a:lnTo>
                  <a:lnTo>
                    <a:pt x="31508" y="199517"/>
                  </a:lnTo>
                  <a:lnTo>
                    <a:pt x="37490" y="200812"/>
                  </a:lnTo>
                  <a:lnTo>
                    <a:pt x="40017" y="199351"/>
                  </a:lnTo>
                  <a:lnTo>
                    <a:pt x="46164" y="194995"/>
                  </a:lnTo>
                  <a:lnTo>
                    <a:pt x="49885" y="191795"/>
                  </a:lnTo>
                  <a:lnTo>
                    <a:pt x="53327" y="188290"/>
                  </a:lnTo>
                  <a:lnTo>
                    <a:pt x="51396" y="195059"/>
                  </a:lnTo>
                  <a:lnTo>
                    <a:pt x="50152" y="203949"/>
                  </a:lnTo>
                  <a:lnTo>
                    <a:pt x="51727" y="209130"/>
                  </a:lnTo>
                  <a:lnTo>
                    <a:pt x="53784" y="211467"/>
                  </a:lnTo>
                  <a:lnTo>
                    <a:pt x="59499" y="212318"/>
                  </a:lnTo>
                  <a:lnTo>
                    <a:pt x="62293" y="210248"/>
                  </a:lnTo>
                  <a:lnTo>
                    <a:pt x="69684" y="203365"/>
                  </a:lnTo>
                  <a:lnTo>
                    <a:pt x="74104" y="197802"/>
                  </a:lnTo>
                  <a:lnTo>
                    <a:pt x="77622" y="191731"/>
                  </a:lnTo>
                  <a:lnTo>
                    <a:pt x="77749" y="198513"/>
                  </a:lnTo>
                  <a:lnTo>
                    <a:pt x="78828" y="205295"/>
                  </a:lnTo>
                  <a:lnTo>
                    <a:pt x="81800" y="214706"/>
                  </a:lnTo>
                  <a:lnTo>
                    <a:pt x="83197" y="217906"/>
                  </a:lnTo>
                  <a:lnTo>
                    <a:pt x="88569" y="219976"/>
                  </a:lnTo>
                  <a:lnTo>
                    <a:pt x="91528" y="218935"/>
                  </a:lnTo>
                  <a:lnTo>
                    <a:pt x="95440" y="215226"/>
                  </a:lnTo>
                  <a:lnTo>
                    <a:pt x="98920" y="206413"/>
                  </a:lnTo>
                  <a:lnTo>
                    <a:pt x="99961" y="202526"/>
                  </a:lnTo>
                  <a:lnTo>
                    <a:pt x="100672" y="198602"/>
                  </a:lnTo>
                  <a:lnTo>
                    <a:pt x="102793" y="205270"/>
                  </a:lnTo>
                  <a:lnTo>
                    <a:pt x="105702" y="211683"/>
                  </a:lnTo>
                  <a:lnTo>
                    <a:pt x="110769" y="219849"/>
                  </a:lnTo>
                  <a:lnTo>
                    <a:pt x="112522" y="222199"/>
                  </a:lnTo>
                  <a:lnTo>
                    <a:pt x="118554" y="223316"/>
                  </a:lnTo>
                  <a:lnTo>
                    <a:pt x="121627" y="220205"/>
                  </a:lnTo>
                  <a:lnTo>
                    <a:pt x="124663" y="212661"/>
                  </a:lnTo>
                  <a:lnTo>
                    <a:pt x="124498" y="207937"/>
                  </a:lnTo>
                  <a:lnTo>
                    <a:pt x="123850" y="203326"/>
                  </a:lnTo>
                  <a:lnTo>
                    <a:pt x="128320" y="207022"/>
                  </a:lnTo>
                  <a:lnTo>
                    <a:pt x="134036" y="210921"/>
                  </a:lnTo>
                  <a:lnTo>
                    <a:pt x="140214" y="214015"/>
                  </a:lnTo>
                  <a:lnTo>
                    <a:pt x="146715" y="215779"/>
                  </a:lnTo>
                  <a:lnTo>
                    <a:pt x="153403" y="215684"/>
                  </a:lnTo>
                  <a:lnTo>
                    <a:pt x="156565" y="212610"/>
                  </a:lnTo>
                  <a:lnTo>
                    <a:pt x="155727" y="207149"/>
                  </a:lnTo>
                  <a:lnTo>
                    <a:pt x="150698" y="199923"/>
                  </a:lnTo>
                  <a:lnTo>
                    <a:pt x="146938" y="197370"/>
                  </a:lnTo>
                  <a:lnTo>
                    <a:pt x="140411" y="189877"/>
                  </a:lnTo>
                  <a:lnTo>
                    <a:pt x="139090" y="184188"/>
                  </a:lnTo>
                  <a:lnTo>
                    <a:pt x="137261" y="179146"/>
                  </a:lnTo>
                  <a:lnTo>
                    <a:pt x="147967" y="178053"/>
                  </a:lnTo>
                  <a:lnTo>
                    <a:pt x="155651" y="175933"/>
                  </a:lnTo>
                  <a:lnTo>
                    <a:pt x="162712" y="172554"/>
                  </a:lnTo>
                  <a:lnTo>
                    <a:pt x="167093" y="170459"/>
                  </a:lnTo>
                  <a:lnTo>
                    <a:pt x="171348" y="167805"/>
                  </a:lnTo>
                  <a:lnTo>
                    <a:pt x="176441" y="161251"/>
                  </a:lnTo>
                  <a:lnTo>
                    <a:pt x="177825" y="157873"/>
                  </a:lnTo>
                  <a:lnTo>
                    <a:pt x="177965" y="152006"/>
                  </a:lnTo>
                  <a:lnTo>
                    <a:pt x="177431" y="150456"/>
                  </a:lnTo>
                  <a:lnTo>
                    <a:pt x="175260" y="149288"/>
                  </a:lnTo>
                  <a:lnTo>
                    <a:pt x="173913" y="149263"/>
                  </a:lnTo>
                  <a:lnTo>
                    <a:pt x="150087" y="155935"/>
                  </a:lnTo>
                  <a:lnTo>
                    <a:pt x="142671" y="157505"/>
                  </a:lnTo>
                  <a:lnTo>
                    <a:pt x="145605" y="154368"/>
                  </a:lnTo>
                  <a:lnTo>
                    <a:pt x="147459" y="150279"/>
                  </a:lnTo>
                  <a:lnTo>
                    <a:pt x="148170" y="143586"/>
                  </a:lnTo>
                  <a:lnTo>
                    <a:pt x="146176" y="141224"/>
                  </a:lnTo>
                  <a:lnTo>
                    <a:pt x="143332" y="139573"/>
                  </a:lnTo>
                  <a:lnTo>
                    <a:pt x="146176" y="129997"/>
                  </a:lnTo>
                  <a:lnTo>
                    <a:pt x="147294" y="125069"/>
                  </a:lnTo>
                  <a:lnTo>
                    <a:pt x="148374" y="117068"/>
                  </a:lnTo>
                  <a:lnTo>
                    <a:pt x="150050" y="116954"/>
                  </a:lnTo>
                  <a:lnTo>
                    <a:pt x="157872" y="114530"/>
                  </a:lnTo>
                  <a:lnTo>
                    <a:pt x="163993" y="109605"/>
                  </a:lnTo>
                  <a:lnTo>
                    <a:pt x="167397" y="102697"/>
                  </a:lnTo>
                  <a:lnTo>
                    <a:pt x="167068" y="94322"/>
                  </a:lnTo>
                  <a:lnTo>
                    <a:pt x="165684" y="89446"/>
                  </a:lnTo>
                  <a:lnTo>
                    <a:pt x="163118" y="84975"/>
                  </a:lnTo>
                  <a:lnTo>
                    <a:pt x="161734" y="80073"/>
                  </a:lnTo>
                  <a:lnTo>
                    <a:pt x="160444" y="72562"/>
                  </a:lnTo>
                  <a:lnTo>
                    <a:pt x="160358" y="64770"/>
                  </a:lnTo>
                  <a:lnTo>
                    <a:pt x="162383" y="41715"/>
                  </a:lnTo>
                  <a:lnTo>
                    <a:pt x="162385" y="33961"/>
                  </a:lnTo>
                  <a:lnTo>
                    <a:pt x="161582" y="26276"/>
                  </a:lnTo>
                  <a:lnTo>
                    <a:pt x="159740" y="18846"/>
                  </a:lnTo>
                  <a:lnTo>
                    <a:pt x="149435" y="4977"/>
                  </a:lnTo>
                  <a:lnTo>
                    <a:pt x="13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8" name="object 832">
              <a:extLst>
                <a:ext uri="{FF2B5EF4-FFF2-40B4-BE49-F238E27FC236}">
                  <a16:creationId xmlns:a16="http://schemas.microsoft.com/office/drawing/2014/main" id="{036B11B1-F07F-54F6-44F2-666FE43CADEB}"/>
                </a:ext>
              </a:extLst>
            </p:cNvPr>
            <p:cNvSpPr/>
            <p:nvPr/>
          </p:nvSpPr>
          <p:spPr>
            <a:xfrm>
              <a:off x="6235598" y="2802813"/>
              <a:ext cx="84455" cy="45085"/>
            </a:xfrm>
            <a:custGeom>
              <a:avLst/>
              <a:gdLst/>
              <a:ahLst/>
              <a:cxnLst/>
              <a:rect l="l" t="t" r="r" b="b"/>
              <a:pathLst>
                <a:path w="84454" h="45085">
                  <a:moveTo>
                    <a:pt x="15900" y="5270"/>
                  </a:moveTo>
                  <a:lnTo>
                    <a:pt x="13538" y="2044"/>
                  </a:lnTo>
                  <a:lnTo>
                    <a:pt x="5702" y="0"/>
                  </a:lnTo>
                  <a:lnTo>
                    <a:pt x="1371" y="2552"/>
                  </a:lnTo>
                  <a:lnTo>
                    <a:pt x="88" y="7467"/>
                  </a:lnTo>
                  <a:lnTo>
                    <a:pt x="0" y="8140"/>
                  </a:lnTo>
                  <a:lnTo>
                    <a:pt x="0" y="12344"/>
                  </a:lnTo>
                  <a:lnTo>
                    <a:pt x="2374" y="15557"/>
                  </a:lnTo>
                  <a:lnTo>
                    <a:pt x="10185" y="17589"/>
                  </a:lnTo>
                  <a:lnTo>
                    <a:pt x="14528" y="15049"/>
                  </a:lnTo>
                  <a:lnTo>
                    <a:pt x="15811" y="10134"/>
                  </a:lnTo>
                  <a:lnTo>
                    <a:pt x="15900" y="9461"/>
                  </a:lnTo>
                  <a:lnTo>
                    <a:pt x="15900" y="8801"/>
                  </a:lnTo>
                  <a:lnTo>
                    <a:pt x="15900" y="5270"/>
                  </a:lnTo>
                  <a:close/>
                </a:path>
                <a:path w="84454" h="45085">
                  <a:moveTo>
                    <a:pt x="52578" y="38836"/>
                  </a:moveTo>
                  <a:lnTo>
                    <a:pt x="52552" y="38214"/>
                  </a:lnTo>
                  <a:lnTo>
                    <a:pt x="52463" y="37934"/>
                  </a:lnTo>
                  <a:lnTo>
                    <a:pt x="51765" y="36753"/>
                  </a:lnTo>
                  <a:lnTo>
                    <a:pt x="50584" y="36461"/>
                  </a:lnTo>
                  <a:lnTo>
                    <a:pt x="43319" y="40728"/>
                  </a:lnTo>
                  <a:lnTo>
                    <a:pt x="37490" y="41910"/>
                  </a:lnTo>
                  <a:lnTo>
                    <a:pt x="26327" y="38735"/>
                  </a:lnTo>
                  <a:lnTo>
                    <a:pt x="22783" y="32181"/>
                  </a:lnTo>
                  <a:lnTo>
                    <a:pt x="21628" y="31826"/>
                  </a:lnTo>
                  <a:lnTo>
                    <a:pt x="20091" y="32626"/>
                  </a:lnTo>
                  <a:lnTo>
                    <a:pt x="19723" y="33197"/>
                  </a:lnTo>
                  <a:lnTo>
                    <a:pt x="19685" y="34480"/>
                  </a:lnTo>
                  <a:lnTo>
                    <a:pt x="20002" y="35217"/>
                  </a:lnTo>
                  <a:lnTo>
                    <a:pt x="23583" y="41948"/>
                  </a:lnTo>
                  <a:lnTo>
                    <a:pt x="33350" y="44704"/>
                  </a:lnTo>
                  <a:lnTo>
                    <a:pt x="34798" y="44907"/>
                  </a:lnTo>
                  <a:lnTo>
                    <a:pt x="37452" y="44945"/>
                  </a:lnTo>
                  <a:lnTo>
                    <a:pt x="41884" y="44818"/>
                  </a:lnTo>
                  <a:lnTo>
                    <a:pt x="46634" y="43281"/>
                  </a:lnTo>
                  <a:lnTo>
                    <a:pt x="52197" y="39992"/>
                  </a:lnTo>
                  <a:lnTo>
                    <a:pt x="52527" y="39433"/>
                  </a:lnTo>
                  <a:lnTo>
                    <a:pt x="52578" y="38836"/>
                  </a:lnTo>
                  <a:close/>
                </a:path>
                <a:path w="84454" h="45085">
                  <a:moveTo>
                    <a:pt x="83883" y="25387"/>
                  </a:moveTo>
                  <a:lnTo>
                    <a:pt x="81508" y="22161"/>
                  </a:lnTo>
                  <a:lnTo>
                    <a:pt x="77419" y="21082"/>
                  </a:lnTo>
                  <a:lnTo>
                    <a:pt x="76885" y="21005"/>
                  </a:lnTo>
                  <a:lnTo>
                    <a:pt x="75526" y="20980"/>
                  </a:lnTo>
                  <a:lnTo>
                    <a:pt x="72148" y="21158"/>
                  </a:lnTo>
                  <a:lnTo>
                    <a:pt x="69138" y="23482"/>
                  </a:lnTo>
                  <a:lnTo>
                    <a:pt x="68097" y="27432"/>
                  </a:lnTo>
                  <a:lnTo>
                    <a:pt x="68021" y="27965"/>
                  </a:lnTo>
                  <a:lnTo>
                    <a:pt x="67983" y="28498"/>
                  </a:lnTo>
                  <a:lnTo>
                    <a:pt x="67983" y="29311"/>
                  </a:lnTo>
                  <a:lnTo>
                    <a:pt x="68160" y="32689"/>
                  </a:lnTo>
                  <a:lnTo>
                    <a:pt x="70485" y="35699"/>
                  </a:lnTo>
                  <a:lnTo>
                    <a:pt x="78168" y="37719"/>
                  </a:lnTo>
                  <a:lnTo>
                    <a:pt x="82511" y="35166"/>
                  </a:lnTo>
                  <a:lnTo>
                    <a:pt x="83807" y="30251"/>
                  </a:lnTo>
                  <a:lnTo>
                    <a:pt x="83883" y="29578"/>
                  </a:lnTo>
                  <a:lnTo>
                    <a:pt x="83883" y="28917"/>
                  </a:lnTo>
                  <a:lnTo>
                    <a:pt x="83883" y="25387"/>
                  </a:lnTo>
                  <a:close/>
                </a:path>
              </a:pathLst>
            </a:custGeom>
            <a:solidFill>
              <a:srgbClr val="9D9C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9" name="object 833">
              <a:extLst>
                <a:ext uri="{FF2B5EF4-FFF2-40B4-BE49-F238E27FC236}">
                  <a16:creationId xmlns:a16="http://schemas.microsoft.com/office/drawing/2014/main" id="{51379393-ECA9-86EB-2F71-F18876648F0C}"/>
                </a:ext>
              </a:extLst>
            </p:cNvPr>
            <p:cNvSpPr/>
            <p:nvPr/>
          </p:nvSpPr>
          <p:spPr>
            <a:xfrm>
              <a:off x="6240764" y="2719127"/>
              <a:ext cx="38735" cy="52069"/>
            </a:xfrm>
            <a:custGeom>
              <a:avLst/>
              <a:gdLst/>
              <a:ahLst/>
              <a:cxnLst/>
              <a:rect l="l" t="t" r="r" b="b"/>
              <a:pathLst>
                <a:path w="38735" h="52069">
                  <a:moveTo>
                    <a:pt x="38480" y="0"/>
                  </a:moveTo>
                  <a:lnTo>
                    <a:pt x="11277" y="27914"/>
                  </a:lnTo>
                  <a:lnTo>
                    <a:pt x="0" y="49136"/>
                  </a:lnTo>
                  <a:lnTo>
                    <a:pt x="1866" y="50990"/>
                  </a:lnTo>
                  <a:lnTo>
                    <a:pt x="2844" y="51841"/>
                  </a:lnTo>
                  <a:lnTo>
                    <a:pt x="7886" y="42037"/>
                  </a:lnTo>
                  <a:lnTo>
                    <a:pt x="10540" y="37388"/>
                  </a:lnTo>
                  <a:lnTo>
                    <a:pt x="14998" y="30581"/>
                  </a:lnTo>
                  <a:lnTo>
                    <a:pt x="21437" y="21742"/>
                  </a:lnTo>
                  <a:lnTo>
                    <a:pt x="36804" y="2235"/>
                  </a:lnTo>
                  <a:lnTo>
                    <a:pt x="38480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0" name="object 834">
              <a:extLst>
                <a:ext uri="{FF2B5EF4-FFF2-40B4-BE49-F238E27FC236}">
                  <a16:creationId xmlns:a16="http://schemas.microsoft.com/office/drawing/2014/main" id="{2F5298A7-049B-842C-B8BD-343686B352C5}"/>
                </a:ext>
              </a:extLst>
            </p:cNvPr>
            <p:cNvSpPr/>
            <p:nvPr/>
          </p:nvSpPr>
          <p:spPr>
            <a:xfrm>
              <a:off x="6335193" y="279869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226" y="0"/>
                  </a:lnTo>
                </a:path>
              </a:pathLst>
            </a:custGeom>
            <a:ln w="3175">
              <a:solidFill>
                <a:srgbClr val="5188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1" name="object 835">
              <a:extLst>
                <a:ext uri="{FF2B5EF4-FFF2-40B4-BE49-F238E27FC236}">
                  <a16:creationId xmlns:a16="http://schemas.microsoft.com/office/drawing/2014/main" id="{A0E8AA46-17B8-8008-A9A4-20D505B78774}"/>
                </a:ext>
              </a:extLst>
            </p:cNvPr>
            <p:cNvSpPr/>
            <p:nvPr/>
          </p:nvSpPr>
          <p:spPr>
            <a:xfrm>
              <a:off x="6332669" y="2735784"/>
              <a:ext cx="6985" cy="63500"/>
            </a:xfrm>
            <a:custGeom>
              <a:avLst/>
              <a:gdLst/>
              <a:ahLst/>
              <a:cxnLst/>
              <a:rect l="l" t="t" r="r" b="b"/>
              <a:pathLst>
                <a:path w="6985" h="63500">
                  <a:moveTo>
                    <a:pt x="1854" y="0"/>
                  </a:moveTo>
                  <a:lnTo>
                    <a:pt x="2425" y="31902"/>
                  </a:lnTo>
                  <a:lnTo>
                    <a:pt x="2285" y="39789"/>
                  </a:lnTo>
                  <a:lnTo>
                    <a:pt x="2019" y="45021"/>
                  </a:lnTo>
                  <a:lnTo>
                    <a:pt x="939" y="56743"/>
                  </a:lnTo>
                  <a:lnTo>
                    <a:pt x="0" y="63144"/>
                  </a:lnTo>
                  <a:lnTo>
                    <a:pt x="3898" y="62636"/>
                  </a:lnTo>
                  <a:lnTo>
                    <a:pt x="4216" y="62001"/>
                  </a:lnTo>
                  <a:lnTo>
                    <a:pt x="6095" y="50774"/>
                  </a:lnTo>
                  <a:lnTo>
                    <a:pt x="6743" y="44602"/>
                  </a:lnTo>
                  <a:lnTo>
                    <a:pt x="6883" y="41148"/>
                  </a:lnTo>
                  <a:lnTo>
                    <a:pt x="6883" y="37706"/>
                  </a:lnTo>
                  <a:lnTo>
                    <a:pt x="2666" y="2565"/>
                  </a:lnTo>
                  <a:lnTo>
                    <a:pt x="1854" y="0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2" name="object 836">
              <a:extLst>
                <a:ext uri="{FF2B5EF4-FFF2-40B4-BE49-F238E27FC236}">
                  <a16:creationId xmlns:a16="http://schemas.microsoft.com/office/drawing/2014/main" id="{DCF4892D-1132-C8FA-57C2-1DA8285224B6}"/>
                </a:ext>
              </a:extLst>
            </p:cNvPr>
            <p:cNvPicPr/>
            <p:nvPr/>
          </p:nvPicPr>
          <p:blipFill>
            <a:blip r:embed="rId5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6741" y="2299614"/>
              <a:ext cx="110883" cy="152400"/>
            </a:xfrm>
            <a:prstGeom prst="rect">
              <a:avLst/>
            </a:prstGeom>
          </p:spPr>
        </p:pic>
        <p:pic>
          <p:nvPicPr>
            <p:cNvPr id="843" name="object 837">
              <a:extLst>
                <a:ext uri="{FF2B5EF4-FFF2-40B4-BE49-F238E27FC236}">
                  <a16:creationId xmlns:a16="http://schemas.microsoft.com/office/drawing/2014/main" id="{55560470-166C-944F-DC0C-7B7E202FFBA4}"/>
                </a:ext>
              </a:extLst>
            </p:cNvPr>
            <p:cNvPicPr/>
            <p:nvPr/>
          </p:nvPicPr>
          <p:blipFill>
            <a:blip r:embed="rId5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2877" y="2330526"/>
              <a:ext cx="16725" cy="40284"/>
            </a:xfrm>
            <a:prstGeom prst="rect">
              <a:avLst/>
            </a:prstGeom>
          </p:spPr>
        </p:pic>
        <p:pic>
          <p:nvPicPr>
            <p:cNvPr id="844" name="object 838">
              <a:extLst>
                <a:ext uri="{FF2B5EF4-FFF2-40B4-BE49-F238E27FC236}">
                  <a16:creationId xmlns:a16="http://schemas.microsoft.com/office/drawing/2014/main" id="{9245CD50-85BA-7089-6623-DF2A607C8FA4}"/>
                </a:ext>
              </a:extLst>
            </p:cNvPr>
            <p:cNvPicPr/>
            <p:nvPr/>
          </p:nvPicPr>
          <p:blipFill>
            <a:blip r:embed="rId524" cstate="print"/>
            <a:stretch>
              <a:fillRect/>
            </a:stretch>
          </p:blipFill>
          <p:spPr>
            <a:xfrm>
              <a:off x="6362877" y="2331872"/>
              <a:ext cx="68199" cy="41833"/>
            </a:xfrm>
            <a:prstGeom prst="rect">
              <a:avLst/>
            </a:prstGeom>
          </p:spPr>
        </p:pic>
        <p:pic>
          <p:nvPicPr>
            <p:cNvPr id="845" name="object 839">
              <a:extLst>
                <a:ext uri="{FF2B5EF4-FFF2-40B4-BE49-F238E27FC236}">
                  <a16:creationId xmlns:a16="http://schemas.microsoft.com/office/drawing/2014/main" id="{DC54879B-9A4B-CC32-A654-E9C8DA5C9105}"/>
                </a:ext>
              </a:extLst>
            </p:cNvPr>
            <p:cNvPicPr/>
            <p:nvPr/>
          </p:nvPicPr>
          <p:blipFill>
            <a:blip r:embed="rId525" cstate="print"/>
            <a:stretch>
              <a:fillRect/>
            </a:stretch>
          </p:blipFill>
          <p:spPr>
            <a:xfrm>
              <a:off x="6492923" y="2227656"/>
              <a:ext cx="95874" cy="101346"/>
            </a:xfrm>
            <a:prstGeom prst="rect">
              <a:avLst/>
            </a:prstGeom>
          </p:spPr>
        </p:pic>
        <p:pic>
          <p:nvPicPr>
            <p:cNvPr id="846" name="object 840">
              <a:extLst>
                <a:ext uri="{FF2B5EF4-FFF2-40B4-BE49-F238E27FC236}">
                  <a16:creationId xmlns:a16="http://schemas.microsoft.com/office/drawing/2014/main" id="{3BDA112F-7765-6FFB-0125-C90A2FC747DB}"/>
                </a:ext>
              </a:extLst>
            </p:cNvPr>
            <p:cNvPicPr/>
            <p:nvPr/>
          </p:nvPicPr>
          <p:blipFill>
            <a:blip r:embed="rId526" cstate="print"/>
            <a:stretch>
              <a:fillRect/>
            </a:stretch>
          </p:blipFill>
          <p:spPr>
            <a:xfrm>
              <a:off x="6521996" y="2239556"/>
              <a:ext cx="56870" cy="60007"/>
            </a:xfrm>
            <a:prstGeom prst="rect">
              <a:avLst/>
            </a:prstGeom>
          </p:spPr>
        </p:pic>
        <p:sp>
          <p:nvSpPr>
            <p:cNvPr id="847" name="object 841">
              <a:extLst>
                <a:ext uri="{FF2B5EF4-FFF2-40B4-BE49-F238E27FC236}">
                  <a16:creationId xmlns:a16="http://schemas.microsoft.com/office/drawing/2014/main" id="{05DCBD7B-61B7-F306-5BA0-057836BCDCA9}"/>
                </a:ext>
              </a:extLst>
            </p:cNvPr>
            <p:cNvSpPr/>
            <p:nvPr/>
          </p:nvSpPr>
          <p:spPr>
            <a:xfrm>
              <a:off x="6568385" y="228418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187" y="0"/>
                  </a:lnTo>
                </a:path>
              </a:pathLst>
            </a:custGeom>
            <a:ln w="3175">
              <a:solidFill>
                <a:srgbClr val="709F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8" name="object 842">
              <a:extLst>
                <a:ext uri="{FF2B5EF4-FFF2-40B4-BE49-F238E27FC236}">
                  <a16:creationId xmlns:a16="http://schemas.microsoft.com/office/drawing/2014/main" id="{46823696-9C4D-2D08-DB9F-420492A1AF14}"/>
                </a:ext>
              </a:extLst>
            </p:cNvPr>
            <p:cNvSpPr/>
            <p:nvPr/>
          </p:nvSpPr>
          <p:spPr>
            <a:xfrm>
              <a:off x="6312677" y="2591799"/>
              <a:ext cx="216535" cy="198120"/>
            </a:xfrm>
            <a:custGeom>
              <a:avLst/>
              <a:gdLst/>
              <a:ahLst/>
              <a:cxnLst/>
              <a:rect l="l" t="t" r="r" b="b"/>
              <a:pathLst>
                <a:path w="216534" h="198119">
                  <a:moveTo>
                    <a:pt x="189248" y="0"/>
                  </a:moveTo>
                  <a:lnTo>
                    <a:pt x="171970" y="27"/>
                  </a:lnTo>
                  <a:lnTo>
                    <a:pt x="165530" y="1886"/>
                  </a:lnTo>
                  <a:lnTo>
                    <a:pt x="146558" y="8726"/>
                  </a:lnTo>
                  <a:lnTo>
                    <a:pt x="139450" y="10540"/>
                  </a:lnTo>
                  <a:lnTo>
                    <a:pt x="132207" y="11706"/>
                  </a:lnTo>
                  <a:lnTo>
                    <a:pt x="124887" y="12218"/>
                  </a:lnTo>
                  <a:lnTo>
                    <a:pt x="117551" y="12066"/>
                  </a:lnTo>
                  <a:lnTo>
                    <a:pt x="111544" y="11660"/>
                  </a:lnTo>
                  <a:lnTo>
                    <a:pt x="105003" y="10695"/>
                  </a:lnTo>
                  <a:lnTo>
                    <a:pt x="99847" y="13832"/>
                  </a:lnTo>
                  <a:lnTo>
                    <a:pt x="94824" y="18901"/>
                  </a:lnTo>
                  <a:lnTo>
                    <a:pt x="92541" y="25552"/>
                  </a:lnTo>
                  <a:lnTo>
                    <a:pt x="92407" y="33011"/>
                  </a:lnTo>
                  <a:lnTo>
                    <a:pt x="93827" y="40502"/>
                  </a:lnTo>
                  <a:lnTo>
                    <a:pt x="80137" y="47982"/>
                  </a:lnTo>
                  <a:lnTo>
                    <a:pt x="74790" y="54510"/>
                  </a:lnTo>
                  <a:lnTo>
                    <a:pt x="72237" y="52211"/>
                  </a:lnTo>
                  <a:lnTo>
                    <a:pt x="69583" y="51195"/>
                  </a:lnTo>
                  <a:lnTo>
                    <a:pt x="67335" y="51030"/>
                  </a:lnTo>
                  <a:lnTo>
                    <a:pt x="63487" y="51119"/>
                  </a:lnTo>
                  <a:lnTo>
                    <a:pt x="59639" y="53621"/>
                  </a:lnTo>
                  <a:lnTo>
                    <a:pt x="55930" y="59628"/>
                  </a:lnTo>
                  <a:lnTo>
                    <a:pt x="55181" y="62536"/>
                  </a:lnTo>
                  <a:lnTo>
                    <a:pt x="55054" y="65572"/>
                  </a:lnTo>
                  <a:lnTo>
                    <a:pt x="52886" y="57999"/>
                  </a:lnTo>
                  <a:lnTo>
                    <a:pt x="47688" y="32894"/>
                  </a:lnTo>
                  <a:lnTo>
                    <a:pt x="47040" y="31688"/>
                  </a:lnTo>
                  <a:lnTo>
                    <a:pt x="44983" y="30304"/>
                  </a:lnTo>
                  <a:lnTo>
                    <a:pt x="43370" y="30545"/>
                  </a:lnTo>
                  <a:lnTo>
                    <a:pt x="38239" y="33364"/>
                  </a:lnTo>
                  <a:lnTo>
                    <a:pt x="35864" y="36171"/>
                  </a:lnTo>
                  <a:lnTo>
                    <a:pt x="32372" y="43677"/>
                  </a:lnTo>
                  <a:lnTo>
                    <a:pt x="31965" y="48693"/>
                  </a:lnTo>
                  <a:lnTo>
                    <a:pt x="32372" y="61381"/>
                  </a:lnTo>
                  <a:lnTo>
                    <a:pt x="34010" y="69153"/>
                  </a:lnTo>
                  <a:lnTo>
                    <a:pt x="37795" y="78792"/>
                  </a:lnTo>
                  <a:lnTo>
                    <a:pt x="28041" y="79300"/>
                  </a:lnTo>
                  <a:lnTo>
                    <a:pt x="19405" y="76062"/>
                  </a:lnTo>
                  <a:lnTo>
                    <a:pt x="15722" y="73407"/>
                  </a:lnTo>
                  <a:lnTo>
                    <a:pt x="7162" y="71236"/>
                  </a:lnTo>
                  <a:lnTo>
                    <a:pt x="1777" y="72366"/>
                  </a:lnTo>
                  <a:lnTo>
                    <a:pt x="0" y="76405"/>
                  </a:lnTo>
                  <a:lnTo>
                    <a:pt x="2240" y="82695"/>
                  </a:lnTo>
                  <a:lnTo>
                    <a:pt x="25006" y="101182"/>
                  </a:lnTo>
                  <a:lnTo>
                    <a:pt x="20294" y="103303"/>
                  </a:lnTo>
                  <a:lnTo>
                    <a:pt x="15633" y="105932"/>
                  </a:lnTo>
                  <a:lnTo>
                    <a:pt x="10756" y="113057"/>
                  </a:lnTo>
                  <a:lnTo>
                    <a:pt x="9880" y="117349"/>
                  </a:lnTo>
                  <a:lnTo>
                    <a:pt x="14147" y="121744"/>
                  </a:lnTo>
                  <a:lnTo>
                    <a:pt x="17068" y="121909"/>
                  </a:lnTo>
                  <a:lnTo>
                    <a:pt x="24599" y="121642"/>
                  </a:lnTo>
                  <a:lnTo>
                    <a:pt x="29463" y="121020"/>
                  </a:lnTo>
                  <a:lnTo>
                    <a:pt x="34264" y="120016"/>
                  </a:lnTo>
                  <a:lnTo>
                    <a:pt x="28930" y="124576"/>
                  </a:lnTo>
                  <a:lnTo>
                    <a:pt x="22987" y="131332"/>
                  </a:lnTo>
                  <a:lnTo>
                    <a:pt x="21462" y="136514"/>
                  </a:lnTo>
                  <a:lnTo>
                    <a:pt x="21894" y="139600"/>
                  </a:lnTo>
                  <a:lnTo>
                    <a:pt x="26187" y="143448"/>
                  </a:lnTo>
                  <a:lnTo>
                    <a:pt x="29667" y="143245"/>
                  </a:lnTo>
                  <a:lnTo>
                    <a:pt x="39624" y="141581"/>
                  </a:lnTo>
                  <a:lnTo>
                    <a:pt x="46367" y="139359"/>
                  </a:lnTo>
                  <a:lnTo>
                    <a:pt x="52654" y="136222"/>
                  </a:lnTo>
                  <a:lnTo>
                    <a:pt x="49034" y="141962"/>
                  </a:lnTo>
                  <a:lnTo>
                    <a:pt x="46202" y="148236"/>
                  </a:lnTo>
                  <a:lnTo>
                    <a:pt x="43497" y="157723"/>
                  </a:lnTo>
                  <a:lnTo>
                    <a:pt x="42925" y="161152"/>
                  </a:lnTo>
                  <a:lnTo>
                    <a:pt x="46266" y="165825"/>
                  </a:lnTo>
                  <a:lnTo>
                    <a:pt x="49301" y="166600"/>
                  </a:lnTo>
                  <a:lnTo>
                    <a:pt x="54610" y="165673"/>
                  </a:lnTo>
                  <a:lnTo>
                    <a:pt x="62369" y="160212"/>
                  </a:lnTo>
                  <a:lnTo>
                    <a:pt x="65379" y="157545"/>
                  </a:lnTo>
                  <a:lnTo>
                    <a:pt x="68135" y="154649"/>
                  </a:lnTo>
                  <a:lnTo>
                    <a:pt x="66243" y="161393"/>
                  </a:lnTo>
                  <a:lnTo>
                    <a:pt x="65138" y="168340"/>
                  </a:lnTo>
                  <a:lnTo>
                    <a:pt x="64871" y="177941"/>
                  </a:lnTo>
                  <a:lnTo>
                    <a:pt x="65036" y="180875"/>
                  </a:lnTo>
                  <a:lnTo>
                    <a:pt x="69456" y="185117"/>
                  </a:lnTo>
                  <a:lnTo>
                    <a:pt x="73748" y="184215"/>
                  </a:lnTo>
                  <a:lnTo>
                    <a:pt x="80429" y="179592"/>
                  </a:lnTo>
                  <a:lnTo>
                    <a:pt x="82892" y="175566"/>
                  </a:lnTo>
                  <a:lnTo>
                    <a:pt x="84886" y="171324"/>
                  </a:lnTo>
                  <a:lnTo>
                    <a:pt x="86575" y="176887"/>
                  </a:lnTo>
                  <a:lnTo>
                    <a:pt x="89209" y="183297"/>
                  </a:lnTo>
                  <a:lnTo>
                    <a:pt x="92671" y="189284"/>
                  </a:lnTo>
                  <a:lnTo>
                    <a:pt x="97134" y="194330"/>
                  </a:lnTo>
                  <a:lnTo>
                    <a:pt x="102768" y="197918"/>
                  </a:lnTo>
                  <a:lnTo>
                    <a:pt x="107099" y="197080"/>
                  </a:lnTo>
                  <a:lnTo>
                    <a:pt x="109397" y="192076"/>
                  </a:lnTo>
                  <a:lnTo>
                    <a:pt x="109194" y="183275"/>
                  </a:lnTo>
                  <a:lnTo>
                    <a:pt x="107429" y="179084"/>
                  </a:lnTo>
                  <a:lnTo>
                    <a:pt x="106121" y="169229"/>
                  </a:lnTo>
                  <a:lnTo>
                    <a:pt x="108165" y="163755"/>
                  </a:lnTo>
                  <a:lnTo>
                    <a:pt x="109385" y="158536"/>
                  </a:lnTo>
                  <a:lnTo>
                    <a:pt x="118935" y="163514"/>
                  </a:lnTo>
                  <a:lnTo>
                    <a:pt x="126504" y="165952"/>
                  </a:lnTo>
                  <a:lnTo>
                    <a:pt x="134264" y="167032"/>
                  </a:lnTo>
                  <a:lnTo>
                    <a:pt x="139064" y="167680"/>
                  </a:lnTo>
                  <a:lnTo>
                    <a:pt x="144094" y="167819"/>
                  </a:lnTo>
                  <a:lnTo>
                    <a:pt x="151942" y="165140"/>
                  </a:lnTo>
                  <a:lnTo>
                    <a:pt x="154978" y="163082"/>
                  </a:lnTo>
                  <a:lnTo>
                    <a:pt x="158305" y="158256"/>
                  </a:lnTo>
                  <a:lnTo>
                    <a:pt x="158724" y="156669"/>
                  </a:lnTo>
                  <a:lnTo>
                    <a:pt x="157556" y="154484"/>
                  </a:lnTo>
                  <a:lnTo>
                    <a:pt x="156438" y="153735"/>
                  </a:lnTo>
                  <a:lnTo>
                    <a:pt x="132870" y="146208"/>
                  </a:lnTo>
                  <a:lnTo>
                    <a:pt x="125818" y="143448"/>
                  </a:lnTo>
                  <a:lnTo>
                    <a:pt x="129984" y="142432"/>
                  </a:lnTo>
                  <a:lnTo>
                    <a:pt x="133794" y="140032"/>
                  </a:lnTo>
                  <a:lnTo>
                    <a:pt x="138074" y="134837"/>
                  </a:lnTo>
                  <a:lnTo>
                    <a:pt x="137706" y="131764"/>
                  </a:lnTo>
                  <a:lnTo>
                    <a:pt x="136220" y="128818"/>
                  </a:lnTo>
                  <a:lnTo>
                    <a:pt x="143852" y="122404"/>
                  </a:lnTo>
                  <a:lnTo>
                    <a:pt x="147523" y="118899"/>
                  </a:lnTo>
                  <a:lnTo>
                    <a:pt x="152819" y="112816"/>
                  </a:lnTo>
                  <a:lnTo>
                    <a:pt x="154254" y="113628"/>
                  </a:lnTo>
                  <a:lnTo>
                    <a:pt x="162136" y="115899"/>
                  </a:lnTo>
                  <a:lnTo>
                    <a:pt x="169964" y="115156"/>
                  </a:lnTo>
                  <a:lnTo>
                    <a:pt x="176610" y="111264"/>
                  </a:lnTo>
                  <a:lnTo>
                    <a:pt x="180949" y="104091"/>
                  </a:lnTo>
                  <a:lnTo>
                    <a:pt x="182486" y="99252"/>
                  </a:lnTo>
                  <a:lnTo>
                    <a:pt x="182765" y="94121"/>
                  </a:lnTo>
                  <a:lnTo>
                    <a:pt x="184315" y="89244"/>
                  </a:lnTo>
                  <a:lnTo>
                    <a:pt x="187370" y="82272"/>
                  </a:lnTo>
                  <a:lnTo>
                    <a:pt x="191590" y="75719"/>
                  </a:lnTo>
                  <a:lnTo>
                    <a:pt x="205975" y="57578"/>
                  </a:lnTo>
                  <a:lnTo>
                    <a:pt x="210238" y="51103"/>
                  </a:lnTo>
                  <a:lnTo>
                    <a:pt x="213792" y="44242"/>
                  </a:lnTo>
                  <a:lnTo>
                    <a:pt x="216344" y="37022"/>
                  </a:lnTo>
                  <a:lnTo>
                    <a:pt x="215354" y="19776"/>
                  </a:lnTo>
                  <a:lnTo>
                    <a:pt x="205016" y="7009"/>
                  </a:lnTo>
                  <a:lnTo>
                    <a:pt x="189248" y="0"/>
                  </a:lnTo>
                  <a:close/>
                </a:path>
              </a:pathLst>
            </a:custGeom>
            <a:solidFill>
              <a:srgbClr val="FFE1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9" name="object 843">
              <a:extLst>
                <a:ext uri="{FF2B5EF4-FFF2-40B4-BE49-F238E27FC236}">
                  <a16:creationId xmlns:a16="http://schemas.microsoft.com/office/drawing/2014/main" id="{3F4BF8CE-DF22-3FBA-13D1-27417A342E86}"/>
                </a:ext>
              </a:extLst>
            </p:cNvPr>
            <p:cNvSpPr/>
            <p:nvPr/>
          </p:nvSpPr>
          <p:spPr>
            <a:xfrm>
              <a:off x="6376149" y="2658249"/>
              <a:ext cx="61594" cy="71120"/>
            </a:xfrm>
            <a:custGeom>
              <a:avLst/>
              <a:gdLst/>
              <a:ahLst/>
              <a:cxnLst/>
              <a:rect l="l" t="t" r="r" b="b"/>
              <a:pathLst>
                <a:path w="61595" h="71119">
                  <a:moveTo>
                    <a:pt x="15875" y="7378"/>
                  </a:moveTo>
                  <a:lnTo>
                    <a:pt x="8432" y="0"/>
                  </a:lnTo>
                  <a:lnTo>
                    <a:pt x="7467" y="0"/>
                  </a:lnTo>
                  <a:lnTo>
                    <a:pt x="0" y="9855"/>
                  </a:lnTo>
                  <a:lnTo>
                    <a:pt x="673" y="11747"/>
                  </a:lnTo>
                  <a:lnTo>
                    <a:pt x="3594" y="14986"/>
                  </a:lnTo>
                  <a:lnTo>
                    <a:pt x="5727" y="15862"/>
                  </a:lnTo>
                  <a:lnTo>
                    <a:pt x="9842" y="15887"/>
                  </a:lnTo>
                  <a:lnTo>
                    <a:pt x="11747" y="15214"/>
                  </a:lnTo>
                  <a:lnTo>
                    <a:pt x="14859" y="12407"/>
                  </a:lnTo>
                  <a:lnTo>
                    <a:pt x="15735" y="10490"/>
                  </a:lnTo>
                  <a:lnTo>
                    <a:pt x="15875" y="8509"/>
                  </a:lnTo>
                  <a:lnTo>
                    <a:pt x="15875" y="7378"/>
                  </a:lnTo>
                  <a:close/>
                </a:path>
                <a:path w="61595" h="71119">
                  <a:moveTo>
                    <a:pt x="29108" y="56438"/>
                  </a:moveTo>
                  <a:lnTo>
                    <a:pt x="29095" y="55321"/>
                  </a:lnTo>
                  <a:lnTo>
                    <a:pt x="28295" y="54457"/>
                  </a:lnTo>
                  <a:lnTo>
                    <a:pt x="19900" y="54063"/>
                  </a:lnTo>
                  <a:lnTo>
                    <a:pt x="14389" y="51841"/>
                  </a:lnTo>
                  <a:lnTo>
                    <a:pt x="7708" y="44056"/>
                  </a:lnTo>
                  <a:lnTo>
                    <a:pt x="7340" y="39293"/>
                  </a:lnTo>
                  <a:lnTo>
                    <a:pt x="7366" y="35496"/>
                  </a:lnTo>
                  <a:lnTo>
                    <a:pt x="6629" y="34671"/>
                  </a:lnTo>
                  <a:lnTo>
                    <a:pt x="4572" y="34442"/>
                  </a:lnTo>
                  <a:lnTo>
                    <a:pt x="3632" y="35217"/>
                  </a:lnTo>
                  <a:lnTo>
                    <a:pt x="3467" y="36791"/>
                  </a:lnTo>
                  <a:lnTo>
                    <a:pt x="3467" y="39966"/>
                  </a:lnTo>
                  <a:lnTo>
                    <a:pt x="27292" y="58267"/>
                  </a:lnTo>
                  <a:lnTo>
                    <a:pt x="28270" y="58216"/>
                  </a:lnTo>
                  <a:lnTo>
                    <a:pt x="29044" y="57442"/>
                  </a:lnTo>
                  <a:lnTo>
                    <a:pt x="29108" y="56438"/>
                  </a:lnTo>
                  <a:close/>
                </a:path>
                <a:path w="61595" h="71119">
                  <a:moveTo>
                    <a:pt x="61582" y="60223"/>
                  </a:moveTo>
                  <a:lnTo>
                    <a:pt x="60909" y="58318"/>
                  </a:lnTo>
                  <a:lnTo>
                    <a:pt x="58000" y="55079"/>
                  </a:lnTo>
                  <a:lnTo>
                    <a:pt x="55854" y="54203"/>
                  </a:lnTo>
                  <a:lnTo>
                    <a:pt x="51739" y="54178"/>
                  </a:lnTo>
                  <a:lnTo>
                    <a:pt x="49847" y="54851"/>
                  </a:lnTo>
                  <a:lnTo>
                    <a:pt x="46609" y="57759"/>
                  </a:lnTo>
                  <a:lnTo>
                    <a:pt x="45720" y="59905"/>
                  </a:lnTo>
                  <a:lnTo>
                    <a:pt x="45694" y="62166"/>
                  </a:lnTo>
                  <a:lnTo>
                    <a:pt x="45707" y="64046"/>
                  </a:lnTo>
                  <a:lnTo>
                    <a:pt x="46380" y="65925"/>
                  </a:lnTo>
                  <a:lnTo>
                    <a:pt x="50673" y="70688"/>
                  </a:lnTo>
                  <a:lnTo>
                    <a:pt x="55702" y="70954"/>
                  </a:lnTo>
                  <a:lnTo>
                    <a:pt x="60693" y="66459"/>
                  </a:lnTo>
                  <a:lnTo>
                    <a:pt x="61582" y="64287"/>
                  </a:lnTo>
                  <a:lnTo>
                    <a:pt x="61582" y="62115"/>
                  </a:lnTo>
                  <a:lnTo>
                    <a:pt x="61582" y="60223"/>
                  </a:lnTo>
                  <a:close/>
                </a:path>
              </a:pathLst>
            </a:custGeom>
            <a:solidFill>
              <a:srgbClr val="9A8A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0" name="object 844">
              <a:extLst>
                <a:ext uri="{FF2B5EF4-FFF2-40B4-BE49-F238E27FC236}">
                  <a16:creationId xmlns:a16="http://schemas.microsoft.com/office/drawing/2014/main" id="{9B4AFBD9-4ACD-09A5-B623-52F2915523BC}"/>
                </a:ext>
              </a:extLst>
            </p:cNvPr>
            <p:cNvSpPr/>
            <p:nvPr/>
          </p:nvSpPr>
          <p:spPr>
            <a:xfrm>
              <a:off x="6406064" y="263064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88D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1" name="object 845">
              <a:extLst>
                <a:ext uri="{FF2B5EF4-FFF2-40B4-BE49-F238E27FC236}">
                  <a16:creationId xmlns:a16="http://schemas.microsoft.com/office/drawing/2014/main" id="{1D18D5E2-F7B0-FEC9-8646-5DBFC65AAD62}"/>
                </a:ext>
              </a:extLst>
            </p:cNvPr>
            <p:cNvSpPr/>
            <p:nvPr/>
          </p:nvSpPr>
          <p:spPr>
            <a:xfrm>
              <a:off x="6405614" y="2608586"/>
              <a:ext cx="59690" cy="24130"/>
            </a:xfrm>
            <a:custGeom>
              <a:avLst/>
              <a:gdLst/>
              <a:ahLst/>
              <a:cxnLst/>
              <a:rect l="l" t="t" r="r" b="b"/>
              <a:pathLst>
                <a:path w="59689" h="24130">
                  <a:moveTo>
                    <a:pt x="59143" y="0"/>
                  </a:moveTo>
                  <a:lnTo>
                    <a:pt x="21094" y="8343"/>
                  </a:lnTo>
                  <a:lnTo>
                    <a:pt x="0" y="19913"/>
                  </a:lnTo>
                  <a:lnTo>
                    <a:pt x="888" y="23698"/>
                  </a:lnTo>
                  <a:lnTo>
                    <a:pt x="10477" y="18262"/>
                  </a:lnTo>
                  <a:lnTo>
                    <a:pt x="15239" y="15836"/>
                  </a:lnTo>
                  <a:lnTo>
                    <a:pt x="22732" y="12623"/>
                  </a:lnTo>
                  <a:lnTo>
                    <a:pt x="32956" y="8775"/>
                  </a:lnTo>
                  <a:lnTo>
                    <a:pt x="56514" y="952"/>
                  </a:lnTo>
                  <a:lnTo>
                    <a:pt x="59143" y="0"/>
                  </a:lnTo>
                  <a:close/>
                </a:path>
              </a:pathLst>
            </a:custGeom>
            <a:solidFill>
              <a:srgbClr val="E4C8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2" name="object 846">
              <a:extLst>
                <a:ext uri="{FF2B5EF4-FFF2-40B4-BE49-F238E27FC236}">
                  <a16:creationId xmlns:a16="http://schemas.microsoft.com/office/drawing/2014/main" id="{7D79DDAE-8D93-25C2-79AE-C61787BCCB3E}"/>
                </a:ext>
              </a:extLst>
            </p:cNvPr>
            <p:cNvSpPr/>
            <p:nvPr/>
          </p:nvSpPr>
          <p:spPr>
            <a:xfrm>
              <a:off x="6467978" y="270591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2" y="0"/>
                  </a:lnTo>
                </a:path>
              </a:pathLst>
            </a:custGeom>
            <a:ln w="3175">
              <a:solidFill>
                <a:srgbClr val="568B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3" name="object 847">
              <a:extLst>
                <a:ext uri="{FF2B5EF4-FFF2-40B4-BE49-F238E27FC236}">
                  <a16:creationId xmlns:a16="http://schemas.microsoft.com/office/drawing/2014/main" id="{F3EF9EB1-47BF-3DA8-5377-DC213E37295B}"/>
                </a:ext>
              </a:extLst>
            </p:cNvPr>
            <p:cNvSpPr/>
            <p:nvPr/>
          </p:nvSpPr>
          <p:spPr>
            <a:xfrm>
              <a:off x="6465491" y="2652892"/>
              <a:ext cx="36830" cy="53975"/>
            </a:xfrm>
            <a:custGeom>
              <a:avLst/>
              <a:gdLst/>
              <a:ahLst/>
              <a:cxnLst/>
              <a:rect l="l" t="t" r="r" b="b"/>
              <a:pathLst>
                <a:path w="36829" h="53975">
                  <a:moveTo>
                    <a:pt x="36283" y="0"/>
                  </a:moveTo>
                  <a:lnTo>
                    <a:pt x="27673" y="13525"/>
                  </a:lnTo>
                  <a:lnTo>
                    <a:pt x="19202" y="26962"/>
                  </a:lnTo>
                  <a:lnTo>
                    <a:pt x="14757" y="33477"/>
                  </a:lnTo>
                  <a:lnTo>
                    <a:pt x="11645" y="37693"/>
                  </a:lnTo>
                  <a:lnTo>
                    <a:pt x="4292" y="46888"/>
                  </a:lnTo>
                  <a:lnTo>
                    <a:pt x="0" y="51714"/>
                  </a:lnTo>
                  <a:lnTo>
                    <a:pt x="3517" y="53428"/>
                  </a:lnTo>
                  <a:lnTo>
                    <a:pt x="28219" y="19913"/>
                  </a:lnTo>
                  <a:lnTo>
                    <a:pt x="35547" y="2603"/>
                  </a:lnTo>
                  <a:lnTo>
                    <a:pt x="36283" y="0"/>
                  </a:lnTo>
                  <a:close/>
                </a:path>
              </a:pathLst>
            </a:custGeom>
            <a:solidFill>
              <a:srgbClr val="E4C8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4" name="object 848">
              <a:extLst>
                <a:ext uri="{FF2B5EF4-FFF2-40B4-BE49-F238E27FC236}">
                  <a16:creationId xmlns:a16="http://schemas.microsoft.com/office/drawing/2014/main" id="{72BE756F-B561-32C6-CDE5-B95ABE40115F}"/>
                </a:ext>
              </a:extLst>
            </p:cNvPr>
            <p:cNvPicPr/>
            <p:nvPr/>
          </p:nvPicPr>
          <p:blipFill>
            <a:blip r:embed="rId527" cstate="print"/>
            <a:stretch>
              <a:fillRect/>
            </a:stretch>
          </p:blipFill>
          <p:spPr>
            <a:xfrm>
              <a:off x="6043434" y="2812935"/>
              <a:ext cx="146316" cy="186689"/>
            </a:xfrm>
            <a:prstGeom prst="rect">
              <a:avLst/>
            </a:prstGeom>
          </p:spPr>
        </p:pic>
        <p:sp>
          <p:nvSpPr>
            <p:cNvPr id="855" name="object 849">
              <a:extLst>
                <a:ext uri="{FF2B5EF4-FFF2-40B4-BE49-F238E27FC236}">
                  <a16:creationId xmlns:a16="http://schemas.microsoft.com/office/drawing/2014/main" id="{BF13E7CB-3863-BE76-11B2-E2D93BF72657}"/>
                </a:ext>
              </a:extLst>
            </p:cNvPr>
            <p:cNvSpPr/>
            <p:nvPr/>
          </p:nvSpPr>
          <p:spPr>
            <a:xfrm>
              <a:off x="6042894" y="2956533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0" y="522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0D8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6" name="object 850">
              <a:extLst>
                <a:ext uri="{FF2B5EF4-FFF2-40B4-BE49-F238E27FC236}">
                  <a16:creationId xmlns:a16="http://schemas.microsoft.com/office/drawing/2014/main" id="{2A832ECB-E1F3-0472-B911-5D211536DF8C}"/>
                </a:ext>
              </a:extLst>
            </p:cNvPr>
            <p:cNvPicPr/>
            <p:nvPr/>
          </p:nvPicPr>
          <p:blipFill>
            <a:blip r:embed="rId528" cstate="print"/>
            <a:stretch>
              <a:fillRect/>
            </a:stretch>
          </p:blipFill>
          <p:spPr>
            <a:xfrm>
              <a:off x="6082563" y="2917291"/>
              <a:ext cx="91033" cy="74955"/>
            </a:xfrm>
            <a:prstGeom prst="rect">
              <a:avLst/>
            </a:prstGeom>
          </p:spPr>
        </p:pic>
        <p:pic>
          <p:nvPicPr>
            <p:cNvPr id="857" name="object 851">
              <a:extLst>
                <a:ext uri="{FF2B5EF4-FFF2-40B4-BE49-F238E27FC236}">
                  <a16:creationId xmlns:a16="http://schemas.microsoft.com/office/drawing/2014/main" id="{2807273D-16AE-4F40-61B4-2B4721097A44}"/>
                </a:ext>
              </a:extLst>
            </p:cNvPr>
            <p:cNvPicPr/>
            <p:nvPr/>
          </p:nvPicPr>
          <p:blipFill>
            <a:blip r:embed="rId529" cstate="print"/>
            <a:stretch>
              <a:fillRect/>
            </a:stretch>
          </p:blipFill>
          <p:spPr>
            <a:xfrm>
              <a:off x="6084874" y="2844800"/>
              <a:ext cx="29971" cy="45097"/>
            </a:xfrm>
            <a:prstGeom prst="rect">
              <a:avLst/>
            </a:prstGeom>
          </p:spPr>
        </p:pic>
        <p:pic>
          <p:nvPicPr>
            <p:cNvPr id="858" name="object 852">
              <a:extLst>
                <a:ext uri="{FF2B5EF4-FFF2-40B4-BE49-F238E27FC236}">
                  <a16:creationId xmlns:a16="http://schemas.microsoft.com/office/drawing/2014/main" id="{C8172678-5B02-401C-E41B-FBF41F53C863}"/>
                </a:ext>
              </a:extLst>
            </p:cNvPr>
            <p:cNvPicPr/>
            <p:nvPr/>
          </p:nvPicPr>
          <p:blipFill>
            <a:blip r:embed="rId530" cstate="print"/>
            <a:stretch>
              <a:fillRect/>
            </a:stretch>
          </p:blipFill>
          <p:spPr>
            <a:xfrm>
              <a:off x="6161963" y="2856192"/>
              <a:ext cx="6032" cy="53009"/>
            </a:xfrm>
            <a:prstGeom prst="rect">
              <a:avLst/>
            </a:prstGeom>
          </p:spPr>
        </p:pic>
        <p:sp>
          <p:nvSpPr>
            <p:cNvPr id="859" name="object 853">
              <a:extLst>
                <a:ext uri="{FF2B5EF4-FFF2-40B4-BE49-F238E27FC236}">
                  <a16:creationId xmlns:a16="http://schemas.microsoft.com/office/drawing/2014/main" id="{8E52DC11-98E6-54DA-099D-B80F77264B54}"/>
                </a:ext>
              </a:extLst>
            </p:cNvPr>
            <p:cNvSpPr/>
            <p:nvPr/>
          </p:nvSpPr>
          <p:spPr>
            <a:xfrm>
              <a:off x="6194136" y="2428686"/>
              <a:ext cx="174625" cy="225425"/>
            </a:xfrm>
            <a:custGeom>
              <a:avLst/>
              <a:gdLst/>
              <a:ahLst/>
              <a:cxnLst/>
              <a:rect l="l" t="t" r="r" b="b"/>
              <a:pathLst>
                <a:path w="174625" h="225425">
                  <a:moveTo>
                    <a:pt x="87725" y="0"/>
                  </a:moveTo>
                  <a:lnTo>
                    <a:pt x="72180" y="7495"/>
                  </a:lnTo>
                  <a:lnTo>
                    <a:pt x="61023" y="20691"/>
                  </a:lnTo>
                  <a:lnTo>
                    <a:pt x="58284" y="26811"/>
                  </a:lnTo>
                  <a:lnTo>
                    <a:pt x="51244" y="45697"/>
                  </a:lnTo>
                  <a:lnTo>
                    <a:pt x="48030" y="52292"/>
                  </a:lnTo>
                  <a:lnTo>
                    <a:pt x="25882" y="78666"/>
                  </a:lnTo>
                  <a:lnTo>
                    <a:pt x="24942" y="84623"/>
                  </a:lnTo>
                  <a:lnTo>
                    <a:pt x="25553" y="91742"/>
                  </a:lnTo>
                  <a:lnTo>
                    <a:pt x="29151" y="97790"/>
                  </a:lnTo>
                  <a:lnTo>
                    <a:pt x="34756" y="102718"/>
                  </a:lnTo>
                  <a:lnTo>
                    <a:pt x="41389" y="106479"/>
                  </a:lnTo>
                  <a:lnTo>
                    <a:pt x="38252" y="121745"/>
                  </a:lnTo>
                  <a:lnTo>
                    <a:pt x="39789" y="130051"/>
                  </a:lnTo>
                  <a:lnTo>
                    <a:pt x="36385" y="130521"/>
                  </a:lnTo>
                  <a:lnTo>
                    <a:pt x="33858" y="131879"/>
                  </a:lnTo>
                  <a:lnTo>
                    <a:pt x="29895" y="136490"/>
                  </a:lnTo>
                  <a:lnTo>
                    <a:pt x="29298" y="141023"/>
                  </a:lnTo>
                  <a:lnTo>
                    <a:pt x="31483" y="147742"/>
                  </a:lnTo>
                  <a:lnTo>
                    <a:pt x="33235" y="150206"/>
                  </a:lnTo>
                  <a:lnTo>
                    <a:pt x="35471" y="152263"/>
                  </a:lnTo>
                  <a:lnTo>
                    <a:pt x="28278" y="149021"/>
                  </a:lnTo>
                  <a:lnTo>
                    <a:pt x="5740" y="136756"/>
                  </a:lnTo>
                  <a:lnTo>
                    <a:pt x="4444" y="136490"/>
                  </a:lnTo>
                  <a:lnTo>
                    <a:pt x="2031" y="137163"/>
                  </a:lnTo>
                  <a:lnTo>
                    <a:pt x="1206" y="138547"/>
                  </a:lnTo>
                  <a:lnTo>
                    <a:pt x="0" y="144287"/>
                  </a:lnTo>
                  <a:lnTo>
                    <a:pt x="609" y="147894"/>
                  </a:lnTo>
                  <a:lnTo>
                    <a:pt x="34366" y="173993"/>
                  </a:lnTo>
                  <a:lnTo>
                    <a:pt x="28460" y="181727"/>
                  </a:lnTo>
                  <a:lnTo>
                    <a:pt x="20396" y="186235"/>
                  </a:lnTo>
                  <a:lnTo>
                    <a:pt x="16001" y="187353"/>
                  </a:lnTo>
                  <a:lnTo>
                    <a:pt x="8813" y="192458"/>
                  </a:lnTo>
                  <a:lnTo>
                    <a:pt x="6184" y="197310"/>
                  </a:lnTo>
                  <a:lnTo>
                    <a:pt x="8127" y="201260"/>
                  </a:lnTo>
                  <a:lnTo>
                    <a:pt x="14382" y="203621"/>
                  </a:lnTo>
                  <a:lnTo>
                    <a:pt x="21093" y="204168"/>
                  </a:lnTo>
                  <a:lnTo>
                    <a:pt x="27953" y="203353"/>
                  </a:lnTo>
                  <a:lnTo>
                    <a:pt x="37566" y="200726"/>
                  </a:lnTo>
                  <a:lnTo>
                    <a:pt x="40474" y="199609"/>
                  </a:lnTo>
                  <a:lnTo>
                    <a:pt x="43179" y="198199"/>
                  </a:lnTo>
                  <a:lnTo>
                    <a:pt x="41757" y="203190"/>
                  </a:lnTo>
                  <a:lnTo>
                    <a:pt x="40766" y="208422"/>
                  </a:lnTo>
                  <a:lnTo>
                    <a:pt x="43040" y="216779"/>
                  </a:lnTo>
                  <a:lnTo>
                    <a:pt x="45745" y="220208"/>
                  </a:lnTo>
                  <a:lnTo>
                    <a:pt x="51866" y="219802"/>
                  </a:lnTo>
                  <a:lnTo>
                    <a:pt x="58534" y="211762"/>
                  </a:lnTo>
                  <a:lnTo>
                    <a:pt x="61226" y="207635"/>
                  </a:lnTo>
                  <a:lnTo>
                    <a:pt x="63550" y="203317"/>
                  </a:lnTo>
                  <a:lnTo>
                    <a:pt x="63588" y="210340"/>
                  </a:lnTo>
                  <a:lnTo>
                    <a:pt x="64884" y="219243"/>
                  </a:lnTo>
                  <a:lnTo>
                    <a:pt x="67868" y="223751"/>
                  </a:lnTo>
                  <a:lnTo>
                    <a:pt x="70484" y="225428"/>
                  </a:lnTo>
                  <a:lnTo>
                    <a:pt x="76212" y="224628"/>
                  </a:lnTo>
                  <a:lnTo>
                    <a:pt x="78308" y="221859"/>
                  </a:lnTo>
                  <a:lnTo>
                    <a:pt x="83464" y="213185"/>
                  </a:lnTo>
                  <a:lnTo>
                    <a:pt x="86131" y="206594"/>
                  </a:lnTo>
                  <a:lnTo>
                    <a:pt x="87820" y="199774"/>
                  </a:lnTo>
                  <a:lnTo>
                    <a:pt x="89852" y="206263"/>
                  </a:lnTo>
                  <a:lnTo>
                    <a:pt x="92786" y="212461"/>
                  </a:lnTo>
                  <a:lnTo>
                    <a:pt x="98285" y="220665"/>
                  </a:lnTo>
                  <a:lnTo>
                    <a:pt x="100520" y="223307"/>
                  </a:lnTo>
                  <a:lnTo>
                    <a:pt x="106260" y="223802"/>
                  </a:lnTo>
                  <a:lnTo>
                    <a:pt x="108813" y="221961"/>
                  </a:lnTo>
                  <a:lnTo>
                    <a:pt x="111531" y="217300"/>
                  </a:lnTo>
                  <a:lnTo>
                    <a:pt x="112394" y="207851"/>
                  </a:lnTo>
                  <a:lnTo>
                    <a:pt x="112293" y="203838"/>
                  </a:lnTo>
                  <a:lnTo>
                    <a:pt x="111861" y="199875"/>
                  </a:lnTo>
                  <a:lnTo>
                    <a:pt x="115773" y="205679"/>
                  </a:lnTo>
                  <a:lnTo>
                    <a:pt x="120370" y="211013"/>
                  </a:lnTo>
                  <a:lnTo>
                    <a:pt x="127520" y="217427"/>
                  </a:lnTo>
                  <a:lnTo>
                    <a:pt x="129870" y="219192"/>
                  </a:lnTo>
                  <a:lnTo>
                    <a:pt x="135966" y="218570"/>
                  </a:lnTo>
                  <a:lnTo>
                    <a:pt x="138049" y="214722"/>
                  </a:lnTo>
                  <a:lnTo>
                    <a:pt x="138849" y="206632"/>
                  </a:lnTo>
                  <a:lnTo>
                    <a:pt x="137350" y="202136"/>
                  </a:lnTo>
                  <a:lnTo>
                    <a:pt x="135420" y="197881"/>
                  </a:lnTo>
                  <a:lnTo>
                    <a:pt x="140754" y="200180"/>
                  </a:lnTo>
                  <a:lnTo>
                    <a:pt x="147351" y="202312"/>
                  </a:lnTo>
                  <a:lnTo>
                    <a:pt x="154155" y="203541"/>
                  </a:lnTo>
                  <a:lnTo>
                    <a:pt x="160888" y="203400"/>
                  </a:lnTo>
                  <a:lnTo>
                    <a:pt x="167271" y="201425"/>
                  </a:lnTo>
                  <a:lnTo>
                    <a:pt x="169430" y="197589"/>
                  </a:lnTo>
                  <a:lnTo>
                    <a:pt x="167106" y="192598"/>
                  </a:lnTo>
                  <a:lnTo>
                    <a:pt x="160248" y="187061"/>
                  </a:lnTo>
                  <a:lnTo>
                    <a:pt x="155905" y="185677"/>
                  </a:lnTo>
                  <a:lnTo>
                    <a:pt x="147561" y="180330"/>
                  </a:lnTo>
                  <a:lnTo>
                    <a:pt x="144691" y="175237"/>
                  </a:lnTo>
                  <a:lnTo>
                    <a:pt x="141490" y="170919"/>
                  </a:lnTo>
                  <a:lnTo>
                    <a:pt x="151485" y="166843"/>
                  </a:lnTo>
                  <a:lnTo>
                    <a:pt x="174434" y="139080"/>
                  </a:lnTo>
                  <a:lnTo>
                    <a:pt x="172910" y="133416"/>
                  </a:lnTo>
                  <a:lnTo>
                    <a:pt x="171970" y="132070"/>
                  </a:lnTo>
                  <a:lnTo>
                    <a:pt x="169544" y="131562"/>
                  </a:lnTo>
                  <a:lnTo>
                    <a:pt x="168249" y="131905"/>
                  </a:lnTo>
                  <a:lnTo>
                    <a:pt x="147264" y="145040"/>
                  </a:lnTo>
                  <a:lnTo>
                    <a:pt x="140588" y="148643"/>
                  </a:lnTo>
                  <a:lnTo>
                    <a:pt x="142544" y="144795"/>
                  </a:lnTo>
                  <a:lnTo>
                    <a:pt x="143154" y="140338"/>
                  </a:lnTo>
                  <a:lnTo>
                    <a:pt x="141960" y="133696"/>
                  </a:lnTo>
                  <a:lnTo>
                    <a:pt x="139369" y="132006"/>
                  </a:lnTo>
                  <a:lnTo>
                    <a:pt x="136182" y="131232"/>
                  </a:lnTo>
                  <a:lnTo>
                    <a:pt x="136220" y="121262"/>
                  </a:lnTo>
                  <a:lnTo>
                    <a:pt x="135915" y="116182"/>
                  </a:lnTo>
                  <a:lnTo>
                    <a:pt x="134683" y="108232"/>
                  </a:lnTo>
                  <a:lnTo>
                    <a:pt x="136258" y="107635"/>
                  </a:lnTo>
                  <a:lnTo>
                    <a:pt x="143086" y="103103"/>
                  </a:lnTo>
                  <a:lnTo>
                    <a:pt x="147574" y="96654"/>
                  </a:lnTo>
                  <a:lnTo>
                    <a:pt x="148899" y="89070"/>
                  </a:lnTo>
                  <a:lnTo>
                    <a:pt x="146240" y="81130"/>
                  </a:lnTo>
                  <a:lnTo>
                    <a:pt x="143522" y="76825"/>
                  </a:lnTo>
                  <a:lnTo>
                    <a:pt x="139801" y="73282"/>
                  </a:lnTo>
                  <a:lnTo>
                    <a:pt x="137096" y="68964"/>
                  </a:lnTo>
                  <a:lnTo>
                    <a:pt x="133737" y="62120"/>
                  </a:lnTo>
                  <a:lnTo>
                    <a:pt x="131462" y="54665"/>
                  </a:lnTo>
                  <a:lnTo>
                    <a:pt x="126927" y="31964"/>
                  </a:lnTo>
                  <a:lnTo>
                    <a:pt x="124747" y="24525"/>
                  </a:lnTo>
                  <a:lnTo>
                    <a:pt x="121807" y="17378"/>
                  </a:lnTo>
                  <a:lnTo>
                    <a:pt x="117932" y="10760"/>
                  </a:lnTo>
                  <a:lnTo>
                    <a:pt x="104146" y="367"/>
                  </a:lnTo>
                  <a:lnTo>
                    <a:pt x="87725" y="0"/>
                  </a:lnTo>
                  <a:close/>
                </a:path>
              </a:pathLst>
            </a:custGeom>
            <a:solidFill>
              <a:srgbClr val="F9B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0" name="object 854">
              <a:extLst>
                <a:ext uri="{FF2B5EF4-FFF2-40B4-BE49-F238E27FC236}">
                  <a16:creationId xmlns:a16="http://schemas.microsoft.com/office/drawing/2014/main" id="{1C032BDC-B4B4-46C0-4C82-023A18AB9D62}"/>
                </a:ext>
              </a:extLst>
            </p:cNvPr>
            <p:cNvSpPr/>
            <p:nvPr/>
          </p:nvSpPr>
          <p:spPr>
            <a:xfrm>
              <a:off x="6238938" y="2566225"/>
              <a:ext cx="86995" cy="35560"/>
            </a:xfrm>
            <a:custGeom>
              <a:avLst/>
              <a:gdLst/>
              <a:ahLst/>
              <a:cxnLst/>
              <a:rect l="l" t="t" r="r" b="b"/>
              <a:pathLst>
                <a:path w="86995" h="35560">
                  <a:moveTo>
                    <a:pt x="15887" y="8064"/>
                  </a:moveTo>
                  <a:lnTo>
                    <a:pt x="15748" y="3467"/>
                  </a:lnTo>
                  <a:lnTo>
                    <a:pt x="12344" y="114"/>
                  </a:lnTo>
                  <a:lnTo>
                    <a:pt x="7708" y="0"/>
                  </a:lnTo>
                  <a:lnTo>
                    <a:pt x="3416" y="139"/>
                  </a:lnTo>
                  <a:lnTo>
                    <a:pt x="0" y="3657"/>
                  </a:lnTo>
                  <a:lnTo>
                    <a:pt x="0" y="8178"/>
                  </a:lnTo>
                  <a:lnTo>
                    <a:pt x="127" y="12407"/>
                  </a:lnTo>
                  <a:lnTo>
                    <a:pt x="3517" y="15748"/>
                  </a:lnTo>
                  <a:lnTo>
                    <a:pt x="8166" y="15875"/>
                  </a:lnTo>
                  <a:lnTo>
                    <a:pt x="12446" y="15760"/>
                  </a:lnTo>
                  <a:lnTo>
                    <a:pt x="15824" y="12280"/>
                  </a:lnTo>
                  <a:lnTo>
                    <a:pt x="15887" y="8064"/>
                  </a:lnTo>
                  <a:close/>
                </a:path>
                <a:path w="86995" h="35560">
                  <a:moveTo>
                    <a:pt x="59258" y="24066"/>
                  </a:moveTo>
                  <a:lnTo>
                    <a:pt x="59055" y="23545"/>
                  </a:lnTo>
                  <a:lnTo>
                    <a:pt x="57861" y="22428"/>
                  </a:lnTo>
                  <a:lnTo>
                    <a:pt x="56642" y="22479"/>
                  </a:lnTo>
                  <a:lnTo>
                    <a:pt x="50876" y="28638"/>
                  </a:lnTo>
                  <a:lnTo>
                    <a:pt x="45618" y="31407"/>
                  </a:lnTo>
                  <a:lnTo>
                    <a:pt x="34010" y="31496"/>
                  </a:lnTo>
                  <a:lnTo>
                    <a:pt x="28765" y="26200"/>
                  </a:lnTo>
                  <a:lnTo>
                    <a:pt x="27546" y="26174"/>
                  </a:lnTo>
                  <a:lnTo>
                    <a:pt x="26416" y="27266"/>
                  </a:lnTo>
                  <a:lnTo>
                    <a:pt x="26225" y="27736"/>
                  </a:lnTo>
                  <a:lnTo>
                    <a:pt x="26225" y="28879"/>
                  </a:lnTo>
                  <a:lnTo>
                    <a:pt x="26390" y="29311"/>
                  </a:lnTo>
                  <a:lnTo>
                    <a:pt x="32283" y="35344"/>
                  </a:lnTo>
                  <a:lnTo>
                    <a:pt x="40982" y="35280"/>
                  </a:lnTo>
                  <a:lnTo>
                    <a:pt x="47091" y="35102"/>
                  </a:lnTo>
                  <a:lnTo>
                    <a:pt x="53047" y="31940"/>
                  </a:lnTo>
                  <a:lnTo>
                    <a:pt x="59080" y="25527"/>
                  </a:lnTo>
                  <a:lnTo>
                    <a:pt x="59258" y="25044"/>
                  </a:lnTo>
                  <a:lnTo>
                    <a:pt x="59258" y="24574"/>
                  </a:lnTo>
                  <a:lnTo>
                    <a:pt x="59258" y="24066"/>
                  </a:lnTo>
                  <a:close/>
                </a:path>
                <a:path w="86995" h="35560">
                  <a:moveTo>
                    <a:pt x="86791" y="8229"/>
                  </a:moveTo>
                  <a:lnTo>
                    <a:pt x="86652" y="3632"/>
                  </a:lnTo>
                  <a:lnTo>
                    <a:pt x="83223" y="279"/>
                  </a:lnTo>
                  <a:lnTo>
                    <a:pt x="78613" y="165"/>
                  </a:lnTo>
                  <a:lnTo>
                    <a:pt x="74320" y="304"/>
                  </a:lnTo>
                  <a:lnTo>
                    <a:pt x="70904" y="3822"/>
                  </a:lnTo>
                  <a:lnTo>
                    <a:pt x="70916" y="8343"/>
                  </a:lnTo>
                  <a:lnTo>
                    <a:pt x="71018" y="12458"/>
                  </a:lnTo>
                  <a:lnTo>
                    <a:pt x="74244" y="15735"/>
                  </a:lnTo>
                  <a:lnTo>
                    <a:pt x="78244" y="16040"/>
                  </a:lnTo>
                  <a:lnTo>
                    <a:pt x="79425" y="16040"/>
                  </a:lnTo>
                  <a:lnTo>
                    <a:pt x="83540" y="15735"/>
                  </a:lnTo>
                  <a:lnTo>
                    <a:pt x="86728" y="12331"/>
                  </a:lnTo>
                  <a:lnTo>
                    <a:pt x="86791" y="8229"/>
                  </a:lnTo>
                  <a:close/>
                </a:path>
              </a:pathLst>
            </a:custGeom>
            <a:solidFill>
              <a:srgbClr val="966F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1" name="object 855">
              <a:extLst>
                <a:ext uri="{FF2B5EF4-FFF2-40B4-BE49-F238E27FC236}">
                  <a16:creationId xmlns:a16="http://schemas.microsoft.com/office/drawing/2014/main" id="{2B1FF79C-D6A3-4B65-7023-9FCD38CD9787}"/>
                </a:ext>
              </a:extLst>
            </p:cNvPr>
            <p:cNvSpPr/>
            <p:nvPr/>
          </p:nvSpPr>
          <p:spPr>
            <a:xfrm>
              <a:off x="6233548" y="253427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34" y="0"/>
                  </a:lnTo>
                </a:path>
              </a:pathLst>
            </a:custGeom>
            <a:ln w="3175">
              <a:solidFill>
                <a:srgbClr val="598E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2" name="object 856">
              <a:extLst>
                <a:ext uri="{FF2B5EF4-FFF2-40B4-BE49-F238E27FC236}">
                  <a16:creationId xmlns:a16="http://schemas.microsoft.com/office/drawing/2014/main" id="{47A48B00-B4F9-6F22-F535-2833B8EAA809}"/>
                </a:ext>
              </a:extLst>
            </p:cNvPr>
            <p:cNvSpPr/>
            <p:nvPr/>
          </p:nvSpPr>
          <p:spPr>
            <a:xfrm>
              <a:off x="6232009" y="2475382"/>
              <a:ext cx="23495" cy="60325"/>
            </a:xfrm>
            <a:custGeom>
              <a:avLst/>
              <a:gdLst/>
              <a:ahLst/>
              <a:cxnLst/>
              <a:rect l="l" t="t" r="r" b="b"/>
              <a:pathLst>
                <a:path w="23495" h="60325">
                  <a:moveTo>
                    <a:pt x="23088" y="0"/>
                  </a:moveTo>
                  <a:lnTo>
                    <a:pt x="4838" y="34429"/>
                  </a:lnTo>
                  <a:lnTo>
                    <a:pt x="0" y="57975"/>
                  </a:lnTo>
                  <a:lnTo>
                    <a:pt x="3517" y="59778"/>
                  </a:lnTo>
                  <a:lnTo>
                    <a:pt x="5562" y="48971"/>
                  </a:lnTo>
                  <a:lnTo>
                    <a:pt x="6794" y="43738"/>
                  </a:lnTo>
                  <a:lnTo>
                    <a:pt x="9182" y="35953"/>
                  </a:lnTo>
                  <a:lnTo>
                    <a:pt x="12865" y="25654"/>
                  </a:lnTo>
                  <a:lnTo>
                    <a:pt x="22110" y="2628"/>
                  </a:lnTo>
                  <a:lnTo>
                    <a:pt x="23088" y="0"/>
                  </a:lnTo>
                  <a:close/>
                </a:path>
              </a:pathLst>
            </a:custGeom>
            <a:solidFill>
              <a:srgbClr val="DDA0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3" name="object 857">
              <a:extLst>
                <a:ext uri="{FF2B5EF4-FFF2-40B4-BE49-F238E27FC236}">
                  <a16:creationId xmlns:a16="http://schemas.microsoft.com/office/drawing/2014/main" id="{8F20FBD0-30D0-5D78-528F-508CEEDA6206}"/>
                </a:ext>
              </a:extLst>
            </p:cNvPr>
            <p:cNvSpPr/>
            <p:nvPr/>
          </p:nvSpPr>
          <p:spPr>
            <a:xfrm>
              <a:off x="6330685" y="253618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216" y="0"/>
                  </a:lnTo>
                </a:path>
              </a:pathLst>
            </a:custGeom>
            <a:ln w="3175">
              <a:solidFill>
                <a:srgbClr val="5B8F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4" name="object 858">
              <a:extLst>
                <a:ext uri="{FF2B5EF4-FFF2-40B4-BE49-F238E27FC236}">
                  <a16:creationId xmlns:a16="http://schemas.microsoft.com/office/drawing/2014/main" id="{BD90FB01-F2AA-1CB8-DCCF-8F91A5E1FB94}"/>
                </a:ext>
              </a:extLst>
            </p:cNvPr>
            <p:cNvSpPr/>
            <p:nvPr/>
          </p:nvSpPr>
          <p:spPr>
            <a:xfrm>
              <a:off x="6312837" y="2475786"/>
              <a:ext cx="19685" cy="61594"/>
            </a:xfrm>
            <a:custGeom>
              <a:avLst/>
              <a:gdLst/>
              <a:ahLst/>
              <a:cxnLst/>
              <a:rect l="l" t="t" r="r" b="b"/>
              <a:pathLst>
                <a:path w="19685" h="61594">
                  <a:moveTo>
                    <a:pt x="0" y="0"/>
                  </a:moveTo>
                  <a:lnTo>
                    <a:pt x="4724" y="15316"/>
                  </a:lnTo>
                  <a:lnTo>
                    <a:pt x="9512" y="30467"/>
                  </a:lnTo>
                  <a:lnTo>
                    <a:pt x="11607" y="38074"/>
                  </a:lnTo>
                  <a:lnTo>
                    <a:pt x="12839" y="43167"/>
                  </a:lnTo>
                  <a:lnTo>
                    <a:pt x="15087" y="54686"/>
                  </a:lnTo>
                  <a:lnTo>
                    <a:pt x="16001" y="61112"/>
                  </a:lnTo>
                  <a:lnTo>
                    <a:pt x="19570" y="59537"/>
                  </a:lnTo>
                  <a:lnTo>
                    <a:pt x="19583" y="59359"/>
                  </a:lnTo>
                  <a:lnTo>
                    <a:pt x="19583" y="57734"/>
                  </a:lnTo>
                  <a:lnTo>
                    <a:pt x="9982" y="19024"/>
                  </a:lnTo>
                  <a:lnTo>
                    <a:pt x="1511" y="22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A0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5" name="object 859">
              <a:extLst>
                <a:ext uri="{FF2B5EF4-FFF2-40B4-BE49-F238E27FC236}">
                  <a16:creationId xmlns:a16="http://schemas.microsoft.com/office/drawing/2014/main" id="{7161457B-08EA-552F-D2BB-7E8AB04CA63A}"/>
                </a:ext>
              </a:extLst>
            </p:cNvPr>
            <p:cNvPicPr/>
            <p:nvPr/>
          </p:nvPicPr>
          <p:blipFill>
            <a:blip r:embed="rId5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4206" y="2414092"/>
              <a:ext cx="18643" cy="65049"/>
            </a:xfrm>
            <a:prstGeom prst="rect">
              <a:avLst/>
            </a:prstGeom>
          </p:spPr>
        </p:pic>
        <p:pic>
          <p:nvPicPr>
            <p:cNvPr id="866" name="object 860">
              <a:extLst>
                <a:ext uri="{FF2B5EF4-FFF2-40B4-BE49-F238E27FC236}">
                  <a16:creationId xmlns:a16="http://schemas.microsoft.com/office/drawing/2014/main" id="{F04417D1-DBB8-303A-0262-72B75E9C6CC6}"/>
                </a:ext>
              </a:extLst>
            </p:cNvPr>
            <p:cNvPicPr/>
            <p:nvPr/>
          </p:nvPicPr>
          <p:blipFill>
            <a:blip r:embed="rId5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5993" y="2339314"/>
              <a:ext cx="106571" cy="154825"/>
            </a:xfrm>
            <a:prstGeom prst="rect">
              <a:avLst/>
            </a:prstGeom>
          </p:spPr>
        </p:pic>
        <p:pic>
          <p:nvPicPr>
            <p:cNvPr id="867" name="object 861">
              <a:extLst>
                <a:ext uri="{FF2B5EF4-FFF2-40B4-BE49-F238E27FC236}">
                  <a16:creationId xmlns:a16="http://schemas.microsoft.com/office/drawing/2014/main" id="{60C0C069-5DD8-BC2C-15C8-EA45366448FE}"/>
                </a:ext>
              </a:extLst>
            </p:cNvPr>
            <p:cNvPicPr/>
            <p:nvPr/>
          </p:nvPicPr>
          <p:blipFill>
            <a:blip r:embed="rId533" cstate="print"/>
            <a:stretch>
              <a:fillRect/>
            </a:stretch>
          </p:blipFill>
          <p:spPr>
            <a:xfrm>
              <a:off x="6550748" y="2361082"/>
              <a:ext cx="70510" cy="63347"/>
            </a:xfrm>
            <a:prstGeom prst="rect">
              <a:avLst/>
            </a:prstGeom>
          </p:spPr>
        </p:pic>
        <p:sp>
          <p:nvSpPr>
            <p:cNvPr id="868" name="object 862">
              <a:extLst>
                <a:ext uri="{FF2B5EF4-FFF2-40B4-BE49-F238E27FC236}">
                  <a16:creationId xmlns:a16="http://schemas.microsoft.com/office/drawing/2014/main" id="{2BFFED96-6E04-D98C-4289-24254D2902BF}"/>
                </a:ext>
              </a:extLst>
            </p:cNvPr>
            <p:cNvSpPr/>
            <p:nvPr/>
          </p:nvSpPr>
          <p:spPr>
            <a:xfrm>
              <a:off x="6611848" y="242437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428" y="0"/>
                  </a:lnTo>
                </a:path>
              </a:pathLst>
            </a:custGeom>
            <a:ln w="3175">
              <a:solidFill>
                <a:srgbClr val="699A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9" name="object 863">
              <a:extLst>
                <a:ext uri="{FF2B5EF4-FFF2-40B4-BE49-F238E27FC236}">
                  <a16:creationId xmlns:a16="http://schemas.microsoft.com/office/drawing/2014/main" id="{6B68A37E-1FC2-73D2-846C-F65EAAA5D7FB}"/>
                </a:ext>
              </a:extLst>
            </p:cNvPr>
            <p:cNvSpPr/>
            <p:nvPr/>
          </p:nvSpPr>
          <p:spPr>
            <a:xfrm>
              <a:off x="6358682" y="2357171"/>
              <a:ext cx="179070" cy="222250"/>
            </a:xfrm>
            <a:custGeom>
              <a:avLst/>
              <a:gdLst/>
              <a:ahLst/>
              <a:cxnLst/>
              <a:rect l="l" t="t" r="r" b="b"/>
              <a:pathLst>
                <a:path w="179070" h="222250">
                  <a:moveTo>
                    <a:pt x="143073" y="0"/>
                  </a:moveTo>
                  <a:lnTo>
                    <a:pt x="125908" y="1837"/>
                  </a:lnTo>
                  <a:lnTo>
                    <a:pt x="110959" y="10521"/>
                  </a:lnTo>
                  <a:lnTo>
                    <a:pt x="106328" y="15358"/>
                  </a:lnTo>
                  <a:lnTo>
                    <a:pt x="93344" y="30778"/>
                  </a:lnTo>
                  <a:lnTo>
                    <a:pt x="88114" y="35917"/>
                  </a:lnTo>
                  <a:lnTo>
                    <a:pt x="58394" y="53320"/>
                  </a:lnTo>
                  <a:lnTo>
                    <a:pt x="55498" y="58629"/>
                  </a:lnTo>
                  <a:lnTo>
                    <a:pt x="53690" y="65536"/>
                  </a:lnTo>
                  <a:lnTo>
                    <a:pt x="55052" y="72439"/>
                  </a:lnTo>
                  <a:lnTo>
                    <a:pt x="58679" y="78958"/>
                  </a:lnTo>
                  <a:lnTo>
                    <a:pt x="63665" y="84715"/>
                  </a:lnTo>
                  <a:lnTo>
                    <a:pt x="55575" y="98050"/>
                  </a:lnTo>
                  <a:lnTo>
                    <a:pt x="54241" y="106406"/>
                  </a:lnTo>
                  <a:lnTo>
                    <a:pt x="50850" y="105695"/>
                  </a:lnTo>
                  <a:lnTo>
                    <a:pt x="48031" y="106140"/>
                  </a:lnTo>
                  <a:lnTo>
                    <a:pt x="46024" y="107118"/>
                  </a:lnTo>
                  <a:lnTo>
                    <a:pt x="42748" y="109124"/>
                  </a:lnTo>
                  <a:lnTo>
                    <a:pt x="40678" y="113201"/>
                  </a:lnTo>
                  <a:lnTo>
                    <a:pt x="40449" y="120262"/>
                  </a:lnTo>
                  <a:lnTo>
                    <a:pt x="41287" y="123183"/>
                  </a:lnTo>
                  <a:lnTo>
                    <a:pt x="42697" y="125850"/>
                  </a:lnTo>
                  <a:lnTo>
                    <a:pt x="37023" y="120384"/>
                  </a:lnTo>
                  <a:lnTo>
                    <a:pt x="19926" y="101276"/>
                  </a:lnTo>
                  <a:lnTo>
                    <a:pt x="18770" y="100552"/>
                  </a:lnTo>
                  <a:lnTo>
                    <a:pt x="16306" y="100399"/>
                  </a:lnTo>
                  <a:lnTo>
                    <a:pt x="15024" y="101415"/>
                  </a:lnTo>
                  <a:lnTo>
                    <a:pt x="11988" y="106445"/>
                  </a:lnTo>
                  <a:lnTo>
                    <a:pt x="11328" y="110051"/>
                  </a:lnTo>
                  <a:lnTo>
                    <a:pt x="12090" y="118294"/>
                  </a:lnTo>
                  <a:lnTo>
                    <a:pt x="14249" y="122815"/>
                  </a:lnTo>
                  <a:lnTo>
                    <a:pt x="20967" y="133584"/>
                  </a:lnTo>
                  <a:lnTo>
                    <a:pt x="26276" y="139503"/>
                  </a:lnTo>
                  <a:lnTo>
                    <a:pt x="34366" y="145942"/>
                  </a:lnTo>
                  <a:lnTo>
                    <a:pt x="26200" y="151276"/>
                  </a:lnTo>
                  <a:lnTo>
                    <a:pt x="17094" y="152800"/>
                  </a:lnTo>
                  <a:lnTo>
                    <a:pt x="12572" y="152380"/>
                  </a:lnTo>
                  <a:lnTo>
                    <a:pt x="4102" y="154781"/>
                  </a:lnTo>
                  <a:lnTo>
                    <a:pt x="0" y="158464"/>
                  </a:lnTo>
                  <a:lnTo>
                    <a:pt x="507" y="162845"/>
                  </a:lnTo>
                  <a:lnTo>
                    <a:pt x="5591" y="167158"/>
                  </a:lnTo>
                  <a:lnTo>
                    <a:pt x="11725" y="169925"/>
                  </a:lnTo>
                  <a:lnTo>
                    <a:pt x="18463" y="171464"/>
                  </a:lnTo>
                  <a:lnTo>
                    <a:pt x="28397" y="172205"/>
                  </a:lnTo>
                  <a:lnTo>
                    <a:pt x="31508" y="172154"/>
                  </a:lnTo>
                  <a:lnTo>
                    <a:pt x="34543" y="171723"/>
                  </a:lnTo>
                  <a:lnTo>
                    <a:pt x="31534" y="175939"/>
                  </a:lnTo>
                  <a:lnTo>
                    <a:pt x="28828" y="180536"/>
                  </a:lnTo>
                  <a:lnTo>
                    <a:pt x="28155" y="189172"/>
                  </a:lnTo>
                  <a:lnTo>
                    <a:pt x="29552" y="193325"/>
                  </a:lnTo>
                  <a:lnTo>
                    <a:pt x="35458" y="194976"/>
                  </a:lnTo>
                  <a:lnTo>
                    <a:pt x="38074" y="193655"/>
                  </a:lnTo>
                  <a:lnTo>
                    <a:pt x="44437" y="189655"/>
                  </a:lnTo>
                  <a:lnTo>
                    <a:pt x="48348" y="186670"/>
                  </a:lnTo>
                  <a:lnTo>
                    <a:pt x="51993" y="183394"/>
                  </a:lnTo>
                  <a:lnTo>
                    <a:pt x="50711" y="186645"/>
                  </a:lnTo>
                  <a:lnTo>
                    <a:pt x="49669" y="190011"/>
                  </a:lnTo>
                  <a:lnTo>
                    <a:pt x="47929" y="198824"/>
                  </a:lnTo>
                  <a:lnTo>
                    <a:pt x="49199" y="204069"/>
                  </a:lnTo>
                  <a:lnTo>
                    <a:pt x="51117" y="206533"/>
                  </a:lnTo>
                  <a:lnTo>
                    <a:pt x="56756" y="207714"/>
                  </a:lnTo>
                  <a:lnTo>
                    <a:pt x="59677" y="205809"/>
                  </a:lnTo>
                  <a:lnTo>
                    <a:pt x="67449" y="199358"/>
                  </a:lnTo>
                  <a:lnTo>
                    <a:pt x="72174" y="194062"/>
                  </a:lnTo>
                  <a:lnTo>
                    <a:pt x="76047" y="188194"/>
                  </a:lnTo>
                  <a:lnTo>
                    <a:pt x="75780" y="194989"/>
                  </a:lnTo>
                  <a:lnTo>
                    <a:pt x="76466" y="201809"/>
                  </a:lnTo>
                  <a:lnTo>
                    <a:pt x="78892" y="211385"/>
                  </a:lnTo>
                  <a:lnTo>
                    <a:pt x="80111" y="214623"/>
                  </a:lnTo>
                  <a:lnTo>
                    <a:pt x="85369" y="217023"/>
                  </a:lnTo>
                  <a:lnTo>
                    <a:pt x="88379" y="216147"/>
                  </a:lnTo>
                  <a:lnTo>
                    <a:pt x="92494" y="212667"/>
                  </a:lnTo>
                  <a:lnTo>
                    <a:pt x="96481" y="204069"/>
                  </a:lnTo>
                  <a:lnTo>
                    <a:pt x="97751" y="200272"/>
                  </a:lnTo>
                  <a:lnTo>
                    <a:pt x="98666" y="196373"/>
                  </a:lnTo>
                  <a:lnTo>
                    <a:pt x="100393" y="203155"/>
                  </a:lnTo>
                  <a:lnTo>
                    <a:pt x="102946" y="209721"/>
                  </a:lnTo>
                  <a:lnTo>
                    <a:pt x="107518" y="218166"/>
                  </a:lnTo>
                  <a:lnTo>
                    <a:pt x="109131" y="220605"/>
                  </a:lnTo>
                  <a:lnTo>
                    <a:pt x="115100" y="222078"/>
                  </a:lnTo>
                  <a:lnTo>
                    <a:pt x="118351" y="219144"/>
                  </a:lnTo>
                  <a:lnTo>
                    <a:pt x="121792" y="211791"/>
                  </a:lnTo>
                  <a:lnTo>
                    <a:pt x="121919" y="207041"/>
                  </a:lnTo>
                  <a:lnTo>
                    <a:pt x="121526" y="202406"/>
                  </a:lnTo>
                  <a:lnTo>
                    <a:pt x="125780" y="206381"/>
                  </a:lnTo>
                  <a:lnTo>
                    <a:pt x="131264" y="210592"/>
                  </a:lnTo>
                  <a:lnTo>
                    <a:pt x="137258" y="214029"/>
                  </a:lnTo>
                  <a:lnTo>
                    <a:pt x="143647" y="216157"/>
                  </a:lnTo>
                  <a:lnTo>
                    <a:pt x="150317" y="216439"/>
                  </a:lnTo>
                  <a:lnTo>
                    <a:pt x="153657" y="213569"/>
                  </a:lnTo>
                  <a:lnTo>
                    <a:pt x="153149" y="208070"/>
                  </a:lnTo>
                  <a:lnTo>
                    <a:pt x="148551" y="200552"/>
                  </a:lnTo>
                  <a:lnTo>
                    <a:pt x="144919" y="197808"/>
                  </a:lnTo>
                  <a:lnTo>
                    <a:pt x="138836" y="189947"/>
                  </a:lnTo>
                  <a:lnTo>
                    <a:pt x="137858" y="184181"/>
                  </a:lnTo>
                  <a:lnTo>
                    <a:pt x="136309" y="179050"/>
                  </a:lnTo>
                  <a:lnTo>
                    <a:pt x="147065" y="178568"/>
                  </a:lnTo>
                  <a:lnTo>
                    <a:pt x="178485" y="154273"/>
                  </a:lnTo>
                  <a:lnTo>
                    <a:pt x="178053" y="152698"/>
                  </a:lnTo>
                  <a:lnTo>
                    <a:pt x="175958" y="151403"/>
                  </a:lnTo>
                  <a:lnTo>
                    <a:pt x="174612" y="151301"/>
                  </a:lnTo>
                  <a:lnTo>
                    <a:pt x="150441" y="156607"/>
                  </a:lnTo>
                  <a:lnTo>
                    <a:pt x="142951" y="157753"/>
                  </a:lnTo>
                  <a:lnTo>
                    <a:pt x="146062" y="154806"/>
                  </a:lnTo>
                  <a:lnTo>
                    <a:pt x="148145" y="150806"/>
                  </a:lnTo>
                  <a:lnTo>
                    <a:pt x="149237" y="144151"/>
                  </a:lnTo>
                  <a:lnTo>
                    <a:pt x="147396" y="141687"/>
                  </a:lnTo>
                  <a:lnTo>
                    <a:pt x="144640" y="139871"/>
                  </a:lnTo>
                  <a:lnTo>
                    <a:pt x="148018" y="130486"/>
                  </a:lnTo>
                  <a:lnTo>
                    <a:pt x="149428" y="125622"/>
                  </a:lnTo>
                  <a:lnTo>
                    <a:pt x="150952" y="117722"/>
                  </a:lnTo>
                  <a:lnTo>
                    <a:pt x="152628" y="117684"/>
                  </a:lnTo>
                  <a:lnTo>
                    <a:pt x="160579" y="115712"/>
                  </a:lnTo>
                  <a:lnTo>
                    <a:pt x="166974" y="111147"/>
                  </a:lnTo>
                  <a:lnTo>
                    <a:pt x="170771" y="104443"/>
                  </a:lnTo>
                  <a:lnTo>
                    <a:pt x="170929" y="96056"/>
                  </a:lnTo>
                  <a:lnTo>
                    <a:pt x="169824" y="91116"/>
                  </a:lnTo>
                  <a:lnTo>
                    <a:pt x="167500" y="86506"/>
                  </a:lnTo>
                  <a:lnTo>
                    <a:pt x="166408" y="81540"/>
                  </a:lnTo>
                  <a:lnTo>
                    <a:pt x="165543" y="73965"/>
                  </a:lnTo>
                  <a:lnTo>
                    <a:pt x="165903" y="66178"/>
                  </a:lnTo>
                  <a:lnTo>
                    <a:pt x="169253" y="43285"/>
                  </a:lnTo>
                  <a:lnTo>
                    <a:pt x="169702" y="35544"/>
                  </a:lnTo>
                  <a:lnTo>
                    <a:pt x="169338" y="27826"/>
                  </a:lnTo>
                  <a:lnTo>
                    <a:pt x="167919" y="20300"/>
                  </a:lnTo>
                  <a:lnTo>
                    <a:pt x="158421" y="5867"/>
                  </a:lnTo>
                  <a:lnTo>
                    <a:pt x="143073" y="0"/>
                  </a:lnTo>
                  <a:close/>
                </a:path>
              </a:pathLst>
            </a:custGeom>
            <a:solidFill>
              <a:srgbClr val="EB5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0" name="object 864">
              <a:extLst>
                <a:ext uri="{FF2B5EF4-FFF2-40B4-BE49-F238E27FC236}">
                  <a16:creationId xmlns:a16="http://schemas.microsoft.com/office/drawing/2014/main" id="{07958263-6AA8-9576-CF17-E9711F44EDB5}"/>
                </a:ext>
              </a:extLst>
            </p:cNvPr>
            <p:cNvSpPr/>
            <p:nvPr/>
          </p:nvSpPr>
          <p:spPr>
            <a:xfrm>
              <a:off x="6412001" y="2473527"/>
              <a:ext cx="83185" cy="46990"/>
            </a:xfrm>
            <a:custGeom>
              <a:avLst/>
              <a:gdLst/>
              <a:ahLst/>
              <a:cxnLst/>
              <a:rect l="l" t="t" r="r" b="b"/>
              <a:pathLst>
                <a:path w="83185" h="46989">
                  <a:moveTo>
                    <a:pt x="15875" y="8597"/>
                  </a:moveTo>
                  <a:lnTo>
                    <a:pt x="15748" y="5372"/>
                  </a:lnTo>
                  <a:lnTo>
                    <a:pt x="13627" y="2413"/>
                  </a:lnTo>
                  <a:lnTo>
                    <a:pt x="6197" y="0"/>
                  </a:lnTo>
                  <a:lnTo>
                    <a:pt x="1727" y="2311"/>
                  </a:lnTo>
                  <a:lnTo>
                    <a:pt x="152" y="7188"/>
                  </a:lnTo>
                  <a:lnTo>
                    <a:pt x="25" y="7912"/>
                  </a:lnTo>
                  <a:lnTo>
                    <a:pt x="0" y="9258"/>
                  </a:lnTo>
                  <a:lnTo>
                    <a:pt x="127" y="12484"/>
                  </a:lnTo>
                  <a:lnTo>
                    <a:pt x="2235" y="15430"/>
                  </a:lnTo>
                  <a:lnTo>
                    <a:pt x="9664" y="17818"/>
                  </a:lnTo>
                  <a:lnTo>
                    <a:pt x="14147" y="15544"/>
                  </a:lnTo>
                  <a:lnTo>
                    <a:pt x="15722" y="10655"/>
                  </a:lnTo>
                  <a:lnTo>
                    <a:pt x="15849" y="9931"/>
                  </a:lnTo>
                  <a:lnTo>
                    <a:pt x="15875" y="9220"/>
                  </a:lnTo>
                  <a:lnTo>
                    <a:pt x="15875" y="8597"/>
                  </a:lnTo>
                  <a:close/>
                </a:path>
                <a:path w="83185" h="46989">
                  <a:moveTo>
                    <a:pt x="50774" y="41376"/>
                  </a:moveTo>
                  <a:lnTo>
                    <a:pt x="50749" y="40728"/>
                  </a:lnTo>
                  <a:lnTo>
                    <a:pt x="50571" y="40271"/>
                  </a:lnTo>
                  <a:lnTo>
                    <a:pt x="50076" y="39344"/>
                  </a:lnTo>
                  <a:lnTo>
                    <a:pt x="48920" y="38950"/>
                  </a:lnTo>
                  <a:lnTo>
                    <a:pt x="41402" y="42824"/>
                  </a:lnTo>
                  <a:lnTo>
                    <a:pt x="35521" y="43675"/>
                  </a:lnTo>
                  <a:lnTo>
                    <a:pt x="24574" y="39852"/>
                  </a:lnTo>
                  <a:lnTo>
                    <a:pt x="21526" y="33375"/>
                  </a:lnTo>
                  <a:lnTo>
                    <a:pt x="20853" y="32969"/>
                  </a:lnTo>
                  <a:lnTo>
                    <a:pt x="18161" y="35217"/>
                  </a:lnTo>
                  <a:lnTo>
                    <a:pt x="21653" y="42900"/>
                  </a:lnTo>
                  <a:lnTo>
                    <a:pt x="29857" y="45770"/>
                  </a:lnTo>
                  <a:lnTo>
                    <a:pt x="31623" y="46342"/>
                  </a:lnTo>
                  <a:lnTo>
                    <a:pt x="33451" y="46647"/>
                  </a:lnTo>
                  <a:lnTo>
                    <a:pt x="36410" y="46697"/>
                  </a:lnTo>
                  <a:lnTo>
                    <a:pt x="40538" y="46596"/>
                  </a:lnTo>
                  <a:lnTo>
                    <a:pt x="44996" y="45313"/>
                  </a:lnTo>
                  <a:lnTo>
                    <a:pt x="50342" y="42570"/>
                  </a:lnTo>
                  <a:lnTo>
                    <a:pt x="50711" y="41998"/>
                  </a:lnTo>
                  <a:lnTo>
                    <a:pt x="50774" y="41376"/>
                  </a:lnTo>
                  <a:close/>
                </a:path>
                <a:path w="83185" h="46989">
                  <a:moveTo>
                    <a:pt x="82600" y="29540"/>
                  </a:moveTo>
                  <a:lnTo>
                    <a:pt x="80467" y="26428"/>
                  </a:lnTo>
                  <a:lnTo>
                    <a:pt x="76390" y="25107"/>
                  </a:lnTo>
                  <a:lnTo>
                    <a:pt x="75666" y="24980"/>
                  </a:lnTo>
                  <a:lnTo>
                    <a:pt x="74333" y="24955"/>
                  </a:lnTo>
                  <a:lnTo>
                    <a:pt x="71107" y="25082"/>
                  </a:lnTo>
                  <a:lnTo>
                    <a:pt x="68160" y="27203"/>
                  </a:lnTo>
                  <a:lnTo>
                    <a:pt x="66878" y="31165"/>
                  </a:lnTo>
                  <a:lnTo>
                    <a:pt x="66751" y="31877"/>
                  </a:lnTo>
                  <a:lnTo>
                    <a:pt x="66725" y="33223"/>
                  </a:lnTo>
                  <a:lnTo>
                    <a:pt x="66852" y="36449"/>
                  </a:lnTo>
                  <a:lnTo>
                    <a:pt x="68961" y="39395"/>
                  </a:lnTo>
                  <a:lnTo>
                    <a:pt x="72936" y="40678"/>
                  </a:lnTo>
                  <a:lnTo>
                    <a:pt x="73647" y="40805"/>
                  </a:lnTo>
                  <a:lnTo>
                    <a:pt x="74980" y="40830"/>
                  </a:lnTo>
                  <a:lnTo>
                    <a:pt x="78219" y="40703"/>
                  </a:lnTo>
                  <a:lnTo>
                    <a:pt x="81165" y="38595"/>
                  </a:lnTo>
                  <a:lnTo>
                    <a:pt x="82473" y="34518"/>
                  </a:lnTo>
                  <a:lnTo>
                    <a:pt x="82600" y="33705"/>
                  </a:lnTo>
                  <a:lnTo>
                    <a:pt x="82600" y="32893"/>
                  </a:lnTo>
                  <a:lnTo>
                    <a:pt x="82600" y="29540"/>
                  </a:lnTo>
                  <a:close/>
                </a:path>
              </a:pathLst>
            </a:custGeom>
            <a:solidFill>
              <a:srgbClr val="8F3B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1" name="object 865">
              <a:extLst>
                <a:ext uri="{FF2B5EF4-FFF2-40B4-BE49-F238E27FC236}">
                  <a16:creationId xmlns:a16="http://schemas.microsoft.com/office/drawing/2014/main" id="{8FBC2A7B-0678-7C2E-A028-32CC6D76F3FC}"/>
                </a:ext>
              </a:extLst>
            </p:cNvPr>
            <p:cNvSpPr/>
            <p:nvPr/>
          </p:nvSpPr>
          <p:spPr>
            <a:xfrm>
              <a:off x="6419634" y="243900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1206" y="1485"/>
                  </a:lnTo>
                  <a:lnTo>
                    <a:pt x="2717" y="2882"/>
                  </a:lnTo>
                  <a:lnTo>
                    <a:pt x="1790" y="1968"/>
                  </a:lnTo>
                  <a:lnTo>
                    <a:pt x="876" y="1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D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2" name="object 866">
              <a:extLst>
                <a:ext uri="{FF2B5EF4-FFF2-40B4-BE49-F238E27FC236}">
                  <a16:creationId xmlns:a16="http://schemas.microsoft.com/office/drawing/2014/main" id="{1255B45D-D82F-2C65-B556-29B257420930}"/>
                </a:ext>
              </a:extLst>
            </p:cNvPr>
            <p:cNvSpPr/>
            <p:nvPr/>
          </p:nvSpPr>
          <p:spPr>
            <a:xfrm>
              <a:off x="6419634" y="2392171"/>
              <a:ext cx="99060" cy="83185"/>
            </a:xfrm>
            <a:custGeom>
              <a:avLst/>
              <a:gdLst/>
              <a:ahLst/>
              <a:cxnLst/>
              <a:rect l="l" t="t" r="r" b="b"/>
              <a:pathLst>
                <a:path w="99059" h="83185">
                  <a:moveTo>
                    <a:pt x="41211" y="0"/>
                  </a:moveTo>
                  <a:lnTo>
                    <a:pt x="12484" y="26301"/>
                  </a:lnTo>
                  <a:lnTo>
                    <a:pt x="0" y="46850"/>
                  </a:lnTo>
                  <a:lnTo>
                    <a:pt x="2705" y="49720"/>
                  </a:lnTo>
                  <a:lnTo>
                    <a:pt x="8267" y="40220"/>
                  </a:lnTo>
                  <a:lnTo>
                    <a:pt x="11201" y="35712"/>
                  </a:lnTo>
                  <a:lnTo>
                    <a:pt x="16040" y="29184"/>
                  </a:lnTo>
                  <a:lnTo>
                    <a:pt x="22961" y="20726"/>
                  </a:lnTo>
                  <a:lnTo>
                    <a:pt x="39420" y="2133"/>
                  </a:lnTo>
                  <a:lnTo>
                    <a:pt x="41211" y="0"/>
                  </a:lnTo>
                  <a:close/>
                </a:path>
                <a:path w="99059" h="83185">
                  <a:moveTo>
                    <a:pt x="98564" y="44665"/>
                  </a:moveTo>
                  <a:lnTo>
                    <a:pt x="98386" y="40170"/>
                  </a:lnTo>
                  <a:lnTo>
                    <a:pt x="97447" y="30353"/>
                  </a:lnTo>
                  <a:lnTo>
                    <a:pt x="96126" y="22402"/>
                  </a:lnTo>
                  <a:lnTo>
                    <a:pt x="95478" y="19786"/>
                  </a:lnTo>
                  <a:lnTo>
                    <a:pt x="94780" y="35788"/>
                  </a:lnTo>
                  <a:lnTo>
                    <a:pt x="94348" y="49022"/>
                  </a:lnTo>
                  <a:lnTo>
                    <a:pt x="93611" y="59537"/>
                  </a:lnTo>
                  <a:lnTo>
                    <a:pt x="93052" y="64719"/>
                  </a:lnTo>
                  <a:lnTo>
                    <a:pt x="91300" y="76377"/>
                  </a:lnTo>
                  <a:lnTo>
                    <a:pt x="89992" y="82727"/>
                  </a:lnTo>
                  <a:lnTo>
                    <a:pt x="93903" y="82423"/>
                  </a:lnTo>
                  <a:lnTo>
                    <a:pt x="98564" y="49174"/>
                  </a:lnTo>
                  <a:lnTo>
                    <a:pt x="98564" y="44665"/>
                  </a:lnTo>
                  <a:close/>
                </a:path>
              </a:pathLst>
            </a:custGeom>
            <a:solidFill>
              <a:srgbClr val="D15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3" name="object 867">
              <a:extLst>
                <a:ext uri="{FF2B5EF4-FFF2-40B4-BE49-F238E27FC236}">
                  <a16:creationId xmlns:a16="http://schemas.microsoft.com/office/drawing/2014/main" id="{82C168DE-FC3D-3906-6271-6D70E383AB16}"/>
                </a:ext>
              </a:extLst>
            </p:cNvPr>
            <p:cNvSpPr/>
            <p:nvPr/>
          </p:nvSpPr>
          <p:spPr>
            <a:xfrm>
              <a:off x="6308102" y="2892904"/>
              <a:ext cx="182245" cy="155575"/>
            </a:xfrm>
            <a:custGeom>
              <a:avLst/>
              <a:gdLst/>
              <a:ahLst/>
              <a:cxnLst/>
              <a:rect l="l" t="t" r="r" b="b"/>
              <a:pathLst>
                <a:path w="182245" h="155575">
                  <a:moveTo>
                    <a:pt x="148577" y="0"/>
                  </a:moveTo>
                  <a:lnTo>
                    <a:pt x="141224" y="825"/>
                  </a:lnTo>
                  <a:lnTo>
                    <a:pt x="134162" y="3289"/>
                  </a:lnTo>
                  <a:lnTo>
                    <a:pt x="118922" y="5956"/>
                  </a:lnTo>
                  <a:lnTo>
                    <a:pt x="110718" y="5892"/>
                  </a:lnTo>
                  <a:lnTo>
                    <a:pt x="97891" y="3428"/>
                  </a:lnTo>
                  <a:lnTo>
                    <a:pt x="92646" y="1981"/>
                  </a:lnTo>
                  <a:lnTo>
                    <a:pt x="80365" y="7543"/>
                  </a:lnTo>
                  <a:lnTo>
                    <a:pt x="79260" y="17094"/>
                  </a:lnTo>
                  <a:lnTo>
                    <a:pt x="80479" y="25273"/>
                  </a:lnTo>
                  <a:lnTo>
                    <a:pt x="68516" y="30022"/>
                  </a:lnTo>
                  <a:lnTo>
                    <a:pt x="63461" y="34848"/>
                  </a:lnTo>
                  <a:lnTo>
                    <a:pt x="61607" y="32702"/>
                  </a:lnTo>
                  <a:lnTo>
                    <a:pt x="59537" y="31584"/>
                  </a:lnTo>
                  <a:lnTo>
                    <a:pt x="46189" y="41909"/>
                  </a:lnTo>
                  <a:lnTo>
                    <a:pt x="45177" y="35480"/>
                  </a:lnTo>
                  <a:lnTo>
                    <a:pt x="43446" y="14376"/>
                  </a:lnTo>
                  <a:lnTo>
                    <a:pt x="43040" y="13347"/>
                  </a:lnTo>
                  <a:lnTo>
                    <a:pt x="41490" y="12001"/>
                  </a:lnTo>
                  <a:lnTo>
                    <a:pt x="40144" y="12039"/>
                  </a:lnTo>
                  <a:lnTo>
                    <a:pt x="28028" y="36169"/>
                  </a:lnTo>
                  <a:lnTo>
                    <a:pt x="28587" y="42710"/>
                  </a:lnTo>
                  <a:lnTo>
                    <a:pt x="30695" y="50990"/>
                  </a:lnTo>
                  <a:lnTo>
                    <a:pt x="22682" y="50418"/>
                  </a:lnTo>
                  <a:lnTo>
                    <a:pt x="15913" y="46901"/>
                  </a:lnTo>
                  <a:lnTo>
                    <a:pt x="13169" y="44348"/>
                  </a:lnTo>
                  <a:lnTo>
                    <a:pt x="6388" y="41706"/>
                  </a:lnTo>
                  <a:lnTo>
                    <a:pt x="1854" y="42087"/>
                  </a:lnTo>
                  <a:lnTo>
                    <a:pt x="0" y="45224"/>
                  </a:lnTo>
                  <a:lnTo>
                    <a:pt x="419" y="52717"/>
                  </a:lnTo>
                  <a:lnTo>
                    <a:pt x="5943" y="58915"/>
                  </a:lnTo>
                  <a:lnTo>
                    <a:pt x="15773" y="66814"/>
                  </a:lnTo>
                  <a:lnTo>
                    <a:pt x="17970" y="68033"/>
                  </a:lnTo>
                  <a:lnTo>
                    <a:pt x="13906" y="69291"/>
                  </a:lnTo>
                  <a:lnTo>
                    <a:pt x="9829" y="70992"/>
                  </a:lnTo>
                  <a:lnTo>
                    <a:pt x="5092" y="76339"/>
                  </a:lnTo>
                  <a:lnTo>
                    <a:pt x="3949" y="79755"/>
                  </a:lnTo>
                  <a:lnTo>
                    <a:pt x="6997" y="83794"/>
                  </a:lnTo>
                  <a:lnTo>
                    <a:pt x="15570" y="84772"/>
                  </a:lnTo>
                  <a:lnTo>
                    <a:pt x="19621" y="84747"/>
                  </a:lnTo>
                  <a:lnTo>
                    <a:pt x="23660" y="84404"/>
                  </a:lnTo>
                  <a:lnTo>
                    <a:pt x="18834" y="87604"/>
                  </a:lnTo>
                  <a:lnTo>
                    <a:pt x="13296" y="92532"/>
                  </a:lnTo>
                  <a:lnTo>
                    <a:pt x="11518" y="96621"/>
                  </a:lnTo>
                  <a:lnTo>
                    <a:pt x="11544" y="99212"/>
                  </a:lnTo>
                  <a:lnTo>
                    <a:pt x="14681" y="102793"/>
                  </a:lnTo>
                  <a:lnTo>
                    <a:pt x="17551" y="102971"/>
                  </a:lnTo>
                  <a:lnTo>
                    <a:pt x="25869" y="102603"/>
                  </a:lnTo>
                  <a:lnTo>
                    <a:pt x="31610" y="101473"/>
                  </a:lnTo>
                  <a:lnTo>
                    <a:pt x="37096" y="99529"/>
                  </a:lnTo>
                  <a:lnTo>
                    <a:pt x="33528" y="103885"/>
                  </a:lnTo>
                  <a:lnTo>
                    <a:pt x="30581" y="108711"/>
                  </a:lnTo>
                  <a:lnTo>
                    <a:pt x="27419" y="116230"/>
                  </a:lnTo>
                  <a:lnTo>
                    <a:pt x="26606" y="118973"/>
                  </a:lnTo>
                  <a:lnTo>
                    <a:pt x="28867" y="123151"/>
                  </a:lnTo>
                  <a:lnTo>
                    <a:pt x="31267" y="124091"/>
                  </a:lnTo>
                  <a:lnTo>
                    <a:pt x="35725" y="123837"/>
                  </a:lnTo>
                  <a:lnTo>
                    <a:pt x="42633" y="120154"/>
                  </a:lnTo>
                  <a:lnTo>
                    <a:pt x="45364" y="118287"/>
                  </a:lnTo>
                  <a:lnTo>
                    <a:pt x="47904" y="116192"/>
                  </a:lnTo>
                  <a:lnTo>
                    <a:pt x="45669" y="121526"/>
                  </a:lnTo>
                  <a:lnTo>
                    <a:pt x="44081" y="127101"/>
                  </a:lnTo>
                  <a:lnTo>
                    <a:pt x="42875" y="134937"/>
                  </a:lnTo>
                  <a:lnTo>
                    <a:pt x="42710" y="137363"/>
                  </a:lnTo>
                  <a:lnTo>
                    <a:pt x="45910" y="141300"/>
                  </a:lnTo>
                  <a:lnTo>
                    <a:pt x="49517" y="140995"/>
                  </a:lnTo>
                  <a:lnTo>
                    <a:pt x="55460" y="137845"/>
                  </a:lnTo>
                  <a:lnTo>
                    <a:pt x="57886" y="134797"/>
                  </a:lnTo>
                  <a:lnTo>
                    <a:pt x="59944" y="131559"/>
                  </a:lnTo>
                  <a:lnTo>
                    <a:pt x="60769" y="136283"/>
                  </a:lnTo>
                  <a:lnTo>
                    <a:pt x="62407" y="143611"/>
                  </a:lnTo>
                  <a:lnTo>
                    <a:pt x="65417" y="151345"/>
                  </a:lnTo>
                  <a:lnTo>
                    <a:pt x="71907" y="155143"/>
                  </a:lnTo>
                  <a:lnTo>
                    <a:pt x="75539" y="154889"/>
                  </a:lnTo>
                  <a:lnTo>
                    <a:pt x="77939" y="151028"/>
                  </a:lnTo>
                  <a:lnTo>
                    <a:pt x="78651" y="143776"/>
                  </a:lnTo>
                  <a:lnTo>
                    <a:pt x="77635" y="140169"/>
                  </a:lnTo>
                  <a:lnTo>
                    <a:pt x="77558" y="131965"/>
                  </a:lnTo>
                  <a:lnTo>
                    <a:pt x="79768" y="127685"/>
                  </a:lnTo>
                  <a:lnTo>
                    <a:pt x="81292" y="123532"/>
                  </a:lnTo>
                  <a:lnTo>
                    <a:pt x="88633" y="128587"/>
                  </a:lnTo>
                  <a:lnTo>
                    <a:pt x="94576" y="131343"/>
                  </a:lnTo>
                  <a:lnTo>
                    <a:pt x="100825" y="133007"/>
                  </a:lnTo>
                  <a:lnTo>
                    <a:pt x="104711" y="134048"/>
                  </a:lnTo>
                  <a:lnTo>
                    <a:pt x="121894" y="127000"/>
                  </a:lnTo>
                  <a:lnTo>
                    <a:pt x="121170" y="125082"/>
                  </a:lnTo>
                  <a:lnTo>
                    <a:pt x="120332" y="124358"/>
                  </a:lnTo>
                  <a:lnTo>
                    <a:pt x="111391" y="120014"/>
                  </a:lnTo>
                  <a:lnTo>
                    <a:pt x="103454" y="117106"/>
                  </a:lnTo>
                  <a:lnTo>
                    <a:pt x="96291" y="112826"/>
                  </a:lnTo>
                  <a:lnTo>
                    <a:pt x="99809" y="112445"/>
                  </a:lnTo>
                  <a:lnTo>
                    <a:pt x="103162" y="110858"/>
                  </a:lnTo>
                  <a:lnTo>
                    <a:pt x="107200" y="107022"/>
                  </a:lnTo>
                  <a:lnTo>
                    <a:pt x="107200" y="104457"/>
                  </a:lnTo>
                  <a:lnTo>
                    <a:pt x="106299" y="101892"/>
                  </a:lnTo>
                  <a:lnTo>
                    <a:pt x="113207" y="97421"/>
                  </a:lnTo>
                  <a:lnTo>
                    <a:pt x="116547" y="94907"/>
                  </a:lnTo>
                  <a:lnTo>
                    <a:pt x="121488" y="90474"/>
                  </a:lnTo>
                  <a:lnTo>
                    <a:pt x="122618" y="91262"/>
                  </a:lnTo>
                  <a:lnTo>
                    <a:pt x="128828" y="93932"/>
                  </a:lnTo>
                  <a:lnTo>
                    <a:pt x="135307" y="94119"/>
                  </a:lnTo>
                  <a:lnTo>
                    <a:pt x="141140" y="91601"/>
                  </a:lnTo>
                  <a:lnTo>
                    <a:pt x="145415" y="86156"/>
                  </a:lnTo>
                  <a:lnTo>
                    <a:pt x="147167" y="82346"/>
                  </a:lnTo>
                  <a:lnTo>
                    <a:pt x="147916" y="78168"/>
                  </a:lnTo>
                  <a:lnTo>
                    <a:pt x="153149" y="66776"/>
                  </a:lnTo>
                  <a:lnTo>
                    <a:pt x="181190" y="34785"/>
                  </a:lnTo>
                  <a:lnTo>
                    <a:pt x="182126" y="20561"/>
                  </a:lnTo>
                  <a:lnTo>
                    <a:pt x="174947" y="9063"/>
                  </a:lnTo>
                  <a:lnTo>
                    <a:pt x="162736" y="1729"/>
                  </a:lnTo>
                  <a:lnTo>
                    <a:pt x="148577" y="0"/>
                  </a:lnTo>
                  <a:close/>
                </a:path>
              </a:pathLst>
            </a:custGeom>
            <a:solidFill>
              <a:srgbClr val="EB5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4" name="object 868">
              <a:extLst>
                <a:ext uri="{FF2B5EF4-FFF2-40B4-BE49-F238E27FC236}">
                  <a16:creationId xmlns:a16="http://schemas.microsoft.com/office/drawing/2014/main" id="{40213826-DC39-7A1F-3D2C-8DAF25AFDF6B}"/>
                </a:ext>
              </a:extLst>
            </p:cNvPr>
            <p:cNvSpPr/>
            <p:nvPr/>
          </p:nvSpPr>
          <p:spPr>
            <a:xfrm>
              <a:off x="6360046" y="2937115"/>
              <a:ext cx="45720" cy="62230"/>
            </a:xfrm>
            <a:custGeom>
              <a:avLst/>
              <a:gdLst/>
              <a:ahLst/>
              <a:cxnLst/>
              <a:rect l="l" t="t" r="r" b="b"/>
              <a:pathLst>
                <a:path w="45720" h="62230">
                  <a:moveTo>
                    <a:pt x="13309" y="6680"/>
                  </a:moveTo>
                  <a:lnTo>
                    <a:pt x="6604" y="0"/>
                  </a:lnTo>
                  <a:lnTo>
                    <a:pt x="5346" y="25"/>
                  </a:lnTo>
                  <a:lnTo>
                    <a:pt x="4089" y="406"/>
                  </a:lnTo>
                  <a:lnTo>
                    <a:pt x="1219" y="2425"/>
                  </a:lnTo>
                  <a:lnTo>
                    <a:pt x="241" y="4406"/>
                  </a:lnTo>
                  <a:lnTo>
                    <a:pt x="203" y="6680"/>
                  </a:lnTo>
                  <a:lnTo>
                    <a:pt x="215" y="7937"/>
                  </a:lnTo>
                  <a:lnTo>
                    <a:pt x="596" y="9207"/>
                  </a:lnTo>
                  <a:lnTo>
                    <a:pt x="2641" y="12128"/>
                  </a:lnTo>
                  <a:lnTo>
                    <a:pt x="4673" y="13106"/>
                  </a:lnTo>
                  <a:lnTo>
                    <a:pt x="6896" y="13119"/>
                  </a:lnTo>
                  <a:lnTo>
                    <a:pt x="8153" y="13093"/>
                  </a:lnTo>
                  <a:lnTo>
                    <a:pt x="9410" y="12700"/>
                  </a:lnTo>
                  <a:lnTo>
                    <a:pt x="12293" y="10680"/>
                  </a:lnTo>
                  <a:lnTo>
                    <a:pt x="13271" y="8712"/>
                  </a:lnTo>
                  <a:lnTo>
                    <a:pt x="13309" y="6680"/>
                  </a:lnTo>
                  <a:close/>
                </a:path>
                <a:path w="45720" h="62230">
                  <a:moveTo>
                    <a:pt x="19215" y="48209"/>
                  </a:moveTo>
                  <a:lnTo>
                    <a:pt x="19202" y="47383"/>
                  </a:lnTo>
                  <a:lnTo>
                    <a:pt x="18669" y="46736"/>
                  </a:lnTo>
                  <a:lnTo>
                    <a:pt x="11899" y="45554"/>
                  </a:lnTo>
                  <a:lnTo>
                    <a:pt x="7607" y="43167"/>
                  </a:lnTo>
                  <a:lnTo>
                    <a:pt x="3543" y="37084"/>
                  </a:lnTo>
                  <a:lnTo>
                    <a:pt x="3175" y="34251"/>
                  </a:lnTo>
                  <a:lnTo>
                    <a:pt x="3175" y="30988"/>
                  </a:lnTo>
                  <a:lnTo>
                    <a:pt x="3416" y="29819"/>
                  </a:lnTo>
                  <a:lnTo>
                    <a:pt x="3416" y="28968"/>
                  </a:lnTo>
                  <a:lnTo>
                    <a:pt x="2908" y="28321"/>
                  </a:lnTo>
                  <a:lnTo>
                    <a:pt x="1320" y="27952"/>
                  </a:lnTo>
                  <a:lnTo>
                    <a:pt x="457" y="28486"/>
                  </a:lnTo>
                  <a:lnTo>
                    <a:pt x="50" y="30276"/>
                  </a:lnTo>
                  <a:lnTo>
                    <a:pt x="0" y="31584"/>
                  </a:lnTo>
                  <a:lnTo>
                    <a:pt x="0" y="33147"/>
                  </a:lnTo>
                  <a:lnTo>
                    <a:pt x="18224" y="49885"/>
                  </a:lnTo>
                  <a:lnTo>
                    <a:pt x="19050" y="49301"/>
                  </a:lnTo>
                  <a:lnTo>
                    <a:pt x="19215" y="48209"/>
                  </a:lnTo>
                  <a:close/>
                </a:path>
                <a:path w="45720" h="62230">
                  <a:moveTo>
                    <a:pt x="45275" y="55270"/>
                  </a:moveTo>
                  <a:lnTo>
                    <a:pt x="39014" y="49009"/>
                  </a:lnTo>
                  <a:lnTo>
                    <a:pt x="38455" y="49009"/>
                  </a:lnTo>
                  <a:lnTo>
                    <a:pt x="32169" y="56908"/>
                  </a:lnTo>
                  <a:lnTo>
                    <a:pt x="32550" y="58191"/>
                  </a:lnTo>
                  <a:lnTo>
                    <a:pt x="34632" y="61163"/>
                  </a:lnTo>
                  <a:lnTo>
                    <a:pt x="36715" y="62153"/>
                  </a:lnTo>
                  <a:lnTo>
                    <a:pt x="40106" y="62103"/>
                  </a:lnTo>
                  <a:lnTo>
                    <a:pt x="41376" y="61722"/>
                  </a:lnTo>
                  <a:lnTo>
                    <a:pt x="44221" y="59728"/>
                  </a:lnTo>
                  <a:lnTo>
                    <a:pt x="45186" y="57835"/>
                  </a:lnTo>
                  <a:lnTo>
                    <a:pt x="45275" y="55867"/>
                  </a:lnTo>
                  <a:lnTo>
                    <a:pt x="45275" y="55270"/>
                  </a:lnTo>
                  <a:close/>
                </a:path>
              </a:pathLst>
            </a:custGeom>
            <a:solidFill>
              <a:srgbClr val="8F3B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5" name="object 869">
              <a:extLst>
                <a:ext uri="{FF2B5EF4-FFF2-40B4-BE49-F238E27FC236}">
                  <a16:creationId xmlns:a16="http://schemas.microsoft.com/office/drawing/2014/main" id="{FB68763D-A694-65C9-5022-7E73A28E44E2}"/>
                </a:ext>
              </a:extLst>
            </p:cNvPr>
            <p:cNvSpPr/>
            <p:nvPr/>
          </p:nvSpPr>
          <p:spPr>
            <a:xfrm>
              <a:off x="6388417" y="291701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2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4E86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6" name="object 870">
              <a:extLst>
                <a:ext uri="{FF2B5EF4-FFF2-40B4-BE49-F238E27FC236}">
                  <a16:creationId xmlns:a16="http://schemas.microsoft.com/office/drawing/2014/main" id="{95949CBD-ABBE-2548-96F7-BA93DE008964}"/>
                </a:ext>
              </a:extLst>
            </p:cNvPr>
            <p:cNvSpPr/>
            <p:nvPr/>
          </p:nvSpPr>
          <p:spPr>
            <a:xfrm>
              <a:off x="6388238" y="2904441"/>
              <a:ext cx="50800" cy="13970"/>
            </a:xfrm>
            <a:custGeom>
              <a:avLst/>
              <a:gdLst/>
              <a:ahLst/>
              <a:cxnLst/>
              <a:rect l="l" t="t" r="r" b="b"/>
              <a:pathLst>
                <a:path w="50800" h="13969">
                  <a:moveTo>
                    <a:pt x="48158" y="0"/>
                  </a:moveTo>
                  <a:lnTo>
                    <a:pt x="4432" y="7835"/>
                  </a:lnTo>
                  <a:lnTo>
                    <a:pt x="0" y="10515"/>
                  </a:lnTo>
                  <a:lnTo>
                    <a:pt x="342" y="13741"/>
                  </a:lnTo>
                  <a:lnTo>
                    <a:pt x="8737" y="10236"/>
                  </a:lnTo>
                  <a:lnTo>
                    <a:pt x="12890" y="8750"/>
                  </a:lnTo>
                  <a:lnTo>
                    <a:pt x="19342" y="6858"/>
                  </a:lnTo>
                  <a:lnTo>
                    <a:pt x="28117" y="4737"/>
                  </a:lnTo>
                  <a:lnTo>
                    <a:pt x="48196" y="711"/>
                  </a:lnTo>
                  <a:lnTo>
                    <a:pt x="50457" y="177"/>
                  </a:lnTo>
                  <a:lnTo>
                    <a:pt x="48158" y="0"/>
                  </a:lnTo>
                  <a:close/>
                </a:path>
              </a:pathLst>
            </a:custGeom>
            <a:solidFill>
              <a:srgbClr val="D15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7" name="object 871">
              <a:extLst>
                <a:ext uri="{FF2B5EF4-FFF2-40B4-BE49-F238E27FC236}">
                  <a16:creationId xmlns:a16="http://schemas.microsoft.com/office/drawing/2014/main" id="{9A08F831-D106-6A28-8C8D-6DFDC349F18B}"/>
                </a:ext>
              </a:extLst>
            </p:cNvPr>
            <p:cNvSpPr/>
            <p:nvPr/>
          </p:nvSpPr>
          <p:spPr>
            <a:xfrm>
              <a:off x="6430678" y="298425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45" y="0"/>
                  </a:lnTo>
                </a:path>
              </a:pathLst>
            </a:custGeom>
            <a:ln w="3175">
              <a:solidFill>
                <a:srgbClr val="4C85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8" name="object 872">
              <a:extLst>
                <a:ext uri="{FF2B5EF4-FFF2-40B4-BE49-F238E27FC236}">
                  <a16:creationId xmlns:a16="http://schemas.microsoft.com/office/drawing/2014/main" id="{87319958-AEA1-5D10-D209-3A62610455F6}"/>
                </a:ext>
              </a:extLst>
            </p:cNvPr>
            <p:cNvSpPr/>
            <p:nvPr/>
          </p:nvSpPr>
          <p:spPr>
            <a:xfrm>
              <a:off x="6429592" y="2944670"/>
              <a:ext cx="35560" cy="40640"/>
            </a:xfrm>
            <a:custGeom>
              <a:avLst/>
              <a:gdLst/>
              <a:ahLst/>
              <a:cxnLst/>
              <a:rect l="l" t="t" r="r" b="b"/>
              <a:pathLst>
                <a:path w="35560" h="40639">
                  <a:moveTo>
                    <a:pt x="34963" y="0"/>
                  </a:moveTo>
                  <a:lnTo>
                    <a:pt x="26530" y="10198"/>
                  </a:lnTo>
                  <a:lnTo>
                    <a:pt x="18249" y="20345"/>
                  </a:lnTo>
                  <a:lnTo>
                    <a:pt x="14681" y="24460"/>
                  </a:lnTo>
                  <a:lnTo>
                    <a:pt x="10972" y="28384"/>
                  </a:lnTo>
                  <a:lnTo>
                    <a:pt x="4013" y="35191"/>
                  </a:lnTo>
                  <a:lnTo>
                    <a:pt x="0" y="38709"/>
                  </a:lnTo>
                  <a:lnTo>
                    <a:pt x="2184" y="40170"/>
                  </a:lnTo>
                  <a:lnTo>
                    <a:pt x="2730" y="40462"/>
                  </a:lnTo>
                  <a:lnTo>
                    <a:pt x="3289" y="40220"/>
                  </a:lnTo>
                  <a:lnTo>
                    <a:pt x="10452" y="34188"/>
                  </a:lnTo>
                  <a:lnTo>
                    <a:pt x="34086" y="2057"/>
                  </a:lnTo>
                  <a:lnTo>
                    <a:pt x="34963" y="0"/>
                  </a:lnTo>
                  <a:close/>
                </a:path>
              </a:pathLst>
            </a:custGeom>
            <a:solidFill>
              <a:srgbClr val="D15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9" name="object 873">
              <a:extLst>
                <a:ext uri="{FF2B5EF4-FFF2-40B4-BE49-F238E27FC236}">
                  <a16:creationId xmlns:a16="http://schemas.microsoft.com/office/drawing/2014/main" id="{4DC74DFB-0773-7952-A518-DB9BCC511424}"/>
                </a:ext>
              </a:extLst>
            </p:cNvPr>
            <p:cNvPicPr/>
            <p:nvPr/>
          </p:nvPicPr>
          <p:blipFill>
            <a:blip r:embed="rId534" cstate="print"/>
            <a:stretch>
              <a:fillRect/>
            </a:stretch>
          </p:blipFill>
          <p:spPr>
            <a:xfrm>
              <a:off x="5944511" y="4433539"/>
              <a:ext cx="456480" cy="276730"/>
            </a:xfrm>
            <a:prstGeom prst="rect">
              <a:avLst/>
            </a:prstGeom>
          </p:spPr>
        </p:pic>
        <p:pic>
          <p:nvPicPr>
            <p:cNvPr id="880" name="object 874">
              <a:extLst>
                <a:ext uri="{FF2B5EF4-FFF2-40B4-BE49-F238E27FC236}">
                  <a16:creationId xmlns:a16="http://schemas.microsoft.com/office/drawing/2014/main" id="{F82B8620-7A41-6FC6-AA5F-9EC088C8AB46}"/>
                </a:ext>
              </a:extLst>
            </p:cNvPr>
            <p:cNvPicPr/>
            <p:nvPr/>
          </p:nvPicPr>
          <p:blipFill>
            <a:blip r:embed="rId535" cstate="print"/>
            <a:stretch>
              <a:fillRect/>
            </a:stretch>
          </p:blipFill>
          <p:spPr>
            <a:xfrm>
              <a:off x="5464307" y="4683801"/>
              <a:ext cx="741117" cy="3523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6105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052E6-E16C-A04B-8192-1DB31D569F0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662D9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Clean Up</a:t>
            </a:r>
          </a:p>
        </p:txBody>
      </p:sp>
      <p:pic>
        <p:nvPicPr>
          <p:cNvPr id="6" name="Picture 5" descr="A picture containing tool, brush&#10;&#10;Description automatically generated">
            <a:extLst>
              <a:ext uri="{FF2B5EF4-FFF2-40B4-BE49-F238E27FC236}">
                <a16:creationId xmlns:a16="http://schemas.microsoft.com/office/drawing/2014/main" id="{C51A5250-98BD-4C55-8989-2C946734F9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428" y="1172626"/>
            <a:ext cx="6739147" cy="451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93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FC8E9D24-9B54-42CB-A773-71B6FE3BE6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716" y="1509396"/>
            <a:ext cx="3612996" cy="2286000"/>
          </a:xfrm>
          <a:prstGeom prst="rect">
            <a:avLst/>
          </a:prstGeom>
        </p:spPr>
      </p:pic>
      <p:pic>
        <p:nvPicPr>
          <p:cNvPr id="4" name="Picture 3" descr="A logo with a yellow submarine&#10;&#10;Description automatically generated">
            <a:extLst>
              <a:ext uri="{FF2B5EF4-FFF2-40B4-BE49-F238E27FC236}">
                <a16:creationId xmlns:a16="http://schemas.microsoft.com/office/drawing/2014/main" id="{4B018BFE-2725-AE59-6F5E-AB9C13C66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1911" y="1259583"/>
            <a:ext cx="2774103" cy="27746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607C4-9373-D334-8F45-6CAB39B5DA2E}"/>
              </a:ext>
            </a:extLst>
          </p:cNvPr>
          <p:cNvSpPr txBox="1"/>
          <p:nvPr/>
        </p:nvSpPr>
        <p:spPr>
          <a:xfrm>
            <a:off x="758885" y="5348604"/>
            <a:ext cx="7626230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LEGO, the LEGO logo, DUPLO and the DUPLO logo are trademarks of the LEGO Group. ©2023 The LEGO Group. All rights reserved.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the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logo, and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SHOW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are trademarks of For Inspiration and Recognition of Science and Technology (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). LEGO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is a registered trademark of the LEGO Group.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LEGO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®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League and SUBMERGED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are jointly held trademarks of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and the LEGO Group. ©2023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FIRST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the LEGO Group.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109188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6D7E7ECCCD274CA4D87657FE5B4A0A" ma:contentTypeVersion="13" ma:contentTypeDescription="Create a new document." ma:contentTypeScope="" ma:versionID="988cd206c9a4722f6fc33e7db9caa08d">
  <xsd:schema xmlns:xsd="http://www.w3.org/2001/XMLSchema" xmlns:xs="http://www.w3.org/2001/XMLSchema" xmlns:p="http://schemas.microsoft.com/office/2006/metadata/properties" xmlns:ns2="7d39d9d4-a4a3-4cbb-8846-0795941a173f" xmlns:ns3="0bfdc619-4bd5-4a26-8e37-4be4446dc23a" xmlns:ns4="c7bc20cd-f3b5-4cb9-9099-b7d1e4c3c983" targetNamespace="http://schemas.microsoft.com/office/2006/metadata/properties" ma:root="true" ma:fieldsID="dee27c954446562decad3bfbb669f59b" ns2:_="" ns3:_="" ns4:_="">
    <xsd:import namespace="7d39d9d4-a4a3-4cbb-8846-0795941a173f"/>
    <xsd:import namespace="0bfdc619-4bd5-4a26-8e37-4be4446dc23a"/>
    <xsd:import namespace="c7bc20cd-f3b5-4cb9-9099-b7d1e4c3c9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39d9d4-a4a3-4cbb-8846-0795941a17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13cef49-2953-4246-9b7f-e3d70b1cf0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dc619-4bd5-4a26-8e37-4be4446dc23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948275e-acb8-4f67-9f4b-0f18b628c537}" ma:internalName="TaxCatchAll" ma:showField="CatchAllData" ma:web="c7bc20cd-f3b5-4cb9-9099-b7d1e4c3c9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c20cd-f3b5-4cb9-9099-b7d1e4c3c98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fdc619-4bd5-4a26-8e37-4be4446dc23a" xsi:nil="true"/>
    <SharedWithUsers xmlns="c7bc20cd-f3b5-4cb9-9099-b7d1e4c3c983">
      <UserInfo>
        <DisplayName/>
        <AccountId xsi:nil="true"/>
        <AccountType/>
      </UserInfo>
    </SharedWithUsers>
    <lcf76f155ced4ddcb4097134ff3c332f xmlns="7d39d9d4-a4a3-4cbb-8846-0795941a173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151A670-0DF8-40A2-9C30-9AF459D7E2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5B1FFC-BD7E-4518-AE03-DE5FEA7AD609}"/>
</file>

<file path=customXml/itemProps3.xml><?xml version="1.0" encoding="utf-8"?>
<ds:datastoreItem xmlns:ds="http://schemas.openxmlformats.org/officeDocument/2006/customXml" ds:itemID="{B8C3B65E-86F5-4F12-882B-E72674BBA31A}">
  <ds:schemaRefs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0bfdc619-4bd5-4a26-8e37-4be4446dc23a"/>
    <ds:schemaRef ds:uri="http://schemas.microsoft.com/office/2006/metadata/properties"/>
    <ds:schemaRef ds:uri="http://schemas.microsoft.com/office/infopath/2007/PartnerControls"/>
    <ds:schemaRef ds:uri="65f3190a-2497-4c6e-9c08-e63c17ba8fcf"/>
    <ds:schemaRef ds:uri="98a1be8e-ceb0-4d64-90f3-74f22257285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8008</TotalTime>
  <Words>952</Words>
  <Application>Microsoft Office PowerPoint</Application>
  <PresentationFormat>On-screen Show (4:3)</PresentationFormat>
  <Paragraphs>115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Arial Rounded MT Bold</vt:lpstr>
      <vt:lpstr>Calibri</vt:lpstr>
      <vt:lpstr>Helvetica Neue</vt:lpstr>
      <vt:lpstr>Roboto</vt:lpstr>
      <vt:lpstr>Tobi Pro ExtraBold</vt:lpstr>
      <vt:lpstr>Office Theme</vt:lpstr>
      <vt:lpstr>1_Office Theme</vt:lpstr>
      <vt:lpstr>PowerPoint Presentation</vt:lpstr>
      <vt:lpstr>Big Question</vt:lpstr>
      <vt:lpstr>Six Bricks Warm-Up</vt:lpstr>
      <vt:lpstr>Explore Task</vt:lpstr>
      <vt:lpstr>Create Task</vt:lpstr>
      <vt:lpstr>PowerPoint Presentation</vt:lpstr>
      <vt:lpstr>Share Task</vt:lpstr>
      <vt:lpstr>Clean 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Charlie Gibson</cp:lastModifiedBy>
  <cp:revision>47</cp:revision>
  <dcterms:created xsi:type="dcterms:W3CDTF">2020-04-21T20:33:01Z</dcterms:created>
  <dcterms:modified xsi:type="dcterms:W3CDTF">2024-06-11T14:32:57Z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0x010100316D7E7ECCCD274CA4D87657FE5B4A0A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lpwstr/>
  </property>
  <property fmtid="{D5CDD505-2E9C-101B-9397-08002B2CF9AE}" pid="9" name="MediaServiceImageTags">
    <vt:lpwstr/>
  </property>
</Properties>
</file>