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7" r:id="rId5"/>
  </p:sldMasterIdLst>
  <p:notesMasterIdLst>
    <p:notesMasterId r:id="rId15"/>
  </p:notesMasterIdLst>
  <p:sldIdLst>
    <p:sldId id="259" r:id="rId6"/>
    <p:sldId id="260" r:id="rId7"/>
    <p:sldId id="310" r:id="rId8"/>
    <p:sldId id="305" r:id="rId9"/>
    <p:sldId id="311" r:id="rId10"/>
    <p:sldId id="308" r:id="rId11"/>
    <p:sldId id="307" r:id="rId12"/>
    <p:sldId id="295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23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1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Marian Murphy" initials="MM" lastIdx="1" clrIdx="3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749"/>
    <a:srgbClr val="EFE5F7"/>
    <a:srgbClr val="662D91"/>
    <a:srgbClr val="E4D2F2"/>
    <a:srgbClr val="7030A0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3B027-F028-4F94-8AB2-130413D59C86}" v="2" dt="2024-06-11T13:47:41.273"/>
    <p1510:client id="{F2DB5B03-18F9-470B-80AA-942341A65634}" v="1" dt="2024-06-11T14:33:05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69CE1594-5714-6935-11FE-7BF6C3BC8D3A}"/>
    <pc:docChg chg="modSld">
      <pc:chgData name="Anna Sterner" userId="S::asterner@firstinspires.org::e34ade42-3f4d-4ffb-96dc-1c6e40b6902f" providerId="AD" clId="Web-{69CE1594-5714-6935-11FE-7BF6C3BC8D3A}" dt="2024-05-20T18:36:40.618" v="2"/>
      <pc:docMkLst>
        <pc:docMk/>
      </pc:docMkLst>
      <pc:sldChg chg="modNotes">
        <pc:chgData name="Anna Sterner" userId="S::asterner@firstinspires.org::e34ade42-3f4d-4ffb-96dc-1c6e40b6902f" providerId="AD" clId="Web-{69CE1594-5714-6935-11FE-7BF6C3BC8D3A}" dt="2024-05-20T18:36:40.618" v="2"/>
        <pc:sldMkLst>
          <pc:docMk/>
          <pc:sldMk cId="1717468709" sldId="260"/>
        </pc:sldMkLst>
      </pc:sldChg>
    </pc:docChg>
  </pc:docChgLst>
  <pc:docChgLst>
    <pc:chgData name="Anna Sterner" userId="e34ade42-3f4d-4ffb-96dc-1c6e40b6902f" providerId="ADAL" clId="{81FBB2FA-69C0-4D83-955E-D01891CC1B73}"/>
    <pc:docChg chg="custSel modSld">
      <pc:chgData name="Anna Sterner" userId="e34ade42-3f4d-4ffb-96dc-1c6e40b6902f" providerId="ADAL" clId="{81FBB2FA-69C0-4D83-955E-D01891CC1B73}" dt="2024-05-17T16:18:38.219" v="441" actId="1076"/>
      <pc:docMkLst>
        <pc:docMk/>
      </pc:docMkLst>
      <pc:sldChg chg="modSp mod modNotesTx">
        <pc:chgData name="Anna Sterner" userId="e34ade42-3f4d-4ffb-96dc-1c6e40b6902f" providerId="ADAL" clId="{81FBB2FA-69C0-4D83-955E-D01891CC1B73}" dt="2024-05-17T16:07:20.697" v="23"/>
        <pc:sldMkLst>
          <pc:docMk/>
          <pc:sldMk cId="3743200560" sldId="259"/>
        </pc:sldMkLst>
        <pc:spChg chg="mod">
          <ac:chgData name="Anna Sterner" userId="e34ade42-3f4d-4ffb-96dc-1c6e40b6902f" providerId="ADAL" clId="{81FBB2FA-69C0-4D83-955E-D01891CC1B73}" dt="2024-05-17T16:06:48.048" v="9" actId="20577"/>
          <ac:spMkLst>
            <pc:docMk/>
            <pc:sldMk cId="3743200560" sldId="259"/>
            <ac:spMk id="5" creationId="{F3B760C1-7E25-45A7-B891-53C58D074EA2}"/>
          </ac:spMkLst>
        </pc:spChg>
        <pc:spChg chg="mod">
          <ac:chgData name="Anna Sterner" userId="e34ade42-3f4d-4ffb-96dc-1c6e40b6902f" providerId="ADAL" clId="{81FBB2FA-69C0-4D83-955E-D01891CC1B73}" dt="2024-05-17T16:06:33.442" v="1" actId="20577"/>
          <ac:spMkLst>
            <pc:docMk/>
            <pc:sldMk cId="3743200560" sldId="259"/>
            <ac:spMk id="6" creationId="{B6ADE897-E12C-4A20-B842-CD64CC495BD3}"/>
          </ac:spMkLst>
        </pc:spChg>
      </pc:sldChg>
      <pc:sldChg chg="addSp delSp modSp mod modNotesTx">
        <pc:chgData name="Anna Sterner" userId="e34ade42-3f4d-4ffb-96dc-1c6e40b6902f" providerId="ADAL" clId="{81FBB2FA-69C0-4D83-955E-D01891CC1B73}" dt="2024-05-17T16:09:06.873" v="67" actId="1076"/>
        <pc:sldMkLst>
          <pc:docMk/>
          <pc:sldMk cId="1717468709" sldId="260"/>
        </pc:sldMkLst>
        <pc:spChg chg="mod">
          <ac:chgData name="Anna Sterner" userId="e34ade42-3f4d-4ffb-96dc-1c6e40b6902f" providerId="ADAL" clId="{81FBB2FA-69C0-4D83-955E-D01891CC1B73}" dt="2024-05-17T16:08:01.113" v="65" actId="1076"/>
          <ac:spMkLst>
            <pc:docMk/>
            <pc:sldMk cId="1717468709" sldId="260"/>
            <ac:spMk id="3" creationId="{580D22A7-7A87-45E8-867D-9C74C5B4AFE1}"/>
          </ac:spMkLst>
        </pc:spChg>
        <pc:picChg chg="del">
          <ac:chgData name="Anna Sterner" userId="e34ade42-3f4d-4ffb-96dc-1c6e40b6902f" providerId="ADAL" clId="{81FBB2FA-69C0-4D83-955E-D01891CC1B73}" dt="2024-05-17T16:07:54.992" v="63" actId="478"/>
          <ac:picMkLst>
            <pc:docMk/>
            <pc:sldMk cId="1717468709" sldId="260"/>
            <ac:picMk id="8" creationId="{854BE5CE-18A2-0D15-49C0-EEB3504701A8}"/>
          </ac:picMkLst>
        </pc:picChg>
        <pc:picChg chg="add mod">
          <ac:chgData name="Anna Sterner" userId="e34ade42-3f4d-4ffb-96dc-1c6e40b6902f" providerId="ADAL" clId="{81FBB2FA-69C0-4D83-955E-D01891CC1B73}" dt="2024-05-17T16:09:06.873" v="67" actId="1076"/>
          <ac:picMkLst>
            <pc:docMk/>
            <pc:sldMk cId="1717468709" sldId="260"/>
            <ac:picMk id="1026" creationId="{5A7DBD54-3131-C6DD-A784-3C21D15DF8F5}"/>
          </ac:picMkLst>
        </pc:picChg>
      </pc:sldChg>
      <pc:sldChg chg="addSp delSp modSp mod modNotesTx">
        <pc:chgData name="Anna Sterner" userId="e34ade42-3f4d-4ffb-96dc-1c6e40b6902f" providerId="ADAL" clId="{81FBB2FA-69C0-4D83-955E-D01891CC1B73}" dt="2024-05-17T16:12:50.901" v="206" actId="20577"/>
        <pc:sldMkLst>
          <pc:docMk/>
          <pc:sldMk cId="2347463679" sldId="305"/>
        </pc:sldMkLst>
        <pc:spChg chg="mod">
          <ac:chgData name="Anna Sterner" userId="e34ade42-3f4d-4ffb-96dc-1c6e40b6902f" providerId="ADAL" clId="{81FBB2FA-69C0-4D83-955E-D01891CC1B73}" dt="2024-05-17T16:12:50.901" v="206" actId="20577"/>
          <ac:spMkLst>
            <pc:docMk/>
            <pc:sldMk cId="2347463679" sldId="305"/>
            <ac:spMk id="5" creationId="{03D193D5-911C-4DF9-BB10-28A5ACD7C69A}"/>
          </ac:spMkLst>
        </pc:spChg>
        <pc:picChg chg="del">
          <ac:chgData name="Anna Sterner" userId="e34ade42-3f4d-4ffb-96dc-1c6e40b6902f" providerId="ADAL" clId="{81FBB2FA-69C0-4D83-955E-D01891CC1B73}" dt="2024-05-17T16:12:11.877" v="132" actId="478"/>
          <ac:picMkLst>
            <pc:docMk/>
            <pc:sldMk cId="2347463679" sldId="305"/>
            <ac:picMk id="3" creationId="{7F274CDE-A29F-5981-12A8-CDE129EEE082}"/>
          </ac:picMkLst>
        </pc:picChg>
        <pc:picChg chg="add mod">
          <ac:chgData name="Anna Sterner" userId="e34ade42-3f4d-4ffb-96dc-1c6e40b6902f" providerId="ADAL" clId="{81FBB2FA-69C0-4D83-955E-D01891CC1B73}" dt="2024-05-17T16:12:12.073" v="133"/>
          <ac:picMkLst>
            <pc:docMk/>
            <pc:sldMk cId="2347463679" sldId="305"/>
            <ac:picMk id="6" creationId="{53B524D2-03A0-B095-6669-D92A18663B56}"/>
          </ac:picMkLst>
        </pc:picChg>
      </pc:sldChg>
      <pc:sldChg chg="addSp delSp modSp mod modNotesTx">
        <pc:chgData name="Anna Sterner" userId="e34ade42-3f4d-4ffb-96dc-1c6e40b6902f" providerId="ADAL" clId="{81FBB2FA-69C0-4D83-955E-D01891CC1B73}" dt="2024-05-17T16:18:38.219" v="441" actId="1076"/>
        <pc:sldMkLst>
          <pc:docMk/>
          <pc:sldMk cId="2076105390" sldId="307"/>
        </pc:sldMkLst>
        <pc:spChg chg="mod">
          <ac:chgData name="Anna Sterner" userId="e34ade42-3f4d-4ffb-96dc-1c6e40b6902f" providerId="ADAL" clId="{81FBB2FA-69C0-4D83-955E-D01891CC1B73}" dt="2024-05-17T16:18:17.973" v="436" actId="20577"/>
          <ac:spMkLst>
            <pc:docMk/>
            <pc:sldMk cId="2076105390" sldId="307"/>
            <ac:spMk id="6" creationId="{15EF972D-844E-53EB-78D0-B4AE81BD9390}"/>
          </ac:spMkLst>
        </pc:spChg>
        <pc:picChg chg="add mod">
          <ac:chgData name="Anna Sterner" userId="e34ade42-3f4d-4ffb-96dc-1c6e40b6902f" providerId="ADAL" clId="{81FBB2FA-69C0-4D83-955E-D01891CC1B73}" dt="2024-05-17T16:18:38.219" v="441" actId="1076"/>
          <ac:picMkLst>
            <pc:docMk/>
            <pc:sldMk cId="2076105390" sldId="307"/>
            <ac:picMk id="3" creationId="{328C98FC-9D6B-28D8-9591-94EC134478F9}"/>
          </ac:picMkLst>
        </pc:picChg>
        <pc:picChg chg="del">
          <ac:chgData name="Anna Sterner" userId="e34ade42-3f4d-4ffb-96dc-1c6e40b6902f" providerId="ADAL" clId="{81FBB2FA-69C0-4D83-955E-D01891CC1B73}" dt="2024-05-17T16:18:21.518" v="437" actId="478"/>
          <ac:picMkLst>
            <pc:docMk/>
            <pc:sldMk cId="2076105390" sldId="307"/>
            <ac:picMk id="8" creationId="{EDA0DF19-C97E-327A-BA9F-1986B5B01E9C}"/>
          </ac:picMkLst>
        </pc:picChg>
      </pc:sldChg>
      <pc:sldChg chg="modSp mod modNotesTx">
        <pc:chgData name="Anna Sterner" userId="e34ade42-3f4d-4ffb-96dc-1c6e40b6902f" providerId="ADAL" clId="{81FBB2FA-69C0-4D83-955E-D01891CC1B73}" dt="2024-05-17T16:17:39.821" v="400" actId="20577"/>
        <pc:sldMkLst>
          <pc:docMk/>
          <pc:sldMk cId="3041520386" sldId="308"/>
        </pc:sldMkLst>
        <pc:spChg chg="mod">
          <ac:chgData name="Anna Sterner" userId="e34ade42-3f4d-4ffb-96dc-1c6e40b6902f" providerId="ADAL" clId="{81FBB2FA-69C0-4D83-955E-D01891CC1B73}" dt="2024-05-17T16:17:05.014" v="383"/>
          <ac:spMkLst>
            <pc:docMk/>
            <pc:sldMk cId="3041520386" sldId="308"/>
            <ac:spMk id="15" creationId="{86F4F208-653D-1D60-CDEC-68F198AEAC90}"/>
          </ac:spMkLst>
        </pc:spChg>
        <pc:picChg chg="mod">
          <ac:chgData name="Anna Sterner" userId="e34ade42-3f4d-4ffb-96dc-1c6e40b6902f" providerId="ADAL" clId="{81FBB2FA-69C0-4D83-955E-D01891CC1B73}" dt="2024-05-17T16:16:42.038" v="378" actId="14826"/>
          <ac:picMkLst>
            <pc:docMk/>
            <pc:sldMk cId="3041520386" sldId="308"/>
            <ac:picMk id="12" creationId="{A56653A2-5531-FC9C-DB0F-D89C149D7808}"/>
          </ac:picMkLst>
        </pc:picChg>
      </pc:sldChg>
      <pc:sldChg chg="addSp delSp modSp mod modNotesTx">
        <pc:chgData name="Anna Sterner" userId="e34ade42-3f4d-4ffb-96dc-1c6e40b6902f" providerId="ADAL" clId="{81FBB2FA-69C0-4D83-955E-D01891CC1B73}" dt="2024-05-17T16:11:42.058" v="129" actId="113"/>
        <pc:sldMkLst>
          <pc:docMk/>
          <pc:sldMk cId="951211944" sldId="310"/>
        </pc:sldMkLst>
        <pc:spChg chg="mod">
          <ac:chgData name="Anna Sterner" userId="e34ade42-3f4d-4ffb-96dc-1c6e40b6902f" providerId="ADAL" clId="{81FBB2FA-69C0-4D83-955E-D01891CC1B73}" dt="2024-05-17T16:10:20.588" v="85" actId="20577"/>
          <ac:spMkLst>
            <pc:docMk/>
            <pc:sldMk cId="951211944" sldId="310"/>
            <ac:spMk id="7" creationId="{2E677763-34E6-F32F-B95B-D39F5B19AB66}"/>
          </ac:spMkLst>
        </pc:spChg>
        <pc:grpChg chg="del">
          <ac:chgData name="Anna Sterner" userId="e34ade42-3f4d-4ffb-96dc-1c6e40b6902f" providerId="ADAL" clId="{81FBB2FA-69C0-4D83-955E-D01891CC1B73}" dt="2024-05-17T16:10:44.877" v="102" actId="478"/>
          <ac:grpSpMkLst>
            <pc:docMk/>
            <pc:sldMk cId="951211944" sldId="310"/>
            <ac:grpSpMk id="3" creationId="{4A309475-B1B5-7E7A-9D62-1E7A15335EBE}"/>
          </ac:grpSpMkLst>
        </pc:grpChg>
        <pc:picChg chg="add mod">
          <ac:chgData name="Anna Sterner" userId="e34ade42-3f4d-4ffb-96dc-1c6e40b6902f" providerId="ADAL" clId="{81FBB2FA-69C0-4D83-955E-D01891CC1B73}" dt="2024-05-17T16:10:52.703" v="106" actId="1076"/>
          <ac:picMkLst>
            <pc:docMk/>
            <pc:sldMk cId="951211944" sldId="310"/>
            <ac:picMk id="5" creationId="{9B3C733E-F617-C34C-D22E-1FE521C5BF3B}"/>
          </ac:picMkLst>
        </pc:picChg>
      </pc:sldChg>
      <pc:sldChg chg="addSp delSp modSp mod modNotesTx">
        <pc:chgData name="Anna Sterner" userId="e34ade42-3f4d-4ffb-96dc-1c6e40b6902f" providerId="ADAL" clId="{81FBB2FA-69C0-4D83-955E-D01891CC1B73}" dt="2024-05-17T16:16:54.540" v="381"/>
        <pc:sldMkLst>
          <pc:docMk/>
          <pc:sldMk cId="2150117555" sldId="311"/>
        </pc:sldMkLst>
        <pc:spChg chg="mod">
          <ac:chgData name="Anna Sterner" userId="e34ade42-3f4d-4ffb-96dc-1c6e40b6902f" providerId="ADAL" clId="{81FBB2FA-69C0-4D83-955E-D01891CC1B73}" dt="2024-05-17T16:14:43.335" v="314" actId="20577"/>
          <ac:spMkLst>
            <pc:docMk/>
            <pc:sldMk cId="2150117555" sldId="311"/>
            <ac:spMk id="5" creationId="{03D193D5-911C-4DF9-BB10-28A5ACD7C69A}"/>
          </ac:spMkLst>
        </pc:spChg>
        <pc:grpChg chg="del">
          <ac:chgData name="Anna Sterner" userId="e34ade42-3f4d-4ffb-96dc-1c6e40b6902f" providerId="ADAL" clId="{81FBB2FA-69C0-4D83-955E-D01891CC1B73}" dt="2024-05-17T16:13:34.160" v="264" actId="478"/>
          <ac:grpSpMkLst>
            <pc:docMk/>
            <pc:sldMk cId="2150117555" sldId="311"/>
            <ac:grpSpMk id="3" creationId="{23B50A3D-7329-7829-E7F8-52EDB3F05B92}"/>
          </ac:grpSpMkLst>
        </pc:grpChg>
        <pc:picChg chg="add del mod">
          <ac:chgData name="Anna Sterner" userId="e34ade42-3f4d-4ffb-96dc-1c6e40b6902f" providerId="ADAL" clId="{81FBB2FA-69C0-4D83-955E-D01891CC1B73}" dt="2024-05-17T16:15:51.255" v="370" actId="478"/>
          <ac:picMkLst>
            <pc:docMk/>
            <pc:sldMk cId="2150117555" sldId="311"/>
            <ac:picMk id="6" creationId="{DF2097FF-4DC3-9DF7-35D9-A623A9A861D4}"/>
          </ac:picMkLst>
        </pc:picChg>
        <pc:picChg chg="add mod">
          <ac:chgData name="Anna Sterner" userId="e34ade42-3f4d-4ffb-96dc-1c6e40b6902f" providerId="ADAL" clId="{81FBB2FA-69C0-4D83-955E-D01891CC1B73}" dt="2024-05-17T16:15:57.565" v="373" actId="1076"/>
          <ac:picMkLst>
            <pc:docMk/>
            <pc:sldMk cId="2150117555" sldId="311"/>
            <ac:picMk id="14" creationId="{7CC19B6B-6F2D-6C88-72E4-854F43D8A3E3}"/>
          </ac:picMkLst>
        </pc:picChg>
        <pc:picChg chg="add mod">
          <ac:chgData name="Anna Sterner" userId="e34ade42-3f4d-4ffb-96dc-1c6e40b6902f" providerId="ADAL" clId="{81FBB2FA-69C0-4D83-955E-D01891CC1B73}" dt="2024-05-17T16:16:01.411" v="375" actId="1076"/>
          <ac:picMkLst>
            <pc:docMk/>
            <pc:sldMk cId="2150117555" sldId="311"/>
            <ac:picMk id="2050" creationId="{ED344AC1-2E8D-D726-D7C0-B794242CF053}"/>
          </ac:picMkLst>
        </pc:picChg>
      </pc:sldChg>
    </pc:docChg>
  </pc:docChgLst>
  <pc:docChgLst>
    <pc:chgData name="Anna Sterner" userId="S::asterner@firstinspires.org::e34ade42-3f4d-4ffb-96dc-1c6e40b6902f" providerId="AD" clId="Web-{41E3B027-F028-4F94-8AB2-130413D59C86}"/>
    <pc:docChg chg="modSld">
      <pc:chgData name="Anna Sterner" userId="S::asterner@firstinspires.org::e34ade42-3f4d-4ffb-96dc-1c6e40b6902f" providerId="AD" clId="Web-{41E3B027-F028-4F94-8AB2-130413D59C86}" dt="2024-06-11T13:47:58.648" v="5"/>
      <pc:docMkLst>
        <pc:docMk/>
      </pc:docMkLst>
      <pc:sldChg chg="modNotes">
        <pc:chgData name="Anna Sterner" userId="S::asterner@firstinspires.org::e34ade42-3f4d-4ffb-96dc-1c6e40b6902f" providerId="AD" clId="Web-{41E3B027-F028-4F94-8AB2-130413D59C86}" dt="2024-06-11T13:47:38.883" v="1"/>
        <pc:sldMkLst>
          <pc:docMk/>
          <pc:sldMk cId="3743200560" sldId="259"/>
        </pc:sldMkLst>
      </pc:sldChg>
      <pc:sldChg chg="modNotes">
        <pc:chgData name="Anna Sterner" userId="S::asterner@firstinspires.org::e34ade42-3f4d-4ffb-96dc-1c6e40b6902f" providerId="AD" clId="Web-{41E3B027-F028-4F94-8AB2-130413D59C86}" dt="2024-06-11T13:47:41.117" v="3"/>
        <pc:sldMkLst>
          <pc:docMk/>
          <pc:sldMk cId="1717468709" sldId="260"/>
        </pc:sldMkLst>
      </pc:sldChg>
      <pc:sldChg chg="modNotes">
        <pc:chgData name="Anna Sterner" userId="S::asterner@firstinspires.org::e34ade42-3f4d-4ffb-96dc-1c6e40b6902f" providerId="AD" clId="Web-{41E3B027-F028-4F94-8AB2-130413D59C86}" dt="2024-06-11T13:47:58.648" v="5"/>
        <pc:sldMkLst>
          <pc:docMk/>
          <pc:sldMk cId="951211944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Session 7: Ocean Rescue</a:t>
            </a:r>
            <a:r>
              <a:rPr lang="en-US" dirty="0"/>
              <a:t> </a:t>
            </a:r>
          </a:p>
          <a:p>
            <a:r>
              <a:rPr lang="en-US" dirty="0"/>
              <a:t>Think about how the STEM content is explored in this lesson. When the children ask a question, prompt them with a question back to guide their learning instead of giving them the answer. The children should be able to share facts from multiple sessions. 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b="1" dirty="0"/>
              <a:t>Outcomes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Teams will explore how people are involved in the rescue of ocean animals. </a:t>
            </a:r>
            <a:endParaRPr lang="en-US" dirty="0">
              <a:cs typeface="Calibri"/>
            </a:endParaRPr>
          </a:p>
          <a:p>
            <a:r>
              <a:rPr lang="en-US" dirty="0"/>
              <a:t>The children will demonstrate empathy toward oceans and ocean animals. 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b="1" dirty="0"/>
              <a:t>Key Vocabulary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rescue, veterinarian, ramp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12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endParaRPr lang="en-US" sz="120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Session 7: Ocean Rescue</a:t>
            </a:r>
            <a:r>
              <a:rPr lang="en-US" dirty="0"/>
              <a:t> </a:t>
            </a:r>
          </a:p>
          <a:p>
            <a:r>
              <a:rPr lang="en-US"/>
              <a:t>Think about how the STEM content is explored in this lesson. When the children ask a question, prompt them with a question back to guide their learning instead of giving them the answer. The children should be able to share facts from multiple sessions. </a:t>
            </a: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b="1" dirty="0"/>
              <a:t>Outcomes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Teams will explore how people are involved in the rescue of ocean animals. </a:t>
            </a:r>
            <a:endParaRPr lang="en-US" dirty="0">
              <a:cs typeface="Calibri"/>
            </a:endParaRPr>
          </a:p>
          <a:p>
            <a:r>
              <a:rPr lang="en-US" dirty="0"/>
              <a:t>The children will demonstrate empathy toward oceans and ocean animals. 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b="1" dirty="0"/>
              <a:t>Key Vocabulary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rescue, veterinarian, ramp</a:t>
            </a:r>
          </a:p>
          <a:p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lang="en-US" sz="1200" b="0" dirty="0">
                <a:solidFill>
                  <a:srgbClr val="662884"/>
                </a:solidFill>
                <a:latin typeface="Tobi Pro ExtraBold"/>
                <a:cs typeface="Tobi Pro ExtraBold"/>
              </a:rPr>
              <a:t>Six</a:t>
            </a:r>
            <a:r>
              <a:rPr lang="en-US" sz="1200" b="0" spc="-65" dirty="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1200" b="0" dirty="0">
                <a:solidFill>
                  <a:srgbClr val="662884"/>
                </a:solidFill>
                <a:latin typeface="Tobi Pro ExtraBold"/>
                <a:cs typeface="Tobi Pro ExtraBold"/>
              </a:rPr>
              <a:t>Bricks</a:t>
            </a:r>
            <a:r>
              <a:rPr lang="en-US" sz="1200" b="0" spc="-65" dirty="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1200" b="0" dirty="0">
                <a:solidFill>
                  <a:srgbClr val="662884"/>
                </a:solidFill>
                <a:latin typeface="Tobi Pro ExtraBold"/>
                <a:cs typeface="Tobi Pro ExtraBold"/>
              </a:rPr>
              <a:t>Warm-Up</a:t>
            </a:r>
            <a:r>
              <a:rPr lang="en-US" sz="1200" b="0" spc="-60" dirty="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1200" spc="-45" dirty="0">
                <a:solidFill>
                  <a:srgbClr val="662884"/>
                </a:solidFill>
                <a:latin typeface="Calibri"/>
                <a:cs typeface="Calibri"/>
              </a:rPr>
              <a:t>(1O</a:t>
            </a:r>
            <a:r>
              <a:rPr lang="en-US" sz="1200" spc="-75" dirty="0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1200" spc="45" dirty="0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z="800" b="1" dirty="0">
                <a:latin typeface="Arial"/>
                <a:cs typeface="Arial"/>
              </a:rPr>
              <a:t>Build a Bridge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en-US" sz="800" b="1" spc="-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en-US" sz="800" b="1" spc="-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lang="en-US" sz="4400" b="1" dirty="0">
                <a:solidFill>
                  <a:srgbClr val="662884"/>
                </a:solidFill>
                <a:latin typeface="Tobi Pro ExtraBold"/>
                <a:cs typeface="Tobi Pro ExtraBold"/>
              </a:rPr>
              <a:t>Base</a:t>
            </a:r>
            <a:r>
              <a:rPr lang="en-US" sz="4400" b="1" spc="-75" dirty="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4400" b="1" spc="-10" dirty="0">
                <a:solidFill>
                  <a:srgbClr val="662884"/>
                </a:solidFill>
                <a:latin typeface="Tobi Pro ExtraBold"/>
                <a:cs typeface="Tobi Pro ExtraBold"/>
              </a:rPr>
              <a:t>Activity</a:t>
            </a:r>
            <a:endParaRPr lang="en-US" sz="4400" b="1" dirty="0">
              <a:latin typeface="Tobi Pro ExtraBold"/>
              <a:cs typeface="Tobi Pro ExtraBold"/>
            </a:endParaRPr>
          </a:p>
          <a:p>
            <a:pPr marL="154940" marR="25400" indent="-14287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156210" algn="l"/>
              </a:tabLst>
            </a:pP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groups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 4,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children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combine </a:t>
            </a:r>
            <a:r>
              <a:rPr lang="en-US" sz="2400" dirty="0">
                <a:latin typeface="Arial"/>
                <a:cs typeface="Arial"/>
              </a:rPr>
              <a:t>their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bricks and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think of ways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build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bridge.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bridge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can</a:t>
            </a:r>
            <a:r>
              <a:rPr lang="en-US" sz="2400" spc="5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 built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on the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Discover Mat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connect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two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areas.</a:t>
            </a:r>
            <a:endParaRPr lang="en-US" sz="2400" dirty="0">
              <a:latin typeface="Arial"/>
              <a:cs typeface="Arial"/>
            </a:endParaRPr>
          </a:p>
          <a:p>
            <a:pPr marL="154940" marR="5080" indent="-142875">
              <a:lnSpc>
                <a:spcPct val="100000"/>
              </a:lnSpc>
              <a:buAutoNum type="arabicPeriod"/>
              <a:tabLst>
                <a:tab pos="156210" algn="l"/>
              </a:tabLst>
            </a:pPr>
            <a:r>
              <a:rPr lang="en-US" sz="2400" dirty="0">
                <a:latin typeface="Arial"/>
                <a:cs typeface="Arial"/>
              </a:rPr>
              <a:t>Give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children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time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0" dirty="0">
                <a:latin typeface="Arial"/>
                <a:cs typeface="Arial"/>
              </a:rPr>
              <a:t> discuss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plan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which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areas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they</a:t>
            </a:r>
            <a:endParaRPr lang="en-US" sz="2400" dirty="0">
              <a:latin typeface="Arial"/>
              <a:cs typeface="Arial"/>
            </a:endParaRPr>
          </a:p>
          <a:p>
            <a:pPr marL="156210" marR="173990"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connect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how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they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will </a:t>
            </a:r>
            <a:r>
              <a:rPr lang="en-US" sz="2400" dirty="0">
                <a:latin typeface="Arial"/>
                <a:cs typeface="Arial"/>
              </a:rPr>
              <a:t>connect </a:t>
            </a:r>
            <a:r>
              <a:rPr lang="en-US" sz="2400" spc="-10" dirty="0">
                <a:latin typeface="Arial"/>
                <a:cs typeface="Arial"/>
              </a:rPr>
              <a:t>them.</a:t>
            </a:r>
          </a:p>
          <a:p>
            <a:pPr marL="156210" marR="173990">
              <a:lnSpc>
                <a:spcPct val="100000"/>
              </a:lnSpc>
            </a:pPr>
            <a:endParaRPr lang="en-US" sz="2400" b="1" spc="-10">
              <a:latin typeface="Arial"/>
              <a:cs typeface="Arial"/>
            </a:endParaRPr>
          </a:p>
          <a:p>
            <a:r>
              <a:rPr lang="en-US" b="1" spc="-10" dirty="0">
                <a:solidFill>
                  <a:srgbClr val="662884"/>
                </a:solidFill>
              </a:rPr>
              <a:t>Guiding Questions:</a:t>
            </a: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i="1" spc="-10" dirty="0">
                <a:solidFill>
                  <a:srgbClr val="662884"/>
                </a:solidFill>
              </a:rPr>
              <a:t>Why did you choose to connect the two areas of the Discover Mat?</a:t>
            </a: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i="1" spc="-10" dirty="0">
                <a:solidFill>
                  <a:srgbClr val="662884"/>
                </a:solidFill>
              </a:rPr>
              <a:t>Did your original plan work? What ideas did you change?</a:t>
            </a: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i="1" spc="-10" dirty="0">
                <a:solidFill>
                  <a:srgbClr val="662884"/>
                </a:solidFill>
              </a:rPr>
              <a:t>How did you work together with your team?</a:t>
            </a: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r>
              <a:rPr lang="en-US" b="1" spc="-10" dirty="0">
                <a:solidFill>
                  <a:srgbClr val="662884"/>
                </a:solidFill>
              </a:rPr>
              <a:t>Children learn to:</a:t>
            </a: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spc="-10" dirty="0">
                <a:solidFill>
                  <a:srgbClr val="662884"/>
                </a:solidFill>
              </a:rPr>
              <a:t>Engage in creative problem-solving.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spc="-10" dirty="0">
                <a:solidFill>
                  <a:srgbClr val="662884"/>
                </a:solidFill>
              </a:rPr>
              <a:t>Negotiate when and how to carry out tasks.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spc="-10" dirty="0">
                <a:solidFill>
                  <a:srgbClr val="662884"/>
                </a:solidFill>
              </a:rPr>
              <a:t>Make reasoned choices and decisions. </a:t>
            </a:r>
            <a:endParaRPr lang="en-US" dirty="0"/>
          </a:p>
          <a:p>
            <a:pPr marL="285750" indent="-285750">
              <a:buFont typeface="Arial"/>
              <a:buChar char="•"/>
              <a:tabLst>
                <a:tab pos="156210" algn="l"/>
              </a:tabLst>
            </a:pPr>
            <a:r>
              <a:rPr lang="en-US" spc="-10" dirty="0">
                <a:solidFill>
                  <a:srgbClr val="662884"/>
                </a:solidFill>
              </a:rPr>
              <a:t> </a:t>
            </a:r>
            <a:endParaRPr lang="en-US" dirty="0"/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156210" algn="l"/>
              </a:tabLst>
            </a:pPr>
            <a:endParaRPr lang="en-US" sz="4400" b="1" spc="-10" dirty="0">
              <a:solidFill>
                <a:srgbClr val="662884"/>
              </a:solidFill>
              <a:latin typeface="Tobi Pro ExtraBold"/>
              <a:cs typeface="Arial"/>
            </a:endParaRPr>
          </a:p>
          <a:p>
            <a:pPr marL="154940" marR="5080" indent="-71120">
              <a:lnSpc>
                <a:spcPct val="100000"/>
              </a:lnSpc>
              <a:buFont typeface="Arial"/>
              <a:buChar char="•"/>
              <a:tabLst>
                <a:tab pos="156210" algn="l"/>
              </a:tabLst>
            </a:pPr>
            <a:endParaRPr lang="en-US" sz="2400">
              <a:latin typeface="Arial"/>
              <a:cs typeface="Arial"/>
            </a:endParaRPr>
          </a:p>
          <a:p>
            <a:pPr marL="156210" marR="173990">
              <a:lnSpc>
                <a:spcPct val="100000"/>
              </a:lnSpc>
            </a:pPr>
            <a:endParaRPr lang="en-US"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endParaRPr lang="en-US"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kumimoji="0" lang="en-US" sz="800" b="1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9600" b="1" spc="-10">
                <a:solidFill>
                  <a:srgbClr val="662884"/>
                </a:solidFill>
                <a:latin typeface="Tobi Pro ExtraBold"/>
                <a:cs typeface="Tobi Pro ExtraBold"/>
              </a:rPr>
              <a:t>Explore</a:t>
            </a:r>
            <a:r>
              <a:rPr lang="en-US" sz="9600" b="1" spc="-2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96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96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9600" b="1">
                <a:solidFill>
                  <a:srgbClr val="662884"/>
                </a:solidFill>
                <a:latin typeface="Calibri"/>
                <a:cs typeface="Calibri"/>
              </a:rPr>
              <a:t>(10</a:t>
            </a:r>
            <a:r>
              <a:rPr lang="en-US" sz="9600" b="1" spc="-20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96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9600" b="1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lang="en-US" sz="9600">
                <a:latin typeface="Arial"/>
                <a:cs typeface="Arial"/>
              </a:rPr>
              <a:t>Have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discussion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about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the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different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animals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included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the</a:t>
            </a:r>
            <a:r>
              <a:rPr lang="en-US" sz="9600" spc="-10">
                <a:latin typeface="Arial"/>
                <a:cs typeface="Arial"/>
              </a:rPr>
              <a:t> Discover </a:t>
            </a:r>
            <a:r>
              <a:rPr lang="en-US" sz="9600">
                <a:latin typeface="Arial"/>
                <a:cs typeface="Arial"/>
              </a:rPr>
              <a:t>set.</a:t>
            </a:r>
            <a:r>
              <a:rPr lang="en-US" sz="9600" spc="-6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Ask the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children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to talk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about where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the animals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live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 the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 spc="-10">
                <a:latin typeface="Arial"/>
                <a:cs typeface="Arial"/>
              </a:rPr>
              <a:t>ocean </a:t>
            </a:r>
            <a:r>
              <a:rPr lang="en-US" sz="9600">
                <a:latin typeface="Arial"/>
                <a:cs typeface="Arial"/>
              </a:rPr>
              <a:t>(i.e.,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coral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reefs,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deep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sea).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Explain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that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animals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wild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 spc="-25">
                <a:latin typeface="Arial"/>
                <a:cs typeface="Arial"/>
              </a:rPr>
              <a:t>are </a:t>
            </a:r>
            <a:r>
              <a:rPr lang="en-US" sz="9600">
                <a:latin typeface="Arial"/>
                <a:cs typeface="Arial"/>
              </a:rPr>
              <a:t>sometimes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injured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or lost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and are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in need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of </a:t>
            </a:r>
            <a:r>
              <a:rPr lang="en-US" sz="9600" b="1" spc="-10">
                <a:latin typeface="Arial"/>
                <a:cs typeface="Arial"/>
              </a:rPr>
              <a:t>rescue</a:t>
            </a:r>
            <a:r>
              <a:rPr lang="en-US" sz="9600" spc="-10">
                <a:latin typeface="Arial"/>
                <a:cs typeface="Arial"/>
              </a:rPr>
              <a:t>.</a:t>
            </a:r>
            <a:endParaRPr lang="en-US" sz="9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9600" spc="-20">
                <a:latin typeface="Arial"/>
                <a:cs typeface="Arial"/>
              </a:rPr>
              <a:t>You</a:t>
            </a:r>
            <a:r>
              <a:rPr lang="en-US" sz="9600" spc="-1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could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ask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the</a:t>
            </a:r>
            <a:r>
              <a:rPr lang="en-US" sz="9600" spc="-15">
                <a:latin typeface="Arial"/>
                <a:cs typeface="Arial"/>
              </a:rPr>
              <a:t> </a:t>
            </a:r>
            <a:r>
              <a:rPr lang="en-US" sz="9600" spc="-10">
                <a:latin typeface="Arial"/>
                <a:cs typeface="Arial"/>
              </a:rPr>
              <a:t>children:</a:t>
            </a:r>
            <a:endParaRPr lang="en-US" sz="9600">
              <a:latin typeface="Arial"/>
              <a:cs typeface="Arial"/>
            </a:endParaRPr>
          </a:p>
          <a:p>
            <a:pPr marL="155575" indent="-71120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lang="en-US" sz="9600">
                <a:latin typeface="Arial"/>
                <a:cs typeface="Arial"/>
              </a:rPr>
              <a:t>Have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you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ever needed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to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help an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 spc="-10">
                <a:latin typeface="Arial"/>
                <a:cs typeface="Arial"/>
              </a:rPr>
              <a:t>animal?</a:t>
            </a:r>
            <a:endParaRPr lang="en-US" sz="9600">
              <a:latin typeface="Arial"/>
              <a:cs typeface="Arial"/>
            </a:endParaRPr>
          </a:p>
          <a:p>
            <a:pPr marL="154940" marR="381000" indent="-7112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lang="en-US" sz="9600">
                <a:latin typeface="Arial"/>
                <a:cs typeface="Arial"/>
              </a:rPr>
              <a:t>What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kind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of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expert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knows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how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to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help</a:t>
            </a:r>
            <a:r>
              <a:rPr lang="en-US" sz="9600" spc="-10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animals?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>
                <a:latin typeface="Arial"/>
                <a:cs typeface="Arial"/>
              </a:rPr>
              <a:t>(i.e.,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 spc="-10">
                <a:latin typeface="Arial"/>
                <a:cs typeface="Arial"/>
              </a:rPr>
              <a:t>marine </a:t>
            </a:r>
            <a:r>
              <a:rPr lang="en-US" sz="9600">
                <a:latin typeface="Arial"/>
                <a:cs typeface="Arial"/>
              </a:rPr>
              <a:t>biologists,</a:t>
            </a:r>
            <a:r>
              <a:rPr lang="en-US" sz="9600" spc="-5">
                <a:latin typeface="Arial"/>
                <a:cs typeface="Arial"/>
              </a:rPr>
              <a:t> </a:t>
            </a:r>
            <a:r>
              <a:rPr lang="en-US" sz="9600" b="1" spc="-10">
                <a:latin typeface="Arial"/>
                <a:cs typeface="Arial"/>
              </a:rPr>
              <a:t>veterinarians</a:t>
            </a:r>
            <a:r>
              <a:rPr lang="en-US" sz="9600" spc="-10">
                <a:latin typeface="Arial"/>
                <a:cs typeface="Arial"/>
              </a:rPr>
              <a:t>)</a:t>
            </a:r>
            <a:endParaRPr lang="en-US" sz="9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endParaRPr lang="en-US" sz="60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0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3600" b="1" spc="-20">
                <a:solidFill>
                  <a:srgbClr val="662884"/>
                </a:solidFill>
                <a:latin typeface="Tobi Pro ExtraBold"/>
                <a:cs typeface="Tobi Pro ExtraBold"/>
              </a:rPr>
              <a:t>Create</a:t>
            </a:r>
            <a:r>
              <a:rPr lang="en-US" sz="36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36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36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3600" b="1">
                <a:solidFill>
                  <a:srgbClr val="662884"/>
                </a:solidFill>
                <a:latin typeface="Calibri"/>
                <a:cs typeface="Calibri"/>
              </a:rPr>
              <a:t>(25</a:t>
            </a:r>
            <a:r>
              <a:rPr lang="en-US" sz="3600" b="1" spc="-20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36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3600" b="1">
              <a:latin typeface="Calibri"/>
              <a:cs typeface="Calibri"/>
            </a:endParaRPr>
          </a:p>
          <a:p>
            <a:pPr marL="12700" marR="153035">
              <a:lnSpc>
                <a:spcPct val="100000"/>
              </a:lnSpc>
              <a:spcBef>
                <a:spcPts val="165"/>
              </a:spcBef>
            </a:pPr>
            <a:r>
              <a:rPr lang="en-US" sz="1800">
                <a:latin typeface="Arial"/>
                <a:cs typeface="Arial"/>
              </a:rPr>
              <a:t>Ask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children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to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think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about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how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they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would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rescue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turtle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or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 spc="-10">
                <a:latin typeface="Arial"/>
                <a:cs typeface="Arial"/>
              </a:rPr>
              <a:t>other </a:t>
            </a:r>
            <a:r>
              <a:rPr lang="en-US" sz="1800">
                <a:latin typeface="Arial"/>
                <a:cs typeface="Arial"/>
              </a:rPr>
              <a:t>ocean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animal.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Have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them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build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safe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place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for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animal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while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it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 spc="-25">
                <a:latin typeface="Arial"/>
                <a:cs typeface="Arial"/>
              </a:rPr>
              <a:t>is </a:t>
            </a:r>
            <a:r>
              <a:rPr lang="en-US" sz="1800">
                <a:latin typeface="Arial"/>
                <a:cs typeface="Arial"/>
              </a:rPr>
              <a:t>being</a:t>
            </a:r>
            <a:r>
              <a:rPr lang="en-US" sz="1800" spc="-2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transported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to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veterinarian.</a:t>
            </a:r>
            <a:r>
              <a:rPr lang="en-US" sz="1800" spc="-3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They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should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include</a:t>
            </a:r>
            <a:r>
              <a:rPr lang="en-US" sz="1800" spc="-2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people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 spc="-25">
                <a:latin typeface="Arial"/>
                <a:cs typeface="Arial"/>
              </a:rPr>
              <a:t>and </a:t>
            </a:r>
            <a:r>
              <a:rPr lang="en-US" sz="1800">
                <a:latin typeface="Arial"/>
                <a:cs typeface="Arial"/>
              </a:rPr>
              <a:t>animals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in their </a:t>
            </a:r>
            <a:r>
              <a:rPr lang="en-US" sz="1800" spc="-10">
                <a:latin typeface="Arial"/>
                <a:cs typeface="Arial"/>
              </a:rPr>
              <a:t>build.</a:t>
            </a:r>
            <a:endParaRPr lang="en-US"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lang="en-US" sz="1800">
                <a:latin typeface="Arial"/>
                <a:cs typeface="Arial"/>
              </a:rPr>
              <a:t>After,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have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teams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build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way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to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release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healthy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animal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back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 spc="-20">
                <a:latin typeface="Arial"/>
                <a:cs typeface="Arial"/>
              </a:rPr>
              <a:t>into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ocean.</a:t>
            </a:r>
            <a:r>
              <a:rPr lang="en-US" sz="1800" spc="-2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They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could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use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 b="1">
                <a:latin typeface="Arial"/>
                <a:cs typeface="Arial"/>
              </a:rPr>
              <a:t>ramp</a:t>
            </a:r>
            <a:r>
              <a:rPr lang="en-US" sz="1800" b="1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or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functional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elements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from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 spc="-25">
                <a:latin typeface="Arial"/>
                <a:cs typeface="Arial"/>
              </a:rPr>
              <a:t>the </a:t>
            </a:r>
            <a:r>
              <a:rPr lang="en-US" sz="1800">
                <a:latin typeface="Arial"/>
                <a:cs typeface="Arial"/>
              </a:rPr>
              <a:t>STEAM Park </a:t>
            </a:r>
            <a:r>
              <a:rPr lang="en-US" sz="1800" spc="-20">
                <a:latin typeface="Arial"/>
                <a:cs typeface="Arial"/>
              </a:rPr>
              <a:t>set.</a:t>
            </a: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endParaRPr lang="en-US" sz="1800" spc="-2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lang="en-US" sz="1800" b="1" i="1" spc="-20">
                <a:latin typeface="Arial"/>
                <a:cs typeface="Arial"/>
              </a:rPr>
              <a:t>Tips:</a:t>
            </a: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lang="en-US" sz="1800" i="1" spc="-20">
                <a:latin typeface="Arial"/>
                <a:cs typeface="Arial"/>
              </a:rPr>
              <a:t>Use the DUPLO figures in the STEAM Park set.</a:t>
            </a: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lang="en-US" sz="1800" i="1" spc="-20">
                <a:latin typeface="Arial"/>
                <a:cs typeface="Arial"/>
              </a:rPr>
              <a:t>Check out the STEAM Park lesson on ramps for ideas.</a:t>
            </a: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endParaRPr lang="en-US" sz="1800" i="1" spc="-2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2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2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2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  <a:endParaRPr lang="en-US" sz="2800" b="1">
              <a:latin typeface="Tobi Pro ExtraBold"/>
              <a:cs typeface="Tobi Pro ExtraBold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800">
                <a:solidFill>
                  <a:srgbClr val="878787"/>
                </a:solidFill>
                <a:latin typeface="Arial"/>
                <a:cs typeface="Arial"/>
              </a:rPr>
              <a:t>rescue, veterinarian, </a:t>
            </a:r>
            <a:r>
              <a:rPr lang="en-US" sz="1800" spc="-20">
                <a:solidFill>
                  <a:srgbClr val="878787"/>
                </a:solidFill>
                <a:latin typeface="Arial"/>
                <a:cs typeface="Arial"/>
              </a:rPr>
              <a:t>ramp</a:t>
            </a:r>
            <a:endParaRPr lang="en-US"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endParaRPr lang="en-US" sz="1800" i="1">
              <a:latin typeface="Arial"/>
              <a:cs typeface="Arial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6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4400" b="1" spc="-20">
                <a:solidFill>
                  <a:srgbClr val="662884"/>
                </a:solidFill>
                <a:latin typeface="Tobi Pro ExtraBold"/>
                <a:cs typeface="Tobi Pro ExtraBold"/>
              </a:rPr>
              <a:t>Create</a:t>
            </a:r>
            <a:r>
              <a:rPr lang="en-US" sz="44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44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44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4400" b="1">
                <a:solidFill>
                  <a:srgbClr val="662884"/>
                </a:solidFill>
                <a:latin typeface="Calibri"/>
                <a:cs typeface="Calibri"/>
              </a:rPr>
              <a:t>(25</a:t>
            </a:r>
            <a:r>
              <a:rPr lang="en-US" sz="4400" b="1" spc="-20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44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4400" b="1">
              <a:latin typeface="Calibri"/>
              <a:cs typeface="Calibri"/>
            </a:endParaRPr>
          </a:p>
          <a:p>
            <a:pPr marL="12700" marR="153035">
              <a:lnSpc>
                <a:spcPct val="100000"/>
              </a:lnSpc>
              <a:spcBef>
                <a:spcPts val="165"/>
              </a:spcBef>
            </a:pPr>
            <a:r>
              <a:rPr lang="en-US" sz="2400">
                <a:latin typeface="Arial"/>
                <a:cs typeface="Arial"/>
              </a:rPr>
              <a:t>Ask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children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to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think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about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how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they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would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rescue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turtle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or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 spc="-10">
                <a:latin typeface="Arial"/>
                <a:cs typeface="Arial"/>
              </a:rPr>
              <a:t>other </a:t>
            </a:r>
            <a:r>
              <a:rPr lang="en-US" sz="2400">
                <a:latin typeface="Arial"/>
                <a:cs typeface="Arial"/>
              </a:rPr>
              <a:t>ocean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animal.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Have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them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build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safe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place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for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animal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while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it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 spc="-25">
                <a:latin typeface="Arial"/>
                <a:cs typeface="Arial"/>
              </a:rPr>
              <a:t>is </a:t>
            </a:r>
            <a:r>
              <a:rPr lang="en-US" sz="2400">
                <a:latin typeface="Arial"/>
                <a:cs typeface="Arial"/>
              </a:rPr>
              <a:t>being</a:t>
            </a:r>
            <a:r>
              <a:rPr lang="en-US" sz="2400" spc="-2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transported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to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veterinarian.</a:t>
            </a:r>
            <a:r>
              <a:rPr lang="en-US" sz="2400" spc="-3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They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should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include</a:t>
            </a:r>
            <a:r>
              <a:rPr lang="en-US" sz="2400" spc="-2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people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 spc="-25">
                <a:latin typeface="Arial"/>
                <a:cs typeface="Arial"/>
              </a:rPr>
              <a:t>and </a:t>
            </a:r>
            <a:r>
              <a:rPr lang="en-US" sz="2400">
                <a:latin typeface="Arial"/>
                <a:cs typeface="Arial"/>
              </a:rPr>
              <a:t>animals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in their </a:t>
            </a:r>
            <a:r>
              <a:rPr lang="en-US" sz="2400" spc="-10">
                <a:latin typeface="Arial"/>
                <a:cs typeface="Arial"/>
              </a:rPr>
              <a:t>build.</a:t>
            </a:r>
            <a:endParaRPr lang="en-US"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lang="en-US" sz="2400">
                <a:latin typeface="Arial"/>
                <a:cs typeface="Arial"/>
              </a:rPr>
              <a:t>After,</a:t>
            </a:r>
            <a:r>
              <a:rPr lang="en-US" sz="2400" spc="-1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have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teams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build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way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to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release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healthy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animal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back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 spc="-20">
                <a:latin typeface="Arial"/>
                <a:cs typeface="Arial"/>
              </a:rPr>
              <a:t>into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ocean.</a:t>
            </a:r>
            <a:r>
              <a:rPr lang="en-US" sz="2400" spc="-2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They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could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use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 b="1">
                <a:latin typeface="Arial"/>
                <a:cs typeface="Arial"/>
              </a:rPr>
              <a:t>ramp</a:t>
            </a:r>
            <a:r>
              <a:rPr lang="en-US" sz="2400" b="1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or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functional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elements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from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 spc="-25">
                <a:latin typeface="Arial"/>
                <a:cs typeface="Arial"/>
              </a:rPr>
              <a:t>the </a:t>
            </a:r>
            <a:r>
              <a:rPr lang="en-US" sz="2400">
                <a:latin typeface="Arial"/>
                <a:cs typeface="Arial"/>
              </a:rPr>
              <a:t>STEAM Park </a:t>
            </a:r>
            <a:r>
              <a:rPr lang="en-US" sz="2400" spc="-20">
                <a:latin typeface="Arial"/>
                <a:cs typeface="Arial"/>
              </a:rPr>
              <a:t>set.</a:t>
            </a:r>
          </a:p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baseline="0">
                <a:solidFill>
                  <a:srgbClr val="FF781D"/>
                </a:solidFill>
                <a:latin typeface="Arial Rounded MT Bold" panose="020F0704030504030204" pitchFamily="34" charset="0"/>
              </a:rPr>
              <a:t>Playful Learning in Action – </a:t>
            </a:r>
            <a:r>
              <a:rPr lang="en-US" sz="1200" b="0" i="0" u="none" strike="noStrike" baseline="0">
                <a:solidFill>
                  <a:srgbClr val="FF781D"/>
                </a:solidFill>
                <a:latin typeface="Arial Rounded MT Bold" panose="020F0704030504030204" pitchFamily="34" charset="0"/>
              </a:rPr>
              <a:t>Teams will have fun building and testing what they built. They will use communication to share their ideas and designs.​</a:t>
            </a:r>
          </a:p>
          <a:p>
            <a:endParaRPr lang="en-US" sz="1800" b="0">
              <a:solidFill>
                <a:srgbClr val="ED7004"/>
              </a:solidFill>
              <a:latin typeface="Tobi Pro ExtraBold"/>
              <a:cs typeface="Tobi Pro ExtraBold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2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2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2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  <a:endParaRPr lang="en-US" sz="2800" b="1">
              <a:latin typeface="Tobi Pro ExtraBold"/>
              <a:cs typeface="Tobi Pro ExtraBold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800">
                <a:solidFill>
                  <a:srgbClr val="878787"/>
                </a:solidFill>
                <a:latin typeface="Arial"/>
                <a:cs typeface="Arial"/>
              </a:rPr>
              <a:t>rescue, veterinarian, </a:t>
            </a:r>
            <a:r>
              <a:rPr lang="en-US" sz="1800" spc="-20">
                <a:solidFill>
                  <a:srgbClr val="878787"/>
                </a:solidFill>
                <a:latin typeface="Arial"/>
                <a:cs typeface="Arial"/>
              </a:rPr>
              <a:t>ramp</a:t>
            </a:r>
            <a:endParaRPr lang="en-US" sz="1800">
              <a:latin typeface="Arial"/>
              <a:cs typeface="Arial"/>
            </a:endParaRPr>
          </a:p>
          <a:p>
            <a:endParaRPr lang="en-US" sz="12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4400" b="1">
                <a:solidFill>
                  <a:srgbClr val="662884"/>
                </a:solidFill>
                <a:latin typeface="Tobi Pro ExtraBold"/>
                <a:cs typeface="Tobi Pro ExtraBold"/>
              </a:rPr>
              <a:t>Share</a:t>
            </a:r>
            <a:r>
              <a:rPr lang="en-US" sz="4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44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4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4400" b="1" spc="-55">
                <a:solidFill>
                  <a:srgbClr val="662884"/>
                </a:solidFill>
                <a:latin typeface="Calibri"/>
                <a:cs typeface="Calibri"/>
              </a:rPr>
              <a:t>(15</a:t>
            </a:r>
            <a:r>
              <a:rPr lang="en-US" sz="4400" b="1" spc="-65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44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4400" b="1">
              <a:latin typeface="Calibri"/>
              <a:cs typeface="Calibri"/>
            </a:endParaRPr>
          </a:p>
          <a:p>
            <a:pPr marL="12700" marR="729615">
              <a:lnSpc>
                <a:spcPct val="100000"/>
              </a:lnSpc>
              <a:spcBef>
                <a:spcPts val="165"/>
              </a:spcBef>
            </a:pPr>
            <a:r>
              <a:rPr lang="en-US" sz="2400">
                <a:latin typeface="Arial"/>
                <a:cs typeface="Arial"/>
              </a:rPr>
              <a:t>Have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teams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share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their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solution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and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show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what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they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 spc="-20">
                <a:latin typeface="Arial"/>
                <a:cs typeface="Arial"/>
              </a:rPr>
              <a:t>have </a:t>
            </a:r>
            <a:r>
              <a:rPr lang="en-US" sz="2400">
                <a:latin typeface="Arial"/>
                <a:cs typeface="Arial"/>
              </a:rPr>
              <a:t>built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to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safely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move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their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animals.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Each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team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could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also</a:t>
            </a:r>
            <a:r>
              <a:rPr lang="en-US" sz="2400" spc="-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share</a:t>
            </a:r>
            <a:r>
              <a:rPr lang="en-US" sz="2400" spc="-10">
                <a:latin typeface="Arial"/>
                <a:cs typeface="Arial"/>
              </a:rPr>
              <a:t> </a:t>
            </a:r>
            <a:r>
              <a:rPr lang="en-US" sz="2400" spc="-50">
                <a:latin typeface="Arial"/>
                <a:cs typeface="Arial"/>
              </a:rPr>
              <a:t>a </a:t>
            </a:r>
            <a:r>
              <a:rPr lang="en-US" sz="2400">
                <a:latin typeface="Arial"/>
                <a:cs typeface="Arial"/>
              </a:rPr>
              <a:t>story about</a:t>
            </a:r>
            <a:r>
              <a:rPr lang="en-US" sz="2400" spc="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the rescue</a:t>
            </a:r>
            <a:r>
              <a:rPr lang="en-US" sz="2400" spc="5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of the</a:t>
            </a:r>
            <a:r>
              <a:rPr lang="en-US" sz="2400" spc="5">
                <a:latin typeface="Arial"/>
                <a:cs typeface="Arial"/>
              </a:rPr>
              <a:t> </a:t>
            </a:r>
            <a:r>
              <a:rPr lang="en-US" sz="2400" spc="-10">
                <a:latin typeface="Arial"/>
                <a:cs typeface="Arial"/>
              </a:rPr>
              <a:t>animal.</a:t>
            </a:r>
            <a:endParaRPr lang="en-US" sz="24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65"/>
              </a:spcBef>
            </a:pPr>
            <a:endParaRPr lang="en-US"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62219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24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6050" y="1637057"/>
            <a:ext cx="3720051" cy="3337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80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Ocean Rescue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>
                <a:solidFill>
                  <a:srgbClr val="662F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7</a:t>
            </a:r>
            <a:endParaRPr kumimoji="0" lang="en-US" sz="2400" b="1" i="0" u="none" strike="noStrike" kern="1200" cap="none" spc="250" normalizeH="0" baseline="0" noProof="0">
              <a:ln>
                <a:noFill/>
              </a:ln>
              <a:solidFill>
                <a:srgbClr val="662F9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D671C-CD33-6207-B5AB-0B575F879DC0}"/>
              </a:ext>
            </a:extLst>
          </p:cNvPr>
          <p:cNvGrpSpPr/>
          <p:nvPr/>
        </p:nvGrpSpPr>
        <p:grpSpPr>
          <a:xfrm>
            <a:off x="329557" y="5696961"/>
            <a:ext cx="8452306" cy="931904"/>
            <a:chOff x="329557" y="5696961"/>
            <a:chExt cx="8452306" cy="9319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40F234-12BC-6D17-2B29-5A6BE948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57" y="5763699"/>
              <a:ext cx="1474423" cy="822486"/>
            </a:xfrm>
            <a:prstGeom prst="rect">
              <a:avLst/>
            </a:prstGeom>
          </p:spPr>
        </p:pic>
        <p:pic>
          <p:nvPicPr>
            <p:cNvPr id="14" name="Picture 13" descr="A logo with a yellow submarine&#10;&#10;Description automatically generated">
              <a:extLst>
                <a:ext uri="{FF2B5EF4-FFF2-40B4-BE49-F238E27FC236}">
                  <a16:creationId xmlns:a16="http://schemas.microsoft.com/office/drawing/2014/main" id="{25149C30-2E0E-F30E-EBB3-CA8307A4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901" y="5696961"/>
              <a:ext cx="931627" cy="9319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FB1CD8-2EF4-667C-8A3C-0245E87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3788" y="5765266"/>
              <a:ext cx="3648075" cy="638175"/>
            </a:xfrm>
            <a:prstGeom prst="rect">
              <a:avLst/>
            </a:prstGeom>
          </p:spPr>
        </p:pic>
      </p:grpSp>
      <p:pic>
        <p:nvPicPr>
          <p:cNvPr id="4" name="Picture 3" descr="A comic page of a cartoon of a submarine and octopus&#10;&#10;Description automatically generated">
            <a:extLst>
              <a:ext uri="{FF2B5EF4-FFF2-40B4-BE49-F238E27FC236}">
                <a16:creationId xmlns:a16="http://schemas.microsoft.com/office/drawing/2014/main" id="{09AFEB37-9E00-BA2E-9B5C-3BA3C54A9CA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9" y="1337748"/>
            <a:ext cx="2817092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662D91"/>
          </a:solidFill>
          <a:ln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601063"/>
            <a:ext cx="7886700" cy="2558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help rescue an ocean animal?</a:t>
            </a:r>
          </a:p>
          <a:p>
            <a:pPr marL="0" indent="0" algn="ctr">
              <a:buNone/>
            </a:pPr>
            <a:endParaRPr lang="en-US" sz="54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Big Question</a:t>
            </a:r>
          </a:p>
        </p:txBody>
      </p:sp>
      <p:pic>
        <p:nvPicPr>
          <p:cNvPr id="1026" name="Picture 2" descr="A toy whale and a tennis ball&#10;&#10;Description automatically generated">
            <a:extLst>
              <a:ext uri="{FF2B5EF4-FFF2-40B4-BE49-F238E27FC236}">
                <a16:creationId xmlns:a16="http://schemas.microsoft.com/office/drawing/2014/main" id="{5A7DBD54-3131-C6DD-A784-3C21D15D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82" y="3016949"/>
            <a:ext cx="73914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Six Bricks Warm-Up</a:t>
            </a:r>
            <a:endParaRPr lang="en-US" sz="3200">
              <a:solidFill>
                <a:srgbClr val="662D9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677763-34E6-F32F-B95B-D39F5B19AB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2185" y="1740458"/>
            <a:ext cx="6404242" cy="3056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a Bridge</a:t>
            </a:r>
            <a:endParaRPr lang="en-US" sz="4800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object 40">
            <a:extLst>
              <a:ext uri="{FF2B5EF4-FFF2-40B4-BE49-F238E27FC236}">
                <a16:creationId xmlns:a16="http://schemas.microsoft.com/office/drawing/2014/main" id="{9B3C733E-F617-C34C-D22E-1FE521C5BF3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0835" y="2332613"/>
            <a:ext cx="5946941" cy="32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93D5-911C-4DF9-BB10-28A5ACD7C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341470"/>
            <a:ext cx="7651750" cy="144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people help ocean animals?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Task</a:t>
            </a:r>
          </a:p>
        </p:txBody>
      </p:sp>
      <p:pic>
        <p:nvPicPr>
          <p:cNvPr id="6" name="Picture 2" descr="A toy whale and a tennis ball&#10;&#10;Description automatically generated">
            <a:extLst>
              <a:ext uri="{FF2B5EF4-FFF2-40B4-BE49-F238E27FC236}">
                <a16:creationId xmlns:a16="http://schemas.microsoft.com/office/drawing/2014/main" id="{53B524D2-03A0-B095-6669-D92A1866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82" y="3016949"/>
            <a:ext cx="73914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93D5-911C-4DF9-BB10-28A5ACD7C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1308176"/>
            <a:ext cx="5638036" cy="1445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 a way to rescue an ocean animal.</a:t>
            </a:r>
            <a:endParaRPr lang="en-US" sz="4400" b="1">
              <a:solidFill>
                <a:srgbClr val="FF781D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2C25A-BE93-CD93-AF09-A361E6172547}"/>
              </a:ext>
            </a:extLst>
          </p:cNvPr>
          <p:cNvSpPr txBox="1"/>
          <p:nvPr/>
        </p:nvSpPr>
        <p:spPr>
          <a:xfrm>
            <a:off x="7251164" y="360199"/>
            <a:ext cx="14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Need..</a:t>
            </a:r>
          </a:p>
        </p:txBody>
      </p:sp>
      <p:pic>
        <p:nvPicPr>
          <p:cNvPr id="7" name="object 890">
            <a:extLst>
              <a:ext uri="{FF2B5EF4-FFF2-40B4-BE49-F238E27FC236}">
                <a16:creationId xmlns:a16="http://schemas.microsoft.com/office/drawing/2014/main" id="{ACAB8198-D862-4366-DD39-B35C270CCCF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888" y="659700"/>
            <a:ext cx="2075295" cy="135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2F3F7D-40E3-1BE5-B92E-0EA183373B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378" y="1842903"/>
            <a:ext cx="1055865" cy="910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C19B6B-6F2D-6C88-72E4-854F43D8A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46" y="3130606"/>
            <a:ext cx="3939289" cy="259416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344AC1-2E8D-D726-D7C0-B794242C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699871"/>
            <a:ext cx="3479980" cy="23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1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653A2-5531-FC9C-DB0F-D89C149D78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515" y="1223052"/>
            <a:ext cx="2778970" cy="277897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0AB7FDA-A639-678D-57C8-7618261E432B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Playful Learning in Action</a:t>
            </a:r>
            <a:endParaRPr lang="en-US">
              <a:solidFill>
                <a:srgbClr val="662D9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1E5EA89-1AAA-A825-11FE-1882B80FDB38}"/>
              </a:ext>
            </a:extLst>
          </p:cNvPr>
          <p:cNvSpPr txBox="1">
            <a:spLocks/>
          </p:cNvSpPr>
          <p:nvPr/>
        </p:nvSpPr>
        <p:spPr>
          <a:xfrm>
            <a:off x="628651" y="4245463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781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Vocabulary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662D9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F4F208-653D-1D60-CDEC-68F198AEAC90}"/>
              </a:ext>
            </a:extLst>
          </p:cNvPr>
          <p:cNvSpPr txBox="1">
            <a:spLocks/>
          </p:cNvSpPr>
          <p:nvPr/>
        </p:nvSpPr>
        <p:spPr>
          <a:xfrm>
            <a:off x="628649" y="4922351"/>
            <a:ext cx="7886700" cy="915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>
                <a:solidFill>
                  <a:srgbClr val="868686"/>
                </a:solidFill>
                <a:latin typeface="Roboto"/>
                <a:ea typeface="Roboto"/>
                <a:cs typeface="Roboto"/>
              </a:rPr>
              <a:t>rescue, veterinarian, ramp</a:t>
            </a:r>
          </a:p>
        </p:txBody>
      </p:sp>
    </p:spTree>
    <p:extLst>
      <p:ext uri="{BB962C8B-B14F-4D97-AF65-F5344CB8AC3E}">
        <p14:creationId xmlns:p14="http://schemas.microsoft.com/office/powerpoint/2010/main" val="304152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F972D-844E-53EB-78D0-B4AE81BD9390}"/>
              </a:ext>
            </a:extLst>
          </p:cNvPr>
          <p:cNvSpPr txBox="1"/>
          <p:nvPr/>
        </p:nvSpPr>
        <p:spPr>
          <a:xfrm>
            <a:off x="3771900" y="2274838"/>
            <a:ext cx="5086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 help rescue animals?</a:t>
            </a:r>
          </a:p>
        </p:txBody>
      </p:sp>
      <p:pic>
        <p:nvPicPr>
          <p:cNvPr id="3" name="object 51">
            <a:extLst>
              <a:ext uri="{FF2B5EF4-FFF2-40B4-BE49-F238E27FC236}">
                <a16:creationId xmlns:a16="http://schemas.microsoft.com/office/drawing/2014/main" id="{328C98FC-9D6B-28D8-9591-94EC134478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153" y="1998820"/>
            <a:ext cx="2340181" cy="22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6" name="Picture 5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C51A5250-98BD-4C55-8989-2C946734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681A3-33C4-4715-B001-FEC0C9C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591" y="6748066"/>
            <a:ext cx="357055" cy="20991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C8E9D24-9B54-42CB-A773-71B6FE3BE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16" y="1509396"/>
            <a:ext cx="3612996" cy="2286000"/>
          </a:xfrm>
          <a:prstGeom prst="rect">
            <a:avLst/>
          </a:prstGeom>
        </p:spPr>
      </p:pic>
      <p:pic>
        <p:nvPicPr>
          <p:cNvPr id="4" name="Picture 3" descr="A logo with a yellow submarine&#10;&#10;Description automatically generated">
            <a:extLst>
              <a:ext uri="{FF2B5EF4-FFF2-40B4-BE49-F238E27FC236}">
                <a16:creationId xmlns:a16="http://schemas.microsoft.com/office/drawing/2014/main" id="{4B018BFE-2725-AE59-6F5E-AB9C13C66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11" y="1259583"/>
            <a:ext cx="2774103" cy="2774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607C4-9373-D334-8F45-6CAB39B5DA2E}"/>
              </a:ext>
            </a:extLst>
          </p:cNvPr>
          <p:cNvSpPr txBox="1"/>
          <p:nvPr/>
        </p:nvSpPr>
        <p:spPr>
          <a:xfrm>
            <a:off x="758885" y="5348604"/>
            <a:ext cx="762623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DUPLO and the DUPLO logo are trademarks of the LEGO Group. ©2023 The LEGO Group. All rights reserved.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logo, and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SHOW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 trademarks of For Inspiration and Recognition of Science and Technology (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LEGO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 registered trademark of the LEGO Group.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League and SUBMERGED</a:t>
            </a:r>
            <a:r>
              <a:rPr kumimoji="0" lang="en-US" sz="10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jointly held trademarks of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and the LEGO Group. ©2023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FIRST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 LEGO Group.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/>
        <AccountId xsi:nil="true"/>
        <AccountType/>
      </UserInfo>
    </SharedWithUsers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0bfdc619-4bd5-4a26-8e37-4be4446dc23a"/>
    <ds:schemaRef ds:uri="65f3190a-2497-4c6e-9c08-e63c17ba8fcf"/>
    <ds:schemaRef ds:uri="98a1be8e-ceb0-4d64-90f3-74f222572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622E4B-3517-4575-AC1F-1C33016244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905</Words>
  <Application>Microsoft Office PowerPoint</Application>
  <PresentationFormat>On-screen Show (4:3)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Helvetica Neue</vt:lpstr>
      <vt:lpstr>Roboto</vt:lpstr>
      <vt:lpstr>Tobi Pro ExtraBold</vt:lpstr>
      <vt:lpstr>Office Theme</vt:lpstr>
      <vt:lpstr>1_Office Theme</vt:lpstr>
      <vt:lpstr>PowerPoint Presentation</vt:lpstr>
      <vt:lpstr>Big Question</vt:lpstr>
      <vt:lpstr>Six Bricks Warm-Up</vt:lpstr>
      <vt:lpstr>Explore Task</vt:lpstr>
      <vt:lpstr>Create Task</vt:lpstr>
      <vt:lpstr>PowerPoint Presentation</vt:lpstr>
      <vt:lpstr>Share Task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9</cp:revision>
  <dcterms:created xsi:type="dcterms:W3CDTF">2020-04-21T20:33:01Z</dcterms:created>
  <dcterms:modified xsi:type="dcterms:W3CDTF">2024-06-11T14:33:14Z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