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5"/>
  </p:notesMasterIdLst>
  <p:sldIdLst>
    <p:sldId id="259" r:id="rId6"/>
    <p:sldId id="260" r:id="rId7"/>
    <p:sldId id="310" r:id="rId8"/>
    <p:sldId id="305" r:id="rId9"/>
    <p:sldId id="311" r:id="rId10"/>
    <p:sldId id="308" r:id="rId11"/>
    <p:sldId id="307" r:id="rId12"/>
    <p:sldId id="295" r:id="rId13"/>
    <p:sldId id="29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3"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 id="3" name="Betsy Daniels" initials="BD" lastIdx="1" clrIdx="2">
    <p:extLst>
      <p:ext uri="{19B8F6BF-5375-455C-9EA6-DF929625EA0E}">
        <p15:presenceInfo xmlns:p15="http://schemas.microsoft.com/office/powerpoint/2012/main" userId="S::bdaniels@firstinspires.org::a44171bd-6c25-4139-ab16-062dbd6de46d" providerId="AD"/>
      </p:ext>
    </p:extLst>
  </p:cmAuthor>
  <p:cmAuthor id="4" name="Marian Murphy" initials="MM" lastIdx="1" clrIdx="3">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1749"/>
    <a:srgbClr val="EFE5F7"/>
    <a:srgbClr val="662D91"/>
    <a:srgbClr val="E4D2F2"/>
    <a:srgbClr val="7030A0"/>
    <a:srgbClr val="FF7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A8FB9-0BC6-AAD5-4EA6-40B43B11B90B}" v="23" dt="2024-06-11T13:46:39.818"/>
    <p1510:client id="{5F05D82E-2C4A-4209-BE63-310B4037B301}" v="1" dt="2024-06-11T14:31:27.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103" autoAdjust="0"/>
  </p:normalViewPr>
  <p:slideViewPr>
    <p:cSldViewPr snapToGrid="0">
      <p:cViewPr varScale="1">
        <p:scale>
          <a:sx n="80" d="100"/>
          <a:sy n="80" d="100"/>
        </p:scale>
        <p:origin x="2514" y="90"/>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273A8FB9-0BC6-AAD5-4EA6-40B43B11B90B}"/>
    <pc:docChg chg="modSld">
      <pc:chgData name="Anna Sterner" userId="S::asterner@firstinspires.org::e34ade42-3f4d-4ffb-96dc-1c6e40b6902f" providerId="AD" clId="Web-{273A8FB9-0BC6-AAD5-4EA6-40B43B11B90B}" dt="2024-06-11T13:47:12.366" v="34"/>
      <pc:docMkLst>
        <pc:docMk/>
      </pc:docMkLst>
      <pc:sldChg chg="modNotes">
        <pc:chgData name="Anna Sterner" userId="S::asterner@firstinspires.org::e34ade42-3f4d-4ffb-96dc-1c6e40b6902f" providerId="AD" clId="Web-{273A8FB9-0BC6-AAD5-4EA6-40B43B11B90B}" dt="2024-06-11T13:45:34.302" v="1"/>
        <pc:sldMkLst>
          <pc:docMk/>
          <pc:sldMk cId="3743200560" sldId="259"/>
        </pc:sldMkLst>
      </pc:sldChg>
      <pc:sldChg chg="modNotes">
        <pc:chgData name="Anna Sterner" userId="S::asterner@firstinspires.org::e34ade42-3f4d-4ffb-96dc-1c6e40b6902f" providerId="AD" clId="Web-{273A8FB9-0BC6-AAD5-4EA6-40B43B11B90B}" dt="2024-06-11T13:45:36.552" v="3"/>
        <pc:sldMkLst>
          <pc:docMk/>
          <pc:sldMk cId="1717468709" sldId="260"/>
        </pc:sldMkLst>
      </pc:sldChg>
      <pc:sldChg chg="modNotes">
        <pc:chgData name="Anna Sterner" userId="S::asterner@firstinspires.org::e34ade42-3f4d-4ffb-96dc-1c6e40b6902f" providerId="AD" clId="Web-{273A8FB9-0BC6-AAD5-4EA6-40B43B11B90B}" dt="2024-06-11T13:47:12.366" v="34"/>
        <pc:sldMkLst>
          <pc:docMk/>
          <pc:sldMk cId="951211944" sldId="310"/>
        </pc:sldMkLst>
      </pc:sldChg>
    </pc:docChg>
  </pc:docChgLst>
  <pc:docChgLst>
    <pc:chgData name="Anna Sterner" userId="e34ade42-3f4d-4ffb-96dc-1c6e40b6902f" providerId="ADAL" clId="{2F6B5386-82D5-414B-A4AE-2AE02526B6F4}"/>
    <pc:docChg chg="undo custSel modSld">
      <pc:chgData name="Anna Sterner" userId="e34ade42-3f4d-4ffb-96dc-1c6e40b6902f" providerId="ADAL" clId="{2F6B5386-82D5-414B-A4AE-2AE02526B6F4}" dt="2024-05-17T16:05:04.435" v="547" actId="1076"/>
      <pc:docMkLst>
        <pc:docMk/>
      </pc:docMkLst>
      <pc:sldChg chg="addSp delSp modSp mod modNotesTx">
        <pc:chgData name="Anna Sterner" userId="e34ade42-3f4d-4ffb-96dc-1c6e40b6902f" providerId="ADAL" clId="{2F6B5386-82D5-414B-A4AE-2AE02526B6F4}" dt="2024-05-17T15:53:41.300" v="47" actId="113"/>
        <pc:sldMkLst>
          <pc:docMk/>
          <pc:sldMk cId="3743200560" sldId="259"/>
        </pc:sldMkLst>
        <pc:spChg chg="mod">
          <ac:chgData name="Anna Sterner" userId="e34ade42-3f4d-4ffb-96dc-1c6e40b6902f" providerId="ADAL" clId="{2F6B5386-82D5-414B-A4AE-2AE02526B6F4}" dt="2024-05-17T15:52:43.877" v="19" actId="404"/>
          <ac:spMkLst>
            <pc:docMk/>
            <pc:sldMk cId="3743200560" sldId="259"/>
            <ac:spMk id="5" creationId="{F3B760C1-7E25-45A7-B891-53C58D074EA2}"/>
          </ac:spMkLst>
        </pc:spChg>
        <pc:spChg chg="mod">
          <ac:chgData name="Anna Sterner" userId="e34ade42-3f4d-4ffb-96dc-1c6e40b6902f" providerId="ADAL" clId="{2F6B5386-82D5-414B-A4AE-2AE02526B6F4}" dt="2024-05-17T15:52:21.641" v="3" actId="20577"/>
          <ac:spMkLst>
            <pc:docMk/>
            <pc:sldMk cId="3743200560" sldId="259"/>
            <ac:spMk id="6" creationId="{B6ADE897-E12C-4A20-B842-CD64CC495BD3}"/>
          </ac:spMkLst>
        </pc:spChg>
        <pc:picChg chg="add mod">
          <ac:chgData name="Anna Sterner" userId="e34ade42-3f4d-4ffb-96dc-1c6e40b6902f" providerId="ADAL" clId="{2F6B5386-82D5-414B-A4AE-2AE02526B6F4}" dt="2024-05-17T15:52:59.927" v="25" actId="1076"/>
          <ac:picMkLst>
            <pc:docMk/>
            <pc:sldMk cId="3743200560" sldId="259"/>
            <ac:picMk id="2" creationId="{9AE70503-4CB2-734A-32AF-B7A7A895DD5B}"/>
          </ac:picMkLst>
        </pc:picChg>
        <pc:picChg chg="del">
          <ac:chgData name="Anna Sterner" userId="e34ade42-3f4d-4ffb-96dc-1c6e40b6902f" providerId="ADAL" clId="{2F6B5386-82D5-414B-A4AE-2AE02526B6F4}" dt="2024-05-17T15:52:51.091" v="20" actId="478"/>
          <ac:picMkLst>
            <pc:docMk/>
            <pc:sldMk cId="3743200560" sldId="259"/>
            <ac:picMk id="4" creationId="{09AFEB37-9E00-BA2E-9B5C-3BA3C54A9CA2}"/>
          </ac:picMkLst>
        </pc:picChg>
      </pc:sldChg>
      <pc:sldChg chg="modSp mod modNotesTx">
        <pc:chgData name="Anna Sterner" userId="e34ade42-3f4d-4ffb-96dc-1c6e40b6902f" providerId="ADAL" clId="{2F6B5386-82D5-414B-A4AE-2AE02526B6F4}" dt="2024-05-17T15:53:58.173" v="91" actId="20577"/>
        <pc:sldMkLst>
          <pc:docMk/>
          <pc:sldMk cId="1717468709" sldId="260"/>
        </pc:sldMkLst>
        <pc:spChg chg="mod">
          <ac:chgData name="Anna Sterner" userId="e34ade42-3f4d-4ffb-96dc-1c6e40b6902f" providerId="ADAL" clId="{2F6B5386-82D5-414B-A4AE-2AE02526B6F4}" dt="2024-05-17T15:53:58.173" v="91" actId="20577"/>
          <ac:spMkLst>
            <pc:docMk/>
            <pc:sldMk cId="1717468709" sldId="260"/>
            <ac:spMk id="3" creationId="{580D22A7-7A87-45E8-867D-9C74C5B4AFE1}"/>
          </ac:spMkLst>
        </pc:spChg>
      </pc:sldChg>
      <pc:sldChg chg="addSp delSp modSp mod modNotesTx">
        <pc:chgData name="Anna Sterner" userId="e34ade42-3f4d-4ffb-96dc-1c6e40b6902f" providerId="ADAL" clId="{2F6B5386-82D5-414B-A4AE-2AE02526B6F4}" dt="2024-05-17T15:59:04.323" v="296" actId="1076"/>
        <pc:sldMkLst>
          <pc:docMk/>
          <pc:sldMk cId="2347463679" sldId="305"/>
        </pc:sldMkLst>
        <pc:spChg chg="mod">
          <ac:chgData name="Anna Sterner" userId="e34ade42-3f4d-4ffb-96dc-1c6e40b6902f" providerId="ADAL" clId="{2F6B5386-82D5-414B-A4AE-2AE02526B6F4}" dt="2024-05-17T15:56:42.172" v="250" actId="20577"/>
          <ac:spMkLst>
            <pc:docMk/>
            <pc:sldMk cId="2347463679" sldId="305"/>
            <ac:spMk id="5" creationId="{03D193D5-911C-4DF9-BB10-28A5ACD7C69A}"/>
          </ac:spMkLst>
        </pc:spChg>
        <pc:picChg chg="del">
          <ac:chgData name="Anna Sterner" userId="e34ade42-3f4d-4ffb-96dc-1c6e40b6902f" providerId="ADAL" clId="{2F6B5386-82D5-414B-A4AE-2AE02526B6F4}" dt="2024-05-17T15:56:24.622" v="197" actId="478"/>
          <ac:picMkLst>
            <pc:docMk/>
            <pc:sldMk cId="2347463679" sldId="305"/>
            <ac:picMk id="3" creationId="{7F274CDE-A29F-5981-12A8-CDE129EEE082}"/>
          </ac:picMkLst>
        </pc:picChg>
        <pc:picChg chg="add del mod">
          <ac:chgData name="Anna Sterner" userId="e34ade42-3f4d-4ffb-96dc-1c6e40b6902f" providerId="ADAL" clId="{2F6B5386-82D5-414B-A4AE-2AE02526B6F4}" dt="2024-05-17T15:58:53.391" v="291" actId="478"/>
          <ac:picMkLst>
            <pc:docMk/>
            <pc:sldMk cId="2347463679" sldId="305"/>
            <ac:picMk id="6" creationId="{F65A808B-4067-1749-7B6E-867F9C77459E}"/>
          </ac:picMkLst>
        </pc:picChg>
        <pc:picChg chg="add mod">
          <ac:chgData name="Anna Sterner" userId="e34ade42-3f4d-4ffb-96dc-1c6e40b6902f" providerId="ADAL" clId="{2F6B5386-82D5-414B-A4AE-2AE02526B6F4}" dt="2024-05-17T15:59:04.323" v="296" actId="1076"/>
          <ac:picMkLst>
            <pc:docMk/>
            <pc:sldMk cId="2347463679" sldId="305"/>
            <ac:picMk id="8" creationId="{59E80D68-52B7-82D4-AB6C-4BF0C06237AA}"/>
          </ac:picMkLst>
        </pc:picChg>
      </pc:sldChg>
      <pc:sldChg chg="modSp mod modNotesTx">
        <pc:chgData name="Anna Sterner" userId="e34ade42-3f4d-4ffb-96dc-1c6e40b6902f" providerId="ADAL" clId="{2F6B5386-82D5-414B-A4AE-2AE02526B6F4}" dt="2024-05-17T16:05:04.435" v="547" actId="1076"/>
        <pc:sldMkLst>
          <pc:docMk/>
          <pc:sldMk cId="2076105390" sldId="307"/>
        </pc:sldMkLst>
        <pc:spChg chg="mod">
          <ac:chgData name="Anna Sterner" userId="e34ade42-3f4d-4ffb-96dc-1c6e40b6902f" providerId="ADAL" clId="{2F6B5386-82D5-414B-A4AE-2AE02526B6F4}" dt="2024-05-17T16:04:51.101" v="546" actId="20577"/>
          <ac:spMkLst>
            <pc:docMk/>
            <pc:sldMk cId="2076105390" sldId="307"/>
            <ac:spMk id="6" creationId="{15EF972D-844E-53EB-78D0-B4AE81BD9390}"/>
          </ac:spMkLst>
        </pc:spChg>
        <pc:picChg chg="mod">
          <ac:chgData name="Anna Sterner" userId="e34ade42-3f4d-4ffb-96dc-1c6e40b6902f" providerId="ADAL" clId="{2F6B5386-82D5-414B-A4AE-2AE02526B6F4}" dt="2024-05-17T16:05:04.435" v="547" actId="1076"/>
          <ac:picMkLst>
            <pc:docMk/>
            <pc:sldMk cId="2076105390" sldId="307"/>
            <ac:picMk id="8" creationId="{EDA0DF19-C97E-327A-BA9F-1986B5B01E9C}"/>
          </ac:picMkLst>
        </pc:picChg>
      </pc:sldChg>
      <pc:sldChg chg="modSp modNotesTx">
        <pc:chgData name="Anna Sterner" userId="e34ade42-3f4d-4ffb-96dc-1c6e40b6902f" providerId="ADAL" clId="{2F6B5386-82D5-414B-A4AE-2AE02526B6F4}" dt="2024-05-17T16:03:46.511" v="502" actId="20577"/>
        <pc:sldMkLst>
          <pc:docMk/>
          <pc:sldMk cId="3041520386" sldId="308"/>
        </pc:sldMkLst>
        <pc:picChg chg="mod">
          <ac:chgData name="Anna Sterner" userId="e34ade42-3f4d-4ffb-96dc-1c6e40b6902f" providerId="ADAL" clId="{2F6B5386-82D5-414B-A4AE-2AE02526B6F4}" dt="2024-05-17T16:02:00.565" v="411" actId="14826"/>
          <ac:picMkLst>
            <pc:docMk/>
            <pc:sldMk cId="3041520386" sldId="308"/>
            <ac:picMk id="12" creationId="{A56653A2-5531-FC9C-DB0F-D89C149D7808}"/>
          </ac:picMkLst>
        </pc:picChg>
      </pc:sldChg>
      <pc:sldChg chg="addSp delSp modSp mod modNotesTx">
        <pc:chgData name="Anna Sterner" userId="e34ade42-3f4d-4ffb-96dc-1c6e40b6902f" providerId="ADAL" clId="{2F6B5386-82D5-414B-A4AE-2AE02526B6F4}" dt="2024-05-17T15:55:28.811" v="150" actId="20577"/>
        <pc:sldMkLst>
          <pc:docMk/>
          <pc:sldMk cId="951211944" sldId="310"/>
        </pc:sldMkLst>
        <pc:spChg chg="mod">
          <ac:chgData name="Anna Sterner" userId="e34ade42-3f4d-4ffb-96dc-1c6e40b6902f" providerId="ADAL" clId="{2F6B5386-82D5-414B-A4AE-2AE02526B6F4}" dt="2024-05-17T15:54:38.683" v="123" actId="1076"/>
          <ac:spMkLst>
            <pc:docMk/>
            <pc:sldMk cId="951211944" sldId="310"/>
            <ac:spMk id="7" creationId="{2E677763-34E6-F32F-B95B-D39F5B19AB66}"/>
          </ac:spMkLst>
        </pc:spChg>
        <pc:spChg chg="mod">
          <ac:chgData name="Anna Sterner" userId="e34ade42-3f4d-4ffb-96dc-1c6e40b6902f" providerId="ADAL" clId="{2F6B5386-82D5-414B-A4AE-2AE02526B6F4}" dt="2024-05-17T15:54:39.719" v="124"/>
          <ac:spMkLst>
            <pc:docMk/>
            <pc:sldMk cId="951211944" sldId="310"/>
            <ac:spMk id="9" creationId="{4891A5D8-EFE0-957C-7358-F8308C25985B}"/>
          </ac:spMkLst>
        </pc:spChg>
        <pc:spChg chg="mod">
          <ac:chgData name="Anna Sterner" userId="e34ade42-3f4d-4ffb-96dc-1c6e40b6902f" providerId="ADAL" clId="{2F6B5386-82D5-414B-A4AE-2AE02526B6F4}" dt="2024-05-17T15:54:39.719" v="124"/>
          <ac:spMkLst>
            <pc:docMk/>
            <pc:sldMk cId="951211944" sldId="310"/>
            <ac:spMk id="10" creationId="{A8BF2520-9900-C2A3-CE36-DD10F3750F51}"/>
          </ac:spMkLst>
        </pc:spChg>
        <pc:spChg chg="mod">
          <ac:chgData name="Anna Sterner" userId="e34ade42-3f4d-4ffb-96dc-1c6e40b6902f" providerId="ADAL" clId="{2F6B5386-82D5-414B-A4AE-2AE02526B6F4}" dt="2024-05-17T15:54:39.719" v="124"/>
          <ac:spMkLst>
            <pc:docMk/>
            <pc:sldMk cId="951211944" sldId="310"/>
            <ac:spMk id="11" creationId="{31A6CDB9-2F69-1B88-C2EB-EA74BB48DDB0}"/>
          </ac:spMkLst>
        </pc:spChg>
        <pc:spChg chg="mod">
          <ac:chgData name="Anna Sterner" userId="e34ade42-3f4d-4ffb-96dc-1c6e40b6902f" providerId="ADAL" clId="{2F6B5386-82D5-414B-A4AE-2AE02526B6F4}" dt="2024-05-17T15:54:39.719" v="124"/>
          <ac:spMkLst>
            <pc:docMk/>
            <pc:sldMk cId="951211944" sldId="310"/>
            <ac:spMk id="12" creationId="{024F9F7D-0DFD-3790-A42D-59E5FDBBF08A}"/>
          </ac:spMkLst>
        </pc:spChg>
        <pc:spChg chg="mod">
          <ac:chgData name="Anna Sterner" userId="e34ade42-3f4d-4ffb-96dc-1c6e40b6902f" providerId="ADAL" clId="{2F6B5386-82D5-414B-A4AE-2AE02526B6F4}" dt="2024-05-17T15:54:39.719" v="124"/>
          <ac:spMkLst>
            <pc:docMk/>
            <pc:sldMk cId="951211944" sldId="310"/>
            <ac:spMk id="13" creationId="{47090567-708F-042C-E208-FE0BE0277950}"/>
          </ac:spMkLst>
        </pc:spChg>
        <pc:spChg chg="mod">
          <ac:chgData name="Anna Sterner" userId="e34ade42-3f4d-4ffb-96dc-1c6e40b6902f" providerId="ADAL" clId="{2F6B5386-82D5-414B-A4AE-2AE02526B6F4}" dt="2024-05-17T15:54:39.719" v="124"/>
          <ac:spMkLst>
            <pc:docMk/>
            <pc:sldMk cId="951211944" sldId="310"/>
            <ac:spMk id="15" creationId="{411EF8A8-C003-49F2-5855-DAEF702A2AC9}"/>
          </ac:spMkLst>
        </pc:spChg>
        <pc:spChg chg="mod">
          <ac:chgData name="Anna Sterner" userId="e34ade42-3f4d-4ffb-96dc-1c6e40b6902f" providerId="ADAL" clId="{2F6B5386-82D5-414B-A4AE-2AE02526B6F4}" dt="2024-05-17T15:54:39.719" v="124"/>
          <ac:spMkLst>
            <pc:docMk/>
            <pc:sldMk cId="951211944" sldId="310"/>
            <ac:spMk id="29" creationId="{F1395551-7FA9-E07E-F2DA-FA2540728F2F}"/>
          </ac:spMkLst>
        </pc:spChg>
        <pc:spChg chg="mod">
          <ac:chgData name="Anna Sterner" userId="e34ade42-3f4d-4ffb-96dc-1c6e40b6902f" providerId="ADAL" clId="{2F6B5386-82D5-414B-A4AE-2AE02526B6F4}" dt="2024-05-17T15:54:39.719" v="124"/>
          <ac:spMkLst>
            <pc:docMk/>
            <pc:sldMk cId="951211944" sldId="310"/>
            <ac:spMk id="31" creationId="{00C5BEDC-D9C1-6B69-9016-273D9AADD702}"/>
          </ac:spMkLst>
        </pc:spChg>
        <pc:spChg chg="mod">
          <ac:chgData name="Anna Sterner" userId="e34ade42-3f4d-4ffb-96dc-1c6e40b6902f" providerId="ADAL" clId="{2F6B5386-82D5-414B-A4AE-2AE02526B6F4}" dt="2024-05-17T15:54:39.719" v="124"/>
          <ac:spMkLst>
            <pc:docMk/>
            <pc:sldMk cId="951211944" sldId="310"/>
            <ac:spMk id="34" creationId="{456F0960-6793-28DE-CEA4-AFAF9D8A8CF4}"/>
          </ac:spMkLst>
        </pc:spChg>
        <pc:spChg chg="mod">
          <ac:chgData name="Anna Sterner" userId="e34ade42-3f4d-4ffb-96dc-1c6e40b6902f" providerId="ADAL" clId="{2F6B5386-82D5-414B-A4AE-2AE02526B6F4}" dt="2024-05-17T15:54:39.719" v="124"/>
          <ac:spMkLst>
            <pc:docMk/>
            <pc:sldMk cId="951211944" sldId="310"/>
            <ac:spMk id="36" creationId="{4AE83DAD-7E7C-51E2-34CF-0B5395299793}"/>
          </ac:spMkLst>
        </pc:spChg>
        <pc:spChg chg="mod">
          <ac:chgData name="Anna Sterner" userId="e34ade42-3f4d-4ffb-96dc-1c6e40b6902f" providerId="ADAL" clId="{2F6B5386-82D5-414B-A4AE-2AE02526B6F4}" dt="2024-05-17T15:54:39.719" v="124"/>
          <ac:spMkLst>
            <pc:docMk/>
            <pc:sldMk cId="951211944" sldId="310"/>
            <ac:spMk id="37" creationId="{3B58F40A-2A7F-026D-1450-DEB3DDD1C389}"/>
          </ac:spMkLst>
        </pc:spChg>
        <pc:spChg chg="mod">
          <ac:chgData name="Anna Sterner" userId="e34ade42-3f4d-4ffb-96dc-1c6e40b6902f" providerId="ADAL" clId="{2F6B5386-82D5-414B-A4AE-2AE02526B6F4}" dt="2024-05-17T15:54:39.719" v="124"/>
          <ac:spMkLst>
            <pc:docMk/>
            <pc:sldMk cId="951211944" sldId="310"/>
            <ac:spMk id="38" creationId="{B0BF04D6-84D0-352F-8ED5-528946C43CAB}"/>
          </ac:spMkLst>
        </pc:spChg>
        <pc:spChg chg="mod">
          <ac:chgData name="Anna Sterner" userId="e34ade42-3f4d-4ffb-96dc-1c6e40b6902f" providerId="ADAL" clId="{2F6B5386-82D5-414B-A4AE-2AE02526B6F4}" dt="2024-05-17T15:54:39.719" v="124"/>
          <ac:spMkLst>
            <pc:docMk/>
            <pc:sldMk cId="951211944" sldId="310"/>
            <ac:spMk id="41" creationId="{E8E71D5F-101E-5179-FCB6-53EB689C0194}"/>
          </ac:spMkLst>
        </pc:spChg>
        <pc:spChg chg="mod">
          <ac:chgData name="Anna Sterner" userId="e34ade42-3f4d-4ffb-96dc-1c6e40b6902f" providerId="ADAL" clId="{2F6B5386-82D5-414B-A4AE-2AE02526B6F4}" dt="2024-05-17T15:54:39.719" v="124"/>
          <ac:spMkLst>
            <pc:docMk/>
            <pc:sldMk cId="951211944" sldId="310"/>
            <ac:spMk id="45" creationId="{BDB0074E-EBF2-6FB4-8823-880857CAB8FA}"/>
          </ac:spMkLst>
        </pc:spChg>
        <pc:spChg chg="mod">
          <ac:chgData name="Anna Sterner" userId="e34ade42-3f4d-4ffb-96dc-1c6e40b6902f" providerId="ADAL" clId="{2F6B5386-82D5-414B-A4AE-2AE02526B6F4}" dt="2024-05-17T15:54:39.719" v="124"/>
          <ac:spMkLst>
            <pc:docMk/>
            <pc:sldMk cId="951211944" sldId="310"/>
            <ac:spMk id="46" creationId="{3E9DDC4F-8294-3F37-4B33-D47EB8712647}"/>
          </ac:spMkLst>
        </pc:spChg>
        <pc:spChg chg="mod">
          <ac:chgData name="Anna Sterner" userId="e34ade42-3f4d-4ffb-96dc-1c6e40b6902f" providerId="ADAL" clId="{2F6B5386-82D5-414B-A4AE-2AE02526B6F4}" dt="2024-05-17T15:54:39.719" v="124"/>
          <ac:spMkLst>
            <pc:docMk/>
            <pc:sldMk cId="951211944" sldId="310"/>
            <ac:spMk id="48" creationId="{E971795C-6290-DEF0-BB74-ABD4A77C4EE5}"/>
          </ac:spMkLst>
        </pc:spChg>
        <pc:spChg chg="mod">
          <ac:chgData name="Anna Sterner" userId="e34ade42-3f4d-4ffb-96dc-1c6e40b6902f" providerId="ADAL" clId="{2F6B5386-82D5-414B-A4AE-2AE02526B6F4}" dt="2024-05-17T15:54:39.719" v="124"/>
          <ac:spMkLst>
            <pc:docMk/>
            <pc:sldMk cId="951211944" sldId="310"/>
            <ac:spMk id="49" creationId="{A95DA161-F2C5-0479-4DCA-E67E61762FB2}"/>
          </ac:spMkLst>
        </pc:spChg>
        <pc:spChg chg="mod">
          <ac:chgData name="Anna Sterner" userId="e34ade42-3f4d-4ffb-96dc-1c6e40b6902f" providerId="ADAL" clId="{2F6B5386-82D5-414B-A4AE-2AE02526B6F4}" dt="2024-05-17T15:54:39.719" v="124"/>
          <ac:spMkLst>
            <pc:docMk/>
            <pc:sldMk cId="951211944" sldId="310"/>
            <ac:spMk id="50" creationId="{6DA2425A-1E62-89DE-72F0-FB485075B5FA}"/>
          </ac:spMkLst>
        </pc:spChg>
        <pc:spChg chg="mod">
          <ac:chgData name="Anna Sterner" userId="e34ade42-3f4d-4ffb-96dc-1c6e40b6902f" providerId="ADAL" clId="{2F6B5386-82D5-414B-A4AE-2AE02526B6F4}" dt="2024-05-17T15:54:39.719" v="124"/>
          <ac:spMkLst>
            <pc:docMk/>
            <pc:sldMk cId="951211944" sldId="310"/>
            <ac:spMk id="53" creationId="{B9F362D9-F054-70EE-EEE2-8A5A79455CC1}"/>
          </ac:spMkLst>
        </pc:spChg>
        <pc:spChg chg="mod">
          <ac:chgData name="Anna Sterner" userId="e34ade42-3f4d-4ffb-96dc-1c6e40b6902f" providerId="ADAL" clId="{2F6B5386-82D5-414B-A4AE-2AE02526B6F4}" dt="2024-05-17T15:54:39.719" v="124"/>
          <ac:spMkLst>
            <pc:docMk/>
            <pc:sldMk cId="951211944" sldId="310"/>
            <ac:spMk id="57" creationId="{4B62EDC5-058B-DF04-810B-ED228E15261F}"/>
          </ac:spMkLst>
        </pc:spChg>
        <pc:spChg chg="mod">
          <ac:chgData name="Anna Sterner" userId="e34ade42-3f4d-4ffb-96dc-1c6e40b6902f" providerId="ADAL" clId="{2F6B5386-82D5-414B-A4AE-2AE02526B6F4}" dt="2024-05-17T15:54:39.719" v="124"/>
          <ac:spMkLst>
            <pc:docMk/>
            <pc:sldMk cId="951211944" sldId="310"/>
            <ac:spMk id="59" creationId="{24E66F49-1ADC-9216-8286-37343FABC61E}"/>
          </ac:spMkLst>
        </pc:spChg>
        <pc:spChg chg="mod">
          <ac:chgData name="Anna Sterner" userId="e34ade42-3f4d-4ffb-96dc-1c6e40b6902f" providerId="ADAL" clId="{2F6B5386-82D5-414B-A4AE-2AE02526B6F4}" dt="2024-05-17T15:54:39.719" v="124"/>
          <ac:spMkLst>
            <pc:docMk/>
            <pc:sldMk cId="951211944" sldId="310"/>
            <ac:spMk id="66" creationId="{91BFF151-50F8-D1D1-3D71-BB41CAFACEC5}"/>
          </ac:spMkLst>
        </pc:spChg>
        <pc:spChg chg="mod">
          <ac:chgData name="Anna Sterner" userId="e34ade42-3f4d-4ffb-96dc-1c6e40b6902f" providerId="ADAL" clId="{2F6B5386-82D5-414B-A4AE-2AE02526B6F4}" dt="2024-05-17T15:54:39.719" v="124"/>
          <ac:spMkLst>
            <pc:docMk/>
            <pc:sldMk cId="951211944" sldId="310"/>
            <ac:spMk id="67" creationId="{8FFA9A8F-6F98-8A87-6571-D76296EE56B7}"/>
          </ac:spMkLst>
        </pc:spChg>
        <pc:spChg chg="mod">
          <ac:chgData name="Anna Sterner" userId="e34ade42-3f4d-4ffb-96dc-1c6e40b6902f" providerId="ADAL" clId="{2F6B5386-82D5-414B-A4AE-2AE02526B6F4}" dt="2024-05-17T15:54:39.719" v="124"/>
          <ac:spMkLst>
            <pc:docMk/>
            <pc:sldMk cId="951211944" sldId="310"/>
            <ac:spMk id="68" creationId="{F351C571-C510-0111-088D-69257E519439}"/>
          </ac:spMkLst>
        </pc:spChg>
        <pc:spChg chg="mod">
          <ac:chgData name="Anna Sterner" userId="e34ade42-3f4d-4ffb-96dc-1c6e40b6902f" providerId="ADAL" clId="{2F6B5386-82D5-414B-A4AE-2AE02526B6F4}" dt="2024-05-17T15:54:39.719" v="124"/>
          <ac:spMkLst>
            <pc:docMk/>
            <pc:sldMk cId="951211944" sldId="310"/>
            <ac:spMk id="69" creationId="{90E0F9C1-96F9-EAC1-1658-521608449203}"/>
          </ac:spMkLst>
        </pc:spChg>
        <pc:spChg chg="mod">
          <ac:chgData name="Anna Sterner" userId="e34ade42-3f4d-4ffb-96dc-1c6e40b6902f" providerId="ADAL" clId="{2F6B5386-82D5-414B-A4AE-2AE02526B6F4}" dt="2024-05-17T15:54:39.719" v="124"/>
          <ac:spMkLst>
            <pc:docMk/>
            <pc:sldMk cId="951211944" sldId="310"/>
            <ac:spMk id="71" creationId="{40DB3B93-B157-EE6E-8FE5-D5134CE6A291}"/>
          </ac:spMkLst>
        </pc:spChg>
        <pc:spChg chg="mod">
          <ac:chgData name="Anna Sterner" userId="e34ade42-3f4d-4ffb-96dc-1c6e40b6902f" providerId="ADAL" clId="{2F6B5386-82D5-414B-A4AE-2AE02526B6F4}" dt="2024-05-17T15:54:39.719" v="124"/>
          <ac:spMkLst>
            <pc:docMk/>
            <pc:sldMk cId="951211944" sldId="310"/>
            <ac:spMk id="73" creationId="{7376823A-62C2-8F5E-60D3-45346672E0EC}"/>
          </ac:spMkLst>
        </pc:spChg>
        <pc:spChg chg="mod">
          <ac:chgData name="Anna Sterner" userId="e34ade42-3f4d-4ffb-96dc-1c6e40b6902f" providerId="ADAL" clId="{2F6B5386-82D5-414B-A4AE-2AE02526B6F4}" dt="2024-05-17T15:54:39.719" v="124"/>
          <ac:spMkLst>
            <pc:docMk/>
            <pc:sldMk cId="951211944" sldId="310"/>
            <ac:spMk id="76" creationId="{2ECF6060-9A2B-72DC-6A42-916C89344D12}"/>
          </ac:spMkLst>
        </pc:spChg>
        <pc:spChg chg="mod">
          <ac:chgData name="Anna Sterner" userId="e34ade42-3f4d-4ffb-96dc-1c6e40b6902f" providerId="ADAL" clId="{2F6B5386-82D5-414B-A4AE-2AE02526B6F4}" dt="2024-05-17T15:54:39.719" v="124"/>
          <ac:spMkLst>
            <pc:docMk/>
            <pc:sldMk cId="951211944" sldId="310"/>
            <ac:spMk id="87" creationId="{092A9608-85DB-6C6D-20AF-B48A96BC8D3C}"/>
          </ac:spMkLst>
        </pc:spChg>
        <pc:spChg chg="mod">
          <ac:chgData name="Anna Sterner" userId="e34ade42-3f4d-4ffb-96dc-1c6e40b6902f" providerId="ADAL" clId="{2F6B5386-82D5-414B-A4AE-2AE02526B6F4}" dt="2024-05-17T15:54:39.719" v="124"/>
          <ac:spMkLst>
            <pc:docMk/>
            <pc:sldMk cId="951211944" sldId="310"/>
            <ac:spMk id="88" creationId="{FDAFA277-DE44-E4BD-2013-B5E7757A5CA7}"/>
          </ac:spMkLst>
        </pc:spChg>
        <pc:spChg chg="mod">
          <ac:chgData name="Anna Sterner" userId="e34ade42-3f4d-4ffb-96dc-1c6e40b6902f" providerId="ADAL" clId="{2F6B5386-82D5-414B-A4AE-2AE02526B6F4}" dt="2024-05-17T15:54:39.719" v="124"/>
          <ac:spMkLst>
            <pc:docMk/>
            <pc:sldMk cId="951211944" sldId="310"/>
            <ac:spMk id="89" creationId="{9BD086F3-F5E4-09A3-97D4-B253C4B049F9}"/>
          </ac:spMkLst>
        </pc:spChg>
        <pc:spChg chg="mod">
          <ac:chgData name="Anna Sterner" userId="e34ade42-3f4d-4ffb-96dc-1c6e40b6902f" providerId="ADAL" clId="{2F6B5386-82D5-414B-A4AE-2AE02526B6F4}" dt="2024-05-17T15:54:39.719" v="124"/>
          <ac:spMkLst>
            <pc:docMk/>
            <pc:sldMk cId="951211944" sldId="310"/>
            <ac:spMk id="95" creationId="{9697C950-9AD8-A195-3F8E-4D67573695FE}"/>
          </ac:spMkLst>
        </pc:spChg>
        <pc:spChg chg="mod">
          <ac:chgData name="Anna Sterner" userId="e34ade42-3f4d-4ffb-96dc-1c6e40b6902f" providerId="ADAL" clId="{2F6B5386-82D5-414B-A4AE-2AE02526B6F4}" dt="2024-05-17T15:54:39.719" v="124"/>
          <ac:spMkLst>
            <pc:docMk/>
            <pc:sldMk cId="951211944" sldId="310"/>
            <ac:spMk id="97" creationId="{A8435153-0EBF-9CAF-3703-ECF2353FA7A9}"/>
          </ac:spMkLst>
        </pc:spChg>
        <pc:spChg chg="mod">
          <ac:chgData name="Anna Sterner" userId="e34ade42-3f4d-4ffb-96dc-1c6e40b6902f" providerId="ADAL" clId="{2F6B5386-82D5-414B-A4AE-2AE02526B6F4}" dt="2024-05-17T15:54:39.719" v="124"/>
          <ac:spMkLst>
            <pc:docMk/>
            <pc:sldMk cId="951211944" sldId="310"/>
            <ac:spMk id="99" creationId="{D08B3FD8-548D-07F3-AC12-F9E6EFB9BE93}"/>
          </ac:spMkLst>
        </pc:spChg>
        <pc:spChg chg="mod">
          <ac:chgData name="Anna Sterner" userId="e34ade42-3f4d-4ffb-96dc-1c6e40b6902f" providerId="ADAL" clId="{2F6B5386-82D5-414B-A4AE-2AE02526B6F4}" dt="2024-05-17T15:54:39.719" v="124"/>
          <ac:spMkLst>
            <pc:docMk/>
            <pc:sldMk cId="951211944" sldId="310"/>
            <ac:spMk id="100" creationId="{428AE753-8C6F-66AE-3405-2B7D3F45D629}"/>
          </ac:spMkLst>
        </pc:spChg>
        <pc:spChg chg="mod">
          <ac:chgData name="Anna Sterner" userId="e34ade42-3f4d-4ffb-96dc-1c6e40b6902f" providerId="ADAL" clId="{2F6B5386-82D5-414B-A4AE-2AE02526B6F4}" dt="2024-05-17T15:54:39.719" v="124"/>
          <ac:spMkLst>
            <pc:docMk/>
            <pc:sldMk cId="951211944" sldId="310"/>
            <ac:spMk id="101" creationId="{18C70077-322A-862B-1F91-095E0C95456D}"/>
          </ac:spMkLst>
        </pc:spChg>
        <pc:spChg chg="mod">
          <ac:chgData name="Anna Sterner" userId="e34ade42-3f4d-4ffb-96dc-1c6e40b6902f" providerId="ADAL" clId="{2F6B5386-82D5-414B-A4AE-2AE02526B6F4}" dt="2024-05-17T15:54:39.719" v="124"/>
          <ac:spMkLst>
            <pc:docMk/>
            <pc:sldMk cId="951211944" sldId="310"/>
            <ac:spMk id="103" creationId="{55B16134-946A-FEB9-8F08-382D08FEC3D2}"/>
          </ac:spMkLst>
        </pc:spChg>
        <pc:spChg chg="mod">
          <ac:chgData name="Anna Sterner" userId="e34ade42-3f4d-4ffb-96dc-1c6e40b6902f" providerId="ADAL" clId="{2F6B5386-82D5-414B-A4AE-2AE02526B6F4}" dt="2024-05-17T15:54:39.719" v="124"/>
          <ac:spMkLst>
            <pc:docMk/>
            <pc:sldMk cId="951211944" sldId="310"/>
            <ac:spMk id="106" creationId="{9CA1A994-071E-CB55-146C-1BA4E1A1B3EB}"/>
          </ac:spMkLst>
        </pc:spChg>
        <pc:spChg chg="mod">
          <ac:chgData name="Anna Sterner" userId="e34ade42-3f4d-4ffb-96dc-1c6e40b6902f" providerId="ADAL" clId="{2F6B5386-82D5-414B-A4AE-2AE02526B6F4}" dt="2024-05-17T15:54:39.719" v="124"/>
          <ac:spMkLst>
            <pc:docMk/>
            <pc:sldMk cId="951211944" sldId="310"/>
            <ac:spMk id="108" creationId="{2D180776-103E-4C0D-D714-427E5767971A}"/>
          </ac:spMkLst>
        </pc:spChg>
        <pc:spChg chg="mod">
          <ac:chgData name="Anna Sterner" userId="e34ade42-3f4d-4ffb-96dc-1c6e40b6902f" providerId="ADAL" clId="{2F6B5386-82D5-414B-A4AE-2AE02526B6F4}" dt="2024-05-17T15:54:39.719" v="124"/>
          <ac:spMkLst>
            <pc:docMk/>
            <pc:sldMk cId="951211944" sldId="310"/>
            <ac:spMk id="110" creationId="{F0EB0007-2891-FDCE-42DB-7C6ADCB04F30}"/>
          </ac:spMkLst>
        </pc:spChg>
        <pc:spChg chg="mod">
          <ac:chgData name="Anna Sterner" userId="e34ade42-3f4d-4ffb-96dc-1c6e40b6902f" providerId="ADAL" clId="{2F6B5386-82D5-414B-A4AE-2AE02526B6F4}" dt="2024-05-17T15:54:39.719" v="124"/>
          <ac:spMkLst>
            <pc:docMk/>
            <pc:sldMk cId="951211944" sldId="310"/>
            <ac:spMk id="112" creationId="{D7550A47-A882-BE40-4751-820B3F0B17B5}"/>
          </ac:spMkLst>
        </pc:spChg>
        <pc:spChg chg="mod">
          <ac:chgData name="Anna Sterner" userId="e34ade42-3f4d-4ffb-96dc-1c6e40b6902f" providerId="ADAL" clId="{2F6B5386-82D5-414B-A4AE-2AE02526B6F4}" dt="2024-05-17T15:54:39.719" v="124"/>
          <ac:spMkLst>
            <pc:docMk/>
            <pc:sldMk cId="951211944" sldId="310"/>
            <ac:spMk id="114" creationId="{2A399545-F259-2CD2-2313-C49A24132C8B}"/>
          </ac:spMkLst>
        </pc:spChg>
        <pc:spChg chg="mod">
          <ac:chgData name="Anna Sterner" userId="e34ade42-3f4d-4ffb-96dc-1c6e40b6902f" providerId="ADAL" clId="{2F6B5386-82D5-414B-A4AE-2AE02526B6F4}" dt="2024-05-17T15:54:39.719" v="124"/>
          <ac:spMkLst>
            <pc:docMk/>
            <pc:sldMk cId="951211944" sldId="310"/>
            <ac:spMk id="118" creationId="{54DBB338-519C-5745-7511-A86FEF128401}"/>
          </ac:spMkLst>
        </pc:spChg>
        <pc:spChg chg="mod">
          <ac:chgData name="Anna Sterner" userId="e34ade42-3f4d-4ffb-96dc-1c6e40b6902f" providerId="ADAL" clId="{2F6B5386-82D5-414B-A4AE-2AE02526B6F4}" dt="2024-05-17T15:54:39.719" v="124"/>
          <ac:spMkLst>
            <pc:docMk/>
            <pc:sldMk cId="951211944" sldId="310"/>
            <ac:spMk id="121" creationId="{DA4ABA34-5F75-22B2-8053-1692B80A92FE}"/>
          </ac:spMkLst>
        </pc:spChg>
        <pc:spChg chg="mod">
          <ac:chgData name="Anna Sterner" userId="e34ade42-3f4d-4ffb-96dc-1c6e40b6902f" providerId="ADAL" clId="{2F6B5386-82D5-414B-A4AE-2AE02526B6F4}" dt="2024-05-17T15:54:39.719" v="124"/>
          <ac:spMkLst>
            <pc:docMk/>
            <pc:sldMk cId="951211944" sldId="310"/>
            <ac:spMk id="124" creationId="{C2FBFC54-108C-895A-5652-3D89D7239093}"/>
          </ac:spMkLst>
        </pc:spChg>
        <pc:spChg chg="mod">
          <ac:chgData name="Anna Sterner" userId="e34ade42-3f4d-4ffb-96dc-1c6e40b6902f" providerId="ADAL" clId="{2F6B5386-82D5-414B-A4AE-2AE02526B6F4}" dt="2024-05-17T15:54:39.719" v="124"/>
          <ac:spMkLst>
            <pc:docMk/>
            <pc:sldMk cId="951211944" sldId="310"/>
            <ac:spMk id="127" creationId="{DC8E92D0-131A-54D7-2B7A-07F6372BF609}"/>
          </ac:spMkLst>
        </pc:spChg>
        <pc:spChg chg="mod">
          <ac:chgData name="Anna Sterner" userId="e34ade42-3f4d-4ffb-96dc-1c6e40b6902f" providerId="ADAL" clId="{2F6B5386-82D5-414B-A4AE-2AE02526B6F4}" dt="2024-05-17T15:54:39.719" v="124"/>
          <ac:spMkLst>
            <pc:docMk/>
            <pc:sldMk cId="951211944" sldId="310"/>
            <ac:spMk id="129" creationId="{322F1DD5-B82C-F1C0-BE8B-FAFFE26F775C}"/>
          </ac:spMkLst>
        </pc:spChg>
        <pc:spChg chg="mod">
          <ac:chgData name="Anna Sterner" userId="e34ade42-3f4d-4ffb-96dc-1c6e40b6902f" providerId="ADAL" clId="{2F6B5386-82D5-414B-A4AE-2AE02526B6F4}" dt="2024-05-17T15:54:39.719" v="124"/>
          <ac:spMkLst>
            <pc:docMk/>
            <pc:sldMk cId="951211944" sldId="310"/>
            <ac:spMk id="131" creationId="{094734BE-725C-1919-AB55-1EC3C8F8E689}"/>
          </ac:spMkLst>
        </pc:spChg>
        <pc:spChg chg="mod">
          <ac:chgData name="Anna Sterner" userId="e34ade42-3f4d-4ffb-96dc-1c6e40b6902f" providerId="ADAL" clId="{2F6B5386-82D5-414B-A4AE-2AE02526B6F4}" dt="2024-05-17T15:54:39.719" v="124"/>
          <ac:spMkLst>
            <pc:docMk/>
            <pc:sldMk cId="951211944" sldId="310"/>
            <ac:spMk id="132" creationId="{B9A9544F-C861-498F-4784-57A051221D5A}"/>
          </ac:spMkLst>
        </pc:spChg>
        <pc:spChg chg="mod">
          <ac:chgData name="Anna Sterner" userId="e34ade42-3f4d-4ffb-96dc-1c6e40b6902f" providerId="ADAL" clId="{2F6B5386-82D5-414B-A4AE-2AE02526B6F4}" dt="2024-05-17T15:54:39.719" v="124"/>
          <ac:spMkLst>
            <pc:docMk/>
            <pc:sldMk cId="951211944" sldId="310"/>
            <ac:spMk id="134" creationId="{66328C19-5606-6973-CBCA-36BFF9FDA056}"/>
          </ac:spMkLst>
        </pc:spChg>
        <pc:spChg chg="mod">
          <ac:chgData name="Anna Sterner" userId="e34ade42-3f4d-4ffb-96dc-1c6e40b6902f" providerId="ADAL" clId="{2F6B5386-82D5-414B-A4AE-2AE02526B6F4}" dt="2024-05-17T15:54:39.719" v="124"/>
          <ac:spMkLst>
            <pc:docMk/>
            <pc:sldMk cId="951211944" sldId="310"/>
            <ac:spMk id="135" creationId="{3EC84D1D-A286-326F-27EA-708275DA0934}"/>
          </ac:spMkLst>
        </pc:spChg>
        <pc:spChg chg="mod">
          <ac:chgData name="Anna Sterner" userId="e34ade42-3f4d-4ffb-96dc-1c6e40b6902f" providerId="ADAL" clId="{2F6B5386-82D5-414B-A4AE-2AE02526B6F4}" dt="2024-05-17T15:54:39.719" v="124"/>
          <ac:spMkLst>
            <pc:docMk/>
            <pc:sldMk cId="951211944" sldId="310"/>
            <ac:spMk id="137" creationId="{7661F9CB-BED4-DC7B-8844-D97E511E4AB9}"/>
          </ac:spMkLst>
        </pc:spChg>
        <pc:spChg chg="mod">
          <ac:chgData name="Anna Sterner" userId="e34ade42-3f4d-4ffb-96dc-1c6e40b6902f" providerId="ADAL" clId="{2F6B5386-82D5-414B-A4AE-2AE02526B6F4}" dt="2024-05-17T15:54:39.719" v="124"/>
          <ac:spMkLst>
            <pc:docMk/>
            <pc:sldMk cId="951211944" sldId="310"/>
            <ac:spMk id="139" creationId="{75908882-1DB2-6ADF-BBF2-5BB7BCFEC8E9}"/>
          </ac:spMkLst>
        </pc:spChg>
        <pc:spChg chg="mod">
          <ac:chgData name="Anna Sterner" userId="e34ade42-3f4d-4ffb-96dc-1c6e40b6902f" providerId="ADAL" clId="{2F6B5386-82D5-414B-A4AE-2AE02526B6F4}" dt="2024-05-17T15:54:39.719" v="124"/>
          <ac:spMkLst>
            <pc:docMk/>
            <pc:sldMk cId="951211944" sldId="310"/>
            <ac:spMk id="141" creationId="{2E27C0F5-B36F-D05C-95D6-D3DE59368ED7}"/>
          </ac:spMkLst>
        </pc:spChg>
        <pc:spChg chg="mod">
          <ac:chgData name="Anna Sterner" userId="e34ade42-3f4d-4ffb-96dc-1c6e40b6902f" providerId="ADAL" clId="{2F6B5386-82D5-414B-A4AE-2AE02526B6F4}" dt="2024-05-17T15:54:39.719" v="124"/>
          <ac:spMkLst>
            <pc:docMk/>
            <pc:sldMk cId="951211944" sldId="310"/>
            <ac:spMk id="143" creationId="{29EED4CF-C3F6-DFE1-6832-076E4C399B69}"/>
          </ac:spMkLst>
        </pc:spChg>
        <pc:spChg chg="mod">
          <ac:chgData name="Anna Sterner" userId="e34ade42-3f4d-4ffb-96dc-1c6e40b6902f" providerId="ADAL" clId="{2F6B5386-82D5-414B-A4AE-2AE02526B6F4}" dt="2024-05-17T15:54:39.719" v="124"/>
          <ac:spMkLst>
            <pc:docMk/>
            <pc:sldMk cId="951211944" sldId="310"/>
            <ac:spMk id="152" creationId="{91AC2336-11FE-37C4-1785-2A5D2388A81D}"/>
          </ac:spMkLst>
        </pc:spChg>
        <pc:spChg chg="mod">
          <ac:chgData name="Anna Sterner" userId="e34ade42-3f4d-4ffb-96dc-1c6e40b6902f" providerId="ADAL" clId="{2F6B5386-82D5-414B-A4AE-2AE02526B6F4}" dt="2024-05-17T15:54:39.719" v="124"/>
          <ac:spMkLst>
            <pc:docMk/>
            <pc:sldMk cId="951211944" sldId="310"/>
            <ac:spMk id="154" creationId="{BBDB1BA6-CC26-0E02-0801-0C31C23BB88D}"/>
          </ac:spMkLst>
        </pc:spChg>
        <pc:spChg chg="mod">
          <ac:chgData name="Anna Sterner" userId="e34ade42-3f4d-4ffb-96dc-1c6e40b6902f" providerId="ADAL" clId="{2F6B5386-82D5-414B-A4AE-2AE02526B6F4}" dt="2024-05-17T15:54:39.719" v="124"/>
          <ac:spMkLst>
            <pc:docMk/>
            <pc:sldMk cId="951211944" sldId="310"/>
            <ac:spMk id="155" creationId="{C13E2F09-2CB8-B9A7-3120-57927485DB78}"/>
          </ac:spMkLst>
        </pc:spChg>
        <pc:spChg chg="mod">
          <ac:chgData name="Anna Sterner" userId="e34ade42-3f4d-4ffb-96dc-1c6e40b6902f" providerId="ADAL" clId="{2F6B5386-82D5-414B-A4AE-2AE02526B6F4}" dt="2024-05-17T15:54:39.719" v="124"/>
          <ac:spMkLst>
            <pc:docMk/>
            <pc:sldMk cId="951211944" sldId="310"/>
            <ac:spMk id="157" creationId="{0A783A2B-6A1D-4542-A9FE-16C54EC39763}"/>
          </ac:spMkLst>
        </pc:spChg>
        <pc:spChg chg="mod">
          <ac:chgData name="Anna Sterner" userId="e34ade42-3f4d-4ffb-96dc-1c6e40b6902f" providerId="ADAL" clId="{2F6B5386-82D5-414B-A4AE-2AE02526B6F4}" dt="2024-05-17T15:54:39.719" v="124"/>
          <ac:spMkLst>
            <pc:docMk/>
            <pc:sldMk cId="951211944" sldId="310"/>
            <ac:spMk id="159" creationId="{DAE4DCC9-0558-9B80-F1BC-650531AB6F63}"/>
          </ac:spMkLst>
        </pc:spChg>
        <pc:spChg chg="mod">
          <ac:chgData name="Anna Sterner" userId="e34ade42-3f4d-4ffb-96dc-1c6e40b6902f" providerId="ADAL" clId="{2F6B5386-82D5-414B-A4AE-2AE02526B6F4}" dt="2024-05-17T15:54:39.719" v="124"/>
          <ac:spMkLst>
            <pc:docMk/>
            <pc:sldMk cId="951211944" sldId="310"/>
            <ac:spMk id="160" creationId="{C653B331-44A7-2693-5D74-122958475A6D}"/>
          </ac:spMkLst>
        </pc:spChg>
        <pc:spChg chg="mod">
          <ac:chgData name="Anna Sterner" userId="e34ade42-3f4d-4ffb-96dc-1c6e40b6902f" providerId="ADAL" clId="{2F6B5386-82D5-414B-A4AE-2AE02526B6F4}" dt="2024-05-17T15:54:39.719" v="124"/>
          <ac:spMkLst>
            <pc:docMk/>
            <pc:sldMk cId="951211944" sldId="310"/>
            <ac:spMk id="161" creationId="{58493A37-5924-5E04-4B5D-4B2971C4B136}"/>
          </ac:spMkLst>
        </pc:spChg>
        <pc:spChg chg="mod">
          <ac:chgData name="Anna Sterner" userId="e34ade42-3f4d-4ffb-96dc-1c6e40b6902f" providerId="ADAL" clId="{2F6B5386-82D5-414B-A4AE-2AE02526B6F4}" dt="2024-05-17T15:54:39.719" v="124"/>
          <ac:spMkLst>
            <pc:docMk/>
            <pc:sldMk cId="951211944" sldId="310"/>
            <ac:spMk id="162" creationId="{EEE429A3-1F0C-E899-E671-0F88FC9AAC29}"/>
          </ac:spMkLst>
        </pc:spChg>
        <pc:spChg chg="mod">
          <ac:chgData name="Anna Sterner" userId="e34ade42-3f4d-4ffb-96dc-1c6e40b6902f" providerId="ADAL" clId="{2F6B5386-82D5-414B-A4AE-2AE02526B6F4}" dt="2024-05-17T15:54:39.719" v="124"/>
          <ac:spMkLst>
            <pc:docMk/>
            <pc:sldMk cId="951211944" sldId="310"/>
            <ac:spMk id="164" creationId="{713E2931-D144-6EF6-358B-73362B535B70}"/>
          </ac:spMkLst>
        </pc:spChg>
        <pc:spChg chg="mod">
          <ac:chgData name="Anna Sterner" userId="e34ade42-3f4d-4ffb-96dc-1c6e40b6902f" providerId="ADAL" clId="{2F6B5386-82D5-414B-A4AE-2AE02526B6F4}" dt="2024-05-17T15:54:39.719" v="124"/>
          <ac:spMkLst>
            <pc:docMk/>
            <pc:sldMk cId="951211944" sldId="310"/>
            <ac:spMk id="167" creationId="{8DC529BC-9A51-D876-53A1-1AACD3F7D80D}"/>
          </ac:spMkLst>
        </pc:spChg>
        <pc:spChg chg="mod">
          <ac:chgData name="Anna Sterner" userId="e34ade42-3f4d-4ffb-96dc-1c6e40b6902f" providerId="ADAL" clId="{2F6B5386-82D5-414B-A4AE-2AE02526B6F4}" dt="2024-05-17T15:54:39.719" v="124"/>
          <ac:spMkLst>
            <pc:docMk/>
            <pc:sldMk cId="951211944" sldId="310"/>
            <ac:spMk id="169" creationId="{96FD4EAE-5A64-EEC7-0571-AA04288F2115}"/>
          </ac:spMkLst>
        </pc:spChg>
        <pc:spChg chg="mod">
          <ac:chgData name="Anna Sterner" userId="e34ade42-3f4d-4ffb-96dc-1c6e40b6902f" providerId="ADAL" clId="{2F6B5386-82D5-414B-A4AE-2AE02526B6F4}" dt="2024-05-17T15:54:39.719" v="124"/>
          <ac:spMkLst>
            <pc:docMk/>
            <pc:sldMk cId="951211944" sldId="310"/>
            <ac:spMk id="171" creationId="{5FDC6A59-DD14-223D-AF15-B36F43887331}"/>
          </ac:spMkLst>
        </pc:spChg>
        <pc:spChg chg="mod">
          <ac:chgData name="Anna Sterner" userId="e34ade42-3f4d-4ffb-96dc-1c6e40b6902f" providerId="ADAL" clId="{2F6B5386-82D5-414B-A4AE-2AE02526B6F4}" dt="2024-05-17T15:54:39.719" v="124"/>
          <ac:spMkLst>
            <pc:docMk/>
            <pc:sldMk cId="951211944" sldId="310"/>
            <ac:spMk id="174" creationId="{3D821928-FED9-4A37-8D4A-70634F96FAAD}"/>
          </ac:spMkLst>
        </pc:spChg>
        <pc:spChg chg="mod">
          <ac:chgData name="Anna Sterner" userId="e34ade42-3f4d-4ffb-96dc-1c6e40b6902f" providerId="ADAL" clId="{2F6B5386-82D5-414B-A4AE-2AE02526B6F4}" dt="2024-05-17T15:54:39.719" v="124"/>
          <ac:spMkLst>
            <pc:docMk/>
            <pc:sldMk cId="951211944" sldId="310"/>
            <ac:spMk id="175" creationId="{4D150A16-7B4B-FE5A-E769-8BE93D638690}"/>
          </ac:spMkLst>
        </pc:spChg>
        <pc:spChg chg="mod">
          <ac:chgData name="Anna Sterner" userId="e34ade42-3f4d-4ffb-96dc-1c6e40b6902f" providerId="ADAL" clId="{2F6B5386-82D5-414B-A4AE-2AE02526B6F4}" dt="2024-05-17T15:54:39.719" v="124"/>
          <ac:spMkLst>
            <pc:docMk/>
            <pc:sldMk cId="951211944" sldId="310"/>
            <ac:spMk id="177" creationId="{9CD35E6C-5D70-930D-4154-4BDF7396AE43}"/>
          </ac:spMkLst>
        </pc:spChg>
        <pc:spChg chg="mod">
          <ac:chgData name="Anna Sterner" userId="e34ade42-3f4d-4ffb-96dc-1c6e40b6902f" providerId="ADAL" clId="{2F6B5386-82D5-414B-A4AE-2AE02526B6F4}" dt="2024-05-17T15:54:39.719" v="124"/>
          <ac:spMkLst>
            <pc:docMk/>
            <pc:sldMk cId="951211944" sldId="310"/>
            <ac:spMk id="178" creationId="{CBF118BF-05E5-8197-DA9F-E1D17FAC399D}"/>
          </ac:spMkLst>
        </pc:spChg>
        <pc:spChg chg="mod">
          <ac:chgData name="Anna Sterner" userId="e34ade42-3f4d-4ffb-96dc-1c6e40b6902f" providerId="ADAL" clId="{2F6B5386-82D5-414B-A4AE-2AE02526B6F4}" dt="2024-05-17T15:54:39.719" v="124"/>
          <ac:spMkLst>
            <pc:docMk/>
            <pc:sldMk cId="951211944" sldId="310"/>
            <ac:spMk id="179" creationId="{793B3F33-F66B-F182-7978-12F4CA789C92}"/>
          </ac:spMkLst>
        </pc:spChg>
        <pc:spChg chg="mod">
          <ac:chgData name="Anna Sterner" userId="e34ade42-3f4d-4ffb-96dc-1c6e40b6902f" providerId="ADAL" clId="{2F6B5386-82D5-414B-A4AE-2AE02526B6F4}" dt="2024-05-17T15:54:39.719" v="124"/>
          <ac:spMkLst>
            <pc:docMk/>
            <pc:sldMk cId="951211944" sldId="310"/>
            <ac:spMk id="181" creationId="{29D70431-C7C6-34DC-6B30-B68B4CF903A1}"/>
          </ac:spMkLst>
        </pc:spChg>
        <pc:spChg chg="mod">
          <ac:chgData name="Anna Sterner" userId="e34ade42-3f4d-4ffb-96dc-1c6e40b6902f" providerId="ADAL" clId="{2F6B5386-82D5-414B-A4AE-2AE02526B6F4}" dt="2024-05-17T15:54:39.719" v="124"/>
          <ac:spMkLst>
            <pc:docMk/>
            <pc:sldMk cId="951211944" sldId="310"/>
            <ac:spMk id="182" creationId="{FC3F33DD-3A9A-730E-8405-CB412FB3C6AB}"/>
          </ac:spMkLst>
        </pc:spChg>
        <pc:spChg chg="mod">
          <ac:chgData name="Anna Sterner" userId="e34ade42-3f4d-4ffb-96dc-1c6e40b6902f" providerId="ADAL" clId="{2F6B5386-82D5-414B-A4AE-2AE02526B6F4}" dt="2024-05-17T15:54:39.719" v="124"/>
          <ac:spMkLst>
            <pc:docMk/>
            <pc:sldMk cId="951211944" sldId="310"/>
            <ac:spMk id="183" creationId="{02417362-D9E5-89AC-6C08-5048003F991A}"/>
          </ac:spMkLst>
        </pc:spChg>
        <pc:spChg chg="mod">
          <ac:chgData name="Anna Sterner" userId="e34ade42-3f4d-4ffb-96dc-1c6e40b6902f" providerId="ADAL" clId="{2F6B5386-82D5-414B-A4AE-2AE02526B6F4}" dt="2024-05-17T15:54:39.719" v="124"/>
          <ac:spMkLst>
            <pc:docMk/>
            <pc:sldMk cId="951211944" sldId="310"/>
            <ac:spMk id="186" creationId="{E4033E5A-F7E6-B98A-CAC0-A7889F87D77B}"/>
          </ac:spMkLst>
        </pc:spChg>
        <pc:spChg chg="mod">
          <ac:chgData name="Anna Sterner" userId="e34ade42-3f4d-4ffb-96dc-1c6e40b6902f" providerId="ADAL" clId="{2F6B5386-82D5-414B-A4AE-2AE02526B6F4}" dt="2024-05-17T15:54:39.719" v="124"/>
          <ac:spMkLst>
            <pc:docMk/>
            <pc:sldMk cId="951211944" sldId="310"/>
            <ac:spMk id="194" creationId="{91B95806-6CE3-BD8E-9194-3A04A41EA186}"/>
          </ac:spMkLst>
        </pc:spChg>
        <pc:spChg chg="mod">
          <ac:chgData name="Anna Sterner" userId="e34ade42-3f4d-4ffb-96dc-1c6e40b6902f" providerId="ADAL" clId="{2F6B5386-82D5-414B-A4AE-2AE02526B6F4}" dt="2024-05-17T15:54:39.719" v="124"/>
          <ac:spMkLst>
            <pc:docMk/>
            <pc:sldMk cId="951211944" sldId="310"/>
            <ac:spMk id="195" creationId="{7FC566EA-274D-BE2B-7316-34B9D10F4136}"/>
          </ac:spMkLst>
        </pc:spChg>
        <pc:spChg chg="mod">
          <ac:chgData name="Anna Sterner" userId="e34ade42-3f4d-4ffb-96dc-1c6e40b6902f" providerId="ADAL" clId="{2F6B5386-82D5-414B-A4AE-2AE02526B6F4}" dt="2024-05-17T15:54:39.719" v="124"/>
          <ac:spMkLst>
            <pc:docMk/>
            <pc:sldMk cId="951211944" sldId="310"/>
            <ac:spMk id="196" creationId="{6F4DFC67-8A2F-8CB8-41D9-E5D2C4E4FC9A}"/>
          </ac:spMkLst>
        </pc:spChg>
        <pc:spChg chg="mod">
          <ac:chgData name="Anna Sterner" userId="e34ade42-3f4d-4ffb-96dc-1c6e40b6902f" providerId="ADAL" clId="{2F6B5386-82D5-414B-A4AE-2AE02526B6F4}" dt="2024-05-17T15:54:39.719" v="124"/>
          <ac:spMkLst>
            <pc:docMk/>
            <pc:sldMk cId="951211944" sldId="310"/>
            <ac:spMk id="197" creationId="{6D3A95FB-C479-7E3A-3F69-C4B1D124EBDF}"/>
          </ac:spMkLst>
        </pc:spChg>
        <pc:spChg chg="mod">
          <ac:chgData name="Anna Sterner" userId="e34ade42-3f4d-4ffb-96dc-1c6e40b6902f" providerId="ADAL" clId="{2F6B5386-82D5-414B-A4AE-2AE02526B6F4}" dt="2024-05-17T15:54:39.719" v="124"/>
          <ac:spMkLst>
            <pc:docMk/>
            <pc:sldMk cId="951211944" sldId="310"/>
            <ac:spMk id="198" creationId="{72E5165A-F890-73D9-A7BB-AAA98F9A5768}"/>
          </ac:spMkLst>
        </pc:spChg>
        <pc:spChg chg="mod">
          <ac:chgData name="Anna Sterner" userId="e34ade42-3f4d-4ffb-96dc-1c6e40b6902f" providerId="ADAL" clId="{2F6B5386-82D5-414B-A4AE-2AE02526B6F4}" dt="2024-05-17T15:54:39.719" v="124"/>
          <ac:spMkLst>
            <pc:docMk/>
            <pc:sldMk cId="951211944" sldId="310"/>
            <ac:spMk id="199" creationId="{8B3FB12E-9D9C-3656-1FC6-B06CCFA6BC29}"/>
          </ac:spMkLst>
        </pc:spChg>
        <pc:spChg chg="mod">
          <ac:chgData name="Anna Sterner" userId="e34ade42-3f4d-4ffb-96dc-1c6e40b6902f" providerId="ADAL" clId="{2F6B5386-82D5-414B-A4AE-2AE02526B6F4}" dt="2024-05-17T15:54:39.719" v="124"/>
          <ac:spMkLst>
            <pc:docMk/>
            <pc:sldMk cId="951211944" sldId="310"/>
            <ac:spMk id="200" creationId="{1CC99540-79C4-9697-80CF-D906E5505761}"/>
          </ac:spMkLst>
        </pc:spChg>
        <pc:spChg chg="mod">
          <ac:chgData name="Anna Sterner" userId="e34ade42-3f4d-4ffb-96dc-1c6e40b6902f" providerId="ADAL" clId="{2F6B5386-82D5-414B-A4AE-2AE02526B6F4}" dt="2024-05-17T15:54:39.719" v="124"/>
          <ac:spMkLst>
            <pc:docMk/>
            <pc:sldMk cId="951211944" sldId="310"/>
            <ac:spMk id="201" creationId="{4B9959D6-B64A-7F83-7B17-E32015C0A27D}"/>
          </ac:spMkLst>
        </pc:spChg>
        <pc:spChg chg="mod">
          <ac:chgData name="Anna Sterner" userId="e34ade42-3f4d-4ffb-96dc-1c6e40b6902f" providerId="ADAL" clId="{2F6B5386-82D5-414B-A4AE-2AE02526B6F4}" dt="2024-05-17T15:54:39.719" v="124"/>
          <ac:spMkLst>
            <pc:docMk/>
            <pc:sldMk cId="951211944" sldId="310"/>
            <ac:spMk id="202" creationId="{37B7A5E9-4730-B51F-F92D-DA64924F0820}"/>
          </ac:spMkLst>
        </pc:spChg>
        <pc:spChg chg="mod">
          <ac:chgData name="Anna Sterner" userId="e34ade42-3f4d-4ffb-96dc-1c6e40b6902f" providerId="ADAL" clId="{2F6B5386-82D5-414B-A4AE-2AE02526B6F4}" dt="2024-05-17T15:54:39.719" v="124"/>
          <ac:spMkLst>
            <pc:docMk/>
            <pc:sldMk cId="951211944" sldId="310"/>
            <ac:spMk id="203" creationId="{9CA9DCEF-1A77-A791-CB6B-6CB32F4C0D0F}"/>
          </ac:spMkLst>
        </pc:spChg>
        <pc:spChg chg="mod">
          <ac:chgData name="Anna Sterner" userId="e34ade42-3f4d-4ffb-96dc-1c6e40b6902f" providerId="ADAL" clId="{2F6B5386-82D5-414B-A4AE-2AE02526B6F4}" dt="2024-05-17T15:54:39.719" v="124"/>
          <ac:spMkLst>
            <pc:docMk/>
            <pc:sldMk cId="951211944" sldId="310"/>
            <ac:spMk id="204" creationId="{DCAA834B-962E-3223-46E3-2913CDD52302}"/>
          </ac:spMkLst>
        </pc:spChg>
        <pc:spChg chg="mod">
          <ac:chgData name="Anna Sterner" userId="e34ade42-3f4d-4ffb-96dc-1c6e40b6902f" providerId="ADAL" clId="{2F6B5386-82D5-414B-A4AE-2AE02526B6F4}" dt="2024-05-17T15:54:39.719" v="124"/>
          <ac:spMkLst>
            <pc:docMk/>
            <pc:sldMk cId="951211944" sldId="310"/>
            <ac:spMk id="205" creationId="{A6CE00E0-9F3D-CFD7-BE3A-ED9597032BA5}"/>
          </ac:spMkLst>
        </pc:spChg>
        <pc:spChg chg="mod">
          <ac:chgData name="Anna Sterner" userId="e34ade42-3f4d-4ffb-96dc-1c6e40b6902f" providerId="ADAL" clId="{2F6B5386-82D5-414B-A4AE-2AE02526B6F4}" dt="2024-05-17T15:54:39.719" v="124"/>
          <ac:spMkLst>
            <pc:docMk/>
            <pc:sldMk cId="951211944" sldId="310"/>
            <ac:spMk id="206" creationId="{384401C1-F2F6-2F36-D41C-E8D1111A4074}"/>
          </ac:spMkLst>
        </pc:spChg>
        <pc:spChg chg="mod">
          <ac:chgData name="Anna Sterner" userId="e34ade42-3f4d-4ffb-96dc-1c6e40b6902f" providerId="ADAL" clId="{2F6B5386-82D5-414B-A4AE-2AE02526B6F4}" dt="2024-05-17T15:54:39.719" v="124"/>
          <ac:spMkLst>
            <pc:docMk/>
            <pc:sldMk cId="951211944" sldId="310"/>
            <ac:spMk id="207" creationId="{6A56AC73-8953-AE41-940A-C6699618F6C7}"/>
          </ac:spMkLst>
        </pc:spChg>
        <pc:spChg chg="mod">
          <ac:chgData name="Anna Sterner" userId="e34ade42-3f4d-4ffb-96dc-1c6e40b6902f" providerId="ADAL" clId="{2F6B5386-82D5-414B-A4AE-2AE02526B6F4}" dt="2024-05-17T15:54:39.719" v="124"/>
          <ac:spMkLst>
            <pc:docMk/>
            <pc:sldMk cId="951211944" sldId="310"/>
            <ac:spMk id="208" creationId="{A0CAF631-FA92-DD9C-2E0A-81F46004963B}"/>
          </ac:spMkLst>
        </pc:spChg>
        <pc:spChg chg="mod">
          <ac:chgData name="Anna Sterner" userId="e34ade42-3f4d-4ffb-96dc-1c6e40b6902f" providerId="ADAL" clId="{2F6B5386-82D5-414B-A4AE-2AE02526B6F4}" dt="2024-05-17T15:54:39.719" v="124"/>
          <ac:spMkLst>
            <pc:docMk/>
            <pc:sldMk cId="951211944" sldId="310"/>
            <ac:spMk id="209" creationId="{C0DDA940-4F11-AC2B-2E1F-9286AB2EB0F0}"/>
          </ac:spMkLst>
        </pc:spChg>
        <pc:spChg chg="mod">
          <ac:chgData name="Anna Sterner" userId="e34ade42-3f4d-4ffb-96dc-1c6e40b6902f" providerId="ADAL" clId="{2F6B5386-82D5-414B-A4AE-2AE02526B6F4}" dt="2024-05-17T15:54:39.719" v="124"/>
          <ac:spMkLst>
            <pc:docMk/>
            <pc:sldMk cId="951211944" sldId="310"/>
            <ac:spMk id="210" creationId="{7D0FD143-40A7-570A-8A93-8CB0EA4E4F11}"/>
          </ac:spMkLst>
        </pc:spChg>
        <pc:spChg chg="mod">
          <ac:chgData name="Anna Sterner" userId="e34ade42-3f4d-4ffb-96dc-1c6e40b6902f" providerId="ADAL" clId="{2F6B5386-82D5-414B-A4AE-2AE02526B6F4}" dt="2024-05-17T15:54:39.719" v="124"/>
          <ac:spMkLst>
            <pc:docMk/>
            <pc:sldMk cId="951211944" sldId="310"/>
            <ac:spMk id="211" creationId="{838203A8-DF7D-4672-BFA5-6300E8A5CAB7}"/>
          </ac:spMkLst>
        </pc:spChg>
        <pc:grpChg chg="del">
          <ac:chgData name="Anna Sterner" userId="e34ade42-3f4d-4ffb-96dc-1c6e40b6902f" providerId="ADAL" clId="{2F6B5386-82D5-414B-A4AE-2AE02526B6F4}" dt="2024-05-17T15:54:24.733" v="106" actId="478"/>
          <ac:grpSpMkLst>
            <pc:docMk/>
            <pc:sldMk cId="951211944" sldId="310"/>
            <ac:grpSpMk id="3" creationId="{4A309475-B1B5-7E7A-9D62-1E7A15335EBE}"/>
          </ac:grpSpMkLst>
        </pc:grpChg>
        <pc:grpChg chg="add mod">
          <ac:chgData name="Anna Sterner" userId="e34ade42-3f4d-4ffb-96dc-1c6e40b6902f" providerId="ADAL" clId="{2F6B5386-82D5-414B-A4AE-2AE02526B6F4}" dt="2024-05-17T15:54:48.490" v="128" actId="1076"/>
          <ac:grpSpMkLst>
            <pc:docMk/>
            <pc:sldMk cId="951211944" sldId="310"/>
            <ac:grpSpMk id="5" creationId="{BC5656DB-E052-3EB6-3E73-A30EB842BB81}"/>
          </ac:grpSpMkLst>
        </pc:grpChg>
        <pc:picChg chg="mod">
          <ac:chgData name="Anna Sterner" userId="e34ade42-3f4d-4ffb-96dc-1c6e40b6902f" providerId="ADAL" clId="{2F6B5386-82D5-414B-A4AE-2AE02526B6F4}" dt="2024-05-17T15:54:39.719" v="124"/>
          <ac:picMkLst>
            <pc:docMk/>
            <pc:sldMk cId="951211944" sldId="310"/>
            <ac:picMk id="14" creationId="{CA05E34B-2AF9-5BA2-120F-1314D36C56C6}"/>
          </ac:picMkLst>
        </pc:picChg>
        <pc:picChg chg="mod">
          <ac:chgData name="Anna Sterner" userId="e34ade42-3f4d-4ffb-96dc-1c6e40b6902f" providerId="ADAL" clId="{2F6B5386-82D5-414B-A4AE-2AE02526B6F4}" dt="2024-05-17T15:54:39.719" v="124"/>
          <ac:picMkLst>
            <pc:docMk/>
            <pc:sldMk cId="951211944" sldId="310"/>
            <ac:picMk id="16" creationId="{4BCF7C14-6C5F-337C-0C7A-4FAD8D196D45}"/>
          </ac:picMkLst>
        </pc:picChg>
        <pc:picChg chg="mod">
          <ac:chgData name="Anna Sterner" userId="e34ade42-3f4d-4ffb-96dc-1c6e40b6902f" providerId="ADAL" clId="{2F6B5386-82D5-414B-A4AE-2AE02526B6F4}" dt="2024-05-17T15:54:39.719" v="124"/>
          <ac:picMkLst>
            <pc:docMk/>
            <pc:sldMk cId="951211944" sldId="310"/>
            <ac:picMk id="17" creationId="{C72C726F-C7AB-79D9-8E89-57F872978AF3}"/>
          </ac:picMkLst>
        </pc:picChg>
        <pc:picChg chg="mod">
          <ac:chgData name="Anna Sterner" userId="e34ade42-3f4d-4ffb-96dc-1c6e40b6902f" providerId="ADAL" clId="{2F6B5386-82D5-414B-A4AE-2AE02526B6F4}" dt="2024-05-17T15:54:39.719" v="124"/>
          <ac:picMkLst>
            <pc:docMk/>
            <pc:sldMk cId="951211944" sldId="310"/>
            <ac:picMk id="18" creationId="{7EFBF2D3-8A46-6B72-71EB-356C7841D57F}"/>
          </ac:picMkLst>
        </pc:picChg>
        <pc:picChg chg="mod">
          <ac:chgData name="Anna Sterner" userId="e34ade42-3f4d-4ffb-96dc-1c6e40b6902f" providerId="ADAL" clId="{2F6B5386-82D5-414B-A4AE-2AE02526B6F4}" dt="2024-05-17T15:54:39.719" v="124"/>
          <ac:picMkLst>
            <pc:docMk/>
            <pc:sldMk cId="951211944" sldId="310"/>
            <ac:picMk id="19" creationId="{35EAEBEA-199F-7924-8D95-5DBF01E8EDA9}"/>
          </ac:picMkLst>
        </pc:picChg>
        <pc:picChg chg="mod">
          <ac:chgData name="Anna Sterner" userId="e34ade42-3f4d-4ffb-96dc-1c6e40b6902f" providerId="ADAL" clId="{2F6B5386-82D5-414B-A4AE-2AE02526B6F4}" dt="2024-05-17T15:54:39.719" v="124"/>
          <ac:picMkLst>
            <pc:docMk/>
            <pc:sldMk cId="951211944" sldId="310"/>
            <ac:picMk id="20" creationId="{962C8908-B145-A595-4B78-2BA3CE0A0343}"/>
          </ac:picMkLst>
        </pc:picChg>
        <pc:picChg chg="mod">
          <ac:chgData name="Anna Sterner" userId="e34ade42-3f4d-4ffb-96dc-1c6e40b6902f" providerId="ADAL" clId="{2F6B5386-82D5-414B-A4AE-2AE02526B6F4}" dt="2024-05-17T15:54:39.719" v="124"/>
          <ac:picMkLst>
            <pc:docMk/>
            <pc:sldMk cId="951211944" sldId="310"/>
            <ac:picMk id="21" creationId="{B5F415CB-7ED9-33E6-4908-87F72D1A8B6E}"/>
          </ac:picMkLst>
        </pc:picChg>
        <pc:picChg chg="mod">
          <ac:chgData name="Anna Sterner" userId="e34ade42-3f4d-4ffb-96dc-1c6e40b6902f" providerId="ADAL" clId="{2F6B5386-82D5-414B-A4AE-2AE02526B6F4}" dt="2024-05-17T15:54:39.719" v="124"/>
          <ac:picMkLst>
            <pc:docMk/>
            <pc:sldMk cId="951211944" sldId="310"/>
            <ac:picMk id="22" creationId="{DDCDFB00-164A-EFDF-0E75-D13653AEB514}"/>
          </ac:picMkLst>
        </pc:picChg>
        <pc:picChg chg="mod">
          <ac:chgData name="Anna Sterner" userId="e34ade42-3f4d-4ffb-96dc-1c6e40b6902f" providerId="ADAL" clId="{2F6B5386-82D5-414B-A4AE-2AE02526B6F4}" dt="2024-05-17T15:54:39.719" v="124"/>
          <ac:picMkLst>
            <pc:docMk/>
            <pc:sldMk cId="951211944" sldId="310"/>
            <ac:picMk id="23" creationId="{FDB80E94-D8DD-3A4B-B778-F943D4C7B1FD}"/>
          </ac:picMkLst>
        </pc:picChg>
        <pc:picChg chg="mod">
          <ac:chgData name="Anna Sterner" userId="e34ade42-3f4d-4ffb-96dc-1c6e40b6902f" providerId="ADAL" clId="{2F6B5386-82D5-414B-A4AE-2AE02526B6F4}" dt="2024-05-17T15:54:39.719" v="124"/>
          <ac:picMkLst>
            <pc:docMk/>
            <pc:sldMk cId="951211944" sldId="310"/>
            <ac:picMk id="24" creationId="{424177EB-7B38-A80F-94C7-C4E2FDFEEFE8}"/>
          </ac:picMkLst>
        </pc:picChg>
        <pc:picChg chg="mod">
          <ac:chgData name="Anna Sterner" userId="e34ade42-3f4d-4ffb-96dc-1c6e40b6902f" providerId="ADAL" clId="{2F6B5386-82D5-414B-A4AE-2AE02526B6F4}" dt="2024-05-17T15:54:39.719" v="124"/>
          <ac:picMkLst>
            <pc:docMk/>
            <pc:sldMk cId="951211944" sldId="310"/>
            <ac:picMk id="25" creationId="{A53871BE-90B8-967F-533D-225D147A3D44}"/>
          </ac:picMkLst>
        </pc:picChg>
        <pc:picChg chg="mod">
          <ac:chgData name="Anna Sterner" userId="e34ade42-3f4d-4ffb-96dc-1c6e40b6902f" providerId="ADAL" clId="{2F6B5386-82D5-414B-A4AE-2AE02526B6F4}" dt="2024-05-17T15:54:39.719" v="124"/>
          <ac:picMkLst>
            <pc:docMk/>
            <pc:sldMk cId="951211944" sldId="310"/>
            <ac:picMk id="26" creationId="{8DBAA1EC-E81E-4F4E-3A92-E3CE9720F4EA}"/>
          </ac:picMkLst>
        </pc:picChg>
        <pc:picChg chg="mod">
          <ac:chgData name="Anna Sterner" userId="e34ade42-3f4d-4ffb-96dc-1c6e40b6902f" providerId="ADAL" clId="{2F6B5386-82D5-414B-A4AE-2AE02526B6F4}" dt="2024-05-17T15:54:39.719" v="124"/>
          <ac:picMkLst>
            <pc:docMk/>
            <pc:sldMk cId="951211944" sldId="310"/>
            <ac:picMk id="27" creationId="{22A6B5FF-5745-372D-A3D7-AB9F89330FC5}"/>
          </ac:picMkLst>
        </pc:picChg>
        <pc:picChg chg="mod">
          <ac:chgData name="Anna Sterner" userId="e34ade42-3f4d-4ffb-96dc-1c6e40b6902f" providerId="ADAL" clId="{2F6B5386-82D5-414B-A4AE-2AE02526B6F4}" dt="2024-05-17T15:54:39.719" v="124"/>
          <ac:picMkLst>
            <pc:docMk/>
            <pc:sldMk cId="951211944" sldId="310"/>
            <ac:picMk id="28" creationId="{F90E52D9-E659-FE7F-CB4F-2A923CB74DE5}"/>
          </ac:picMkLst>
        </pc:picChg>
        <pc:picChg chg="mod">
          <ac:chgData name="Anna Sterner" userId="e34ade42-3f4d-4ffb-96dc-1c6e40b6902f" providerId="ADAL" clId="{2F6B5386-82D5-414B-A4AE-2AE02526B6F4}" dt="2024-05-17T15:54:39.719" v="124"/>
          <ac:picMkLst>
            <pc:docMk/>
            <pc:sldMk cId="951211944" sldId="310"/>
            <ac:picMk id="30" creationId="{57629F90-F408-7234-48DB-8B72AA5CF7EA}"/>
          </ac:picMkLst>
        </pc:picChg>
        <pc:picChg chg="mod">
          <ac:chgData name="Anna Sterner" userId="e34ade42-3f4d-4ffb-96dc-1c6e40b6902f" providerId="ADAL" clId="{2F6B5386-82D5-414B-A4AE-2AE02526B6F4}" dt="2024-05-17T15:54:39.719" v="124"/>
          <ac:picMkLst>
            <pc:docMk/>
            <pc:sldMk cId="951211944" sldId="310"/>
            <ac:picMk id="32" creationId="{F3DA965C-F9C5-1092-72D3-64999E7B59CE}"/>
          </ac:picMkLst>
        </pc:picChg>
        <pc:picChg chg="mod">
          <ac:chgData name="Anna Sterner" userId="e34ade42-3f4d-4ffb-96dc-1c6e40b6902f" providerId="ADAL" clId="{2F6B5386-82D5-414B-A4AE-2AE02526B6F4}" dt="2024-05-17T15:54:39.719" v="124"/>
          <ac:picMkLst>
            <pc:docMk/>
            <pc:sldMk cId="951211944" sldId="310"/>
            <ac:picMk id="33" creationId="{1D87E056-0540-B6C5-0535-BF17CA23DA27}"/>
          </ac:picMkLst>
        </pc:picChg>
        <pc:picChg chg="mod">
          <ac:chgData name="Anna Sterner" userId="e34ade42-3f4d-4ffb-96dc-1c6e40b6902f" providerId="ADAL" clId="{2F6B5386-82D5-414B-A4AE-2AE02526B6F4}" dt="2024-05-17T15:54:39.719" v="124"/>
          <ac:picMkLst>
            <pc:docMk/>
            <pc:sldMk cId="951211944" sldId="310"/>
            <ac:picMk id="35" creationId="{10C42014-51CB-5A38-9E8C-E91BCCB08E09}"/>
          </ac:picMkLst>
        </pc:picChg>
        <pc:picChg chg="mod">
          <ac:chgData name="Anna Sterner" userId="e34ade42-3f4d-4ffb-96dc-1c6e40b6902f" providerId="ADAL" clId="{2F6B5386-82D5-414B-A4AE-2AE02526B6F4}" dt="2024-05-17T15:54:39.719" v="124"/>
          <ac:picMkLst>
            <pc:docMk/>
            <pc:sldMk cId="951211944" sldId="310"/>
            <ac:picMk id="39" creationId="{CACB5F7F-EF84-DA7D-CA3B-DAA8892CC88B}"/>
          </ac:picMkLst>
        </pc:picChg>
        <pc:picChg chg="mod">
          <ac:chgData name="Anna Sterner" userId="e34ade42-3f4d-4ffb-96dc-1c6e40b6902f" providerId="ADAL" clId="{2F6B5386-82D5-414B-A4AE-2AE02526B6F4}" dt="2024-05-17T15:54:39.719" v="124"/>
          <ac:picMkLst>
            <pc:docMk/>
            <pc:sldMk cId="951211944" sldId="310"/>
            <ac:picMk id="40" creationId="{2B8E9F6F-55C3-3E66-F6CB-E4DB29ED36B0}"/>
          </ac:picMkLst>
        </pc:picChg>
        <pc:picChg chg="mod">
          <ac:chgData name="Anna Sterner" userId="e34ade42-3f4d-4ffb-96dc-1c6e40b6902f" providerId="ADAL" clId="{2F6B5386-82D5-414B-A4AE-2AE02526B6F4}" dt="2024-05-17T15:54:39.719" v="124"/>
          <ac:picMkLst>
            <pc:docMk/>
            <pc:sldMk cId="951211944" sldId="310"/>
            <ac:picMk id="42" creationId="{9E656D0D-CFFF-8749-3967-C8C843DD21B3}"/>
          </ac:picMkLst>
        </pc:picChg>
        <pc:picChg chg="mod">
          <ac:chgData name="Anna Sterner" userId="e34ade42-3f4d-4ffb-96dc-1c6e40b6902f" providerId="ADAL" clId="{2F6B5386-82D5-414B-A4AE-2AE02526B6F4}" dt="2024-05-17T15:54:39.719" v="124"/>
          <ac:picMkLst>
            <pc:docMk/>
            <pc:sldMk cId="951211944" sldId="310"/>
            <ac:picMk id="43" creationId="{7BA2324F-1ADA-6FC8-958F-BCD2FA3BD9AE}"/>
          </ac:picMkLst>
        </pc:picChg>
        <pc:picChg chg="mod">
          <ac:chgData name="Anna Sterner" userId="e34ade42-3f4d-4ffb-96dc-1c6e40b6902f" providerId="ADAL" clId="{2F6B5386-82D5-414B-A4AE-2AE02526B6F4}" dt="2024-05-17T15:54:39.719" v="124"/>
          <ac:picMkLst>
            <pc:docMk/>
            <pc:sldMk cId="951211944" sldId="310"/>
            <ac:picMk id="44" creationId="{29308C5B-BAC8-6D74-594C-B36EE3ACDB34}"/>
          </ac:picMkLst>
        </pc:picChg>
        <pc:picChg chg="mod">
          <ac:chgData name="Anna Sterner" userId="e34ade42-3f4d-4ffb-96dc-1c6e40b6902f" providerId="ADAL" clId="{2F6B5386-82D5-414B-A4AE-2AE02526B6F4}" dt="2024-05-17T15:54:39.719" v="124"/>
          <ac:picMkLst>
            <pc:docMk/>
            <pc:sldMk cId="951211944" sldId="310"/>
            <ac:picMk id="47" creationId="{F9A6A06D-FE15-F8A7-A4D0-75FAAC4A11BC}"/>
          </ac:picMkLst>
        </pc:picChg>
        <pc:picChg chg="mod">
          <ac:chgData name="Anna Sterner" userId="e34ade42-3f4d-4ffb-96dc-1c6e40b6902f" providerId="ADAL" clId="{2F6B5386-82D5-414B-A4AE-2AE02526B6F4}" dt="2024-05-17T15:54:39.719" v="124"/>
          <ac:picMkLst>
            <pc:docMk/>
            <pc:sldMk cId="951211944" sldId="310"/>
            <ac:picMk id="51" creationId="{36BE11B0-9091-ACAB-0349-52C596F92FD5}"/>
          </ac:picMkLst>
        </pc:picChg>
        <pc:picChg chg="mod">
          <ac:chgData name="Anna Sterner" userId="e34ade42-3f4d-4ffb-96dc-1c6e40b6902f" providerId="ADAL" clId="{2F6B5386-82D5-414B-A4AE-2AE02526B6F4}" dt="2024-05-17T15:54:39.719" v="124"/>
          <ac:picMkLst>
            <pc:docMk/>
            <pc:sldMk cId="951211944" sldId="310"/>
            <ac:picMk id="52" creationId="{E568B58C-5C65-29A1-AE81-F6E00B0CFFA0}"/>
          </ac:picMkLst>
        </pc:picChg>
        <pc:picChg chg="mod">
          <ac:chgData name="Anna Sterner" userId="e34ade42-3f4d-4ffb-96dc-1c6e40b6902f" providerId="ADAL" clId="{2F6B5386-82D5-414B-A4AE-2AE02526B6F4}" dt="2024-05-17T15:54:39.719" v="124"/>
          <ac:picMkLst>
            <pc:docMk/>
            <pc:sldMk cId="951211944" sldId="310"/>
            <ac:picMk id="54" creationId="{EFAC93FD-0E82-F1FE-1F1E-E474B920F785}"/>
          </ac:picMkLst>
        </pc:picChg>
        <pc:picChg chg="mod">
          <ac:chgData name="Anna Sterner" userId="e34ade42-3f4d-4ffb-96dc-1c6e40b6902f" providerId="ADAL" clId="{2F6B5386-82D5-414B-A4AE-2AE02526B6F4}" dt="2024-05-17T15:54:39.719" v="124"/>
          <ac:picMkLst>
            <pc:docMk/>
            <pc:sldMk cId="951211944" sldId="310"/>
            <ac:picMk id="55" creationId="{D29EC425-3723-A748-18A9-803A6CAEE17E}"/>
          </ac:picMkLst>
        </pc:picChg>
        <pc:picChg chg="mod">
          <ac:chgData name="Anna Sterner" userId="e34ade42-3f4d-4ffb-96dc-1c6e40b6902f" providerId="ADAL" clId="{2F6B5386-82D5-414B-A4AE-2AE02526B6F4}" dt="2024-05-17T15:54:39.719" v="124"/>
          <ac:picMkLst>
            <pc:docMk/>
            <pc:sldMk cId="951211944" sldId="310"/>
            <ac:picMk id="56" creationId="{10731B35-94DF-8E06-44BB-41E3D5747465}"/>
          </ac:picMkLst>
        </pc:picChg>
        <pc:picChg chg="mod">
          <ac:chgData name="Anna Sterner" userId="e34ade42-3f4d-4ffb-96dc-1c6e40b6902f" providerId="ADAL" clId="{2F6B5386-82D5-414B-A4AE-2AE02526B6F4}" dt="2024-05-17T15:54:39.719" v="124"/>
          <ac:picMkLst>
            <pc:docMk/>
            <pc:sldMk cId="951211944" sldId="310"/>
            <ac:picMk id="58" creationId="{4BAABA6C-6064-836A-A417-4238ACB34A50}"/>
          </ac:picMkLst>
        </pc:picChg>
        <pc:picChg chg="mod">
          <ac:chgData name="Anna Sterner" userId="e34ade42-3f4d-4ffb-96dc-1c6e40b6902f" providerId="ADAL" clId="{2F6B5386-82D5-414B-A4AE-2AE02526B6F4}" dt="2024-05-17T15:54:39.719" v="124"/>
          <ac:picMkLst>
            <pc:docMk/>
            <pc:sldMk cId="951211944" sldId="310"/>
            <ac:picMk id="60" creationId="{635A95D6-AB10-D427-AC85-B771B22CCD08}"/>
          </ac:picMkLst>
        </pc:picChg>
        <pc:picChg chg="mod">
          <ac:chgData name="Anna Sterner" userId="e34ade42-3f4d-4ffb-96dc-1c6e40b6902f" providerId="ADAL" clId="{2F6B5386-82D5-414B-A4AE-2AE02526B6F4}" dt="2024-05-17T15:54:39.719" v="124"/>
          <ac:picMkLst>
            <pc:docMk/>
            <pc:sldMk cId="951211944" sldId="310"/>
            <ac:picMk id="61" creationId="{1F82409D-E374-F928-7E1C-E38AC1B6859F}"/>
          </ac:picMkLst>
        </pc:picChg>
        <pc:picChg chg="mod">
          <ac:chgData name="Anna Sterner" userId="e34ade42-3f4d-4ffb-96dc-1c6e40b6902f" providerId="ADAL" clId="{2F6B5386-82D5-414B-A4AE-2AE02526B6F4}" dt="2024-05-17T15:54:39.719" v="124"/>
          <ac:picMkLst>
            <pc:docMk/>
            <pc:sldMk cId="951211944" sldId="310"/>
            <ac:picMk id="62" creationId="{2848CFAA-28BD-9EA4-A5CE-D2DBB60E8C96}"/>
          </ac:picMkLst>
        </pc:picChg>
        <pc:picChg chg="mod">
          <ac:chgData name="Anna Sterner" userId="e34ade42-3f4d-4ffb-96dc-1c6e40b6902f" providerId="ADAL" clId="{2F6B5386-82D5-414B-A4AE-2AE02526B6F4}" dt="2024-05-17T15:54:39.719" v="124"/>
          <ac:picMkLst>
            <pc:docMk/>
            <pc:sldMk cId="951211944" sldId="310"/>
            <ac:picMk id="63" creationId="{B9E79F1B-CBC4-F241-1BB9-872775E3FDE6}"/>
          </ac:picMkLst>
        </pc:picChg>
        <pc:picChg chg="mod">
          <ac:chgData name="Anna Sterner" userId="e34ade42-3f4d-4ffb-96dc-1c6e40b6902f" providerId="ADAL" clId="{2F6B5386-82D5-414B-A4AE-2AE02526B6F4}" dt="2024-05-17T15:54:39.719" v="124"/>
          <ac:picMkLst>
            <pc:docMk/>
            <pc:sldMk cId="951211944" sldId="310"/>
            <ac:picMk id="64" creationId="{DA4224C5-0F48-DC3D-1606-1811A303C124}"/>
          </ac:picMkLst>
        </pc:picChg>
        <pc:picChg chg="mod">
          <ac:chgData name="Anna Sterner" userId="e34ade42-3f4d-4ffb-96dc-1c6e40b6902f" providerId="ADAL" clId="{2F6B5386-82D5-414B-A4AE-2AE02526B6F4}" dt="2024-05-17T15:54:39.719" v="124"/>
          <ac:picMkLst>
            <pc:docMk/>
            <pc:sldMk cId="951211944" sldId="310"/>
            <ac:picMk id="65" creationId="{CF5E2FE9-E2FC-557B-5B70-A66D54AA9075}"/>
          </ac:picMkLst>
        </pc:picChg>
        <pc:picChg chg="mod">
          <ac:chgData name="Anna Sterner" userId="e34ade42-3f4d-4ffb-96dc-1c6e40b6902f" providerId="ADAL" clId="{2F6B5386-82D5-414B-A4AE-2AE02526B6F4}" dt="2024-05-17T15:54:39.719" v="124"/>
          <ac:picMkLst>
            <pc:docMk/>
            <pc:sldMk cId="951211944" sldId="310"/>
            <ac:picMk id="70" creationId="{5FCD0F2E-A295-F647-3BC4-BC7B97933B4C}"/>
          </ac:picMkLst>
        </pc:picChg>
        <pc:picChg chg="mod">
          <ac:chgData name="Anna Sterner" userId="e34ade42-3f4d-4ffb-96dc-1c6e40b6902f" providerId="ADAL" clId="{2F6B5386-82D5-414B-A4AE-2AE02526B6F4}" dt="2024-05-17T15:54:39.719" v="124"/>
          <ac:picMkLst>
            <pc:docMk/>
            <pc:sldMk cId="951211944" sldId="310"/>
            <ac:picMk id="72" creationId="{53CE280F-5041-1C8E-D9EA-D7CD69C17F0E}"/>
          </ac:picMkLst>
        </pc:picChg>
        <pc:picChg chg="mod">
          <ac:chgData name="Anna Sterner" userId="e34ade42-3f4d-4ffb-96dc-1c6e40b6902f" providerId="ADAL" clId="{2F6B5386-82D5-414B-A4AE-2AE02526B6F4}" dt="2024-05-17T15:54:39.719" v="124"/>
          <ac:picMkLst>
            <pc:docMk/>
            <pc:sldMk cId="951211944" sldId="310"/>
            <ac:picMk id="74" creationId="{5034A5E2-B2B5-F5EE-E001-D090BEF30229}"/>
          </ac:picMkLst>
        </pc:picChg>
        <pc:picChg chg="mod">
          <ac:chgData name="Anna Sterner" userId="e34ade42-3f4d-4ffb-96dc-1c6e40b6902f" providerId="ADAL" clId="{2F6B5386-82D5-414B-A4AE-2AE02526B6F4}" dt="2024-05-17T15:54:39.719" v="124"/>
          <ac:picMkLst>
            <pc:docMk/>
            <pc:sldMk cId="951211944" sldId="310"/>
            <ac:picMk id="75" creationId="{76D8D78C-7A9D-4FA3-A58B-50722CB3ED96}"/>
          </ac:picMkLst>
        </pc:picChg>
        <pc:picChg chg="mod">
          <ac:chgData name="Anna Sterner" userId="e34ade42-3f4d-4ffb-96dc-1c6e40b6902f" providerId="ADAL" clId="{2F6B5386-82D5-414B-A4AE-2AE02526B6F4}" dt="2024-05-17T15:54:39.719" v="124"/>
          <ac:picMkLst>
            <pc:docMk/>
            <pc:sldMk cId="951211944" sldId="310"/>
            <ac:picMk id="77" creationId="{55306C71-6415-E866-D447-22124419343D}"/>
          </ac:picMkLst>
        </pc:picChg>
        <pc:picChg chg="mod">
          <ac:chgData name="Anna Sterner" userId="e34ade42-3f4d-4ffb-96dc-1c6e40b6902f" providerId="ADAL" clId="{2F6B5386-82D5-414B-A4AE-2AE02526B6F4}" dt="2024-05-17T15:54:39.719" v="124"/>
          <ac:picMkLst>
            <pc:docMk/>
            <pc:sldMk cId="951211944" sldId="310"/>
            <ac:picMk id="78" creationId="{0DFCE04E-0898-C551-71AA-6910A8D2BF6D}"/>
          </ac:picMkLst>
        </pc:picChg>
        <pc:picChg chg="mod">
          <ac:chgData name="Anna Sterner" userId="e34ade42-3f4d-4ffb-96dc-1c6e40b6902f" providerId="ADAL" clId="{2F6B5386-82D5-414B-A4AE-2AE02526B6F4}" dt="2024-05-17T15:54:39.719" v="124"/>
          <ac:picMkLst>
            <pc:docMk/>
            <pc:sldMk cId="951211944" sldId="310"/>
            <ac:picMk id="79" creationId="{0998D930-46D6-AE93-9AAC-15672487FCA9}"/>
          </ac:picMkLst>
        </pc:picChg>
        <pc:picChg chg="mod">
          <ac:chgData name="Anna Sterner" userId="e34ade42-3f4d-4ffb-96dc-1c6e40b6902f" providerId="ADAL" clId="{2F6B5386-82D5-414B-A4AE-2AE02526B6F4}" dt="2024-05-17T15:54:39.719" v="124"/>
          <ac:picMkLst>
            <pc:docMk/>
            <pc:sldMk cId="951211944" sldId="310"/>
            <ac:picMk id="80" creationId="{D3D1E6AA-A1F1-538E-D82A-64F64800BF4B}"/>
          </ac:picMkLst>
        </pc:picChg>
        <pc:picChg chg="mod">
          <ac:chgData name="Anna Sterner" userId="e34ade42-3f4d-4ffb-96dc-1c6e40b6902f" providerId="ADAL" clId="{2F6B5386-82D5-414B-A4AE-2AE02526B6F4}" dt="2024-05-17T15:54:39.719" v="124"/>
          <ac:picMkLst>
            <pc:docMk/>
            <pc:sldMk cId="951211944" sldId="310"/>
            <ac:picMk id="81" creationId="{F6784AF2-97B9-9634-D4EE-918BA0001E47}"/>
          </ac:picMkLst>
        </pc:picChg>
        <pc:picChg chg="mod">
          <ac:chgData name="Anna Sterner" userId="e34ade42-3f4d-4ffb-96dc-1c6e40b6902f" providerId="ADAL" clId="{2F6B5386-82D5-414B-A4AE-2AE02526B6F4}" dt="2024-05-17T15:54:39.719" v="124"/>
          <ac:picMkLst>
            <pc:docMk/>
            <pc:sldMk cId="951211944" sldId="310"/>
            <ac:picMk id="82" creationId="{143B5326-A37B-90CF-2E69-96D2D98D713B}"/>
          </ac:picMkLst>
        </pc:picChg>
        <pc:picChg chg="mod">
          <ac:chgData name="Anna Sterner" userId="e34ade42-3f4d-4ffb-96dc-1c6e40b6902f" providerId="ADAL" clId="{2F6B5386-82D5-414B-A4AE-2AE02526B6F4}" dt="2024-05-17T15:54:39.719" v="124"/>
          <ac:picMkLst>
            <pc:docMk/>
            <pc:sldMk cId="951211944" sldId="310"/>
            <ac:picMk id="83" creationId="{DE63D665-EE00-AEA6-A6AD-29240788393A}"/>
          </ac:picMkLst>
        </pc:picChg>
        <pc:picChg chg="mod">
          <ac:chgData name="Anna Sterner" userId="e34ade42-3f4d-4ffb-96dc-1c6e40b6902f" providerId="ADAL" clId="{2F6B5386-82D5-414B-A4AE-2AE02526B6F4}" dt="2024-05-17T15:54:39.719" v="124"/>
          <ac:picMkLst>
            <pc:docMk/>
            <pc:sldMk cId="951211944" sldId="310"/>
            <ac:picMk id="84" creationId="{E0D51CB1-957F-60BC-A1D7-1D581B7B7D90}"/>
          </ac:picMkLst>
        </pc:picChg>
        <pc:picChg chg="mod">
          <ac:chgData name="Anna Sterner" userId="e34ade42-3f4d-4ffb-96dc-1c6e40b6902f" providerId="ADAL" clId="{2F6B5386-82D5-414B-A4AE-2AE02526B6F4}" dt="2024-05-17T15:54:39.719" v="124"/>
          <ac:picMkLst>
            <pc:docMk/>
            <pc:sldMk cId="951211944" sldId="310"/>
            <ac:picMk id="85" creationId="{D8364FE6-0EB4-C87E-0EC0-A095959D66BD}"/>
          </ac:picMkLst>
        </pc:picChg>
        <pc:picChg chg="mod">
          <ac:chgData name="Anna Sterner" userId="e34ade42-3f4d-4ffb-96dc-1c6e40b6902f" providerId="ADAL" clId="{2F6B5386-82D5-414B-A4AE-2AE02526B6F4}" dt="2024-05-17T15:54:39.719" v="124"/>
          <ac:picMkLst>
            <pc:docMk/>
            <pc:sldMk cId="951211944" sldId="310"/>
            <ac:picMk id="86" creationId="{6DAC8C70-C53D-AB80-86C8-6CEE7CD008EA}"/>
          </ac:picMkLst>
        </pc:picChg>
        <pc:picChg chg="mod">
          <ac:chgData name="Anna Sterner" userId="e34ade42-3f4d-4ffb-96dc-1c6e40b6902f" providerId="ADAL" clId="{2F6B5386-82D5-414B-A4AE-2AE02526B6F4}" dt="2024-05-17T15:54:39.719" v="124"/>
          <ac:picMkLst>
            <pc:docMk/>
            <pc:sldMk cId="951211944" sldId="310"/>
            <ac:picMk id="90" creationId="{A8235148-911D-F6B6-50DE-AD2E78F67A7E}"/>
          </ac:picMkLst>
        </pc:picChg>
        <pc:picChg chg="mod">
          <ac:chgData name="Anna Sterner" userId="e34ade42-3f4d-4ffb-96dc-1c6e40b6902f" providerId="ADAL" clId="{2F6B5386-82D5-414B-A4AE-2AE02526B6F4}" dt="2024-05-17T15:54:39.719" v="124"/>
          <ac:picMkLst>
            <pc:docMk/>
            <pc:sldMk cId="951211944" sldId="310"/>
            <ac:picMk id="91" creationId="{EBFCC03B-1E54-D26C-17B7-84E48AF78EF5}"/>
          </ac:picMkLst>
        </pc:picChg>
        <pc:picChg chg="mod">
          <ac:chgData name="Anna Sterner" userId="e34ade42-3f4d-4ffb-96dc-1c6e40b6902f" providerId="ADAL" clId="{2F6B5386-82D5-414B-A4AE-2AE02526B6F4}" dt="2024-05-17T15:54:39.719" v="124"/>
          <ac:picMkLst>
            <pc:docMk/>
            <pc:sldMk cId="951211944" sldId="310"/>
            <ac:picMk id="92" creationId="{FBB63D9C-6DAA-5C9C-2C56-2614031095F9}"/>
          </ac:picMkLst>
        </pc:picChg>
        <pc:picChg chg="mod">
          <ac:chgData name="Anna Sterner" userId="e34ade42-3f4d-4ffb-96dc-1c6e40b6902f" providerId="ADAL" clId="{2F6B5386-82D5-414B-A4AE-2AE02526B6F4}" dt="2024-05-17T15:54:39.719" v="124"/>
          <ac:picMkLst>
            <pc:docMk/>
            <pc:sldMk cId="951211944" sldId="310"/>
            <ac:picMk id="93" creationId="{388AD3D3-1F96-311F-3F9A-BC67CDB3D6F2}"/>
          </ac:picMkLst>
        </pc:picChg>
        <pc:picChg chg="mod">
          <ac:chgData name="Anna Sterner" userId="e34ade42-3f4d-4ffb-96dc-1c6e40b6902f" providerId="ADAL" clId="{2F6B5386-82D5-414B-A4AE-2AE02526B6F4}" dt="2024-05-17T15:54:39.719" v="124"/>
          <ac:picMkLst>
            <pc:docMk/>
            <pc:sldMk cId="951211944" sldId="310"/>
            <ac:picMk id="94" creationId="{5DEA86F3-65A2-EDE4-FA60-35CCB571A1E4}"/>
          </ac:picMkLst>
        </pc:picChg>
        <pc:picChg chg="mod">
          <ac:chgData name="Anna Sterner" userId="e34ade42-3f4d-4ffb-96dc-1c6e40b6902f" providerId="ADAL" clId="{2F6B5386-82D5-414B-A4AE-2AE02526B6F4}" dt="2024-05-17T15:54:39.719" v="124"/>
          <ac:picMkLst>
            <pc:docMk/>
            <pc:sldMk cId="951211944" sldId="310"/>
            <ac:picMk id="96" creationId="{A26BAA1C-3AD5-7700-8F93-B19BBFE0D285}"/>
          </ac:picMkLst>
        </pc:picChg>
        <pc:picChg chg="mod">
          <ac:chgData name="Anna Sterner" userId="e34ade42-3f4d-4ffb-96dc-1c6e40b6902f" providerId="ADAL" clId="{2F6B5386-82D5-414B-A4AE-2AE02526B6F4}" dt="2024-05-17T15:54:39.719" v="124"/>
          <ac:picMkLst>
            <pc:docMk/>
            <pc:sldMk cId="951211944" sldId="310"/>
            <ac:picMk id="98" creationId="{39AC3D33-1E25-4AC2-C231-3236F30D2C55}"/>
          </ac:picMkLst>
        </pc:picChg>
        <pc:picChg chg="mod">
          <ac:chgData name="Anna Sterner" userId="e34ade42-3f4d-4ffb-96dc-1c6e40b6902f" providerId="ADAL" clId="{2F6B5386-82D5-414B-A4AE-2AE02526B6F4}" dt="2024-05-17T15:54:39.719" v="124"/>
          <ac:picMkLst>
            <pc:docMk/>
            <pc:sldMk cId="951211944" sldId="310"/>
            <ac:picMk id="102" creationId="{08D40DC6-2BA8-1D3A-F32A-E8F59069EB43}"/>
          </ac:picMkLst>
        </pc:picChg>
        <pc:picChg chg="mod">
          <ac:chgData name="Anna Sterner" userId="e34ade42-3f4d-4ffb-96dc-1c6e40b6902f" providerId="ADAL" clId="{2F6B5386-82D5-414B-A4AE-2AE02526B6F4}" dt="2024-05-17T15:54:39.719" v="124"/>
          <ac:picMkLst>
            <pc:docMk/>
            <pc:sldMk cId="951211944" sldId="310"/>
            <ac:picMk id="104" creationId="{995F6E73-C491-3828-E0FD-C890983E9630}"/>
          </ac:picMkLst>
        </pc:picChg>
        <pc:picChg chg="mod">
          <ac:chgData name="Anna Sterner" userId="e34ade42-3f4d-4ffb-96dc-1c6e40b6902f" providerId="ADAL" clId="{2F6B5386-82D5-414B-A4AE-2AE02526B6F4}" dt="2024-05-17T15:54:39.719" v="124"/>
          <ac:picMkLst>
            <pc:docMk/>
            <pc:sldMk cId="951211944" sldId="310"/>
            <ac:picMk id="105" creationId="{5AC0B784-6951-751C-406D-2F03D083A178}"/>
          </ac:picMkLst>
        </pc:picChg>
        <pc:picChg chg="mod">
          <ac:chgData name="Anna Sterner" userId="e34ade42-3f4d-4ffb-96dc-1c6e40b6902f" providerId="ADAL" clId="{2F6B5386-82D5-414B-A4AE-2AE02526B6F4}" dt="2024-05-17T15:54:39.719" v="124"/>
          <ac:picMkLst>
            <pc:docMk/>
            <pc:sldMk cId="951211944" sldId="310"/>
            <ac:picMk id="107" creationId="{7D5BF307-22EE-71F9-D0A8-41AF5DF7765A}"/>
          </ac:picMkLst>
        </pc:picChg>
        <pc:picChg chg="mod">
          <ac:chgData name="Anna Sterner" userId="e34ade42-3f4d-4ffb-96dc-1c6e40b6902f" providerId="ADAL" clId="{2F6B5386-82D5-414B-A4AE-2AE02526B6F4}" dt="2024-05-17T15:54:39.719" v="124"/>
          <ac:picMkLst>
            <pc:docMk/>
            <pc:sldMk cId="951211944" sldId="310"/>
            <ac:picMk id="109" creationId="{65CFB72F-778E-71BA-D2D2-4D39074418AA}"/>
          </ac:picMkLst>
        </pc:picChg>
        <pc:picChg chg="mod">
          <ac:chgData name="Anna Sterner" userId="e34ade42-3f4d-4ffb-96dc-1c6e40b6902f" providerId="ADAL" clId="{2F6B5386-82D5-414B-A4AE-2AE02526B6F4}" dt="2024-05-17T15:54:39.719" v="124"/>
          <ac:picMkLst>
            <pc:docMk/>
            <pc:sldMk cId="951211944" sldId="310"/>
            <ac:picMk id="111" creationId="{11D1C865-878E-89E4-6AB4-2382FE2B821D}"/>
          </ac:picMkLst>
        </pc:picChg>
        <pc:picChg chg="mod">
          <ac:chgData name="Anna Sterner" userId="e34ade42-3f4d-4ffb-96dc-1c6e40b6902f" providerId="ADAL" clId="{2F6B5386-82D5-414B-A4AE-2AE02526B6F4}" dt="2024-05-17T15:54:39.719" v="124"/>
          <ac:picMkLst>
            <pc:docMk/>
            <pc:sldMk cId="951211944" sldId="310"/>
            <ac:picMk id="113" creationId="{A08FE5BE-070F-1045-EE79-70A73D7E1651}"/>
          </ac:picMkLst>
        </pc:picChg>
        <pc:picChg chg="mod">
          <ac:chgData name="Anna Sterner" userId="e34ade42-3f4d-4ffb-96dc-1c6e40b6902f" providerId="ADAL" clId="{2F6B5386-82D5-414B-A4AE-2AE02526B6F4}" dt="2024-05-17T15:54:39.719" v="124"/>
          <ac:picMkLst>
            <pc:docMk/>
            <pc:sldMk cId="951211944" sldId="310"/>
            <ac:picMk id="115" creationId="{24DF2BB7-DBDA-5B37-0DFA-5A195CD466C2}"/>
          </ac:picMkLst>
        </pc:picChg>
        <pc:picChg chg="mod">
          <ac:chgData name="Anna Sterner" userId="e34ade42-3f4d-4ffb-96dc-1c6e40b6902f" providerId="ADAL" clId="{2F6B5386-82D5-414B-A4AE-2AE02526B6F4}" dt="2024-05-17T15:54:39.719" v="124"/>
          <ac:picMkLst>
            <pc:docMk/>
            <pc:sldMk cId="951211944" sldId="310"/>
            <ac:picMk id="116" creationId="{35DED346-53FA-EF71-81B4-25E99D1673C8}"/>
          </ac:picMkLst>
        </pc:picChg>
        <pc:picChg chg="mod">
          <ac:chgData name="Anna Sterner" userId="e34ade42-3f4d-4ffb-96dc-1c6e40b6902f" providerId="ADAL" clId="{2F6B5386-82D5-414B-A4AE-2AE02526B6F4}" dt="2024-05-17T15:54:39.719" v="124"/>
          <ac:picMkLst>
            <pc:docMk/>
            <pc:sldMk cId="951211944" sldId="310"/>
            <ac:picMk id="117" creationId="{3EB25368-7B53-D088-756B-0031AE14231A}"/>
          </ac:picMkLst>
        </pc:picChg>
        <pc:picChg chg="mod">
          <ac:chgData name="Anna Sterner" userId="e34ade42-3f4d-4ffb-96dc-1c6e40b6902f" providerId="ADAL" clId="{2F6B5386-82D5-414B-A4AE-2AE02526B6F4}" dt="2024-05-17T15:54:39.719" v="124"/>
          <ac:picMkLst>
            <pc:docMk/>
            <pc:sldMk cId="951211944" sldId="310"/>
            <ac:picMk id="119" creationId="{DDAF9350-6319-4A83-E9F5-FCCA3702D03F}"/>
          </ac:picMkLst>
        </pc:picChg>
        <pc:picChg chg="mod">
          <ac:chgData name="Anna Sterner" userId="e34ade42-3f4d-4ffb-96dc-1c6e40b6902f" providerId="ADAL" clId="{2F6B5386-82D5-414B-A4AE-2AE02526B6F4}" dt="2024-05-17T15:54:39.719" v="124"/>
          <ac:picMkLst>
            <pc:docMk/>
            <pc:sldMk cId="951211944" sldId="310"/>
            <ac:picMk id="120" creationId="{82A776EA-0238-24C1-CF50-4A56BC39269D}"/>
          </ac:picMkLst>
        </pc:picChg>
        <pc:picChg chg="mod">
          <ac:chgData name="Anna Sterner" userId="e34ade42-3f4d-4ffb-96dc-1c6e40b6902f" providerId="ADAL" clId="{2F6B5386-82D5-414B-A4AE-2AE02526B6F4}" dt="2024-05-17T15:54:39.719" v="124"/>
          <ac:picMkLst>
            <pc:docMk/>
            <pc:sldMk cId="951211944" sldId="310"/>
            <ac:picMk id="122" creationId="{FCF147D5-AB41-E74B-9CEF-C2EB23283F44}"/>
          </ac:picMkLst>
        </pc:picChg>
        <pc:picChg chg="mod">
          <ac:chgData name="Anna Sterner" userId="e34ade42-3f4d-4ffb-96dc-1c6e40b6902f" providerId="ADAL" clId="{2F6B5386-82D5-414B-A4AE-2AE02526B6F4}" dt="2024-05-17T15:54:39.719" v="124"/>
          <ac:picMkLst>
            <pc:docMk/>
            <pc:sldMk cId="951211944" sldId="310"/>
            <ac:picMk id="123" creationId="{D230AAAD-7EFA-4695-B27E-C005289EDBCA}"/>
          </ac:picMkLst>
        </pc:picChg>
        <pc:picChg chg="mod">
          <ac:chgData name="Anna Sterner" userId="e34ade42-3f4d-4ffb-96dc-1c6e40b6902f" providerId="ADAL" clId="{2F6B5386-82D5-414B-A4AE-2AE02526B6F4}" dt="2024-05-17T15:54:39.719" v="124"/>
          <ac:picMkLst>
            <pc:docMk/>
            <pc:sldMk cId="951211944" sldId="310"/>
            <ac:picMk id="125" creationId="{B9E94825-D964-3E95-76B5-965A314F343B}"/>
          </ac:picMkLst>
        </pc:picChg>
        <pc:picChg chg="mod">
          <ac:chgData name="Anna Sterner" userId="e34ade42-3f4d-4ffb-96dc-1c6e40b6902f" providerId="ADAL" clId="{2F6B5386-82D5-414B-A4AE-2AE02526B6F4}" dt="2024-05-17T15:54:39.719" v="124"/>
          <ac:picMkLst>
            <pc:docMk/>
            <pc:sldMk cId="951211944" sldId="310"/>
            <ac:picMk id="126" creationId="{9CCF0D4D-BD48-9ECA-A5EE-D70D15F4C8CB}"/>
          </ac:picMkLst>
        </pc:picChg>
        <pc:picChg chg="mod">
          <ac:chgData name="Anna Sterner" userId="e34ade42-3f4d-4ffb-96dc-1c6e40b6902f" providerId="ADAL" clId="{2F6B5386-82D5-414B-A4AE-2AE02526B6F4}" dt="2024-05-17T15:54:39.719" v="124"/>
          <ac:picMkLst>
            <pc:docMk/>
            <pc:sldMk cId="951211944" sldId="310"/>
            <ac:picMk id="128" creationId="{1AC858A6-13B9-6DB0-C84E-90AC7646F5FD}"/>
          </ac:picMkLst>
        </pc:picChg>
        <pc:picChg chg="mod">
          <ac:chgData name="Anna Sterner" userId="e34ade42-3f4d-4ffb-96dc-1c6e40b6902f" providerId="ADAL" clId="{2F6B5386-82D5-414B-A4AE-2AE02526B6F4}" dt="2024-05-17T15:54:39.719" v="124"/>
          <ac:picMkLst>
            <pc:docMk/>
            <pc:sldMk cId="951211944" sldId="310"/>
            <ac:picMk id="130" creationId="{C762A524-EDB8-A547-AD27-95DBF882F397}"/>
          </ac:picMkLst>
        </pc:picChg>
        <pc:picChg chg="mod">
          <ac:chgData name="Anna Sterner" userId="e34ade42-3f4d-4ffb-96dc-1c6e40b6902f" providerId="ADAL" clId="{2F6B5386-82D5-414B-A4AE-2AE02526B6F4}" dt="2024-05-17T15:54:39.719" v="124"/>
          <ac:picMkLst>
            <pc:docMk/>
            <pc:sldMk cId="951211944" sldId="310"/>
            <ac:picMk id="133" creationId="{C8618BA2-CBC9-06CB-128C-13BA82045B5D}"/>
          </ac:picMkLst>
        </pc:picChg>
        <pc:picChg chg="mod">
          <ac:chgData name="Anna Sterner" userId="e34ade42-3f4d-4ffb-96dc-1c6e40b6902f" providerId="ADAL" clId="{2F6B5386-82D5-414B-A4AE-2AE02526B6F4}" dt="2024-05-17T15:54:39.719" v="124"/>
          <ac:picMkLst>
            <pc:docMk/>
            <pc:sldMk cId="951211944" sldId="310"/>
            <ac:picMk id="136" creationId="{FE632EAF-1C4C-00B6-81DA-441BA9BE372D}"/>
          </ac:picMkLst>
        </pc:picChg>
        <pc:picChg chg="mod">
          <ac:chgData name="Anna Sterner" userId="e34ade42-3f4d-4ffb-96dc-1c6e40b6902f" providerId="ADAL" clId="{2F6B5386-82D5-414B-A4AE-2AE02526B6F4}" dt="2024-05-17T15:54:39.719" v="124"/>
          <ac:picMkLst>
            <pc:docMk/>
            <pc:sldMk cId="951211944" sldId="310"/>
            <ac:picMk id="138" creationId="{CEA5A160-A911-8079-E2B7-392DE9EF3C63}"/>
          </ac:picMkLst>
        </pc:picChg>
        <pc:picChg chg="mod">
          <ac:chgData name="Anna Sterner" userId="e34ade42-3f4d-4ffb-96dc-1c6e40b6902f" providerId="ADAL" clId="{2F6B5386-82D5-414B-A4AE-2AE02526B6F4}" dt="2024-05-17T15:54:39.719" v="124"/>
          <ac:picMkLst>
            <pc:docMk/>
            <pc:sldMk cId="951211944" sldId="310"/>
            <ac:picMk id="140" creationId="{7D9D739C-C5A6-38C1-D391-DF848FA60D8E}"/>
          </ac:picMkLst>
        </pc:picChg>
        <pc:picChg chg="mod">
          <ac:chgData name="Anna Sterner" userId="e34ade42-3f4d-4ffb-96dc-1c6e40b6902f" providerId="ADAL" clId="{2F6B5386-82D5-414B-A4AE-2AE02526B6F4}" dt="2024-05-17T15:54:39.719" v="124"/>
          <ac:picMkLst>
            <pc:docMk/>
            <pc:sldMk cId="951211944" sldId="310"/>
            <ac:picMk id="142" creationId="{0135F562-A6F8-C6BA-1051-3C2E284052A3}"/>
          </ac:picMkLst>
        </pc:picChg>
        <pc:picChg chg="mod">
          <ac:chgData name="Anna Sterner" userId="e34ade42-3f4d-4ffb-96dc-1c6e40b6902f" providerId="ADAL" clId="{2F6B5386-82D5-414B-A4AE-2AE02526B6F4}" dt="2024-05-17T15:54:39.719" v="124"/>
          <ac:picMkLst>
            <pc:docMk/>
            <pc:sldMk cId="951211944" sldId="310"/>
            <ac:picMk id="144" creationId="{C8D46CAA-233E-F2AF-C1F6-3E90F94D7B55}"/>
          </ac:picMkLst>
        </pc:picChg>
        <pc:picChg chg="mod">
          <ac:chgData name="Anna Sterner" userId="e34ade42-3f4d-4ffb-96dc-1c6e40b6902f" providerId="ADAL" clId="{2F6B5386-82D5-414B-A4AE-2AE02526B6F4}" dt="2024-05-17T15:54:39.719" v="124"/>
          <ac:picMkLst>
            <pc:docMk/>
            <pc:sldMk cId="951211944" sldId="310"/>
            <ac:picMk id="145" creationId="{CA6A295C-0FE0-ADE9-E148-795EF13CE68D}"/>
          </ac:picMkLst>
        </pc:picChg>
        <pc:picChg chg="mod">
          <ac:chgData name="Anna Sterner" userId="e34ade42-3f4d-4ffb-96dc-1c6e40b6902f" providerId="ADAL" clId="{2F6B5386-82D5-414B-A4AE-2AE02526B6F4}" dt="2024-05-17T15:54:39.719" v="124"/>
          <ac:picMkLst>
            <pc:docMk/>
            <pc:sldMk cId="951211944" sldId="310"/>
            <ac:picMk id="146" creationId="{8DAF02B1-D086-46DF-5D29-085CB20F58F9}"/>
          </ac:picMkLst>
        </pc:picChg>
        <pc:picChg chg="mod">
          <ac:chgData name="Anna Sterner" userId="e34ade42-3f4d-4ffb-96dc-1c6e40b6902f" providerId="ADAL" clId="{2F6B5386-82D5-414B-A4AE-2AE02526B6F4}" dt="2024-05-17T15:54:39.719" v="124"/>
          <ac:picMkLst>
            <pc:docMk/>
            <pc:sldMk cId="951211944" sldId="310"/>
            <ac:picMk id="147" creationId="{BDD3CD65-7103-EAC9-7241-EE8294F5C8D1}"/>
          </ac:picMkLst>
        </pc:picChg>
        <pc:picChg chg="mod">
          <ac:chgData name="Anna Sterner" userId="e34ade42-3f4d-4ffb-96dc-1c6e40b6902f" providerId="ADAL" clId="{2F6B5386-82D5-414B-A4AE-2AE02526B6F4}" dt="2024-05-17T15:54:39.719" v="124"/>
          <ac:picMkLst>
            <pc:docMk/>
            <pc:sldMk cId="951211944" sldId="310"/>
            <ac:picMk id="148" creationId="{F6B471E0-AD04-ADBD-EF1C-C96A3191ED12}"/>
          </ac:picMkLst>
        </pc:picChg>
        <pc:picChg chg="mod">
          <ac:chgData name="Anna Sterner" userId="e34ade42-3f4d-4ffb-96dc-1c6e40b6902f" providerId="ADAL" clId="{2F6B5386-82D5-414B-A4AE-2AE02526B6F4}" dt="2024-05-17T15:54:39.719" v="124"/>
          <ac:picMkLst>
            <pc:docMk/>
            <pc:sldMk cId="951211944" sldId="310"/>
            <ac:picMk id="149" creationId="{5EEE1526-5C80-73A0-443B-A26867504B6A}"/>
          </ac:picMkLst>
        </pc:picChg>
        <pc:picChg chg="mod">
          <ac:chgData name="Anna Sterner" userId="e34ade42-3f4d-4ffb-96dc-1c6e40b6902f" providerId="ADAL" clId="{2F6B5386-82D5-414B-A4AE-2AE02526B6F4}" dt="2024-05-17T15:54:39.719" v="124"/>
          <ac:picMkLst>
            <pc:docMk/>
            <pc:sldMk cId="951211944" sldId="310"/>
            <ac:picMk id="150" creationId="{0F031DBB-CAA6-FAD1-ED6F-20D65A0E4AB8}"/>
          </ac:picMkLst>
        </pc:picChg>
        <pc:picChg chg="mod">
          <ac:chgData name="Anna Sterner" userId="e34ade42-3f4d-4ffb-96dc-1c6e40b6902f" providerId="ADAL" clId="{2F6B5386-82D5-414B-A4AE-2AE02526B6F4}" dt="2024-05-17T15:54:39.719" v="124"/>
          <ac:picMkLst>
            <pc:docMk/>
            <pc:sldMk cId="951211944" sldId="310"/>
            <ac:picMk id="151" creationId="{4BF894CC-3AD6-D6A4-E4CA-D617FFAC6617}"/>
          </ac:picMkLst>
        </pc:picChg>
        <pc:picChg chg="mod">
          <ac:chgData name="Anna Sterner" userId="e34ade42-3f4d-4ffb-96dc-1c6e40b6902f" providerId="ADAL" clId="{2F6B5386-82D5-414B-A4AE-2AE02526B6F4}" dt="2024-05-17T15:54:39.719" v="124"/>
          <ac:picMkLst>
            <pc:docMk/>
            <pc:sldMk cId="951211944" sldId="310"/>
            <ac:picMk id="153" creationId="{EE86FB80-BD21-C04D-371F-C09D56040C37}"/>
          </ac:picMkLst>
        </pc:picChg>
        <pc:picChg chg="mod">
          <ac:chgData name="Anna Sterner" userId="e34ade42-3f4d-4ffb-96dc-1c6e40b6902f" providerId="ADAL" clId="{2F6B5386-82D5-414B-A4AE-2AE02526B6F4}" dt="2024-05-17T15:54:39.719" v="124"/>
          <ac:picMkLst>
            <pc:docMk/>
            <pc:sldMk cId="951211944" sldId="310"/>
            <ac:picMk id="156" creationId="{182D13A1-467C-BC86-B942-D6666BB52788}"/>
          </ac:picMkLst>
        </pc:picChg>
        <pc:picChg chg="mod">
          <ac:chgData name="Anna Sterner" userId="e34ade42-3f4d-4ffb-96dc-1c6e40b6902f" providerId="ADAL" clId="{2F6B5386-82D5-414B-A4AE-2AE02526B6F4}" dt="2024-05-17T15:54:39.719" v="124"/>
          <ac:picMkLst>
            <pc:docMk/>
            <pc:sldMk cId="951211944" sldId="310"/>
            <ac:picMk id="158" creationId="{655A22BC-4F32-302E-0EFE-54D05ECF00A8}"/>
          </ac:picMkLst>
        </pc:picChg>
        <pc:picChg chg="mod">
          <ac:chgData name="Anna Sterner" userId="e34ade42-3f4d-4ffb-96dc-1c6e40b6902f" providerId="ADAL" clId="{2F6B5386-82D5-414B-A4AE-2AE02526B6F4}" dt="2024-05-17T15:54:39.719" v="124"/>
          <ac:picMkLst>
            <pc:docMk/>
            <pc:sldMk cId="951211944" sldId="310"/>
            <ac:picMk id="163" creationId="{D12DD1FD-39B1-69DD-6C03-C0DA5CCB744C}"/>
          </ac:picMkLst>
        </pc:picChg>
        <pc:picChg chg="mod">
          <ac:chgData name="Anna Sterner" userId="e34ade42-3f4d-4ffb-96dc-1c6e40b6902f" providerId="ADAL" clId="{2F6B5386-82D5-414B-A4AE-2AE02526B6F4}" dt="2024-05-17T15:54:39.719" v="124"/>
          <ac:picMkLst>
            <pc:docMk/>
            <pc:sldMk cId="951211944" sldId="310"/>
            <ac:picMk id="165" creationId="{F30331C9-8C16-B23B-B6D3-BAD67BC9EA4E}"/>
          </ac:picMkLst>
        </pc:picChg>
        <pc:picChg chg="mod">
          <ac:chgData name="Anna Sterner" userId="e34ade42-3f4d-4ffb-96dc-1c6e40b6902f" providerId="ADAL" clId="{2F6B5386-82D5-414B-A4AE-2AE02526B6F4}" dt="2024-05-17T15:54:39.719" v="124"/>
          <ac:picMkLst>
            <pc:docMk/>
            <pc:sldMk cId="951211944" sldId="310"/>
            <ac:picMk id="166" creationId="{BF73B757-CE8C-268A-8366-3FD45570F68D}"/>
          </ac:picMkLst>
        </pc:picChg>
        <pc:picChg chg="mod">
          <ac:chgData name="Anna Sterner" userId="e34ade42-3f4d-4ffb-96dc-1c6e40b6902f" providerId="ADAL" clId="{2F6B5386-82D5-414B-A4AE-2AE02526B6F4}" dt="2024-05-17T15:54:39.719" v="124"/>
          <ac:picMkLst>
            <pc:docMk/>
            <pc:sldMk cId="951211944" sldId="310"/>
            <ac:picMk id="168" creationId="{853F5310-9F95-300F-874E-5B572C570F1C}"/>
          </ac:picMkLst>
        </pc:picChg>
        <pc:picChg chg="mod">
          <ac:chgData name="Anna Sterner" userId="e34ade42-3f4d-4ffb-96dc-1c6e40b6902f" providerId="ADAL" clId="{2F6B5386-82D5-414B-A4AE-2AE02526B6F4}" dt="2024-05-17T15:54:39.719" v="124"/>
          <ac:picMkLst>
            <pc:docMk/>
            <pc:sldMk cId="951211944" sldId="310"/>
            <ac:picMk id="170" creationId="{5B31E0D7-D8E9-2D6D-7608-4A0A9A87500C}"/>
          </ac:picMkLst>
        </pc:picChg>
        <pc:picChg chg="mod">
          <ac:chgData name="Anna Sterner" userId="e34ade42-3f4d-4ffb-96dc-1c6e40b6902f" providerId="ADAL" clId="{2F6B5386-82D5-414B-A4AE-2AE02526B6F4}" dt="2024-05-17T15:54:39.719" v="124"/>
          <ac:picMkLst>
            <pc:docMk/>
            <pc:sldMk cId="951211944" sldId="310"/>
            <ac:picMk id="172" creationId="{04E18CFF-C573-F0BD-B2A4-35FF85D2DCC7}"/>
          </ac:picMkLst>
        </pc:picChg>
        <pc:picChg chg="mod">
          <ac:chgData name="Anna Sterner" userId="e34ade42-3f4d-4ffb-96dc-1c6e40b6902f" providerId="ADAL" clId="{2F6B5386-82D5-414B-A4AE-2AE02526B6F4}" dt="2024-05-17T15:54:39.719" v="124"/>
          <ac:picMkLst>
            <pc:docMk/>
            <pc:sldMk cId="951211944" sldId="310"/>
            <ac:picMk id="173" creationId="{7EAF9286-6FA7-E94D-9814-2019450496DB}"/>
          </ac:picMkLst>
        </pc:picChg>
        <pc:picChg chg="mod">
          <ac:chgData name="Anna Sterner" userId="e34ade42-3f4d-4ffb-96dc-1c6e40b6902f" providerId="ADAL" clId="{2F6B5386-82D5-414B-A4AE-2AE02526B6F4}" dt="2024-05-17T15:54:39.719" v="124"/>
          <ac:picMkLst>
            <pc:docMk/>
            <pc:sldMk cId="951211944" sldId="310"/>
            <ac:picMk id="176" creationId="{A4DBB044-AF17-C1C7-5B9B-17B2003EE8FA}"/>
          </ac:picMkLst>
        </pc:picChg>
        <pc:picChg chg="mod">
          <ac:chgData name="Anna Sterner" userId="e34ade42-3f4d-4ffb-96dc-1c6e40b6902f" providerId="ADAL" clId="{2F6B5386-82D5-414B-A4AE-2AE02526B6F4}" dt="2024-05-17T15:54:39.719" v="124"/>
          <ac:picMkLst>
            <pc:docMk/>
            <pc:sldMk cId="951211944" sldId="310"/>
            <ac:picMk id="180" creationId="{F6F20200-9DAD-7F53-858C-CB167A2EFA4C}"/>
          </ac:picMkLst>
        </pc:picChg>
        <pc:picChg chg="mod">
          <ac:chgData name="Anna Sterner" userId="e34ade42-3f4d-4ffb-96dc-1c6e40b6902f" providerId="ADAL" clId="{2F6B5386-82D5-414B-A4AE-2AE02526B6F4}" dt="2024-05-17T15:54:39.719" v="124"/>
          <ac:picMkLst>
            <pc:docMk/>
            <pc:sldMk cId="951211944" sldId="310"/>
            <ac:picMk id="184" creationId="{A80025A9-9E8A-EC6E-34AC-8E0B97FCB52D}"/>
          </ac:picMkLst>
        </pc:picChg>
        <pc:picChg chg="mod">
          <ac:chgData name="Anna Sterner" userId="e34ade42-3f4d-4ffb-96dc-1c6e40b6902f" providerId="ADAL" clId="{2F6B5386-82D5-414B-A4AE-2AE02526B6F4}" dt="2024-05-17T15:54:39.719" v="124"/>
          <ac:picMkLst>
            <pc:docMk/>
            <pc:sldMk cId="951211944" sldId="310"/>
            <ac:picMk id="185" creationId="{5344BD1C-0AC1-7F1C-4EA6-E57B5AB2F320}"/>
          </ac:picMkLst>
        </pc:picChg>
        <pc:picChg chg="mod">
          <ac:chgData name="Anna Sterner" userId="e34ade42-3f4d-4ffb-96dc-1c6e40b6902f" providerId="ADAL" clId="{2F6B5386-82D5-414B-A4AE-2AE02526B6F4}" dt="2024-05-17T15:54:39.719" v="124"/>
          <ac:picMkLst>
            <pc:docMk/>
            <pc:sldMk cId="951211944" sldId="310"/>
            <ac:picMk id="187" creationId="{03CC5427-DD7D-E100-8701-FF46FEB0E0B8}"/>
          </ac:picMkLst>
        </pc:picChg>
        <pc:picChg chg="mod">
          <ac:chgData name="Anna Sterner" userId="e34ade42-3f4d-4ffb-96dc-1c6e40b6902f" providerId="ADAL" clId="{2F6B5386-82D5-414B-A4AE-2AE02526B6F4}" dt="2024-05-17T15:54:39.719" v="124"/>
          <ac:picMkLst>
            <pc:docMk/>
            <pc:sldMk cId="951211944" sldId="310"/>
            <ac:picMk id="188" creationId="{21B3EA00-B5E2-3DA6-77C7-256A78D72998}"/>
          </ac:picMkLst>
        </pc:picChg>
        <pc:picChg chg="mod">
          <ac:chgData name="Anna Sterner" userId="e34ade42-3f4d-4ffb-96dc-1c6e40b6902f" providerId="ADAL" clId="{2F6B5386-82D5-414B-A4AE-2AE02526B6F4}" dt="2024-05-17T15:54:39.719" v="124"/>
          <ac:picMkLst>
            <pc:docMk/>
            <pc:sldMk cId="951211944" sldId="310"/>
            <ac:picMk id="189" creationId="{66F825D4-01AD-8231-5885-D912BE1693CF}"/>
          </ac:picMkLst>
        </pc:picChg>
        <pc:picChg chg="mod">
          <ac:chgData name="Anna Sterner" userId="e34ade42-3f4d-4ffb-96dc-1c6e40b6902f" providerId="ADAL" clId="{2F6B5386-82D5-414B-A4AE-2AE02526B6F4}" dt="2024-05-17T15:54:39.719" v="124"/>
          <ac:picMkLst>
            <pc:docMk/>
            <pc:sldMk cId="951211944" sldId="310"/>
            <ac:picMk id="190" creationId="{B7BC8FF9-660F-A723-1A81-21F881ACF300}"/>
          </ac:picMkLst>
        </pc:picChg>
        <pc:picChg chg="mod">
          <ac:chgData name="Anna Sterner" userId="e34ade42-3f4d-4ffb-96dc-1c6e40b6902f" providerId="ADAL" clId="{2F6B5386-82D5-414B-A4AE-2AE02526B6F4}" dt="2024-05-17T15:54:39.719" v="124"/>
          <ac:picMkLst>
            <pc:docMk/>
            <pc:sldMk cId="951211944" sldId="310"/>
            <ac:picMk id="191" creationId="{AD094D5B-94E1-D503-DD94-004984CCF2E9}"/>
          </ac:picMkLst>
        </pc:picChg>
        <pc:picChg chg="mod">
          <ac:chgData name="Anna Sterner" userId="e34ade42-3f4d-4ffb-96dc-1c6e40b6902f" providerId="ADAL" clId="{2F6B5386-82D5-414B-A4AE-2AE02526B6F4}" dt="2024-05-17T15:54:39.719" v="124"/>
          <ac:picMkLst>
            <pc:docMk/>
            <pc:sldMk cId="951211944" sldId="310"/>
            <ac:picMk id="192" creationId="{F1CE06B0-8055-BA9F-2935-FEC11D16DB40}"/>
          </ac:picMkLst>
        </pc:picChg>
        <pc:picChg chg="mod">
          <ac:chgData name="Anna Sterner" userId="e34ade42-3f4d-4ffb-96dc-1c6e40b6902f" providerId="ADAL" clId="{2F6B5386-82D5-414B-A4AE-2AE02526B6F4}" dt="2024-05-17T15:54:39.719" v="124"/>
          <ac:picMkLst>
            <pc:docMk/>
            <pc:sldMk cId="951211944" sldId="310"/>
            <ac:picMk id="193" creationId="{E6C98591-A130-DE7A-D513-C68A0378BA61}"/>
          </ac:picMkLst>
        </pc:picChg>
        <pc:picChg chg="mod">
          <ac:chgData name="Anna Sterner" userId="e34ade42-3f4d-4ffb-96dc-1c6e40b6902f" providerId="ADAL" clId="{2F6B5386-82D5-414B-A4AE-2AE02526B6F4}" dt="2024-05-17T15:54:39.719" v="124"/>
          <ac:picMkLst>
            <pc:docMk/>
            <pc:sldMk cId="951211944" sldId="310"/>
            <ac:picMk id="212" creationId="{CF152028-874A-ED12-3EAB-E1166FE98968}"/>
          </ac:picMkLst>
        </pc:picChg>
        <pc:picChg chg="mod">
          <ac:chgData name="Anna Sterner" userId="e34ade42-3f4d-4ffb-96dc-1c6e40b6902f" providerId="ADAL" clId="{2F6B5386-82D5-414B-A4AE-2AE02526B6F4}" dt="2024-05-17T15:54:39.719" v="124"/>
          <ac:picMkLst>
            <pc:docMk/>
            <pc:sldMk cId="951211944" sldId="310"/>
            <ac:picMk id="213" creationId="{45E18D5A-159B-3FA2-2CF1-B8CE717940BF}"/>
          </ac:picMkLst>
        </pc:picChg>
        <pc:picChg chg="mod">
          <ac:chgData name="Anna Sterner" userId="e34ade42-3f4d-4ffb-96dc-1c6e40b6902f" providerId="ADAL" clId="{2F6B5386-82D5-414B-A4AE-2AE02526B6F4}" dt="2024-05-17T15:54:39.719" v="124"/>
          <ac:picMkLst>
            <pc:docMk/>
            <pc:sldMk cId="951211944" sldId="310"/>
            <ac:picMk id="214" creationId="{80F2E8F5-92F2-7BB1-39BA-7967D721C021}"/>
          </ac:picMkLst>
        </pc:picChg>
      </pc:sldChg>
      <pc:sldChg chg="modSp mod modNotesTx">
        <pc:chgData name="Anna Sterner" userId="e34ade42-3f4d-4ffb-96dc-1c6e40b6902f" providerId="ADAL" clId="{2F6B5386-82D5-414B-A4AE-2AE02526B6F4}" dt="2024-05-17T16:02:22.911" v="418" actId="20577"/>
        <pc:sldMkLst>
          <pc:docMk/>
          <pc:sldMk cId="2150117555" sldId="311"/>
        </pc:sldMkLst>
        <pc:spChg chg="mod">
          <ac:chgData name="Anna Sterner" userId="e34ade42-3f4d-4ffb-96dc-1c6e40b6902f" providerId="ADAL" clId="{2F6B5386-82D5-414B-A4AE-2AE02526B6F4}" dt="2024-05-17T16:00:30.885" v="379" actId="27636"/>
          <ac:spMkLst>
            <pc:docMk/>
            <pc:sldMk cId="2150117555" sldId="311"/>
            <ac:spMk id="5" creationId="{03D193D5-911C-4DF9-BB10-28A5ACD7C69A}"/>
          </ac:spMkLst>
        </pc:spChg>
        <pc:grpChg chg="mod">
          <ac:chgData name="Anna Sterner" userId="e34ade42-3f4d-4ffb-96dc-1c6e40b6902f" providerId="ADAL" clId="{2F6B5386-82D5-414B-A4AE-2AE02526B6F4}" dt="2024-05-17T16:00:10.449" v="377" actId="1076"/>
          <ac:grpSpMkLst>
            <pc:docMk/>
            <pc:sldMk cId="2150117555" sldId="311"/>
            <ac:grpSpMk id="3" creationId="{23B50A3D-7329-7829-E7F8-52EDB3F05B92}"/>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6/11/2024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6: Ocean Research</a:t>
            </a:r>
            <a:r>
              <a:rPr lang="en-US" dirty="0"/>
              <a:t> </a:t>
            </a:r>
          </a:p>
          <a:p>
            <a:r>
              <a:rPr lang="en-US" dirty="0"/>
              <a:t>Provide real-world examples, including photos and videos, of people who have jobs related to studying the oceans. Be sure to include examples of the technology, tools, and vehicles used in their jobs. </a:t>
            </a:r>
            <a:endParaRPr lang="en-US" dirty="0">
              <a:ea typeface="Calibri"/>
              <a:cs typeface="Calibri"/>
            </a:endParaRPr>
          </a:p>
          <a:p>
            <a:r>
              <a:rPr lang="en-US" dirty="0"/>
              <a:t> </a:t>
            </a:r>
            <a:endParaRPr lang="en-US" dirty="0">
              <a:ea typeface="Calibri"/>
              <a:cs typeface="Calibri"/>
            </a:endParaRPr>
          </a:p>
          <a:p>
            <a:r>
              <a:rPr lang="en-US" b="1" dirty="0"/>
              <a:t>Outcomes</a:t>
            </a:r>
            <a:r>
              <a:rPr lang="en-US" dirty="0"/>
              <a:t> </a:t>
            </a:r>
            <a:endParaRPr lang="en-US" dirty="0">
              <a:ea typeface="Calibri"/>
              <a:cs typeface="Calibri"/>
            </a:endParaRPr>
          </a:p>
          <a:p>
            <a:r>
              <a:rPr lang="en-US" dirty="0"/>
              <a:t>Teams will learn about different jobs that are connected to ocean exploration. </a:t>
            </a:r>
            <a:endParaRPr lang="en-US" dirty="0">
              <a:ea typeface="Calibri"/>
              <a:cs typeface="Calibri"/>
            </a:endParaRPr>
          </a:p>
          <a:p>
            <a:pPr algn="just"/>
            <a:r>
              <a:rPr lang="en-US" dirty="0"/>
              <a:t>Teams will identify tools, objects or vehicles used in ocean jobs. </a:t>
            </a:r>
          </a:p>
          <a:p>
            <a:pPr algn="just"/>
            <a:r>
              <a:rPr lang="en-US" dirty="0"/>
              <a:t> </a:t>
            </a:r>
            <a:endParaRPr lang="en-US" dirty="0">
              <a:ea typeface="Calibri"/>
              <a:cs typeface="Calibri"/>
            </a:endParaRPr>
          </a:p>
          <a:p>
            <a:pPr algn="just">
              <a:defRPr/>
            </a:pPr>
            <a:r>
              <a:rPr lang="en-US" b="1" dirty="0"/>
              <a:t>Key Vocabulary </a:t>
            </a:r>
            <a:r>
              <a:rPr lang="en-US" dirty="0"/>
              <a:t> </a:t>
            </a:r>
            <a:endParaRPr lang="en-US" dirty="0">
              <a:ea typeface="Calibri"/>
              <a:cs typeface="Calibri"/>
            </a:endParaRPr>
          </a:p>
          <a:p>
            <a:pPr algn="just">
              <a:defRPr/>
            </a:pPr>
            <a:r>
              <a:rPr lang="en-US" dirty="0"/>
              <a:t>captain, marine biologist, tools </a:t>
            </a:r>
          </a:p>
          <a:p>
            <a:pPr algn="just">
              <a:defRPr/>
            </a:pPr>
            <a:r>
              <a:rPr lang="en-US" dirty="0"/>
              <a:t> </a:t>
            </a:r>
            <a:endParaRPr lang="en-US" dirty="0">
              <a:ea typeface="Calibri"/>
              <a:cs typeface="Calibri"/>
            </a:endParaRPr>
          </a:p>
          <a:p>
            <a:pPr lvl="0" indent="0" defTabSz="914400">
              <a:lnSpc>
                <a:spcPct val="100000"/>
              </a:lnSpc>
              <a:spcAft>
                <a:spcPts val="0"/>
              </a:spcAft>
              <a:buClrTx/>
              <a:buSzTx/>
              <a:buFontTx/>
              <a:buNone/>
              <a:tabLst/>
              <a:defRPr/>
            </a:pPr>
            <a:endParaRPr lang="en-US" sz="1200" b="1" dirty="0">
              <a:latin typeface="Calibri"/>
              <a:ea typeface="Calibri"/>
              <a:cs typeface="Calibri"/>
            </a:endParaRPr>
          </a:p>
          <a:p>
            <a:pPr marL="12700" marR="5080" algn="just">
              <a:lnSpc>
                <a:spcPct val="100000"/>
              </a:lnSpc>
              <a:spcBef>
                <a:spcPts val="850"/>
              </a:spcBef>
            </a:pPr>
            <a:endParaRPr lang="en-US" sz="1200" dirty="0">
              <a:latin typeface="Arial"/>
              <a:cs typeface="Arial"/>
            </a:endParaRPr>
          </a:p>
          <a:p>
            <a:pPr marL="12700" marR="5080">
              <a:lnSpc>
                <a:spcPct val="100000"/>
              </a:lnSpc>
              <a:spcBef>
                <a:spcPts val="850"/>
              </a:spcBef>
            </a:pP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6: Ocean Research</a:t>
            </a:r>
            <a:r>
              <a:rPr lang="en-US" dirty="0"/>
              <a:t> </a:t>
            </a:r>
          </a:p>
          <a:p>
            <a:r>
              <a:rPr lang="en-US" dirty="0"/>
              <a:t>Provide real-world examples, including photos and videos, of people who have jobs related to studying the oceans. Be sure to include examples of the technology, tools, and vehicles used in their jobs. </a:t>
            </a:r>
            <a:endParaRPr lang="en-US" dirty="0">
              <a:ea typeface="Calibri"/>
              <a:cs typeface="Calibri"/>
            </a:endParaRPr>
          </a:p>
          <a:p>
            <a:r>
              <a:rPr lang="en-US" dirty="0"/>
              <a:t> </a:t>
            </a:r>
            <a:endParaRPr lang="en-US" dirty="0">
              <a:ea typeface="Calibri"/>
              <a:cs typeface="Calibri"/>
            </a:endParaRPr>
          </a:p>
          <a:p>
            <a:r>
              <a:rPr lang="en-US" b="1" dirty="0"/>
              <a:t>Outcomes</a:t>
            </a:r>
            <a:r>
              <a:rPr lang="en-US" dirty="0"/>
              <a:t> </a:t>
            </a:r>
            <a:endParaRPr lang="en-US" dirty="0">
              <a:ea typeface="Calibri"/>
              <a:cs typeface="Calibri"/>
            </a:endParaRPr>
          </a:p>
          <a:p>
            <a:r>
              <a:rPr lang="en-US" dirty="0"/>
              <a:t>Teams will learn about different jobs that are connected to ocean exploration. </a:t>
            </a:r>
            <a:endParaRPr lang="en-US" dirty="0">
              <a:ea typeface="Calibri"/>
              <a:cs typeface="Calibri"/>
            </a:endParaRPr>
          </a:p>
          <a:p>
            <a:pPr algn="just"/>
            <a:r>
              <a:rPr lang="en-US" dirty="0"/>
              <a:t>Teams will identify tools, objects or vehicles used in ocean jobs. </a:t>
            </a:r>
          </a:p>
          <a:p>
            <a:pPr algn="just"/>
            <a:r>
              <a:rPr lang="en-US" dirty="0"/>
              <a:t> </a:t>
            </a:r>
            <a:endParaRPr lang="en-US" dirty="0">
              <a:ea typeface="Calibri"/>
              <a:cs typeface="Calibri"/>
            </a:endParaRPr>
          </a:p>
          <a:p>
            <a:pPr algn="just">
              <a:defRPr/>
            </a:pPr>
            <a:r>
              <a:rPr lang="en-US" b="1" dirty="0"/>
              <a:t>Key Vocabulary </a:t>
            </a:r>
            <a:r>
              <a:rPr lang="en-US" dirty="0"/>
              <a:t> </a:t>
            </a:r>
            <a:endParaRPr lang="en-US" dirty="0">
              <a:ea typeface="Calibri"/>
              <a:cs typeface="Calibri"/>
            </a:endParaRPr>
          </a:p>
          <a:p>
            <a:pPr algn="just">
              <a:defRPr/>
            </a:pPr>
            <a:r>
              <a:rPr lang="en-US" dirty="0"/>
              <a:t>captain, marine biologist, tools </a:t>
            </a:r>
          </a:p>
          <a:p>
            <a:pPr algn="just">
              <a:defRPr/>
            </a:pPr>
            <a:r>
              <a:rPr lang="en-US" dirty="0"/>
              <a:t> </a:t>
            </a:r>
            <a:endParaRPr lang="en-US" dirty="0">
              <a:ea typeface="Calibri"/>
              <a:cs typeface="Calibri"/>
            </a:endParaRPr>
          </a:p>
          <a:p>
            <a:pPr lvl="0" indent="0" defTabSz="914400">
              <a:lnSpc>
                <a:spcPct val="100000"/>
              </a:lnSpc>
              <a:spcAft>
                <a:spcPts val="0"/>
              </a:spcAft>
              <a:buClrTx/>
              <a:buSzTx/>
              <a:buFontTx/>
              <a:buNone/>
              <a:tabLst/>
              <a:defRPr/>
            </a:pPr>
            <a:endParaRPr lang="en-US" sz="1200"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2305"/>
              </a:spcBef>
            </a:pPr>
            <a:r>
              <a:rPr lang="en-US" sz="1200" b="0" dirty="0">
                <a:solidFill>
                  <a:srgbClr val="662884"/>
                </a:solidFill>
                <a:latin typeface="Tobi Pro ExtraBold"/>
                <a:cs typeface="Tobi Pro ExtraBold"/>
              </a:rPr>
              <a:t>Six</a:t>
            </a:r>
            <a:r>
              <a:rPr lang="en-US" sz="1200" b="0" spc="-65" dirty="0">
                <a:solidFill>
                  <a:srgbClr val="662884"/>
                </a:solidFill>
                <a:latin typeface="Tobi Pro ExtraBold"/>
                <a:cs typeface="Tobi Pro ExtraBold"/>
              </a:rPr>
              <a:t> </a:t>
            </a:r>
            <a:r>
              <a:rPr lang="en-US" sz="1200" b="0" dirty="0">
                <a:solidFill>
                  <a:srgbClr val="662884"/>
                </a:solidFill>
                <a:latin typeface="Tobi Pro ExtraBold"/>
                <a:cs typeface="Tobi Pro ExtraBold"/>
              </a:rPr>
              <a:t>Bricks</a:t>
            </a:r>
            <a:r>
              <a:rPr lang="en-US" sz="1200" b="0" spc="-65" dirty="0">
                <a:solidFill>
                  <a:srgbClr val="662884"/>
                </a:solidFill>
                <a:latin typeface="Tobi Pro ExtraBold"/>
                <a:cs typeface="Tobi Pro ExtraBold"/>
              </a:rPr>
              <a:t> </a:t>
            </a:r>
            <a:r>
              <a:rPr lang="en-US" sz="1200" b="0" dirty="0">
                <a:solidFill>
                  <a:srgbClr val="662884"/>
                </a:solidFill>
                <a:latin typeface="Tobi Pro ExtraBold"/>
                <a:cs typeface="Tobi Pro ExtraBold"/>
              </a:rPr>
              <a:t>Warm-Up</a:t>
            </a:r>
            <a:r>
              <a:rPr lang="en-US" sz="1200" b="0" spc="-60" dirty="0">
                <a:solidFill>
                  <a:srgbClr val="662884"/>
                </a:solidFill>
                <a:latin typeface="Tobi Pro ExtraBold"/>
                <a:cs typeface="Tobi Pro ExtraBold"/>
              </a:rPr>
              <a:t> </a:t>
            </a:r>
            <a:r>
              <a:rPr lang="en-US" sz="1200" spc="-45" dirty="0">
                <a:solidFill>
                  <a:srgbClr val="662884"/>
                </a:solidFill>
                <a:latin typeface="Calibri"/>
                <a:cs typeface="Calibri"/>
              </a:rPr>
              <a:t>(1O</a:t>
            </a:r>
            <a:r>
              <a:rPr lang="en-US" sz="1200" spc="-75" dirty="0">
                <a:solidFill>
                  <a:srgbClr val="662884"/>
                </a:solidFill>
                <a:latin typeface="Calibri"/>
                <a:cs typeface="Calibri"/>
              </a:rPr>
              <a:t> </a:t>
            </a:r>
            <a:r>
              <a:rPr lang="en-US" sz="1200" spc="45" dirty="0">
                <a:solidFill>
                  <a:srgbClr val="662884"/>
                </a:solidFill>
                <a:latin typeface="Calibri"/>
                <a:cs typeface="Calibri"/>
              </a:rPr>
              <a:t>minutes)</a:t>
            </a:r>
            <a:endParaRPr lang="en-US" sz="1200" dirty="0">
              <a:latin typeface="Calibri"/>
              <a:cs typeface="Calibri"/>
            </a:endParaRPr>
          </a:p>
          <a:p>
            <a:pPr marL="12700">
              <a:lnSpc>
                <a:spcPct val="100000"/>
              </a:lnSpc>
              <a:spcBef>
                <a:spcPts val="165"/>
              </a:spcBef>
            </a:pPr>
            <a:r>
              <a:rPr lang="en-US" sz="800" b="1" dirty="0">
                <a:latin typeface="Arial"/>
                <a:cs typeface="Arial"/>
              </a:rPr>
              <a:t>Back-to-Back</a:t>
            </a:r>
          </a:p>
          <a:p>
            <a:pPr marL="12700">
              <a:lnSpc>
                <a:spcPct val="100000"/>
              </a:lnSpc>
              <a:spcBef>
                <a:spcPts val="165"/>
              </a:spcBef>
            </a:pPr>
            <a:endParaRPr lang="en-US" sz="800" b="1" spc="-10" dirty="0">
              <a:latin typeface="Arial"/>
              <a:cs typeface="Arial"/>
            </a:endParaRPr>
          </a:p>
          <a:p>
            <a:pPr marL="12700">
              <a:lnSpc>
                <a:spcPct val="100000"/>
              </a:lnSpc>
              <a:spcBef>
                <a:spcPts val="165"/>
              </a:spcBef>
            </a:pPr>
            <a:endParaRPr lang="en-US" sz="800" b="1" spc="-10" dirty="0">
              <a:latin typeface="Arial"/>
              <a:cs typeface="Arial"/>
            </a:endParaRPr>
          </a:p>
          <a:p>
            <a:pPr marL="12700">
              <a:lnSpc>
                <a:spcPct val="100000"/>
              </a:lnSpc>
              <a:spcBef>
                <a:spcPts val="2305"/>
              </a:spcBef>
            </a:pPr>
            <a:r>
              <a:rPr lang="en-US" sz="4400" b="1" dirty="0">
                <a:solidFill>
                  <a:srgbClr val="662884"/>
                </a:solidFill>
                <a:latin typeface="Tobi Pro ExtraBold"/>
                <a:cs typeface="Tobi Pro ExtraBold"/>
              </a:rPr>
              <a:t>Base</a:t>
            </a:r>
            <a:r>
              <a:rPr lang="en-US" sz="4400" b="1" spc="-75" dirty="0">
                <a:solidFill>
                  <a:srgbClr val="662884"/>
                </a:solidFill>
                <a:latin typeface="Tobi Pro ExtraBold"/>
                <a:cs typeface="Tobi Pro ExtraBold"/>
              </a:rPr>
              <a:t> </a:t>
            </a:r>
            <a:r>
              <a:rPr lang="en-US" sz="4400" b="1" spc="-10" dirty="0">
                <a:solidFill>
                  <a:srgbClr val="662884"/>
                </a:solidFill>
                <a:latin typeface="Tobi Pro ExtraBold"/>
                <a:cs typeface="Tobi Pro ExtraBold"/>
              </a:rPr>
              <a:t>Activity</a:t>
            </a:r>
            <a:endParaRPr lang="en-US" sz="4400" b="1" dirty="0">
              <a:latin typeface="Tobi Pro ExtraBold"/>
              <a:cs typeface="Tobi Pro ExtraBold"/>
            </a:endParaRPr>
          </a:p>
          <a:p>
            <a:pPr marL="154940" marR="5080" indent="-142875">
              <a:lnSpc>
                <a:spcPct val="100000"/>
              </a:lnSpc>
              <a:spcBef>
                <a:spcPts val="165"/>
              </a:spcBef>
              <a:buAutoNum type="arabicPeriod"/>
              <a:tabLst>
                <a:tab pos="156210" algn="l"/>
              </a:tabLst>
            </a:pPr>
            <a:r>
              <a:rPr lang="en-US" sz="2400" dirty="0">
                <a:latin typeface="Arial"/>
                <a:cs typeface="Arial"/>
              </a:rPr>
              <a:t>Children</a:t>
            </a:r>
            <a:r>
              <a:rPr lang="en-US" sz="2400" spc="-10" dirty="0">
                <a:latin typeface="Arial"/>
                <a:cs typeface="Arial"/>
              </a:rPr>
              <a:t> </a:t>
            </a:r>
            <a:r>
              <a:rPr lang="en-US" sz="2400" dirty="0">
                <a:latin typeface="Arial"/>
                <a:cs typeface="Arial"/>
              </a:rPr>
              <a:t>sit</a:t>
            </a:r>
            <a:r>
              <a:rPr lang="en-US" sz="2400" spc="-10" dirty="0">
                <a:latin typeface="Arial"/>
                <a:cs typeface="Arial"/>
              </a:rPr>
              <a:t> </a:t>
            </a:r>
            <a:r>
              <a:rPr lang="en-US" sz="2400" dirty="0">
                <a:latin typeface="Arial"/>
                <a:cs typeface="Arial"/>
              </a:rPr>
              <a:t>or</a:t>
            </a:r>
            <a:r>
              <a:rPr lang="en-US" sz="2400" spc="-10" dirty="0">
                <a:latin typeface="Arial"/>
                <a:cs typeface="Arial"/>
              </a:rPr>
              <a:t> </a:t>
            </a:r>
            <a:r>
              <a:rPr lang="en-US" sz="2400" dirty="0">
                <a:latin typeface="Arial"/>
                <a:cs typeface="Arial"/>
              </a:rPr>
              <a:t>stand</a:t>
            </a:r>
            <a:r>
              <a:rPr lang="en-US" sz="2400" spc="-10" dirty="0">
                <a:latin typeface="Arial"/>
                <a:cs typeface="Arial"/>
              </a:rPr>
              <a:t> </a:t>
            </a:r>
            <a:r>
              <a:rPr lang="en-US" sz="2400" dirty="0">
                <a:latin typeface="Arial"/>
                <a:cs typeface="Arial"/>
              </a:rPr>
              <a:t>in</a:t>
            </a:r>
            <a:r>
              <a:rPr lang="en-US" sz="2400" spc="-10" dirty="0">
                <a:latin typeface="Arial"/>
                <a:cs typeface="Arial"/>
              </a:rPr>
              <a:t> </a:t>
            </a:r>
            <a:r>
              <a:rPr lang="en-US" sz="2400" dirty="0">
                <a:latin typeface="Arial"/>
                <a:cs typeface="Arial"/>
              </a:rPr>
              <a:t>pairs</a:t>
            </a:r>
            <a:r>
              <a:rPr lang="en-US" sz="2400" spc="-10" dirty="0">
                <a:latin typeface="Arial"/>
                <a:cs typeface="Arial"/>
              </a:rPr>
              <a:t> </a:t>
            </a:r>
            <a:r>
              <a:rPr lang="en-US" sz="2400" spc="-20" dirty="0">
                <a:latin typeface="Arial"/>
                <a:cs typeface="Arial"/>
              </a:rPr>
              <a:t>with </a:t>
            </a:r>
            <a:r>
              <a:rPr lang="en-US" sz="2400" dirty="0">
                <a:latin typeface="Arial"/>
                <a:cs typeface="Arial"/>
              </a:rPr>
              <a:t>the</a:t>
            </a:r>
            <a:r>
              <a:rPr lang="en-US" sz="2400" spc="-5" dirty="0">
                <a:latin typeface="Arial"/>
                <a:cs typeface="Arial"/>
              </a:rPr>
              <a:t> </a:t>
            </a:r>
            <a:r>
              <a:rPr lang="en-US" sz="2400" dirty="0">
                <a:latin typeface="Arial"/>
                <a:cs typeface="Arial"/>
              </a:rPr>
              <a:t>same</a:t>
            </a:r>
            <a:r>
              <a:rPr lang="en-US" sz="2400" spc="-5" dirty="0">
                <a:latin typeface="Arial"/>
                <a:cs typeface="Arial"/>
              </a:rPr>
              <a:t> </a:t>
            </a:r>
            <a:r>
              <a:rPr lang="en-US" sz="2400" dirty="0">
                <a:latin typeface="Arial"/>
                <a:cs typeface="Arial"/>
              </a:rPr>
              <a:t>four</a:t>
            </a:r>
            <a:r>
              <a:rPr lang="en-US" sz="2400" spc="-5" dirty="0">
                <a:latin typeface="Arial"/>
                <a:cs typeface="Arial"/>
              </a:rPr>
              <a:t> </a:t>
            </a:r>
            <a:r>
              <a:rPr lang="en-US" sz="2400" spc="-10" dirty="0">
                <a:latin typeface="Arial"/>
                <a:cs typeface="Arial"/>
              </a:rPr>
              <a:t>bricks.</a:t>
            </a:r>
            <a:endParaRPr lang="en-US" sz="2400" dirty="0">
              <a:latin typeface="Arial"/>
              <a:cs typeface="Arial"/>
            </a:endParaRPr>
          </a:p>
          <a:p>
            <a:pPr marL="154940" marR="31750" indent="-142875">
              <a:lnSpc>
                <a:spcPct val="100000"/>
              </a:lnSpc>
              <a:buAutoNum type="arabicPeriod"/>
              <a:tabLst>
                <a:tab pos="156210" algn="l"/>
              </a:tabLst>
            </a:pPr>
            <a:r>
              <a:rPr lang="en-US" sz="2400" dirty="0">
                <a:latin typeface="Arial"/>
                <a:cs typeface="Arial"/>
              </a:rPr>
              <a:t>One</a:t>
            </a:r>
            <a:r>
              <a:rPr lang="en-US" sz="2400" spc="-10" dirty="0">
                <a:latin typeface="Arial"/>
                <a:cs typeface="Arial"/>
              </a:rPr>
              <a:t> </a:t>
            </a:r>
            <a:r>
              <a:rPr lang="en-US" sz="2400" dirty="0">
                <a:latin typeface="Arial"/>
                <a:cs typeface="Arial"/>
              </a:rPr>
              <a:t>child</a:t>
            </a:r>
            <a:r>
              <a:rPr lang="en-US" sz="2400" spc="-10" dirty="0">
                <a:latin typeface="Arial"/>
                <a:cs typeface="Arial"/>
              </a:rPr>
              <a:t> </a:t>
            </a:r>
            <a:r>
              <a:rPr lang="en-US" sz="2400" dirty="0">
                <a:latin typeface="Arial"/>
                <a:cs typeface="Arial"/>
              </a:rPr>
              <a:t>builds</a:t>
            </a:r>
            <a:r>
              <a:rPr lang="en-US" sz="2400" spc="-10" dirty="0">
                <a:latin typeface="Arial"/>
                <a:cs typeface="Arial"/>
              </a:rPr>
              <a:t> </a:t>
            </a:r>
            <a:r>
              <a:rPr lang="en-US" sz="2400" dirty="0">
                <a:latin typeface="Arial"/>
                <a:cs typeface="Arial"/>
              </a:rPr>
              <a:t>a</a:t>
            </a:r>
            <a:r>
              <a:rPr lang="en-US" sz="2400" spc="-10" dirty="0">
                <a:latin typeface="Arial"/>
                <a:cs typeface="Arial"/>
              </a:rPr>
              <a:t> </a:t>
            </a:r>
            <a:r>
              <a:rPr lang="en-US" sz="2400" dirty="0">
                <a:latin typeface="Arial"/>
                <a:cs typeface="Arial"/>
              </a:rPr>
              <a:t>model</a:t>
            </a:r>
            <a:r>
              <a:rPr lang="en-US" sz="2400" spc="-5" dirty="0">
                <a:latin typeface="Arial"/>
                <a:cs typeface="Arial"/>
              </a:rPr>
              <a:t> </a:t>
            </a:r>
            <a:r>
              <a:rPr lang="en-US" sz="2400" spc="-25" dirty="0">
                <a:latin typeface="Arial"/>
                <a:cs typeface="Arial"/>
              </a:rPr>
              <a:t>and </a:t>
            </a:r>
            <a:r>
              <a:rPr lang="en-US" sz="2400" dirty="0">
                <a:latin typeface="Arial"/>
                <a:cs typeface="Arial"/>
              </a:rPr>
              <a:t>then explains to</a:t>
            </a:r>
            <a:r>
              <a:rPr lang="en-US" sz="2400" spc="5" dirty="0">
                <a:latin typeface="Arial"/>
                <a:cs typeface="Arial"/>
              </a:rPr>
              <a:t> </a:t>
            </a:r>
            <a:r>
              <a:rPr lang="en-US" sz="2400" dirty="0">
                <a:latin typeface="Arial"/>
                <a:cs typeface="Arial"/>
              </a:rPr>
              <a:t>the partner</a:t>
            </a:r>
            <a:r>
              <a:rPr lang="en-US" sz="2400" spc="5" dirty="0">
                <a:latin typeface="Arial"/>
                <a:cs typeface="Arial"/>
              </a:rPr>
              <a:t> </a:t>
            </a:r>
            <a:r>
              <a:rPr lang="en-US" sz="2400" spc="-25" dirty="0">
                <a:latin typeface="Arial"/>
                <a:cs typeface="Arial"/>
              </a:rPr>
              <a:t>how </a:t>
            </a:r>
            <a:r>
              <a:rPr lang="en-US" sz="2400" dirty="0">
                <a:latin typeface="Arial"/>
                <a:cs typeface="Arial"/>
              </a:rPr>
              <a:t>to</a:t>
            </a:r>
            <a:r>
              <a:rPr lang="en-US" sz="2400" spc="-10" dirty="0">
                <a:latin typeface="Arial"/>
                <a:cs typeface="Arial"/>
              </a:rPr>
              <a:t> </a:t>
            </a:r>
            <a:r>
              <a:rPr lang="en-US" sz="2400" dirty="0">
                <a:latin typeface="Arial"/>
                <a:cs typeface="Arial"/>
              </a:rPr>
              <a:t>build</a:t>
            </a:r>
            <a:r>
              <a:rPr lang="en-US" sz="2400" spc="-5" dirty="0">
                <a:latin typeface="Arial"/>
                <a:cs typeface="Arial"/>
              </a:rPr>
              <a:t> </a:t>
            </a:r>
            <a:r>
              <a:rPr lang="en-US" sz="2400" dirty="0">
                <a:latin typeface="Arial"/>
                <a:cs typeface="Arial"/>
              </a:rPr>
              <a:t>the</a:t>
            </a:r>
            <a:r>
              <a:rPr lang="en-US" sz="2400" spc="-10" dirty="0">
                <a:latin typeface="Arial"/>
                <a:cs typeface="Arial"/>
              </a:rPr>
              <a:t> </a:t>
            </a:r>
            <a:r>
              <a:rPr lang="en-US" sz="2400" dirty="0">
                <a:latin typeface="Arial"/>
                <a:cs typeface="Arial"/>
              </a:rPr>
              <a:t>same</a:t>
            </a:r>
            <a:r>
              <a:rPr lang="en-US" sz="2400" spc="-5" dirty="0">
                <a:latin typeface="Arial"/>
                <a:cs typeface="Arial"/>
              </a:rPr>
              <a:t> </a:t>
            </a:r>
            <a:r>
              <a:rPr lang="en-US" sz="2400" spc="-10" dirty="0">
                <a:latin typeface="Arial"/>
                <a:cs typeface="Arial"/>
              </a:rPr>
              <a:t>model.</a:t>
            </a:r>
            <a:endParaRPr lang="en-US" sz="2400" dirty="0">
              <a:latin typeface="Arial"/>
              <a:cs typeface="Arial"/>
            </a:endParaRPr>
          </a:p>
          <a:p>
            <a:pPr marL="154940" marR="272415" indent="-142875">
              <a:lnSpc>
                <a:spcPct val="100000"/>
              </a:lnSpc>
              <a:buAutoNum type="arabicPeriod"/>
              <a:tabLst>
                <a:tab pos="156210" algn="l"/>
              </a:tabLst>
            </a:pPr>
            <a:r>
              <a:rPr lang="en-US" sz="2400" dirty="0">
                <a:latin typeface="Arial"/>
                <a:cs typeface="Arial"/>
              </a:rPr>
              <a:t>The</a:t>
            </a:r>
            <a:r>
              <a:rPr lang="en-US" sz="2400" spc="-5" dirty="0">
                <a:latin typeface="Arial"/>
                <a:cs typeface="Arial"/>
              </a:rPr>
              <a:t> </a:t>
            </a:r>
            <a:r>
              <a:rPr lang="en-US" sz="2400" dirty="0">
                <a:latin typeface="Arial"/>
                <a:cs typeface="Arial"/>
              </a:rPr>
              <a:t>partner</a:t>
            </a:r>
            <a:r>
              <a:rPr lang="en-US" sz="2400" spc="-5" dirty="0">
                <a:latin typeface="Arial"/>
                <a:cs typeface="Arial"/>
              </a:rPr>
              <a:t> </a:t>
            </a:r>
            <a:r>
              <a:rPr lang="en-US" sz="2400" dirty="0">
                <a:latin typeface="Arial"/>
                <a:cs typeface="Arial"/>
              </a:rPr>
              <a:t>builds </a:t>
            </a:r>
            <a:r>
              <a:rPr lang="en-US" sz="2400" spc="-10" dirty="0">
                <a:latin typeface="Arial"/>
                <a:cs typeface="Arial"/>
              </a:rPr>
              <a:t>without 	</a:t>
            </a:r>
            <a:r>
              <a:rPr lang="en-US" sz="2400" dirty="0">
                <a:latin typeface="Arial"/>
                <a:cs typeface="Arial"/>
              </a:rPr>
              <a:t>looking</a:t>
            </a:r>
            <a:r>
              <a:rPr lang="en-US" sz="2400" spc="-20" dirty="0">
                <a:latin typeface="Arial"/>
                <a:cs typeface="Arial"/>
              </a:rPr>
              <a:t> </a:t>
            </a:r>
            <a:r>
              <a:rPr lang="en-US" sz="2400" dirty="0">
                <a:latin typeface="Arial"/>
                <a:cs typeface="Arial"/>
              </a:rPr>
              <a:t>or</a:t>
            </a:r>
            <a:r>
              <a:rPr lang="en-US" sz="2400" spc="-20" dirty="0">
                <a:latin typeface="Arial"/>
                <a:cs typeface="Arial"/>
              </a:rPr>
              <a:t> </a:t>
            </a:r>
            <a:r>
              <a:rPr lang="en-US" sz="2400" dirty="0">
                <a:latin typeface="Arial"/>
                <a:cs typeface="Arial"/>
              </a:rPr>
              <a:t>asking</a:t>
            </a:r>
            <a:r>
              <a:rPr lang="en-US" sz="2400" spc="-15" dirty="0">
                <a:latin typeface="Arial"/>
                <a:cs typeface="Arial"/>
              </a:rPr>
              <a:t> </a:t>
            </a:r>
            <a:r>
              <a:rPr lang="en-US" sz="2400" spc="-10" dirty="0">
                <a:latin typeface="Arial"/>
                <a:cs typeface="Arial"/>
              </a:rPr>
              <a:t>questions.</a:t>
            </a:r>
            <a:endParaRPr lang="en-US" sz="2400" dirty="0">
              <a:latin typeface="Arial"/>
              <a:cs typeface="Arial"/>
            </a:endParaRPr>
          </a:p>
          <a:p>
            <a:pPr marL="154940" marR="53975" indent="-142875">
              <a:lnSpc>
                <a:spcPct val="100000"/>
              </a:lnSpc>
              <a:buAutoNum type="arabicPeriod"/>
              <a:tabLst>
                <a:tab pos="156210" algn="l"/>
              </a:tabLst>
            </a:pPr>
            <a:r>
              <a:rPr lang="en-US" sz="2400" dirty="0">
                <a:latin typeface="Arial"/>
                <a:cs typeface="Arial"/>
              </a:rPr>
              <a:t>The</a:t>
            </a:r>
            <a:r>
              <a:rPr lang="en-US" sz="2400" spc="-10" dirty="0">
                <a:latin typeface="Arial"/>
                <a:cs typeface="Arial"/>
              </a:rPr>
              <a:t> </a:t>
            </a:r>
            <a:r>
              <a:rPr lang="en-US" sz="2400" dirty="0">
                <a:latin typeface="Arial"/>
                <a:cs typeface="Arial"/>
              </a:rPr>
              <a:t>pairs</a:t>
            </a:r>
            <a:r>
              <a:rPr lang="en-US" sz="2400" spc="-10" dirty="0">
                <a:latin typeface="Arial"/>
                <a:cs typeface="Arial"/>
              </a:rPr>
              <a:t> </a:t>
            </a:r>
            <a:r>
              <a:rPr lang="en-US" sz="2400" dirty="0">
                <a:latin typeface="Arial"/>
                <a:cs typeface="Arial"/>
              </a:rPr>
              <a:t>compare</a:t>
            </a:r>
            <a:r>
              <a:rPr lang="en-US" sz="2400" spc="-10" dirty="0">
                <a:latin typeface="Arial"/>
                <a:cs typeface="Arial"/>
              </a:rPr>
              <a:t> </a:t>
            </a:r>
            <a:r>
              <a:rPr lang="en-US" sz="2400" dirty="0">
                <a:latin typeface="Arial"/>
                <a:cs typeface="Arial"/>
              </a:rPr>
              <a:t>their</a:t>
            </a:r>
            <a:r>
              <a:rPr lang="en-US" sz="2400" spc="-10" dirty="0">
                <a:latin typeface="Arial"/>
                <a:cs typeface="Arial"/>
              </a:rPr>
              <a:t> models </a:t>
            </a:r>
            <a:r>
              <a:rPr lang="en-US" sz="2400" dirty="0">
                <a:latin typeface="Arial"/>
                <a:cs typeface="Arial"/>
              </a:rPr>
              <a:t>and</a:t>
            </a:r>
            <a:r>
              <a:rPr lang="en-US" sz="2400" spc="-5" dirty="0">
                <a:latin typeface="Arial"/>
                <a:cs typeface="Arial"/>
              </a:rPr>
              <a:t> </a:t>
            </a:r>
            <a:r>
              <a:rPr lang="en-US" sz="2400" dirty="0">
                <a:latin typeface="Arial"/>
                <a:cs typeface="Arial"/>
              </a:rPr>
              <a:t>discuss how it </a:t>
            </a:r>
            <a:r>
              <a:rPr lang="en-US" sz="2400" spc="-10" dirty="0">
                <a:latin typeface="Arial"/>
                <a:cs typeface="Arial"/>
              </a:rPr>
              <a:t>went.</a:t>
            </a:r>
            <a:endParaRPr lang="en-US" sz="2400" dirty="0">
              <a:latin typeface="Arial"/>
              <a:cs typeface="Arial"/>
            </a:endParaRPr>
          </a:p>
          <a:p>
            <a:pPr marL="154940" marR="194945" indent="-142875">
              <a:lnSpc>
                <a:spcPct val="100000"/>
              </a:lnSpc>
              <a:buAutoNum type="arabicPeriod"/>
              <a:tabLst>
                <a:tab pos="156210" algn="l"/>
              </a:tabLst>
            </a:pPr>
            <a:r>
              <a:rPr lang="en-US" sz="2400" dirty="0">
                <a:latin typeface="Arial"/>
                <a:cs typeface="Arial"/>
              </a:rPr>
              <a:t>Children</a:t>
            </a:r>
            <a:r>
              <a:rPr lang="en-US" sz="2400" spc="-15" dirty="0">
                <a:latin typeface="Arial"/>
                <a:cs typeface="Arial"/>
              </a:rPr>
              <a:t> </a:t>
            </a:r>
            <a:r>
              <a:rPr lang="en-US" sz="2400" dirty="0">
                <a:latin typeface="Arial"/>
                <a:cs typeface="Arial"/>
              </a:rPr>
              <a:t>then</a:t>
            </a:r>
            <a:r>
              <a:rPr lang="en-US" sz="2400" spc="-10" dirty="0">
                <a:latin typeface="Arial"/>
                <a:cs typeface="Arial"/>
              </a:rPr>
              <a:t> </a:t>
            </a:r>
            <a:r>
              <a:rPr lang="en-US" sz="2400" dirty="0">
                <a:latin typeface="Arial"/>
                <a:cs typeface="Arial"/>
              </a:rPr>
              <a:t>swap</a:t>
            </a:r>
            <a:r>
              <a:rPr lang="en-US" sz="2400" spc="-10" dirty="0">
                <a:latin typeface="Arial"/>
                <a:cs typeface="Arial"/>
              </a:rPr>
              <a:t> </a:t>
            </a:r>
            <a:r>
              <a:rPr lang="en-US" sz="2400" dirty="0">
                <a:latin typeface="Arial"/>
                <a:cs typeface="Arial"/>
              </a:rPr>
              <a:t>roles</a:t>
            </a:r>
            <a:r>
              <a:rPr lang="en-US" sz="2400" spc="-15" dirty="0">
                <a:latin typeface="Arial"/>
                <a:cs typeface="Arial"/>
              </a:rPr>
              <a:t> </a:t>
            </a:r>
            <a:r>
              <a:rPr lang="en-US" sz="2400" spc="-25" dirty="0">
                <a:latin typeface="Arial"/>
                <a:cs typeface="Arial"/>
              </a:rPr>
              <a:t>and </a:t>
            </a:r>
            <a:r>
              <a:rPr lang="en-US" sz="2400" dirty="0">
                <a:latin typeface="Arial"/>
                <a:cs typeface="Arial"/>
              </a:rPr>
              <a:t>repeat the </a:t>
            </a:r>
            <a:r>
              <a:rPr lang="en-US" sz="2400" spc="-10" dirty="0">
                <a:latin typeface="Arial"/>
                <a:cs typeface="Arial"/>
              </a:rPr>
              <a:t>activity.</a:t>
            </a:r>
          </a:p>
          <a:p>
            <a:pPr marL="154940" marR="194945" indent="-142875">
              <a:lnSpc>
                <a:spcPct val="100000"/>
              </a:lnSpc>
              <a:buAutoNum type="arabicPeriod"/>
              <a:tabLst>
                <a:tab pos="156210" algn="l"/>
              </a:tabLst>
            </a:pPr>
            <a:endParaRPr lang="en-US" sz="2400" spc="-10" dirty="0">
              <a:latin typeface="Arial"/>
              <a:cs typeface="Arial"/>
            </a:endParaRPr>
          </a:p>
          <a:p>
            <a:r>
              <a:rPr lang="en-US" b="1" spc="-10" dirty="0">
                <a:solidFill>
                  <a:srgbClr val="662884"/>
                </a:solidFill>
              </a:rPr>
              <a:t>Guiding Questions:</a:t>
            </a:r>
            <a:r>
              <a:rPr lang="en-US" spc="-10" dirty="0">
                <a:solidFill>
                  <a:srgbClr val="662884"/>
                </a:solidFill>
              </a:rPr>
              <a:t> </a:t>
            </a:r>
            <a:endParaRPr lang="en-US" dirty="0"/>
          </a:p>
          <a:p>
            <a:pPr marL="285750" indent="-285750">
              <a:buFont typeface="Arial"/>
              <a:buChar char="•"/>
              <a:tabLst>
                <a:tab pos="156210" algn="l"/>
              </a:tabLst>
            </a:pPr>
            <a:r>
              <a:rPr lang="en-US" i="1" spc="-10" dirty="0">
                <a:solidFill>
                  <a:srgbClr val="662884"/>
                </a:solidFill>
              </a:rPr>
              <a:t>How did you explain how to build the model?</a:t>
            </a:r>
            <a:r>
              <a:rPr lang="en-US" spc="-10" dirty="0">
                <a:solidFill>
                  <a:srgbClr val="662884"/>
                </a:solidFill>
              </a:rPr>
              <a:t> </a:t>
            </a:r>
            <a:endParaRPr lang="en-US" dirty="0"/>
          </a:p>
          <a:p>
            <a:pPr marL="285750" indent="-285750">
              <a:buFont typeface="Arial"/>
              <a:buChar char="•"/>
              <a:tabLst>
                <a:tab pos="156210" algn="l"/>
              </a:tabLst>
            </a:pPr>
            <a:r>
              <a:rPr lang="en-US" i="1" spc="-10" dirty="0">
                <a:solidFill>
                  <a:srgbClr val="662884"/>
                </a:solidFill>
              </a:rPr>
              <a:t>What instructions were the most helpful?</a:t>
            </a:r>
            <a:r>
              <a:rPr lang="en-US" spc="-10" dirty="0">
                <a:solidFill>
                  <a:srgbClr val="662884"/>
                </a:solidFill>
              </a:rPr>
              <a:t> </a:t>
            </a:r>
            <a:endParaRPr lang="en-US" dirty="0"/>
          </a:p>
          <a:p>
            <a:pPr marL="285750" indent="-285750">
              <a:buFont typeface="Arial"/>
              <a:buChar char="•"/>
              <a:tabLst>
                <a:tab pos="156210" algn="l"/>
              </a:tabLst>
            </a:pPr>
            <a:r>
              <a:rPr lang="en-US" spc="-10" dirty="0">
                <a:solidFill>
                  <a:srgbClr val="662884"/>
                </a:solidFill>
              </a:rPr>
              <a:t> </a:t>
            </a:r>
            <a:endParaRPr lang="en-US" dirty="0"/>
          </a:p>
          <a:p>
            <a:r>
              <a:rPr lang="en-US" b="1" spc="-10" dirty="0">
                <a:solidFill>
                  <a:srgbClr val="662884"/>
                </a:solidFill>
              </a:rPr>
              <a:t>Children learn to:</a:t>
            </a:r>
            <a:r>
              <a:rPr lang="en-US" spc="-10" dirty="0">
                <a:solidFill>
                  <a:srgbClr val="662884"/>
                </a:solidFill>
              </a:rPr>
              <a:t>  </a:t>
            </a:r>
            <a:endParaRPr lang="en-US" dirty="0"/>
          </a:p>
          <a:p>
            <a:pPr marL="285750" indent="-285750">
              <a:buFont typeface="Arial"/>
              <a:buChar char="•"/>
              <a:tabLst>
                <a:tab pos="155575" algn="l"/>
              </a:tabLst>
            </a:pPr>
            <a:r>
              <a:rPr lang="en-US" spc="-10" dirty="0">
                <a:solidFill>
                  <a:srgbClr val="662884"/>
                </a:solidFill>
              </a:rPr>
              <a:t>Use descriptive language.  </a:t>
            </a:r>
            <a:endParaRPr lang="en-US" dirty="0"/>
          </a:p>
          <a:p>
            <a:pPr marL="285750" indent="-285750">
              <a:buFont typeface="Arial"/>
              <a:buChar char="•"/>
              <a:tabLst>
                <a:tab pos="156210" algn="l"/>
              </a:tabLst>
            </a:pPr>
            <a:r>
              <a:rPr lang="en-US" spc="-10" dirty="0">
                <a:solidFill>
                  <a:srgbClr val="662884"/>
                </a:solidFill>
              </a:rPr>
              <a:t>Think from another person’s perspective.  </a:t>
            </a:r>
            <a:endParaRPr lang="en-US" dirty="0"/>
          </a:p>
          <a:p>
            <a:pPr marL="285750" indent="-285750">
              <a:buFont typeface="Arial"/>
              <a:buChar char="•"/>
              <a:tabLst>
                <a:tab pos="156210" algn="l"/>
              </a:tabLst>
            </a:pPr>
            <a:r>
              <a:rPr lang="en-US" spc="-10" dirty="0">
                <a:solidFill>
                  <a:srgbClr val="662884"/>
                </a:solidFill>
              </a:rPr>
              <a:t>Speak about their own and others’ behavior and consequences.</a:t>
            </a:r>
            <a:endParaRPr lang="en-US" spc="-10" dirty="0">
              <a:solidFill>
                <a:srgbClr val="662884"/>
              </a:solidFill>
              <a:ea typeface="Calibri"/>
              <a:cs typeface="Calibri"/>
            </a:endParaRPr>
          </a:p>
          <a:p>
            <a:pPr marL="12700">
              <a:spcBef>
                <a:spcPts val="360"/>
              </a:spcBef>
              <a:tabLst>
                <a:tab pos="156210" algn="l"/>
              </a:tabLst>
            </a:pPr>
            <a:endParaRPr lang="en-US" sz="4400" b="1" spc="-10" dirty="0">
              <a:solidFill>
                <a:srgbClr val="662884"/>
              </a:solidFill>
              <a:latin typeface="Tobi Pro ExtraBold"/>
            </a:endParaRPr>
          </a:p>
          <a:p>
            <a:pPr marL="12700">
              <a:lnSpc>
                <a:spcPct val="100000"/>
              </a:lnSpc>
              <a:spcBef>
                <a:spcPts val="390"/>
              </a:spcBef>
              <a:tabLst>
                <a:tab pos="156210" algn="l"/>
              </a:tabLst>
            </a:pPr>
            <a:endParaRPr lang="en-US" sz="3600" b="1" spc="-25" dirty="0">
              <a:solidFill>
                <a:srgbClr val="FFFFFF"/>
              </a:solidFill>
              <a:latin typeface="Tobi Pro ExtraBold"/>
              <a:cs typeface="Arial"/>
            </a:endParaRPr>
          </a:p>
          <a:p>
            <a:pPr marL="154940" marR="5080" indent="-71120">
              <a:lnSpc>
                <a:spcPct val="100000"/>
              </a:lnSpc>
              <a:buFont typeface="Arial"/>
              <a:buChar char="•"/>
              <a:tabLst>
                <a:tab pos="156210" algn="l"/>
              </a:tabLst>
            </a:pPr>
            <a:endParaRPr lang="en-US" sz="2400" dirty="0">
              <a:latin typeface="Arial"/>
              <a:cs typeface="Arial"/>
            </a:endParaRPr>
          </a:p>
          <a:p>
            <a:pPr marL="154940" marR="194945" indent="-142875">
              <a:lnSpc>
                <a:spcPct val="100000"/>
              </a:lnSpc>
              <a:buAutoNum type="arabicPeriod"/>
              <a:tabLst>
                <a:tab pos="156210" algn="l"/>
              </a:tabLst>
            </a:pPr>
            <a:endParaRPr lang="en-US" sz="2400" dirty="0">
              <a:latin typeface="Arial"/>
              <a:cs typeface="Arial"/>
            </a:endParaRPr>
          </a:p>
          <a:p>
            <a:pPr marL="12700" marR="5080">
              <a:lnSpc>
                <a:spcPct val="100000"/>
              </a:lnSpc>
              <a:spcBef>
                <a:spcPts val="850"/>
              </a:spcBef>
            </a:pPr>
            <a:endParaRPr lang="en-US" sz="800" dirty="0">
              <a:latin typeface="Arial"/>
              <a:cs typeface="Arial"/>
            </a:endParaRPr>
          </a:p>
          <a:p>
            <a:pPr marL="12700">
              <a:lnSpc>
                <a:spcPct val="100000"/>
              </a:lnSpc>
              <a:spcBef>
                <a:spcPts val="165"/>
              </a:spcBef>
            </a:pPr>
            <a:endParaRPr kumimoji="0" lang="en-US" sz="800" b="1" i="0" u="none" strike="noStrike" kern="1200" cap="none" spc="-10" normalizeH="0" baseline="0" noProof="0" dirty="0">
              <a:ln>
                <a:noFill/>
              </a:ln>
              <a:solidFill>
                <a:prstClr val="black"/>
              </a:solidFill>
              <a:effectLst/>
              <a:uLnTx/>
              <a:uFillTx/>
              <a:latin typeface="Arial"/>
              <a:cs typeface="Arial"/>
            </a:endParaRPr>
          </a:p>
          <a:p>
            <a:pPr marL="12700">
              <a:lnSpc>
                <a:spcPct val="100000"/>
              </a:lnSpc>
              <a:spcBef>
                <a:spcPts val="165"/>
              </a:spcBef>
            </a:pPr>
            <a:endParaRPr kumimoji="0" lang="en-US" sz="1200" b="0" i="0" u="none" strike="noStrike" kern="1200" cap="none" spc="0" normalizeH="0" baseline="0" noProof="0" dirty="0">
              <a:ln>
                <a:noFill/>
              </a:ln>
              <a:solidFill>
                <a:prstClr val="black"/>
              </a:solidFill>
              <a:effectLst/>
              <a:uLnTx/>
              <a:uFillTx/>
              <a:latin typeface="+mn-ea"/>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
              <a:lnSpc>
                <a:spcPct val="100000"/>
              </a:lnSpc>
              <a:spcBef>
                <a:spcPts val="360"/>
              </a:spcBef>
            </a:pPr>
            <a:r>
              <a:rPr lang="en-US" sz="9600" b="1" spc="-10" dirty="0">
                <a:solidFill>
                  <a:srgbClr val="662884"/>
                </a:solidFill>
                <a:latin typeface="Tobi Pro ExtraBold"/>
                <a:cs typeface="Tobi Pro ExtraBold"/>
              </a:rPr>
              <a:t>Explore</a:t>
            </a:r>
            <a:r>
              <a:rPr lang="en-US" sz="9600" b="1" spc="-60" dirty="0">
                <a:solidFill>
                  <a:srgbClr val="662884"/>
                </a:solidFill>
                <a:latin typeface="Tobi Pro ExtraBold"/>
                <a:cs typeface="Tobi Pro ExtraBold"/>
              </a:rPr>
              <a:t> </a:t>
            </a:r>
            <a:r>
              <a:rPr lang="en-US" sz="9600" b="1" spc="-30" dirty="0">
                <a:solidFill>
                  <a:srgbClr val="662884"/>
                </a:solidFill>
                <a:latin typeface="Tobi Pro ExtraBold"/>
                <a:cs typeface="Tobi Pro ExtraBold"/>
              </a:rPr>
              <a:t>Task</a:t>
            </a:r>
            <a:r>
              <a:rPr lang="en-US" sz="9600" b="1" spc="-55" dirty="0">
                <a:solidFill>
                  <a:srgbClr val="662884"/>
                </a:solidFill>
                <a:latin typeface="Tobi Pro ExtraBold"/>
                <a:cs typeface="Tobi Pro ExtraBold"/>
              </a:rPr>
              <a:t> </a:t>
            </a:r>
            <a:r>
              <a:rPr lang="en-US" sz="9600" b="1" spc="-45" dirty="0">
                <a:solidFill>
                  <a:srgbClr val="662884"/>
                </a:solidFill>
                <a:latin typeface="Calibri"/>
                <a:cs typeface="Calibri"/>
              </a:rPr>
              <a:t>(1O</a:t>
            </a:r>
            <a:r>
              <a:rPr lang="en-US" sz="9600" b="1" spc="-60" dirty="0">
                <a:solidFill>
                  <a:srgbClr val="662884"/>
                </a:solidFill>
                <a:latin typeface="Calibri"/>
                <a:cs typeface="Calibri"/>
              </a:rPr>
              <a:t> </a:t>
            </a:r>
            <a:r>
              <a:rPr lang="en-US" sz="9600" b="1" spc="55" dirty="0">
                <a:solidFill>
                  <a:srgbClr val="662884"/>
                </a:solidFill>
                <a:latin typeface="Calibri"/>
                <a:cs typeface="Calibri"/>
              </a:rPr>
              <a:t>minutes)</a:t>
            </a:r>
            <a:r>
              <a:rPr lang="en-US" sz="9600" b="1" spc="135" dirty="0">
                <a:solidFill>
                  <a:srgbClr val="662884"/>
                </a:solidFill>
                <a:latin typeface="Calibri"/>
                <a:cs typeface="Calibri"/>
              </a:rPr>
              <a:t>  </a:t>
            </a:r>
            <a:endParaRPr lang="en-US" sz="9600" b="1" baseline="5376" dirty="0">
              <a:latin typeface="Tw Cen MT Condensed"/>
              <a:cs typeface="Tw Cen MT Condensed"/>
            </a:endParaRPr>
          </a:p>
          <a:p>
            <a:pPr marL="38100" marR="93980">
              <a:lnSpc>
                <a:spcPct val="100000"/>
              </a:lnSpc>
              <a:spcBef>
                <a:spcPts val="165"/>
              </a:spcBef>
            </a:pPr>
            <a:r>
              <a:rPr lang="en-US" sz="9600" dirty="0">
                <a:latin typeface="Arial"/>
                <a:cs typeface="Arial"/>
              </a:rPr>
              <a:t>Have</a:t>
            </a:r>
            <a:r>
              <a:rPr lang="en-US" sz="9600" spc="-10" dirty="0">
                <a:latin typeface="Arial"/>
                <a:cs typeface="Arial"/>
              </a:rPr>
              <a:t> </a:t>
            </a:r>
            <a:r>
              <a:rPr lang="en-US" sz="9600" dirty="0">
                <a:latin typeface="Arial"/>
                <a:cs typeface="Arial"/>
              </a:rPr>
              <a:t>the</a:t>
            </a:r>
            <a:r>
              <a:rPr lang="en-US" sz="9600" spc="-10" dirty="0">
                <a:latin typeface="Arial"/>
                <a:cs typeface="Arial"/>
              </a:rPr>
              <a:t> </a:t>
            </a:r>
            <a:r>
              <a:rPr lang="en-US" sz="9600" dirty="0">
                <a:latin typeface="Arial"/>
                <a:cs typeface="Arial"/>
              </a:rPr>
              <a:t>children</a:t>
            </a:r>
            <a:r>
              <a:rPr lang="en-US" sz="9600" spc="-10" dirty="0">
                <a:latin typeface="Arial"/>
                <a:cs typeface="Arial"/>
              </a:rPr>
              <a:t> </a:t>
            </a:r>
            <a:r>
              <a:rPr lang="en-US" sz="9600" dirty="0">
                <a:latin typeface="Arial"/>
                <a:cs typeface="Arial"/>
              </a:rPr>
              <a:t>think</a:t>
            </a:r>
            <a:r>
              <a:rPr lang="en-US" sz="9600" spc="-5" dirty="0">
                <a:latin typeface="Arial"/>
                <a:cs typeface="Arial"/>
              </a:rPr>
              <a:t> </a:t>
            </a:r>
            <a:r>
              <a:rPr lang="en-US" sz="9600" dirty="0">
                <a:latin typeface="Arial"/>
                <a:cs typeface="Arial"/>
              </a:rPr>
              <a:t>about</a:t>
            </a:r>
            <a:r>
              <a:rPr lang="en-US" sz="9600" spc="-10" dirty="0">
                <a:latin typeface="Arial"/>
                <a:cs typeface="Arial"/>
              </a:rPr>
              <a:t> </a:t>
            </a:r>
            <a:r>
              <a:rPr lang="en-US" sz="9600" dirty="0">
                <a:latin typeface="Arial"/>
                <a:cs typeface="Arial"/>
              </a:rPr>
              <a:t>the</a:t>
            </a:r>
            <a:r>
              <a:rPr lang="en-US" sz="9600" spc="-10" dirty="0">
                <a:latin typeface="Arial"/>
                <a:cs typeface="Arial"/>
              </a:rPr>
              <a:t> </a:t>
            </a:r>
            <a:r>
              <a:rPr lang="en-US" sz="9600" dirty="0">
                <a:latin typeface="Arial"/>
                <a:cs typeface="Arial"/>
              </a:rPr>
              <a:t>different</a:t>
            </a:r>
            <a:r>
              <a:rPr lang="en-US" sz="9600" spc="-5" dirty="0">
                <a:latin typeface="Arial"/>
                <a:cs typeface="Arial"/>
              </a:rPr>
              <a:t> </a:t>
            </a:r>
            <a:r>
              <a:rPr lang="en-US" sz="9600" dirty="0">
                <a:latin typeface="Arial"/>
                <a:cs typeface="Arial"/>
              </a:rPr>
              <a:t>jobs</a:t>
            </a:r>
            <a:r>
              <a:rPr lang="en-US" sz="9600" spc="-10" dirty="0">
                <a:latin typeface="Arial"/>
                <a:cs typeface="Arial"/>
              </a:rPr>
              <a:t> </a:t>
            </a:r>
            <a:r>
              <a:rPr lang="en-US" sz="9600" dirty="0">
                <a:latin typeface="Arial"/>
                <a:cs typeface="Arial"/>
              </a:rPr>
              <a:t>people</a:t>
            </a:r>
            <a:r>
              <a:rPr lang="en-US" sz="9600" spc="-10" dirty="0">
                <a:latin typeface="Arial"/>
                <a:cs typeface="Arial"/>
              </a:rPr>
              <a:t> </a:t>
            </a:r>
            <a:r>
              <a:rPr lang="en-US" sz="9600" dirty="0">
                <a:latin typeface="Arial"/>
                <a:cs typeface="Arial"/>
              </a:rPr>
              <a:t>have</a:t>
            </a:r>
            <a:r>
              <a:rPr lang="en-US" sz="9600" spc="-5" dirty="0">
                <a:latin typeface="Arial"/>
                <a:cs typeface="Arial"/>
              </a:rPr>
              <a:t> </a:t>
            </a:r>
            <a:r>
              <a:rPr lang="en-US" sz="9600" dirty="0">
                <a:latin typeface="Arial"/>
                <a:cs typeface="Arial"/>
              </a:rPr>
              <a:t>when</a:t>
            </a:r>
            <a:r>
              <a:rPr lang="en-US" sz="9600" spc="-10" dirty="0">
                <a:latin typeface="Arial"/>
                <a:cs typeface="Arial"/>
              </a:rPr>
              <a:t> </a:t>
            </a:r>
            <a:r>
              <a:rPr lang="en-US" sz="9600" spc="-20" dirty="0">
                <a:latin typeface="Arial"/>
                <a:cs typeface="Arial"/>
              </a:rPr>
              <a:t>they </a:t>
            </a:r>
            <a:r>
              <a:rPr lang="en-US" sz="9600" dirty="0">
                <a:latin typeface="Arial"/>
                <a:cs typeface="Arial"/>
              </a:rPr>
              <a:t>work</a:t>
            </a:r>
            <a:r>
              <a:rPr lang="en-US" sz="9600" spc="-20" dirty="0">
                <a:latin typeface="Arial"/>
                <a:cs typeface="Arial"/>
              </a:rPr>
              <a:t> </a:t>
            </a:r>
            <a:r>
              <a:rPr lang="en-US" sz="9600" dirty="0">
                <a:latin typeface="Arial"/>
                <a:cs typeface="Arial"/>
              </a:rPr>
              <a:t>on</a:t>
            </a:r>
            <a:r>
              <a:rPr lang="en-US" sz="9600" spc="-15" dirty="0">
                <a:latin typeface="Arial"/>
                <a:cs typeface="Arial"/>
              </a:rPr>
              <a:t> </a:t>
            </a:r>
            <a:r>
              <a:rPr lang="en-US" sz="9600" dirty="0">
                <a:latin typeface="Arial"/>
                <a:cs typeface="Arial"/>
              </a:rPr>
              <a:t>an</a:t>
            </a:r>
            <a:r>
              <a:rPr lang="en-US" sz="9600" spc="-15" dirty="0">
                <a:latin typeface="Arial"/>
                <a:cs typeface="Arial"/>
              </a:rPr>
              <a:t> </a:t>
            </a:r>
            <a:r>
              <a:rPr lang="en-US" sz="9600" dirty="0">
                <a:latin typeface="Arial"/>
                <a:cs typeface="Arial"/>
              </a:rPr>
              <a:t>ocean</a:t>
            </a:r>
            <a:r>
              <a:rPr lang="en-US" sz="9600" spc="-15" dirty="0">
                <a:latin typeface="Arial"/>
                <a:cs typeface="Arial"/>
              </a:rPr>
              <a:t> </a:t>
            </a:r>
            <a:r>
              <a:rPr lang="en-US" sz="9600" dirty="0">
                <a:latin typeface="Arial"/>
                <a:cs typeface="Arial"/>
              </a:rPr>
              <a:t>exploration</a:t>
            </a:r>
            <a:r>
              <a:rPr lang="en-US" sz="9600" spc="-15" dirty="0">
                <a:latin typeface="Arial"/>
                <a:cs typeface="Arial"/>
              </a:rPr>
              <a:t> </a:t>
            </a:r>
            <a:r>
              <a:rPr lang="en-US" sz="9600" spc="-10" dirty="0">
                <a:latin typeface="Arial"/>
                <a:cs typeface="Arial"/>
              </a:rPr>
              <a:t>team.</a:t>
            </a:r>
            <a:endParaRPr lang="en-US" sz="9600" dirty="0">
              <a:latin typeface="Arial"/>
              <a:cs typeface="Arial"/>
            </a:endParaRPr>
          </a:p>
          <a:p>
            <a:pPr marL="38100">
              <a:lnSpc>
                <a:spcPct val="100000"/>
              </a:lnSpc>
              <a:spcBef>
                <a:spcPts val="850"/>
              </a:spcBef>
            </a:pPr>
            <a:r>
              <a:rPr lang="en-US" sz="9600" spc="-20" dirty="0">
                <a:latin typeface="Arial"/>
                <a:cs typeface="Arial"/>
              </a:rPr>
              <a:t>You</a:t>
            </a:r>
            <a:r>
              <a:rPr lang="en-US" sz="9600" spc="-15" dirty="0">
                <a:latin typeface="Arial"/>
                <a:cs typeface="Arial"/>
              </a:rPr>
              <a:t> </a:t>
            </a:r>
            <a:r>
              <a:rPr lang="en-US" sz="9600" dirty="0">
                <a:latin typeface="Arial"/>
                <a:cs typeface="Arial"/>
              </a:rPr>
              <a:t>could</a:t>
            </a:r>
            <a:r>
              <a:rPr lang="en-US" sz="9600" spc="-10" dirty="0">
                <a:latin typeface="Arial"/>
                <a:cs typeface="Arial"/>
              </a:rPr>
              <a:t> </a:t>
            </a:r>
            <a:r>
              <a:rPr lang="en-US" sz="9600" dirty="0">
                <a:latin typeface="Arial"/>
                <a:cs typeface="Arial"/>
              </a:rPr>
              <a:t>ask</a:t>
            </a:r>
            <a:r>
              <a:rPr lang="en-US" sz="9600" spc="-10" dirty="0">
                <a:latin typeface="Arial"/>
                <a:cs typeface="Arial"/>
              </a:rPr>
              <a:t> </a:t>
            </a:r>
            <a:r>
              <a:rPr lang="en-US" sz="9600" dirty="0">
                <a:latin typeface="Arial"/>
                <a:cs typeface="Arial"/>
              </a:rPr>
              <a:t>the</a:t>
            </a:r>
            <a:r>
              <a:rPr lang="en-US" sz="9600" spc="-15" dirty="0">
                <a:latin typeface="Arial"/>
                <a:cs typeface="Arial"/>
              </a:rPr>
              <a:t> </a:t>
            </a:r>
            <a:r>
              <a:rPr lang="en-US" sz="9600" spc="-10" dirty="0">
                <a:latin typeface="Arial"/>
                <a:cs typeface="Arial"/>
              </a:rPr>
              <a:t>children:</a:t>
            </a:r>
            <a:endParaRPr lang="en-US" sz="9600" dirty="0">
              <a:latin typeface="Arial"/>
              <a:cs typeface="Arial"/>
            </a:endParaRPr>
          </a:p>
          <a:p>
            <a:pPr marL="180975" indent="-71120">
              <a:lnSpc>
                <a:spcPct val="100000"/>
              </a:lnSpc>
              <a:buChar char="•"/>
              <a:tabLst>
                <a:tab pos="180975" algn="l"/>
              </a:tabLst>
            </a:pPr>
            <a:r>
              <a:rPr lang="en-US" sz="9600" dirty="0">
                <a:latin typeface="Arial"/>
                <a:cs typeface="Arial"/>
              </a:rPr>
              <a:t>What</a:t>
            </a:r>
            <a:r>
              <a:rPr lang="en-US" sz="9600" spc="-5" dirty="0">
                <a:latin typeface="Arial"/>
                <a:cs typeface="Arial"/>
              </a:rPr>
              <a:t> </a:t>
            </a:r>
            <a:r>
              <a:rPr lang="en-US" sz="9600" dirty="0">
                <a:latin typeface="Arial"/>
                <a:cs typeface="Arial"/>
              </a:rPr>
              <a:t>does a</a:t>
            </a:r>
            <a:r>
              <a:rPr lang="en-US" sz="9600" spc="-5" dirty="0">
                <a:latin typeface="Arial"/>
                <a:cs typeface="Arial"/>
              </a:rPr>
              <a:t> </a:t>
            </a:r>
            <a:r>
              <a:rPr lang="en-US" sz="9600" dirty="0">
                <a:latin typeface="Arial"/>
                <a:cs typeface="Arial"/>
              </a:rPr>
              <a:t>ship </a:t>
            </a:r>
            <a:r>
              <a:rPr lang="en-US" sz="9600" b="1" dirty="0">
                <a:latin typeface="Arial"/>
                <a:cs typeface="Arial"/>
              </a:rPr>
              <a:t>captain </a:t>
            </a:r>
            <a:r>
              <a:rPr lang="en-US" sz="9600" spc="-25" dirty="0">
                <a:latin typeface="Arial"/>
                <a:cs typeface="Arial"/>
              </a:rPr>
              <a:t>do?</a:t>
            </a:r>
            <a:endParaRPr lang="en-US" sz="9600" dirty="0">
              <a:latin typeface="Arial"/>
              <a:cs typeface="Arial"/>
            </a:endParaRPr>
          </a:p>
          <a:p>
            <a:pPr marL="180975" indent="-71120">
              <a:lnSpc>
                <a:spcPct val="100000"/>
              </a:lnSpc>
              <a:buChar char="•"/>
              <a:tabLst>
                <a:tab pos="180975" algn="l"/>
              </a:tabLst>
            </a:pPr>
            <a:r>
              <a:rPr lang="en-US" sz="9600" dirty="0">
                <a:latin typeface="Arial"/>
                <a:cs typeface="Arial"/>
              </a:rPr>
              <a:t>What</a:t>
            </a:r>
            <a:r>
              <a:rPr lang="en-US" sz="9600" spc="-5" dirty="0">
                <a:latin typeface="Arial"/>
                <a:cs typeface="Arial"/>
              </a:rPr>
              <a:t> </a:t>
            </a:r>
            <a:r>
              <a:rPr lang="en-US" sz="9600" dirty="0">
                <a:latin typeface="Arial"/>
                <a:cs typeface="Arial"/>
              </a:rPr>
              <a:t>does</a:t>
            </a:r>
            <a:r>
              <a:rPr lang="en-US" sz="9600" spc="-5" dirty="0">
                <a:latin typeface="Arial"/>
                <a:cs typeface="Arial"/>
              </a:rPr>
              <a:t> </a:t>
            </a:r>
            <a:r>
              <a:rPr lang="en-US" sz="9600" dirty="0">
                <a:latin typeface="Arial"/>
                <a:cs typeface="Arial"/>
              </a:rPr>
              <a:t>a</a:t>
            </a:r>
            <a:r>
              <a:rPr lang="en-US" sz="9600" spc="-5" dirty="0">
                <a:latin typeface="Arial"/>
                <a:cs typeface="Arial"/>
              </a:rPr>
              <a:t> </a:t>
            </a:r>
            <a:r>
              <a:rPr lang="en-US" sz="9600" b="1" dirty="0">
                <a:latin typeface="Arial"/>
                <a:cs typeface="Arial"/>
              </a:rPr>
              <a:t>marine</a:t>
            </a:r>
            <a:r>
              <a:rPr lang="en-US" sz="9600" b="1" spc="-5" dirty="0">
                <a:latin typeface="Arial"/>
                <a:cs typeface="Arial"/>
              </a:rPr>
              <a:t> </a:t>
            </a:r>
            <a:r>
              <a:rPr lang="en-US" sz="9600" b="1" dirty="0">
                <a:latin typeface="Arial"/>
                <a:cs typeface="Arial"/>
              </a:rPr>
              <a:t>biologist</a:t>
            </a:r>
            <a:r>
              <a:rPr lang="en-US" sz="9600" b="1" spc="-5" dirty="0">
                <a:latin typeface="Arial"/>
                <a:cs typeface="Arial"/>
              </a:rPr>
              <a:t> </a:t>
            </a:r>
            <a:r>
              <a:rPr lang="en-US" sz="9600" spc="-25" dirty="0">
                <a:latin typeface="Arial"/>
                <a:cs typeface="Arial"/>
              </a:rPr>
              <a:t>do?</a:t>
            </a:r>
            <a:endParaRPr lang="en-US" sz="9600" dirty="0">
              <a:latin typeface="Arial"/>
              <a:cs typeface="Arial"/>
            </a:endParaRPr>
          </a:p>
          <a:p>
            <a:pPr marL="180975" indent="-71120">
              <a:lnSpc>
                <a:spcPct val="100000"/>
              </a:lnSpc>
              <a:buChar char="•"/>
              <a:tabLst>
                <a:tab pos="180975" algn="l"/>
              </a:tabLst>
            </a:pPr>
            <a:r>
              <a:rPr lang="en-US" sz="9600" dirty="0">
                <a:latin typeface="Arial"/>
                <a:cs typeface="Arial"/>
              </a:rPr>
              <a:t>What</a:t>
            </a:r>
            <a:r>
              <a:rPr lang="en-US" sz="9600" spc="-10" dirty="0">
                <a:latin typeface="Arial"/>
                <a:cs typeface="Arial"/>
              </a:rPr>
              <a:t> </a:t>
            </a:r>
            <a:r>
              <a:rPr lang="en-US" sz="9600" b="1" dirty="0">
                <a:latin typeface="Arial"/>
                <a:cs typeface="Arial"/>
              </a:rPr>
              <a:t>tools</a:t>
            </a:r>
            <a:r>
              <a:rPr lang="en-US" sz="9600" b="1" spc="-10" dirty="0">
                <a:latin typeface="Arial"/>
                <a:cs typeface="Arial"/>
              </a:rPr>
              <a:t> </a:t>
            </a:r>
            <a:r>
              <a:rPr lang="en-US" sz="9600" dirty="0">
                <a:latin typeface="Arial"/>
                <a:cs typeface="Arial"/>
              </a:rPr>
              <a:t>do</a:t>
            </a:r>
            <a:r>
              <a:rPr lang="en-US" sz="9600" spc="-10" dirty="0">
                <a:latin typeface="Arial"/>
                <a:cs typeface="Arial"/>
              </a:rPr>
              <a:t> </a:t>
            </a:r>
            <a:r>
              <a:rPr lang="en-US" sz="9600" dirty="0">
                <a:latin typeface="Arial"/>
                <a:cs typeface="Arial"/>
              </a:rPr>
              <a:t>these</a:t>
            </a:r>
            <a:r>
              <a:rPr lang="en-US" sz="9600" spc="-10" dirty="0">
                <a:latin typeface="Arial"/>
                <a:cs typeface="Arial"/>
              </a:rPr>
              <a:t> </a:t>
            </a:r>
            <a:r>
              <a:rPr lang="en-US" sz="9600" dirty="0">
                <a:latin typeface="Arial"/>
                <a:cs typeface="Arial"/>
              </a:rPr>
              <a:t>people</a:t>
            </a:r>
            <a:r>
              <a:rPr lang="en-US" sz="9600" spc="-10" dirty="0">
                <a:latin typeface="Arial"/>
                <a:cs typeface="Arial"/>
              </a:rPr>
              <a:t> </a:t>
            </a:r>
            <a:r>
              <a:rPr lang="en-US" sz="9600" dirty="0">
                <a:latin typeface="Arial"/>
                <a:cs typeface="Arial"/>
              </a:rPr>
              <a:t>use</a:t>
            </a:r>
            <a:r>
              <a:rPr lang="en-US" sz="9600" spc="-10" dirty="0">
                <a:latin typeface="Arial"/>
                <a:cs typeface="Arial"/>
              </a:rPr>
              <a:t> </a:t>
            </a:r>
            <a:r>
              <a:rPr lang="en-US" sz="9600" dirty="0">
                <a:latin typeface="Arial"/>
                <a:cs typeface="Arial"/>
              </a:rPr>
              <a:t>in</a:t>
            </a:r>
            <a:r>
              <a:rPr lang="en-US" sz="9600" spc="-5" dirty="0">
                <a:latin typeface="Arial"/>
                <a:cs typeface="Arial"/>
              </a:rPr>
              <a:t> </a:t>
            </a:r>
            <a:r>
              <a:rPr lang="en-US" sz="9600" dirty="0">
                <a:latin typeface="Arial"/>
                <a:cs typeface="Arial"/>
              </a:rPr>
              <a:t>their</a:t>
            </a:r>
            <a:r>
              <a:rPr lang="en-US" sz="9600" spc="-10" dirty="0">
                <a:latin typeface="Arial"/>
                <a:cs typeface="Arial"/>
              </a:rPr>
              <a:t> jobs?</a:t>
            </a:r>
            <a:endParaRPr lang="en-US" sz="9600" dirty="0">
              <a:latin typeface="Arial"/>
              <a:cs typeface="Arial"/>
            </a:endParaRPr>
          </a:p>
          <a:p>
            <a:pPr marL="38100" marR="30480">
              <a:lnSpc>
                <a:spcPct val="100000"/>
              </a:lnSpc>
              <a:spcBef>
                <a:spcPts val="850"/>
              </a:spcBef>
            </a:pPr>
            <a:endParaRPr lang="en-US" sz="9600" dirty="0">
              <a:latin typeface="Arial"/>
              <a:cs typeface="Arial"/>
            </a:endParaRPr>
          </a:p>
          <a:p>
            <a:pPr marL="38100" marR="30480">
              <a:lnSpc>
                <a:spcPct val="100000"/>
              </a:lnSpc>
              <a:spcBef>
                <a:spcPts val="850"/>
              </a:spcBef>
            </a:pPr>
            <a:r>
              <a:rPr lang="en-US" sz="9600" dirty="0">
                <a:latin typeface="Arial"/>
                <a:cs typeface="Arial"/>
              </a:rPr>
              <a:t>Have</a:t>
            </a:r>
            <a:r>
              <a:rPr lang="en-US" sz="9600" spc="-15" dirty="0">
                <a:latin typeface="Arial"/>
                <a:cs typeface="Arial"/>
              </a:rPr>
              <a:t> </a:t>
            </a:r>
            <a:r>
              <a:rPr lang="en-US" sz="9600" dirty="0">
                <a:latin typeface="Arial"/>
                <a:cs typeface="Arial"/>
              </a:rPr>
              <a:t>some</a:t>
            </a:r>
            <a:r>
              <a:rPr lang="en-US" sz="9600" spc="-10" dirty="0">
                <a:latin typeface="Arial"/>
                <a:cs typeface="Arial"/>
              </a:rPr>
              <a:t> </a:t>
            </a:r>
            <a:r>
              <a:rPr lang="en-US" sz="9600" dirty="0">
                <a:latin typeface="Arial"/>
                <a:cs typeface="Arial"/>
              </a:rPr>
              <a:t>children</a:t>
            </a:r>
            <a:r>
              <a:rPr lang="en-US" sz="9600" spc="-15" dirty="0">
                <a:latin typeface="Arial"/>
                <a:cs typeface="Arial"/>
              </a:rPr>
              <a:t> </a:t>
            </a:r>
            <a:r>
              <a:rPr lang="en-US" sz="9600" dirty="0">
                <a:latin typeface="Arial"/>
                <a:cs typeface="Arial"/>
              </a:rPr>
              <a:t>act</a:t>
            </a:r>
            <a:r>
              <a:rPr lang="en-US" sz="9600" spc="-10" dirty="0">
                <a:latin typeface="Arial"/>
                <a:cs typeface="Arial"/>
              </a:rPr>
              <a:t> </a:t>
            </a:r>
            <a:r>
              <a:rPr lang="en-US" sz="9600" dirty="0">
                <a:latin typeface="Arial"/>
                <a:cs typeface="Arial"/>
              </a:rPr>
              <a:t>out</a:t>
            </a:r>
            <a:r>
              <a:rPr lang="en-US" sz="9600" spc="-10" dirty="0">
                <a:latin typeface="Arial"/>
                <a:cs typeface="Arial"/>
              </a:rPr>
              <a:t> </a:t>
            </a:r>
            <a:r>
              <a:rPr lang="en-US" sz="9600" dirty="0">
                <a:latin typeface="Arial"/>
                <a:cs typeface="Arial"/>
              </a:rPr>
              <a:t>different</a:t>
            </a:r>
            <a:r>
              <a:rPr lang="en-US" sz="9600" spc="-15" dirty="0">
                <a:latin typeface="Arial"/>
                <a:cs typeface="Arial"/>
              </a:rPr>
              <a:t> </a:t>
            </a:r>
            <a:r>
              <a:rPr lang="en-US" sz="9600" dirty="0">
                <a:latin typeface="Arial"/>
                <a:cs typeface="Arial"/>
              </a:rPr>
              <a:t>jobs</a:t>
            </a:r>
            <a:r>
              <a:rPr lang="en-US" sz="9600" spc="-10" dirty="0">
                <a:latin typeface="Arial"/>
                <a:cs typeface="Arial"/>
              </a:rPr>
              <a:t> </a:t>
            </a:r>
            <a:r>
              <a:rPr lang="en-US" sz="9600" dirty="0">
                <a:latin typeface="Arial"/>
                <a:cs typeface="Arial"/>
              </a:rPr>
              <a:t>related</a:t>
            </a:r>
            <a:r>
              <a:rPr lang="en-US" sz="9600" spc="-10" dirty="0">
                <a:latin typeface="Arial"/>
                <a:cs typeface="Arial"/>
              </a:rPr>
              <a:t> </a:t>
            </a:r>
            <a:r>
              <a:rPr lang="en-US" sz="9600" dirty="0">
                <a:latin typeface="Arial"/>
                <a:cs typeface="Arial"/>
              </a:rPr>
              <a:t>to</a:t>
            </a:r>
            <a:r>
              <a:rPr lang="en-US" sz="9600" spc="-15" dirty="0">
                <a:latin typeface="Arial"/>
                <a:cs typeface="Arial"/>
              </a:rPr>
              <a:t> </a:t>
            </a:r>
            <a:r>
              <a:rPr lang="en-US" sz="9600" dirty="0">
                <a:latin typeface="Arial"/>
                <a:cs typeface="Arial"/>
              </a:rPr>
              <a:t>ocean</a:t>
            </a:r>
            <a:r>
              <a:rPr lang="en-US" sz="9600" spc="-10" dirty="0">
                <a:latin typeface="Arial"/>
                <a:cs typeface="Arial"/>
              </a:rPr>
              <a:t> exploration </a:t>
            </a:r>
            <a:r>
              <a:rPr lang="en-US" sz="9600" dirty="0">
                <a:latin typeface="Arial"/>
                <a:cs typeface="Arial"/>
              </a:rPr>
              <a:t>and</a:t>
            </a:r>
            <a:r>
              <a:rPr lang="en-US" sz="9600" spc="-5" dirty="0">
                <a:latin typeface="Arial"/>
                <a:cs typeface="Arial"/>
              </a:rPr>
              <a:t> </a:t>
            </a:r>
            <a:r>
              <a:rPr lang="en-US" sz="9600" dirty="0">
                <a:latin typeface="Arial"/>
                <a:cs typeface="Arial"/>
              </a:rPr>
              <a:t>select</a:t>
            </a:r>
            <a:r>
              <a:rPr lang="en-US" sz="9600" spc="-5" dirty="0">
                <a:latin typeface="Arial"/>
                <a:cs typeface="Arial"/>
              </a:rPr>
              <a:t> </a:t>
            </a:r>
            <a:r>
              <a:rPr lang="en-US" sz="9600" dirty="0">
                <a:latin typeface="Arial"/>
                <a:cs typeface="Arial"/>
              </a:rPr>
              <a:t>others</a:t>
            </a:r>
            <a:r>
              <a:rPr lang="en-US" sz="9600" spc="-5" dirty="0">
                <a:latin typeface="Arial"/>
                <a:cs typeface="Arial"/>
              </a:rPr>
              <a:t> </a:t>
            </a:r>
            <a:r>
              <a:rPr lang="en-US" sz="9600" dirty="0">
                <a:latin typeface="Arial"/>
                <a:cs typeface="Arial"/>
              </a:rPr>
              <a:t>to guess</a:t>
            </a:r>
            <a:r>
              <a:rPr lang="en-US" sz="9600" spc="-5" dirty="0">
                <a:latin typeface="Arial"/>
                <a:cs typeface="Arial"/>
              </a:rPr>
              <a:t> </a:t>
            </a:r>
            <a:r>
              <a:rPr lang="en-US" sz="9600" dirty="0">
                <a:latin typeface="Arial"/>
                <a:cs typeface="Arial"/>
              </a:rPr>
              <a:t>what</a:t>
            </a:r>
            <a:r>
              <a:rPr lang="en-US" sz="9600" spc="-5" dirty="0">
                <a:latin typeface="Arial"/>
                <a:cs typeface="Arial"/>
              </a:rPr>
              <a:t> </a:t>
            </a:r>
            <a:r>
              <a:rPr lang="en-US" sz="9600" dirty="0">
                <a:latin typeface="Arial"/>
                <a:cs typeface="Arial"/>
              </a:rPr>
              <a:t>they</a:t>
            </a:r>
            <a:r>
              <a:rPr lang="en-US" sz="9600" spc="-5" dirty="0">
                <a:latin typeface="Arial"/>
                <a:cs typeface="Arial"/>
              </a:rPr>
              <a:t> </a:t>
            </a:r>
            <a:r>
              <a:rPr lang="en-US" sz="9600" dirty="0">
                <a:latin typeface="Arial"/>
                <a:cs typeface="Arial"/>
              </a:rPr>
              <a:t>are pretending</a:t>
            </a:r>
            <a:r>
              <a:rPr lang="en-US" sz="9600" spc="-5" dirty="0">
                <a:latin typeface="Arial"/>
                <a:cs typeface="Arial"/>
              </a:rPr>
              <a:t> </a:t>
            </a:r>
            <a:r>
              <a:rPr lang="en-US" sz="9600" dirty="0">
                <a:latin typeface="Arial"/>
                <a:cs typeface="Arial"/>
              </a:rPr>
              <a:t>to</a:t>
            </a:r>
            <a:r>
              <a:rPr lang="en-US" sz="9600" spc="-5" dirty="0">
                <a:latin typeface="Arial"/>
                <a:cs typeface="Arial"/>
              </a:rPr>
              <a:t> </a:t>
            </a:r>
            <a:r>
              <a:rPr lang="en-US" sz="9600" dirty="0">
                <a:latin typeface="Arial"/>
                <a:cs typeface="Arial"/>
              </a:rPr>
              <a:t>do.</a:t>
            </a:r>
            <a:r>
              <a:rPr lang="en-US" sz="9600" spc="-20" dirty="0">
                <a:latin typeface="Arial"/>
                <a:cs typeface="Arial"/>
              </a:rPr>
              <a:t> </a:t>
            </a:r>
            <a:r>
              <a:rPr lang="en-US" sz="9600" dirty="0">
                <a:latin typeface="Arial"/>
                <a:cs typeface="Arial"/>
              </a:rPr>
              <a:t>Then</a:t>
            </a:r>
            <a:r>
              <a:rPr lang="en-US" sz="9600" spc="-5" dirty="0">
                <a:latin typeface="Arial"/>
                <a:cs typeface="Arial"/>
              </a:rPr>
              <a:t> </a:t>
            </a:r>
            <a:r>
              <a:rPr lang="en-US" sz="9600" spc="-10" dirty="0">
                <a:latin typeface="Arial"/>
                <a:cs typeface="Arial"/>
              </a:rPr>
              <a:t>repeat, </a:t>
            </a:r>
            <a:r>
              <a:rPr lang="en-US" sz="9600" dirty="0">
                <a:latin typeface="Arial"/>
                <a:cs typeface="Arial"/>
              </a:rPr>
              <a:t>swapping</a:t>
            </a:r>
            <a:r>
              <a:rPr lang="en-US" sz="9600" spc="-20" dirty="0">
                <a:latin typeface="Arial"/>
                <a:cs typeface="Arial"/>
              </a:rPr>
              <a:t> </a:t>
            </a:r>
            <a:r>
              <a:rPr lang="en-US" sz="9600" dirty="0">
                <a:latin typeface="Arial"/>
                <a:cs typeface="Arial"/>
              </a:rPr>
              <a:t>the</a:t>
            </a:r>
            <a:r>
              <a:rPr lang="en-US" sz="9600" spc="-15" dirty="0">
                <a:latin typeface="Arial"/>
                <a:cs typeface="Arial"/>
              </a:rPr>
              <a:t> </a:t>
            </a:r>
            <a:r>
              <a:rPr lang="en-US" sz="9600" dirty="0">
                <a:latin typeface="Arial"/>
                <a:cs typeface="Arial"/>
              </a:rPr>
              <a:t>children</a:t>
            </a:r>
            <a:r>
              <a:rPr lang="en-US" sz="9600" spc="-20" dirty="0">
                <a:latin typeface="Arial"/>
                <a:cs typeface="Arial"/>
              </a:rPr>
              <a:t> </a:t>
            </a:r>
            <a:r>
              <a:rPr lang="en-US" sz="9600" dirty="0">
                <a:latin typeface="Arial"/>
                <a:cs typeface="Arial"/>
              </a:rPr>
              <a:t>acting</a:t>
            </a:r>
            <a:r>
              <a:rPr lang="en-US" sz="9600" spc="-15" dirty="0">
                <a:latin typeface="Arial"/>
                <a:cs typeface="Arial"/>
              </a:rPr>
              <a:t> </a:t>
            </a:r>
            <a:r>
              <a:rPr lang="en-US" sz="9600" dirty="0">
                <a:latin typeface="Arial"/>
                <a:cs typeface="Arial"/>
              </a:rPr>
              <a:t>and</a:t>
            </a:r>
            <a:r>
              <a:rPr lang="en-US" sz="9600" spc="-15" dirty="0">
                <a:latin typeface="Arial"/>
                <a:cs typeface="Arial"/>
              </a:rPr>
              <a:t> </a:t>
            </a:r>
            <a:r>
              <a:rPr lang="en-US" sz="9600" spc="-10" dirty="0">
                <a:latin typeface="Arial"/>
                <a:cs typeface="Arial"/>
              </a:rPr>
              <a:t>guessing.</a:t>
            </a:r>
          </a:p>
          <a:p>
            <a:pPr marL="38100" marR="30480">
              <a:lnSpc>
                <a:spcPct val="100000"/>
              </a:lnSpc>
              <a:spcBef>
                <a:spcPts val="850"/>
              </a:spcBef>
            </a:pPr>
            <a:endParaRPr lang="en-US" sz="9600" spc="-10" dirty="0">
              <a:latin typeface="Arial"/>
              <a:cs typeface="Arial"/>
            </a:endParaRPr>
          </a:p>
          <a:p>
            <a:pPr marL="38100" marR="30480">
              <a:lnSpc>
                <a:spcPct val="100000"/>
              </a:lnSpc>
              <a:spcBef>
                <a:spcPts val="850"/>
              </a:spcBef>
            </a:pPr>
            <a:r>
              <a:rPr lang="en-US" sz="9600" b="1" i="1" spc="-10" dirty="0">
                <a:latin typeface="Arial"/>
                <a:cs typeface="Arial"/>
              </a:rPr>
              <a:t>Facilitator Tip:</a:t>
            </a:r>
          </a:p>
          <a:p>
            <a:pPr marL="38100" marR="30480" lvl="0" indent="0" algn="l" defTabSz="914400" rtl="0" eaLnBrk="1" fontAlgn="auto" latinLnBrk="0" hangingPunct="1">
              <a:lnSpc>
                <a:spcPct val="100000"/>
              </a:lnSpc>
              <a:spcBef>
                <a:spcPts val="850"/>
              </a:spcBef>
              <a:spcAft>
                <a:spcPts val="0"/>
              </a:spcAft>
              <a:buClrTx/>
              <a:buSzTx/>
              <a:buFontTx/>
              <a:buNone/>
              <a:tabLst/>
              <a:defRPr/>
            </a:pPr>
            <a:r>
              <a:rPr lang="en-US" sz="9600" i="1" spc="-10" dirty="0">
                <a:latin typeface="Arial"/>
                <a:cs typeface="Arial"/>
              </a:rPr>
              <a:t>Give examples of </a:t>
            </a:r>
            <a:r>
              <a:rPr lang="en-US" sz="9600" i="1" dirty="0">
                <a:solidFill>
                  <a:srgbClr val="878787"/>
                </a:solidFill>
                <a:latin typeface="Arial"/>
                <a:cs typeface="Arial"/>
              </a:rPr>
              <a:t>additional</a:t>
            </a:r>
            <a:r>
              <a:rPr lang="en-US" sz="9600" i="1" spc="-15" dirty="0">
                <a:solidFill>
                  <a:srgbClr val="878787"/>
                </a:solidFill>
                <a:latin typeface="Arial"/>
                <a:cs typeface="Arial"/>
              </a:rPr>
              <a:t> </a:t>
            </a:r>
            <a:r>
              <a:rPr lang="en-US" sz="9600" i="1" dirty="0">
                <a:solidFill>
                  <a:srgbClr val="878787"/>
                </a:solidFill>
                <a:latin typeface="Arial"/>
                <a:cs typeface="Arial"/>
              </a:rPr>
              <a:t>tools</a:t>
            </a:r>
            <a:r>
              <a:rPr lang="en-US" sz="9600" i="1" spc="-15" dirty="0">
                <a:solidFill>
                  <a:srgbClr val="878787"/>
                </a:solidFill>
                <a:latin typeface="Arial"/>
                <a:cs typeface="Arial"/>
              </a:rPr>
              <a:t> </a:t>
            </a:r>
            <a:r>
              <a:rPr lang="en-US" sz="9600" i="1" dirty="0">
                <a:solidFill>
                  <a:srgbClr val="878787"/>
                </a:solidFill>
                <a:latin typeface="Arial"/>
                <a:cs typeface="Arial"/>
              </a:rPr>
              <a:t>or</a:t>
            </a:r>
            <a:r>
              <a:rPr lang="en-US" sz="9600" i="1" spc="-15" dirty="0">
                <a:solidFill>
                  <a:srgbClr val="878787"/>
                </a:solidFill>
                <a:latin typeface="Arial"/>
                <a:cs typeface="Arial"/>
              </a:rPr>
              <a:t> </a:t>
            </a:r>
            <a:r>
              <a:rPr lang="en-US" sz="9600" i="1" spc="-20" dirty="0">
                <a:solidFill>
                  <a:srgbClr val="878787"/>
                </a:solidFill>
                <a:latin typeface="Arial"/>
                <a:cs typeface="Arial"/>
              </a:rPr>
              <a:t>jobs </a:t>
            </a:r>
            <a:r>
              <a:rPr lang="en-US" sz="9600" i="1" dirty="0">
                <a:solidFill>
                  <a:srgbClr val="878787"/>
                </a:solidFill>
                <a:latin typeface="Arial"/>
                <a:cs typeface="Arial"/>
              </a:rPr>
              <a:t>during</a:t>
            </a:r>
            <a:r>
              <a:rPr lang="en-US" sz="9600" i="1" spc="-15" dirty="0">
                <a:solidFill>
                  <a:srgbClr val="878787"/>
                </a:solidFill>
                <a:latin typeface="Arial"/>
                <a:cs typeface="Arial"/>
              </a:rPr>
              <a:t> </a:t>
            </a:r>
            <a:r>
              <a:rPr lang="en-US" sz="9600" i="1" dirty="0">
                <a:solidFill>
                  <a:srgbClr val="878787"/>
                </a:solidFill>
                <a:latin typeface="Arial"/>
                <a:cs typeface="Arial"/>
              </a:rPr>
              <a:t>the</a:t>
            </a:r>
            <a:r>
              <a:rPr lang="en-US" sz="9600" i="1" spc="-10" dirty="0">
                <a:solidFill>
                  <a:srgbClr val="878787"/>
                </a:solidFill>
                <a:latin typeface="Arial"/>
                <a:cs typeface="Arial"/>
              </a:rPr>
              <a:t> discussion.</a:t>
            </a:r>
          </a:p>
          <a:p>
            <a:pPr marL="38100" marR="30480" lvl="0" indent="0" algn="l" defTabSz="914400" rtl="0" eaLnBrk="1" fontAlgn="auto" latinLnBrk="0" hangingPunct="1">
              <a:lnSpc>
                <a:spcPct val="100000"/>
              </a:lnSpc>
              <a:spcBef>
                <a:spcPts val="850"/>
              </a:spcBef>
              <a:spcAft>
                <a:spcPts val="0"/>
              </a:spcAft>
              <a:buClrTx/>
              <a:buSzTx/>
              <a:buFontTx/>
              <a:buNone/>
              <a:tabLst/>
              <a:defRPr/>
            </a:pPr>
            <a:endParaRPr lang="en-US" sz="9600" i="1" spc="-10" dirty="0">
              <a:solidFill>
                <a:srgbClr val="878787"/>
              </a:solidFill>
              <a:latin typeface="Arial"/>
              <a:cs typeface="Arial"/>
            </a:endParaRPr>
          </a:p>
          <a:p>
            <a:pPr marL="38100" marR="30480" lvl="0" indent="0" algn="l" defTabSz="914400" rtl="0" eaLnBrk="1" fontAlgn="auto" latinLnBrk="0" hangingPunct="1">
              <a:lnSpc>
                <a:spcPct val="100000"/>
              </a:lnSpc>
              <a:spcBef>
                <a:spcPts val="850"/>
              </a:spcBef>
              <a:spcAft>
                <a:spcPts val="0"/>
              </a:spcAft>
              <a:buClrTx/>
              <a:buSzTx/>
              <a:buFontTx/>
              <a:buNone/>
              <a:tabLst/>
              <a:defRPr/>
            </a:pPr>
            <a:r>
              <a:rPr lang="en-US" sz="9600" b="1" dirty="0">
                <a:solidFill>
                  <a:srgbClr val="ED7004"/>
                </a:solidFill>
                <a:latin typeface="Tobi Pro ExtraBold"/>
                <a:cs typeface="Tobi Pro ExtraBold"/>
              </a:rPr>
              <a:t>Key</a:t>
            </a:r>
            <a:r>
              <a:rPr lang="en-US" sz="9600" b="1" spc="-50" dirty="0">
                <a:solidFill>
                  <a:srgbClr val="ED7004"/>
                </a:solidFill>
                <a:latin typeface="Tobi Pro ExtraBold"/>
                <a:cs typeface="Tobi Pro ExtraBold"/>
              </a:rPr>
              <a:t> </a:t>
            </a:r>
            <a:r>
              <a:rPr lang="en-US" sz="9600" b="1" spc="-10" dirty="0">
                <a:solidFill>
                  <a:srgbClr val="ED7004"/>
                </a:solidFill>
                <a:latin typeface="Tobi Pro ExtraBold"/>
                <a:cs typeface="Tobi Pro ExtraBold"/>
              </a:rPr>
              <a:t>Vocabulary </a:t>
            </a:r>
          </a:p>
          <a:p>
            <a:pPr marL="38100" marR="30480" lvl="0" indent="0" algn="l" defTabSz="914400" rtl="0" eaLnBrk="1" fontAlgn="auto" latinLnBrk="0" hangingPunct="1">
              <a:lnSpc>
                <a:spcPct val="100000"/>
              </a:lnSpc>
              <a:spcBef>
                <a:spcPts val="850"/>
              </a:spcBef>
              <a:spcAft>
                <a:spcPts val="0"/>
              </a:spcAft>
              <a:buClrTx/>
              <a:buSzTx/>
              <a:buFontTx/>
              <a:buNone/>
              <a:tabLst/>
              <a:defRPr/>
            </a:pPr>
            <a:r>
              <a:rPr lang="en-US" sz="9600" dirty="0">
                <a:solidFill>
                  <a:srgbClr val="878787"/>
                </a:solidFill>
                <a:latin typeface="Arial"/>
                <a:cs typeface="Arial"/>
              </a:rPr>
              <a:t>captain,</a:t>
            </a:r>
            <a:r>
              <a:rPr lang="en-US" sz="9600" spc="-25" dirty="0">
                <a:solidFill>
                  <a:srgbClr val="878787"/>
                </a:solidFill>
                <a:latin typeface="Arial"/>
                <a:cs typeface="Arial"/>
              </a:rPr>
              <a:t> </a:t>
            </a:r>
            <a:r>
              <a:rPr lang="en-US" sz="9600" dirty="0">
                <a:solidFill>
                  <a:srgbClr val="878787"/>
                </a:solidFill>
                <a:latin typeface="Arial"/>
                <a:cs typeface="Arial"/>
              </a:rPr>
              <a:t>marine</a:t>
            </a:r>
            <a:r>
              <a:rPr lang="en-US" sz="9600" spc="-10" dirty="0">
                <a:solidFill>
                  <a:srgbClr val="878787"/>
                </a:solidFill>
                <a:latin typeface="Arial"/>
                <a:cs typeface="Arial"/>
              </a:rPr>
              <a:t> biologist, tools</a:t>
            </a:r>
            <a:endParaRPr lang="en-US" sz="9600" dirty="0">
              <a:latin typeface="Arial"/>
              <a:cs typeface="Arial"/>
            </a:endParaRPr>
          </a:p>
          <a:p>
            <a:pPr marL="38100" marR="30480" lvl="0" indent="0" algn="l" defTabSz="914400" rtl="0" eaLnBrk="1" fontAlgn="auto" latinLnBrk="0" hangingPunct="1">
              <a:lnSpc>
                <a:spcPct val="100000"/>
              </a:lnSpc>
              <a:spcBef>
                <a:spcPts val="850"/>
              </a:spcBef>
              <a:spcAft>
                <a:spcPts val="0"/>
              </a:spcAft>
              <a:buClrTx/>
              <a:buSzTx/>
              <a:buFontTx/>
              <a:buNone/>
              <a:tabLst/>
              <a:defRPr/>
            </a:pPr>
            <a:endParaRPr lang="en-US" sz="9600" i="1" dirty="0">
              <a:latin typeface="Arial"/>
              <a:cs typeface="Arial"/>
            </a:endParaRPr>
          </a:p>
          <a:p>
            <a:pPr marL="38100" marR="30480">
              <a:lnSpc>
                <a:spcPct val="100000"/>
              </a:lnSpc>
              <a:spcBef>
                <a:spcPts val="850"/>
              </a:spcBef>
            </a:pPr>
            <a:endParaRPr lang="en-US" sz="9600" dirty="0">
              <a:latin typeface="Arial"/>
              <a:cs typeface="Arial"/>
            </a:endParaRPr>
          </a:p>
          <a:p>
            <a:pPr marL="12700" marR="5080">
              <a:lnSpc>
                <a:spcPct val="100000"/>
              </a:lnSpc>
              <a:spcBef>
                <a:spcPts val="165"/>
              </a:spcBef>
            </a:pPr>
            <a:endParaRPr lang="en-US" sz="60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805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 algn="just">
              <a:lnSpc>
                <a:spcPct val="100000"/>
              </a:lnSpc>
              <a:spcBef>
                <a:spcPts val="360"/>
              </a:spcBef>
            </a:pPr>
            <a:r>
              <a:rPr lang="en-US" sz="3600" b="1" spc="-20" dirty="0">
                <a:solidFill>
                  <a:srgbClr val="662884"/>
                </a:solidFill>
                <a:latin typeface="Tobi Pro ExtraBold"/>
                <a:cs typeface="Tobi Pro ExtraBold"/>
              </a:rPr>
              <a:t>Create </a:t>
            </a:r>
            <a:r>
              <a:rPr lang="en-US" sz="3600" b="1" spc="-30" dirty="0">
                <a:solidFill>
                  <a:srgbClr val="662884"/>
                </a:solidFill>
                <a:latin typeface="Tobi Pro ExtraBold"/>
                <a:cs typeface="Tobi Pro ExtraBold"/>
              </a:rPr>
              <a:t>Task</a:t>
            </a:r>
            <a:r>
              <a:rPr lang="en-US" sz="3600" b="1" spc="-15" dirty="0">
                <a:solidFill>
                  <a:srgbClr val="662884"/>
                </a:solidFill>
                <a:latin typeface="Tobi Pro ExtraBold"/>
                <a:cs typeface="Tobi Pro ExtraBold"/>
              </a:rPr>
              <a:t> </a:t>
            </a:r>
            <a:r>
              <a:rPr lang="en-US" sz="3600" b="1" dirty="0">
                <a:solidFill>
                  <a:srgbClr val="662884"/>
                </a:solidFill>
                <a:latin typeface="Calibri"/>
                <a:cs typeface="Calibri"/>
              </a:rPr>
              <a:t>(25</a:t>
            </a:r>
            <a:r>
              <a:rPr lang="en-US" sz="3600" b="1" spc="-20" dirty="0">
                <a:solidFill>
                  <a:srgbClr val="662884"/>
                </a:solidFill>
                <a:latin typeface="Calibri"/>
                <a:cs typeface="Calibri"/>
              </a:rPr>
              <a:t> </a:t>
            </a:r>
            <a:r>
              <a:rPr lang="en-US" sz="3600" b="1" spc="45" dirty="0">
                <a:solidFill>
                  <a:srgbClr val="662884"/>
                </a:solidFill>
                <a:latin typeface="Calibri"/>
                <a:cs typeface="Calibri"/>
              </a:rPr>
              <a:t>minutes)</a:t>
            </a:r>
            <a:endParaRPr lang="en-US" sz="3600" b="1" dirty="0">
              <a:latin typeface="Calibri"/>
              <a:cs typeface="Calibri"/>
            </a:endParaRPr>
          </a:p>
          <a:p>
            <a:pPr marL="40005" marR="170815" algn="just">
              <a:lnSpc>
                <a:spcPct val="100000"/>
              </a:lnSpc>
              <a:spcBef>
                <a:spcPts val="165"/>
              </a:spcBef>
            </a:pPr>
            <a:r>
              <a:rPr lang="en-US" sz="1800" spc="-25" dirty="0">
                <a:latin typeface="Arial"/>
                <a:cs typeface="Arial"/>
              </a:rPr>
              <a:t>Tell</a:t>
            </a:r>
            <a:r>
              <a:rPr lang="en-US" sz="1800" spc="-10" dirty="0">
                <a:latin typeface="Arial"/>
                <a:cs typeface="Arial"/>
              </a:rPr>
              <a:t> </a:t>
            </a:r>
            <a:r>
              <a:rPr lang="en-US" sz="1800" dirty="0">
                <a:latin typeface="Arial"/>
                <a:cs typeface="Arial"/>
              </a:rPr>
              <a:t>each</a:t>
            </a:r>
            <a:r>
              <a:rPr lang="en-US" sz="1800" spc="-10" dirty="0">
                <a:latin typeface="Arial"/>
                <a:cs typeface="Arial"/>
              </a:rPr>
              <a:t> </a:t>
            </a:r>
            <a:r>
              <a:rPr lang="en-US" sz="1800" dirty="0">
                <a:latin typeface="Arial"/>
                <a:cs typeface="Arial"/>
              </a:rPr>
              <a:t>team</a:t>
            </a:r>
            <a:r>
              <a:rPr lang="en-US" sz="1800" spc="-5" dirty="0">
                <a:latin typeface="Arial"/>
                <a:cs typeface="Arial"/>
              </a:rPr>
              <a:t> </a:t>
            </a:r>
            <a:r>
              <a:rPr lang="en-US" sz="1800" dirty="0">
                <a:latin typeface="Arial"/>
                <a:cs typeface="Arial"/>
              </a:rPr>
              <a:t>they</a:t>
            </a:r>
            <a:r>
              <a:rPr lang="en-US" sz="1800" spc="-10" dirty="0">
                <a:latin typeface="Arial"/>
                <a:cs typeface="Arial"/>
              </a:rPr>
              <a:t> </a:t>
            </a:r>
            <a:r>
              <a:rPr lang="en-US" sz="1800" dirty="0">
                <a:latin typeface="Arial"/>
                <a:cs typeface="Arial"/>
              </a:rPr>
              <a:t>need</a:t>
            </a:r>
            <a:r>
              <a:rPr lang="en-US" sz="1800" spc="-5" dirty="0">
                <a:latin typeface="Arial"/>
                <a:cs typeface="Arial"/>
              </a:rPr>
              <a:t> </a:t>
            </a:r>
            <a:r>
              <a:rPr lang="en-US" sz="1800" dirty="0">
                <a:latin typeface="Arial"/>
                <a:cs typeface="Arial"/>
              </a:rPr>
              <a:t>to</a:t>
            </a:r>
            <a:r>
              <a:rPr lang="en-US" sz="1800" spc="-10" dirty="0">
                <a:latin typeface="Arial"/>
                <a:cs typeface="Arial"/>
              </a:rPr>
              <a:t> </a:t>
            </a:r>
            <a:r>
              <a:rPr lang="en-US" sz="1800" dirty="0">
                <a:latin typeface="Arial"/>
                <a:cs typeface="Arial"/>
              </a:rPr>
              <a:t>design</a:t>
            </a:r>
            <a:r>
              <a:rPr lang="en-US" sz="1800" spc="-5" dirty="0">
                <a:latin typeface="Arial"/>
                <a:cs typeface="Arial"/>
              </a:rPr>
              <a:t> </a:t>
            </a:r>
            <a:r>
              <a:rPr lang="en-US" sz="1800" dirty="0">
                <a:latin typeface="Arial"/>
                <a:cs typeface="Arial"/>
              </a:rPr>
              <a:t>a</a:t>
            </a:r>
            <a:r>
              <a:rPr lang="en-US" sz="1800" spc="-10" dirty="0">
                <a:latin typeface="Arial"/>
                <a:cs typeface="Arial"/>
              </a:rPr>
              <a:t> </a:t>
            </a:r>
            <a:r>
              <a:rPr lang="en-US" sz="1800" dirty="0">
                <a:latin typeface="Arial"/>
                <a:cs typeface="Arial"/>
              </a:rPr>
              <a:t>way</a:t>
            </a:r>
            <a:r>
              <a:rPr lang="en-US" sz="1800" spc="-5" dirty="0">
                <a:latin typeface="Arial"/>
                <a:cs typeface="Arial"/>
              </a:rPr>
              <a:t> </a:t>
            </a:r>
            <a:r>
              <a:rPr lang="en-US" sz="1800" dirty="0">
                <a:latin typeface="Arial"/>
                <a:cs typeface="Arial"/>
              </a:rPr>
              <a:t>to</a:t>
            </a:r>
            <a:r>
              <a:rPr lang="en-US" sz="1800" spc="-10" dirty="0">
                <a:latin typeface="Arial"/>
                <a:cs typeface="Arial"/>
              </a:rPr>
              <a:t> </a:t>
            </a:r>
            <a:r>
              <a:rPr lang="en-US" sz="1800" dirty="0">
                <a:latin typeface="Arial"/>
                <a:cs typeface="Arial"/>
              </a:rPr>
              <a:t>collect</a:t>
            </a:r>
            <a:r>
              <a:rPr lang="en-US" sz="1800" spc="-5" dirty="0">
                <a:latin typeface="Arial"/>
                <a:cs typeface="Arial"/>
              </a:rPr>
              <a:t> </a:t>
            </a:r>
            <a:r>
              <a:rPr lang="en-US" sz="1800" dirty="0">
                <a:latin typeface="Arial"/>
                <a:cs typeface="Arial"/>
              </a:rPr>
              <a:t>something</a:t>
            </a:r>
            <a:r>
              <a:rPr lang="en-US" sz="1800" spc="-10" dirty="0">
                <a:latin typeface="Arial"/>
                <a:cs typeface="Arial"/>
              </a:rPr>
              <a:t> </a:t>
            </a:r>
            <a:r>
              <a:rPr lang="en-US" sz="1800" spc="-20" dirty="0">
                <a:latin typeface="Arial"/>
                <a:cs typeface="Arial"/>
              </a:rPr>
              <a:t>from </a:t>
            </a:r>
            <a:r>
              <a:rPr lang="en-US" sz="1800" dirty="0">
                <a:latin typeface="Arial"/>
                <a:cs typeface="Arial"/>
              </a:rPr>
              <a:t>the bottom of the ocean.</a:t>
            </a:r>
            <a:r>
              <a:rPr lang="en-US" sz="1800" spc="-20" dirty="0">
                <a:latin typeface="Arial"/>
                <a:cs typeface="Arial"/>
              </a:rPr>
              <a:t> </a:t>
            </a:r>
            <a:r>
              <a:rPr lang="en-US" sz="1800" dirty="0">
                <a:latin typeface="Arial"/>
                <a:cs typeface="Arial"/>
              </a:rPr>
              <a:t>They may modify their ship from the </a:t>
            </a:r>
            <a:r>
              <a:rPr lang="en-US" sz="1800" spc="-10" dirty="0">
                <a:latin typeface="Arial"/>
                <a:cs typeface="Arial"/>
              </a:rPr>
              <a:t>previous </a:t>
            </a:r>
            <a:r>
              <a:rPr lang="en-US" sz="1800" dirty="0">
                <a:latin typeface="Arial"/>
                <a:cs typeface="Arial"/>
              </a:rPr>
              <a:t>session</a:t>
            </a:r>
            <a:r>
              <a:rPr lang="en-US" sz="1800" spc="-10" dirty="0">
                <a:latin typeface="Arial"/>
                <a:cs typeface="Arial"/>
              </a:rPr>
              <a:t> </a:t>
            </a:r>
            <a:r>
              <a:rPr lang="en-US" sz="1800" dirty="0">
                <a:latin typeface="Arial"/>
                <a:cs typeface="Arial"/>
              </a:rPr>
              <a:t>or</a:t>
            </a:r>
            <a:r>
              <a:rPr lang="en-US" sz="1800" spc="-10" dirty="0">
                <a:latin typeface="Arial"/>
                <a:cs typeface="Arial"/>
              </a:rPr>
              <a:t> </a:t>
            </a:r>
            <a:r>
              <a:rPr lang="en-US" sz="1800" dirty="0">
                <a:latin typeface="Arial"/>
                <a:cs typeface="Arial"/>
              </a:rPr>
              <a:t>create</a:t>
            </a:r>
            <a:r>
              <a:rPr lang="en-US" sz="1800" spc="-10" dirty="0">
                <a:latin typeface="Arial"/>
                <a:cs typeface="Arial"/>
              </a:rPr>
              <a:t> </a:t>
            </a:r>
            <a:r>
              <a:rPr lang="en-US" sz="1800" dirty="0">
                <a:latin typeface="Arial"/>
                <a:cs typeface="Arial"/>
              </a:rPr>
              <a:t>a</a:t>
            </a:r>
            <a:r>
              <a:rPr lang="en-US" sz="1800" spc="-10" dirty="0">
                <a:latin typeface="Arial"/>
                <a:cs typeface="Arial"/>
              </a:rPr>
              <a:t> </a:t>
            </a:r>
            <a:r>
              <a:rPr lang="en-US" sz="1800" dirty="0">
                <a:latin typeface="Arial"/>
                <a:cs typeface="Arial"/>
              </a:rPr>
              <a:t>ship</a:t>
            </a:r>
            <a:r>
              <a:rPr lang="en-US" sz="1800" spc="-10" dirty="0">
                <a:latin typeface="Arial"/>
                <a:cs typeface="Arial"/>
              </a:rPr>
              <a:t> </a:t>
            </a:r>
            <a:r>
              <a:rPr lang="en-US" sz="1800" dirty="0">
                <a:latin typeface="Arial"/>
                <a:cs typeface="Arial"/>
              </a:rPr>
              <a:t>attachment.</a:t>
            </a:r>
            <a:r>
              <a:rPr lang="en-US" sz="1800" spc="-10" dirty="0">
                <a:latin typeface="Arial"/>
                <a:cs typeface="Arial"/>
              </a:rPr>
              <a:t> </a:t>
            </a:r>
            <a:r>
              <a:rPr lang="en-US" sz="1800" dirty="0">
                <a:latin typeface="Arial"/>
                <a:cs typeface="Arial"/>
              </a:rPr>
              <a:t>Remind</a:t>
            </a:r>
            <a:r>
              <a:rPr lang="en-US" sz="1800" spc="-10" dirty="0">
                <a:latin typeface="Arial"/>
                <a:cs typeface="Arial"/>
              </a:rPr>
              <a:t> </a:t>
            </a:r>
            <a:r>
              <a:rPr lang="en-US" sz="1800" dirty="0">
                <a:latin typeface="Arial"/>
                <a:cs typeface="Arial"/>
              </a:rPr>
              <a:t>the</a:t>
            </a:r>
            <a:r>
              <a:rPr lang="en-US" sz="1800" spc="-10" dirty="0">
                <a:latin typeface="Arial"/>
                <a:cs typeface="Arial"/>
              </a:rPr>
              <a:t> </a:t>
            </a:r>
            <a:r>
              <a:rPr lang="en-US" sz="1800" dirty="0">
                <a:latin typeface="Arial"/>
                <a:cs typeface="Arial"/>
              </a:rPr>
              <a:t>children</a:t>
            </a:r>
            <a:r>
              <a:rPr lang="en-US" sz="1800" spc="-10" dirty="0">
                <a:latin typeface="Arial"/>
                <a:cs typeface="Arial"/>
              </a:rPr>
              <a:t> </a:t>
            </a:r>
            <a:r>
              <a:rPr lang="en-US" sz="1800" dirty="0">
                <a:latin typeface="Arial"/>
                <a:cs typeface="Arial"/>
              </a:rPr>
              <a:t>of</a:t>
            </a:r>
            <a:r>
              <a:rPr lang="en-US" sz="1800" spc="-10" dirty="0">
                <a:latin typeface="Arial"/>
                <a:cs typeface="Arial"/>
              </a:rPr>
              <a:t> </a:t>
            </a:r>
            <a:r>
              <a:rPr lang="en-US" sz="1800" dirty="0">
                <a:latin typeface="Arial"/>
                <a:cs typeface="Arial"/>
              </a:rPr>
              <a:t>the</a:t>
            </a:r>
            <a:r>
              <a:rPr lang="en-US" sz="1800" spc="-10" dirty="0">
                <a:latin typeface="Arial"/>
                <a:cs typeface="Arial"/>
              </a:rPr>
              <a:t> different </a:t>
            </a:r>
            <a:r>
              <a:rPr lang="en-US" sz="1800" dirty="0">
                <a:latin typeface="Arial"/>
                <a:cs typeface="Arial"/>
              </a:rPr>
              <a:t>jobs</a:t>
            </a:r>
            <a:r>
              <a:rPr lang="en-US" sz="1800" spc="-5" dirty="0">
                <a:latin typeface="Arial"/>
                <a:cs typeface="Arial"/>
              </a:rPr>
              <a:t> </a:t>
            </a:r>
            <a:r>
              <a:rPr lang="en-US" sz="1800" dirty="0">
                <a:latin typeface="Arial"/>
                <a:cs typeface="Arial"/>
              </a:rPr>
              <a:t>to</a:t>
            </a:r>
            <a:r>
              <a:rPr lang="en-US" sz="1800" spc="-5" dirty="0">
                <a:latin typeface="Arial"/>
                <a:cs typeface="Arial"/>
              </a:rPr>
              <a:t> </a:t>
            </a:r>
            <a:r>
              <a:rPr lang="en-US" sz="1800" dirty="0">
                <a:latin typeface="Arial"/>
                <a:cs typeface="Arial"/>
              </a:rPr>
              <a:t>give them</a:t>
            </a:r>
            <a:r>
              <a:rPr lang="en-US" sz="1800" spc="-5" dirty="0">
                <a:latin typeface="Arial"/>
                <a:cs typeface="Arial"/>
              </a:rPr>
              <a:t> </a:t>
            </a:r>
            <a:r>
              <a:rPr lang="en-US" sz="1800" dirty="0">
                <a:latin typeface="Arial"/>
                <a:cs typeface="Arial"/>
              </a:rPr>
              <a:t>ideas about</a:t>
            </a:r>
            <a:r>
              <a:rPr lang="en-US" sz="1800" spc="-5" dirty="0">
                <a:latin typeface="Arial"/>
                <a:cs typeface="Arial"/>
              </a:rPr>
              <a:t> </a:t>
            </a:r>
            <a:r>
              <a:rPr lang="en-US" sz="1800" dirty="0">
                <a:latin typeface="Arial"/>
                <a:cs typeface="Arial"/>
              </a:rPr>
              <a:t>what they</a:t>
            </a:r>
            <a:r>
              <a:rPr lang="en-US" sz="1800" spc="-5" dirty="0">
                <a:latin typeface="Arial"/>
                <a:cs typeface="Arial"/>
              </a:rPr>
              <a:t> </a:t>
            </a:r>
            <a:r>
              <a:rPr lang="en-US" sz="1800" dirty="0">
                <a:latin typeface="Arial"/>
                <a:cs typeface="Arial"/>
              </a:rPr>
              <a:t>want to</a:t>
            </a:r>
            <a:r>
              <a:rPr lang="en-US" sz="1800" spc="-5" dirty="0">
                <a:latin typeface="Arial"/>
                <a:cs typeface="Arial"/>
              </a:rPr>
              <a:t> </a:t>
            </a:r>
            <a:r>
              <a:rPr lang="en-US" sz="1800" dirty="0">
                <a:latin typeface="Arial"/>
                <a:cs typeface="Arial"/>
              </a:rPr>
              <a:t>collect</a:t>
            </a:r>
            <a:r>
              <a:rPr lang="en-US" sz="1800" spc="-5" dirty="0">
                <a:latin typeface="Arial"/>
                <a:cs typeface="Arial"/>
              </a:rPr>
              <a:t> </a:t>
            </a:r>
            <a:r>
              <a:rPr lang="en-US" sz="1800" dirty="0">
                <a:latin typeface="Arial"/>
                <a:cs typeface="Arial"/>
              </a:rPr>
              <a:t>(i.e., water,</a:t>
            </a:r>
            <a:r>
              <a:rPr lang="en-US" sz="1800" spc="-5" dirty="0">
                <a:latin typeface="Arial"/>
                <a:cs typeface="Arial"/>
              </a:rPr>
              <a:t> </a:t>
            </a:r>
            <a:r>
              <a:rPr lang="en-US" sz="1800" spc="-10" dirty="0">
                <a:latin typeface="Arial"/>
                <a:cs typeface="Arial"/>
              </a:rPr>
              <a:t>rock, plant).</a:t>
            </a:r>
          </a:p>
          <a:p>
            <a:pPr marL="40005" marR="170815" algn="just">
              <a:lnSpc>
                <a:spcPct val="100000"/>
              </a:lnSpc>
              <a:spcBef>
                <a:spcPts val="165"/>
              </a:spcBef>
            </a:pPr>
            <a:endParaRPr lang="en-US" sz="1800" dirty="0">
              <a:latin typeface="Arial"/>
              <a:cs typeface="Arial"/>
            </a:endParaRPr>
          </a:p>
          <a:p>
            <a:pPr marL="40005" marR="30480" indent="-2540">
              <a:lnSpc>
                <a:spcPct val="100000"/>
              </a:lnSpc>
              <a:spcBef>
                <a:spcPts val="850"/>
              </a:spcBef>
            </a:pPr>
            <a:r>
              <a:rPr lang="en-US" sz="1800" dirty="0">
                <a:latin typeface="Arial"/>
                <a:cs typeface="Arial"/>
              </a:rPr>
              <a:t>The</a:t>
            </a:r>
            <a:r>
              <a:rPr lang="en-US" sz="1800" spc="-5" dirty="0">
                <a:latin typeface="Arial"/>
                <a:cs typeface="Arial"/>
              </a:rPr>
              <a:t> </a:t>
            </a:r>
            <a:r>
              <a:rPr lang="en-US" sz="1800" dirty="0">
                <a:latin typeface="Arial"/>
                <a:cs typeface="Arial"/>
              </a:rPr>
              <a:t>teams could</a:t>
            </a:r>
            <a:r>
              <a:rPr lang="en-US" sz="1800" spc="-5" dirty="0">
                <a:latin typeface="Arial"/>
                <a:cs typeface="Arial"/>
              </a:rPr>
              <a:t> </a:t>
            </a:r>
            <a:r>
              <a:rPr lang="en-US" sz="1800" dirty="0">
                <a:latin typeface="Arial"/>
                <a:cs typeface="Arial"/>
              </a:rPr>
              <a:t>use pieces</a:t>
            </a:r>
            <a:r>
              <a:rPr lang="en-US" sz="1800" spc="-5" dirty="0">
                <a:latin typeface="Arial"/>
                <a:cs typeface="Arial"/>
              </a:rPr>
              <a:t> </a:t>
            </a:r>
            <a:r>
              <a:rPr lang="en-US" sz="1800" dirty="0">
                <a:latin typeface="Arial"/>
                <a:cs typeface="Arial"/>
              </a:rPr>
              <a:t>from the</a:t>
            </a:r>
            <a:r>
              <a:rPr lang="en-US" sz="1800" spc="-5" dirty="0">
                <a:latin typeface="Arial"/>
                <a:cs typeface="Arial"/>
              </a:rPr>
              <a:t> </a:t>
            </a:r>
            <a:r>
              <a:rPr lang="en-US" sz="1800" dirty="0">
                <a:latin typeface="Arial"/>
                <a:cs typeface="Arial"/>
              </a:rPr>
              <a:t>Discover set</a:t>
            </a:r>
            <a:r>
              <a:rPr lang="en-US" sz="1800" spc="-5" dirty="0">
                <a:latin typeface="Arial"/>
                <a:cs typeface="Arial"/>
              </a:rPr>
              <a:t> </a:t>
            </a:r>
            <a:r>
              <a:rPr lang="en-US" sz="1800" dirty="0">
                <a:latin typeface="Arial"/>
                <a:cs typeface="Arial"/>
              </a:rPr>
              <a:t>and STEAM</a:t>
            </a:r>
            <a:r>
              <a:rPr lang="en-US" sz="1800" spc="-5" dirty="0">
                <a:latin typeface="Arial"/>
                <a:cs typeface="Arial"/>
              </a:rPr>
              <a:t> </a:t>
            </a:r>
            <a:r>
              <a:rPr lang="en-US" sz="1800" dirty="0">
                <a:latin typeface="Arial"/>
                <a:cs typeface="Arial"/>
              </a:rPr>
              <a:t>Park </a:t>
            </a:r>
            <a:r>
              <a:rPr lang="en-US" sz="1800" spc="-25" dirty="0">
                <a:latin typeface="Arial"/>
                <a:cs typeface="Arial"/>
              </a:rPr>
              <a:t>and </a:t>
            </a:r>
            <a:r>
              <a:rPr lang="en-US" sz="1800" dirty="0">
                <a:latin typeface="Arial"/>
                <a:cs typeface="Arial"/>
              </a:rPr>
              <a:t>the various</a:t>
            </a:r>
            <a:r>
              <a:rPr lang="en-US" sz="1800" spc="5" dirty="0">
                <a:latin typeface="Arial"/>
                <a:cs typeface="Arial"/>
              </a:rPr>
              <a:t> </a:t>
            </a:r>
            <a:r>
              <a:rPr lang="en-US" sz="1800" dirty="0">
                <a:latin typeface="Arial"/>
                <a:cs typeface="Arial"/>
              </a:rPr>
              <a:t>LEGO</a:t>
            </a:r>
            <a:r>
              <a:rPr lang="en-US" sz="1600" baseline="35353" dirty="0">
                <a:latin typeface="Arial"/>
                <a:cs typeface="Arial"/>
              </a:rPr>
              <a:t>®</a:t>
            </a:r>
            <a:r>
              <a:rPr lang="en-US" sz="1600" spc="187" baseline="35353" dirty="0">
                <a:latin typeface="Arial"/>
                <a:cs typeface="Arial"/>
              </a:rPr>
              <a:t> </a:t>
            </a:r>
            <a:r>
              <a:rPr lang="en-US" sz="1800" dirty="0">
                <a:latin typeface="Arial"/>
                <a:cs typeface="Arial"/>
              </a:rPr>
              <a:t>DUPLO</a:t>
            </a:r>
            <a:r>
              <a:rPr lang="en-US" sz="1600" baseline="35353" dirty="0">
                <a:latin typeface="Arial"/>
                <a:cs typeface="Arial"/>
              </a:rPr>
              <a:t>®</a:t>
            </a:r>
            <a:r>
              <a:rPr lang="en-US" sz="1600" spc="179" baseline="35353" dirty="0">
                <a:latin typeface="Arial"/>
                <a:cs typeface="Arial"/>
              </a:rPr>
              <a:t> </a:t>
            </a:r>
            <a:r>
              <a:rPr lang="en-US" sz="1800" dirty="0">
                <a:latin typeface="Arial"/>
                <a:cs typeface="Arial"/>
              </a:rPr>
              <a:t>figures</a:t>
            </a:r>
            <a:r>
              <a:rPr lang="en-US" sz="1800" spc="5" dirty="0">
                <a:latin typeface="Arial"/>
                <a:cs typeface="Arial"/>
              </a:rPr>
              <a:t> </a:t>
            </a:r>
            <a:r>
              <a:rPr lang="en-US" sz="1800" dirty="0">
                <a:latin typeface="Arial"/>
                <a:cs typeface="Arial"/>
              </a:rPr>
              <a:t>to</a:t>
            </a:r>
            <a:r>
              <a:rPr lang="en-US" sz="1800" spc="5" dirty="0">
                <a:latin typeface="Arial"/>
                <a:cs typeface="Arial"/>
              </a:rPr>
              <a:t> </a:t>
            </a:r>
            <a:r>
              <a:rPr lang="en-US" sz="1800" dirty="0">
                <a:latin typeface="Arial"/>
                <a:cs typeface="Arial"/>
              </a:rPr>
              <a:t>represent</a:t>
            </a:r>
            <a:r>
              <a:rPr lang="en-US" sz="1800" spc="5" dirty="0">
                <a:latin typeface="Arial"/>
                <a:cs typeface="Arial"/>
              </a:rPr>
              <a:t> </a:t>
            </a:r>
            <a:r>
              <a:rPr lang="en-US" sz="1800" dirty="0">
                <a:latin typeface="Arial"/>
                <a:cs typeface="Arial"/>
              </a:rPr>
              <a:t>different workers,</a:t>
            </a:r>
            <a:r>
              <a:rPr lang="en-US" sz="1800" spc="5" dirty="0">
                <a:latin typeface="Arial"/>
                <a:cs typeface="Arial"/>
              </a:rPr>
              <a:t> </a:t>
            </a:r>
            <a:r>
              <a:rPr lang="en-US" sz="1800" spc="-10" dirty="0">
                <a:latin typeface="Arial"/>
                <a:cs typeface="Arial"/>
              </a:rPr>
              <a:t>their </a:t>
            </a:r>
            <a:r>
              <a:rPr lang="en-US" sz="1800" dirty="0">
                <a:latin typeface="Arial"/>
                <a:cs typeface="Arial"/>
              </a:rPr>
              <a:t>tools, and</a:t>
            </a:r>
            <a:r>
              <a:rPr lang="en-US" sz="1800" spc="5" dirty="0">
                <a:latin typeface="Arial"/>
                <a:cs typeface="Arial"/>
              </a:rPr>
              <a:t> </a:t>
            </a:r>
            <a:r>
              <a:rPr lang="en-US" sz="1800" spc="-10" dirty="0">
                <a:latin typeface="Arial"/>
                <a:cs typeface="Arial"/>
              </a:rPr>
              <a:t>equipment.</a:t>
            </a:r>
          </a:p>
          <a:p>
            <a:pPr marL="40005" marR="30480" indent="-2540">
              <a:lnSpc>
                <a:spcPct val="100000"/>
              </a:lnSpc>
              <a:spcBef>
                <a:spcPts val="850"/>
              </a:spcBef>
            </a:pPr>
            <a:endParaRPr lang="en-US" sz="1800" spc="-10" dirty="0">
              <a:latin typeface="Arial"/>
              <a:cs typeface="Arial"/>
            </a:endParaRPr>
          </a:p>
          <a:p>
            <a:pPr marL="40005" marR="30480" indent="-2540">
              <a:lnSpc>
                <a:spcPct val="100000"/>
              </a:lnSpc>
              <a:spcBef>
                <a:spcPts val="850"/>
              </a:spcBef>
            </a:pPr>
            <a:r>
              <a:rPr lang="en-US" sz="1800" b="1" i="1" spc="-10" dirty="0">
                <a:latin typeface="Arial"/>
                <a:cs typeface="Arial"/>
              </a:rPr>
              <a:t>Facilitator Tip:</a:t>
            </a:r>
          </a:p>
          <a:p>
            <a:pPr marL="40005" marR="30480" lvl="0" indent="-2540" algn="l" defTabSz="914400" rtl="0" eaLnBrk="1" fontAlgn="auto" latinLnBrk="0" hangingPunct="1">
              <a:lnSpc>
                <a:spcPct val="100000"/>
              </a:lnSpc>
              <a:spcBef>
                <a:spcPts val="850"/>
              </a:spcBef>
              <a:spcAft>
                <a:spcPts val="0"/>
              </a:spcAft>
              <a:buClrTx/>
              <a:buSzTx/>
              <a:buFontTx/>
              <a:buNone/>
              <a:tabLst/>
              <a:defRPr/>
            </a:pPr>
            <a:r>
              <a:rPr lang="en-US" sz="1800" i="1" spc="-20" dirty="0">
                <a:solidFill>
                  <a:srgbClr val="878787"/>
                </a:solidFill>
                <a:latin typeface="Arial"/>
                <a:cs typeface="Arial"/>
              </a:rPr>
              <a:t>Teams</a:t>
            </a:r>
            <a:r>
              <a:rPr lang="en-US" sz="1800" i="1" spc="-5" dirty="0">
                <a:solidFill>
                  <a:srgbClr val="878787"/>
                </a:solidFill>
                <a:latin typeface="Arial"/>
                <a:cs typeface="Arial"/>
              </a:rPr>
              <a:t> </a:t>
            </a:r>
            <a:r>
              <a:rPr lang="en-US" sz="1800" i="1" dirty="0">
                <a:solidFill>
                  <a:srgbClr val="878787"/>
                </a:solidFill>
                <a:latin typeface="Arial"/>
                <a:cs typeface="Arial"/>
              </a:rPr>
              <a:t>could</a:t>
            </a:r>
            <a:r>
              <a:rPr lang="en-US" sz="1800" i="1" spc="-5" dirty="0">
                <a:solidFill>
                  <a:srgbClr val="878787"/>
                </a:solidFill>
                <a:latin typeface="Arial"/>
                <a:cs typeface="Arial"/>
              </a:rPr>
              <a:t> </a:t>
            </a:r>
            <a:r>
              <a:rPr lang="en-US" sz="1800" i="1" dirty="0">
                <a:solidFill>
                  <a:srgbClr val="878787"/>
                </a:solidFill>
                <a:latin typeface="Arial"/>
                <a:cs typeface="Arial"/>
              </a:rPr>
              <a:t>talk</a:t>
            </a:r>
            <a:r>
              <a:rPr lang="en-US" sz="1800" i="1" spc="-5" dirty="0">
                <a:solidFill>
                  <a:srgbClr val="878787"/>
                </a:solidFill>
                <a:latin typeface="Arial"/>
                <a:cs typeface="Arial"/>
              </a:rPr>
              <a:t> </a:t>
            </a:r>
            <a:r>
              <a:rPr lang="en-US" sz="1800" i="1" spc="-10" dirty="0">
                <a:solidFill>
                  <a:srgbClr val="878787"/>
                </a:solidFill>
                <a:latin typeface="Arial"/>
                <a:cs typeface="Arial"/>
              </a:rPr>
              <a:t>about </a:t>
            </a:r>
            <a:r>
              <a:rPr lang="en-US" sz="1800" i="1" dirty="0">
                <a:solidFill>
                  <a:srgbClr val="878787"/>
                </a:solidFill>
                <a:latin typeface="Arial"/>
                <a:cs typeface="Arial"/>
              </a:rPr>
              <a:t>the</a:t>
            </a:r>
            <a:r>
              <a:rPr lang="en-US" sz="1800" i="1" spc="-10" dirty="0">
                <a:solidFill>
                  <a:srgbClr val="878787"/>
                </a:solidFill>
                <a:latin typeface="Arial"/>
                <a:cs typeface="Arial"/>
              </a:rPr>
              <a:t> </a:t>
            </a:r>
            <a:r>
              <a:rPr lang="en-US" sz="1800" i="1" dirty="0">
                <a:solidFill>
                  <a:srgbClr val="878787"/>
                </a:solidFill>
                <a:latin typeface="Arial"/>
                <a:cs typeface="Arial"/>
              </a:rPr>
              <a:t>different</a:t>
            </a:r>
            <a:r>
              <a:rPr lang="en-US" sz="1800" i="1" spc="-5" dirty="0">
                <a:solidFill>
                  <a:srgbClr val="878787"/>
                </a:solidFill>
                <a:latin typeface="Arial"/>
                <a:cs typeface="Arial"/>
              </a:rPr>
              <a:t> </a:t>
            </a:r>
            <a:r>
              <a:rPr lang="en-US" sz="1800" i="1" dirty="0">
                <a:solidFill>
                  <a:srgbClr val="878787"/>
                </a:solidFill>
                <a:latin typeface="Arial"/>
                <a:cs typeface="Arial"/>
              </a:rPr>
              <a:t>jobs</a:t>
            </a:r>
            <a:r>
              <a:rPr lang="en-US" sz="1800" i="1" spc="-5" dirty="0">
                <a:solidFill>
                  <a:srgbClr val="878787"/>
                </a:solidFill>
                <a:latin typeface="Arial"/>
                <a:cs typeface="Arial"/>
              </a:rPr>
              <a:t> </a:t>
            </a:r>
            <a:r>
              <a:rPr lang="en-US" sz="1800" i="1" dirty="0">
                <a:solidFill>
                  <a:srgbClr val="878787"/>
                </a:solidFill>
                <a:latin typeface="Arial"/>
                <a:cs typeface="Arial"/>
              </a:rPr>
              <a:t>in</a:t>
            </a:r>
            <a:r>
              <a:rPr lang="en-US" sz="1800" i="1" spc="-5" dirty="0">
                <a:solidFill>
                  <a:srgbClr val="878787"/>
                </a:solidFill>
                <a:latin typeface="Arial"/>
                <a:cs typeface="Arial"/>
              </a:rPr>
              <a:t> </a:t>
            </a:r>
            <a:r>
              <a:rPr lang="en-US" sz="1800" i="1" spc="-10" dirty="0">
                <a:solidFill>
                  <a:srgbClr val="878787"/>
                </a:solidFill>
                <a:latin typeface="Arial"/>
                <a:cs typeface="Arial"/>
              </a:rPr>
              <a:t>their </a:t>
            </a:r>
            <a:r>
              <a:rPr lang="en-US" sz="1800" i="1" dirty="0">
                <a:solidFill>
                  <a:srgbClr val="878787"/>
                </a:solidFill>
                <a:latin typeface="Arial"/>
                <a:cs typeface="Arial"/>
              </a:rPr>
              <a:t>model</a:t>
            </a:r>
            <a:r>
              <a:rPr lang="en-US" sz="1800" i="1" spc="-15" dirty="0">
                <a:solidFill>
                  <a:srgbClr val="878787"/>
                </a:solidFill>
                <a:latin typeface="Arial"/>
                <a:cs typeface="Arial"/>
              </a:rPr>
              <a:t> </a:t>
            </a:r>
            <a:r>
              <a:rPr lang="en-US" sz="1800" i="1" dirty="0">
                <a:solidFill>
                  <a:srgbClr val="878787"/>
                </a:solidFill>
                <a:latin typeface="Arial"/>
                <a:cs typeface="Arial"/>
              </a:rPr>
              <a:t>by</a:t>
            </a:r>
            <a:r>
              <a:rPr lang="en-US" sz="1800" i="1" spc="-15" dirty="0">
                <a:solidFill>
                  <a:srgbClr val="878787"/>
                </a:solidFill>
                <a:latin typeface="Arial"/>
                <a:cs typeface="Arial"/>
              </a:rPr>
              <a:t> </a:t>
            </a:r>
            <a:r>
              <a:rPr lang="en-US" sz="1800" i="1" dirty="0">
                <a:solidFill>
                  <a:srgbClr val="878787"/>
                </a:solidFill>
                <a:latin typeface="Arial"/>
                <a:cs typeface="Arial"/>
              </a:rPr>
              <a:t>acting</a:t>
            </a:r>
            <a:r>
              <a:rPr lang="en-US" sz="1800" i="1" spc="-15" dirty="0">
                <a:solidFill>
                  <a:srgbClr val="878787"/>
                </a:solidFill>
                <a:latin typeface="Arial"/>
                <a:cs typeface="Arial"/>
              </a:rPr>
              <a:t> </a:t>
            </a:r>
            <a:r>
              <a:rPr lang="en-US" sz="1800" i="1" spc="-20" dirty="0">
                <a:solidFill>
                  <a:srgbClr val="878787"/>
                </a:solidFill>
                <a:latin typeface="Arial"/>
                <a:cs typeface="Arial"/>
              </a:rPr>
              <a:t>them out.</a:t>
            </a:r>
          </a:p>
          <a:p>
            <a:pPr marL="40005" marR="30480" lvl="0" indent="-2540" algn="l" defTabSz="914400" rtl="0" eaLnBrk="1" fontAlgn="auto" latinLnBrk="0" hangingPunct="1">
              <a:lnSpc>
                <a:spcPct val="100000"/>
              </a:lnSpc>
              <a:spcBef>
                <a:spcPts val="850"/>
              </a:spcBef>
              <a:spcAft>
                <a:spcPts val="0"/>
              </a:spcAft>
              <a:buClrTx/>
              <a:buSzTx/>
              <a:buFontTx/>
              <a:buNone/>
              <a:tabLst/>
              <a:defRPr/>
            </a:pPr>
            <a:endParaRPr lang="en-US" sz="1800" i="1" spc="-20" dirty="0">
              <a:solidFill>
                <a:srgbClr val="878787"/>
              </a:solidFill>
              <a:latin typeface="Arial"/>
              <a:cs typeface="Arial"/>
            </a:endParaRPr>
          </a:p>
          <a:p>
            <a:pPr marL="40005" marR="30480" lvl="0" indent="-2540" algn="l" defTabSz="914400" rtl="0" eaLnBrk="1" fontAlgn="auto" latinLnBrk="0" hangingPunct="1">
              <a:lnSpc>
                <a:spcPct val="100000"/>
              </a:lnSpc>
              <a:spcBef>
                <a:spcPts val="850"/>
              </a:spcBef>
              <a:spcAft>
                <a:spcPts val="0"/>
              </a:spcAft>
              <a:buClrTx/>
              <a:buSzTx/>
              <a:buFontTx/>
              <a:buNone/>
              <a:tabLst/>
              <a:defRPr/>
            </a:pPr>
            <a:r>
              <a:rPr lang="en-US" sz="2800" b="1" dirty="0">
                <a:solidFill>
                  <a:srgbClr val="ED7004"/>
                </a:solidFill>
                <a:latin typeface="Tobi Pro ExtraBold"/>
                <a:cs typeface="Tobi Pro ExtraBold"/>
              </a:rPr>
              <a:t>Key</a:t>
            </a:r>
            <a:r>
              <a:rPr lang="en-US" sz="2800" b="1" spc="-50" dirty="0">
                <a:solidFill>
                  <a:srgbClr val="ED7004"/>
                </a:solidFill>
                <a:latin typeface="Tobi Pro ExtraBold"/>
                <a:cs typeface="Tobi Pro ExtraBold"/>
              </a:rPr>
              <a:t> </a:t>
            </a:r>
            <a:r>
              <a:rPr lang="en-US" sz="2800" b="1" spc="-10" dirty="0">
                <a:solidFill>
                  <a:srgbClr val="ED7004"/>
                </a:solidFill>
                <a:latin typeface="Tobi Pro ExtraBold"/>
                <a:cs typeface="Tobi Pro ExtraBold"/>
              </a:rPr>
              <a:t>Vocabulary </a:t>
            </a:r>
          </a:p>
          <a:p>
            <a:pPr marL="40005" marR="30480" lvl="0" indent="-2540" algn="l" defTabSz="914400" rtl="0" eaLnBrk="1" fontAlgn="auto" latinLnBrk="0" hangingPunct="1">
              <a:lnSpc>
                <a:spcPct val="100000"/>
              </a:lnSpc>
              <a:spcBef>
                <a:spcPts val="850"/>
              </a:spcBef>
              <a:spcAft>
                <a:spcPts val="0"/>
              </a:spcAft>
              <a:buClrTx/>
              <a:buSzTx/>
              <a:buFontTx/>
              <a:buNone/>
              <a:tabLst/>
              <a:defRPr/>
            </a:pPr>
            <a:r>
              <a:rPr lang="en-US" sz="1800" dirty="0">
                <a:solidFill>
                  <a:srgbClr val="878787"/>
                </a:solidFill>
                <a:latin typeface="Arial"/>
                <a:cs typeface="Arial"/>
              </a:rPr>
              <a:t>captain,</a:t>
            </a:r>
            <a:r>
              <a:rPr lang="en-US" sz="1800" spc="-25" dirty="0">
                <a:solidFill>
                  <a:srgbClr val="878787"/>
                </a:solidFill>
                <a:latin typeface="Arial"/>
                <a:cs typeface="Arial"/>
              </a:rPr>
              <a:t> </a:t>
            </a:r>
            <a:r>
              <a:rPr lang="en-US" sz="1800" dirty="0">
                <a:solidFill>
                  <a:srgbClr val="878787"/>
                </a:solidFill>
                <a:latin typeface="Arial"/>
                <a:cs typeface="Arial"/>
              </a:rPr>
              <a:t>marine</a:t>
            </a:r>
            <a:r>
              <a:rPr lang="en-US" sz="1800" spc="-10" dirty="0">
                <a:solidFill>
                  <a:srgbClr val="878787"/>
                </a:solidFill>
                <a:latin typeface="Arial"/>
                <a:cs typeface="Arial"/>
              </a:rPr>
              <a:t> biologist, tools</a:t>
            </a:r>
            <a:endParaRPr lang="en-US" sz="1800" dirty="0">
              <a:latin typeface="Arial"/>
              <a:cs typeface="Arial"/>
            </a:endParaRPr>
          </a:p>
          <a:p>
            <a:pPr marL="40005" marR="30480" lvl="0" indent="-2540" algn="l" defTabSz="914400" rtl="0" eaLnBrk="1" fontAlgn="auto" latinLnBrk="0" hangingPunct="1">
              <a:lnSpc>
                <a:spcPct val="100000"/>
              </a:lnSpc>
              <a:spcBef>
                <a:spcPts val="850"/>
              </a:spcBef>
              <a:spcAft>
                <a:spcPts val="0"/>
              </a:spcAft>
              <a:buClrTx/>
              <a:buSzTx/>
              <a:buFontTx/>
              <a:buNone/>
              <a:tabLst/>
              <a:defRPr/>
            </a:pPr>
            <a:endParaRPr lang="en-US" sz="1800" i="1" spc="-20" dirty="0">
              <a:solidFill>
                <a:srgbClr val="878787"/>
              </a:solidFill>
              <a:latin typeface="Arial"/>
              <a:cs typeface="Arial"/>
            </a:endParaRPr>
          </a:p>
          <a:p>
            <a:pPr marL="40005" marR="30480" lvl="0" indent="-2540" algn="l" defTabSz="914400" rtl="0" eaLnBrk="1" fontAlgn="auto" latinLnBrk="0" hangingPunct="1">
              <a:lnSpc>
                <a:spcPct val="100000"/>
              </a:lnSpc>
              <a:spcBef>
                <a:spcPts val="850"/>
              </a:spcBef>
              <a:spcAft>
                <a:spcPts val="0"/>
              </a:spcAft>
              <a:buClrTx/>
              <a:buSzTx/>
              <a:buFontTx/>
              <a:buNone/>
              <a:tabLst/>
              <a:defRPr/>
            </a:pPr>
            <a:endParaRPr lang="en-US" sz="1800" i="1" spc="-20" dirty="0">
              <a:solidFill>
                <a:srgbClr val="878787"/>
              </a:solidFill>
              <a:latin typeface="Arial"/>
              <a:cs typeface="Arial"/>
            </a:endParaRPr>
          </a:p>
          <a:p>
            <a:pPr marL="40005" marR="30480" lvl="0" indent="-2540" algn="l" defTabSz="914400" rtl="0" eaLnBrk="1" fontAlgn="auto" latinLnBrk="0" hangingPunct="1">
              <a:lnSpc>
                <a:spcPct val="100000"/>
              </a:lnSpc>
              <a:spcBef>
                <a:spcPts val="850"/>
              </a:spcBef>
              <a:spcAft>
                <a:spcPts val="0"/>
              </a:spcAft>
              <a:buClrTx/>
              <a:buSzTx/>
              <a:buFontTx/>
              <a:buNone/>
              <a:tabLst/>
              <a:defRPr/>
            </a:pPr>
            <a:endParaRPr lang="en-US" sz="1800" i="1" dirty="0">
              <a:latin typeface="Arial"/>
              <a:cs typeface="Arial"/>
            </a:endParaRPr>
          </a:p>
          <a:p>
            <a:pPr marL="40005" marR="30480" indent="-2540">
              <a:lnSpc>
                <a:spcPct val="100000"/>
              </a:lnSpc>
              <a:spcBef>
                <a:spcPts val="850"/>
              </a:spcBef>
            </a:pPr>
            <a:endParaRPr lang="en-US" sz="1800" dirty="0">
              <a:latin typeface="Arial"/>
              <a:cs typeface="Arial"/>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3600" b="1" i="0" u="none" strike="noStrike" dirty="0">
                <a:solidFill>
                  <a:srgbClr val="000000"/>
                </a:solidFill>
                <a:effectLst/>
                <a:highlight>
                  <a:srgbClr val="F5F5F5"/>
                </a:highlight>
                <a:latin typeface="Calibri" panose="020F0502020204030204" pitchFamily="34" charset="0"/>
              </a:rPr>
              <a:t>Create Task </a:t>
            </a:r>
            <a:r>
              <a:rPr lang="en-US" sz="3600" b="0" i="0" u="none" strike="noStrike" dirty="0">
                <a:solidFill>
                  <a:srgbClr val="000000"/>
                </a:solidFill>
                <a:effectLst/>
                <a:highlight>
                  <a:srgbClr val="F5F5F5"/>
                </a:highlight>
                <a:latin typeface="Calibri" panose="020F0502020204030204" pitchFamily="34" charset="0"/>
              </a:rPr>
              <a:t>(25 minutes)</a:t>
            </a:r>
            <a:r>
              <a:rPr lang="en-US" sz="3600" b="0" i="0" dirty="0">
                <a:solidFill>
                  <a:srgbClr val="444444"/>
                </a:solidFill>
                <a:effectLst/>
                <a:highlight>
                  <a:srgbClr val="F5F5F5"/>
                </a:highlight>
                <a:latin typeface="Calibri" panose="020F0502020204030204" pitchFamily="34" charset="0"/>
              </a:rPr>
              <a:t>​</a:t>
            </a:r>
          </a:p>
          <a:p>
            <a:pPr algn="l" rtl="0" fontAlgn="base"/>
            <a:r>
              <a:rPr lang="en-US" sz="3600" b="0" i="0" u="none" strike="noStrike" dirty="0">
                <a:solidFill>
                  <a:srgbClr val="000000"/>
                </a:solidFill>
                <a:effectLst/>
                <a:highlight>
                  <a:srgbClr val="F5F5F5"/>
                </a:highlight>
                <a:latin typeface="Calibri" panose="020F0502020204030204" pitchFamily="34" charset="0"/>
              </a:rPr>
              <a:t>Have each team build objects, tools, or vehicles that would help someone be successful in a job that was discussed in the Explore Task. They should think about people who are exploring the oceans.</a:t>
            </a:r>
            <a:endParaRPr lang="en-US" sz="3600" b="0" i="0" dirty="0">
              <a:solidFill>
                <a:srgbClr val="444444"/>
              </a:solidFill>
              <a:effectLst/>
              <a:highlight>
                <a:srgbClr val="F5F5F5"/>
              </a:highlight>
              <a:latin typeface="Calibri" panose="020F0502020204030204" pitchFamily="34" charset="0"/>
            </a:endParaRP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Teams will think about the impact of different ocean exploration jobs on people and animals.</a:t>
            </a:r>
          </a:p>
          <a:p>
            <a:pPr marL="12700">
              <a:lnSpc>
                <a:spcPct val="100000"/>
              </a:lnSpc>
              <a:spcBef>
                <a:spcPts val="270"/>
              </a:spcBef>
            </a:pPr>
            <a:endParaRPr lang="en-US" sz="1800" b="0" dirty="0">
              <a:solidFill>
                <a:srgbClr val="ED7004"/>
              </a:solidFill>
              <a:latin typeface="Tobi Pro ExtraBold"/>
              <a:cs typeface="Tobi Pro ExtraBold"/>
            </a:endParaRPr>
          </a:p>
          <a:p>
            <a:pPr marL="40005" marR="30480" lvl="0" indent="-2540" algn="l" defTabSz="914400" rtl="0" eaLnBrk="1" fontAlgn="auto" latinLnBrk="0" hangingPunct="1">
              <a:lnSpc>
                <a:spcPct val="100000"/>
              </a:lnSpc>
              <a:spcBef>
                <a:spcPts val="850"/>
              </a:spcBef>
              <a:spcAft>
                <a:spcPts val="0"/>
              </a:spcAft>
              <a:buClrTx/>
              <a:buSzTx/>
              <a:buFontTx/>
              <a:buNone/>
              <a:tabLst/>
              <a:defRPr/>
            </a:pPr>
            <a:r>
              <a:rPr lang="en-US" sz="2800" b="1" dirty="0">
                <a:solidFill>
                  <a:srgbClr val="ED7004"/>
                </a:solidFill>
                <a:latin typeface="Tobi Pro ExtraBold"/>
                <a:cs typeface="Tobi Pro ExtraBold"/>
              </a:rPr>
              <a:t>Key</a:t>
            </a:r>
            <a:r>
              <a:rPr lang="en-US" sz="2800" b="1" spc="-50" dirty="0">
                <a:solidFill>
                  <a:srgbClr val="ED7004"/>
                </a:solidFill>
                <a:latin typeface="Tobi Pro ExtraBold"/>
                <a:cs typeface="Tobi Pro ExtraBold"/>
              </a:rPr>
              <a:t> </a:t>
            </a:r>
            <a:r>
              <a:rPr lang="en-US" sz="2800" b="1" spc="-10" dirty="0">
                <a:solidFill>
                  <a:srgbClr val="ED7004"/>
                </a:solidFill>
                <a:latin typeface="Tobi Pro ExtraBold"/>
                <a:cs typeface="Tobi Pro ExtraBold"/>
              </a:rPr>
              <a:t>Vocabulary </a:t>
            </a:r>
          </a:p>
          <a:p>
            <a:pPr marL="40005" marR="30480" lvl="0" indent="-2540" algn="l" defTabSz="914400" rtl="0" eaLnBrk="1" fontAlgn="auto" latinLnBrk="0" hangingPunct="1">
              <a:lnSpc>
                <a:spcPct val="100000"/>
              </a:lnSpc>
              <a:spcBef>
                <a:spcPts val="850"/>
              </a:spcBef>
              <a:spcAft>
                <a:spcPts val="0"/>
              </a:spcAft>
              <a:buClrTx/>
              <a:buSzTx/>
              <a:buFontTx/>
              <a:buNone/>
              <a:tabLst/>
              <a:defRPr/>
            </a:pPr>
            <a:r>
              <a:rPr lang="en-US" sz="1800" dirty="0">
                <a:solidFill>
                  <a:srgbClr val="878787"/>
                </a:solidFill>
                <a:latin typeface="Arial"/>
                <a:cs typeface="Arial"/>
              </a:rPr>
              <a:t>captain,</a:t>
            </a:r>
            <a:r>
              <a:rPr lang="en-US" sz="1800" spc="-25" dirty="0">
                <a:solidFill>
                  <a:srgbClr val="878787"/>
                </a:solidFill>
                <a:latin typeface="Arial"/>
                <a:cs typeface="Arial"/>
              </a:rPr>
              <a:t> </a:t>
            </a:r>
            <a:r>
              <a:rPr lang="en-US" sz="1800" dirty="0">
                <a:solidFill>
                  <a:srgbClr val="878787"/>
                </a:solidFill>
                <a:latin typeface="Arial"/>
                <a:cs typeface="Arial"/>
              </a:rPr>
              <a:t>marine</a:t>
            </a:r>
            <a:r>
              <a:rPr lang="en-US" sz="1800" spc="-10" dirty="0">
                <a:solidFill>
                  <a:srgbClr val="878787"/>
                </a:solidFill>
                <a:latin typeface="Arial"/>
                <a:cs typeface="Arial"/>
              </a:rPr>
              <a:t> biologist, tools</a:t>
            </a:r>
            <a:endParaRPr lang="en-US" sz="1800" dirty="0">
              <a:latin typeface="Arial"/>
              <a:cs typeface="Arial"/>
            </a:endParaRPr>
          </a:p>
          <a:p>
            <a:endParaRPr lang="en-US" sz="1200" b="1"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360"/>
              </a:spcBef>
            </a:pPr>
            <a:r>
              <a:rPr lang="en-US" sz="4400" b="1" dirty="0">
                <a:solidFill>
                  <a:srgbClr val="662884"/>
                </a:solidFill>
                <a:latin typeface="Tobi Pro ExtraBold"/>
                <a:cs typeface="Tobi Pro ExtraBold"/>
              </a:rPr>
              <a:t>Share</a:t>
            </a:r>
            <a:r>
              <a:rPr lang="en-US" sz="4400" b="1" spc="-60" dirty="0">
                <a:solidFill>
                  <a:srgbClr val="662884"/>
                </a:solidFill>
                <a:latin typeface="Tobi Pro ExtraBold"/>
                <a:cs typeface="Tobi Pro ExtraBold"/>
              </a:rPr>
              <a:t> </a:t>
            </a:r>
            <a:r>
              <a:rPr lang="en-US" sz="4400" b="1" spc="-30" dirty="0">
                <a:solidFill>
                  <a:srgbClr val="662884"/>
                </a:solidFill>
                <a:latin typeface="Tobi Pro ExtraBold"/>
                <a:cs typeface="Tobi Pro ExtraBold"/>
              </a:rPr>
              <a:t>Task</a:t>
            </a:r>
            <a:r>
              <a:rPr lang="en-US" sz="4400" b="1" spc="-60" dirty="0">
                <a:solidFill>
                  <a:srgbClr val="662884"/>
                </a:solidFill>
                <a:latin typeface="Tobi Pro ExtraBold"/>
                <a:cs typeface="Tobi Pro ExtraBold"/>
              </a:rPr>
              <a:t> </a:t>
            </a:r>
            <a:r>
              <a:rPr lang="en-US" sz="4400" b="1" spc="-55" dirty="0">
                <a:solidFill>
                  <a:srgbClr val="662884"/>
                </a:solidFill>
                <a:latin typeface="Calibri"/>
                <a:cs typeface="Calibri"/>
              </a:rPr>
              <a:t>(15</a:t>
            </a:r>
            <a:r>
              <a:rPr lang="en-US" sz="4400" b="1" spc="-65" dirty="0">
                <a:solidFill>
                  <a:srgbClr val="662884"/>
                </a:solidFill>
                <a:latin typeface="Calibri"/>
                <a:cs typeface="Calibri"/>
              </a:rPr>
              <a:t> </a:t>
            </a:r>
            <a:r>
              <a:rPr lang="en-US" sz="4400" b="1" spc="45" dirty="0">
                <a:solidFill>
                  <a:srgbClr val="662884"/>
                </a:solidFill>
                <a:latin typeface="Calibri"/>
                <a:cs typeface="Calibri"/>
              </a:rPr>
              <a:t>minutes)</a:t>
            </a:r>
            <a:endParaRPr lang="en-US" sz="4400" b="1" dirty="0">
              <a:latin typeface="Calibri"/>
              <a:cs typeface="Calibri"/>
            </a:endParaRPr>
          </a:p>
          <a:p>
            <a:pPr marL="12700" marR="5080">
              <a:lnSpc>
                <a:spcPct val="100000"/>
              </a:lnSpc>
              <a:spcBef>
                <a:spcPts val="165"/>
              </a:spcBef>
            </a:pPr>
            <a:r>
              <a:rPr lang="en-US" sz="2400" dirty="0">
                <a:latin typeface="Arial"/>
                <a:cs typeface="Arial"/>
              </a:rPr>
              <a:t>In</a:t>
            </a:r>
            <a:r>
              <a:rPr lang="en-US" sz="2400" spc="-15" dirty="0">
                <a:latin typeface="Arial"/>
                <a:cs typeface="Arial"/>
              </a:rPr>
              <a:t> </a:t>
            </a:r>
            <a:r>
              <a:rPr lang="en-US" sz="2400" dirty="0">
                <a:latin typeface="Arial"/>
                <a:cs typeface="Arial"/>
              </a:rPr>
              <a:t>their</a:t>
            </a:r>
            <a:r>
              <a:rPr lang="en-US" sz="2400" spc="-15" dirty="0">
                <a:latin typeface="Arial"/>
                <a:cs typeface="Arial"/>
              </a:rPr>
              <a:t> </a:t>
            </a:r>
            <a:r>
              <a:rPr lang="en-US" sz="2400" i="1" dirty="0">
                <a:latin typeface="Arial"/>
                <a:cs typeface="Arial"/>
              </a:rPr>
              <a:t>Engineering</a:t>
            </a:r>
            <a:r>
              <a:rPr lang="en-US" sz="2400" i="1" spc="-10" dirty="0">
                <a:latin typeface="Arial"/>
                <a:cs typeface="Arial"/>
              </a:rPr>
              <a:t> </a:t>
            </a:r>
            <a:r>
              <a:rPr lang="en-US" sz="2400" i="1" dirty="0">
                <a:latin typeface="Arial"/>
                <a:cs typeface="Arial"/>
              </a:rPr>
              <a:t>Notebooks</a:t>
            </a:r>
            <a:r>
              <a:rPr lang="en-US" sz="2400" dirty="0">
                <a:latin typeface="Arial"/>
                <a:cs typeface="Arial"/>
              </a:rPr>
              <a:t>,</a:t>
            </a:r>
            <a:r>
              <a:rPr lang="en-US" sz="2400" spc="-15" dirty="0">
                <a:latin typeface="Arial"/>
                <a:cs typeface="Arial"/>
              </a:rPr>
              <a:t> </a:t>
            </a:r>
            <a:r>
              <a:rPr lang="en-US" sz="2400" dirty="0">
                <a:latin typeface="Arial"/>
                <a:cs typeface="Arial"/>
              </a:rPr>
              <a:t>have</a:t>
            </a:r>
            <a:r>
              <a:rPr lang="en-US" sz="2400" spc="-10" dirty="0">
                <a:latin typeface="Arial"/>
                <a:cs typeface="Arial"/>
              </a:rPr>
              <a:t> </a:t>
            </a:r>
            <a:r>
              <a:rPr lang="en-US" sz="2400" dirty="0">
                <a:latin typeface="Arial"/>
                <a:cs typeface="Arial"/>
              </a:rPr>
              <a:t>the</a:t>
            </a:r>
            <a:r>
              <a:rPr lang="en-US" sz="2400" spc="-15" dirty="0">
                <a:latin typeface="Arial"/>
                <a:cs typeface="Arial"/>
              </a:rPr>
              <a:t> </a:t>
            </a:r>
            <a:r>
              <a:rPr lang="en-US" sz="2400" dirty="0">
                <a:latin typeface="Arial"/>
                <a:cs typeface="Arial"/>
              </a:rPr>
              <a:t>children</a:t>
            </a:r>
            <a:r>
              <a:rPr lang="en-US" sz="2400" spc="-10" dirty="0">
                <a:latin typeface="Arial"/>
                <a:cs typeface="Arial"/>
              </a:rPr>
              <a:t> </a:t>
            </a:r>
            <a:r>
              <a:rPr lang="en-US" sz="2400" dirty="0">
                <a:latin typeface="Arial"/>
                <a:cs typeface="Arial"/>
              </a:rPr>
              <a:t>write</a:t>
            </a:r>
            <a:r>
              <a:rPr lang="en-US" sz="2400" spc="-15" dirty="0">
                <a:latin typeface="Arial"/>
                <a:cs typeface="Arial"/>
              </a:rPr>
              <a:t> </a:t>
            </a:r>
            <a:r>
              <a:rPr lang="en-US" sz="2400" dirty="0">
                <a:latin typeface="Arial"/>
                <a:cs typeface="Arial"/>
              </a:rPr>
              <a:t>or</a:t>
            </a:r>
            <a:r>
              <a:rPr lang="en-US" sz="2400" spc="-15" dirty="0">
                <a:latin typeface="Arial"/>
                <a:cs typeface="Arial"/>
              </a:rPr>
              <a:t> </a:t>
            </a:r>
            <a:r>
              <a:rPr lang="en-US" sz="2400" dirty="0">
                <a:latin typeface="Arial"/>
                <a:cs typeface="Arial"/>
              </a:rPr>
              <a:t>draw</a:t>
            </a:r>
            <a:r>
              <a:rPr lang="en-US" sz="2400" spc="-10" dirty="0">
                <a:latin typeface="Arial"/>
                <a:cs typeface="Arial"/>
              </a:rPr>
              <a:t> </a:t>
            </a:r>
            <a:r>
              <a:rPr lang="en-US" sz="2400" dirty="0">
                <a:latin typeface="Arial"/>
                <a:cs typeface="Arial"/>
              </a:rPr>
              <a:t>a</a:t>
            </a:r>
            <a:r>
              <a:rPr lang="en-US" sz="2400" spc="-15" dirty="0">
                <a:latin typeface="Arial"/>
                <a:cs typeface="Arial"/>
              </a:rPr>
              <a:t> </a:t>
            </a:r>
            <a:r>
              <a:rPr lang="en-US" sz="2400" spc="-10" dirty="0">
                <a:latin typeface="Arial"/>
                <a:cs typeface="Arial"/>
              </a:rPr>
              <a:t>picture </a:t>
            </a:r>
            <a:r>
              <a:rPr lang="en-US" sz="2400" dirty="0">
                <a:latin typeface="Arial"/>
                <a:cs typeface="Arial"/>
              </a:rPr>
              <a:t>of</a:t>
            </a:r>
            <a:r>
              <a:rPr lang="en-US" sz="2400" spc="-10" dirty="0">
                <a:latin typeface="Arial"/>
                <a:cs typeface="Arial"/>
              </a:rPr>
              <a:t> </a:t>
            </a:r>
            <a:r>
              <a:rPr lang="en-US" sz="2400" dirty="0">
                <a:latin typeface="Arial"/>
                <a:cs typeface="Arial"/>
              </a:rPr>
              <a:t>a</a:t>
            </a:r>
            <a:r>
              <a:rPr lang="en-US" sz="2400" spc="-5" dirty="0">
                <a:latin typeface="Arial"/>
                <a:cs typeface="Arial"/>
              </a:rPr>
              <a:t> </a:t>
            </a:r>
            <a:r>
              <a:rPr lang="en-US" sz="2400" dirty="0">
                <a:latin typeface="Arial"/>
                <a:cs typeface="Arial"/>
              </a:rPr>
              <a:t>person</a:t>
            </a:r>
            <a:r>
              <a:rPr lang="en-US" sz="2400" spc="-5" dirty="0">
                <a:latin typeface="Arial"/>
                <a:cs typeface="Arial"/>
              </a:rPr>
              <a:t> </a:t>
            </a:r>
            <a:r>
              <a:rPr lang="en-US" sz="2400" dirty="0">
                <a:latin typeface="Arial"/>
                <a:cs typeface="Arial"/>
              </a:rPr>
              <a:t>in</a:t>
            </a:r>
            <a:r>
              <a:rPr lang="en-US" sz="2400" spc="-5" dirty="0">
                <a:latin typeface="Arial"/>
                <a:cs typeface="Arial"/>
              </a:rPr>
              <a:t> </a:t>
            </a:r>
            <a:r>
              <a:rPr lang="en-US" sz="2400" dirty="0">
                <a:latin typeface="Arial"/>
                <a:cs typeface="Arial"/>
              </a:rPr>
              <a:t>a</a:t>
            </a:r>
            <a:r>
              <a:rPr lang="en-US" sz="2400" spc="-10" dirty="0">
                <a:latin typeface="Arial"/>
                <a:cs typeface="Arial"/>
              </a:rPr>
              <a:t> </a:t>
            </a:r>
            <a:r>
              <a:rPr lang="en-US" sz="2400" dirty="0">
                <a:latin typeface="Arial"/>
                <a:cs typeface="Arial"/>
              </a:rPr>
              <a:t>job</a:t>
            </a:r>
            <a:r>
              <a:rPr lang="en-US" sz="2400" spc="-5" dirty="0">
                <a:latin typeface="Arial"/>
                <a:cs typeface="Arial"/>
              </a:rPr>
              <a:t> </a:t>
            </a:r>
            <a:r>
              <a:rPr lang="en-US" sz="2400" dirty="0">
                <a:latin typeface="Arial"/>
                <a:cs typeface="Arial"/>
              </a:rPr>
              <a:t>previously</a:t>
            </a:r>
            <a:r>
              <a:rPr lang="en-US" sz="2400" spc="-5" dirty="0">
                <a:latin typeface="Arial"/>
                <a:cs typeface="Arial"/>
              </a:rPr>
              <a:t> </a:t>
            </a:r>
            <a:r>
              <a:rPr lang="en-US" sz="2400" dirty="0">
                <a:latin typeface="Arial"/>
                <a:cs typeface="Arial"/>
              </a:rPr>
              <a:t>discussed.</a:t>
            </a:r>
            <a:r>
              <a:rPr lang="en-US" sz="2400" spc="-25" dirty="0">
                <a:latin typeface="Arial"/>
                <a:cs typeface="Arial"/>
              </a:rPr>
              <a:t> </a:t>
            </a:r>
            <a:r>
              <a:rPr lang="en-US" sz="2400" dirty="0">
                <a:latin typeface="Arial"/>
                <a:cs typeface="Arial"/>
              </a:rPr>
              <a:t>They</a:t>
            </a:r>
            <a:r>
              <a:rPr lang="en-US" sz="2400" spc="-5" dirty="0">
                <a:latin typeface="Arial"/>
                <a:cs typeface="Arial"/>
              </a:rPr>
              <a:t> </a:t>
            </a:r>
            <a:r>
              <a:rPr lang="en-US" sz="2400" dirty="0">
                <a:latin typeface="Arial"/>
                <a:cs typeface="Arial"/>
              </a:rPr>
              <a:t>can</a:t>
            </a:r>
            <a:r>
              <a:rPr lang="en-US" sz="2400" spc="-10" dirty="0">
                <a:latin typeface="Arial"/>
                <a:cs typeface="Arial"/>
              </a:rPr>
              <a:t> </a:t>
            </a:r>
            <a:r>
              <a:rPr lang="en-US" sz="2400" dirty="0">
                <a:latin typeface="Arial"/>
                <a:cs typeface="Arial"/>
              </a:rPr>
              <a:t>also</a:t>
            </a:r>
            <a:r>
              <a:rPr lang="en-US" sz="2400" spc="-5" dirty="0">
                <a:latin typeface="Arial"/>
                <a:cs typeface="Arial"/>
              </a:rPr>
              <a:t> </a:t>
            </a:r>
            <a:r>
              <a:rPr lang="en-US" sz="2400" dirty="0">
                <a:latin typeface="Arial"/>
                <a:cs typeface="Arial"/>
              </a:rPr>
              <a:t>draw</a:t>
            </a:r>
            <a:r>
              <a:rPr lang="en-US" sz="2400" spc="-5" dirty="0">
                <a:latin typeface="Arial"/>
                <a:cs typeface="Arial"/>
              </a:rPr>
              <a:t> </a:t>
            </a:r>
            <a:r>
              <a:rPr lang="en-US" sz="2400" dirty="0">
                <a:latin typeface="Arial"/>
                <a:cs typeface="Arial"/>
              </a:rPr>
              <a:t>a</a:t>
            </a:r>
            <a:r>
              <a:rPr lang="en-US" sz="2400" spc="-5" dirty="0">
                <a:latin typeface="Arial"/>
                <a:cs typeface="Arial"/>
              </a:rPr>
              <a:t> </a:t>
            </a:r>
            <a:r>
              <a:rPr lang="en-US" sz="2400" dirty="0">
                <a:latin typeface="Arial"/>
                <a:cs typeface="Arial"/>
              </a:rPr>
              <a:t>picture</a:t>
            </a:r>
            <a:r>
              <a:rPr lang="en-US" sz="2400" spc="-10" dirty="0">
                <a:latin typeface="Arial"/>
                <a:cs typeface="Arial"/>
              </a:rPr>
              <a:t> </a:t>
            </a:r>
            <a:r>
              <a:rPr lang="en-US" sz="2400" spc="-25" dirty="0">
                <a:latin typeface="Arial"/>
                <a:cs typeface="Arial"/>
              </a:rPr>
              <a:t>of </a:t>
            </a:r>
            <a:r>
              <a:rPr lang="en-US" sz="2400" dirty="0">
                <a:latin typeface="Arial"/>
                <a:cs typeface="Arial"/>
              </a:rPr>
              <a:t>the tools, objects</a:t>
            </a:r>
            <a:r>
              <a:rPr lang="en-US" sz="2400" spc="5" dirty="0">
                <a:latin typeface="Arial"/>
                <a:cs typeface="Arial"/>
              </a:rPr>
              <a:t> </a:t>
            </a:r>
            <a:r>
              <a:rPr lang="en-US" sz="2400" dirty="0">
                <a:latin typeface="Arial"/>
                <a:cs typeface="Arial"/>
              </a:rPr>
              <a:t>or vehicles needed</a:t>
            </a:r>
            <a:r>
              <a:rPr lang="en-US" sz="2400" spc="5" dirty="0">
                <a:latin typeface="Arial"/>
                <a:cs typeface="Arial"/>
              </a:rPr>
              <a:t> </a:t>
            </a:r>
            <a:r>
              <a:rPr lang="en-US" sz="2400" dirty="0">
                <a:latin typeface="Arial"/>
                <a:cs typeface="Arial"/>
              </a:rPr>
              <a:t>for the</a:t>
            </a:r>
            <a:r>
              <a:rPr lang="en-US" sz="2400" spc="5" dirty="0">
                <a:latin typeface="Arial"/>
                <a:cs typeface="Arial"/>
              </a:rPr>
              <a:t> </a:t>
            </a:r>
            <a:r>
              <a:rPr lang="en-US" sz="2400" spc="-20" dirty="0">
                <a:latin typeface="Arial"/>
                <a:cs typeface="Arial"/>
              </a:rPr>
              <a:t>job.</a:t>
            </a:r>
          </a:p>
          <a:p>
            <a:pPr marL="12700" marR="5080">
              <a:lnSpc>
                <a:spcPct val="100000"/>
              </a:lnSpc>
              <a:spcBef>
                <a:spcPts val="165"/>
              </a:spcBef>
            </a:pPr>
            <a:endParaRPr lang="en-US" sz="2400" spc="-20" dirty="0">
              <a:latin typeface="Arial"/>
              <a:cs typeface="Arial"/>
            </a:endParaRPr>
          </a:p>
          <a:p>
            <a:pPr marL="12700" marR="5080">
              <a:lnSpc>
                <a:spcPct val="100000"/>
              </a:lnSpc>
              <a:spcBef>
                <a:spcPts val="165"/>
              </a:spcBef>
            </a:pPr>
            <a:endParaRPr lang="en-US" sz="2400" dirty="0">
              <a:latin typeface="Arial"/>
              <a:cs typeface="Arial"/>
            </a:endParaRPr>
          </a:p>
          <a:p>
            <a:pPr marL="38100" marR="30480">
              <a:lnSpc>
                <a:spcPct val="100000"/>
              </a:lnSpc>
              <a:spcBef>
                <a:spcPts val="165"/>
              </a:spcBef>
            </a:pPr>
            <a:endParaRPr lang="en-US" sz="1200" dirty="0">
              <a:latin typeface="Arial"/>
              <a:cs typeface="Arial"/>
            </a:endParaRPr>
          </a:p>
          <a:p>
            <a:pPr marL="12700">
              <a:lnSpc>
                <a:spcPct val="100000"/>
              </a:lnSpc>
              <a:spcBef>
                <a:spcPts val="360"/>
              </a:spcBef>
            </a:pPr>
            <a:endParaRPr lang="en-US" sz="1200" dirty="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Link on </a:t>
            </a:r>
            <a:r>
              <a:rPr lang="en-US" sz="1200" b="0" i="0" u="none" strike="noStrike" kern="1200" dirty="0" err="1">
                <a:solidFill>
                  <a:schemeClr val="tx1"/>
                </a:solidFill>
                <a:effectLst/>
                <a:latin typeface="+mn-lt"/>
                <a:ea typeface="+mn-ea"/>
                <a:cs typeface="+mn-cs"/>
              </a:rPr>
              <a:t>GoNoodle</a:t>
            </a:r>
            <a:r>
              <a:rPr lang="en-US" sz="1200" b="0" i="0" u="none" strike="noStrike" kern="1200" dirty="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Link on YouTube Kids:  https://www.youtubekids.com/watch?v=ZJFk87ZsHn0</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5979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62219815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6/11/2024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248552"/>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6" Type="http://schemas.openxmlformats.org/officeDocument/2006/relationships/image" Target="../media/image59.png"/><Relationship Id="rId21" Type="http://schemas.openxmlformats.org/officeDocument/2006/relationships/image" Target="../media/image54.png"/><Relationship Id="rId42" Type="http://schemas.openxmlformats.org/officeDocument/2006/relationships/image" Target="../media/image75.png"/><Relationship Id="rId47" Type="http://schemas.openxmlformats.org/officeDocument/2006/relationships/image" Target="../media/image80.png"/><Relationship Id="rId63" Type="http://schemas.openxmlformats.org/officeDocument/2006/relationships/image" Target="../media/image96.png"/><Relationship Id="rId68" Type="http://schemas.openxmlformats.org/officeDocument/2006/relationships/image" Target="../media/image101.png"/><Relationship Id="rId16" Type="http://schemas.openxmlformats.org/officeDocument/2006/relationships/image" Target="../media/image49.png"/><Relationship Id="rId11" Type="http://schemas.openxmlformats.org/officeDocument/2006/relationships/image" Target="../media/image44.png"/><Relationship Id="rId32" Type="http://schemas.openxmlformats.org/officeDocument/2006/relationships/image" Target="../media/image65.png"/><Relationship Id="rId37" Type="http://schemas.openxmlformats.org/officeDocument/2006/relationships/image" Target="../media/image70.png"/><Relationship Id="rId53" Type="http://schemas.openxmlformats.org/officeDocument/2006/relationships/image" Target="../media/image86.png"/><Relationship Id="rId58" Type="http://schemas.openxmlformats.org/officeDocument/2006/relationships/image" Target="../media/image91.png"/><Relationship Id="rId74" Type="http://schemas.openxmlformats.org/officeDocument/2006/relationships/image" Target="../media/image107.png"/><Relationship Id="rId79" Type="http://schemas.openxmlformats.org/officeDocument/2006/relationships/image" Target="../media/image112.png"/><Relationship Id="rId5" Type="http://schemas.openxmlformats.org/officeDocument/2006/relationships/image" Target="../media/image38.png"/><Relationship Id="rId61" Type="http://schemas.openxmlformats.org/officeDocument/2006/relationships/image" Target="../media/image94.png"/><Relationship Id="rId82" Type="http://schemas.openxmlformats.org/officeDocument/2006/relationships/image" Target="../media/image115.png"/><Relationship Id="rId19" Type="http://schemas.openxmlformats.org/officeDocument/2006/relationships/image" Target="../media/image5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 Id="rId43" Type="http://schemas.openxmlformats.org/officeDocument/2006/relationships/image" Target="../media/image76.png"/><Relationship Id="rId48" Type="http://schemas.openxmlformats.org/officeDocument/2006/relationships/image" Target="../media/image81.png"/><Relationship Id="rId56" Type="http://schemas.openxmlformats.org/officeDocument/2006/relationships/image" Target="../media/image89.png"/><Relationship Id="rId64" Type="http://schemas.openxmlformats.org/officeDocument/2006/relationships/image" Target="../media/image97.png"/><Relationship Id="rId69" Type="http://schemas.openxmlformats.org/officeDocument/2006/relationships/image" Target="../media/image102.png"/><Relationship Id="rId77" Type="http://schemas.openxmlformats.org/officeDocument/2006/relationships/image" Target="../media/image110.png"/><Relationship Id="rId8" Type="http://schemas.openxmlformats.org/officeDocument/2006/relationships/image" Target="../media/image41.png"/><Relationship Id="rId51" Type="http://schemas.openxmlformats.org/officeDocument/2006/relationships/image" Target="../media/image84.png"/><Relationship Id="rId72" Type="http://schemas.openxmlformats.org/officeDocument/2006/relationships/image" Target="../media/image105.png"/><Relationship Id="rId80" Type="http://schemas.openxmlformats.org/officeDocument/2006/relationships/image" Target="../media/image113.png"/><Relationship Id="rId3" Type="http://schemas.openxmlformats.org/officeDocument/2006/relationships/image" Target="../media/image36.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38" Type="http://schemas.openxmlformats.org/officeDocument/2006/relationships/image" Target="../media/image71.png"/><Relationship Id="rId46" Type="http://schemas.openxmlformats.org/officeDocument/2006/relationships/image" Target="../media/image79.png"/><Relationship Id="rId59" Type="http://schemas.openxmlformats.org/officeDocument/2006/relationships/image" Target="../media/image92.png"/><Relationship Id="rId67" Type="http://schemas.openxmlformats.org/officeDocument/2006/relationships/image" Target="../media/image100.png"/><Relationship Id="rId20" Type="http://schemas.openxmlformats.org/officeDocument/2006/relationships/image" Target="../media/image53.png"/><Relationship Id="rId41" Type="http://schemas.openxmlformats.org/officeDocument/2006/relationships/image" Target="../media/image74.png"/><Relationship Id="rId54" Type="http://schemas.openxmlformats.org/officeDocument/2006/relationships/image" Target="../media/image87.png"/><Relationship Id="rId62" Type="http://schemas.openxmlformats.org/officeDocument/2006/relationships/image" Target="../media/image95.png"/><Relationship Id="rId70" Type="http://schemas.openxmlformats.org/officeDocument/2006/relationships/image" Target="../media/image103.png"/><Relationship Id="rId75" Type="http://schemas.openxmlformats.org/officeDocument/2006/relationships/image" Target="../media/image108.png"/><Relationship Id="rId1" Type="http://schemas.openxmlformats.org/officeDocument/2006/relationships/slideLayout" Target="../slideLayouts/slideLayout17.xml"/><Relationship Id="rId6" Type="http://schemas.openxmlformats.org/officeDocument/2006/relationships/image" Target="../media/image39.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png"/><Relationship Id="rId49" Type="http://schemas.openxmlformats.org/officeDocument/2006/relationships/image" Target="../media/image82.png"/><Relationship Id="rId57" Type="http://schemas.openxmlformats.org/officeDocument/2006/relationships/image" Target="../media/image90.png"/><Relationship Id="rId10" Type="http://schemas.openxmlformats.org/officeDocument/2006/relationships/image" Target="../media/image43.png"/><Relationship Id="rId31" Type="http://schemas.openxmlformats.org/officeDocument/2006/relationships/image" Target="../media/image64.png"/><Relationship Id="rId44" Type="http://schemas.openxmlformats.org/officeDocument/2006/relationships/image" Target="../media/image77.png"/><Relationship Id="rId52" Type="http://schemas.openxmlformats.org/officeDocument/2006/relationships/image" Target="../media/image85.png"/><Relationship Id="rId60" Type="http://schemas.openxmlformats.org/officeDocument/2006/relationships/image" Target="../media/image93.png"/><Relationship Id="rId65" Type="http://schemas.openxmlformats.org/officeDocument/2006/relationships/image" Target="../media/image98.png"/><Relationship Id="rId73" Type="http://schemas.openxmlformats.org/officeDocument/2006/relationships/image" Target="../media/image106.png"/><Relationship Id="rId78" Type="http://schemas.openxmlformats.org/officeDocument/2006/relationships/image" Target="../media/image111.png"/><Relationship Id="rId81" Type="http://schemas.openxmlformats.org/officeDocument/2006/relationships/image" Target="../media/image114.png"/><Relationship Id="rId4" Type="http://schemas.openxmlformats.org/officeDocument/2006/relationships/image" Target="../media/image37.png"/><Relationship Id="rId9" Type="http://schemas.openxmlformats.org/officeDocument/2006/relationships/image" Target="../media/image42.png"/><Relationship Id="rId13" Type="http://schemas.openxmlformats.org/officeDocument/2006/relationships/image" Target="../media/image46.png"/><Relationship Id="rId18" Type="http://schemas.openxmlformats.org/officeDocument/2006/relationships/image" Target="../media/image51.png"/><Relationship Id="rId39" Type="http://schemas.openxmlformats.org/officeDocument/2006/relationships/image" Target="../media/image72.png"/><Relationship Id="rId34" Type="http://schemas.openxmlformats.org/officeDocument/2006/relationships/image" Target="../media/image67.png"/><Relationship Id="rId50" Type="http://schemas.openxmlformats.org/officeDocument/2006/relationships/image" Target="../media/image83.png"/><Relationship Id="rId55" Type="http://schemas.openxmlformats.org/officeDocument/2006/relationships/image" Target="../media/image88.png"/><Relationship Id="rId76" Type="http://schemas.openxmlformats.org/officeDocument/2006/relationships/image" Target="../media/image109.png"/><Relationship Id="rId7" Type="http://schemas.openxmlformats.org/officeDocument/2006/relationships/image" Target="../media/image40.png"/><Relationship Id="rId71" Type="http://schemas.openxmlformats.org/officeDocument/2006/relationships/image" Target="../media/image104.png"/><Relationship Id="rId2" Type="http://schemas.openxmlformats.org/officeDocument/2006/relationships/notesSlide" Target="../notesSlides/notesSlide3.xml"/><Relationship Id="rId29" Type="http://schemas.openxmlformats.org/officeDocument/2006/relationships/image" Target="../media/image62.png"/><Relationship Id="rId24" Type="http://schemas.openxmlformats.org/officeDocument/2006/relationships/image" Target="../media/image57.png"/><Relationship Id="rId40" Type="http://schemas.openxmlformats.org/officeDocument/2006/relationships/image" Target="../media/image73.png"/><Relationship Id="rId45" Type="http://schemas.openxmlformats.org/officeDocument/2006/relationships/image" Target="../media/image78.png"/><Relationship Id="rId66"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6.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786050" y="1637057"/>
            <a:ext cx="3720051" cy="3337560"/>
          </a:xfrm>
          <a:prstGeom prst="rect">
            <a:avLst/>
          </a:prstGeom>
        </p:spPr>
        <p:txBody>
          <a:bodyPr anchor="ctr">
            <a:noAutofit/>
          </a:bodyPr>
          <a:lstStyle/>
          <a:p>
            <a:pPr marL="0" indent="0">
              <a:buNone/>
            </a:pPr>
            <a:r>
              <a:rPr lang="en-US" sz="6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Ocean Research</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6</a:t>
            </a:r>
          </a:p>
        </p:txBody>
      </p:sp>
      <p:grpSp>
        <p:nvGrpSpPr>
          <p:cNvPr id="12" name="Group 11">
            <a:extLst>
              <a:ext uri="{FF2B5EF4-FFF2-40B4-BE49-F238E27FC236}">
                <a16:creationId xmlns:a16="http://schemas.microsoft.com/office/drawing/2014/main" id="{8B7D671C-CD33-6207-B5AB-0B575F879DC0}"/>
              </a:ext>
            </a:extLst>
          </p:cNvPr>
          <p:cNvGrpSpPr/>
          <p:nvPr/>
        </p:nvGrpSpPr>
        <p:grpSpPr>
          <a:xfrm>
            <a:off x="329557" y="5696961"/>
            <a:ext cx="8452306" cy="931904"/>
            <a:chOff x="329557" y="5696961"/>
            <a:chExt cx="8452306" cy="931904"/>
          </a:xfrm>
        </p:grpSpPr>
        <p:pic>
          <p:nvPicPr>
            <p:cNvPr id="13" name="Picture 12">
              <a:extLst>
                <a:ext uri="{FF2B5EF4-FFF2-40B4-BE49-F238E27FC236}">
                  <a16:creationId xmlns:a16="http://schemas.microsoft.com/office/drawing/2014/main" id="{7F40F234-12BC-6D17-2B29-5A6BE94842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14" name="Picture 13" descr="A logo with a yellow submarine&#10;&#10;Description automatically generated">
              <a:extLst>
                <a:ext uri="{FF2B5EF4-FFF2-40B4-BE49-F238E27FC236}">
                  <a16:creationId xmlns:a16="http://schemas.microsoft.com/office/drawing/2014/main" id="{25149C30-2E0E-F30E-EBB3-CA8307A485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7901" y="5696961"/>
              <a:ext cx="931627" cy="931904"/>
            </a:xfrm>
            <a:prstGeom prst="rect">
              <a:avLst/>
            </a:prstGeom>
          </p:spPr>
        </p:pic>
        <p:pic>
          <p:nvPicPr>
            <p:cNvPr id="15" name="Picture 14">
              <a:extLst>
                <a:ext uri="{FF2B5EF4-FFF2-40B4-BE49-F238E27FC236}">
                  <a16:creationId xmlns:a16="http://schemas.microsoft.com/office/drawing/2014/main" id="{3CFB1CD8-2EF4-667C-8A3C-0245E87EB78D}"/>
                </a:ext>
              </a:extLst>
            </p:cNvPr>
            <p:cNvPicPr>
              <a:picLocks noChangeAspect="1"/>
            </p:cNvPicPr>
            <p:nvPr/>
          </p:nvPicPr>
          <p:blipFill>
            <a:blip r:embed="rId5"/>
            <a:stretch>
              <a:fillRect/>
            </a:stretch>
          </p:blipFill>
          <p:spPr>
            <a:xfrm>
              <a:off x="5133788" y="5765266"/>
              <a:ext cx="3648075" cy="638175"/>
            </a:xfrm>
            <a:prstGeom prst="rect">
              <a:avLst/>
            </a:prstGeom>
          </p:spPr>
        </p:pic>
      </p:grpSp>
      <p:pic>
        <p:nvPicPr>
          <p:cNvPr id="2" name="object 30">
            <a:extLst>
              <a:ext uri="{FF2B5EF4-FFF2-40B4-BE49-F238E27FC236}">
                <a16:creationId xmlns:a16="http://schemas.microsoft.com/office/drawing/2014/main" id="{9AE70503-4CB2-734A-32AF-B7A7A895DD5B}"/>
              </a:ext>
            </a:extLst>
          </p:cNvPr>
          <p:cNvPicPr/>
          <p:nvPr/>
        </p:nvPicPr>
        <p:blipFill>
          <a:blip r:embed="rId6" cstate="print"/>
          <a:stretch>
            <a:fillRect/>
          </a:stretch>
        </p:blipFill>
        <p:spPr>
          <a:xfrm>
            <a:off x="776650" y="1846126"/>
            <a:ext cx="2562501" cy="2906750"/>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3593161" y="2149703"/>
            <a:ext cx="4922189" cy="2558593"/>
          </a:xfrm>
        </p:spPr>
        <p:txBody>
          <a:bodyPr>
            <a:noAutofit/>
          </a:bodyPr>
          <a:lstStyle/>
          <a:p>
            <a:pPr marL="0" indent="0" algn="ctr">
              <a:buNone/>
            </a:pPr>
            <a:r>
              <a:rPr lang="en-US" sz="5400" b="1" dirty="0">
                <a:solidFill>
                  <a:srgbClr val="FF781D"/>
                </a:solidFill>
                <a:latin typeface="Roboto" panose="02000000000000000000" pitchFamily="2" charset="0"/>
                <a:ea typeface="Roboto" panose="02000000000000000000" pitchFamily="2" charset="0"/>
                <a:cs typeface="Roboto" panose="02000000000000000000" pitchFamily="2" charset="0"/>
              </a:rPr>
              <a:t>Who are the people that explore the oceans?</a:t>
            </a:r>
          </a:p>
          <a:p>
            <a:pPr marL="0" indent="0" algn="ctr">
              <a:buNone/>
            </a:pPr>
            <a:endParaRPr lang="en-US" sz="5400" b="1"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pic>
        <p:nvPicPr>
          <p:cNvPr id="8" name="object 886">
            <a:extLst>
              <a:ext uri="{FF2B5EF4-FFF2-40B4-BE49-F238E27FC236}">
                <a16:creationId xmlns:a16="http://schemas.microsoft.com/office/drawing/2014/main" id="{854BE5CE-18A2-0D15-49C0-EEB3504701A8}"/>
              </a:ext>
            </a:extLst>
          </p:cNvPr>
          <p:cNvPicPr/>
          <p:nvPr/>
        </p:nvPicPr>
        <p:blipFill>
          <a:blip r:embed="rId3" cstate="screen">
            <a:extLst>
              <a:ext uri="{28A0092B-C50C-407E-A947-70E740481C1C}">
                <a14:useLocalDpi xmlns:a14="http://schemas.microsoft.com/office/drawing/2010/main"/>
              </a:ext>
            </a:extLst>
          </a:blip>
          <a:stretch>
            <a:fillRect/>
          </a:stretch>
        </p:blipFill>
        <p:spPr>
          <a:xfrm>
            <a:off x="628650" y="2572489"/>
            <a:ext cx="2614017" cy="2135807"/>
          </a:xfrm>
          <a:prstGeom prst="rect">
            <a:avLst/>
          </a:prstGeom>
        </p:spPr>
      </p:pic>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3</a:t>
            </a:fld>
            <a:endParaRPr lang="en-US">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Six Bricks Warm-Up</a:t>
            </a:r>
            <a:endParaRPr lang="en-US" sz="3200"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7" name="Text Placeholder 2">
            <a:extLst>
              <a:ext uri="{FF2B5EF4-FFF2-40B4-BE49-F238E27FC236}">
                <a16:creationId xmlns:a16="http://schemas.microsoft.com/office/drawing/2014/main" id="{2E677763-34E6-F32F-B95B-D39F5B19AB66}"/>
              </a:ext>
            </a:extLst>
          </p:cNvPr>
          <p:cNvSpPr>
            <a:spLocks noGrp="1"/>
          </p:cNvSpPr>
          <p:nvPr>
            <p:ph type="body" sz="quarter" idx="14"/>
          </p:nvPr>
        </p:nvSpPr>
        <p:spPr>
          <a:xfrm>
            <a:off x="2527172" y="1301546"/>
            <a:ext cx="4089655" cy="3056597"/>
          </a:xfrm>
        </p:spPr>
        <p:txBody>
          <a:bodyPr>
            <a:norm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Back-to-Back</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grpSp>
        <p:nvGrpSpPr>
          <p:cNvPr id="5" name="object 39">
            <a:extLst>
              <a:ext uri="{FF2B5EF4-FFF2-40B4-BE49-F238E27FC236}">
                <a16:creationId xmlns:a16="http://schemas.microsoft.com/office/drawing/2014/main" id="{BC5656DB-E052-3EB6-3E73-A30EB842BB81}"/>
              </a:ext>
            </a:extLst>
          </p:cNvPr>
          <p:cNvGrpSpPr/>
          <p:nvPr/>
        </p:nvGrpSpPr>
        <p:grpSpPr>
          <a:xfrm>
            <a:off x="3119023" y="2368705"/>
            <a:ext cx="2905952" cy="3187749"/>
            <a:chOff x="5046752" y="7454174"/>
            <a:chExt cx="1447165" cy="1587500"/>
          </a:xfrm>
        </p:grpSpPr>
        <p:sp>
          <p:nvSpPr>
            <p:cNvPr id="9" name="object 40">
              <a:extLst>
                <a:ext uri="{FF2B5EF4-FFF2-40B4-BE49-F238E27FC236}">
                  <a16:creationId xmlns:a16="http://schemas.microsoft.com/office/drawing/2014/main" id="{4891A5D8-EFE0-957C-7358-F8308C25985B}"/>
                </a:ext>
              </a:extLst>
            </p:cNvPr>
            <p:cNvSpPr/>
            <p:nvPr/>
          </p:nvSpPr>
          <p:spPr>
            <a:xfrm>
              <a:off x="5085269" y="7802691"/>
              <a:ext cx="141605" cy="146050"/>
            </a:xfrm>
            <a:custGeom>
              <a:avLst/>
              <a:gdLst/>
              <a:ahLst/>
              <a:cxnLst/>
              <a:rect l="l" t="t" r="r" b="b"/>
              <a:pathLst>
                <a:path w="141604" h="146050">
                  <a:moveTo>
                    <a:pt x="95402" y="0"/>
                  </a:moveTo>
                  <a:lnTo>
                    <a:pt x="77957" y="1464"/>
                  </a:lnTo>
                  <a:lnTo>
                    <a:pt x="40933" y="9002"/>
                  </a:lnTo>
                  <a:lnTo>
                    <a:pt x="7293" y="27330"/>
                  </a:lnTo>
                  <a:lnTo>
                    <a:pt x="0" y="61163"/>
                  </a:lnTo>
                  <a:lnTo>
                    <a:pt x="11125" y="94857"/>
                  </a:lnTo>
                  <a:lnTo>
                    <a:pt x="21324" y="114930"/>
                  </a:lnTo>
                  <a:lnTo>
                    <a:pt x="36442" y="129337"/>
                  </a:lnTo>
                  <a:lnTo>
                    <a:pt x="62318" y="146037"/>
                  </a:lnTo>
                  <a:lnTo>
                    <a:pt x="134073" y="146037"/>
                  </a:lnTo>
                  <a:lnTo>
                    <a:pt x="141516" y="77749"/>
                  </a:lnTo>
                  <a:lnTo>
                    <a:pt x="95402" y="0"/>
                  </a:lnTo>
                  <a:close/>
                </a:path>
              </a:pathLst>
            </a:custGeom>
            <a:solidFill>
              <a:srgbClr val="9D9D9C"/>
            </a:solidFill>
          </p:spPr>
          <p:txBody>
            <a:bodyPr wrap="square" lIns="0" tIns="0" rIns="0" bIns="0" rtlCol="0"/>
            <a:lstStyle/>
            <a:p>
              <a:endParaRPr/>
            </a:p>
          </p:txBody>
        </p:sp>
        <p:sp>
          <p:nvSpPr>
            <p:cNvPr id="10" name="object 41">
              <a:extLst>
                <a:ext uri="{FF2B5EF4-FFF2-40B4-BE49-F238E27FC236}">
                  <a16:creationId xmlns:a16="http://schemas.microsoft.com/office/drawing/2014/main" id="{A8BF2520-9900-C2A3-CE36-DD10F3750F51}"/>
                </a:ext>
              </a:extLst>
            </p:cNvPr>
            <p:cNvSpPr/>
            <p:nvPr/>
          </p:nvSpPr>
          <p:spPr>
            <a:xfrm>
              <a:off x="5075477" y="7794767"/>
              <a:ext cx="159385" cy="161925"/>
            </a:xfrm>
            <a:custGeom>
              <a:avLst/>
              <a:gdLst/>
              <a:ahLst/>
              <a:cxnLst/>
              <a:rect l="l" t="t" r="r" b="b"/>
              <a:pathLst>
                <a:path w="159385" h="161925">
                  <a:moveTo>
                    <a:pt x="107784" y="0"/>
                  </a:moveTo>
                  <a:lnTo>
                    <a:pt x="54482" y="7683"/>
                  </a:lnTo>
                  <a:lnTo>
                    <a:pt x="18376" y="23748"/>
                  </a:lnTo>
                  <a:lnTo>
                    <a:pt x="0" y="50076"/>
                  </a:lnTo>
                  <a:lnTo>
                    <a:pt x="12" y="61772"/>
                  </a:lnTo>
                  <a:lnTo>
                    <a:pt x="20513" y="110785"/>
                  </a:lnTo>
                  <a:lnTo>
                    <a:pt x="51922" y="148102"/>
                  </a:lnTo>
                  <a:lnTo>
                    <a:pt x="70662" y="161797"/>
                  </a:lnTo>
                  <a:lnTo>
                    <a:pt x="72110" y="161797"/>
                  </a:lnTo>
                  <a:lnTo>
                    <a:pt x="72110" y="146126"/>
                  </a:lnTo>
                  <a:lnTo>
                    <a:pt x="74473" y="146126"/>
                  </a:lnTo>
                  <a:lnTo>
                    <a:pt x="43130" y="115782"/>
                  </a:lnTo>
                  <a:lnTo>
                    <a:pt x="17259" y="66738"/>
                  </a:lnTo>
                  <a:lnTo>
                    <a:pt x="15684" y="60020"/>
                  </a:lnTo>
                  <a:lnTo>
                    <a:pt x="15697" y="52831"/>
                  </a:lnTo>
                  <a:lnTo>
                    <a:pt x="48358" y="25951"/>
                  </a:lnTo>
                  <a:lnTo>
                    <a:pt x="88595" y="17068"/>
                  </a:lnTo>
                  <a:lnTo>
                    <a:pt x="100882" y="15992"/>
                  </a:lnTo>
                  <a:lnTo>
                    <a:pt x="98463" y="11912"/>
                  </a:lnTo>
                  <a:lnTo>
                    <a:pt x="105194" y="7924"/>
                  </a:lnTo>
                  <a:lnTo>
                    <a:pt x="114304" y="7924"/>
                  </a:lnTo>
                  <a:lnTo>
                    <a:pt x="110477" y="1473"/>
                  </a:lnTo>
                  <a:lnTo>
                    <a:pt x="107784" y="0"/>
                  </a:lnTo>
                  <a:close/>
                </a:path>
                <a:path w="159385" h="161925">
                  <a:moveTo>
                    <a:pt x="152470" y="147294"/>
                  </a:moveTo>
                  <a:lnTo>
                    <a:pt x="76225" y="147294"/>
                  </a:lnTo>
                  <a:lnTo>
                    <a:pt x="72110" y="153962"/>
                  </a:lnTo>
                  <a:lnTo>
                    <a:pt x="72110" y="161797"/>
                  </a:lnTo>
                  <a:lnTo>
                    <a:pt x="147866" y="161797"/>
                  </a:lnTo>
                  <a:lnTo>
                    <a:pt x="151218" y="158775"/>
                  </a:lnTo>
                  <a:lnTo>
                    <a:pt x="152470" y="147294"/>
                  </a:lnTo>
                  <a:close/>
                </a:path>
                <a:path w="159385" h="161925">
                  <a:moveTo>
                    <a:pt x="74473" y="146126"/>
                  </a:moveTo>
                  <a:lnTo>
                    <a:pt x="72110" y="146126"/>
                  </a:lnTo>
                  <a:lnTo>
                    <a:pt x="72110" y="153962"/>
                  </a:lnTo>
                  <a:lnTo>
                    <a:pt x="76217" y="147307"/>
                  </a:lnTo>
                  <a:lnTo>
                    <a:pt x="74473" y="146126"/>
                  </a:lnTo>
                  <a:close/>
                </a:path>
                <a:path w="159385" h="161925">
                  <a:moveTo>
                    <a:pt x="114304" y="7924"/>
                  </a:moveTo>
                  <a:lnTo>
                    <a:pt x="105194" y="7924"/>
                  </a:lnTo>
                  <a:lnTo>
                    <a:pt x="105448" y="15747"/>
                  </a:lnTo>
                  <a:lnTo>
                    <a:pt x="100882" y="15992"/>
                  </a:lnTo>
                  <a:lnTo>
                    <a:pt x="143243" y="87426"/>
                  </a:lnTo>
                  <a:lnTo>
                    <a:pt x="136842" y="146126"/>
                  </a:lnTo>
                  <a:lnTo>
                    <a:pt x="74473" y="146126"/>
                  </a:lnTo>
                  <a:lnTo>
                    <a:pt x="76219" y="147303"/>
                  </a:lnTo>
                  <a:lnTo>
                    <a:pt x="152470" y="147294"/>
                  </a:lnTo>
                  <a:lnTo>
                    <a:pt x="159283" y="84823"/>
                  </a:lnTo>
                  <a:lnTo>
                    <a:pt x="158927" y="83146"/>
                  </a:lnTo>
                  <a:lnTo>
                    <a:pt x="114304" y="7924"/>
                  </a:lnTo>
                  <a:close/>
                </a:path>
                <a:path w="159385" h="161925">
                  <a:moveTo>
                    <a:pt x="105194" y="7924"/>
                  </a:moveTo>
                  <a:lnTo>
                    <a:pt x="98463" y="11912"/>
                  </a:lnTo>
                  <a:lnTo>
                    <a:pt x="100882" y="15992"/>
                  </a:lnTo>
                  <a:lnTo>
                    <a:pt x="105359" y="15747"/>
                  </a:lnTo>
                  <a:lnTo>
                    <a:pt x="105194" y="7924"/>
                  </a:lnTo>
                  <a:close/>
                </a:path>
              </a:pathLst>
            </a:custGeom>
            <a:solidFill>
              <a:srgbClr val="FFFFFF"/>
            </a:solidFill>
          </p:spPr>
          <p:txBody>
            <a:bodyPr wrap="square" lIns="0" tIns="0" rIns="0" bIns="0" rtlCol="0"/>
            <a:lstStyle/>
            <a:p>
              <a:endParaRPr/>
            </a:p>
          </p:txBody>
        </p:sp>
        <p:sp>
          <p:nvSpPr>
            <p:cNvPr id="11" name="object 42">
              <a:extLst>
                <a:ext uri="{FF2B5EF4-FFF2-40B4-BE49-F238E27FC236}">
                  <a16:creationId xmlns:a16="http://schemas.microsoft.com/office/drawing/2014/main" id="{31A6CDB9-2F69-1B88-C2EB-EA74BB48DDB0}"/>
                </a:ext>
              </a:extLst>
            </p:cNvPr>
            <p:cNvSpPr/>
            <p:nvPr/>
          </p:nvSpPr>
          <p:spPr>
            <a:xfrm>
              <a:off x="5116589" y="7772196"/>
              <a:ext cx="140970" cy="113030"/>
            </a:xfrm>
            <a:custGeom>
              <a:avLst/>
              <a:gdLst/>
              <a:ahLst/>
              <a:cxnLst/>
              <a:rect l="l" t="t" r="r" b="b"/>
              <a:pathLst>
                <a:path w="140970" h="113029">
                  <a:moveTo>
                    <a:pt x="1168" y="112356"/>
                  </a:moveTo>
                  <a:lnTo>
                    <a:pt x="0" y="111950"/>
                  </a:lnTo>
                  <a:lnTo>
                    <a:pt x="482" y="112179"/>
                  </a:lnTo>
                  <a:lnTo>
                    <a:pt x="1168" y="112356"/>
                  </a:lnTo>
                  <a:close/>
                </a:path>
                <a:path w="140970" h="113029">
                  <a:moveTo>
                    <a:pt x="138518" y="546"/>
                  </a:moveTo>
                  <a:lnTo>
                    <a:pt x="138099" y="241"/>
                  </a:lnTo>
                  <a:lnTo>
                    <a:pt x="137363" y="0"/>
                  </a:lnTo>
                  <a:lnTo>
                    <a:pt x="137617" y="101"/>
                  </a:lnTo>
                  <a:lnTo>
                    <a:pt x="138518" y="546"/>
                  </a:lnTo>
                  <a:close/>
                </a:path>
                <a:path w="140970" h="113029">
                  <a:moveTo>
                    <a:pt x="140373" y="2552"/>
                  </a:moveTo>
                  <a:lnTo>
                    <a:pt x="139649" y="1549"/>
                  </a:lnTo>
                  <a:lnTo>
                    <a:pt x="138722" y="1892"/>
                  </a:lnTo>
                  <a:lnTo>
                    <a:pt x="140246" y="33134"/>
                  </a:lnTo>
                  <a:lnTo>
                    <a:pt x="140373" y="2552"/>
                  </a:lnTo>
                  <a:close/>
                </a:path>
                <a:path w="140970" h="113029">
                  <a:moveTo>
                    <a:pt x="140411" y="61544"/>
                  </a:moveTo>
                  <a:lnTo>
                    <a:pt x="140246" y="60121"/>
                  </a:lnTo>
                  <a:lnTo>
                    <a:pt x="140246" y="33134"/>
                  </a:lnTo>
                  <a:lnTo>
                    <a:pt x="83324" y="47599"/>
                  </a:lnTo>
                  <a:lnTo>
                    <a:pt x="67500" y="51612"/>
                  </a:lnTo>
                  <a:lnTo>
                    <a:pt x="2921" y="68021"/>
                  </a:lnTo>
                  <a:lnTo>
                    <a:pt x="3035" y="82842"/>
                  </a:lnTo>
                  <a:lnTo>
                    <a:pt x="2997" y="108216"/>
                  </a:lnTo>
                  <a:lnTo>
                    <a:pt x="2755" y="112572"/>
                  </a:lnTo>
                  <a:lnTo>
                    <a:pt x="4076" y="112572"/>
                  </a:lnTo>
                  <a:lnTo>
                    <a:pt x="4711" y="112217"/>
                  </a:lnTo>
                  <a:lnTo>
                    <a:pt x="85915" y="82664"/>
                  </a:lnTo>
                  <a:lnTo>
                    <a:pt x="100888" y="77216"/>
                  </a:lnTo>
                  <a:lnTo>
                    <a:pt x="138150" y="63652"/>
                  </a:lnTo>
                  <a:lnTo>
                    <a:pt x="139141" y="63182"/>
                  </a:lnTo>
                  <a:lnTo>
                    <a:pt x="140411" y="61544"/>
                  </a:lnTo>
                  <a:close/>
                </a:path>
              </a:pathLst>
            </a:custGeom>
            <a:solidFill>
              <a:srgbClr val="E10F1C"/>
            </a:solidFill>
          </p:spPr>
          <p:txBody>
            <a:bodyPr wrap="square" lIns="0" tIns="0" rIns="0" bIns="0" rtlCol="0"/>
            <a:lstStyle/>
            <a:p>
              <a:endParaRPr/>
            </a:p>
          </p:txBody>
        </p:sp>
        <p:sp>
          <p:nvSpPr>
            <p:cNvPr id="12" name="object 43">
              <a:extLst>
                <a:ext uri="{FF2B5EF4-FFF2-40B4-BE49-F238E27FC236}">
                  <a16:creationId xmlns:a16="http://schemas.microsoft.com/office/drawing/2014/main" id="{024F9F7D-0DFD-3790-A42D-59E5FDBBF08A}"/>
                </a:ext>
              </a:extLst>
            </p:cNvPr>
            <p:cNvSpPr/>
            <p:nvPr/>
          </p:nvSpPr>
          <p:spPr>
            <a:xfrm>
              <a:off x="5046762" y="7747204"/>
              <a:ext cx="210185" cy="111760"/>
            </a:xfrm>
            <a:custGeom>
              <a:avLst/>
              <a:gdLst/>
              <a:ahLst/>
              <a:cxnLst/>
              <a:rect l="l" t="t" r="r" b="b"/>
              <a:pathLst>
                <a:path w="210185" h="111759">
                  <a:moveTo>
                    <a:pt x="137528" y="0"/>
                  </a:moveTo>
                  <a:lnTo>
                    <a:pt x="800" y="50723"/>
                  </a:lnTo>
                  <a:lnTo>
                    <a:pt x="0" y="108851"/>
                  </a:lnTo>
                  <a:lnTo>
                    <a:pt x="914" y="111251"/>
                  </a:lnTo>
                  <a:lnTo>
                    <a:pt x="210083" y="58127"/>
                  </a:lnTo>
                  <a:lnTo>
                    <a:pt x="208521" y="26225"/>
                  </a:lnTo>
                  <a:lnTo>
                    <a:pt x="137528" y="0"/>
                  </a:lnTo>
                  <a:close/>
                </a:path>
              </a:pathLst>
            </a:custGeom>
            <a:solidFill>
              <a:srgbClr val="E10E1B"/>
            </a:solidFill>
          </p:spPr>
          <p:txBody>
            <a:bodyPr wrap="square" lIns="0" tIns="0" rIns="0" bIns="0" rtlCol="0"/>
            <a:lstStyle/>
            <a:p>
              <a:endParaRPr/>
            </a:p>
          </p:txBody>
        </p:sp>
        <p:sp>
          <p:nvSpPr>
            <p:cNvPr id="13" name="object 44">
              <a:extLst>
                <a:ext uri="{FF2B5EF4-FFF2-40B4-BE49-F238E27FC236}">
                  <a16:creationId xmlns:a16="http://schemas.microsoft.com/office/drawing/2014/main" id="{47090567-708F-042C-E208-FE0BE0277950}"/>
                </a:ext>
              </a:extLst>
            </p:cNvPr>
            <p:cNvSpPr/>
            <p:nvPr/>
          </p:nvSpPr>
          <p:spPr>
            <a:xfrm>
              <a:off x="5046751" y="7795602"/>
              <a:ext cx="71120" cy="89535"/>
            </a:xfrm>
            <a:custGeom>
              <a:avLst/>
              <a:gdLst/>
              <a:ahLst/>
              <a:cxnLst/>
              <a:rect l="l" t="t" r="r" b="b"/>
              <a:pathLst>
                <a:path w="71120" h="89534">
                  <a:moveTo>
                    <a:pt x="1320" y="1130"/>
                  </a:moveTo>
                  <a:lnTo>
                    <a:pt x="1003" y="1346"/>
                  </a:lnTo>
                  <a:lnTo>
                    <a:pt x="901" y="1562"/>
                  </a:lnTo>
                  <a:lnTo>
                    <a:pt x="1320" y="1130"/>
                  </a:lnTo>
                  <a:close/>
                </a:path>
                <a:path w="71120" h="89534">
                  <a:moveTo>
                    <a:pt x="3111" y="254"/>
                  </a:moveTo>
                  <a:lnTo>
                    <a:pt x="1854" y="609"/>
                  </a:lnTo>
                  <a:lnTo>
                    <a:pt x="1320" y="1130"/>
                  </a:lnTo>
                  <a:lnTo>
                    <a:pt x="1574" y="977"/>
                  </a:lnTo>
                  <a:lnTo>
                    <a:pt x="3111" y="254"/>
                  </a:lnTo>
                  <a:close/>
                </a:path>
                <a:path w="71120" h="89534">
                  <a:moveTo>
                    <a:pt x="4089" y="0"/>
                  </a:moveTo>
                  <a:lnTo>
                    <a:pt x="3594" y="114"/>
                  </a:lnTo>
                  <a:lnTo>
                    <a:pt x="3111" y="254"/>
                  </a:lnTo>
                  <a:lnTo>
                    <a:pt x="4089" y="0"/>
                  </a:lnTo>
                  <a:close/>
                </a:path>
                <a:path w="71120" h="89534">
                  <a:moveTo>
                    <a:pt x="71069" y="27165"/>
                  </a:moveTo>
                  <a:lnTo>
                    <a:pt x="70383" y="27012"/>
                  </a:lnTo>
                  <a:lnTo>
                    <a:pt x="50952" y="19964"/>
                  </a:lnTo>
                  <a:lnTo>
                    <a:pt x="50952" y="79527"/>
                  </a:lnTo>
                  <a:lnTo>
                    <a:pt x="49822" y="76987"/>
                  </a:lnTo>
                  <a:lnTo>
                    <a:pt x="50952" y="79527"/>
                  </a:lnTo>
                  <a:lnTo>
                    <a:pt x="50952" y="19964"/>
                  </a:lnTo>
                  <a:lnTo>
                    <a:pt x="44564" y="17653"/>
                  </a:lnTo>
                  <a:lnTo>
                    <a:pt x="44564" y="53162"/>
                  </a:lnTo>
                  <a:lnTo>
                    <a:pt x="44538" y="53314"/>
                  </a:lnTo>
                  <a:lnTo>
                    <a:pt x="44564" y="53162"/>
                  </a:lnTo>
                  <a:lnTo>
                    <a:pt x="44564" y="17653"/>
                  </a:lnTo>
                  <a:lnTo>
                    <a:pt x="1600" y="2044"/>
                  </a:lnTo>
                  <a:lnTo>
                    <a:pt x="812" y="1752"/>
                  </a:lnTo>
                  <a:lnTo>
                    <a:pt x="901" y="1562"/>
                  </a:lnTo>
                  <a:lnTo>
                    <a:pt x="88" y="2374"/>
                  </a:lnTo>
                  <a:lnTo>
                    <a:pt x="0" y="60464"/>
                  </a:lnTo>
                  <a:lnTo>
                    <a:pt x="927" y="62865"/>
                  </a:lnTo>
                  <a:lnTo>
                    <a:pt x="28740" y="55803"/>
                  </a:lnTo>
                  <a:lnTo>
                    <a:pt x="927" y="62877"/>
                  </a:lnTo>
                  <a:lnTo>
                    <a:pt x="0" y="60464"/>
                  </a:lnTo>
                  <a:lnTo>
                    <a:pt x="50" y="62014"/>
                  </a:lnTo>
                  <a:lnTo>
                    <a:pt x="1193" y="63500"/>
                  </a:lnTo>
                  <a:lnTo>
                    <a:pt x="2247" y="63919"/>
                  </a:lnTo>
                  <a:lnTo>
                    <a:pt x="32461" y="74930"/>
                  </a:lnTo>
                  <a:lnTo>
                    <a:pt x="31496" y="72072"/>
                  </a:lnTo>
                  <a:lnTo>
                    <a:pt x="29502" y="65709"/>
                  </a:lnTo>
                  <a:lnTo>
                    <a:pt x="29044" y="62877"/>
                  </a:lnTo>
                  <a:lnTo>
                    <a:pt x="29502" y="65697"/>
                  </a:lnTo>
                  <a:lnTo>
                    <a:pt x="31038" y="70599"/>
                  </a:lnTo>
                  <a:lnTo>
                    <a:pt x="32473" y="74917"/>
                  </a:lnTo>
                  <a:lnTo>
                    <a:pt x="52057" y="82067"/>
                  </a:lnTo>
                  <a:lnTo>
                    <a:pt x="65544" y="86982"/>
                  </a:lnTo>
                  <a:lnTo>
                    <a:pt x="66929" y="46101"/>
                  </a:lnTo>
                  <a:lnTo>
                    <a:pt x="65544" y="86982"/>
                  </a:lnTo>
                  <a:lnTo>
                    <a:pt x="69748" y="88519"/>
                  </a:lnTo>
                  <a:lnTo>
                    <a:pt x="71069" y="88976"/>
                  </a:lnTo>
                  <a:lnTo>
                    <a:pt x="71069" y="45046"/>
                  </a:lnTo>
                  <a:lnTo>
                    <a:pt x="71069" y="27165"/>
                  </a:lnTo>
                  <a:close/>
                </a:path>
              </a:pathLst>
            </a:custGeom>
            <a:solidFill>
              <a:srgbClr val="A91311"/>
            </a:solidFill>
          </p:spPr>
          <p:txBody>
            <a:bodyPr wrap="square" lIns="0" tIns="0" rIns="0" bIns="0" rtlCol="0"/>
            <a:lstStyle/>
            <a:p>
              <a:endParaRPr/>
            </a:p>
          </p:txBody>
        </p:sp>
        <p:pic>
          <p:nvPicPr>
            <p:cNvPr id="14" name="object 45">
              <a:extLst>
                <a:ext uri="{FF2B5EF4-FFF2-40B4-BE49-F238E27FC236}">
                  <a16:creationId xmlns:a16="http://schemas.microsoft.com/office/drawing/2014/main" id="{CA05E34B-2AF9-5BA2-120F-1314D36C56C6}"/>
                </a:ext>
              </a:extLst>
            </p:cNvPr>
            <p:cNvPicPr/>
            <p:nvPr/>
          </p:nvPicPr>
          <p:blipFill>
            <a:blip r:embed="rId3" cstate="print"/>
            <a:stretch>
              <a:fillRect/>
            </a:stretch>
          </p:blipFill>
          <p:spPr>
            <a:xfrm>
              <a:off x="5117833" y="7822755"/>
              <a:ext cx="1755" cy="62014"/>
            </a:xfrm>
            <a:prstGeom prst="rect">
              <a:avLst/>
            </a:prstGeom>
          </p:spPr>
        </p:pic>
        <p:sp>
          <p:nvSpPr>
            <p:cNvPr id="15" name="object 46">
              <a:extLst>
                <a:ext uri="{FF2B5EF4-FFF2-40B4-BE49-F238E27FC236}">
                  <a16:creationId xmlns:a16="http://schemas.microsoft.com/office/drawing/2014/main" id="{411EF8A8-C003-49F2-5855-DAEF702A2AC9}"/>
                </a:ext>
              </a:extLst>
            </p:cNvPr>
            <p:cNvSpPr/>
            <p:nvPr/>
          </p:nvSpPr>
          <p:spPr>
            <a:xfrm>
              <a:off x="5048948" y="7752854"/>
              <a:ext cx="205740" cy="69215"/>
            </a:xfrm>
            <a:custGeom>
              <a:avLst/>
              <a:gdLst/>
              <a:ahLst/>
              <a:cxnLst/>
              <a:rect l="l" t="t" r="r" b="b"/>
              <a:pathLst>
                <a:path w="205739" h="69215">
                  <a:moveTo>
                    <a:pt x="68872" y="68084"/>
                  </a:moveTo>
                  <a:lnTo>
                    <a:pt x="3517" y="43268"/>
                  </a:lnTo>
                  <a:lnTo>
                    <a:pt x="1562" y="43992"/>
                  </a:lnTo>
                  <a:lnTo>
                    <a:pt x="68872" y="68580"/>
                  </a:lnTo>
                  <a:lnTo>
                    <a:pt x="68872" y="68084"/>
                  </a:lnTo>
                  <a:close/>
                </a:path>
                <a:path w="205739" h="69215">
                  <a:moveTo>
                    <a:pt x="205600" y="19608"/>
                  </a:moveTo>
                  <a:lnTo>
                    <a:pt x="205016" y="19342"/>
                  </a:lnTo>
                  <a:lnTo>
                    <a:pt x="188544" y="13335"/>
                  </a:lnTo>
                  <a:lnTo>
                    <a:pt x="188544" y="14020"/>
                  </a:lnTo>
                  <a:lnTo>
                    <a:pt x="188531" y="22669"/>
                  </a:lnTo>
                  <a:lnTo>
                    <a:pt x="181254" y="24853"/>
                  </a:lnTo>
                  <a:lnTo>
                    <a:pt x="163296" y="24853"/>
                  </a:lnTo>
                  <a:lnTo>
                    <a:pt x="156019" y="22669"/>
                  </a:lnTo>
                  <a:lnTo>
                    <a:pt x="156019" y="12636"/>
                  </a:lnTo>
                  <a:lnTo>
                    <a:pt x="156019" y="11734"/>
                  </a:lnTo>
                  <a:lnTo>
                    <a:pt x="156019" y="4381"/>
                  </a:lnTo>
                  <a:lnTo>
                    <a:pt x="156832" y="3543"/>
                  </a:lnTo>
                  <a:lnTo>
                    <a:pt x="158229" y="2832"/>
                  </a:lnTo>
                  <a:lnTo>
                    <a:pt x="158889" y="2514"/>
                  </a:lnTo>
                  <a:lnTo>
                    <a:pt x="154660" y="990"/>
                  </a:lnTo>
                  <a:lnTo>
                    <a:pt x="154660" y="14808"/>
                  </a:lnTo>
                  <a:lnTo>
                    <a:pt x="154660" y="34886"/>
                  </a:lnTo>
                  <a:lnTo>
                    <a:pt x="147383" y="37071"/>
                  </a:lnTo>
                  <a:lnTo>
                    <a:pt x="129425" y="37071"/>
                  </a:lnTo>
                  <a:lnTo>
                    <a:pt x="122148" y="34886"/>
                  </a:lnTo>
                  <a:lnTo>
                    <a:pt x="122148" y="24853"/>
                  </a:lnTo>
                  <a:lnTo>
                    <a:pt x="122148" y="23964"/>
                  </a:lnTo>
                  <a:lnTo>
                    <a:pt x="122148" y="14808"/>
                  </a:lnTo>
                  <a:lnTo>
                    <a:pt x="129425" y="12636"/>
                  </a:lnTo>
                  <a:lnTo>
                    <a:pt x="147383" y="12636"/>
                  </a:lnTo>
                  <a:lnTo>
                    <a:pt x="154660" y="14808"/>
                  </a:lnTo>
                  <a:lnTo>
                    <a:pt x="154660" y="990"/>
                  </a:lnTo>
                  <a:lnTo>
                    <a:pt x="151968" y="0"/>
                  </a:lnTo>
                  <a:lnTo>
                    <a:pt x="151968" y="495"/>
                  </a:lnTo>
                  <a:lnTo>
                    <a:pt x="154292" y="1371"/>
                  </a:lnTo>
                  <a:lnTo>
                    <a:pt x="151955" y="495"/>
                  </a:lnTo>
                  <a:lnTo>
                    <a:pt x="151955" y="9550"/>
                  </a:lnTo>
                  <a:lnTo>
                    <a:pt x="144678" y="11734"/>
                  </a:lnTo>
                  <a:lnTo>
                    <a:pt x="126733" y="11734"/>
                  </a:lnTo>
                  <a:lnTo>
                    <a:pt x="120789" y="9956"/>
                  </a:lnTo>
                  <a:lnTo>
                    <a:pt x="120789" y="27038"/>
                  </a:lnTo>
                  <a:lnTo>
                    <a:pt x="120789" y="47117"/>
                  </a:lnTo>
                  <a:lnTo>
                    <a:pt x="113512" y="49301"/>
                  </a:lnTo>
                  <a:lnTo>
                    <a:pt x="95554" y="49301"/>
                  </a:lnTo>
                  <a:lnTo>
                    <a:pt x="88277" y="47117"/>
                  </a:lnTo>
                  <a:lnTo>
                    <a:pt x="88277" y="37071"/>
                  </a:lnTo>
                  <a:lnTo>
                    <a:pt x="88277" y="36182"/>
                  </a:lnTo>
                  <a:lnTo>
                    <a:pt x="88277" y="27038"/>
                  </a:lnTo>
                  <a:lnTo>
                    <a:pt x="95554" y="24853"/>
                  </a:lnTo>
                  <a:lnTo>
                    <a:pt x="113512" y="24853"/>
                  </a:lnTo>
                  <a:lnTo>
                    <a:pt x="120789" y="27038"/>
                  </a:lnTo>
                  <a:lnTo>
                    <a:pt x="120789" y="9956"/>
                  </a:lnTo>
                  <a:lnTo>
                    <a:pt x="119443" y="9550"/>
                  </a:lnTo>
                  <a:lnTo>
                    <a:pt x="119443" y="266"/>
                  </a:lnTo>
                  <a:lnTo>
                    <a:pt x="119456" y="114"/>
                  </a:lnTo>
                  <a:lnTo>
                    <a:pt x="115303" y="1625"/>
                  </a:lnTo>
                  <a:lnTo>
                    <a:pt x="115519" y="1714"/>
                  </a:lnTo>
                  <a:lnTo>
                    <a:pt x="117195" y="2476"/>
                  </a:lnTo>
                  <a:lnTo>
                    <a:pt x="118173" y="3403"/>
                  </a:lnTo>
                  <a:lnTo>
                    <a:pt x="118173" y="21780"/>
                  </a:lnTo>
                  <a:lnTo>
                    <a:pt x="110909" y="23964"/>
                  </a:lnTo>
                  <a:lnTo>
                    <a:pt x="92938" y="23964"/>
                  </a:lnTo>
                  <a:lnTo>
                    <a:pt x="86918" y="22161"/>
                  </a:lnTo>
                  <a:lnTo>
                    <a:pt x="86918" y="39255"/>
                  </a:lnTo>
                  <a:lnTo>
                    <a:pt x="86918" y="59347"/>
                  </a:lnTo>
                  <a:lnTo>
                    <a:pt x="79641" y="61531"/>
                  </a:lnTo>
                  <a:lnTo>
                    <a:pt x="61683" y="61531"/>
                  </a:lnTo>
                  <a:lnTo>
                    <a:pt x="54406" y="59347"/>
                  </a:lnTo>
                  <a:lnTo>
                    <a:pt x="54406" y="48412"/>
                  </a:lnTo>
                  <a:lnTo>
                    <a:pt x="54406" y="39255"/>
                  </a:lnTo>
                  <a:lnTo>
                    <a:pt x="61683" y="37071"/>
                  </a:lnTo>
                  <a:lnTo>
                    <a:pt x="79641" y="37071"/>
                  </a:lnTo>
                  <a:lnTo>
                    <a:pt x="86918" y="39255"/>
                  </a:lnTo>
                  <a:lnTo>
                    <a:pt x="86918" y="22161"/>
                  </a:lnTo>
                  <a:lnTo>
                    <a:pt x="85661" y="21780"/>
                  </a:lnTo>
                  <a:lnTo>
                    <a:pt x="85661" y="12801"/>
                  </a:lnTo>
                  <a:lnTo>
                    <a:pt x="85674" y="12357"/>
                  </a:lnTo>
                  <a:lnTo>
                    <a:pt x="81559" y="13855"/>
                  </a:lnTo>
                  <a:lnTo>
                    <a:pt x="82105" y="14109"/>
                  </a:lnTo>
                  <a:lnTo>
                    <a:pt x="83566" y="14833"/>
                  </a:lnTo>
                  <a:lnTo>
                    <a:pt x="84391" y="15697"/>
                  </a:lnTo>
                  <a:lnTo>
                    <a:pt x="84391" y="33997"/>
                  </a:lnTo>
                  <a:lnTo>
                    <a:pt x="77127" y="36182"/>
                  </a:lnTo>
                  <a:lnTo>
                    <a:pt x="59156" y="36182"/>
                  </a:lnTo>
                  <a:lnTo>
                    <a:pt x="51892" y="33997"/>
                  </a:lnTo>
                  <a:lnTo>
                    <a:pt x="51892" y="25323"/>
                  </a:lnTo>
                  <a:lnTo>
                    <a:pt x="51892" y="24612"/>
                  </a:lnTo>
                  <a:lnTo>
                    <a:pt x="47815" y="26098"/>
                  </a:lnTo>
                  <a:lnTo>
                    <a:pt x="48412" y="26365"/>
                  </a:lnTo>
                  <a:lnTo>
                    <a:pt x="48666" y="26517"/>
                  </a:lnTo>
                  <a:lnTo>
                    <a:pt x="49911" y="27203"/>
                  </a:lnTo>
                  <a:lnTo>
                    <a:pt x="50622" y="27990"/>
                  </a:lnTo>
                  <a:lnTo>
                    <a:pt x="50622" y="46228"/>
                  </a:lnTo>
                  <a:lnTo>
                    <a:pt x="43345" y="48412"/>
                  </a:lnTo>
                  <a:lnTo>
                    <a:pt x="25387" y="48412"/>
                  </a:lnTo>
                  <a:lnTo>
                    <a:pt x="18110" y="46228"/>
                  </a:lnTo>
                  <a:lnTo>
                    <a:pt x="18110" y="37846"/>
                  </a:lnTo>
                  <a:lnTo>
                    <a:pt x="18110" y="36868"/>
                  </a:lnTo>
                  <a:lnTo>
                    <a:pt x="2044" y="42710"/>
                  </a:lnTo>
                  <a:lnTo>
                    <a:pt x="901" y="43002"/>
                  </a:lnTo>
                  <a:lnTo>
                    <a:pt x="0" y="43434"/>
                  </a:lnTo>
                  <a:lnTo>
                    <a:pt x="1549" y="43992"/>
                  </a:lnTo>
                  <a:lnTo>
                    <a:pt x="3505" y="43268"/>
                  </a:lnTo>
                  <a:lnTo>
                    <a:pt x="68872" y="68084"/>
                  </a:lnTo>
                  <a:lnTo>
                    <a:pt x="70345" y="68643"/>
                  </a:lnTo>
                  <a:lnTo>
                    <a:pt x="70358" y="69062"/>
                  </a:lnTo>
                  <a:lnTo>
                    <a:pt x="90957" y="61531"/>
                  </a:lnTo>
                  <a:lnTo>
                    <a:pt x="124409" y="49301"/>
                  </a:lnTo>
                  <a:lnTo>
                    <a:pt x="157848" y="37071"/>
                  </a:lnTo>
                  <a:lnTo>
                    <a:pt x="191262" y="24853"/>
                  </a:lnTo>
                  <a:lnTo>
                    <a:pt x="204635" y="19964"/>
                  </a:lnTo>
                  <a:lnTo>
                    <a:pt x="205600" y="19608"/>
                  </a:lnTo>
                  <a:close/>
                </a:path>
              </a:pathLst>
            </a:custGeom>
            <a:solidFill>
              <a:srgbClr val="E84618"/>
            </a:solidFill>
          </p:spPr>
          <p:txBody>
            <a:bodyPr wrap="square" lIns="0" tIns="0" rIns="0" bIns="0" rtlCol="0"/>
            <a:lstStyle/>
            <a:p>
              <a:endParaRPr/>
            </a:p>
          </p:txBody>
        </p:sp>
        <p:pic>
          <p:nvPicPr>
            <p:cNvPr id="16" name="object 47">
              <a:extLst>
                <a:ext uri="{FF2B5EF4-FFF2-40B4-BE49-F238E27FC236}">
                  <a16:creationId xmlns:a16="http://schemas.microsoft.com/office/drawing/2014/main" id="{4BCF7C14-6C5F-337C-0C7A-4FAD8D196D45}"/>
                </a:ext>
              </a:extLst>
            </p:cNvPr>
            <p:cNvPicPr/>
            <p:nvPr/>
          </p:nvPicPr>
          <p:blipFill>
            <a:blip r:embed="rId4" cstate="print"/>
            <a:stretch>
              <a:fillRect/>
            </a:stretch>
          </p:blipFill>
          <p:spPr>
            <a:xfrm>
              <a:off x="5117833" y="7820926"/>
              <a:ext cx="1473" cy="1015"/>
            </a:xfrm>
            <a:prstGeom prst="rect">
              <a:avLst/>
            </a:prstGeom>
          </p:spPr>
        </p:pic>
        <p:pic>
          <p:nvPicPr>
            <p:cNvPr id="17" name="object 48">
              <a:extLst>
                <a:ext uri="{FF2B5EF4-FFF2-40B4-BE49-F238E27FC236}">
                  <a16:creationId xmlns:a16="http://schemas.microsoft.com/office/drawing/2014/main" id="{C72C726F-C7AB-79D9-8E89-57F872978AF3}"/>
                </a:ext>
              </a:extLst>
            </p:cNvPr>
            <p:cNvPicPr/>
            <p:nvPr/>
          </p:nvPicPr>
          <p:blipFill>
            <a:blip r:embed="rId5" cstate="print"/>
            <a:stretch>
              <a:fillRect/>
            </a:stretch>
          </p:blipFill>
          <p:spPr>
            <a:xfrm>
              <a:off x="5047564" y="7796263"/>
              <a:ext cx="70268" cy="26491"/>
            </a:xfrm>
            <a:prstGeom prst="rect">
              <a:avLst/>
            </a:prstGeom>
          </p:spPr>
        </p:pic>
        <p:pic>
          <p:nvPicPr>
            <p:cNvPr id="18" name="object 49">
              <a:extLst>
                <a:ext uri="{FF2B5EF4-FFF2-40B4-BE49-F238E27FC236}">
                  <a16:creationId xmlns:a16="http://schemas.microsoft.com/office/drawing/2014/main" id="{7EFBF2D3-8A46-6B72-71EB-356C7841D57F}"/>
                </a:ext>
              </a:extLst>
            </p:cNvPr>
            <p:cNvPicPr/>
            <p:nvPr/>
          </p:nvPicPr>
          <p:blipFill>
            <a:blip r:embed="rId6" cstate="print"/>
            <a:stretch>
              <a:fillRect/>
            </a:stretch>
          </p:blipFill>
          <p:spPr>
            <a:xfrm>
              <a:off x="5117833" y="7821421"/>
              <a:ext cx="1397" cy="1524"/>
            </a:xfrm>
            <a:prstGeom prst="rect">
              <a:avLst/>
            </a:prstGeom>
          </p:spPr>
        </p:pic>
        <p:pic>
          <p:nvPicPr>
            <p:cNvPr id="19" name="object 50">
              <a:extLst>
                <a:ext uri="{FF2B5EF4-FFF2-40B4-BE49-F238E27FC236}">
                  <a16:creationId xmlns:a16="http://schemas.microsoft.com/office/drawing/2014/main" id="{35EAEBEA-199F-7924-8D95-5DBF01E8EDA9}"/>
                </a:ext>
              </a:extLst>
            </p:cNvPr>
            <p:cNvPicPr/>
            <p:nvPr/>
          </p:nvPicPr>
          <p:blipFill>
            <a:blip r:embed="rId7" cstate="print"/>
            <a:stretch>
              <a:fillRect/>
            </a:stretch>
          </p:blipFill>
          <p:spPr>
            <a:xfrm>
              <a:off x="5119319" y="7772450"/>
              <a:ext cx="136918" cy="50495"/>
            </a:xfrm>
            <a:prstGeom prst="rect">
              <a:avLst/>
            </a:prstGeom>
          </p:spPr>
        </p:pic>
        <p:pic>
          <p:nvPicPr>
            <p:cNvPr id="20" name="object 51">
              <a:extLst>
                <a:ext uri="{FF2B5EF4-FFF2-40B4-BE49-F238E27FC236}">
                  <a16:creationId xmlns:a16="http://schemas.microsoft.com/office/drawing/2014/main" id="{962C8908-B145-A595-4B78-2BA3CE0A0343}"/>
                </a:ext>
              </a:extLst>
            </p:cNvPr>
            <p:cNvPicPr/>
            <p:nvPr/>
          </p:nvPicPr>
          <p:blipFill>
            <a:blip r:embed="rId8" cstate="print"/>
            <a:stretch>
              <a:fillRect/>
            </a:stretch>
          </p:blipFill>
          <p:spPr>
            <a:xfrm>
              <a:off x="5067059" y="7776806"/>
              <a:ext cx="68821" cy="46139"/>
            </a:xfrm>
            <a:prstGeom prst="rect">
              <a:avLst/>
            </a:prstGeom>
          </p:spPr>
        </p:pic>
        <p:pic>
          <p:nvPicPr>
            <p:cNvPr id="21" name="object 52">
              <a:extLst>
                <a:ext uri="{FF2B5EF4-FFF2-40B4-BE49-F238E27FC236}">
                  <a16:creationId xmlns:a16="http://schemas.microsoft.com/office/drawing/2014/main" id="{B5F415CB-7ED9-33E6-4908-87F72D1A8B6E}"/>
                </a:ext>
              </a:extLst>
            </p:cNvPr>
            <p:cNvPicPr/>
            <p:nvPr/>
          </p:nvPicPr>
          <p:blipFill>
            <a:blip r:embed="rId9" cstate="print"/>
            <a:stretch>
              <a:fillRect/>
            </a:stretch>
          </p:blipFill>
          <p:spPr>
            <a:xfrm>
              <a:off x="5095519" y="7740865"/>
              <a:ext cx="105397" cy="48158"/>
            </a:xfrm>
            <a:prstGeom prst="rect">
              <a:avLst/>
            </a:prstGeom>
          </p:spPr>
        </p:pic>
        <p:pic>
          <p:nvPicPr>
            <p:cNvPr id="22" name="object 53">
              <a:extLst>
                <a:ext uri="{FF2B5EF4-FFF2-40B4-BE49-F238E27FC236}">
                  <a16:creationId xmlns:a16="http://schemas.microsoft.com/office/drawing/2014/main" id="{DDCDFB00-164A-EFDF-0E75-D13653AEB514}"/>
                </a:ext>
              </a:extLst>
            </p:cNvPr>
            <p:cNvPicPr/>
            <p:nvPr/>
          </p:nvPicPr>
          <p:blipFill>
            <a:blip r:embed="rId10" cstate="print"/>
            <a:stretch>
              <a:fillRect/>
            </a:stretch>
          </p:blipFill>
          <p:spPr>
            <a:xfrm>
              <a:off x="5137238" y="7740141"/>
              <a:ext cx="100254" cy="62014"/>
            </a:xfrm>
            <a:prstGeom prst="rect">
              <a:avLst/>
            </a:prstGeom>
          </p:spPr>
        </p:pic>
        <p:pic>
          <p:nvPicPr>
            <p:cNvPr id="23" name="object 54">
              <a:extLst>
                <a:ext uri="{FF2B5EF4-FFF2-40B4-BE49-F238E27FC236}">
                  <a16:creationId xmlns:a16="http://schemas.microsoft.com/office/drawing/2014/main" id="{FDB80E94-D8DD-3A4B-B778-F943D4C7B1FD}"/>
                </a:ext>
              </a:extLst>
            </p:cNvPr>
            <p:cNvPicPr/>
            <p:nvPr/>
          </p:nvPicPr>
          <p:blipFill>
            <a:blip r:embed="rId4" cstate="print"/>
            <a:stretch>
              <a:fillRect/>
            </a:stretch>
          </p:blipFill>
          <p:spPr>
            <a:xfrm>
              <a:off x="5204980" y="7755369"/>
              <a:ext cx="4419" cy="2768"/>
            </a:xfrm>
            <a:prstGeom prst="rect">
              <a:avLst/>
            </a:prstGeom>
          </p:spPr>
        </p:pic>
        <p:pic>
          <p:nvPicPr>
            <p:cNvPr id="24" name="object 55">
              <a:extLst>
                <a:ext uri="{FF2B5EF4-FFF2-40B4-BE49-F238E27FC236}">
                  <a16:creationId xmlns:a16="http://schemas.microsoft.com/office/drawing/2014/main" id="{424177EB-7B38-A80F-94C7-C4E2FDFEEFE8}"/>
                </a:ext>
              </a:extLst>
            </p:cNvPr>
            <p:cNvPicPr/>
            <p:nvPr/>
          </p:nvPicPr>
          <p:blipFill>
            <a:blip r:embed="rId11" cstate="print"/>
            <a:stretch>
              <a:fillRect/>
            </a:stretch>
          </p:blipFill>
          <p:spPr>
            <a:xfrm>
              <a:off x="5143154" y="7525405"/>
              <a:ext cx="1274344" cy="1515911"/>
            </a:xfrm>
            <a:prstGeom prst="rect">
              <a:avLst/>
            </a:prstGeom>
          </p:spPr>
        </p:pic>
        <p:pic>
          <p:nvPicPr>
            <p:cNvPr id="25" name="object 56">
              <a:extLst>
                <a:ext uri="{FF2B5EF4-FFF2-40B4-BE49-F238E27FC236}">
                  <a16:creationId xmlns:a16="http://schemas.microsoft.com/office/drawing/2014/main" id="{A53871BE-90B8-967F-533D-225D147A3D44}"/>
                </a:ext>
              </a:extLst>
            </p:cNvPr>
            <p:cNvPicPr/>
            <p:nvPr/>
          </p:nvPicPr>
          <p:blipFill>
            <a:blip r:embed="rId12" cstate="print"/>
            <a:stretch>
              <a:fillRect/>
            </a:stretch>
          </p:blipFill>
          <p:spPr>
            <a:xfrm>
              <a:off x="5229517" y="8324418"/>
              <a:ext cx="1701" cy="3809"/>
            </a:xfrm>
            <a:prstGeom prst="rect">
              <a:avLst/>
            </a:prstGeom>
          </p:spPr>
        </p:pic>
        <p:pic>
          <p:nvPicPr>
            <p:cNvPr id="26" name="object 57">
              <a:extLst>
                <a:ext uri="{FF2B5EF4-FFF2-40B4-BE49-F238E27FC236}">
                  <a16:creationId xmlns:a16="http://schemas.microsoft.com/office/drawing/2014/main" id="{8DBAA1EC-E81E-4F4E-3A92-E3CE9720F4EA}"/>
                </a:ext>
              </a:extLst>
            </p:cNvPr>
            <p:cNvPicPr/>
            <p:nvPr/>
          </p:nvPicPr>
          <p:blipFill>
            <a:blip r:embed="rId13" cstate="print"/>
            <a:stretch>
              <a:fillRect/>
            </a:stretch>
          </p:blipFill>
          <p:spPr>
            <a:xfrm>
              <a:off x="5159260" y="8230835"/>
              <a:ext cx="109325" cy="95055"/>
            </a:xfrm>
            <a:prstGeom prst="rect">
              <a:avLst/>
            </a:prstGeom>
          </p:spPr>
        </p:pic>
        <p:pic>
          <p:nvPicPr>
            <p:cNvPr id="27" name="object 58">
              <a:extLst>
                <a:ext uri="{FF2B5EF4-FFF2-40B4-BE49-F238E27FC236}">
                  <a16:creationId xmlns:a16="http://schemas.microsoft.com/office/drawing/2014/main" id="{22A6B5FF-5745-372D-A3D7-AB9F89330FC5}"/>
                </a:ext>
              </a:extLst>
            </p:cNvPr>
            <p:cNvPicPr/>
            <p:nvPr/>
          </p:nvPicPr>
          <p:blipFill>
            <a:blip r:embed="rId6" cstate="print"/>
            <a:stretch>
              <a:fillRect/>
            </a:stretch>
          </p:blipFill>
          <p:spPr>
            <a:xfrm>
              <a:off x="5229517" y="8264880"/>
              <a:ext cx="1409" cy="1511"/>
            </a:xfrm>
            <a:prstGeom prst="rect">
              <a:avLst/>
            </a:prstGeom>
          </p:spPr>
        </p:pic>
        <p:pic>
          <p:nvPicPr>
            <p:cNvPr id="28" name="object 59">
              <a:extLst>
                <a:ext uri="{FF2B5EF4-FFF2-40B4-BE49-F238E27FC236}">
                  <a16:creationId xmlns:a16="http://schemas.microsoft.com/office/drawing/2014/main" id="{F90E52D9-E659-FE7F-CB4F-2A923CB74DE5}"/>
                </a:ext>
              </a:extLst>
            </p:cNvPr>
            <p:cNvPicPr/>
            <p:nvPr/>
          </p:nvPicPr>
          <p:blipFill>
            <a:blip r:embed="rId14" cstate="print"/>
            <a:stretch>
              <a:fillRect/>
            </a:stretch>
          </p:blipFill>
          <p:spPr>
            <a:xfrm>
              <a:off x="5230990" y="8251634"/>
              <a:ext cx="39789" cy="14770"/>
            </a:xfrm>
            <a:prstGeom prst="rect">
              <a:avLst/>
            </a:prstGeom>
          </p:spPr>
        </p:pic>
        <p:sp>
          <p:nvSpPr>
            <p:cNvPr id="29" name="object 60">
              <a:extLst>
                <a:ext uri="{FF2B5EF4-FFF2-40B4-BE49-F238E27FC236}">
                  <a16:creationId xmlns:a16="http://schemas.microsoft.com/office/drawing/2014/main" id="{F1395551-7FA9-E07E-F2DA-FA2540728F2F}"/>
                </a:ext>
              </a:extLst>
            </p:cNvPr>
            <p:cNvSpPr/>
            <p:nvPr/>
          </p:nvSpPr>
          <p:spPr>
            <a:xfrm>
              <a:off x="5230761" y="8265455"/>
              <a:ext cx="0" cy="1270"/>
            </a:xfrm>
            <a:custGeom>
              <a:avLst/>
              <a:gdLst/>
              <a:ahLst/>
              <a:cxnLst/>
              <a:rect l="l" t="t" r="r" b="b"/>
              <a:pathLst>
                <a:path h="1270">
                  <a:moveTo>
                    <a:pt x="0" y="761"/>
                  </a:moveTo>
                  <a:lnTo>
                    <a:pt x="0" y="0"/>
                  </a:lnTo>
                </a:path>
              </a:pathLst>
            </a:custGeom>
            <a:ln w="3175">
              <a:solidFill>
                <a:srgbClr val="3BB5E3"/>
              </a:solidFill>
            </a:ln>
          </p:spPr>
          <p:txBody>
            <a:bodyPr wrap="square" lIns="0" tIns="0" rIns="0" bIns="0" rtlCol="0"/>
            <a:lstStyle/>
            <a:p>
              <a:endParaRPr/>
            </a:p>
          </p:txBody>
        </p:sp>
        <p:pic>
          <p:nvPicPr>
            <p:cNvPr id="30" name="object 61">
              <a:extLst>
                <a:ext uri="{FF2B5EF4-FFF2-40B4-BE49-F238E27FC236}">
                  <a16:creationId xmlns:a16="http://schemas.microsoft.com/office/drawing/2014/main" id="{57629F90-F408-7234-48DB-8B72AA5CF7EA}"/>
                </a:ext>
              </a:extLst>
            </p:cNvPr>
            <p:cNvPicPr/>
            <p:nvPr/>
          </p:nvPicPr>
          <p:blipFill>
            <a:blip r:embed="rId15" cstate="print"/>
            <a:stretch>
              <a:fillRect/>
            </a:stretch>
          </p:blipFill>
          <p:spPr>
            <a:xfrm>
              <a:off x="5280101" y="8184324"/>
              <a:ext cx="32511" cy="23710"/>
            </a:xfrm>
            <a:prstGeom prst="rect">
              <a:avLst/>
            </a:prstGeom>
          </p:spPr>
        </p:pic>
        <p:sp>
          <p:nvSpPr>
            <p:cNvPr id="31" name="object 62">
              <a:extLst>
                <a:ext uri="{FF2B5EF4-FFF2-40B4-BE49-F238E27FC236}">
                  <a16:creationId xmlns:a16="http://schemas.microsoft.com/office/drawing/2014/main" id="{00C5BEDC-D9C1-6B69-9016-273D9AADD702}"/>
                </a:ext>
              </a:extLst>
            </p:cNvPr>
            <p:cNvSpPr/>
            <p:nvPr/>
          </p:nvSpPr>
          <p:spPr>
            <a:xfrm>
              <a:off x="5308193" y="8210206"/>
              <a:ext cx="71120" cy="55880"/>
            </a:xfrm>
            <a:custGeom>
              <a:avLst/>
              <a:gdLst/>
              <a:ahLst/>
              <a:cxnLst/>
              <a:rect l="l" t="t" r="r" b="b"/>
              <a:pathLst>
                <a:path w="71120" h="55879">
                  <a:moveTo>
                    <a:pt x="16446" y="49733"/>
                  </a:moveTo>
                  <a:lnTo>
                    <a:pt x="190" y="53873"/>
                  </a:lnTo>
                  <a:lnTo>
                    <a:pt x="114" y="55079"/>
                  </a:lnTo>
                  <a:lnTo>
                    <a:pt x="0" y="55435"/>
                  </a:lnTo>
                  <a:lnTo>
                    <a:pt x="1384" y="55422"/>
                  </a:lnTo>
                  <a:lnTo>
                    <a:pt x="1993" y="55079"/>
                  </a:lnTo>
                  <a:lnTo>
                    <a:pt x="16446" y="49733"/>
                  </a:lnTo>
                  <a:close/>
                </a:path>
                <a:path w="71120" h="55879">
                  <a:moveTo>
                    <a:pt x="70612" y="28917"/>
                  </a:moveTo>
                  <a:lnTo>
                    <a:pt x="70586" y="17576"/>
                  </a:lnTo>
                  <a:lnTo>
                    <a:pt x="70586" y="1854"/>
                  </a:lnTo>
                  <a:lnTo>
                    <a:pt x="70599" y="0"/>
                  </a:lnTo>
                  <a:lnTo>
                    <a:pt x="69392" y="25"/>
                  </a:lnTo>
                  <a:lnTo>
                    <a:pt x="69392" y="17741"/>
                  </a:lnTo>
                  <a:lnTo>
                    <a:pt x="68910" y="17868"/>
                  </a:lnTo>
                  <a:lnTo>
                    <a:pt x="67729" y="18122"/>
                  </a:lnTo>
                  <a:lnTo>
                    <a:pt x="69392" y="17741"/>
                  </a:lnTo>
                  <a:lnTo>
                    <a:pt x="69392" y="25"/>
                  </a:lnTo>
                  <a:lnTo>
                    <a:pt x="64109" y="101"/>
                  </a:lnTo>
                  <a:lnTo>
                    <a:pt x="64109" y="22377"/>
                  </a:lnTo>
                  <a:lnTo>
                    <a:pt x="61734" y="24384"/>
                  </a:lnTo>
                  <a:lnTo>
                    <a:pt x="61061" y="24917"/>
                  </a:lnTo>
                  <a:lnTo>
                    <a:pt x="60350" y="25425"/>
                  </a:lnTo>
                  <a:lnTo>
                    <a:pt x="61061" y="24904"/>
                  </a:lnTo>
                  <a:lnTo>
                    <a:pt x="61734" y="24371"/>
                  </a:lnTo>
                  <a:lnTo>
                    <a:pt x="64096" y="22377"/>
                  </a:lnTo>
                  <a:lnTo>
                    <a:pt x="64109" y="101"/>
                  </a:lnTo>
                  <a:lnTo>
                    <a:pt x="59766" y="165"/>
                  </a:lnTo>
                  <a:lnTo>
                    <a:pt x="59766" y="27051"/>
                  </a:lnTo>
                  <a:lnTo>
                    <a:pt x="59575" y="23101"/>
                  </a:lnTo>
                  <a:lnTo>
                    <a:pt x="59715" y="25882"/>
                  </a:lnTo>
                  <a:lnTo>
                    <a:pt x="59766" y="27051"/>
                  </a:lnTo>
                  <a:lnTo>
                    <a:pt x="59766" y="165"/>
                  </a:lnTo>
                  <a:lnTo>
                    <a:pt x="43599" y="381"/>
                  </a:lnTo>
                  <a:lnTo>
                    <a:pt x="57454" y="5435"/>
                  </a:lnTo>
                  <a:lnTo>
                    <a:pt x="43599" y="381"/>
                  </a:lnTo>
                  <a:lnTo>
                    <a:pt x="41795" y="406"/>
                  </a:lnTo>
                  <a:lnTo>
                    <a:pt x="40995" y="431"/>
                  </a:lnTo>
                  <a:lnTo>
                    <a:pt x="40995" y="8775"/>
                  </a:lnTo>
                  <a:lnTo>
                    <a:pt x="33705" y="10960"/>
                  </a:lnTo>
                  <a:lnTo>
                    <a:pt x="15760" y="10960"/>
                  </a:lnTo>
                  <a:lnTo>
                    <a:pt x="8470" y="8775"/>
                  </a:lnTo>
                  <a:lnTo>
                    <a:pt x="8470" y="876"/>
                  </a:lnTo>
                  <a:lnTo>
                    <a:pt x="4457" y="939"/>
                  </a:lnTo>
                  <a:lnTo>
                    <a:pt x="6134" y="1701"/>
                  </a:lnTo>
                  <a:lnTo>
                    <a:pt x="7124" y="2616"/>
                  </a:lnTo>
                  <a:lnTo>
                    <a:pt x="7124" y="19951"/>
                  </a:lnTo>
                  <a:lnTo>
                    <a:pt x="4419" y="21399"/>
                  </a:lnTo>
                  <a:lnTo>
                    <a:pt x="304" y="22275"/>
                  </a:lnTo>
                  <a:lnTo>
                    <a:pt x="330" y="26822"/>
                  </a:lnTo>
                  <a:lnTo>
                    <a:pt x="57086" y="6070"/>
                  </a:lnTo>
                  <a:lnTo>
                    <a:pt x="56616" y="5905"/>
                  </a:lnTo>
                  <a:lnTo>
                    <a:pt x="57073" y="6057"/>
                  </a:lnTo>
                  <a:lnTo>
                    <a:pt x="58026" y="5715"/>
                  </a:lnTo>
                  <a:lnTo>
                    <a:pt x="58623" y="5994"/>
                  </a:lnTo>
                  <a:lnTo>
                    <a:pt x="58902" y="6184"/>
                  </a:lnTo>
                  <a:lnTo>
                    <a:pt x="59270" y="6426"/>
                  </a:lnTo>
                  <a:lnTo>
                    <a:pt x="59588" y="6705"/>
                  </a:lnTo>
                  <a:lnTo>
                    <a:pt x="59740" y="6997"/>
                  </a:lnTo>
                  <a:lnTo>
                    <a:pt x="58801" y="7340"/>
                  </a:lnTo>
                  <a:lnTo>
                    <a:pt x="342" y="28524"/>
                  </a:lnTo>
                  <a:lnTo>
                    <a:pt x="381" y="50038"/>
                  </a:lnTo>
                  <a:lnTo>
                    <a:pt x="190" y="53860"/>
                  </a:lnTo>
                  <a:lnTo>
                    <a:pt x="16446" y="49733"/>
                  </a:lnTo>
                  <a:lnTo>
                    <a:pt x="60083" y="33629"/>
                  </a:lnTo>
                  <a:lnTo>
                    <a:pt x="60350" y="33540"/>
                  </a:lnTo>
                  <a:lnTo>
                    <a:pt x="69672" y="30073"/>
                  </a:lnTo>
                  <a:lnTo>
                    <a:pt x="70612" y="28917"/>
                  </a:lnTo>
                  <a:close/>
                </a:path>
              </a:pathLst>
            </a:custGeom>
            <a:solidFill>
              <a:srgbClr val="19973D"/>
            </a:solidFill>
          </p:spPr>
          <p:txBody>
            <a:bodyPr wrap="square" lIns="0" tIns="0" rIns="0" bIns="0" rtlCol="0"/>
            <a:lstStyle/>
            <a:p>
              <a:endParaRPr/>
            </a:p>
          </p:txBody>
        </p:sp>
        <p:pic>
          <p:nvPicPr>
            <p:cNvPr id="32" name="object 63">
              <a:extLst>
                <a:ext uri="{FF2B5EF4-FFF2-40B4-BE49-F238E27FC236}">
                  <a16:creationId xmlns:a16="http://schemas.microsoft.com/office/drawing/2014/main" id="{F3DA965C-F9C5-1092-72D3-64999E7B59CE}"/>
                </a:ext>
              </a:extLst>
            </p:cNvPr>
            <p:cNvPicPr/>
            <p:nvPr/>
          </p:nvPicPr>
          <p:blipFill>
            <a:blip r:embed="rId16" cstate="print"/>
            <a:stretch>
              <a:fillRect/>
            </a:stretch>
          </p:blipFill>
          <p:spPr>
            <a:xfrm>
              <a:off x="5308371" y="8211134"/>
              <a:ext cx="59562" cy="27597"/>
            </a:xfrm>
            <a:prstGeom prst="rect">
              <a:avLst/>
            </a:prstGeom>
          </p:spPr>
        </p:pic>
        <p:pic>
          <p:nvPicPr>
            <p:cNvPr id="33" name="object 64">
              <a:extLst>
                <a:ext uri="{FF2B5EF4-FFF2-40B4-BE49-F238E27FC236}">
                  <a16:creationId xmlns:a16="http://schemas.microsoft.com/office/drawing/2014/main" id="{1D87E056-0540-B6C5-0535-BF17CA23DA27}"/>
                </a:ext>
              </a:extLst>
            </p:cNvPr>
            <p:cNvPicPr/>
            <p:nvPr/>
          </p:nvPicPr>
          <p:blipFill>
            <a:blip r:embed="rId17" cstate="screen">
              <a:extLst>
                <a:ext uri="{28A0092B-C50C-407E-A947-70E740481C1C}">
                  <a14:useLocalDpi xmlns:a14="http://schemas.microsoft.com/office/drawing/2010/main"/>
                </a:ext>
              </a:extLst>
            </a:blip>
            <a:stretch>
              <a:fillRect/>
            </a:stretch>
          </p:blipFill>
          <p:spPr>
            <a:xfrm>
              <a:off x="5308295" y="8211172"/>
              <a:ext cx="7010" cy="6642"/>
            </a:xfrm>
            <a:prstGeom prst="rect">
              <a:avLst/>
            </a:prstGeom>
          </p:spPr>
        </p:pic>
        <p:sp>
          <p:nvSpPr>
            <p:cNvPr id="34" name="object 65">
              <a:extLst>
                <a:ext uri="{FF2B5EF4-FFF2-40B4-BE49-F238E27FC236}">
                  <a16:creationId xmlns:a16="http://schemas.microsoft.com/office/drawing/2014/main" id="{456F0960-6793-28DE-CEA4-AFAF9D8A8CF4}"/>
                </a:ext>
              </a:extLst>
            </p:cNvPr>
            <p:cNvSpPr/>
            <p:nvPr/>
          </p:nvSpPr>
          <p:spPr>
            <a:xfrm>
              <a:off x="5308308" y="8211477"/>
              <a:ext cx="3810" cy="4445"/>
            </a:xfrm>
            <a:custGeom>
              <a:avLst/>
              <a:gdLst/>
              <a:ahLst/>
              <a:cxnLst/>
              <a:rect l="l" t="t" r="r" b="b"/>
              <a:pathLst>
                <a:path w="3810" h="4445">
                  <a:moveTo>
                    <a:pt x="0" y="0"/>
                  </a:moveTo>
                  <a:lnTo>
                    <a:pt x="38" y="4254"/>
                  </a:lnTo>
                  <a:lnTo>
                    <a:pt x="2006" y="3695"/>
                  </a:lnTo>
                  <a:lnTo>
                    <a:pt x="3225" y="2971"/>
                  </a:lnTo>
                  <a:lnTo>
                    <a:pt x="3225" y="1308"/>
                  </a:lnTo>
                  <a:lnTo>
                    <a:pt x="1981" y="571"/>
                  </a:lnTo>
                  <a:lnTo>
                    <a:pt x="0" y="0"/>
                  </a:lnTo>
                  <a:close/>
                </a:path>
              </a:pathLst>
            </a:custGeom>
            <a:solidFill>
              <a:srgbClr val="18963C"/>
            </a:solidFill>
          </p:spPr>
          <p:txBody>
            <a:bodyPr wrap="square" lIns="0" tIns="0" rIns="0" bIns="0" rtlCol="0"/>
            <a:lstStyle/>
            <a:p>
              <a:endParaRPr/>
            </a:p>
          </p:txBody>
        </p:sp>
        <p:pic>
          <p:nvPicPr>
            <p:cNvPr id="35" name="object 66">
              <a:extLst>
                <a:ext uri="{FF2B5EF4-FFF2-40B4-BE49-F238E27FC236}">
                  <a16:creationId xmlns:a16="http://schemas.microsoft.com/office/drawing/2014/main" id="{10C42014-51CB-5A38-9E8C-E91BCCB08E09}"/>
                </a:ext>
              </a:extLst>
            </p:cNvPr>
            <p:cNvPicPr/>
            <p:nvPr/>
          </p:nvPicPr>
          <p:blipFill>
            <a:blip r:embed="rId18" cstate="print"/>
            <a:stretch>
              <a:fillRect/>
            </a:stretch>
          </p:blipFill>
          <p:spPr>
            <a:xfrm>
              <a:off x="5316677" y="8210626"/>
              <a:ext cx="32499" cy="10528"/>
            </a:xfrm>
            <a:prstGeom prst="rect">
              <a:avLst/>
            </a:prstGeom>
          </p:spPr>
        </p:pic>
        <p:sp>
          <p:nvSpPr>
            <p:cNvPr id="36" name="object 67">
              <a:extLst>
                <a:ext uri="{FF2B5EF4-FFF2-40B4-BE49-F238E27FC236}">
                  <a16:creationId xmlns:a16="http://schemas.microsoft.com/office/drawing/2014/main" id="{4AE83DAD-7E7C-51E2-34CF-0B5395299793}"/>
                </a:ext>
              </a:extLst>
            </p:cNvPr>
            <p:cNvSpPr/>
            <p:nvPr/>
          </p:nvSpPr>
          <p:spPr>
            <a:xfrm>
              <a:off x="5305399" y="8176945"/>
              <a:ext cx="73660" cy="88900"/>
            </a:xfrm>
            <a:custGeom>
              <a:avLst/>
              <a:gdLst/>
              <a:ahLst/>
              <a:cxnLst/>
              <a:rect l="l" t="t" r="r" b="b"/>
              <a:pathLst>
                <a:path w="73660" h="88900">
                  <a:moveTo>
                    <a:pt x="1231" y="88480"/>
                  </a:moveTo>
                  <a:lnTo>
                    <a:pt x="0" y="88036"/>
                  </a:lnTo>
                  <a:lnTo>
                    <a:pt x="609" y="88303"/>
                  </a:lnTo>
                  <a:lnTo>
                    <a:pt x="1231" y="88480"/>
                  </a:lnTo>
                  <a:close/>
                </a:path>
                <a:path w="73660" h="88900">
                  <a:moveTo>
                    <a:pt x="72517" y="1244"/>
                  </a:moveTo>
                  <a:lnTo>
                    <a:pt x="71882" y="495"/>
                  </a:lnTo>
                  <a:lnTo>
                    <a:pt x="70129" y="0"/>
                  </a:lnTo>
                  <a:lnTo>
                    <a:pt x="70878" y="241"/>
                  </a:lnTo>
                  <a:lnTo>
                    <a:pt x="72123" y="952"/>
                  </a:lnTo>
                  <a:lnTo>
                    <a:pt x="72517" y="1244"/>
                  </a:lnTo>
                  <a:close/>
                </a:path>
                <a:path w="73660" h="88900">
                  <a:moveTo>
                    <a:pt x="72745" y="1524"/>
                  </a:moveTo>
                  <a:lnTo>
                    <a:pt x="72618" y="1333"/>
                  </a:lnTo>
                  <a:lnTo>
                    <a:pt x="72745" y="1524"/>
                  </a:lnTo>
                  <a:close/>
                </a:path>
                <a:path w="73660" h="88900">
                  <a:moveTo>
                    <a:pt x="73482" y="2895"/>
                  </a:moveTo>
                  <a:lnTo>
                    <a:pt x="72923" y="1841"/>
                  </a:lnTo>
                  <a:lnTo>
                    <a:pt x="71755" y="2260"/>
                  </a:lnTo>
                  <a:lnTo>
                    <a:pt x="73380" y="33274"/>
                  </a:lnTo>
                  <a:lnTo>
                    <a:pt x="73482" y="2895"/>
                  </a:lnTo>
                  <a:close/>
                </a:path>
              </a:pathLst>
            </a:custGeom>
            <a:solidFill>
              <a:srgbClr val="19973D"/>
            </a:solidFill>
          </p:spPr>
          <p:txBody>
            <a:bodyPr wrap="square" lIns="0" tIns="0" rIns="0" bIns="0" rtlCol="0"/>
            <a:lstStyle/>
            <a:p>
              <a:endParaRPr/>
            </a:p>
          </p:txBody>
        </p:sp>
        <p:sp>
          <p:nvSpPr>
            <p:cNvPr id="37" name="object 68">
              <a:extLst>
                <a:ext uri="{FF2B5EF4-FFF2-40B4-BE49-F238E27FC236}">
                  <a16:creationId xmlns:a16="http://schemas.microsoft.com/office/drawing/2014/main" id="{3B58F40A-2A7F-026D-1450-DEB3DDD1C389}"/>
                </a:ext>
              </a:extLst>
            </p:cNvPr>
            <p:cNvSpPr/>
            <p:nvPr/>
          </p:nvSpPr>
          <p:spPr>
            <a:xfrm>
              <a:off x="5163310" y="8126289"/>
              <a:ext cx="215900" cy="86995"/>
            </a:xfrm>
            <a:custGeom>
              <a:avLst/>
              <a:gdLst/>
              <a:ahLst/>
              <a:cxnLst/>
              <a:rect l="l" t="t" r="r" b="b"/>
              <a:pathLst>
                <a:path w="215900" h="86995">
                  <a:moveTo>
                    <a:pt x="70802" y="0"/>
                  </a:moveTo>
                  <a:lnTo>
                    <a:pt x="812" y="26390"/>
                  </a:lnTo>
                  <a:lnTo>
                    <a:pt x="0" y="84899"/>
                  </a:lnTo>
                  <a:lnTo>
                    <a:pt x="927" y="86918"/>
                  </a:lnTo>
                  <a:lnTo>
                    <a:pt x="215480" y="83921"/>
                  </a:lnTo>
                  <a:lnTo>
                    <a:pt x="213791" y="51790"/>
                  </a:lnTo>
                  <a:lnTo>
                    <a:pt x="70802" y="0"/>
                  </a:lnTo>
                  <a:close/>
                </a:path>
              </a:pathLst>
            </a:custGeom>
            <a:solidFill>
              <a:srgbClr val="18973E"/>
            </a:solidFill>
          </p:spPr>
          <p:txBody>
            <a:bodyPr wrap="square" lIns="0" tIns="0" rIns="0" bIns="0" rtlCol="0"/>
            <a:lstStyle/>
            <a:p>
              <a:endParaRPr/>
            </a:p>
          </p:txBody>
        </p:sp>
        <p:sp>
          <p:nvSpPr>
            <p:cNvPr id="38" name="object 69">
              <a:extLst>
                <a:ext uri="{FF2B5EF4-FFF2-40B4-BE49-F238E27FC236}">
                  <a16:creationId xmlns:a16="http://schemas.microsoft.com/office/drawing/2014/main" id="{B0BF04D6-84D0-352F-8ED5-528946C43CAB}"/>
                </a:ext>
              </a:extLst>
            </p:cNvPr>
            <p:cNvSpPr/>
            <p:nvPr/>
          </p:nvSpPr>
          <p:spPr>
            <a:xfrm>
              <a:off x="5163134" y="8201456"/>
              <a:ext cx="144145" cy="64135"/>
            </a:xfrm>
            <a:custGeom>
              <a:avLst/>
              <a:gdLst/>
              <a:ahLst/>
              <a:cxnLst/>
              <a:rect l="l" t="t" r="r" b="b"/>
              <a:pathLst>
                <a:path w="144145" h="64134">
                  <a:moveTo>
                    <a:pt x="49453" y="11074"/>
                  </a:moveTo>
                  <a:lnTo>
                    <a:pt x="37287" y="11252"/>
                  </a:lnTo>
                  <a:lnTo>
                    <a:pt x="36156" y="11658"/>
                  </a:lnTo>
                  <a:lnTo>
                    <a:pt x="35521" y="12026"/>
                  </a:lnTo>
                  <a:lnTo>
                    <a:pt x="33439" y="12026"/>
                  </a:lnTo>
                  <a:lnTo>
                    <a:pt x="32448" y="11760"/>
                  </a:lnTo>
                  <a:lnTo>
                    <a:pt x="31927" y="11620"/>
                  </a:lnTo>
                  <a:lnTo>
                    <a:pt x="31280" y="11328"/>
                  </a:lnTo>
                  <a:lnTo>
                    <a:pt x="1092" y="11760"/>
                  </a:lnTo>
                  <a:lnTo>
                    <a:pt x="177" y="9740"/>
                  </a:lnTo>
                  <a:lnTo>
                    <a:pt x="317" y="50"/>
                  </a:lnTo>
                  <a:lnTo>
                    <a:pt x="177" y="0"/>
                  </a:lnTo>
                  <a:lnTo>
                    <a:pt x="139" y="9740"/>
                  </a:lnTo>
                  <a:lnTo>
                    <a:pt x="0" y="10896"/>
                  </a:lnTo>
                  <a:lnTo>
                    <a:pt x="1016" y="12242"/>
                  </a:lnTo>
                  <a:lnTo>
                    <a:pt x="2286" y="12750"/>
                  </a:lnTo>
                  <a:lnTo>
                    <a:pt x="21844" y="19850"/>
                  </a:lnTo>
                  <a:lnTo>
                    <a:pt x="24599" y="19202"/>
                  </a:lnTo>
                  <a:lnTo>
                    <a:pt x="28092" y="18808"/>
                  </a:lnTo>
                  <a:lnTo>
                    <a:pt x="37465" y="18808"/>
                  </a:lnTo>
                  <a:lnTo>
                    <a:pt x="42379" y="19659"/>
                  </a:lnTo>
                  <a:lnTo>
                    <a:pt x="45300" y="20942"/>
                  </a:lnTo>
                  <a:lnTo>
                    <a:pt x="45618" y="21069"/>
                  </a:lnTo>
                  <a:lnTo>
                    <a:pt x="45910" y="21209"/>
                  </a:lnTo>
                  <a:lnTo>
                    <a:pt x="46164" y="21361"/>
                  </a:lnTo>
                  <a:lnTo>
                    <a:pt x="49390" y="20167"/>
                  </a:lnTo>
                  <a:lnTo>
                    <a:pt x="49390" y="19469"/>
                  </a:lnTo>
                  <a:lnTo>
                    <a:pt x="49403" y="18808"/>
                  </a:lnTo>
                  <a:lnTo>
                    <a:pt x="49403" y="12026"/>
                  </a:lnTo>
                  <a:lnTo>
                    <a:pt x="49453" y="11074"/>
                  </a:lnTo>
                  <a:close/>
                </a:path>
                <a:path w="144145" h="64134">
                  <a:moveTo>
                    <a:pt x="139077" y="31838"/>
                  </a:moveTo>
                  <a:lnTo>
                    <a:pt x="138049" y="31902"/>
                  </a:lnTo>
                  <a:lnTo>
                    <a:pt x="137007" y="31927"/>
                  </a:lnTo>
                  <a:lnTo>
                    <a:pt x="126936" y="31927"/>
                  </a:lnTo>
                  <a:lnTo>
                    <a:pt x="119659" y="29743"/>
                  </a:lnTo>
                  <a:lnTo>
                    <a:pt x="119659" y="19710"/>
                  </a:lnTo>
                  <a:lnTo>
                    <a:pt x="119659" y="18808"/>
                  </a:lnTo>
                  <a:lnTo>
                    <a:pt x="119659" y="11531"/>
                  </a:lnTo>
                  <a:lnTo>
                    <a:pt x="120345" y="10756"/>
                  </a:lnTo>
                  <a:lnTo>
                    <a:pt x="121551" y="10071"/>
                  </a:lnTo>
                  <a:lnTo>
                    <a:pt x="118300" y="10121"/>
                  </a:lnTo>
                  <a:lnTo>
                    <a:pt x="118300" y="21882"/>
                  </a:lnTo>
                  <a:lnTo>
                    <a:pt x="118300" y="41973"/>
                  </a:lnTo>
                  <a:lnTo>
                    <a:pt x="111023" y="44157"/>
                  </a:lnTo>
                  <a:lnTo>
                    <a:pt x="93065" y="44157"/>
                  </a:lnTo>
                  <a:lnTo>
                    <a:pt x="85788" y="41973"/>
                  </a:lnTo>
                  <a:lnTo>
                    <a:pt x="85788" y="31927"/>
                  </a:lnTo>
                  <a:lnTo>
                    <a:pt x="85788" y="31038"/>
                  </a:lnTo>
                  <a:lnTo>
                    <a:pt x="85788" y="21882"/>
                  </a:lnTo>
                  <a:lnTo>
                    <a:pt x="93065" y="19710"/>
                  </a:lnTo>
                  <a:lnTo>
                    <a:pt x="111023" y="19710"/>
                  </a:lnTo>
                  <a:lnTo>
                    <a:pt x="118300" y="21882"/>
                  </a:lnTo>
                  <a:lnTo>
                    <a:pt x="118300" y="10121"/>
                  </a:lnTo>
                  <a:lnTo>
                    <a:pt x="115684" y="10160"/>
                  </a:lnTo>
                  <a:lnTo>
                    <a:pt x="115684" y="16624"/>
                  </a:lnTo>
                  <a:lnTo>
                    <a:pt x="108419" y="18808"/>
                  </a:lnTo>
                  <a:lnTo>
                    <a:pt x="90462" y="18808"/>
                  </a:lnTo>
                  <a:lnTo>
                    <a:pt x="83185" y="16624"/>
                  </a:lnTo>
                  <a:lnTo>
                    <a:pt x="83185" y="10617"/>
                  </a:lnTo>
                  <a:lnTo>
                    <a:pt x="81673" y="10629"/>
                  </a:lnTo>
                  <a:lnTo>
                    <a:pt x="81826" y="10896"/>
                  </a:lnTo>
                  <a:lnTo>
                    <a:pt x="81915" y="28854"/>
                  </a:lnTo>
                  <a:lnTo>
                    <a:pt x="74637" y="31038"/>
                  </a:lnTo>
                  <a:lnTo>
                    <a:pt x="56680" y="31038"/>
                  </a:lnTo>
                  <a:lnTo>
                    <a:pt x="49403" y="28854"/>
                  </a:lnTo>
                  <a:lnTo>
                    <a:pt x="49403" y="20167"/>
                  </a:lnTo>
                  <a:lnTo>
                    <a:pt x="46177" y="21361"/>
                  </a:lnTo>
                  <a:lnTo>
                    <a:pt x="47421" y="22047"/>
                  </a:lnTo>
                  <a:lnTo>
                    <a:pt x="48133" y="22847"/>
                  </a:lnTo>
                  <a:lnTo>
                    <a:pt x="48133" y="29387"/>
                  </a:lnTo>
                  <a:lnTo>
                    <a:pt x="58064" y="32994"/>
                  </a:lnTo>
                  <a:lnTo>
                    <a:pt x="60845" y="32334"/>
                  </a:lnTo>
                  <a:lnTo>
                    <a:pt x="64350" y="31927"/>
                  </a:lnTo>
                  <a:lnTo>
                    <a:pt x="77152" y="31927"/>
                  </a:lnTo>
                  <a:lnTo>
                    <a:pt x="84429" y="34112"/>
                  </a:lnTo>
                  <a:lnTo>
                    <a:pt x="84429" y="42545"/>
                  </a:lnTo>
                  <a:lnTo>
                    <a:pt x="105448" y="50177"/>
                  </a:lnTo>
                  <a:lnTo>
                    <a:pt x="121907" y="44157"/>
                  </a:lnTo>
                  <a:lnTo>
                    <a:pt x="138861" y="37960"/>
                  </a:lnTo>
                  <a:lnTo>
                    <a:pt x="139065" y="31927"/>
                  </a:lnTo>
                  <a:close/>
                </a:path>
                <a:path w="144145" h="64134">
                  <a:moveTo>
                    <a:pt x="142011" y="63436"/>
                  </a:moveTo>
                  <a:lnTo>
                    <a:pt x="138036" y="61988"/>
                  </a:lnTo>
                  <a:lnTo>
                    <a:pt x="138811" y="39674"/>
                  </a:lnTo>
                  <a:lnTo>
                    <a:pt x="107632" y="50965"/>
                  </a:lnTo>
                  <a:lnTo>
                    <a:pt x="142011" y="63436"/>
                  </a:lnTo>
                  <a:close/>
                </a:path>
                <a:path w="144145" h="64134">
                  <a:moveTo>
                    <a:pt x="142265" y="63538"/>
                  </a:moveTo>
                  <a:lnTo>
                    <a:pt x="142011" y="63449"/>
                  </a:lnTo>
                  <a:lnTo>
                    <a:pt x="142265" y="63538"/>
                  </a:lnTo>
                  <a:close/>
                </a:path>
                <a:path w="144145" h="64134">
                  <a:moveTo>
                    <a:pt x="143573" y="63995"/>
                  </a:moveTo>
                  <a:close/>
                </a:path>
              </a:pathLst>
            </a:custGeom>
            <a:solidFill>
              <a:srgbClr val="15722D"/>
            </a:solidFill>
          </p:spPr>
          <p:txBody>
            <a:bodyPr wrap="square" lIns="0" tIns="0" rIns="0" bIns="0" rtlCol="0"/>
            <a:lstStyle/>
            <a:p>
              <a:endParaRPr/>
            </a:p>
          </p:txBody>
        </p:sp>
        <p:pic>
          <p:nvPicPr>
            <p:cNvPr id="39" name="object 70">
              <a:extLst>
                <a:ext uri="{FF2B5EF4-FFF2-40B4-BE49-F238E27FC236}">
                  <a16:creationId xmlns:a16="http://schemas.microsoft.com/office/drawing/2014/main" id="{CACB5F7F-EF84-DA7D-CA3B-DAA8892CC88B}"/>
                </a:ext>
              </a:extLst>
            </p:cNvPr>
            <p:cNvPicPr/>
            <p:nvPr/>
          </p:nvPicPr>
          <p:blipFill>
            <a:blip r:embed="rId19" cstate="print"/>
            <a:stretch>
              <a:fillRect/>
            </a:stretch>
          </p:blipFill>
          <p:spPr>
            <a:xfrm>
              <a:off x="5268570" y="8239404"/>
              <a:ext cx="33439" cy="13017"/>
            </a:xfrm>
            <a:prstGeom prst="rect">
              <a:avLst/>
            </a:prstGeom>
          </p:spPr>
        </p:pic>
        <p:pic>
          <p:nvPicPr>
            <p:cNvPr id="40" name="object 71">
              <a:extLst>
                <a:ext uri="{FF2B5EF4-FFF2-40B4-BE49-F238E27FC236}">
                  <a16:creationId xmlns:a16="http://schemas.microsoft.com/office/drawing/2014/main" id="{2B8E9F6F-55C3-3E66-F6CB-E4DB29ED36B0}"/>
                </a:ext>
              </a:extLst>
            </p:cNvPr>
            <p:cNvPicPr/>
            <p:nvPr/>
          </p:nvPicPr>
          <p:blipFill>
            <a:blip r:embed="rId20" cstate="print"/>
            <a:stretch>
              <a:fillRect/>
            </a:stretch>
          </p:blipFill>
          <p:spPr>
            <a:xfrm>
              <a:off x="5212537" y="8212073"/>
              <a:ext cx="32512" cy="20421"/>
            </a:xfrm>
            <a:prstGeom prst="rect">
              <a:avLst/>
            </a:prstGeom>
          </p:spPr>
        </p:pic>
        <p:sp>
          <p:nvSpPr>
            <p:cNvPr id="41" name="object 72">
              <a:extLst>
                <a:ext uri="{FF2B5EF4-FFF2-40B4-BE49-F238E27FC236}">
                  <a16:creationId xmlns:a16="http://schemas.microsoft.com/office/drawing/2014/main" id="{E8E71D5F-101E-5179-FCB6-53EB689C0194}"/>
                </a:ext>
              </a:extLst>
            </p:cNvPr>
            <p:cNvSpPr/>
            <p:nvPr/>
          </p:nvSpPr>
          <p:spPr>
            <a:xfrm>
              <a:off x="5212601" y="8212099"/>
              <a:ext cx="33020" cy="5715"/>
            </a:xfrm>
            <a:custGeom>
              <a:avLst/>
              <a:gdLst/>
              <a:ahLst/>
              <a:cxnLst/>
              <a:rect l="l" t="t" r="r" b="b"/>
              <a:pathLst>
                <a:path w="33020" h="5715">
                  <a:moveTo>
                    <a:pt x="32448" y="812"/>
                  </a:moveTo>
                  <a:lnTo>
                    <a:pt x="32118" y="482"/>
                  </a:lnTo>
                  <a:lnTo>
                    <a:pt x="31369" y="0"/>
                  </a:lnTo>
                  <a:lnTo>
                    <a:pt x="28460" y="25"/>
                  </a:lnTo>
                  <a:lnTo>
                    <a:pt x="3187" y="393"/>
                  </a:lnTo>
                  <a:lnTo>
                    <a:pt x="508" y="419"/>
                  </a:lnTo>
                  <a:lnTo>
                    <a:pt x="127" y="660"/>
                  </a:lnTo>
                  <a:lnTo>
                    <a:pt x="0" y="2413"/>
                  </a:lnTo>
                  <a:lnTo>
                    <a:pt x="63" y="3543"/>
                  </a:lnTo>
                  <a:lnTo>
                    <a:pt x="7289" y="5689"/>
                  </a:lnTo>
                  <a:lnTo>
                    <a:pt x="25095" y="5689"/>
                  </a:lnTo>
                  <a:lnTo>
                    <a:pt x="31369" y="3822"/>
                  </a:lnTo>
                  <a:lnTo>
                    <a:pt x="32321" y="3543"/>
                  </a:lnTo>
                  <a:lnTo>
                    <a:pt x="32448" y="812"/>
                  </a:lnTo>
                  <a:close/>
                </a:path>
              </a:pathLst>
            </a:custGeom>
            <a:solidFill>
              <a:srgbClr val="15722D"/>
            </a:solidFill>
          </p:spPr>
          <p:txBody>
            <a:bodyPr wrap="square" lIns="0" tIns="0" rIns="0" bIns="0" rtlCol="0"/>
            <a:lstStyle/>
            <a:p>
              <a:endParaRPr/>
            </a:p>
          </p:txBody>
        </p:sp>
        <p:pic>
          <p:nvPicPr>
            <p:cNvPr id="42" name="object 73">
              <a:extLst>
                <a:ext uri="{FF2B5EF4-FFF2-40B4-BE49-F238E27FC236}">
                  <a16:creationId xmlns:a16="http://schemas.microsoft.com/office/drawing/2014/main" id="{9E656D0D-CFFF-8749-3967-C8C843DD21B3}"/>
                </a:ext>
              </a:extLst>
            </p:cNvPr>
            <p:cNvPicPr/>
            <p:nvPr/>
          </p:nvPicPr>
          <p:blipFill>
            <a:blip r:embed="rId21" cstate="print"/>
            <a:stretch>
              <a:fillRect/>
            </a:stretch>
          </p:blipFill>
          <p:spPr>
            <a:xfrm>
              <a:off x="5246319" y="8211604"/>
              <a:ext cx="35128" cy="34010"/>
            </a:xfrm>
            <a:prstGeom prst="rect">
              <a:avLst/>
            </a:prstGeom>
          </p:spPr>
        </p:pic>
        <p:pic>
          <p:nvPicPr>
            <p:cNvPr id="43" name="object 74">
              <a:extLst>
                <a:ext uri="{FF2B5EF4-FFF2-40B4-BE49-F238E27FC236}">
                  <a16:creationId xmlns:a16="http://schemas.microsoft.com/office/drawing/2014/main" id="{7BA2324F-1ADA-6FC8-958F-BCD2FA3BD9AE}"/>
                </a:ext>
              </a:extLst>
            </p:cNvPr>
            <p:cNvPicPr/>
            <p:nvPr/>
          </p:nvPicPr>
          <p:blipFill>
            <a:blip r:embed="rId22" cstate="print"/>
            <a:stretch>
              <a:fillRect/>
            </a:stretch>
          </p:blipFill>
          <p:spPr>
            <a:xfrm>
              <a:off x="5249062" y="8211464"/>
              <a:ext cx="53715" cy="19443"/>
            </a:xfrm>
            <a:prstGeom prst="rect">
              <a:avLst/>
            </a:prstGeom>
          </p:spPr>
        </p:pic>
        <p:pic>
          <p:nvPicPr>
            <p:cNvPr id="44" name="object 75">
              <a:extLst>
                <a:ext uri="{FF2B5EF4-FFF2-40B4-BE49-F238E27FC236}">
                  <a16:creationId xmlns:a16="http://schemas.microsoft.com/office/drawing/2014/main" id="{29308C5B-BAC8-6D74-594C-B36EE3ACDB34}"/>
                </a:ext>
              </a:extLst>
            </p:cNvPr>
            <p:cNvPicPr/>
            <p:nvPr/>
          </p:nvPicPr>
          <p:blipFill>
            <a:blip r:embed="rId23" cstate="print"/>
            <a:stretch>
              <a:fillRect/>
            </a:stretch>
          </p:blipFill>
          <p:spPr>
            <a:xfrm>
              <a:off x="5282793" y="8211476"/>
              <a:ext cx="19926" cy="21907"/>
            </a:xfrm>
            <a:prstGeom prst="rect">
              <a:avLst/>
            </a:prstGeom>
          </p:spPr>
        </p:pic>
        <p:sp>
          <p:nvSpPr>
            <p:cNvPr id="45" name="object 76">
              <a:extLst>
                <a:ext uri="{FF2B5EF4-FFF2-40B4-BE49-F238E27FC236}">
                  <a16:creationId xmlns:a16="http://schemas.microsoft.com/office/drawing/2014/main" id="{BDB0074E-EBF2-6FB4-8823-880857CAB8FA}"/>
                </a:ext>
              </a:extLst>
            </p:cNvPr>
            <p:cNvSpPr/>
            <p:nvPr/>
          </p:nvSpPr>
          <p:spPr>
            <a:xfrm>
              <a:off x="5286032" y="8211273"/>
              <a:ext cx="17145" cy="5715"/>
            </a:xfrm>
            <a:custGeom>
              <a:avLst/>
              <a:gdLst/>
              <a:ahLst/>
              <a:cxnLst/>
              <a:rect l="l" t="t" r="r" b="b"/>
              <a:pathLst>
                <a:path w="17145" h="5715">
                  <a:moveTo>
                    <a:pt x="16916" y="0"/>
                  </a:moveTo>
                  <a:lnTo>
                    <a:pt x="3352" y="190"/>
                  </a:lnTo>
                  <a:lnTo>
                    <a:pt x="1269" y="749"/>
                  </a:lnTo>
                  <a:lnTo>
                    <a:pt x="0" y="1511"/>
                  </a:lnTo>
                  <a:lnTo>
                    <a:pt x="0" y="4102"/>
                  </a:lnTo>
                  <a:lnTo>
                    <a:pt x="5714" y="5537"/>
                  </a:lnTo>
                  <a:lnTo>
                    <a:pt x="14160" y="5537"/>
                  </a:lnTo>
                  <a:lnTo>
                    <a:pt x="15493" y="5473"/>
                  </a:lnTo>
                  <a:lnTo>
                    <a:pt x="16751" y="5372"/>
                  </a:lnTo>
                  <a:lnTo>
                    <a:pt x="16916" y="0"/>
                  </a:lnTo>
                  <a:close/>
                </a:path>
              </a:pathLst>
            </a:custGeom>
            <a:solidFill>
              <a:srgbClr val="15722D"/>
            </a:solidFill>
          </p:spPr>
          <p:txBody>
            <a:bodyPr wrap="square" lIns="0" tIns="0" rIns="0" bIns="0" rtlCol="0"/>
            <a:lstStyle/>
            <a:p>
              <a:endParaRPr/>
            </a:p>
          </p:txBody>
        </p:sp>
        <p:sp>
          <p:nvSpPr>
            <p:cNvPr id="46" name="object 77">
              <a:extLst>
                <a:ext uri="{FF2B5EF4-FFF2-40B4-BE49-F238E27FC236}">
                  <a16:creationId xmlns:a16="http://schemas.microsoft.com/office/drawing/2014/main" id="{3E9DDC4F-8294-3F37-4B33-D47EB8712647}"/>
                </a:ext>
              </a:extLst>
            </p:cNvPr>
            <p:cNvSpPr/>
            <p:nvPr/>
          </p:nvSpPr>
          <p:spPr>
            <a:xfrm>
              <a:off x="5301170" y="8232825"/>
              <a:ext cx="5715" cy="33020"/>
            </a:xfrm>
            <a:custGeom>
              <a:avLst/>
              <a:gdLst/>
              <a:ahLst/>
              <a:cxnLst/>
              <a:rect l="l" t="t" r="r" b="b"/>
              <a:pathLst>
                <a:path w="5714" h="33020">
                  <a:moveTo>
                    <a:pt x="5537" y="31673"/>
                  </a:moveTo>
                  <a:lnTo>
                    <a:pt x="3975" y="32080"/>
                  </a:lnTo>
                  <a:lnTo>
                    <a:pt x="5537" y="32626"/>
                  </a:lnTo>
                  <a:lnTo>
                    <a:pt x="5537" y="31673"/>
                  </a:lnTo>
                  <a:close/>
                </a:path>
                <a:path w="5714" h="33020">
                  <a:moveTo>
                    <a:pt x="5537" y="6578"/>
                  </a:moveTo>
                  <a:lnTo>
                    <a:pt x="762" y="8305"/>
                  </a:lnTo>
                  <a:lnTo>
                    <a:pt x="0" y="30619"/>
                  </a:lnTo>
                  <a:lnTo>
                    <a:pt x="3975" y="32067"/>
                  </a:lnTo>
                  <a:lnTo>
                    <a:pt x="5537" y="31673"/>
                  </a:lnTo>
                  <a:lnTo>
                    <a:pt x="5537" y="6578"/>
                  </a:lnTo>
                  <a:close/>
                </a:path>
                <a:path w="5714" h="33020">
                  <a:moveTo>
                    <a:pt x="5537" y="0"/>
                  </a:moveTo>
                  <a:lnTo>
                    <a:pt x="4140" y="228"/>
                  </a:lnTo>
                  <a:lnTo>
                    <a:pt x="2628" y="393"/>
                  </a:lnTo>
                  <a:lnTo>
                    <a:pt x="1041" y="469"/>
                  </a:lnTo>
                  <a:lnTo>
                    <a:pt x="825" y="6591"/>
                  </a:lnTo>
                  <a:lnTo>
                    <a:pt x="5537" y="4864"/>
                  </a:lnTo>
                  <a:lnTo>
                    <a:pt x="5537" y="0"/>
                  </a:lnTo>
                  <a:close/>
                </a:path>
              </a:pathLst>
            </a:custGeom>
            <a:solidFill>
              <a:srgbClr val="15722D"/>
            </a:solidFill>
          </p:spPr>
          <p:txBody>
            <a:bodyPr wrap="square" lIns="0" tIns="0" rIns="0" bIns="0" rtlCol="0"/>
            <a:lstStyle/>
            <a:p>
              <a:endParaRPr/>
            </a:p>
          </p:txBody>
        </p:sp>
        <p:pic>
          <p:nvPicPr>
            <p:cNvPr id="47" name="object 78">
              <a:extLst>
                <a:ext uri="{FF2B5EF4-FFF2-40B4-BE49-F238E27FC236}">
                  <a16:creationId xmlns:a16="http://schemas.microsoft.com/office/drawing/2014/main" id="{F9A6A06D-FE15-F8A7-A4D0-75FAAC4A11BC}"/>
                </a:ext>
              </a:extLst>
            </p:cNvPr>
            <p:cNvPicPr/>
            <p:nvPr/>
          </p:nvPicPr>
          <p:blipFill>
            <a:blip r:embed="rId24" cstate="print"/>
            <a:stretch>
              <a:fillRect/>
            </a:stretch>
          </p:blipFill>
          <p:spPr>
            <a:xfrm>
              <a:off x="5301957" y="8218119"/>
              <a:ext cx="4750" cy="22999"/>
            </a:xfrm>
            <a:prstGeom prst="rect">
              <a:avLst/>
            </a:prstGeom>
          </p:spPr>
        </p:pic>
        <p:sp>
          <p:nvSpPr>
            <p:cNvPr id="48" name="object 79">
              <a:extLst>
                <a:ext uri="{FF2B5EF4-FFF2-40B4-BE49-F238E27FC236}">
                  <a16:creationId xmlns:a16="http://schemas.microsoft.com/office/drawing/2014/main" id="{E971795C-6290-DEF0-BB74-ABD4A77C4EE5}"/>
                </a:ext>
              </a:extLst>
            </p:cNvPr>
            <p:cNvSpPr/>
            <p:nvPr/>
          </p:nvSpPr>
          <p:spPr>
            <a:xfrm>
              <a:off x="5302760" y="8217344"/>
              <a:ext cx="4445" cy="0"/>
            </a:xfrm>
            <a:custGeom>
              <a:avLst/>
              <a:gdLst/>
              <a:ahLst/>
              <a:cxnLst/>
              <a:rect l="l" t="t" r="r" b="b"/>
              <a:pathLst>
                <a:path w="4445">
                  <a:moveTo>
                    <a:pt x="0" y="0"/>
                  </a:moveTo>
                  <a:lnTo>
                    <a:pt x="3947" y="0"/>
                  </a:lnTo>
                </a:path>
              </a:pathLst>
            </a:custGeom>
            <a:ln w="3175">
              <a:solidFill>
                <a:srgbClr val="15722D"/>
              </a:solidFill>
            </a:ln>
          </p:spPr>
          <p:txBody>
            <a:bodyPr wrap="square" lIns="0" tIns="0" rIns="0" bIns="0" rtlCol="0"/>
            <a:lstStyle/>
            <a:p>
              <a:endParaRPr/>
            </a:p>
          </p:txBody>
        </p:sp>
        <p:sp>
          <p:nvSpPr>
            <p:cNvPr id="49" name="object 80">
              <a:extLst>
                <a:ext uri="{FF2B5EF4-FFF2-40B4-BE49-F238E27FC236}">
                  <a16:creationId xmlns:a16="http://schemas.microsoft.com/office/drawing/2014/main" id="{A95DA161-F2C5-0479-4DCA-E67E61762FB2}"/>
                </a:ext>
              </a:extLst>
            </p:cNvPr>
            <p:cNvSpPr/>
            <p:nvPr/>
          </p:nvSpPr>
          <p:spPr>
            <a:xfrm>
              <a:off x="5302783" y="8211210"/>
              <a:ext cx="4445" cy="5715"/>
            </a:xfrm>
            <a:custGeom>
              <a:avLst/>
              <a:gdLst/>
              <a:ahLst/>
              <a:cxnLst/>
              <a:rect l="l" t="t" r="r" b="b"/>
              <a:pathLst>
                <a:path w="4445" h="5715">
                  <a:moveTo>
                    <a:pt x="3924" y="0"/>
                  </a:moveTo>
                  <a:lnTo>
                    <a:pt x="165" y="63"/>
                  </a:lnTo>
                  <a:lnTo>
                    <a:pt x="0" y="5435"/>
                  </a:lnTo>
                  <a:lnTo>
                    <a:pt x="1435" y="5308"/>
                  </a:lnTo>
                  <a:lnTo>
                    <a:pt x="2768" y="5143"/>
                  </a:lnTo>
                  <a:lnTo>
                    <a:pt x="3924" y="4914"/>
                  </a:lnTo>
                  <a:lnTo>
                    <a:pt x="3924" y="0"/>
                  </a:lnTo>
                  <a:close/>
                </a:path>
              </a:pathLst>
            </a:custGeom>
            <a:solidFill>
              <a:srgbClr val="15722D"/>
            </a:solidFill>
          </p:spPr>
          <p:txBody>
            <a:bodyPr wrap="square" lIns="0" tIns="0" rIns="0" bIns="0" rtlCol="0"/>
            <a:lstStyle/>
            <a:p>
              <a:endParaRPr/>
            </a:p>
          </p:txBody>
        </p:sp>
        <p:sp>
          <p:nvSpPr>
            <p:cNvPr id="50" name="object 81">
              <a:extLst>
                <a:ext uri="{FF2B5EF4-FFF2-40B4-BE49-F238E27FC236}">
                  <a16:creationId xmlns:a16="http://schemas.microsoft.com/office/drawing/2014/main" id="{6DA2425A-1E62-89DE-72F0-FB485075B5FA}"/>
                </a:ext>
              </a:extLst>
            </p:cNvPr>
            <p:cNvSpPr/>
            <p:nvPr/>
          </p:nvSpPr>
          <p:spPr>
            <a:xfrm>
              <a:off x="5163309" y="8188910"/>
              <a:ext cx="143510" cy="24765"/>
            </a:xfrm>
            <a:custGeom>
              <a:avLst/>
              <a:gdLst/>
              <a:ahLst/>
              <a:cxnLst/>
              <a:rect l="l" t="t" r="r" b="b"/>
              <a:pathLst>
                <a:path w="143510" h="24765">
                  <a:moveTo>
                    <a:pt x="139" y="12585"/>
                  </a:moveTo>
                  <a:lnTo>
                    <a:pt x="0" y="22275"/>
                  </a:lnTo>
                  <a:lnTo>
                    <a:pt x="927" y="24295"/>
                  </a:lnTo>
                  <a:lnTo>
                    <a:pt x="31114" y="23876"/>
                  </a:lnTo>
                  <a:lnTo>
                    <a:pt x="139" y="12585"/>
                  </a:lnTo>
                  <a:close/>
                </a:path>
                <a:path w="143510" h="24765">
                  <a:moveTo>
                    <a:pt x="102501" y="0"/>
                  </a:moveTo>
                  <a:lnTo>
                    <a:pt x="37109" y="23787"/>
                  </a:lnTo>
                  <a:lnTo>
                    <a:pt x="143395" y="22301"/>
                  </a:lnTo>
                  <a:lnTo>
                    <a:pt x="143395" y="14719"/>
                  </a:lnTo>
                  <a:lnTo>
                    <a:pt x="142709" y="14566"/>
                  </a:lnTo>
                  <a:lnTo>
                    <a:pt x="102501" y="0"/>
                  </a:lnTo>
                  <a:close/>
                </a:path>
              </a:pathLst>
            </a:custGeom>
            <a:solidFill>
              <a:srgbClr val="15722D"/>
            </a:solidFill>
          </p:spPr>
          <p:txBody>
            <a:bodyPr wrap="square" lIns="0" tIns="0" rIns="0" bIns="0" rtlCol="0"/>
            <a:lstStyle/>
            <a:p>
              <a:endParaRPr/>
            </a:p>
          </p:txBody>
        </p:sp>
        <p:pic>
          <p:nvPicPr>
            <p:cNvPr id="51" name="object 82">
              <a:extLst>
                <a:ext uri="{FF2B5EF4-FFF2-40B4-BE49-F238E27FC236}">
                  <a16:creationId xmlns:a16="http://schemas.microsoft.com/office/drawing/2014/main" id="{36BE11B0-9091-ACAB-0349-52C596F92FD5}"/>
                </a:ext>
              </a:extLst>
            </p:cNvPr>
            <p:cNvPicPr/>
            <p:nvPr/>
          </p:nvPicPr>
          <p:blipFill>
            <a:blip r:embed="rId25" cstate="print"/>
            <a:stretch>
              <a:fillRect/>
            </a:stretch>
          </p:blipFill>
          <p:spPr>
            <a:xfrm>
              <a:off x="5306707" y="8202307"/>
              <a:ext cx="1879" cy="63334"/>
            </a:xfrm>
            <a:prstGeom prst="rect">
              <a:avLst/>
            </a:prstGeom>
          </p:spPr>
        </p:pic>
        <p:pic>
          <p:nvPicPr>
            <p:cNvPr id="52" name="object 83">
              <a:extLst>
                <a:ext uri="{FF2B5EF4-FFF2-40B4-BE49-F238E27FC236}">
                  <a16:creationId xmlns:a16="http://schemas.microsoft.com/office/drawing/2014/main" id="{E568B58C-5C65-29A1-AE81-F6E00B0CFFA0}"/>
                </a:ext>
              </a:extLst>
            </p:cNvPr>
            <p:cNvPicPr/>
            <p:nvPr/>
          </p:nvPicPr>
          <p:blipFill>
            <a:blip r:embed="rId24" cstate="print"/>
            <a:stretch>
              <a:fillRect/>
            </a:stretch>
          </p:blipFill>
          <p:spPr>
            <a:xfrm>
              <a:off x="5306707" y="8203628"/>
              <a:ext cx="1587" cy="7581"/>
            </a:xfrm>
            <a:prstGeom prst="rect">
              <a:avLst/>
            </a:prstGeom>
          </p:spPr>
        </p:pic>
        <p:sp>
          <p:nvSpPr>
            <p:cNvPr id="53" name="object 84">
              <a:extLst>
                <a:ext uri="{FF2B5EF4-FFF2-40B4-BE49-F238E27FC236}">
                  <a16:creationId xmlns:a16="http://schemas.microsoft.com/office/drawing/2014/main" id="{B9F362D9-F054-70EE-EEE2-8A5A79455CC1}"/>
                </a:ext>
              </a:extLst>
            </p:cNvPr>
            <p:cNvSpPr/>
            <p:nvPr/>
          </p:nvSpPr>
          <p:spPr>
            <a:xfrm>
              <a:off x="5267934" y="8166976"/>
              <a:ext cx="109220" cy="36195"/>
            </a:xfrm>
            <a:custGeom>
              <a:avLst/>
              <a:gdLst/>
              <a:ahLst/>
              <a:cxnLst/>
              <a:rect l="l" t="t" r="r" b="b"/>
              <a:pathLst>
                <a:path w="109220" h="36195">
                  <a:moveTo>
                    <a:pt x="109105" y="10642"/>
                  </a:moveTo>
                  <a:lnTo>
                    <a:pt x="108356" y="10210"/>
                  </a:lnTo>
                  <a:lnTo>
                    <a:pt x="107607" y="9969"/>
                  </a:lnTo>
                  <a:lnTo>
                    <a:pt x="107162" y="10147"/>
                  </a:lnTo>
                  <a:lnTo>
                    <a:pt x="107594" y="9956"/>
                  </a:lnTo>
                  <a:lnTo>
                    <a:pt x="90690" y="3873"/>
                  </a:lnTo>
                  <a:lnTo>
                    <a:pt x="90690" y="4419"/>
                  </a:lnTo>
                  <a:lnTo>
                    <a:pt x="90690" y="13868"/>
                  </a:lnTo>
                  <a:lnTo>
                    <a:pt x="83413" y="16052"/>
                  </a:lnTo>
                  <a:lnTo>
                    <a:pt x="65455" y="16052"/>
                  </a:lnTo>
                  <a:lnTo>
                    <a:pt x="58178" y="13868"/>
                  </a:lnTo>
                  <a:lnTo>
                    <a:pt x="58178" y="0"/>
                  </a:lnTo>
                  <a:lnTo>
                    <a:pt x="46672" y="4178"/>
                  </a:lnTo>
                  <a:lnTo>
                    <a:pt x="52628" y="4902"/>
                  </a:lnTo>
                  <a:lnTo>
                    <a:pt x="56819" y="6667"/>
                  </a:lnTo>
                  <a:lnTo>
                    <a:pt x="56819" y="26085"/>
                  </a:lnTo>
                  <a:lnTo>
                    <a:pt x="49542" y="28282"/>
                  </a:lnTo>
                  <a:lnTo>
                    <a:pt x="32702" y="28282"/>
                  </a:lnTo>
                  <a:lnTo>
                    <a:pt x="26136" y="26606"/>
                  </a:lnTo>
                  <a:lnTo>
                    <a:pt x="24625" y="24384"/>
                  </a:lnTo>
                  <a:lnTo>
                    <a:pt x="15582" y="24384"/>
                  </a:lnTo>
                  <a:lnTo>
                    <a:pt x="16865" y="21882"/>
                  </a:lnTo>
                  <a:lnTo>
                    <a:pt x="24307" y="20751"/>
                  </a:lnTo>
                  <a:lnTo>
                    <a:pt x="24307" y="18364"/>
                  </a:lnTo>
                  <a:lnTo>
                    <a:pt x="20053" y="17957"/>
                  </a:lnTo>
                  <a:lnTo>
                    <a:pt x="16560" y="17030"/>
                  </a:lnTo>
                  <a:lnTo>
                    <a:pt x="14655" y="15836"/>
                  </a:lnTo>
                  <a:lnTo>
                    <a:pt x="876" y="20853"/>
                  </a:lnTo>
                  <a:lnTo>
                    <a:pt x="0" y="21170"/>
                  </a:lnTo>
                  <a:lnTo>
                    <a:pt x="38773" y="35331"/>
                  </a:lnTo>
                  <a:lnTo>
                    <a:pt x="38773" y="34861"/>
                  </a:lnTo>
                  <a:lnTo>
                    <a:pt x="40246" y="35394"/>
                  </a:lnTo>
                  <a:lnTo>
                    <a:pt x="40259" y="35814"/>
                  </a:lnTo>
                  <a:lnTo>
                    <a:pt x="60858" y="28282"/>
                  </a:lnTo>
                  <a:lnTo>
                    <a:pt x="94297" y="16052"/>
                  </a:lnTo>
                  <a:lnTo>
                    <a:pt x="108496" y="10858"/>
                  </a:lnTo>
                  <a:lnTo>
                    <a:pt x="109105" y="10642"/>
                  </a:lnTo>
                  <a:close/>
                </a:path>
              </a:pathLst>
            </a:custGeom>
            <a:solidFill>
              <a:srgbClr val="39A433"/>
            </a:solidFill>
          </p:spPr>
          <p:txBody>
            <a:bodyPr wrap="square" lIns="0" tIns="0" rIns="0" bIns="0" rtlCol="0"/>
            <a:lstStyle/>
            <a:p>
              <a:endParaRPr/>
            </a:p>
          </p:txBody>
        </p:sp>
        <p:pic>
          <p:nvPicPr>
            <p:cNvPr id="54" name="object 85">
              <a:extLst>
                <a:ext uri="{FF2B5EF4-FFF2-40B4-BE49-F238E27FC236}">
                  <a16:creationId xmlns:a16="http://schemas.microsoft.com/office/drawing/2014/main" id="{EFAC93FD-0E82-F1FE-1F1E-E474B920F785}"/>
                </a:ext>
              </a:extLst>
            </p:cNvPr>
            <p:cNvPicPr/>
            <p:nvPr/>
          </p:nvPicPr>
          <p:blipFill>
            <a:blip r:embed="rId26" cstate="print"/>
            <a:stretch>
              <a:fillRect/>
            </a:stretch>
          </p:blipFill>
          <p:spPr>
            <a:xfrm>
              <a:off x="5306707" y="8201812"/>
              <a:ext cx="1485" cy="1003"/>
            </a:xfrm>
            <a:prstGeom prst="rect">
              <a:avLst/>
            </a:prstGeom>
          </p:spPr>
        </p:pic>
        <p:pic>
          <p:nvPicPr>
            <p:cNvPr id="55" name="object 86">
              <a:extLst>
                <a:ext uri="{FF2B5EF4-FFF2-40B4-BE49-F238E27FC236}">
                  <a16:creationId xmlns:a16="http://schemas.microsoft.com/office/drawing/2014/main" id="{D29EC425-3723-A748-18A9-803A6CAEE17E}"/>
                </a:ext>
              </a:extLst>
            </p:cNvPr>
            <p:cNvPicPr/>
            <p:nvPr/>
          </p:nvPicPr>
          <p:blipFill>
            <a:blip r:embed="rId27" cstate="print"/>
            <a:stretch>
              <a:fillRect/>
            </a:stretch>
          </p:blipFill>
          <p:spPr>
            <a:xfrm>
              <a:off x="5265814" y="8179282"/>
              <a:ext cx="40894" cy="24346"/>
            </a:xfrm>
            <a:prstGeom prst="rect">
              <a:avLst/>
            </a:prstGeom>
          </p:spPr>
        </p:pic>
        <p:pic>
          <p:nvPicPr>
            <p:cNvPr id="56" name="object 87">
              <a:extLst>
                <a:ext uri="{FF2B5EF4-FFF2-40B4-BE49-F238E27FC236}">
                  <a16:creationId xmlns:a16="http://schemas.microsoft.com/office/drawing/2014/main" id="{10731B35-94DF-8E06-44BB-41E3D5747465}"/>
                </a:ext>
              </a:extLst>
            </p:cNvPr>
            <p:cNvPicPr/>
            <p:nvPr/>
          </p:nvPicPr>
          <p:blipFill>
            <a:blip r:embed="rId28" cstate="print"/>
            <a:stretch>
              <a:fillRect/>
            </a:stretch>
          </p:blipFill>
          <p:spPr>
            <a:xfrm>
              <a:off x="5308193" y="8177606"/>
              <a:ext cx="70142" cy="26213"/>
            </a:xfrm>
            <a:prstGeom prst="rect">
              <a:avLst/>
            </a:prstGeom>
          </p:spPr>
        </p:pic>
        <p:sp>
          <p:nvSpPr>
            <p:cNvPr id="57" name="object 88">
              <a:extLst>
                <a:ext uri="{FF2B5EF4-FFF2-40B4-BE49-F238E27FC236}">
                  <a16:creationId xmlns:a16="http://schemas.microsoft.com/office/drawing/2014/main" id="{4B62EDC5-058B-DF04-810B-ED228E15261F}"/>
                </a:ext>
              </a:extLst>
            </p:cNvPr>
            <p:cNvSpPr/>
            <p:nvPr/>
          </p:nvSpPr>
          <p:spPr>
            <a:xfrm>
              <a:off x="5307971" y="8202868"/>
              <a:ext cx="0" cy="1270"/>
            </a:xfrm>
            <a:custGeom>
              <a:avLst/>
              <a:gdLst/>
              <a:ahLst/>
              <a:cxnLst/>
              <a:rect l="l" t="t" r="r" b="b"/>
              <a:pathLst>
                <a:path h="1270">
                  <a:moveTo>
                    <a:pt x="0" y="778"/>
                  </a:moveTo>
                  <a:lnTo>
                    <a:pt x="0" y="0"/>
                  </a:lnTo>
                </a:path>
              </a:pathLst>
            </a:custGeom>
            <a:ln w="3175">
              <a:solidFill>
                <a:srgbClr val="329D35"/>
              </a:solidFill>
            </a:ln>
          </p:spPr>
          <p:txBody>
            <a:bodyPr wrap="square" lIns="0" tIns="0" rIns="0" bIns="0" rtlCol="0"/>
            <a:lstStyle/>
            <a:p>
              <a:endParaRPr/>
            </a:p>
          </p:txBody>
        </p:sp>
        <p:pic>
          <p:nvPicPr>
            <p:cNvPr id="58" name="object 89">
              <a:extLst>
                <a:ext uri="{FF2B5EF4-FFF2-40B4-BE49-F238E27FC236}">
                  <a16:creationId xmlns:a16="http://schemas.microsoft.com/office/drawing/2014/main" id="{4BAABA6C-6064-836A-A417-4238ACB34A50}"/>
                </a:ext>
              </a:extLst>
            </p:cNvPr>
            <p:cNvPicPr/>
            <p:nvPr/>
          </p:nvPicPr>
          <p:blipFill>
            <a:blip r:embed="rId29" cstate="print"/>
            <a:stretch>
              <a:fillRect/>
            </a:stretch>
          </p:blipFill>
          <p:spPr>
            <a:xfrm>
              <a:off x="5208524" y="8135581"/>
              <a:ext cx="32512" cy="23723"/>
            </a:xfrm>
            <a:prstGeom prst="rect">
              <a:avLst/>
            </a:prstGeom>
          </p:spPr>
        </p:pic>
        <p:sp>
          <p:nvSpPr>
            <p:cNvPr id="59" name="object 90">
              <a:extLst>
                <a:ext uri="{FF2B5EF4-FFF2-40B4-BE49-F238E27FC236}">
                  <a16:creationId xmlns:a16="http://schemas.microsoft.com/office/drawing/2014/main" id="{24E66F49-1ADC-9216-8286-37343FABC61E}"/>
                </a:ext>
              </a:extLst>
            </p:cNvPr>
            <p:cNvSpPr/>
            <p:nvPr/>
          </p:nvSpPr>
          <p:spPr>
            <a:xfrm>
              <a:off x="5197335" y="8102447"/>
              <a:ext cx="137795" cy="111125"/>
            </a:xfrm>
            <a:custGeom>
              <a:avLst/>
              <a:gdLst/>
              <a:ahLst/>
              <a:cxnLst/>
              <a:rect l="l" t="t" r="r" b="b"/>
              <a:pathLst>
                <a:path w="137795" h="111125">
                  <a:moveTo>
                    <a:pt x="3073" y="110261"/>
                  </a:moveTo>
                  <a:lnTo>
                    <a:pt x="88" y="110312"/>
                  </a:lnTo>
                  <a:lnTo>
                    <a:pt x="50" y="110782"/>
                  </a:lnTo>
                  <a:lnTo>
                    <a:pt x="12" y="111023"/>
                  </a:lnTo>
                  <a:lnTo>
                    <a:pt x="1320" y="111036"/>
                  </a:lnTo>
                  <a:lnTo>
                    <a:pt x="1955" y="110680"/>
                  </a:lnTo>
                  <a:lnTo>
                    <a:pt x="3073" y="110261"/>
                  </a:lnTo>
                  <a:close/>
                </a:path>
                <a:path w="137795" h="111125">
                  <a:moveTo>
                    <a:pt x="13703" y="64046"/>
                  </a:moveTo>
                  <a:lnTo>
                    <a:pt x="13690" y="63055"/>
                  </a:lnTo>
                  <a:lnTo>
                    <a:pt x="12103" y="63449"/>
                  </a:lnTo>
                  <a:lnTo>
                    <a:pt x="10693" y="63817"/>
                  </a:lnTo>
                  <a:lnTo>
                    <a:pt x="13703" y="64922"/>
                  </a:lnTo>
                  <a:lnTo>
                    <a:pt x="13703" y="64046"/>
                  </a:lnTo>
                  <a:close/>
                </a:path>
                <a:path w="137795" h="111125">
                  <a:moveTo>
                    <a:pt x="68478" y="86461"/>
                  </a:moveTo>
                  <a:lnTo>
                    <a:pt x="45897" y="78295"/>
                  </a:lnTo>
                  <a:lnTo>
                    <a:pt x="44399" y="80518"/>
                  </a:lnTo>
                  <a:lnTo>
                    <a:pt x="37833" y="82207"/>
                  </a:lnTo>
                  <a:lnTo>
                    <a:pt x="20980" y="82207"/>
                  </a:lnTo>
                  <a:lnTo>
                    <a:pt x="13703" y="80022"/>
                  </a:lnTo>
                  <a:lnTo>
                    <a:pt x="13703" y="66636"/>
                  </a:lnTo>
                  <a:lnTo>
                    <a:pt x="9601" y="65151"/>
                  </a:lnTo>
                  <a:lnTo>
                    <a:pt x="8559" y="66738"/>
                  </a:lnTo>
                  <a:lnTo>
                    <a:pt x="4991" y="68046"/>
                  </a:lnTo>
                  <a:lnTo>
                    <a:pt x="190" y="68668"/>
                  </a:lnTo>
                  <a:lnTo>
                    <a:pt x="279" y="104381"/>
                  </a:lnTo>
                  <a:lnTo>
                    <a:pt x="101" y="110299"/>
                  </a:lnTo>
                  <a:lnTo>
                    <a:pt x="3073" y="110261"/>
                  </a:lnTo>
                  <a:lnTo>
                    <a:pt x="68478" y="86461"/>
                  </a:lnTo>
                  <a:close/>
                </a:path>
                <a:path w="137795" h="111125">
                  <a:moveTo>
                    <a:pt x="85242" y="80365"/>
                  </a:moveTo>
                  <a:lnTo>
                    <a:pt x="84518" y="79908"/>
                  </a:lnTo>
                  <a:lnTo>
                    <a:pt x="84302" y="79692"/>
                  </a:lnTo>
                  <a:lnTo>
                    <a:pt x="84010" y="79387"/>
                  </a:lnTo>
                  <a:lnTo>
                    <a:pt x="83781" y="78892"/>
                  </a:lnTo>
                  <a:lnTo>
                    <a:pt x="81229" y="79387"/>
                  </a:lnTo>
                  <a:lnTo>
                    <a:pt x="78155" y="79692"/>
                  </a:lnTo>
                  <a:lnTo>
                    <a:pt x="65874" y="79692"/>
                  </a:lnTo>
                  <a:lnTo>
                    <a:pt x="58610" y="77508"/>
                  </a:lnTo>
                  <a:lnTo>
                    <a:pt x="58610" y="69735"/>
                  </a:lnTo>
                  <a:lnTo>
                    <a:pt x="52184" y="69075"/>
                  </a:lnTo>
                  <a:lnTo>
                    <a:pt x="47561" y="67259"/>
                  </a:lnTo>
                  <a:lnTo>
                    <a:pt x="47561" y="54444"/>
                  </a:lnTo>
                  <a:lnTo>
                    <a:pt x="33921" y="57912"/>
                  </a:lnTo>
                  <a:lnTo>
                    <a:pt x="40982" y="58445"/>
                  </a:lnTo>
                  <a:lnTo>
                    <a:pt x="46202" y="60363"/>
                  </a:lnTo>
                  <a:lnTo>
                    <a:pt x="46202" y="76047"/>
                  </a:lnTo>
                  <a:lnTo>
                    <a:pt x="46202" y="76784"/>
                  </a:lnTo>
                  <a:lnTo>
                    <a:pt x="70599" y="85699"/>
                  </a:lnTo>
                  <a:lnTo>
                    <a:pt x="71462" y="85382"/>
                  </a:lnTo>
                  <a:lnTo>
                    <a:pt x="85242" y="80365"/>
                  </a:lnTo>
                  <a:close/>
                </a:path>
                <a:path w="137795" h="111125">
                  <a:moveTo>
                    <a:pt x="131686" y="58229"/>
                  </a:moveTo>
                  <a:lnTo>
                    <a:pt x="90868" y="43446"/>
                  </a:lnTo>
                  <a:lnTo>
                    <a:pt x="76073" y="47205"/>
                  </a:lnTo>
                  <a:lnTo>
                    <a:pt x="78562" y="48069"/>
                  </a:lnTo>
                  <a:lnTo>
                    <a:pt x="80073" y="49187"/>
                  </a:lnTo>
                  <a:lnTo>
                    <a:pt x="80073" y="55499"/>
                  </a:lnTo>
                  <a:lnTo>
                    <a:pt x="85852" y="56083"/>
                  </a:lnTo>
                  <a:lnTo>
                    <a:pt x="90182" y="57619"/>
                  </a:lnTo>
                  <a:lnTo>
                    <a:pt x="90982" y="59486"/>
                  </a:lnTo>
                  <a:lnTo>
                    <a:pt x="93548" y="58991"/>
                  </a:lnTo>
                  <a:lnTo>
                    <a:pt x="96608" y="58686"/>
                  </a:lnTo>
                  <a:lnTo>
                    <a:pt x="108889" y="58686"/>
                  </a:lnTo>
                  <a:lnTo>
                    <a:pt x="116179" y="60871"/>
                  </a:lnTo>
                  <a:lnTo>
                    <a:pt x="116179" y="68592"/>
                  </a:lnTo>
                  <a:lnTo>
                    <a:pt x="117271" y="68707"/>
                  </a:lnTo>
                  <a:lnTo>
                    <a:pt x="128778" y="64528"/>
                  </a:lnTo>
                  <a:lnTo>
                    <a:pt x="128778" y="59969"/>
                  </a:lnTo>
                  <a:lnTo>
                    <a:pt x="129895" y="58991"/>
                  </a:lnTo>
                  <a:lnTo>
                    <a:pt x="130606" y="58686"/>
                  </a:lnTo>
                  <a:lnTo>
                    <a:pt x="131686" y="58229"/>
                  </a:lnTo>
                  <a:close/>
                </a:path>
                <a:path w="137795" h="111125">
                  <a:moveTo>
                    <a:pt x="137502" y="31597"/>
                  </a:moveTo>
                  <a:lnTo>
                    <a:pt x="136867" y="31762"/>
                  </a:lnTo>
                  <a:lnTo>
                    <a:pt x="136867" y="52044"/>
                  </a:lnTo>
                  <a:lnTo>
                    <a:pt x="133781" y="53187"/>
                  </a:lnTo>
                  <a:lnTo>
                    <a:pt x="130670" y="54292"/>
                  </a:lnTo>
                  <a:lnTo>
                    <a:pt x="136867" y="52044"/>
                  </a:lnTo>
                  <a:lnTo>
                    <a:pt x="136867" y="31762"/>
                  </a:lnTo>
                  <a:lnTo>
                    <a:pt x="123672" y="35115"/>
                  </a:lnTo>
                  <a:lnTo>
                    <a:pt x="123672" y="40132"/>
                  </a:lnTo>
                  <a:lnTo>
                    <a:pt x="116776" y="42456"/>
                  </a:lnTo>
                  <a:lnTo>
                    <a:pt x="113995" y="43332"/>
                  </a:lnTo>
                  <a:lnTo>
                    <a:pt x="116776" y="42443"/>
                  </a:lnTo>
                  <a:lnTo>
                    <a:pt x="123672" y="40132"/>
                  </a:lnTo>
                  <a:lnTo>
                    <a:pt x="123672" y="35115"/>
                  </a:lnTo>
                  <a:lnTo>
                    <a:pt x="91668" y="43243"/>
                  </a:lnTo>
                  <a:lnTo>
                    <a:pt x="101892" y="46939"/>
                  </a:lnTo>
                  <a:lnTo>
                    <a:pt x="126339" y="55765"/>
                  </a:lnTo>
                  <a:lnTo>
                    <a:pt x="101892" y="46939"/>
                  </a:lnTo>
                  <a:lnTo>
                    <a:pt x="91655" y="43243"/>
                  </a:lnTo>
                  <a:lnTo>
                    <a:pt x="90868" y="43446"/>
                  </a:lnTo>
                  <a:lnTo>
                    <a:pt x="101117" y="47155"/>
                  </a:lnTo>
                  <a:lnTo>
                    <a:pt x="125603" y="56019"/>
                  </a:lnTo>
                  <a:lnTo>
                    <a:pt x="131686" y="58229"/>
                  </a:lnTo>
                  <a:lnTo>
                    <a:pt x="132130" y="58039"/>
                  </a:lnTo>
                  <a:lnTo>
                    <a:pt x="132372" y="57950"/>
                  </a:lnTo>
                  <a:lnTo>
                    <a:pt x="133769" y="57429"/>
                  </a:lnTo>
                  <a:lnTo>
                    <a:pt x="135509" y="56997"/>
                  </a:lnTo>
                  <a:lnTo>
                    <a:pt x="137490" y="56680"/>
                  </a:lnTo>
                  <a:lnTo>
                    <a:pt x="137490" y="51828"/>
                  </a:lnTo>
                  <a:lnTo>
                    <a:pt x="137502" y="35090"/>
                  </a:lnTo>
                  <a:lnTo>
                    <a:pt x="137502" y="31597"/>
                  </a:lnTo>
                  <a:close/>
                </a:path>
                <a:path w="137795" h="111125">
                  <a:moveTo>
                    <a:pt x="137629" y="1003"/>
                  </a:moveTo>
                  <a:lnTo>
                    <a:pt x="136906" y="0"/>
                  </a:lnTo>
                  <a:lnTo>
                    <a:pt x="135966" y="342"/>
                  </a:lnTo>
                  <a:lnTo>
                    <a:pt x="137502" y="31597"/>
                  </a:lnTo>
                  <a:lnTo>
                    <a:pt x="137629" y="1003"/>
                  </a:lnTo>
                  <a:close/>
                </a:path>
              </a:pathLst>
            </a:custGeom>
            <a:solidFill>
              <a:srgbClr val="EB7A0C"/>
            </a:solidFill>
          </p:spPr>
          <p:txBody>
            <a:bodyPr wrap="square" lIns="0" tIns="0" rIns="0" bIns="0" rtlCol="0"/>
            <a:lstStyle/>
            <a:p>
              <a:endParaRPr/>
            </a:p>
          </p:txBody>
        </p:sp>
        <p:pic>
          <p:nvPicPr>
            <p:cNvPr id="60" name="object 91">
              <a:extLst>
                <a:ext uri="{FF2B5EF4-FFF2-40B4-BE49-F238E27FC236}">
                  <a16:creationId xmlns:a16="http://schemas.microsoft.com/office/drawing/2014/main" id="{635A95D6-AB10-D427-AC85-B771B22CCD08}"/>
                </a:ext>
              </a:extLst>
            </p:cNvPr>
            <p:cNvPicPr/>
            <p:nvPr/>
          </p:nvPicPr>
          <p:blipFill>
            <a:blip r:embed="rId30" cstate="print"/>
            <a:stretch>
              <a:fillRect/>
            </a:stretch>
          </p:blipFill>
          <p:spPr>
            <a:xfrm>
              <a:off x="5206949" y="8157933"/>
              <a:ext cx="81381" cy="30975"/>
            </a:xfrm>
            <a:prstGeom prst="rect">
              <a:avLst/>
            </a:prstGeom>
          </p:spPr>
        </p:pic>
        <p:pic>
          <p:nvPicPr>
            <p:cNvPr id="61" name="object 92">
              <a:extLst>
                <a:ext uri="{FF2B5EF4-FFF2-40B4-BE49-F238E27FC236}">
                  <a16:creationId xmlns:a16="http://schemas.microsoft.com/office/drawing/2014/main" id="{1F82409D-E374-F928-7E1C-E38AC1B6859F}"/>
                </a:ext>
              </a:extLst>
            </p:cNvPr>
            <p:cNvPicPr/>
            <p:nvPr/>
          </p:nvPicPr>
          <p:blipFill>
            <a:blip r:embed="rId31" cstate="print"/>
            <a:stretch>
              <a:fillRect/>
            </a:stretch>
          </p:blipFill>
          <p:spPr>
            <a:xfrm>
              <a:off x="5277421" y="8158645"/>
              <a:ext cx="10388" cy="8521"/>
            </a:xfrm>
            <a:prstGeom prst="rect">
              <a:avLst/>
            </a:prstGeom>
          </p:spPr>
        </p:pic>
        <p:pic>
          <p:nvPicPr>
            <p:cNvPr id="62" name="object 93">
              <a:extLst>
                <a:ext uri="{FF2B5EF4-FFF2-40B4-BE49-F238E27FC236}">
                  <a16:creationId xmlns:a16="http://schemas.microsoft.com/office/drawing/2014/main" id="{2848CFAA-28BD-9EA4-A5CE-D2DBB60E8C96}"/>
                </a:ext>
              </a:extLst>
            </p:cNvPr>
            <p:cNvPicPr/>
            <p:nvPr/>
          </p:nvPicPr>
          <p:blipFill>
            <a:blip r:embed="rId32" cstate="print"/>
            <a:stretch>
              <a:fillRect/>
            </a:stretch>
          </p:blipFill>
          <p:spPr>
            <a:xfrm>
              <a:off x="5211038" y="8159470"/>
              <a:ext cx="102489" cy="25171"/>
            </a:xfrm>
            <a:prstGeom prst="rect">
              <a:avLst/>
            </a:prstGeom>
          </p:spPr>
        </p:pic>
        <p:pic>
          <p:nvPicPr>
            <p:cNvPr id="63" name="object 94">
              <a:extLst>
                <a:ext uri="{FF2B5EF4-FFF2-40B4-BE49-F238E27FC236}">
                  <a16:creationId xmlns:a16="http://schemas.microsoft.com/office/drawing/2014/main" id="{B9E79F1B-CBC4-F241-1BB9-872775E3FDE6}"/>
                </a:ext>
              </a:extLst>
            </p:cNvPr>
            <p:cNvPicPr/>
            <p:nvPr/>
          </p:nvPicPr>
          <p:blipFill>
            <a:blip r:embed="rId33" cstate="print"/>
            <a:stretch>
              <a:fillRect/>
            </a:stretch>
          </p:blipFill>
          <p:spPr>
            <a:xfrm>
              <a:off x="5228945" y="8160346"/>
              <a:ext cx="14617" cy="4737"/>
            </a:xfrm>
            <a:prstGeom prst="rect">
              <a:avLst/>
            </a:prstGeom>
          </p:spPr>
        </p:pic>
        <p:pic>
          <p:nvPicPr>
            <p:cNvPr id="64" name="object 95">
              <a:extLst>
                <a:ext uri="{FF2B5EF4-FFF2-40B4-BE49-F238E27FC236}">
                  <a16:creationId xmlns:a16="http://schemas.microsoft.com/office/drawing/2014/main" id="{DA4224C5-0F48-DC3D-1606-1811A303C124}"/>
                </a:ext>
              </a:extLst>
            </p:cNvPr>
            <p:cNvPicPr/>
            <p:nvPr/>
          </p:nvPicPr>
          <p:blipFill>
            <a:blip r:embed="rId4" cstate="print"/>
            <a:stretch>
              <a:fillRect/>
            </a:stretch>
          </p:blipFill>
          <p:spPr>
            <a:xfrm>
              <a:off x="5197512" y="8166442"/>
              <a:ext cx="9740" cy="4673"/>
            </a:xfrm>
            <a:prstGeom prst="rect">
              <a:avLst/>
            </a:prstGeom>
          </p:spPr>
        </p:pic>
        <p:pic>
          <p:nvPicPr>
            <p:cNvPr id="65" name="object 96">
              <a:extLst>
                <a:ext uri="{FF2B5EF4-FFF2-40B4-BE49-F238E27FC236}">
                  <a16:creationId xmlns:a16="http://schemas.microsoft.com/office/drawing/2014/main" id="{CF5E2FE9-E2FC-557B-5B70-A66D54AA9075}"/>
                </a:ext>
              </a:extLst>
            </p:cNvPr>
            <p:cNvPicPr/>
            <p:nvPr/>
          </p:nvPicPr>
          <p:blipFill>
            <a:blip r:embed="rId34" cstate="print"/>
            <a:stretch>
              <a:fillRect/>
            </a:stretch>
          </p:blipFill>
          <p:spPr>
            <a:xfrm>
              <a:off x="5244909" y="8100891"/>
              <a:ext cx="88492" cy="71532"/>
            </a:xfrm>
            <a:prstGeom prst="rect">
              <a:avLst/>
            </a:prstGeom>
          </p:spPr>
        </p:pic>
        <p:sp>
          <p:nvSpPr>
            <p:cNvPr id="66" name="object 97">
              <a:extLst>
                <a:ext uri="{FF2B5EF4-FFF2-40B4-BE49-F238E27FC236}">
                  <a16:creationId xmlns:a16="http://schemas.microsoft.com/office/drawing/2014/main" id="{91BFF151-50F8-D1D1-3D71-BB41CAFACEC5}"/>
                </a:ext>
              </a:extLst>
            </p:cNvPr>
            <p:cNvSpPr/>
            <p:nvPr/>
          </p:nvSpPr>
          <p:spPr>
            <a:xfrm>
              <a:off x="5252275" y="8150466"/>
              <a:ext cx="21590" cy="5715"/>
            </a:xfrm>
            <a:custGeom>
              <a:avLst/>
              <a:gdLst/>
              <a:ahLst/>
              <a:cxnLst/>
              <a:rect l="l" t="t" r="r" b="b"/>
              <a:pathLst>
                <a:path w="21589" h="5715">
                  <a:moveTo>
                    <a:pt x="17907" y="0"/>
                  </a:moveTo>
                  <a:lnTo>
                    <a:pt x="0" y="4546"/>
                  </a:lnTo>
                  <a:lnTo>
                    <a:pt x="2260" y="5067"/>
                  </a:lnTo>
                  <a:lnTo>
                    <a:pt x="5308" y="5384"/>
                  </a:lnTo>
                  <a:lnTo>
                    <a:pt x="15659" y="5384"/>
                  </a:lnTo>
                  <a:lnTo>
                    <a:pt x="21386" y="3962"/>
                  </a:lnTo>
                  <a:lnTo>
                    <a:pt x="21386" y="1346"/>
                  </a:lnTo>
                  <a:lnTo>
                    <a:pt x="20065" y="571"/>
                  </a:lnTo>
                  <a:lnTo>
                    <a:pt x="17907" y="0"/>
                  </a:lnTo>
                  <a:close/>
                </a:path>
              </a:pathLst>
            </a:custGeom>
            <a:solidFill>
              <a:srgbClr val="EA790B"/>
            </a:solidFill>
          </p:spPr>
          <p:txBody>
            <a:bodyPr wrap="square" lIns="0" tIns="0" rIns="0" bIns="0" rtlCol="0"/>
            <a:lstStyle/>
            <a:p>
              <a:endParaRPr/>
            </a:p>
          </p:txBody>
        </p:sp>
        <p:sp>
          <p:nvSpPr>
            <p:cNvPr id="67" name="object 98">
              <a:extLst>
                <a:ext uri="{FF2B5EF4-FFF2-40B4-BE49-F238E27FC236}">
                  <a16:creationId xmlns:a16="http://schemas.microsoft.com/office/drawing/2014/main" id="{8FFA9A8F-6F98-8A87-6571-D76296EE56B7}"/>
                </a:ext>
              </a:extLst>
            </p:cNvPr>
            <p:cNvSpPr/>
            <p:nvPr/>
          </p:nvSpPr>
          <p:spPr>
            <a:xfrm>
              <a:off x="5194491" y="8212820"/>
              <a:ext cx="1270" cy="635"/>
            </a:xfrm>
            <a:custGeom>
              <a:avLst/>
              <a:gdLst/>
              <a:ahLst/>
              <a:cxnLst/>
              <a:rect l="l" t="t" r="r" b="b"/>
              <a:pathLst>
                <a:path w="1270" h="634">
                  <a:moveTo>
                    <a:pt x="1257" y="444"/>
                  </a:moveTo>
                  <a:lnTo>
                    <a:pt x="571" y="253"/>
                  </a:lnTo>
                  <a:lnTo>
                    <a:pt x="25" y="0"/>
                  </a:lnTo>
                  <a:lnTo>
                    <a:pt x="1257" y="444"/>
                  </a:lnTo>
                  <a:close/>
                </a:path>
              </a:pathLst>
            </a:custGeom>
            <a:solidFill>
              <a:srgbClr val="EB7A0C"/>
            </a:solidFill>
          </p:spPr>
          <p:txBody>
            <a:bodyPr wrap="square" lIns="0" tIns="0" rIns="0" bIns="0" rtlCol="0"/>
            <a:lstStyle/>
            <a:p>
              <a:endParaRPr/>
            </a:p>
          </p:txBody>
        </p:sp>
        <p:sp>
          <p:nvSpPr>
            <p:cNvPr id="68" name="object 99">
              <a:extLst>
                <a:ext uri="{FF2B5EF4-FFF2-40B4-BE49-F238E27FC236}">
                  <a16:creationId xmlns:a16="http://schemas.microsoft.com/office/drawing/2014/main" id="{F351C571-C510-0111-088D-69257E519439}"/>
                </a:ext>
              </a:extLst>
            </p:cNvPr>
            <p:cNvSpPr/>
            <p:nvPr/>
          </p:nvSpPr>
          <p:spPr>
            <a:xfrm>
              <a:off x="5124756" y="8075914"/>
              <a:ext cx="210185" cy="111760"/>
            </a:xfrm>
            <a:custGeom>
              <a:avLst/>
              <a:gdLst/>
              <a:ahLst/>
              <a:cxnLst/>
              <a:rect l="l" t="t" r="r" b="b"/>
              <a:pathLst>
                <a:path w="210185" h="111759">
                  <a:moveTo>
                    <a:pt x="137528" y="0"/>
                  </a:moveTo>
                  <a:lnTo>
                    <a:pt x="800" y="50723"/>
                  </a:lnTo>
                  <a:lnTo>
                    <a:pt x="0" y="108851"/>
                  </a:lnTo>
                  <a:lnTo>
                    <a:pt x="914" y="111251"/>
                  </a:lnTo>
                  <a:lnTo>
                    <a:pt x="210083" y="58127"/>
                  </a:lnTo>
                  <a:lnTo>
                    <a:pt x="208521" y="26238"/>
                  </a:lnTo>
                  <a:lnTo>
                    <a:pt x="137528" y="0"/>
                  </a:lnTo>
                  <a:close/>
                </a:path>
              </a:pathLst>
            </a:custGeom>
            <a:solidFill>
              <a:srgbClr val="EB7A0B"/>
            </a:solidFill>
          </p:spPr>
          <p:txBody>
            <a:bodyPr wrap="square" lIns="0" tIns="0" rIns="0" bIns="0" rtlCol="0"/>
            <a:lstStyle/>
            <a:p>
              <a:endParaRPr/>
            </a:p>
          </p:txBody>
        </p:sp>
        <p:sp>
          <p:nvSpPr>
            <p:cNvPr id="69" name="object 100">
              <a:extLst>
                <a:ext uri="{FF2B5EF4-FFF2-40B4-BE49-F238E27FC236}">
                  <a16:creationId xmlns:a16="http://schemas.microsoft.com/office/drawing/2014/main" id="{90E0F9C1-96F9-EAC1-1658-521608449203}"/>
                </a:ext>
              </a:extLst>
            </p:cNvPr>
            <p:cNvSpPr/>
            <p:nvPr/>
          </p:nvSpPr>
          <p:spPr>
            <a:xfrm>
              <a:off x="5124742" y="8124570"/>
              <a:ext cx="67310" cy="86995"/>
            </a:xfrm>
            <a:custGeom>
              <a:avLst/>
              <a:gdLst/>
              <a:ahLst/>
              <a:cxnLst/>
              <a:rect l="l" t="t" r="r" b="b"/>
              <a:pathLst>
                <a:path w="67310" h="86995">
                  <a:moveTo>
                    <a:pt x="1333" y="889"/>
                  </a:moveTo>
                  <a:lnTo>
                    <a:pt x="1016" y="1079"/>
                  </a:lnTo>
                  <a:lnTo>
                    <a:pt x="901" y="1308"/>
                  </a:lnTo>
                  <a:lnTo>
                    <a:pt x="1333" y="889"/>
                  </a:lnTo>
                  <a:close/>
                </a:path>
                <a:path w="67310" h="86995">
                  <a:moveTo>
                    <a:pt x="1600" y="1778"/>
                  </a:moveTo>
                  <a:lnTo>
                    <a:pt x="812" y="1485"/>
                  </a:lnTo>
                  <a:lnTo>
                    <a:pt x="901" y="1308"/>
                  </a:lnTo>
                  <a:lnTo>
                    <a:pt x="101" y="2120"/>
                  </a:lnTo>
                  <a:lnTo>
                    <a:pt x="0" y="60198"/>
                  </a:lnTo>
                  <a:lnTo>
                    <a:pt x="812" y="2070"/>
                  </a:lnTo>
                  <a:lnTo>
                    <a:pt x="1600" y="1778"/>
                  </a:lnTo>
                  <a:close/>
                </a:path>
                <a:path w="67310" h="86995">
                  <a:moveTo>
                    <a:pt x="3086" y="0"/>
                  </a:moveTo>
                  <a:lnTo>
                    <a:pt x="1854" y="342"/>
                  </a:lnTo>
                  <a:lnTo>
                    <a:pt x="1333" y="889"/>
                  </a:lnTo>
                  <a:lnTo>
                    <a:pt x="1587" y="711"/>
                  </a:lnTo>
                  <a:lnTo>
                    <a:pt x="3086" y="0"/>
                  </a:lnTo>
                  <a:close/>
                </a:path>
                <a:path w="67310" h="86995">
                  <a:moveTo>
                    <a:pt x="66903" y="46964"/>
                  </a:moveTo>
                  <a:lnTo>
                    <a:pt x="62903" y="46863"/>
                  </a:lnTo>
                  <a:lnTo>
                    <a:pt x="39027" y="52920"/>
                  </a:lnTo>
                  <a:lnTo>
                    <a:pt x="38557" y="53047"/>
                  </a:lnTo>
                  <a:lnTo>
                    <a:pt x="914" y="62598"/>
                  </a:lnTo>
                  <a:lnTo>
                    <a:pt x="0" y="60198"/>
                  </a:lnTo>
                  <a:lnTo>
                    <a:pt x="50" y="61734"/>
                  </a:lnTo>
                  <a:lnTo>
                    <a:pt x="1193" y="63233"/>
                  </a:lnTo>
                  <a:lnTo>
                    <a:pt x="2235" y="63665"/>
                  </a:lnTo>
                  <a:lnTo>
                    <a:pt x="38557" y="76885"/>
                  </a:lnTo>
                  <a:lnTo>
                    <a:pt x="38696" y="76936"/>
                  </a:lnTo>
                  <a:lnTo>
                    <a:pt x="65544" y="86715"/>
                  </a:lnTo>
                  <a:lnTo>
                    <a:pt x="66903" y="46964"/>
                  </a:lnTo>
                  <a:close/>
                </a:path>
              </a:pathLst>
            </a:custGeom>
            <a:solidFill>
              <a:srgbClr val="B35808"/>
            </a:solidFill>
          </p:spPr>
          <p:txBody>
            <a:bodyPr wrap="square" lIns="0" tIns="0" rIns="0" bIns="0" rtlCol="0"/>
            <a:lstStyle/>
            <a:p>
              <a:endParaRPr/>
            </a:p>
          </p:txBody>
        </p:sp>
        <p:pic>
          <p:nvPicPr>
            <p:cNvPr id="70" name="object 101">
              <a:extLst>
                <a:ext uri="{FF2B5EF4-FFF2-40B4-BE49-F238E27FC236}">
                  <a16:creationId xmlns:a16="http://schemas.microsoft.com/office/drawing/2014/main" id="{5FCD0F2E-A295-F647-3BC4-BC7B97933B4C}"/>
                </a:ext>
              </a:extLst>
            </p:cNvPr>
            <p:cNvPicPr/>
            <p:nvPr/>
          </p:nvPicPr>
          <p:blipFill>
            <a:blip r:embed="rId33" cstate="print"/>
            <a:stretch>
              <a:fillRect/>
            </a:stretch>
          </p:blipFill>
          <p:spPr>
            <a:xfrm>
              <a:off x="5187670" y="8170405"/>
              <a:ext cx="4013" cy="1117"/>
            </a:xfrm>
            <a:prstGeom prst="rect">
              <a:avLst/>
            </a:prstGeom>
          </p:spPr>
        </p:pic>
        <p:sp>
          <p:nvSpPr>
            <p:cNvPr id="71" name="object 102">
              <a:extLst>
                <a:ext uri="{FF2B5EF4-FFF2-40B4-BE49-F238E27FC236}">
                  <a16:creationId xmlns:a16="http://schemas.microsoft.com/office/drawing/2014/main" id="{40DB3B93-B157-EE6E-8FE5-D5134CE6A291}"/>
                </a:ext>
              </a:extLst>
            </p:cNvPr>
            <p:cNvSpPr/>
            <p:nvPr/>
          </p:nvSpPr>
          <p:spPr>
            <a:xfrm>
              <a:off x="5190287" y="8171319"/>
              <a:ext cx="5715" cy="42545"/>
            </a:xfrm>
            <a:custGeom>
              <a:avLst/>
              <a:gdLst/>
              <a:ahLst/>
              <a:cxnLst/>
              <a:rect l="l" t="t" r="r" b="b"/>
              <a:pathLst>
                <a:path w="5714" h="42545">
                  <a:moveTo>
                    <a:pt x="5524" y="0"/>
                  </a:moveTo>
                  <a:lnTo>
                    <a:pt x="4203" y="127"/>
                  </a:lnTo>
                  <a:lnTo>
                    <a:pt x="1358" y="215"/>
                  </a:lnTo>
                  <a:lnTo>
                    <a:pt x="0" y="39979"/>
                  </a:lnTo>
                  <a:lnTo>
                    <a:pt x="4127" y="41478"/>
                  </a:lnTo>
                  <a:lnTo>
                    <a:pt x="5524" y="41973"/>
                  </a:lnTo>
                  <a:lnTo>
                    <a:pt x="5524" y="41452"/>
                  </a:lnTo>
                  <a:lnTo>
                    <a:pt x="5524" y="0"/>
                  </a:lnTo>
                  <a:close/>
                </a:path>
              </a:pathLst>
            </a:custGeom>
            <a:solidFill>
              <a:srgbClr val="B35808"/>
            </a:solidFill>
          </p:spPr>
          <p:txBody>
            <a:bodyPr wrap="square" lIns="0" tIns="0" rIns="0" bIns="0" rtlCol="0"/>
            <a:lstStyle/>
            <a:p>
              <a:endParaRPr/>
            </a:p>
          </p:txBody>
        </p:sp>
        <p:pic>
          <p:nvPicPr>
            <p:cNvPr id="72" name="object 103">
              <a:extLst>
                <a:ext uri="{FF2B5EF4-FFF2-40B4-BE49-F238E27FC236}">
                  <a16:creationId xmlns:a16="http://schemas.microsoft.com/office/drawing/2014/main" id="{53CE280F-5041-1C8E-D9EA-D7CD69C17F0E}"/>
                </a:ext>
              </a:extLst>
            </p:cNvPr>
            <p:cNvPicPr/>
            <p:nvPr/>
          </p:nvPicPr>
          <p:blipFill>
            <a:blip r:embed="rId4" cstate="print"/>
            <a:stretch>
              <a:fillRect/>
            </a:stretch>
          </p:blipFill>
          <p:spPr>
            <a:xfrm>
              <a:off x="5191645" y="8169351"/>
              <a:ext cx="4165" cy="2171"/>
            </a:xfrm>
            <a:prstGeom prst="rect">
              <a:avLst/>
            </a:prstGeom>
          </p:spPr>
        </p:pic>
        <p:sp>
          <p:nvSpPr>
            <p:cNvPr id="73" name="object 104">
              <a:extLst>
                <a:ext uri="{FF2B5EF4-FFF2-40B4-BE49-F238E27FC236}">
                  <a16:creationId xmlns:a16="http://schemas.microsoft.com/office/drawing/2014/main" id="{7376823A-62C2-8F5E-60D3-45346672E0EC}"/>
                </a:ext>
              </a:extLst>
            </p:cNvPr>
            <p:cNvSpPr/>
            <p:nvPr/>
          </p:nvSpPr>
          <p:spPr>
            <a:xfrm>
              <a:off x="5124747" y="8126350"/>
              <a:ext cx="71120" cy="60960"/>
            </a:xfrm>
            <a:custGeom>
              <a:avLst/>
              <a:gdLst/>
              <a:ahLst/>
              <a:cxnLst/>
              <a:rect l="l" t="t" r="r" b="b"/>
              <a:pathLst>
                <a:path w="71120" h="60959">
                  <a:moveTo>
                    <a:pt x="1612" y="0"/>
                  </a:moveTo>
                  <a:lnTo>
                    <a:pt x="812" y="292"/>
                  </a:lnTo>
                  <a:lnTo>
                    <a:pt x="0" y="58419"/>
                  </a:lnTo>
                  <a:lnTo>
                    <a:pt x="927" y="60820"/>
                  </a:lnTo>
                  <a:lnTo>
                    <a:pt x="71069" y="43002"/>
                  </a:lnTo>
                  <a:lnTo>
                    <a:pt x="71069" y="25120"/>
                  </a:lnTo>
                  <a:lnTo>
                    <a:pt x="70383" y="24968"/>
                  </a:lnTo>
                  <a:lnTo>
                    <a:pt x="1612" y="0"/>
                  </a:lnTo>
                  <a:close/>
                </a:path>
              </a:pathLst>
            </a:custGeom>
            <a:solidFill>
              <a:srgbClr val="B35808"/>
            </a:solidFill>
          </p:spPr>
          <p:txBody>
            <a:bodyPr wrap="square" lIns="0" tIns="0" rIns="0" bIns="0" rtlCol="0"/>
            <a:lstStyle/>
            <a:p>
              <a:endParaRPr/>
            </a:p>
          </p:txBody>
        </p:sp>
        <p:pic>
          <p:nvPicPr>
            <p:cNvPr id="74" name="object 105">
              <a:extLst>
                <a:ext uri="{FF2B5EF4-FFF2-40B4-BE49-F238E27FC236}">
                  <a16:creationId xmlns:a16="http://schemas.microsoft.com/office/drawing/2014/main" id="{5034A5E2-B2B5-F5EE-E001-D090BEF30229}"/>
                </a:ext>
              </a:extLst>
            </p:cNvPr>
            <p:cNvPicPr/>
            <p:nvPr/>
          </p:nvPicPr>
          <p:blipFill>
            <a:blip r:embed="rId35" cstate="print"/>
            <a:stretch>
              <a:fillRect/>
            </a:stretch>
          </p:blipFill>
          <p:spPr>
            <a:xfrm>
              <a:off x="5195811" y="8168919"/>
              <a:ext cx="1804" cy="44551"/>
            </a:xfrm>
            <a:prstGeom prst="rect">
              <a:avLst/>
            </a:prstGeom>
          </p:spPr>
        </p:pic>
        <p:pic>
          <p:nvPicPr>
            <p:cNvPr id="75" name="object 106">
              <a:extLst>
                <a:ext uri="{FF2B5EF4-FFF2-40B4-BE49-F238E27FC236}">
                  <a16:creationId xmlns:a16="http://schemas.microsoft.com/office/drawing/2014/main" id="{76D8D78C-7A9D-4FA3-A58B-50722CB3ED96}"/>
                </a:ext>
              </a:extLst>
            </p:cNvPr>
            <p:cNvPicPr/>
            <p:nvPr/>
          </p:nvPicPr>
          <p:blipFill>
            <a:blip r:embed="rId36" cstate="print"/>
            <a:stretch>
              <a:fillRect/>
            </a:stretch>
          </p:blipFill>
          <p:spPr>
            <a:xfrm>
              <a:off x="5195811" y="8151482"/>
              <a:ext cx="1701" cy="17868"/>
            </a:xfrm>
            <a:prstGeom prst="rect">
              <a:avLst/>
            </a:prstGeom>
          </p:spPr>
        </p:pic>
        <p:sp>
          <p:nvSpPr>
            <p:cNvPr id="76" name="object 107">
              <a:extLst>
                <a:ext uri="{FF2B5EF4-FFF2-40B4-BE49-F238E27FC236}">
                  <a16:creationId xmlns:a16="http://schemas.microsoft.com/office/drawing/2014/main" id="{2ECF6060-9A2B-72DC-6A42-916C89344D12}"/>
                </a:ext>
              </a:extLst>
            </p:cNvPr>
            <p:cNvSpPr/>
            <p:nvPr/>
          </p:nvSpPr>
          <p:spPr>
            <a:xfrm>
              <a:off x="5126952" y="8081555"/>
              <a:ext cx="205740" cy="69215"/>
            </a:xfrm>
            <a:custGeom>
              <a:avLst/>
              <a:gdLst/>
              <a:ahLst/>
              <a:cxnLst/>
              <a:rect l="l" t="t" r="r" b="b"/>
              <a:pathLst>
                <a:path w="205739" h="69215">
                  <a:moveTo>
                    <a:pt x="51879" y="24612"/>
                  </a:moveTo>
                  <a:lnTo>
                    <a:pt x="47802" y="26098"/>
                  </a:lnTo>
                  <a:lnTo>
                    <a:pt x="48399" y="26365"/>
                  </a:lnTo>
                  <a:lnTo>
                    <a:pt x="48653" y="26517"/>
                  </a:lnTo>
                  <a:lnTo>
                    <a:pt x="51879" y="25311"/>
                  </a:lnTo>
                  <a:lnTo>
                    <a:pt x="51879" y="24612"/>
                  </a:lnTo>
                  <a:close/>
                </a:path>
                <a:path w="205739" h="69215">
                  <a:moveTo>
                    <a:pt x="204622" y="19977"/>
                  </a:moveTo>
                  <a:lnTo>
                    <a:pt x="188518" y="14033"/>
                  </a:lnTo>
                  <a:lnTo>
                    <a:pt x="188518" y="22682"/>
                  </a:lnTo>
                  <a:lnTo>
                    <a:pt x="181241" y="24866"/>
                  </a:lnTo>
                  <a:lnTo>
                    <a:pt x="163283" y="24866"/>
                  </a:lnTo>
                  <a:lnTo>
                    <a:pt x="156006" y="22682"/>
                  </a:lnTo>
                  <a:lnTo>
                    <a:pt x="156006" y="12649"/>
                  </a:lnTo>
                  <a:lnTo>
                    <a:pt x="156006" y="11747"/>
                  </a:lnTo>
                  <a:lnTo>
                    <a:pt x="156006" y="4394"/>
                  </a:lnTo>
                  <a:lnTo>
                    <a:pt x="156819" y="3556"/>
                  </a:lnTo>
                  <a:lnTo>
                    <a:pt x="158229" y="2832"/>
                  </a:lnTo>
                  <a:lnTo>
                    <a:pt x="158877" y="2527"/>
                  </a:lnTo>
                  <a:lnTo>
                    <a:pt x="154647" y="990"/>
                  </a:lnTo>
                  <a:lnTo>
                    <a:pt x="154647" y="14833"/>
                  </a:lnTo>
                  <a:lnTo>
                    <a:pt x="154647" y="34912"/>
                  </a:lnTo>
                  <a:lnTo>
                    <a:pt x="147370" y="37084"/>
                  </a:lnTo>
                  <a:lnTo>
                    <a:pt x="129413" y="37084"/>
                  </a:lnTo>
                  <a:lnTo>
                    <a:pt x="122135" y="34912"/>
                  </a:lnTo>
                  <a:lnTo>
                    <a:pt x="122135" y="24866"/>
                  </a:lnTo>
                  <a:lnTo>
                    <a:pt x="122135" y="23977"/>
                  </a:lnTo>
                  <a:lnTo>
                    <a:pt x="122135" y="14833"/>
                  </a:lnTo>
                  <a:lnTo>
                    <a:pt x="129413" y="12649"/>
                  </a:lnTo>
                  <a:lnTo>
                    <a:pt x="147370" y="12649"/>
                  </a:lnTo>
                  <a:lnTo>
                    <a:pt x="154647" y="14833"/>
                  </a:lnTo>
                  <a:lnTo>
                    <a:pt x="154647" y="990"/>
                  </a:lnTo>
                  <a:lnTo>
                    <a:pt x="151942" y="0"/>
                  </a:lnTo>
                  <a:lnTo>
                    <a:pt x="151942" y="508"/>
                  </a:lnTo>
                  <a:lnTo>
                    <a:pt x="151942" y="9563"/>
                  </a:lnTo>
                  <a:lnTo>
                    <a:pt x="144665" y="11747"/>
                  </a:lnTo>
                  <a:lnTo>
                    <a:pt x="126707" y="11747"/>
                  </a:lnTo>
                  <a:lnTo>
                    <a:pt x="120777" y="9969"/>
                  </a:lnTo>
                  <a:lnTo>
                    <a:pt x="120777" y="27051"/>
                  </a:lnTo>
                  <a:lnTo>
                    <a:pt x="120777" y="47129"/>
                  </a:lnTo>
                  <a:lnTo>
                    <a:pt x="113499" y="49314"/>
                  </a:lnTo>
                  <a:lnTo>
                    <a:pt x="95542" y="49314"/>
                  </a:lnTo>
                  <a:lnTo>
                    <a:pt x="88265" y="47129"/>
                  </a:lnTo>
                  <a:lnTo>
                    <a:pt x="88265" y="37084"/>
                  </a:lnTo>
                  <a:lnTo>
                    <a:pt x="88265" y="36195"/>
                  </a:lnTo>
                  <a:lnTo>
                    <a:pt x="88265" y="27051"/>
                  </a:lnTo>
                  <a:lnTo>
                    <a:pt x="95542" y="24866"/>
                  </a:lnTo>
                  <a:lnTo>
                    <a:pt x="113499" y="24866"/>
                  </a:lnTo>
                  <a:lnTo>
                    <a:pt x="120777" y="27051"/>
                  </a:lnTo>
                  <a:lnTo>
                    <a:pt x="120777" y="9969"/>
                  </a:lnTo>
                  <a:lnTo>
                    <a:pt x="119430" y="9563"/>
                  </a:lnTo>
                  <a:lnTo>
                    <a:pt x="119430" y="266"/>
                  </a:lnTo>
                  <a:lnTo>
                    <a:pt x="119430" y="127"/>
                  </a:lnTo>
                  <a:lnTo>
                    <a:pt x="115290" y="1625"/>
                  </a:lnTo>
                  <a:lnTo>
                    <a:pt x="115506" y="1714"/>
                  </a:lnTo>
                  <a:lnTo>
                    <a:pt x="117182" y="2489"/>
                  </a:lnTo>
                  <a:lnTo>
                    <a:pt x="118160" y="3416"/>
                  </a:lnTo>
                  <a:lnTo>
                    <a:pt x="118160" y="21793"/>
                  </a:lnTo>
                  <a:lnTo>
                    <a:pt x="110896" y="23977"/>
                  </a:lnTo>
                  <a:lnTo>
                    <a:pt x="92925" y="23977"/>
                  </a:lnTo>
                  <a:lnTo>
                    <a:pt x="86906" y="22174"/>
                  </a:lnTo>
                  <a:lnTo>
                    <a:pt x="86906" y="39268"/>
                  </a:lnTo>
                  <a:lnTo>
                    <a:pt x="86906" y="59359"/>
                  </a:lnTo>
                  <a:lnTo>
                    <a:pt x="79629" y="61544"/>
                  </a:lnTo>
                  <a:lnTo>
                    <a:pt x="61671" y="61544"/>
                  </a:lnTo>
                  <a:lnTo>
                    <a:pt x="54394" y="59359"/>
                  </a:lnTo>
                  <a:lnTo>
                    <a:pt x="54394" y="48425"/>
                  </a:lnTo>
                  <a:lnTo>
                    <a:pt x="54394" y="39268"/>
                  </a:lnTo>
                  <a:lnTo>
                    <a:pt x="61671" y="37084"/>
                  </a:lnTo>
                  <a:lnTo>
                    <a:pt x="79629" y="37084"/>
                  </a:lnTo>
                  <a:lnTo>
                    <a:pt x="86906" y="39268"/>
                  </a:lnTo>
                  <a:lnTo>
                    <a:pt x="86906" y="22174"/>
                  </a:lnTo>
                  <a:lnTo>
                    <a:pt x="85648" y="21793"/>
                  </a:lnTo>
                  <a:lnTo>
                    <a:pt x="85648" y="12788"/>
                  </a:lnTo>
                  <a:lnTo>
                    <a:pt x="85648" y="12369"/>
                  </a:lnTo>
                  <a:lnTo>
                    <a:pt x="81546" y="13868"/>
                  </a:lnTo>
                  <a:lnTo>
                    <a:pt x="82080" y="14122"/>
                  </a:lnTo>
                  <a:lnTo>
                    <a:pt x="83540" y="14846"/>
                  </a:lnTo>
                  <a:lnTo>
                    <a:pt x="84378" y="15709"/>
                  </a:lnTo>
                  <a:lnTo>
                    <a:pt x="84378" y="34010"/>
                  </a:lnTo>
                  <a:lnTo>
                    <a:pt x="77114" y="36195"/>
                  </a:lnTo>
                  <a:lnTo>
                    <a:pt x="59143" y="36195"/>
                  </a:lnTo>
                  <a:lnTo>
                    <a:pt x="51879" y="34010"/>
                  </a:lnTo>
                  <a:lnTo>
                    <a:pt x="51879" y="25323"/>
                  </a:lnTo>
                  <a:lnTo>
                    <a:pt x="48653" y="26530"/>
                  </a:lnTo>
                  <a:lnTo>
                    <a:pt x="49898" y="27216"/>
                  </a:lnTo>
                  <a:lnTo>
                    <a:pt x="50609" y="28003"/>
                  </a:lnTo>
                  <a:lnTo>
                    <a:pt x="50609" y="46240"/>
                  </a:lnTo>
                  <a:lnTo>
                    <a:pt x="43332" y="48425"/>
                  </a:lnTo>
                  <a:lnTo>
                    <a:pt x="25374" y="48425"/>
                  </a:lnTo>
                  <a:lnTo>
                    <a:pt x="18097" y="46240"/>
                  </a:lnTo>
                  <a:lnTo>
                    <a:pt x="18097" y="37858"/>
                  </a:lnTo>
                  <a:lnTo>
                    <a:pt x="18097" y="36868"/>
                  </a:lnTo>
                  <a:lnTo>
                    <a:pt x="1892" y="42735"/>
                  </a:lnTo>
                  <a:lnTo>
                    <a:pt x="2019" y="42710"/>
                  </a:lnTo>
                  <a:lnTo>
                    <a:pt x="3505" y="43268"/>
                  </a:lnTo>
                  <a:lnTo>
                    <a:pt x="2032" y="42722"/>
                  </a:lnTo>
                  <a:lnTo>
                    <a:pt x="901" y="43014"/>
                  </a:lnTo>
                  <a:lnTo>
                    <a:pt x="0" y="43446"/>
                  </a:lnTo>
                  <a:lnTo>
                    <a:pt x="1549" y="44005"/>
                  </a:lnTo>
                  <a:lnTo>
                    <a:pt x="68859" y="68592"/>
                  </a:lnTo>
                  <a:lnTo>
                    <a:pt x="68859" y="68097"/>
                  </a:lnTo>
                  <a:lnTo>
                    <a:pt x="70332" y="68656"/>
                  </a:lnTo>
                  <a:lnTo>
                    <a:pt x="70345" y="69075"/>
                  </a:lnTo>
                  <a:lnTo>
                    <a:pt x="90944" y="61544"/>
                  </a:lnTo>
                  <a:lnTo>
                    <a:pt x="124396" y="49314"/>
                  </a:lnTo>
                  <a:lnTo>
                    <a:pt x="157848" y="37084"/>
                  </a:lnTo>
                  <a:lnTo>
                    <a:pt x="191249" y="24866"/>
                  </a:lnTo>
                  <a:lnTo>
                    <a:pt x="204622" y="19977"/>
                  </a:lnTo>
                  <a:close/>
                </a:path>
                <a:path w="205739" h="69215">
                  <a:moveTo>
                    <a:pt x="205587" y="19608"/>
                  </a:moveTo>
                  <a:lnTo>
                    <a:pt x="205257" y="19443"/>
                  </a:lnTo>
                  <a:lnTo>
                    <a:pt x="205003" y="19342"/>
                  </a:lnTo>
                  <a:lnTo>
                    <a:pt x="188518" y="13347"/>
                  </a:lnTo>
                  <a:lnTo>
                    <a:pt x="188518" y="14033"/>
                  </a:lnTo>
                  <a:lnTo>
                    <a:pt x="203974" y="19735"/>
                  </a:lnTo>
                  <a:lnTo>
                    <a:pt x="204622" y="19964"/>
                  </a:lnTo>
                  <a:lnTo>
                    <a:pt x="205587" y="19608"/>
                  </a:lnTo>
                  <a:close/>
                </a:path>
              </a:pathLst>
            </a:custGeom>
            <a:solidFill>
              <a:srgbClr val="F3943C"/>
            </a:solidFill>
          </p:spPr>
          <p:txBody>
            <a:bodyPr wrap="square" lIns="0" tIns="0" rIns="0" bIns="0" rtlCol="0"/>
            <a:lstStyle/>
            <a:p>
              <a:endParaRPr/>
            </a:p>
          </p:txBody>
        </p:sp>
        <p:pic>
          <p:nvPicPr>
            <p:cNvPr id="77" name="object 108">
              <a:extLst>
                <a:ext uri="{FF2B5EF4-FFF2-40B4-BE49-F238E27FC236}">
                  <a16:creationId xmlns:a16="http://schemas.microsoft.com/office/drawing/2014/main" id="{55306C71-6415-E866-D447-22124419343D}"/>
                </a:ext>
              </a:extLst>
            </p:cNvPr>
            <p:cNvPicPr/>
            <p:nvPr/>
          </p:nvPicPr>
          <p:blipFill>
            <a:blip r:embed="rId26" cstate="print"/>
            <a:stretch>
              <a:fillRect/>
            </a:stretch>
          </p:blipFill>
          <p:spPr>
            <a:xfrm>
              <a:off x="5195811" y="8149640"/>
              <a:ext cx="1498" cy="1015"/>
            </a:xfrm>
            <a:prstGeom prst="rect">
              <a:avLst/>
            </a:prstGeom>
          </p:spPr>
        </p:pic>
        <p:pic>
          <p:nvPicPr>
            <p:cNvPr id="78" name="object 109">
              <a:extLst>
                <a:ext uri="{FF2B5EF4-FFF2-40B4-BE49-F238E27FC236}">
                  <a16:creationId xmlns:a16="http://schemas.microsoft.com/office/drawing/2014/main" id="{0DFCE04E-0898-C551-71AA-6910A8D2BF6D}"/>
                </a:ext>
              </a:extLst>
            </p:cNvPr>
            <p:cNvPicPr/>
            <p:nvPr/>
          </p:nvPicPr>
          <p:blipFill>
            <a:blip r:embed="rId37" cstate="print"/>
            <a:stretch>
              <a:fillRect/>
            </a:stretch>
          </p:blipFill>
          <p:spPr>
            <a:xfrm>
              <a:off x="5125567" y="8124977"/>
              <a:ext cx="70243" cy="26505"/>
            </a:xfrm>
            <a:prstGeom prst="rect">
              <a:avLst/>
            </a:prstGeom>
          </p:spPr>
        </p:pic>
        <p:pic>
          <p:nvPicPr>
            <p:cNvPr id="79" name="object 110">
              <a:extLst>
                <a:ext uri="{FF2B5EF4-FFF2-40B4-BE49-F238E27FC236}">
                  <a16:creationId xmlns:a16="http://schemas.microsoft.com/office/drawing/2014/main" id="{0998D930-46D6-AE93-9AAC-15672487FCA9}"/>
                </a:ext>
              </a:extLst>
            </p:cNvPr>
            <p:cNvPicPr/>
            <p:nvPr/>
          </p:nvPicPr>
          <p:blipFill>
            <a:blip r:embed="rId6" cstate="print"/>
            <a:stretch>
              <a:fillRect/>
            </a:stretch>
          </p:blipFill>
          <p:spPr>
            <a:xfrm>
              <a:off x="5195811" y="8150148"/>
              <a:ext cx="1422" cy="1511"/>
            </a:xfrm>
            <a:prstGeom prst="rect">
              <a:avLst/>
            </a:prstGeom>
          </p:spPr>
        </p:pic>
        <p:pic>
          <p:nvPicPr>
            <p:cNvPr id="80" name="object 111">
              <a:extLst>
                <a:ext uri="{FF2B5EF4-FFF2-40B4-BE49-F238E27FC236}">
                  <a16:creationId xmlns:a16="http://schemas.microsoft.com/office/drawing/2014/main" id="{D3D1E6AA-A1F1-538E-D82A-64F64800BF4B}"/>
                </a:ext>
              </a:extLst>
            </p:cNvPr>
            <p:cNvPicPr/>
            <p:nvPr/>
          </p:nvPicPr>
          <p:blipFill>
            <a:blip r:embed="rId38" cstate="print"/>
            <a:stretch>
              <a:fillRect/>
            </a:stretch>
          </p:blipFill>
          <p:spPr>
            <a:xfrm>
              <a:off x="5197309" y="8101164"/>
              <a:ext cx="136932" cy="50495"/>
            </a:xfrm>
            <a:prstGeom prst="rect">
              <a:avLst/>
            </a:prstGeom>
          </p:spPr>
        </p:pic>
        <p:pic>
          <p:nvPicPr>
            <p:cNvPr id="81" name="object 112">
              <a:extLst>
                <a:ext uri="{FF2B5EF4-FFF2-40B4-BE49-F238E27FC236}">
                  <a16:creationId xmlns:a16="http://schemas.microsoft.com/office/drawing/2014/main" id="{F6784AF2-97B9-9634-D4EE-918BA0001E47}"/>
                </a:ext>
              </a:extLst>
            </p:cNvPr>
            <p:cNvPicPr/>
            <p:nvPr/>
          </p:nvPicPr>
          <p:blipFill>
            <a:blip r:embed="rId39" cstate="print"/>
            <a:stretch>
              <a:fillRect/>
            </a:stretch>
          </p:blipFill>
          <p:spPr>
            <a:xfrm>
              <a:off x="5145049" y="8105520"/>
              <a:ext cx="68821" cy="46139"/>
            </a:xfrm>
            <a:prstGeom prst="rect">
              <a:avLst/>
            </a:prstGeom>
          </p:spPr>
        </p:pic>
        <p:pic>
          <p:nvPicPr>
            <p:cNvPr id="82" name="object 113">
              <a:extLst>
                <a:ext uri="{FF2B5EF4-FFF2-40B4-BE49-F238E27FC236}">
                  <a16:creationId xmlns:a16="http://schemas.microsoft.com/office/drawing/2014/main" id="{143B5326-A37B-90CF-2E69-96D2D98D713B}"/>
                </a:ext>
              </a:extLst>
            </p:cNvPr>
            <p:cNvPicPr/>
            <p:nvPr/>
          </p:nvPicPr>
          <p:blipFill>
            <a:blip r:embed="rId40" cstate="print"/>
            <a:stretch>
              <a:fillRect/>
            </a:stretch>
          </p:blipFill>
          <p:spPr>
            <a:xfrm>
              <a:off x="5173510" y="8069567"/>
              <a:ext cx="105397" cy="48183"/>
            </a:xfrm>
            <a:prstGeom prst="rect">
              <a:avLst/>
            </a:prstGeom>
          </p:spPr>
        </p:pic>
        <p:pic>
          <p:nvPicPr>
            <p:cNvPr id="83" name="object 114">
              <a:extLst>
                <a:ext uri="{FF2B5EF4-FFF2-40B4-BE49-F238E27FC236}">
                  <a16:creationId xmlns:a16="http://schemas.microsoft.com/office/drawing/2014/main" id="{DE63D665-EE00-AEA6-A6AD-29240788393A}"/>
                </a:ext>
              </a:extLst>
            </p:cNvPr>
            <p:cNvPicPr/>
            <p:nvPr/>
          </p:nvPicPr>
          <p:blipFill>
            <a:blip r:embed="rId41" cstate="print"/>
            <a:stretch>
              <a:fillRect/>
            </a:stretch>
          </p:blipFill>
          <p:spPr>
            <a:xfrm>
              <a:off x="5215229" y="8068843"/>
              <a:ext cx="100254" cy="62026"/>
            </a:xfrm>
            <a:prstGeom prst="rect">
              <a:avLst/>
            </a:prstGeom>
          </p:spPr>
        </p:pic>
        <p:pic>
          <p:nvPicPr>
            <p:cNvPr id="84" name="object 115">
              <a:extLst>
                <a:ext uri="{FF2B5EF4-FFF2-40B4-BE49-F238E27FC236}">
                  <a16:creationId xmlns:a16="http://schemas.microsoft.com/office/drawing/2014/main" id="{E0D51CB1-957F-60BC-A1D7-1D581B7B7D90}"/>
                </a:ext>
              </a:extLst>
            </p:cNvPr>
            <p:cNvPicPr/>
            <p:nvPr/>
          </p:nvPicPr>
          <p:blipFill>
            <a:blip r:embed="rId26" cstate="print"/>
            <a:stretch>
              <a:fillRect/>
            </a:stretch>
          </p:blipFill>
          <p:spPr>
            <a:xfrm>
              <a:off x="5282971" y="8084070"/>
              <a:ext cx="4419" cy="2768"/>
            </a:xfrm>
            <a:prstGeom prst="rect">
              <a:avLst/>
            </a:prstGeom>
          </p:spPr>
        </p:pic>
        <p:pic>
          <p:nvPicPr>
            <p:cNvPr id="85" name="object 116">
              <a:extLst>
                <a:ext uri="{FF2B5EF4-FFF2-40B4-BE49-F238E27FC236}">
                  <a16:creationId xmlns:a16="http://schemas.microsoft.com/office/drawing/2014/main" id="{D8364FE6-0EB4-C87E-0EC0-A095959D66BD}"/>
                </a:ext>
              </a:extLst>
            </p:cNvPr>
            <p:cNvPicPr/>
            <p:nvPr/>
          </p:nvPicPr>
          <p:blipFill>
            <a:blip r:embed="rId42" cstate="print"/>
            <a:stretch>
              <a:fillRect/>
            </a:stretch>
          </p:blipFill>
          <p:spPr>
            <a:xfrm>
              <a:off x="5292242" y="8158568"/>
              <a:ext cx="66383" cy="36677"/>
            </a:xfrm>
            <a:prstGeom prst="rect">
              <a:avLst/>
            </a:prstGeom>
          </p:spPr>
        </p:pic>
        <p:pic>
          <p:nvPicPr>
            <p:cNvPr id="86" name="object 117">
              <a:extLst>
                <a:ext uri="{FF2B5EF4-FFF2-40B4-BE49-F238E27FC236}">
                  <a16:creationId xmlns:a16="http://schemas.microsoft.com/office/drawing/2014/main" id="{6DAC8C70-C53D-AB80-86C8-6CEE7CD008EA}"/>
                </a:ext>
              </a:extLst>
            </p:cNvPr>
            <p:cNvPicPr/>
            <p:nvPr/>
          </p:nvPicPr>
          <p:blipFill>
            <a:blip r:embed="rId4" cstate="print"/>
            <a:stretch>
              <a:fillRect/>
            </a:stretch>
          </p:blipFill>
          <p:spPr>
            <a:xfrm>
              <a:off x="5326126" y="8159127"/>
              <a:ext cx="8712" cy="4318"/>
            </a:xfrm>
            <a:prstGeom prst="rect">
              <a:avLst/>
            </a:prstGeom>
          </p:spPr>
        </p:pic>
        <p:sp>
          <p:nvSpPr>
            <p:cNvPr id="87" name="object 118">
              <a:extLst>
                <a:ext uri="{FF2B5EF4-FFF2-40B4-BE49-F238E27FC236}">
                  <a16:creationId xmlns:a16="http://schemas.microsoft.com/office/drawing/2014/main" id="{092A9608-85DB-6C6D-20AF-B48A96BC8D3C}"/>
                </a:ext>
              </a:extLst>
            </p:cNvPr>
            <p:cNvSpPr/>
            <p:nvPr/>
          </p:nvSpPr>
          <p:spPr>
            <a:xfrm>
              <a:off x="6305525" y="8061870"/>
              <a:ext cx="140970" cy="82550"/>
            </a:xfrm>
            <a:custGeom>
              <a:avLst/>
              <a:gdLst/>
              <a:ahLst/>
              <a:cxnLst/>
              <a:rect l="l" t="t" r="r" b="b"/>
              <a:pathLst>
                <a:path w="140970" h="82550">
                  <a:moveTo>
                    <a:pt x="1257" y="82054"/>
                  </a:moveTo>
                  <a:lnTo>
                    <a:pt x="0" y="81597"/>
                  </a:lnTo>
                  <a:lnTo>
                    <a:pt x="571" y="81864"/>
                  </a:lnTo>
                  <a:lnTo>
                    <a:pt x="1257" y="82054"/>
                  </a:lnTo>
                  <a:close/>
                </a:path>
                <a:path w="140970" h="82550">
                  <a:moveTo>
                    <a:pt x="140347" y="0"/>
                  </a:moveTo>
                  <a:lnTo>
                    <a:pt x="140208" y="50"/>
                  </a:lnTo>
                  <a:lnTo>
                    <a:pt x="140347" y="2832"/>
                  </a:lnTo>
                  <a:lnTo>
                    <a:pt x="140347" y="0"/>
                  </a:lnTo>
                  <a:close/>
                </a:path>
                <a:path w="140970" h="82550">
                  <a:moveTo>
                    <a:pt x="140512" y="31242"/>
                  </a:moveTo>
                  <a:lnTo>
                    <a:pt x="140347" y="29806"/>
                  </a:lnTo>
                  <a:lnTo>
                    <a:pt x="140347" y="2832"/>
                  </a:lnTo>
                  <a:lnTo>
                    <a:pt x="115760" y="9080"/>
                  </a:lnTo>
                  <a:lnTo>
                    <a:pt x="111861" y="10528"/>
                  </a:lnTo>
                  <a:lnTo>
                    <a:pt x="111861" y="31242"/>
                  </a:lnTo>
                  <a:lnTo>
                    <a:pt x="110248" y="25615"/>
                  </a:lnTo>
                  <a:lnTo>
                    <a:pt x="111861" y="31242"/>
                  </a:lnTo>
                  <a:lnTo>
                    <a:pt x="111861" y="10528"/>
                  </a:lnTo>
                  <a:lnTo>
                    <a:pt x="110121" y="11163"/>
                  </a:lnTo>
                  <a:lnTo>
                    <a:pt x="110121" y="25412"/>
                  </a:lnTo>
                  <a:lnTo>
                    <a:pt x="105435" y="18262"/>
                  </a:lnTo>
                  <a:lnTo>
                    <a:pt x="110121" y="25412"/>
                  </a:lnTo>
                  <a:lnTo>
                    <a:pt x="110121" y="11163"/>
                  </a:lnTo>
                  <a:lnTo>
                    <a:pt x="101257" y="14427"/>
                  </a:lnTo>
                  <a:lnTo>
                    <a:pt x="103479" y="16167"/>
                  </a:lnTo>
                  <a:lnTo>
                    <a:pt x="101257" y="14439"/>
                  </a:lnTo>
                  <a:lnTo>
                    <a:pt x="96304" y="16268"/>
                  </a:lnTo>
                  <a:lnTo>
                    <a:pt x="96304" y="34188"/>
                  </a:lnTo>
                  <a:lnTo>
                    <a:pt x="96291" y="34975"/>
                  </a:lnTo>
                  <a:lnTo>
                    <a:pt x="96291" y="34188"/>
                  </a:lnTo>
                  <a:lnTo>
                    <a:pt x="95300" y="31407"/>
                  </a:lnTo>
                  <a:lnTo>
                    <a:pt x="96291" y="34188"/>
                  </a:lnTo>
                  <a:lnTo>
                    <a:pt x="96304" y="16268"/>
                  </a:lnTo>
                  <a:lnTo>
                    <a:pt x="91859" y="17894"/>
                  </a:lnTo>
                  <a:lnTo>
                    <a:pt x="91224" y="18262"/>
                  </a:lnTo>
                  <a:lnTo>
                    <a:pt x="89154" y="18262"/>
                  </a:lnTo>
                  <a:lnTo>
                    <a:pt x="88658" y="18148"/>
                  </a:lnTo>
                  <a:lnTo>
                    <a:pt x="87706" y="17881"/>
                  </a:lnTo>
                  <a:lnTo>
                    <a:pt x="87083" y="17602"/>
                  </a:lnTo>
                  <a:lnTo>
                    <a:pt x="85064" y="16878"/>
                  </a:lnTo>
                  <a:lnTo>
                    <a:pt x="51981" y="25285"/>
                  </a:lnTo>
                  <a:lnTo>
                    <a:pt x="45097" y="29121"/>
                  </a:lnTo>
                  <a:lnTo>
                    <a:pt x="37757" y="33477"/>
                  </a:lnTo>
                  <a:lnTo>
                    <a:pt x="33515" y="36080"/>
                  </a:lnTo>
                  <a:lnTo>
                    <a:pt x="33515" y="54419"/>
                  </a:lnTo>
                  <a:lnTo>
                    <a:pt x="20434" y="62649"/>
                  </a:lnTo>
                  <a:lnTo>
                    <a:pt x="22237" y="61493"/>
                  </a:lnTo>
                  <a:lnTo>
                    <a:pt x="33515" y="54419"/>
                  </a:lnTo>
                  <a:lnTo>
                    <a:pt x="33515" y="36080"/>
                  </a:lnTo>
                  <a:lnTo>
                    <a:pt x="23444" y="42227"/>
                  </a:lnTo>
                  <a:lnTo>
                    <a:pt x="37757" y="33464"/>
                  </a:lnTo>
                  <a:lnTo>
                    <a:pt x="45097" y="29108"/>
                  </a:lnTo>
                  <a:lnTo>
                    <a:pt x="51981" y="25273"/>
                  </a:lnTo>
                  <a:lnTo>
                    <a:pt x="11188" y="35636"/>
                  </a:lnTo>
                  <a:lnTo>
                    <a:pt x="11188" y="68567"/>
                  </a:lnTo>
                  <a:lnTo>
                    <a:pt x="4864" y="72694"/>
                  </a:lnTo>
                  <a:lnTo>
                    <a:pt x="9321" y="69761"/>
                  </a:lnTo>
                  <a:lnTo>
                    <a:pt x="11188" y="68567"/>
                  </a:lnTo>
                  <a:lnTo>
                    <a:pt x="11188" y="35636"/>
                  </a:lnTo>
                  <a:lnTo>
                    <a:pt x="3022" y="37706"/>
                  </a:lnTo>
                  <a:lnTo>
                    <a:pt x="3149" y="55118"/>
                  </a:lnTo>
                  <a:lnTo>
                    <a:pt x="3149" y="73812"/>
                  </a:lnTo>
                  <a:lnTo>
                    <a:pt x="3098" y="78917"/>
                  </a:lnTo>
                  <a:lnTo>
                    <a:pt x="2997" y="82245"/>
                  </a:lnTo>
                  <a:lnTo>
                    <a:pt x="2794" y="82257"/>
                  </a:lnTo>
                  <a:lnTo>
                    <a:pt x="4191" y="82245"/>
                  </a:lnTo>
                  <a:lnTo>
                    <a:pt x="4800" y="81902"/>
                  </a:lnTo>
                  <a:lnTo>
                    <a:pt x="94640" y="49212"/>
                  </a:lnTo>
                  <a:lnTo>
                    <a:pt x="111760" y="42989"/>
                  </a:lnTo>
                  <a:lnTo>
                    <a:pt x="111887" y="41427"/>
                  </a:lnTo>
                  <a:lnTo>
                    <a:pt x="111760" y="42989"/>
                  </a:lnTo>
                  <a:lnTo>
                    <a:pt x="138264" y="33337"/>
                  </a:lnTo>
                  <a:lnTo>
                    <a:pt x="139255" y="32867"/>
                  </a:lnTo>
                  <a:lnTo>
                    <a:pt x="140512" y="31242"/>
                  </a:lnTo>
                  <a:close/>
                </a:path>
              </a:pathLst>
            </a:custGeom>
            <a:solidFill>
              <a:srgbClr val="17B0E2"/>
            </a:solidFill>
          </p:spPr>
          <p:txBody>
            <a:bodyPr wrap="square" lIns="0" tIns="0" rIns="0" bIns="0" rtlCol="0"/>
            <a:lstStyle/>
            <a:p>
              <a:endParaRPr/>
            </a:p>
          </p:txBody>
        </p:sp>
        <p:sp>
          <p:nvSpPr>
            <p:cNvPr id="88" name="object 119">
              <a:extLst>
                <a:ext uri="{FF2B5EF4-FFF2-40B4-BE49-F238E27FC236}">
                  <a16:creationId xmlns:a16="http://schemas.microsoft.com/office/drawing/2014/main" id="{FDAFA277-DE44-E4BD-2013-B5E7757A5CA7}"/>
                </a:ext>
              </a:extLst>
            </p:cNvPr>
            <p:cNvSpPr/>
            <p:nvPr/>
          </p:nvSpPr>
          <p:spPr>
            <a:xfrm>
              <a:off x="6235777" y="8006566"/>
              <a:ext cx="210185" cy="111760"/>
            </a:xfrm>
            <a:custGeom>
              <a:avLst/>
              <a:gdLst/>
              <a:ahLst/>
              <a:cxnLst/>
              <a:rect l="l" t="t" r="r" b="b"/>
              <a:pathLst>
                <a:path w="210185" h="111759">
                  <a:moveTo>
                    <a:pt x="137541" y="0"/>
                  </a:moveTo>
                  <a:lnTo>
                    <a:pt x="812" y="50723"/>
                  </a:lnTo>
                  <a:lnTo>
                    <a:pt x="0" y="108838"/>
                  </a:lnTo>
                  <a:lnTo>
                    <a:pt x="927" y="111251"/>
                  </a:lnTo>
                  <a:lnTo>
                    <a:pt x="210096" y="58127"/>
                  </a:lnTo>
                  <a:lnTo>
                    <a:pt x="208534" y="26225"/>
                  </a:lnTo>
                  <a:lnTo>
                    <a:pt x="137541" y="0"/>
                  </a:lnTo>
                  <a:close/>
                </a:path>
              </a:pathLst>
            </a:custGeom>
            <a:solidFill>
              <a:srgbClr val="1BB0E2"/>
            </a:solidFill>
          </p:spPr>
          <p:txBody>
            <a:bodyPr wrap="square" lIns="0" tIns="0" rIns="0" bIns="0" rtlCol="0"/>
            <a:lstStyle/>
            <a:p>
              <a:endParaRPr/>
            </a:p>
          </p:txBody>
        </p:sp>
        <p:sp>
          <p:nvSpPr>
            <p:cNvPr id="89" name="object 120">
              <a:extLst>
                <a:ext uri="{FF2B5EF4-FFF2-40B4-BE49-F238E27FC236}">
                  <a16:creationId xmlns:a16="http://schemas.microsoft.com/office/drawing/2014/main" id="{9BD086F3-F5E4-09A3-97D4-B253C4B049F9}"/>
                </a:ext>
              </a:extLst>
            </p:cNvPr>
            <p:cNvSpPr/>
            <p:nvPr/>
          </p:nvSpPr>
          <p:spPr>
            <a:xfrm>
              <a:off x="6235776" y="8054949"/>
              <a:ext cx="71120" cy="89535"/>
            </a:xfrm>
            <a:custGeom>
              <a:avLst/>
              <a:gdLst/>
              <a:ahLst/>
              <a:cxnLst/>
              <a:rect l="l" t="t" r="r" b="b"/>
              <a:pathLst>
                <a:path w="71120" h="89534">
                  <a:moveTo>
                    <a:pt x="1320" y="1155"/>
                  </a:moveTo>
                  <a:lnTo>
                    <a:pt x="1016" y="1346"/>
                  </a:lnTo>
                  <a:lnTo>
                    <a:pt x="914" y="1562"/>
                  </a:lnTo>
                  <a:lnTo>
                    <a:pt x="1320" y="1155"/>
                  </a:lnTo>
                  <a:close/>
                </a:path>
                <a:path w="71120" h="89534">
                  <a:moveTo>
                    <a:pt x="2984" y="304"/>
                  </a:moveTo>
                  <a:lnTo>
                    <a:pt x="1854" y="622"/>
                  </a:lnTo>
                  <a:lnTo>
                    <a:pt x="1320" y="1155"/>
                  </a:lnTo>
                  <a:lnTo>
                    <a:pt x="1587" y="977"/>
                  </a:lnTo>
                  <a:lnTo>
                    <a:pt x="2984" y="304"/>
                  </a:lnTo>
                  <a:close/>
                </a:path>
                <a:path w="71120" h="89534">
                  <a:moveTo>
                    <a:pt x="4089" y="0"/>
                  </a:moveTo>
                  <a:lnTo>
                    <a:pt x="3098" y="254"/>
                  </a:lnTo>
                  <a:lnTo>
                    <a:pt x="4089" y="0"/>
                  </a:lnTo>
                  <a:close/>
                </a:path>
                <a:path w="71120" h="89534">
                  <a:moveTo>
                    <a:pt x="71069" y="27178"/>
                  </a:moveTo>
                  <a:lnTo>
                    <a:pt x="70383" y="27025"/>
                  </a:lnTo>
                  <a:lnTo>
                    <a:pt x="70192" y="26962"/>
                  </a:lnTo>
                  <a:lnTo>
                    <a:pt x="70192" y="52501"/>
                  </a:lnTo>
                  <a:lnTo>
                    <a:pt x="70027" y="48958"/>
                  </a:lnTo>
                  <a:lnTo>
                    <a:pt x="70192" y="52501"/>
                  </a:lnTo>
                  <a:lnTo>
                    <a:pt x="70192" y="26962"/>
                  </a:lnTo>
                  <a:lnTo>
                    <a:pt x="1600" y="2057"/>
                  </a:lnTo>
                  <a:lnTo>
                    <a:pt x="812" y="1765"/>
                  </a:lnTo>
                  <a:lnTo>
                    <a:pt x="914" y="1562"/>
                  </a:lnTo>
                  <a:lnTo>
                    <a:pt x="88" y="2374"/>
                  </a:lnTo>
                  <a:lnTo>
                    <a:pt x="0" y="10617"/>
                  </a:lnTo>
                  <a:lnTo>
                    <a:pt x="698" y="10337"/>
                  </a:lnTo>
                  <a:lnTo>
                    <a:pt x="0" y="10617"/>
                  </a:lnTo>
                  <a:lnTo>
                    <a:pt x="0" y="27228"/>
                  </a:lnTo>
                  <a:lnTo>
                    <a:pt x="0" y="60464"/>
                  </a:lnTo>
                  <a:lnTo>
                    <a:pt x="927" y="62877"/>
                  </a:lnTo>
                  <a:lnTo>
                    <a:pt x="54267" y="49339"/>
                  </a:lnTo>
                  <a:lnTo>
                    <a:pt x="927" y="62890"/>
                  </a:lnTo>
                  <a:lnTo>
                    <a:pt x="0" y="60477"/>
                  </a:lnTo>
                  <a:lnTo>
                    <a:pt x="63" y="62014"/>
                  </a:lnTo>
                  <a:lnTo>
                    <a:pt x="1206" y="63512"/>
                  </a:lnTo>
                  <a:lnTo>
                    <a:pt x="2247" y="63931"/>
                  </a:lnTo>
                  <a:lnTo>
                    <a:pt x="45910" y="79844"/>
                  </a:lnTo>
                  <a:lnTo>
                    <a:pt x="52857" y="75196"/>
                  </a:lnTo>
                  <a:lnTo>
                    <a:pt x="56426" y="72847"/>
                  </a:lnTo>
                  <a:lnTo>
                    <a:pt x="45910" y="79844"/>
                  </a:lnTo>
                  <a:lnTo>
                    <a:pt x="64160" y="86487"/>
                  </a:lnTo>
                  <a:lnTo>
                    <a:pt x="65544" y="86995"/>
                  </a:lnTo>
                  <a:lnTo>
                    <a:pt x="65582" y="85547"/>
                  </a:lnTo>
                  <a:lnTo>
                    <a:pt x="65544" y="86995"/>
                  </a:lnTo>
                  <a:lnTo>
                    <a:pt x="69748" y="88531"/>
                  </a:lnTo>
                  <a:lnTo>
                    <a:pt x="71069" y="88988"/>
                  </a:lnTo>
                  <a:lnTo>
                    <a:pt x="71069" y="81927"/>
                  </a:lnTo>
                  <a:lnTo>
                    <a:pt x="71069" y="63220"/>
                  </a:lnTo>
                  <a:lnTo>
                    <a:pt x="71069" y="45059"/>
                  </a:lnTo>
                  <a:lnTo>
                    <a:pt x="71069" y="27178"/>
                  </a:lnTo>
                  <a:close/>
                </a:path>
              </a:pathLst>
            </a:custGeom>
            <a:solidFill>
              <a:srgbClr val="1685C5"/>
            </a:solidFill>
          </p:spPr>
          <p:txBody>
            <a:bodyPr wrap="square" lIns="0" tIns="0" rIns="0" bIns="0" rtlCol="0"/>
            <a:lstStyle/>
            <a:p>
              <a:endParaRPr/>
            </a:p>
          </p:txBody>
        </p:sp>
        <p:pic>
          <p:nvPicPr>
            <p:cNvPr id="90" name="object 121">
              <a:extLst>
                <a:ext uri="{FF2B5EF4-FFF2-40B4-BE49-F238E27FC236}">
                  <a16:creationId xmlns:a16="http://schemas.microsoft.com/office/drawing/2014/main" id="{A8235148-911D-F6B6-50DE-AD2E78F67A7E}"/>
                </a:ext>
              </a:extLst>
            </p:cNvPr>
            <p:cNvPicPr/>
            <p:nvPr/>
          </p:nvPicPr>
          <p:blipFill>
            <a:blip r:embed="rId43" cstate="print"/>
            <a:stretch>
              <a:fillRect/>
            </a:stretch>
          </p:blipFill>
          <p:spPr>
            <a:xfrm>
              <a:off x="6306845" y="8099577"/>
              <a:ext cx="1816" cy="18592"/>
            </a:xfrm>
            <a:prstGeom prst="rect">
              <a:avLst/>
            </a:prstGeom>
          </p:spPr>
        </p:pic>
        <p:pic>
          <p:nvPicPr>
            <p:cNvPr id="91" name="object 122">
              <a:extLst>
                <a:ext uri="{FF2B5EF4-FFF2-40B4-BE49-F238E27FC236}">
                  <a16:creationId xmlns:a16="http://schemas.microsoft.com/office/drawing/2014/main" id="{EBFCC03B-1E54-D26C-17B7-84E48AF78EF5}"/>
                </a:ext>
              </a:extLst>
            </p:cNvPr>
            <p:cNvPicPr/>
            <p:nvPr/>
          </p:nvPicPr>
          <p:blipFill>
            <a:blip r:embed="rId24" cstate="print"/>
            <a:stretch>
              <a:fillRect/>
            </a:stretch>
          </p:blipFill>
          <p:spPr>
            <a:xfrm>
              <a:off x="6306845" y="8135670"/>
              <a:ext cx="1816" cy="8458"/>
            </a:xfrm>
            <a:prstGeom prst="rect">
              <a:avLst/>
            </a:prstGeom>
          </p:spPr>
        </p:pic>
        <p:pic>
          <p:nvPicPr>
            <p:cNvPr id="92" name="object 123">
              <a:extLst>
                <a:ext uri="{FF2B5EF4-FFF2-40B4-BE49-F238E27FC236}">
                  <a16:creationId xmlns:a16="http://schemas.microsoft.com/office/drawing/2014/main" id="{FBB63D9C-6DAA-5C9C-2C56-2614031095F9}"/>
                </a:ext>
              </a:extLst>
            </p:cNvPr>
            <p:cNvPicPr/>
            <p:nvPr/>
          </p:nvPicPr>
          <p:blipFill>
            <a:blip r:embed="rId44" cstate="print"/>
            <a:stretch>
              <a:fillRect/>
            </a:stretch>
          </p:blipFill>
          <p:spPr>
            <a:xfrm>
              <a:off x="6236601" y="8041752"/>
              <a:ext cx="116181" cy="95111"/>
            </a:xfrm>
            <a:prstGeom prst="rect">
              <a:avLst/>
            </a:prstGeom>
          </p:spPr>
        </p:pic>
        <p:pic>
          <p:nvPicPr>
            <p:cNvPr id="93" name="object 124">
              <a:extLst>
                <a:ext uri="{FF2B5EF4-FFF2-40B4-BE49-F238E27FC236}">
                  <a16:creationId xmlns:a16="http://schemas.microsoft.com/office/drawing/2014/main" id="{388AD3D3-1F96-311F-3F9A-BC67CDB3D6F2}"/>
                </a:ext>
              </a:extLst>
            </p:cNvPr>
            <p:cNvPicPr/>
            <p:nvPr/>
          </p:nvPicPr>
          <p:blipFill>
            <a:blip r:embed="rId6" cstate="print"/>
            <a:stretch>
              <a:fillRect/>
            </a:stretch>
          </p:blipFill>
          <p:spPr>
            <a:xfrm>
              <a:off x="6306845" y="8080781"/>
              <a:ext cx="1422" cy="1524"/>
            </a:xfrm>
            <a:prstGeom prst="rect">
              <a:avLst/>
            </a:prstGeom>
          </p:spPr>
        </p:pic>
        <p:pic>
          <p:nvPicPr>
            <p:cNvPr id="94" name="object 125">
              <a:extLst>
                <a:ext uri="{FF2B5EF4-FFF2-40B4-BE49-F238E27FC236}">
                  <a16:creationId xmlns:a16="http://schemas.microsoft.com/office/drawing/2014/main" id="{5DEA86F3-65A2-EDE4-FA60-35CCB571A1E4}"/>
                </a:ext>
              </a:extLst>
            </p:cNvPr>
            <p:cNvPicPr/>
            <p:nvPr/>
          </p:nvPicPr>
          <p:blipFill>
            <a:blip r:embed="rId45" cstate="print"/>
            <a:stretch>
              <a:fillRect/>
            </a:stretch>
          </p:blipFill>
          <p:spPr>
            <a:xfrm>
              <a:off x="6308356" y="8065021"/>
              <a:ext cx="46647" cy="17297"/>
            </a:xfrm>
            <a:prstGeom prst="rect">
              <a:avLst/>
            </a:prstGeom>
          </p:spPr>
        </p:pic>
        <p:sp>
          <p:nvSpPr>
            <p:cNvPr id="95" name="object 126">
              <a:extLst>
                <a:ext uri="{FF2B5EF4-FFF2-40B4-BE49-F238E27FC236}">
                  <a16:creationId xmlns:a16="http://schemas.microsoft.com/office/drawing/2014/main" id="{9697C950-9AD8-A195-3F8E-4D67573695FE}"/>
                </a:ext>
              </a:extLst>
            </p:cNvPr>
            <p:cNvSpPr/>
            <p:nvPr/>
          </p:nvSpPr>
          <p:spPr>
            <a:xfrm>
              <a:off x="6308109" y="8081353"/>
              <a:ext cx="0" cy="1270"/>
            </a:xfrm>
            <a:custGeom>
              <a:avLst/>
              <a:gdLst/>
              <a:ahLst/>
              <a:cxnLst/>
              <a:rect l="l" t="t" r="r" b="b"/>
              <a:pathLst>
                <a:path h="1270">
                  <a:moveTo>
                    <a:pt x="0" y="791"/>
                  </a:moveTo>
                  <a:lnTo>
                    <a:pt x="0" y="0"/>
                  </a:lnTo>
                </a:path>
              </a:pathLst>
            </a:custGeom>
            <a:ln w="3175">
              <a:solidFill>
                <a:srgbClr val="3DB3E2"/>
              </a:solidFill>
            </a:ln>
          </p:spPr>
          <p:txBody>
            <a:bodyPr wrap="square" lIns="0" tIns="0" rIns="0" bIns="0" rtlCol="0"/>
            <a:lstStyle/>
            <a:p>
              <a:endParaRPr/>
            </a:p>
          </p:txBody>
        </p:sp>
        <p:pic>
          <p:nvPicPr>
            <p:cNvPr id="96" name="object 127">
              <a:extLst>
                <a:ext uri="{FF2B5EF4-FFF2-40B4-BE49-F238E27FC236}">
                  <a16:creationId xmlns:a16="http://schemas.microsoft.com/office/drawing/2014/main" id="{A26BAA1C-3AD5-7700-8F93-B19BBFE0D285}"/>
                </a:ext>
              </a:extLst>
            </p:cNvPr>
            <p:cNvPicPr/>
            <p:nvPr/>
          </p:nvPicPr>
          <p:blipFill>
            <a:blip r:embed="rId46" cstate="print"/>
            <a:stretch>
              <a:fillRect/>
            </a:stretch>
          </p:blipFill>
          <p:spPr>
            <a:xfrm>
              <a:off x="6299809" y="7985099"/>
              <a:ext cx="102870" cy="36842"/>
            </a:xfrm>
            <a:prstGeom prst="rect">
              <a:avLst/>
            </a:prstGeom>
          </p:spPr>
        </p:pic>
        <p:sp>
          <p:nvSpPr>
            <p:cNvPr id="97" name="object 128">
              <a:extLst>
                <a:ext uri="{FF2B5EF4-FFF2-40B4-BE49-F238E27FC236}">
                  <a16:creationId xmlns:a16="http://schemas.microsoft.com/office/drawing/2014/main" id="{A8435153-0EBF-9CAF-3703-ECF2353FA7A9}"/>
                </a:ext>
              </a:extLst>
            </p:cNvPr>
            <p:cNvSpPr/>
            <p:nvPr/>
          </p:nvSpPr>
          <p:spPr>
            <a:xfrm>
              <a:off x="6395390" y="8024698"/>
              <a:ext cx="71120" cy="55880"/>
            </a:xfrm>
            <a:custGeom>
              <a:avLst/>
              <a:gdLst/>
              <a:ahLst/>
              <a:cxnLst/>
              <a:rect l="l" t="t" r="r" b="b"/>
              <a:pathLst>
                <a:path w="71120" h="55879">
                  <a:moveTo>
                    <a:pt x="50596" y="9423"/>
                  </a:moveTo>
                  <a:lnTo>
                    <a:pt x="49885" y="8407"/>
                  </a:lnTo>
                  <a:lnTo>
                    <a:pt x="48945" y="8750"/>
                  </a:lnTo>
                  <a:lnTo>
                    <a:pt x="10604" y="22644"/>
                  </a:lnTo>
                  <a:lnTo>
                    <a:pt x="10604" y="51003"/>
                  </a:lnTo>
                  <a:lnTo>
                    <a:pt x="10261" y="50749"/>
                  </a:lnTo>
                  <a:lnTo>
                    <a:pt x="10604" y="51003"/>
                  </a:lnTo>
                  <a:lnTo>
                    <a:pt x="10604" y="22644"/>
                  </a:lnTo>
                  <a:lnTo>
                    <a:pt x="330" y="26365"/>
                  </a:lnTo>
                  <a:lnTo>
                    <a:pt x="355" y="41897"/>
                  </a:lnTo>
                  <a:lnTo>
                    <a:pt x="241" y="52755"/>
                  </a:lnTo>
                  <a:lnTo>
                    <a:pt x="114" y="55410"/>
                  </a:lnTo>
                  <a:lnTo>
                    <a:pt x="1384" y="55410"/>
                  </a:lnTo>
                  <a:lnTo>
                    <a:pt x="1993" y="55067"/>
                  </a:lnTo>
                  <a:lnTo>
                    <a:pt x="11379" y="51600"/>
                  </a:lnTo>
                  <a:lnTo>
                    <a:pt x="25895" y="46240"/>
                  </a:lnTo>
                  <a:lnTo>
                    <a:pt x="50342" y="37223"/>
                  </a:lnTo>
                  <a:lnTo>
                    <a:pt x="50469" y="11176"/>
                  </a:lnTo>
                  <a:lnTo>
                    <a:pt x="50596" y="9423"/>
                  </a:lnTo>
                  <a:close/>
                </a:path>
                <a:path w="71120" h="55879">
                  <a:moveTo>
                    <a:pt x="70624" y="28917"/>
                  </a:moveTo>
                  <a:lnTo>
                    <a:pt x="70612" y="0"/>
                  </a:lnTo>
                  <a:lnTo>
                    <a:pt x="47853" y="330"/>
                  </a:lnTo>
                  <a:lnTo>
                    <a:pt x="47853" y="6946"/>
                  </a:lnTo>
                  <a:lnTo>
                    <a:pt x="47853" y="330"/>
                  </a:lnTo>
                  <a:lnTo>
                    <a:pt x="47599" y="330"/>
                  </a:lnTo>
                  <a:lnTo>
                    <a:pt x="47599" y="6858"/>
                  </a:lnTo>
                  <a:lnTo>
                    <a:pt x="46583" y="7251"/>
                  </a:lnTo>
                  <a:lnTo>
                    <a:pt x="41186" y="5257"/>
                  </a:lnTo>
                  <a:lnTo>
                    <a:pt x="46570" y="7239"/>
                  </a:lnTo>
                  <a:lnTo>
                    <a:pt x="47574" y="6858"/>
                  </a:lnTo>
                  <a:lnTo>
                    <a:pt x="47599" y="330"/>
                  </a:lnTo>
                  <a:lnTo>
                    <a:pt x="30378" y="571"/>
                  </a:lnTo>
                  <a:lnTo>
                    <a:pt x="28587" y="596"/>
                  </a:lnTo>
                  <a:lnTo>
                    <a:pt x="114" y="990"/>
                  </a:lnTo>
                  <a:lnTo>
                    <a:pt x="317" y="24638"/>
                  </a:lnTo>
                  <a:lnTo>
                    <a:pt x="47218" y="7480"/>
                  </a:lnTo>
                  <a:lnTo>
                    <a:pt x="48183" y="7124"/>
                  </a:lnTo>
                  <a:lnTo>
                    <a:pt x="48755" y="7416"/>
                  </a:lnTo>
                  <a:lnTo>
                    <a:pt x="48336" y="7099"/>
                  </a:lnTo>
                  <a:lnTo>
                    <a:pt x="49415" y="7835"/>
                  </a:lnTo>
                  <a:lnTo>
                    <a:pt x="49733" y="8128"/>
                  </a:lnTo>
                  <a:lnTo>
                    <a:pt x="49885" y="8407"/>
                  </a:lnTo>
                  <a:lnTo>
                    <a:pt x="50609" y="9410"/>
                  </a:lnTo>
                  <a:lnTo>
                    <a:pt x="50482" y="37172"/>
                  </a:lnTo>
                  <a:lnTo>
                    <a:pt x="69684" y="30073"/>
                  </a:lnTo>
                  <a:lnTo>
                    <a:pt x="70624" y="28917"/>
                  </a:lnTo>
                  <a:close/>
                </a:path>
              </a:pathLst>
            </a:custGeom>
            <a:solidFill>
              <a:srgbClr val="19973D"/>
            </a:solidFill>
          </p:spPr>
          <p:txBody>
            <a:bodyPr wrap="square" lIns="0" tIns="0" rIns="0" bIns="0" rtlCol="0"/>
            <a:lstStyle/>
            <a:p>
              <a:endParaRPr/>
            </a:p>
          </p:txBody>
        </p:sp>
        <p:pic>
          <p:nvPicPr>
            <p:cNvPr id="98" name="object 129">
              <a:extLst>
                <a:ext uri="{FF2B5EF4-FFF2-40B4-BE49-F238E27FC236}">
                  <a16:creationId xmlns:a16="http://schemas.microsoft.com/office/drawing/2014/main" id="{39AC3D33-1E25-4AC2-C231-3236F30D2C55}"/>
                </a:ext>
              </a:extLst>
            </p:cNvPr>
            <p:cNvPicPr/>
            <p:nvPr/>
          </p:nvPicPr>
          <p:blipFill>
            <a:blip r:embed="rId47" cstate="print"/>
            <a:stretch>
              <a:fillRect/>
            </a:stretch>
          </p:blipFill>
          <p:spPr>
            <a:xfrm>
              <a:off x="6395720" y="8031810"/>
              <a:ext cx="49555" cy="19253"/>
            </a:xfrm>
            <a:prstGeom prst="rect">
              <a:avLst/>
            </a:prstGeom>
          </p:spPr>
        </p:pic>
        <p:sp>
          <p:nvSpPr>
            <p:cNvPr id="99" name="object 130">
              <a:extLst>
                <a:ext uri="{FF2B5EF4-FFF2-40B4-BE49-F238E27FC236}">
                  <a16:creationId xmlns:a16="http://schemas.microsoft.com/office/drawing/2014/main" id="{D08B3FD8-548D-07F3-AC12-F9E6EFB9BE93}"/>
                </a:ext>
              </a:extLst>
            </p:cNvPr>
            <p:cNvSpPr/>
            <p:nvPr/>
          </p:nvSpPr>
          <p:spPr>
            <a:xfrm>
              <a:off x="6392596" y="7991424"/>
              <a:ext cx="73660" cy="88900"/>
            </a:xfrm>
            <a:custGeom>
              <a:avLst/>
              <a:gdLst/>
              <a:ahLst/>
              <a:cxnLst/>
              <a:rect l="l" t="t" r="r" b="b"/>
              <a:pathLst>
                <a:path w="73660" h="88900">
                  <a:moveTo>
                    <a:pt x="1244" y="88493"/>
                  </a:moveTo>
                  <a:lnTo>
                    <a:pt x="0" y="88049"/>
                  </a:lnTo>
                  <a:lnTo>
                    <a:pt x="622" y="88328"/>
                  </a:lnTo>
                  <a:lnTo>
                    <a:pt x="1244" y="88493"/>
                  </a:lnTo>
                  <a:close/>
                </a:path>
                <a:path w="73660" h="88900">
                  <a:moveTo>
                    <a:pt x="72517" y="1244"/>
                  </a:moveTo>
                  <a:lnTo>
                    <a:pt x="71894" y="495"/>
                  </a:lnTo>
                  <a:lnTo>
                    <a:pt x="70142" y="0"/>
                  </a:lnTo>
                  <a:lnTo>
                    <a:pt x="70891" y="241"/>
                  </a:lnTo>
                  <a:lnTo>
                    <a:pt x="72136" y="952"/>
                  </a:lnTo>
                  <a:lnTo>
                    <a:pt x="72517" y="1244"/>
                  </a:lnTo>
                  <a:close/>
                </a:path>
                <a:path w="73660" h="88900">
                  <a:moveTo>
                    <a:pt x="72694" y="1447"/>
                  </a:moveTo>
                  <a:lnTo>
                    <a:pt x="72631" y="1320"/>
                  </a:lnTo>
                  <a:lnTo>
                    <a:pt x="72694" y="1447"/>
                  </a:lnTo>
                  <a:close/>
                </a:path>
                <a:path w="73660" h="88900">
                  <a:moveTo>
                    <a:pt x="73494" y="2895"/>
                  </a:moveTo>
                  <a:lnTo>
                    <a:pt x="72936" y="1841"/>
                  </a:lnTo>
                  <a:lnTo>
                    <a:pt x="71767" y="2260"/>
                  </a:lnTo>
                  <a:lnTo>
                    <a:pt x="73393" y="33274"/>
                  </a:lnTo>
                  <a:lnTo>
                    <a:pt x="73494" y="2895"/>
                  </a:lnTo>
                  <a:close/>
                </a:path>
              </a:pathLst>
            </a:custGeom>
            <a:solidFill>
              <a:srgbClr val="19973D"/>
            </a:solidFill>
          </p:spPr>
          <p:txBody>
            <a:bodyPr wrap="square" lIns="0" tIns="0" rIns="0" bIns="0" rtlCol="0"/>
            <a:lstStyle/>
            <a:p>
              <a:endParaRPr/>
            </a:p>
          </p:txBody>
        </p:sp>
        <p:sp>
          <p:nvSpPr>
            <p:cNvPr id="100" name="object 131">
              <a:extLst>
                <a:ext uri="{FF2B5EF4-FFF2-40B4-BE49-F238E27FC236}">
                  <a16:creationId xmlns:a16="http://schemas.microsoft.com/office/drawing/2014/main" id="{428AE753-8C6F-66AE-3405-2B7D3F45D629}"/>
                </a:ext>
              </a:extLst>
            </p:cNvPr>
            <p:cNvSpPr/>
            <p:nvPr/>
          </p:nvSpPr>
          <p:spPr>
            <a:xfrm>
              <a:off x="6250513" y="7940776"/>
              <a:ext cx="215900" cy="86995"/>
            </a:xfrm>
            <a:custGeom>
              <a:avLst/>
              <a:gdLst/>
              <a:ahLst/>
              <a:cxnLst/>
              <a:rect l="l" t="t" r="r" b="b"/>
              <a:pathLst>
                <a:path w="215900" h="86995">
                  <a:moveTo>
                    <a:pt x="70802" y="0"/>
                  </a:moveTo>
                  <a:lnTo>
                    <a:pt x="812" y="26390"/>
                  </a:lnTo>
                  <a:lnTo>
                    <a:pt x="0" y="84899"/>
                  </a:lnTo>
                  <a:lnTo>
                    <a:pt x="914" y="86918"/>
                  </a:lnTo>
                  <a:lnTo>
                    <a:pt x="215480" y="83921"/>
                  </a:lnTo>
                  <a:lnTo>
                    <a:pt x="213791" y="51777"/>
                  </a:lnTo>
                  <a:lnTo>
                    <a:pt x="70802" y="0"/>
                  </a:lnTo>
                  <a:close/>
                </a:path>
              </a:pathLst>
            </a:custGeom>
            <a:solidFill>
              <a:srgbClr val="18973E"/>
            </a:solidFill>
          </p:spPr>
          <p:txBody>
            <a:bodyPr wrap="square" lIns="0" tIns="0" rIns="0" bIns="0" rtlCol="0"/>
            <a:lstStyle/>
            <a:p>
              <a:endParaRPr/>
            </a:p>
          </p:txBody>
        </p:sp>
        <p:sp>
          <p:nvSpPr>
            <p:cNvPr id="101" name="object 132">
              <a:extLst>
                <a:ext uri="{FF2B5EF4-FFF2-40B4-BE49-F238E27FC236}">
                  <a16:creationId xmlns:a16="http://schemas.microsoft.com/office/drawing/2014/main" id="{18C70077-322A-862B-1F91-095E0C95456D}"/>
                </a:ext>
              </a:extLst>
            </p:cNvPr>
            <p:cNvSpPr/>
            <p:nvPr/>
          </p:nvSpPr>
          <p:spPr>
            <a:xfrm>
              <a:off x="6250445" y="7966455"/>
              <a:ext cx="142240" cy="113030"/>
            </a:xfrm>
            <a:custGeom>
              <a:avLst/>
              <a:gdLst/>
              <a:ahLst/>
              <a:cxnLst/>
              <a:rect l="l" t="t" r="r" b="b"/>
              <a:pathLst>
                <a:path w="142239" h="113029">
                  <a:moveTo>
                    <a:pt x="51981" y="60528"/>
                  </a:moveTo>
                  <a:lnTo>
                    <a:pt x="48107" y="60579"/>
                  </a:lnTo>
                  <a:lnTo>
                    <a:pt x="48107" y="64643"/>
                  </a:lnTo>
                  <a:lnTo>
                    <a:pt x="40817" y="66827"/>
                  </a:lnTo>
                  <a:lnTo>
                    <a:pt x="22872" y="66827"/>
                  </a:lnTo>
                  <a:lnTo>
                    <a:pt x="15582" y="64643"/>
                  </a:lnTo>
                  <a:lnTo>
                    <a:pt x="15582" y="61239"/>
                  </a:lnTo>
                  <a:lnTo>
                    <a:pt x="15582" y="61036"/>
                  </a:lnTo>
                  <a:lnTo>
                    <a:pt x="990" y="61239"/>
                  </a:lnTo>
                  <a:lnTo>
                    <a:pt x="76" y="59232"/>
                  </a:lnTo>
                  <a:lnTo>
                    <a:pt x="876" y="711"/>
                  </a:lnTo>
                  <a:lnTo>
                    <a:pt x="1663" y="419"/>
                  </a:lnTo>
                  <a:lnTo>
                    <a:pt x="876" y="127"/>
                  </a:lnTo>
                  <a:lnTo>
                    <a:pt x="939" y="0"/>
                  </a:lnTo>
                  <a:lnTo>
                    <a:pt x="152" y="939"/>
                  </a:lnTo>
                  <a:lnTo>
                    <a:pt x="63" y="2260"/>
                  </a:lnTo>
                  <a:lnTo>
                    <a:pt x="0" y="60528"/>
                  </a:lnTo>
                  <a:lnTo>
                    <a:pt x="914" y="61734"/>
                  </a:lnTo>
                  <a:lnTo>
                    <a:pt x="2184" y="62242"/>
                  </a:lnTo>
                  <a:lnTo>
                    <a:pt x="22809" y="69723"/>
                  </a:lnTo>
                  <a:lnTo>
                    <a:pt x="23266" y="69723"/>
                  </a:lnTo>
                  <a:lnTo>
                    <a:pt x="25755" y="69011"/>
                  </a:lnTo>
                  <a:lnTo>
                    <a:pt x="29489" y="68440"/>
                  </a:lnTo>
                  <a:lnTo>
                    <a:pt x="38379" y="68440"/>
                  </a:lnTo>
                  <a:lnTo>
                    <a:pt x="41071" y="68668"/>
                  </a:lnTo>
                  <a:lnTo>
                    <a:pt x="43167" y="69011"/>
                  </a:lnTo>
                  <a:lnTo>
                    <a:pt x="44742" y="68440"/>
                  </a:lnTo>
                  <a:lnTo>
                    <a:pt x="49199" y="66827"/>
                  </a:lnTo>
                  <a:lnTo>
                    <a:pt x="51981" y="65824"/>
                  </a:lnTo>
                  <a:lnTo>
                    <a:pt x="51981" y="60528"/>
                  </a:lnTo>
                  <a:close/>
                </a:path>
                <a:path w="142239" h="113029">
                  <a:moveTo>
                    <a:pt x="140144" y="112280"/>
                  </a:moveTo>
                  <a:lnTo>
                    <a:pt x="137947" y="111467"/>
                  </a:lnTo>
                  <a:lnTo>
                    <a:pt x="138772" y="86969"/>
                  </a:lnTo>
                  <a:lnTo>
                    <a:pt x="104559" y="99377"/>
                  </a:lnTo>
                  <a:lnTo>
                    <a:pt x="140144" y="112280"/>
                  </a:lnTo>
                  <a:close/>
                </a:path>
                <a:path w="142239" h="113029">
                  <a:moveTo>
                    <a:pt x="142163" y="113017"/>
                  </a:moveTo>
                  <a:lnTo>
                    <a:pt x="140157" y="112280"/>
                  </a:lnTo>
                  <a:lnTo>
                    <a:pt x="142163" y="113017"/>
                  </a:lnTo>
                  <a:close/>
                </a:path>
              </a:pathLst>
            </a:custGeom>
            <a:solidFill>
              <a:srgbClr val="15722D"/>
            </a:solidFill>
          </p:spPr>
          <p:txBody>
            <a:bodyPr wrap="square" lIns="0" tIns="0" rIns="0" bIns="0" rtlCol="0"/>
            <a:lstStyle/>
            <a:p>
              <a:endParaRPr/>
            </a:p>
          </p:txBody>
        </p:sp>
        <p:pic>
          <p:nvPicPr>
            <p:cNvPr id="102" name="object 133">
              <a:extLst>
                <a:ext uri="{FF2B5EF4-FFF2-40B4-BE49-F238E27FC236}">
                  <a16:creationId xmlns:a16="http://schemas.microsoft.com/office/drawing/2014/main" id="{08D40DC6-2BA8-1D3A-F32A-E8F59069EB43}"/>
                </a:ext>
              </a:extLst>
            </p:cNvPr>
            <p:cNvPicPr/>
            <p:nvPr/>
          </p:nvPicPr>
          <p:blipFill>
            <a:blip r:embed="rId48" cstate="print"/>
            <a:stretch>
              <a:fillRect/>
            </a:stretch>
          </p:blipFill>
          <p:spPr>
            <a:xfrm>
              <a:off x="6273672" y="8034883"/>
              <a:ext cx="19939" cy="3416"/>
            </a:xfrm>
            <a:prstGeom prst="rect">
              <a:avLst/>
            </a:prstGeom>
          </p:spPr>
        </p:pic>
        <p:sp>
          <p:nvSpPr>
            <p:cNvPr id="103" name="object 134">
              <a:extLst>
                <a:ext uri="{FF2B5EF4-FFF2-40B4-BE49-F238E27FC236}">
                  <a16:creationId xmlns:a16="http://schemas.microsoft.com/office/drawing/2014/main" id="{55B16134-946A-FEB9-8F08-382D08FEC3D2}"/>
                </a:ext>
              </a:extLst>
            </p:cNvPr>
            <p:cNvSpPr/>
            <p:nvPr/>
          </p:nvSpPr>
          <p:spPr>
            <a:xfrm>
              <a:off x="6287173" y="8025764"/>
              <a:ext cx="103505" cy="39370"/>
            </a:xfrm>
            <a:custGeom>
              <a:avLst/>
              <a:gdLst/>
              <a:ahLst/>
              <a:cxnLst/>
              <a:rect l="l" t="t" r="r" b="b"/>
              <a:pathLst>
                <a:path w="103504" h="39370">
                  <a:moveTo>
                    <a:pt x="15240" y="6515"/>
                  </a:moveTo>
                  <a:lnTo>
                    <a:pt x="6413" y="9702"/>
                  </a:lnTo>
                  <a:lnTo>
                    <a:pt x="7632" y="9931"/>
                  </a:lnTo>
                  <a:lnTo>
                    <a:pt x="15240" y="7099"/>
                  </a:lnTo>
                  <a:lnTo>
                    <a:pt x="15240" y="6515"/>
                  </a:lnTo>
                  <a:close/>
                </a:path>
                <a:path w="103504" h="39370">
                  <a:moveTo>
                    <a:pt x="102997" y="0"/>
                  </a:moveTo>
                  <a:lnTo>
                    <a:pt x="81635" y="292"/>
                  </a:lnTo>
                  <a:lnTo>
                    <a:pt x="81635" y="6235"/>
                  </a:lnTo>
                  <a:lnTo>
                    <a:pt x="74358" y="8420"/>
                  </a:lnTo>
                  <a:lnTo>
                    <a:pt x="56400" y="8420"/>
                  </a:lnTo>
                  <a:lnTo>
                    <a:pt x="49123" y="6235"/>
                  </a:lnTo>
                  <a:lnTo>
                    <a:pt x="49123" y="749"/>
                  </a:lnTo>
                  <a:lnTo>
                    <a:pt x="47726" y="774"/>
                  </a:lnTo>
                  <a:lnTo>
                    <a:pt x="47764" y="18453"/>
                  </a:lnTo>
                  <a:lnTo>
                    <a:pt x="40487" y="20637"/>
                  </a:lnTo>
                  <a:lnTo>
                    <a:pt x="22529" y="20637"/>
                  </a:lnTo>
                  <a:lnTo>
                    <a:pt x="15252" y="18453"/>
                  </a:lnTo>
                  <a:lnTo>
                    <a:pt x="15252" y="7112"/>
                  </a:lnTo>
                  <a:lnTo>
                    <a:pt x="7645" y="9931"/>
                  </a:lnTo>
                  <a:lnTo>
                    <a:pt x="13398" y="11137"/>
                  </a:lnTo>
                  <a:lnTo>
                    <a:pt x="13893" y="13284"/>
                  </a:lnTo>
                  <a:lnTo>
                    <a:pt x="0" y="13284"/>
                  </a:lnTo>
                  <a:lnTo>
                    <a:pt x="927" y="13893"/>
                  </a:lnTo>
                  <a:lnTo>
                    <a:pt x="1435" y="14579"/>
                  </a:lnTo>
                  <a:lnTo>
                    <a:pt x="1435" y="15989"/>
                  </a:lnTo>
                  <a:lnTo>
                    <a:pt x="22250" y="23545"/>
                  </a:lnTo>
                  <a:lnTo>
                    <a:pt x="30861" y="23660"/>
                  </a:lnTo>
                  <a:lnTo>
                    <a:pt x="37731" y="25806"/>
                  </a:lnTo>
                  <a:lnTo>
                    <a:pt x="37731" y="29159"/>
                  </a:lnTo>
                  <a:lnTo>
                    <a:pt x="65608" y="39268"/>
                  </a:lnTo>
                  <a:lnTo>
                    <a:pt x="102108" y="25920"/>
                  </a:lnTo>
                  <a:lnTo>
                    <a:pt x="102285" y="20637"/>
                  </a:lnTo>
                  <a:lnTo>
                    <a:pt x="102704" y="8420"/>
                  </a:lnTo>
                  <a:lnTo>
                    <a:pt x="102997" y="0"/>
                  </a:lnTo>
                  <a:close/>
                </a:path>
              </a:pathLst>
            </a:custGeom>
            <a:solidFill>
              <a:srgbClr val="15722D"/>
            </a:solidFill>
          </p:spPr>
          <p:txBody>
            <a:bodyPr wrap="square" lIns="0" tIns="0" rIns="0" bIns="0" rtlCol="0"/>
            <a:lstStyle/>
            <a:p>
              <a:endParaRPr/>
            </a:p>
          </p:txBody>
        </p:sp>
        <p:pic>
          <p:nvPicPr>
            <p:cNvPr id="104" name="object 135">
              <a:extLst>
                <a:ext uri="{FF2B5EF4-FFF2-40B4-BE49-F238E27FC236}">
                  <a16:creationId xmlns:a16="http://schemas.microsoft.com/office/drawing/2014/main" id="{995F6E73-C491-3828-E0FD-C890983E9630}"/>
                </a:ext>
              </a:extLst>
            </p:cNvPr>
            <p:cNvPicPr/>
            <p:nvPr/>
          </p:nvPicPr>
          <p:blipFill>
            <a:blip r:embed="rId49" cstate="print"/>
            <a:stretch>
              <a:fillRect/>
            </a:stretch>
          </p:blipFill>
          <p:spPr>
            <a:xfrm>
              <a:off x="6352768" y="8051673"/>
              <a:ext cx="36512" cy="14147"/>
            </a:xfrm>
            <a:prstGeom prst="rect">
              <a:avLst/>
            </a:prstGeom>
          </p:spPr>
        </p:pic>
        <p:pic>
          <p:nvPicPr>
            <p:cNvPr id="105" name="object 136">
              <a:extLst>
                <a:ext uri="{FF2B5EF4-FFF2-40B4-BE49-F238E27FC236}">
                  <a16:creationId xmlns:a16="http://schemas.microsoft.com/office/drawing/2014/main" id="{5AC0B784-6951-751C-406D-2F03D083A178}"/>
                </a:ext>
              </a:extLst>
            </p:cNvPr>
            <p:cNvPicPr/>
            <p:nvPr/>
          </p:nvPicPr>
          <p:blipFill>
            <a:blip r:embed="rId50" cstate="print"/>
            <a:stretch>
              <a:fillRect/>
            </a:stretch>
          </p:blipFill>
          <p:spPr>
            <a:xfrm>
              <a:off x="6266015" y="8026539"/>
              <a:ext cx="68922" cy="19850"/>
            </a:xfrm>
            <a:prstGeom prst="rect">
              <a:avLst/>
            </a:prstGeom>
          </p:spPr>
        </p:pic>
        <p:sp>
          <p:nvSpPr>
            <p:cNvPr id="106" name="object 137">
              <a:extLst>
                <a:ext uri="{FF2B5EF4-FFF2-40B4-BE49-F238E27FC236}">
                  <a16:creationId xmlns:a16="http://schemas.microsoft.com/office/drawing/2014/main" id="{9CA1A994-071E-CB55-146C-1BA4E1A1B3EB}"/>
                </a:ext>
              </a:extLst>
            </p:cNvPr>
            <p:cNvSpPr/>
            <p:nvPr/>
          </p:nvSpPr>
          <p:spPr>
            <a:xfrm>
              <a:off x="6302438" y="8026539"/>
              <a:ext cx="32384" cy="5715"/>
            </a:xfrm>
            <a:custGeom>
              <a:avLst/>
              <a:gdLst/>
              <a:ahLst/>
              <a:cxnLst/>
              <a:rect l="l" t="t" r="r" b="b"/>
              <a:pathLst>
                <a:path w="32385" h="5715">
                  <a:moveTo>
                    <a:pt x="32385" y="165"/>
                  </a:moveTo>
                  <a:lnTo>
                    <a:pt x="32156" y="0"/>
                  </a:lnTo>
                  <a:lnTo>
                    <a:pt x="28727" y="38"/>
                  </a:lnTo>
                  <a:lnTo>
                    <a:pt x="3263" y="381"/>
                  </a:lnTo>
                  <a:lnTo>
                    <a:pt x="0" y="444"/>
                  </a:lnTo>
                  <a:lnTo>
                    <a:pt x="279" y="3060"/>
                  </a:lnTo>
                  <a:lnTo>
                    <a:pt x="7442" y="5156"/>
                  </a:lnTo>
                  <a:lnTo>
                    <a:pt x="25146" y="5156"/>
                  </a:lnTo>
                  <a:lnTo>
                    <a:pt x="31419" y="3276"/>
                  </a:lnTo>
                  <a:lnTo>
                    <a:pt x="32359" y="2997"/>
                  </a:lnTo>
                  <a:lnTo>
                    <a:pt x="32385" y="165"/>
                  </a:lnTo>
                  <a:close/>
                </a:path>
              </a:pathLst>
            </a:custGeom>
            <a:solidFill>
              <a:srgbClr val="15722D"/>
            </a:solidFill>
          </p:spPr>
          <p:txBody>
            <a:bodyPr wrap="square" lIns="0" tIns="0" rIns="0" bIns="0" rtlCol="0"/>
            <a:lstStyle/>
            <a:p>
              <a:endParaRPr/>
            </a:p>
          </p:txBody>
        </p:sp>
        <p:pic>
          <p:nvPicPr>
            <p:cNvPr id="107" name="object 138">
              <a:extLst>
                <a:ext uri="{FF2B5EF4-FFF2-40B4-BE49-F238E27FC236}">
                  <a16:creationId xmlns:a16="http://schemas.microsoft.com/office/drawing/2014/main" id="{7D5BF307-22EE-71F9-D0A8-41AF5DF7765A}"/>
                </a:ext>
              </a:extLst>
            </p:cNvPr>
            <p:cNvPicPr/>
            <p:nvPr/>
          </p:nvPicPr>
          <p:blipFill>
            <a:blip r:embed="rId51" cstate="print"/>
            <a:stretch>
              <a:fillRect/>
            </a:stretch>
          </p:blipFill>
          <p:spPr>
            <a:xfrm>
              <a:off x="6336283" y="8026057"/>
              <a:ext cx="32524" cy="8115"/>
            </a:xfrm>
            <a:prstGeom prst="rect">
              <a:avLst/>
            </a:prstGeom>
          </p:spPr>
        </p:pic>
        <p:sp>
          <p:nvSpPr>
            <p:cNvPr id="108" name="object 139">
              <a:extLst>
                <a:ext uri="{FF2B5EF4-FFF2-40B4-BE49-F238E27FC236}">
                  <a16:creationId xmlns:a16="http://schemas.microsoft.com/office/drawing/2014/main" id="{2D180776-103E-4C0D-D714-427E5767971A}"/>
                </a:ext>
              </a:extLst>
            </p:cNvPr>
            <p:cNvSpPr/>
            <p:nvPr/>
          </p:nvSpPr>
          <p:spPr>
            <a:xfrm>
              <a:off x="6252896" y="7964842"/>
              <a:ext cx="141605" cy="115570"/>
            </a:xfrm>
            <a:custGeom>
              <a:avLst/>
              <a:gdLst/>
              <a:ahLst/>
              <a:cxnLst/>
              <a:rect l="l" t="t" r="r" b="b"/>
              <a:pathLst>
                <a:path w="141604" h="115570">
                  <a:moveTo>
                    <a:pt x="1638" y="0"/>
                  </a:moveTo>
                  <a:lnTo>
                    <a:pt x="838" y="177"/>
                  </a:lnTo>
                  <a:lnTo>
                    <a:pt x="0" y="558"/>
                  </a:lnTo>
                  <a:lnTo>
                    <a:pt x="914" y="190"/>
                  </a:lnTo>
                  <a:lnTo>
                    <a:pt x="1638" y="0"/>
                  </a:lnTo>
                  <a:close/>
                </a:path>
                <a:path w="141604" h="115570">
                  <a:moveTo>
                    <a:pt x="141008" y="86880"/>
                  </a:moveTo>
                  <a:lnTo>
                    <a:pt x="136309" y="88582"/>
                  </a:lnTo>
                  <a:lnTo>
                    <a:pt x="135483" y="113080"/>
                  </a:lnTo>
                  <a:lnTo>
                    <a:pt x="137693" y="113893"/>
                  </a:lnTo>
                  <a:lnTo>
                    <a:pt x="141008" y="115087"/>
                  </a:lnTo>
                  <a:lnTo>
                    <a:pt x="141008" y="113055"/>
                  </a:lnTo>
                  <a:lnTo>
                    <a:pt x="141008" y="86880"/>
                  </a:lnTo>
                  <a:close/>
                </a:path>
                <a:path w="141604" h="115570">
                  <a:moveTo>
                    <a:pt x="141008" y="60871"/>
                  </a:moveTo>
                  <a:lnTo>
                    <a:pt x="137274" y="60909"/>
                  </a:lnTo>
                  <a:lnTo>
                    <a:pt x="136385" y="86829"/>
                  </a:lnTo>
                  <a:lnTo>
                    <a:pt x="141008" y="85140"/>
                  </a:lnTo>
                  <a:lnTo>
                    <a:pt x="141008" y="60871"/>
                  </a:lnTo>
                  <a:close/>
                </a:path>
              </a:pathLst>
            </a:custGeom>
            <a:solidFill>
              <a:srgbClr val="15722D"/>
            </a:solidFill>
          </p:spPr>
          <p:txBody>
            <a:bodyPr wrap="square" lIns="0" tIns="0" rIns="0" bIns="0" rtlCol="0"/>
            <a:lstStyle/>
            <a:p>
              <a:endParaRPr/>
            </a:p>
          </p:txBody>
        </p:sp>
        <p:pic>
          <p:nvPicPr>
            <p:cNvPr id="109" name="object 140">
              <a:extLst>
                <a:ext uri="{FF2B5EF4-FFF2-40B4-BE49-F238E27FC236}">
                  <a16:creationId xmlns:a16="http://schemas.microsoft.com/office/drawing/2014/main" id="{65CFB72F-778E-71BA-D2D2-4D39074418AA}"/>
                </a:ext>
              </a:extLst>
            </p:cNvPr>
            <p:cNvPicPr/>
            <p:nvPr/>
          </p:nvPicPr>
          <p:blipFill>
            <a:blip r:embed="rId26" cstate="print"/>
            <a:stretch>
              <a:fillRect/>
            </a:stretch>
          </p:blipFill>
          <p:spPr>
            <a:xfrm>
              <a:off x="6389217" y="8049971"/>
              <a:ext cx="4686" cy="3441"/>
            </a:xfrm>
            <a:prstGeom prst="rect">
              <a:avLst/>
            </a:prstGeom>
          </p:spPr>
        </p:pic>
        <p:sp>
          <p:nvSpPr>
            <p:cNvPr id="110" name="object 141">
              <a:extLst>
                <a:ext uri="{FF2B5EF4-FFF2-40B4-BE49-F238E27FC236}">
                  <a16:creationId xmlns:a16="http://schemas.microsoft.com/office/drawing/2014/main" id="{F0EB0007-2891-FDCE-42DB-7C6ADCB04F30}"/>
                </a:ext>
              </a:extLst>
            </p:cNvPr>
            <p:cNvSpPr/>
            <p:nvPr/>
          </p:nvSpPr>
          <p:spPr>
            <a:xfrm>
              <a:off x="6250526" y="7966872"/>
              <a:ext cx="143510" cy="60960"/>
            </a:xfrm>
            <a:custGeom>
              <a:avLst/>
              <a:gdLst/>
              <a:ahLst/>
              <a:cxnLst/>
              <a:rect l="l" t="t" r="r" b="b"/>
              <a:pathLst>
                <a:path w="143510" h="60959">
                  <a:moveTo>
                    <a:pt x="1581" y="0"/>
                  </a:moveTo>
                  <a:lnTo>
                    <a:pt x="794" y="292"/>
                  </a:lnTo>
                  <a:lnTo>
                    <a:pt x="0" y="58826"/>
                  </a:lnTo>
                  <a:lnTo>
                    <a:pt x="908" y="60820"/>
                  </a:lnTo>
                  <a:lnTo>
                    <a:pt x="143377" y="58826"/>
                  </a:lnTo>
                  <a:lnTo>
                    <a:pt x="143377" y="51244"/>
                  </a:lnTo>
                  <a:lnTo>
                    <a:pt x="142691" y="51092"/>
                  </a:lnTo>
                  <a:lnTo>
                    <a:pt x="142208" y="50901"/>
                  </a:lnTo>
                  <a:lnTo>
                    <a:pt x="1581" y="0"/>
                  </a:lnTo>
                  <a:close/>
                </a:path>
              </a:pathLst>
            </a:custGeom>
            <a:solidFill>
              <a:srgbClr val="15722D"/>
            </a:solidFill>
          </p:spPr>
          <p:txBody>
            <a:bodyPr wrap="square" lIns="0" tIns="0" rIns="0" bIns="0" rtlCol="0"/>
            <a:lstStyle/>
            <a:p>
              <a:endParaRPr/>
            </a:p>
          </p:txBody>
        </p:sp>
        <p:pic>
          <p:nvPicPr>
            <p:cNvPr id="111" name="object 142">
              <a:extLst>
                <a:ext uri="{FF2B5EF4-FFF2-40B4-BE49-F238E27FC236}">
                  <a16:creationId xmlns:a16="http://schemas.microsoft.com/office/drawing/2014/main" id="{11D1C865-878E-89E4-6AB4-2382FE2B821D}"/>
                </a:ext>
              </a:extLst>
            </p:cNvPr>
            <p:cNvPicPr/>
            <p:nvPr/>
          </p:nvPicPr>
          <p:blipFill>
            <a:blip r:embed="rId25" cstate="print"/>
            <a:stretch>
              <a:fillRect/>
            </a:stretch>
          </p:blipFill>
          <p:spPr>
            <a:xfrm>
              <a:off x="6393904" y="8018106"/>
              <a:ext cx="1816" cy="62026"/>
            </a:xfrm>
            <a:prstGeom prst="rect">
              <a:avLst/>
            </a:prstGeom>
          </p:spPr>
        </p:pic>
        <p:sp>
          <p:nvSpPr>
            <p:cNvPr id="112" name="object 143">
              <a:extLst>
                <a:ext uri="{FF2B5EF4-FFF2-40B4-BE49-F238E27FC236}">
                  <a16:creationId xmlns:a16="http://schemas.microsoft.com/office/drawing/2014/main" id="{D7550A47-A882-BE40-4751-820B3F0B17B5}"/>
                </a:ext>
              </a:extLst>
            </p:cNvPr>
            <p:cNvSpPr/>
            <p:nvPr/>
          </p:nvSpPr>
          <p:spPr>
            <a:xfrm>
              <a:off x="6254547" y="7959026"/>
              <a:ext cx="210185" cy="33655"/>
            </a:xfrm>
            <a:custGeom>
              <a:avLst/>
              <a:gdLst/>
              <a:ahLst/>
              <a:cxnLst/>
              <a:rect l="l" t="t" r="r" b="b"/>
              <a:pathLst>
                <a:path w="210185" h="33654">
                  <a:moveTo>
                    <a:pt x="16116" y="0"/>
                  </a:moveTo>
                  <a:lnTo>
                    <a:pt x="0" y="5816"/>
                  </a:lnTo>
                  <a:lnTo>
                    <a:pt x="1498" y="6375"/>
                  </a:lnTo>
                  <a:lnTo>
                    <a:pt x="16116" y="850"/>
                  </a:lnTo>
                  <a:lnTo>
                    <a:pt x="16116" y="0"/>
                  </a:lnTo>
                  <a:close/>
                </a:path>
                <a:path w="210185" h="33654">
                  <a:moveTo>
                    <a:pt x="209689" y="33070"/>
                  </a:moveTo>
                  <a:lnTo>
                    <a:pt x="208940" y="32651"/>
                  </a:lnTo>
                  <a:lnTo>
                    <a:pt x="208191" y="32410"/>
                  </a:lnTo>
                  <a:lnTo>
                    <a:pt x="191274" y="26301"/>
                  </a:lnTo>
                  <a:lnTo>
                    <a:pt x="191274" y="26847"/>
                  </a:lnTo>
                  <a:lnTo>
                    <a:pt x="207441" y="32702"/>
                  </a:lnTo>
                  <a:lnTo>
                    <a:pt x="209080" y="33299"/>
                  </a:lnTo>
                  <a:lnTo>
                    <a:pt x="209689" y="33070"/>
                  </a:lnTo>
                  <a:close/>
                </a:path>
              </a:pathLst>
            </a:custGeom>
            <a:solidFill>
              <a:srgbClr val="39A433"/>
            </a:solidFill>
          </p:spPr>
          <p:txBody>
            <a:bodyPr wrap="square" lIns="0" tIns="0" rIns="0" bIns="0" rtlCol="0"/>
            <a:lstStyle/>
            <a:p>
              <a:endParaRPr/>
            </a:p>
          </p:txBody>
        </p:sp>
        <p:pic>
          <p:nvPicPr>
            <p:cNvPr id="113" name="object 144">
              <a:extLst>
                <a:ext uri="{FF2B5EF4-FFF2-40B4-BE49-F238E27FC236}">
                  <a16:creationId xmlns:a16="http://schemas.microsoft.com/office/drawing/2014/main" id="{A08FE5BE-070F-1045-EE79-70A73D7E1651}"/>
                </a:ext>
              </a:extLst>
            </p:cNvPr>
            <p:cNvPicPr/>
            <p:nvPr/>
          </p:nvPicPr>
          <p:blipFill>
            <a:blip r:embed="rId52" cstate="print"/>
            <a:stretch>
              <a:fillRect/>
            </a:stretch>
          </p:blipFill>
          <p:spPr>
            <a:xfrm>
              <a:off x="6393904" y="8016786"/>
              <a:ext cx="1816" cy="34925"/>
            </a:xfrm>
            <a:prstGeom prst="rect">
              <a:avLst/>
            </a:prstGeom>
          </p:spPr>
        </p:pic>
        <p:sp>
          <p:nvSpPr>
            <p:cNvPr id="114" name="object 145">
              <a:extLst>
                <a:ext uri="{FF2B5EF4-FFF2-40B4-BE49-F238E27FC236}">
                  <a16:creationId xmlns:a16="http://schemas.microsoft.com/office/drawing/2014/main" id="{2A399545-F259-2CD2-2313-C49A24132C8B}"/>
                </a:ext>
              </a:extLst>
            </p:cNvPr>
            <p:cNvSpPr/>
            <p:nvPr/>
          </p:nvSpPr>
          <p:spPr>
            <a:xfrm>
              <a:off x="6253035" y="7959877"/>
              <a:ext cx="210820" cy="57785"/>
            </a:xfrm>
            <a:custGeom>
              <a:avLst/>
              <a:gdLst/>
              <a:ahLst/>
              <a:cxnLst/>
              <a:rect l="l" t="t" r="r" b="b"/>
              <a:pathLst>
                <a:path w="210820" h="57784">
                  <a:moveTo>
                    <a:pt x="30429" y="16573"/>
                  </a:moveTo>
                  <a:lnTo>
                    <a:pt x="30302" y="16065"/>
                  </a:lnTo>
                  <a:lnTo>
                    <a:pt x="30289" y="15582"/>
                  </a:lnTo>
                  <a:lnTo>
                    <a:pt x="30276" y="10350"/>
                  </a:lnTo>
                  <a:lnTo>
                    <a:pt x="23037" y="9867"/>
                  </a:lnTo>
                  <a:lnTo>
                    <a:pt x="17614" y="7912"/>
                  </a:lnTo>
                  <a:lnTo>
                    <a:pt x="17614" y="0"/>
                  </a:lnTo>
                  <a:lnTo>
                    <a:pt x="3009" y="5511"/>
                  </a:lnTo>
                  <a:lnTo>
                    <a:pt x="1498" y="4965"/>
                  </a:lnTo>
                  <a:lnTo>
                    <a:pt x="774" y="5156"/>
                  </a:lnTo>
                  <a:lnTo>
                    <a:pt x="0" y="5461"/>
                  </a:lnTo>
                  <a:lnTo>
                    <a:pt x="1600" y="6045"/>
                  </a:lnTo>
                  <a:lnTo>
                    <a:pt x="30429" y="16573"/>
                  </a:lnTo>
                  <a:close/>
                </a:path>
                <a:path w="210820" h="57784">
                  <a:moveTo>
                    <a:pt x="210591" y="32448"/>
                  </a:moveTo>
                  <a:lnTo>
                    <a:pt x="192786" y="25996"/>
                  </a:lnTo>
                  <a:lnTo>
                    <a:pt x="192786" y="35445"/>
                  </a:lnTo>
                  <a:lnTo>
                    <a:pt x="185508" y="37630"/>
                  </a:lnTo>
                  <a:lnTo>
                    <a:pt x="167551" y="37630"/>
                  </a:lnTo>
                  <a:lnTo>
                    <a:pt x="160274" y="35445"/>
                  </a:lnTo>
                  <a:lnTo>
                    <a:pt x="160274" y="23583"/>
                  </a:lnTo>
                  <a:lnTo>
                    <a:pt x="152514" y="26403"/>
                  </a:lnTo>
                  <a:lnTo>
                    <a:pt x="156413" y="27305"/>
                  </a:lnTo>
                  <a:lnTo>
                    <a:pt x="158915" y="28702"/>
                  </a:lnTo>
                  <a:lnTo>
                    <a:pt x="158915" y="47675"/>
                  </a:lnTo>
                  <a:lnTo>
                    <a:pt x="151638" y="49860"/>
                  </a:lnTo>
                  <a:lnTo>
                    <a:pt x="133680" y="49860"/>
                  </a:lnTo>
                  <a:lnTo>
                    <a:pt x="126403" y="47675"/>
                  </a:lnTo>
                  <a:lnTo>
                    <a:pt x="126403" y="35915"/>
                  </a:lnTo>
                  <a:lnTo>
                    <a:pt x="105714" y="43446"/>
                  </a:lnTo>
                  <a:lnTo>
                    <a:pt x="104851" y="43751"/>
                  </a:lnTo>
                  <a:lnTo>
                    <a:pt x="140868" y="56908"/>
                  </a:lnTo>
                  <a:lnTo>
                    <a:pt x="140868" y="56426"/>
                  </a:lnTo>
                  <a:lnTo>
                    <a:pt x="142354" y="56972"/>
                  </a:lnTo>
                  <a:lnTo>
                    <a:pt x="142354" y="57391"/>
                  </a:lnTo>
                  <a:lnTo>
                    <a:pt x="162966" y="49860"/>
                  </a:lnTo>
                  <a:lnTo>
                    <a:pt x="196418" y="37630"/>
                  </a:lnTo>
                  <a:lnTo>
                    <a:pt x="210591" y="32448"/>
                  </a:lnTo>
                  <a:close/>
                </a:path>
              </a:pathLst>
            </a:custGeom>
            <a:solidFill>
              <a:srgbClr val="39A433"/>
            </a:solidFill>
          </p:spPr>
          <p:txBody>
            <a:bodyPr wrap="square" lIns="0" tIns="0" rIns="0" bIns="0" rtlCol="0"/>
            <a:lstStyle/>
            <a:p>
              <a:endParaRPr/>
            </a:p>
          </p:txBody>
        </p:sp>
        <p:pic>
          <p:nvPicPr>
            <p:cNvPr id="115" name="object 146">
              <a:extLst>
                <a:ext uri="{FF2B5EF4-FFF2-40B4-BE49-F238E27FC236}">
                  <a16:creationId xmlns:a16="http://schemas.microsoft.com/office/drawing/2014/main" id="{24DF2BB7-DBDA-5B37-0DFA-5A195CD466C2}"/>
                </a:ext>
              </a:extLst>
            </p:cNvPr>
            <p:cNvPicPr/>
            <p:nvPr/>
          </p:nvPicPr>
          <p:blipFill>
            <a:blip r:embed="rId4" cstate="print"/>
            <a:stretch>
              <a:fillRect/>
            </a:stretch>
          </p:blipFill>
          <p:spPr>
            <a:xfrm>
              <a:off x="6393904" y="8016303"/>
              <a:ext cx="1485" cy="1003"/>
            </a:xfrm>
            <a:prstGeom prst="rect">
              <a:avLst/>
            </a:prstGeom>
          </p:spPr>
        </p:pic>
        <p:pic>
          <p:nvPicPr>
            <p:cNvPr id="116" name="object 147">
              <a:extLst>
                <a:ext uri="{FF2B5EF4-FFF2-40B4-BE49-F238E27FC236}">
                  <a16:creationId xmlns:a16="http://schemas.microsoft.com/office/drawing/2014/main" id="{35DED346-53FA-EF71-81B4-25E99D1673C8}"/>
                </a:ext>
              </a:extLst>
            </p:cNvPr>
            <p:cNvPicPr/>
            <p:nvPr/>
          </p:nvPicPr>
          <p:blipFill>
            <a:blip r:embed="rId53" cstate="print"/>
            <a:stretch>
              <a:fillRect/>
            </a:stretch>
          </p:blipFill>
          <p:spPr>
            <a:xfrm>
              <a:off x="6251321" y="7965325"/>
              <a:ext cx="142583" cy="52781"/>
            </a:xfrm>
            <a:prstGeom prst="rect">
              <a:avLst/>
            </a:prstGeom>
          </p:spPr>
        </p:pic>
        <p:pic>
          <p:nvPicPr>
            <p:cNvPr id="117" name="object 148">
              <a:extLst>
                <a:ext uri="{FF2B5EF4-FFF2-40B4-BE49-F238E27FC236}">
                  <a16:creationId xmlns:a16="http://schemas.microsoft.com/office/drawing/2014/main" id="{3EB25368-7B53-D088-756B-0031AE14231A}"/>
                </a:ext>
              </a:extLst>
            </p:cNvPr>
            <p:cNvPicPr/>
            <p:nvPr/>
          </p:nvPicPr>
          <p:blipFill>
            <a:blip r:embed="rId54" cstate="print"/>
            <a:stretch>
              <a:fillRect/>
            </a:stretch>
          </p:blipFill>
          <p:spPr>
            <a:xfrm>
              <a:off x="6395403" y="7992097"/>
              <a:ext cx="70128" cy="26212"/>
            </a:xfrm>
            <a:prstGeom prst="rect">
              <a:avLst/>
            </a:prstGeom>
          </p:spPr>
        </p:pic>
        <p:sp>
          <p:nvSpPr>
            <p:cNvPr id="118" name="object 149">
              <a:extLst>
                <a:ext uri="{FF2B5EF4-FFF2-40B4-BE49-F238E27FC236}">
                  <a16:creationId xmlns:a16="http://schemas.microsoft.com/office/drawing/2014/main" id="{54DBB338-519C-5745-7511-A86FEF128401}"/>
                </a:ext>
              </a:extLst>
            </p:cNvPr>
            <p:cNvSpPr/>
            <p:nvPr/>
          </p:nvSpPr>
          <p:spPr>
            <a:xfrm>
              <a:off x="6395161" y="8017268"/>
              <a:ext cx="0" cy="1270"/>
            </a:xfrm>
            <a:custGeom>
              <a:avLst/>
              <a:gdLst/>
              <a:ahLst/>
              <a:cxnLst/>
              <a:rect l="l" t="t" r="r" b="b"/>
              <a:pathLst>
                <a:path h="1270">
                  <a:moveTo>
                    <a:pt x="0" y="1041"/>
                  </a:moveTo>
                  <a:lnTo>
                    <a:pt x="0" y="0"/>
                  </a:lnTo>
                </a:path>
              </a:pathLst>
            </a:custGeom>
            <a:ln w="3175">
              <a:solidFill>
                <a:srgbClr val="2F9A36"/>
              </a:solidFill>
            </a:ln>
          </p:spPr>
          <p:txBody>
            <a:bodyPr wrap="square" lIns="0" tIns="0" rIns="0" bIns="0" rtlCol="0"/>
            <a:lstStyle/>
            <a:p>
              <a:endParaRPr/>
            </a:p>
          </p:txBody>
        </p:sp>
        <p:pic>
          <p:nvPicPr>
            <p:cNvPr id="119" name="object 150">
              <a:extLst>
                <a:ext uri="{FF2B5EF4-FFF2-40B4-BE49-F238E27FC236}">
                  <a16:creationId xmlns:a16="http://schemas.microsoft.com/office/drawing/2014/main" id="{DDAF9350-6319-4A83-E9F5-FCCA3702D03F}"/>
                </a:ext>
              </a:extLst>
            </p:cNvPr>
            <p:cNvPicPr/>
            <p:nvPr/>
          </p:nvPicPr>
          <p:blipFill>
            <a:blip r:embed="rId55" cstate="print"/>
            <a:stretch>
              <a:fillRect/>
            </a:stretch>
          </p:blipFill>
          <p:spPr>
            <a:xfrm>
              <a:off x="6270663" y="7946008"/>
              <a:ext cx="12674" cy="24206"/>
            </a:xfrm>
            <a:prstGeom prst="rect">
              <a:avLst/>
            </a:prstGeom>
          </p:spPr>
        </p:pic>
        <p:pic>
          <p:nvPicPr>
            <p:cNvPr id="120" name="object 151">
              <a:extLst>
                <a:ext uri="{FF2B5EF4-FFF2-40B4-BE49-F238E27FC236}">
                  <a16:creationId xmlns:a16="http://schemas.microsoft.com/office/drawing/2014/main" id="{82A776EA-0238-24C1-CF50-4A56BC39269D}"/>
                </a:ext>
              </a:extLst>
            </p:cNvPr>
            <p:cNvPicPr/>
            <p:nvPr/>
          </p:nvPicPr>
          <p:blipFill>
            <a:blip r:embed="rId15" cstate="print"/>
            <a:stretch>
              <a:fillRect/>
            </a:stretch>
          </p:blipFill>
          <p:spPr>
            <a:xfrm>
              <a:off x="6304432" y="7934388"/>
              <a:ext cx="32537" cy="23723"/>
            </a:xfrm>
            <a:prstGeom prst="rect">
              <a:avLst/>
            </a:prstGeom>
          </p:spPr>
        </p:pic>
        <p:sp>
          <p:nvSpPr>
            <p:cNvPr id="121" name="object 152">
              <a:extLst>
                <a:ext uri="{FF2B5EF4-FFF2-40B4-BE49-F238E27FC236}">
                  <a16:creationId xmlns:a16="http://schemas.microsoft.com/office/drawing/2014/main" id="{DA4ABA34-5F75-22B2-8053-1692B80A92FE}"/>
                </a:ext>
              </a:extLst>
            </p:cNvPr>
            <p:cNvSpPr/>
            <p:nvPr/>
          </p:nvSpPr>
          <p:spPr>
            <a:xfrm>
              <a:off x="6373356" y="7892972"/>
              <a:ext cx="120650" cy="81915"/>
            </a:xfrm>
            <a:custGeom>
              <a:avLst/>
              <a:gdLst/>
              <a:ahLst/>
              <a:cxnLst/>
              <a:rect l="l" t="t" r="r" b="b"/>
              <a:pathLst>
                <a:path w="120650" h="81915">
                  <a:moveTo>
                    <a:pt x="104607" y="66967"/>
                  </a:moveTo>
                  <a:lnTo>
                    <a:pt x="28803" y="66967"/>
                  </a:lnTo>
                  <a:lnTo>
                    <a:pt x="36093" y="69151"/>
                  </a:lnTo>
                  <a:lnTo>
                    <a:pt x="36080" y="79197"/>
                  </a:lnTo>
                  <a:lnTo>
                    <a:pt x="43561" y="81902"/>
                  </a:lnTo>
                  <a:lnTo>
                    <a:pt x="46532" y="80797"/>
                  </a:lnTo>
                  <a:lnTo>
                    <a:pt x="51104" y="80086"/>
                  </a:lnTo>
                  <a:lnTo>
                    <a:pt x="68564" y="80086"/>
                  </a:lnTo>
                  <a:lnTo>
                    <a:pt x="104607" y="66967"/>
                  </a:lnTo>
                  <a:close/>
                </a:path>
                <a:path w="120650" h="81915">
                  <a:moveTo>
                    <a:pt x="68564" y="80086"/>
                  </a:moveTo>
                  <a:lnTo>
                    <a:pt x="59855" y="80086"/>
                  </a:lnTo>
                  <a:lnTo>
                    <a:pt x="63207" y="80441"/>
                  </a:lnTo>
                  <a:lnTo>
                    <a:pt x="65913" y="81051"/>
                  </a:lnTo>
                  <a:lnTo>
                    <a:pt x="68564" y="80086"/>
                  </a:lnTo>
                  <a:close/>
                </a:path>
                <a:path w="120650" h="81915">
                  <a:moveTo>
                    <a:pt x="9182" y="59753"/>
                  </a:moveTo>
                  <a:lnTo>
                    <a:pt x="0" y="62090"/>
                  </a:lnTo>
                  <a:lnTo>
                    <a:pt x="0" y="66167"/>
                  </a:lnTo>
                  <a:lnTo>
                    <a:pt x="7200" y="68770"/>
                  </a:lnTo>
                  <a:lnTo>
                    <a:pt x="10185" y="67678"/>
                  </a:lnTo>
                  <a:lnTo>
                    <a:pt x="14732" y="66967"/>
                  </a:lnTo>
                  <a:lnTo>
                    <a:pt x="104607" y="66967"/>
                  </a:lnTo>
                  <a:lnTo>
                    <a:pt x="112562" y="64071"/>
                  </a:lnTo>
                  <a:lnTo>
                    <a:pt x="21280" y="64058"/>
                  </a:lnTo>
                  <a:lnTo>
                    <a:pt x="20840" y="63957"/>
                  </a:lnTo>
                  <a:lnTo>
                    <a:pt x="19875" y="63690"/>
                  </a:lnTo>
                  <a:lnTo>
                    <a:pt x="19354" y="63449"/>
                  </a:lnTo>
                  <a:lnTo>
                    <a:pt x="9182" y="59753"/>
                  </a:lnTo>
                  <a:close/>
                </a:path>
                <a:path w="120650" h="81915">
                  <a:moveTo>
                    <a:pt x="120065" y="31597"/>
                  </a:moveTo>
                  <a:lnTo>
                    <a:pt x="91135" y="38938"/>
                  </a:lnTo>
                  <a:lnTo>
                    <a:pt x="24041" y="63703"/>
                  </a:lnTo>
                  <a:lnTo>
                    <a:pt x="23406" y="64058"/>
                  </a:lnTo>
                  <a:lnTo>
                    <a:pt x="21336" y="64071"/>
                  </a:lnTo>
                  <a:lnTo>
                    <a:pt x="112597" y="64058"/>
                  </a:lnTo>
                  <a:lnTo>
                    <a:pt x="117997" y="62090"/>
                  </a:lnTo>
                  <a:lnTo>
                    <a:pt x="118960" y="61633"/>
                  </a:lnTo>
                  <a:lnTo>
                    <a:pt x="120230" y="60007"/>
                  </a:lnTo>
                  <a:lnTo>
                    <a:pt x="120065" y="58572"/>
                  </a:lnTo>
                  <a:lnTo>
                    <a:pt x="120065" y="31597"/>
                  </a:lnTo>
                  <a:close/>
                </a:path>
                <a:path w="120650" h="81915">
                  <a:moveTo>
                    <a:pt x="119468" y="0"/>
                  </a:moveTo>
                  <a:lnTo>
                    <a:pt x="118529" y="330"/>
                  </a:lnTo>
                  <a:lnTo>
                    <a:pt x="120065" y="31597"/>
                  </a:lnTo>
                  <a:lnTo>
                    <a:pt x="120192" y="1003"/>
                  </a:lnTo>
                  <a:lnTo>
                    <a:pt x="119468" y="0"/>
                  </a:lnTo>
                  <a:close/>
                </a:path>
              </a:pathLst>
            </a:custGeom>
            <a:solidFill>
              <a:srgbClr val="EB7A0C"/>
            </a:solidFill>
          </p:spPr>
          <p:txBody>
            <a:bodyPr wrap="square" lIns="0" tIns="0" rIns="0" bIns="0" rtlCol="0"/>
            <a:lstStyle/>
            <a:p>
              <a:endParaRPr/>
            </a:p>
          </p:txBody>
        </p:sp>
        <p:pic>
          <p:nvPicPr>
            <p:cNvPr id="122" name="object 153">
              <a:extLst>
                <a:ext uri="{FF2B5EF4-FFF2-40B4-BE49-F238E27FC236}">
                  <a16:creationId xmlns:a16="http://schemas.microsoft.com/office/drawing/2014/main" id="{FCF147D5-AB41-E74B-9CEF-C2EB23283F44}"/>
                </a:ext>
              </a:extLst>
            </p:cNvPr>
            <p:cNvPicPr/>
            <p:nvPr/>
          </p:nvPicPr>
          <p:blipFill>
            <a:blip r:embed="rId56" cstate="screen">
              <a:extLst>
                <a:ext uri="{28A0092B-C50C-407E-A947-70E740481C1C}">
                  <a14:useLocalDpi xmlns:a14="http://schemas.microsoft.com/office/drawing/2010/main"/>
                </a:ext>
              </a:extLst>
            </a:blip>
            <a:stretch>
              <a:fillRect/>
            </a:stretch>
          </p:blipFill>
          <p:spPr>
            <a:xfrm>
              <a:off x="6355893" y="7959147"/>
              <a:ext cx="61024" cy="44850"/>
            </a:xfrm>
            <a:prstGeom prst="rect">
              <a:avLst/>
            </a:prstGeom>
          </p:spPr>
        </p:pic>
        <p:pic>
          <p:nvPicPr>
            <p:cNvPr id="123" name="object 154">
              <a:extLst>
                <a:ext uri="{FF2B5EF4-FFF2-40B4-BE49-F238E27FC236}">
                  <a16:creationId xmlns:a16="http://schemas.microsoft.com/office/drawing/2014/main" id="{D230AAAD-7EFA-4695-B27E-C005289EDBCA}"/>
                </a:ext>
              </a:extLst>
            </p:cNvPr>
            <p:cNvPicPr/>
            <p:nvPr/>
          </p:nvPicPr>
          <p:blipFill>
            <a:blip r:embed="rId26" cstate="print"/>
            <a:stretch>
              <a:fillRect/>
            </a:stretch>
          </p:blipFill>
          <p:spPr>
            <a:xfrm>
              <a:off x="6376937" y="7961998"/>
              <a:ext cx="4559" cy="2832"/>
            </a:xfrm>
            <a:prstGeom prst="rect">
              <a:avLst/>
            </a:prstGeom>
          </p:spPr>
        </p:pic>
        <p:sp>
          <p:nvSpPr>
            <p:cNvPr id="124" name="object 155">
              <a:extLst>
                <a:ext uri="{FF2B5EF4-FFF2-40B4-BE49-F238E27FC236}">
                  <a16:creationId xmlns:a16="http://schemas.microsoft.com/office/drawing/2014/main" id="{C2FBFC54-108C-895A-5652-3D89D7239093}"/>
                </a:ext>
              </a:extLst>
            </p:cNvPr>
            <p:cNvSpPr/>
            <p:nvPr/>
          </p:nvSpPr>
          <p:spPr>
            <a:xfrm>
              <a:off x="6490538" y="7891415"/>
              <a:ext cx="1905" cy="1270"/>
            </a:xfrm>
            <a:custGeom>
              <a:avLst/>
              <a:gdLst/>
              <a:ahLst/>
              <a:cxnLst/>
              <a:rect l="l" t="t" r="r" b="b"/>
              <a:pathLst>
                <a:path w="1904" h="1270">
                  <a:moveTo>
                    <a:pt x="0" y="0"/>
                  </a:moveTo>
                  <a:lnTo>
                    <a:pt x="253" y="101"/>
                  </a:lnTo>
                  <a:lnTo>
                    <a:pt x="1168" y="558"/>
                  </a:lnTo>
                  <a:lnTo>
                    <a:pt x="1447" y="749"/>
                  </a:lnTo>
                  <a:lnTo>
                    <a:pt x="749" y="253"/>
                  </a:lnTo>
                  <a:lnTo>
                    <a:pt x="0" y="0"/>
                  </a:lnTo>
                  <a:close/>
                </a:path>
              </a:pathLst>
            </a:custGeom>
            <a:solidFill>
              <a:srgbClr val="EB7A0C"/>
            </a:solidFill>
          </p:spPr>
          <p:txBody>
            <a:bodyPr wrap="square" lIns="0" tIns="0" rIns="0" bIns="0" rtlCol="0"/>
            <a:lstStyle/>
            <a:p>
              <a:endParaRPr/>
            </a:p>
          </p:txBody>
        </p:sp>
        <p:pic>
          <p:nvPicPr>
            <p:cNvPr id="125" name="object 156">
              <a:extLst>
                <a:ext uri="{FF2B5EF4-FFF2-40B4-BE49-F238E27FC236}">
                  <a16:creationId xmlns:a16="http://schemas.microsoft.com/office/drawing/2014/main" id="{B9E94825-D964-3E95-76B5-965A314F343B}"/>
                </a:ext>
              </a:extLst>
            </p:cNvPr>
            <p:cNvPicPr/>
            <p:nvPr/>
          </p:nvPicPr>
          <p:blipFill>
            <a:blip r:embed="rId57" cstate="print"/>
            <a:stretch>
              <a:fillRect/>
            </a:stretch>
          </p:blipFill>
          <p:spPr>
            <a:xfrm>
              <a:off x="6356083" y="7955051"/>
              <a:ext cx="17259" cy="16179"/>
            </a:xfrm>
            <a:prstGeom prst="rect">
              <a:avLst/>
            </a:prstGeom>
          </p:spPr>
        </p:pic>
        <p:pic>
          <p:nvPicPr>
            <p:cNvPr id="126" name="object 157">
              <a:extLst>
                <a:ext uri="{FF2B5EF4-FFF2-40B4-BE49-F238E27FC236}">
                  <a16:creationId xmlns:a16="http://schemas.microsoft.com/office/drawing/2014/main" id="{9CCF0D4D-BD48-9ECA-A5EE-D70D15F4C8CB}"/>
                </a:ext>
              </a:extLst>
            </p:cNvPr>
            <p:cNvPicPr/>
            <p:nvPr/>
          </p:nvPicPr>
          <p:blipFill>
            <a:blip r:embed="rId33" cstate="print"/>
            <a:stretch>
              <a:fillRect/>
            </a:stretch>
          </p:blipFill>
          <p:spPr>
            <a:xfrm>
              <a:off x="6353086" y="8003336"/>
              <a:ext cx="1307" cy="457"/>
            </a:xfrm>
            <a:prstGeom prst="rect">
              <a:avLst/>
            </a:prstGeom>
          </p:spPr>
        </p:pic>
        <p:sp>
          <p:nvSpPr>
            <p:cNvPr id="127" name="object 158">
              <a:extLst>
                <a:ext uri="{FF2B5EF4-FFF2-40B4-BE49-F238E27FC236}">
                  <a16:creationId xmlns:a16="http://schemas.microsoft.com/office/drawing/2014/main" id="{DC8E92D0-131A-54D7-2B7A-07F6372BF609}"/>
                </a:ext>
              </a:extLst>
            </p:cNvPr>
            <p:cNvSpPr/>
            <p:nvPr/>
          </p:nvSpPr>
          <p:spPr>
            <a:xfrm>
              <a:off x="6283334" y="7866437"/>
              <a:ext cx="210185" cy="111760"/>
            </a:xfrm>
            <a:custGeom>
              <a:avLst/>
              <a:gdLst/>
              <a:ahLst/>
              <a:cxnLst/>
              <a:rect l="l" t="t" r="r" b="b"/>
              <a:pathLst>
                <a:path w="210185" h="111759">
                  <a:moveTo>
                    <a:pt x="137540" y="0"/>
                  </a:moveTo>
                  <a:lnTo>
                    <a:pt x="800" y="50723"/>
                  </a:lnTo>
                  <a:lnTo>
                    <a:pt x="0" y="108851"/>
                  </a:lnTo>
                  <a:lnTo>
                    <a:pt x="927" y="111252"/>
                  </a:lnTo>
                  <a:lnTo>
                    <a:pt x="210083" y="58127"/>
                  </a:lnTo>
                  <a:lnTo>
                    <a:pt x="208521" y="26225"/>
                  </a:lnTo>
                  <a:lnTo>
                    <a:pt x="137540" y="0"/>
                  </a:lnTo>
                  <a:close/>
                </a:path>
              </a:pathLst>
            </a:custGeom>
            <a:solidFill>
              <a:srgbClr val="EB7A0B"/>
            </a:solidFill>
          </p:spPr>
          <p:txBody>
            <a:bodyPr wrap="square" lIns="0" tIns="0" rIns="0" bIns="0" rtlCol="0"/>
            <a:lstStyle/>
            <a:p>
              <a:endParaRPr/>
            </a:p>
          </p:txBody>
        </p:sp>
        <p:pic>
          <p:nvPicPr>
            <p:cNvPr id="128" name="object 159">
              <a:extLst>
                <a:ext uri="{FF2B5EF4-FFF2-40B4-BE49-F238E27FC236}">
                  <a16:creationId xmlns:a16="http://schemas.microsoft.com/office/drawing/2014/main" id="{1AC858A6-13B9-6DB0-C84E-90AC7646F5FD}"/>
                </a:ext>
              </a:extLst>
            </p:cNvPr>
            <p:cNvPicPr/>
            <p:nvPr/>
          </p:nvPicPr>
          <p:blipFill>
            <a:blip r:embed="rId58" cstate="print"/>
            <a:stretch>
              <a:fillRect/>
            </a:stretch>
          </p:blipFill>
          <p:spPr>
            <a:xfrm>
              <a:off x="6283322" y="7916942"/>
              <a:ext cx="66611" cy="84857"/>
            </a:xfrm>
            <a:prstGeom prst="rect">
              <a:avLst/>
            </a:prstGeom>
          </p:spPr>
        </p:pic>
        <p:sp>
          <p:nvSpPr>
            <p:cNvPr id="129" name="object 160">
              <a:extLst>
                <a:ext uri="{FF2B5EF4-FFF2-40B4-BE49-F238E27FC236}">
                  <a16:creationId xmlns:a16="http://schemas.microsoft.com/office/drawing/2014/main" id="{322F1DD5-B82C-F1C0-BE8B-FAFFE26F775C}"/>
                </a:ext>
              </a:extLst>
            </p:cNvPr>
            <p:cNvSpPr/>
            <p:nvPr/>
          </p:nvSpPr>
          <p:spPr>
            <a:xfrm>
              <a:off x="6346406" y="7974660"/>
              <a:ext cx="3810" cy="4445"/>
            </a:xfrm>
            <a:custGeom>
              <a:avLst/>
              <a:gdLst/>
              <a:ahLst/>
              <a:cxnLst/>
              <a:rect l="l" t="t" r="r" b="b"/>
              <a:pathLst>
                <a:path w="3810" h="4445">
                  <a:moveTo>
                    <a:pt x="3390" y="0"/>
                  </a:moveTo>
                  <a:lnTo>
                    <a:pt x="1295" y="571"/>
                  </a:lnTo>
                  <a:lnTo>
                    <a:pt x="0" y="1320"/>
                  </a:lnTo>
                  <a:lnTo>
                    <a:pt x="0" y="3009"/>
                  </a:lnTo>
                  <a:lnTo>
                    <a:pt x="1219" y="3759"/>
                  </a:lnTo>
                  <a:lnTo>
                    <a:pt x="3251" y="4330"/>
                  </a:lnTo>
                  <a:lnTo>
                    <a:pt x="3390" y="0"/>
                  </a:lnTo>
                  <a:close/>
                </a:path>
              </a:pathLst>
            </a:custGeom>
            <a:solidFill>
              <a:srgbClr val="B25707"/>
            </a:solidFill>
          </p:spPr>
          <p:txBody>
            <a:bodyPr wrap="square" lIns="0" tIns="0" rIns="0" bIns="0" rtlCol="0"/>
            <a:lstStyle/>
            <a:p>
              <a:endParaRPr/>
            </a:p>
          </p:txBody>
        </p:sp>
        <p:pic>
          <p:nvPicPr>
            <p:cNvPr id="130" name="object 161">
              <a:extLst>
                <a:ext uri="{FF2B5EF4-FFF2-40B4-BE49-F238E27FC236}">
                  <a16:creationId xmlns:a16="http://schemas.microsoft.com/office/drawing/2014/main" id="{C762A524-EDB8-A547-AD27-95DBF882F397}"/>
                </a:ext>
              </a:extLst>
            </p:cNvPr>
            <p:cNvPicPr/>
            <p:nvPr/>
          </p:nvPicPr>
          <p:blipFill>
            <a:blip r:embed="rId20" cstate="print"/>
            <a:stretch>
              <a:fillRect/>
            </a:stretch>
          </p:blipFill>
          <p:spPr>
            <a:xfrm>
              <a:off x="6306959" y="7963674"/>
              <a:ext cx="32525" cy="19786"/>
            </a:xfrm>
            <a:prstGeom prst="rect">
              <a:avLst/>
            </a:prstGeom>
          </p:spPr>
        </p:pic>
        <p:sp>
          <p:nvSpPr>
            <p:cNvPr id="131" name="object 162">
              <a:extLst>
                <a:ext uri="{FF2B5EF4-FFF2-40B4-BE49-F238E27FC236}">
                  <a16:creationId xmlns:a16="http://schemas.microsoft.com/office/drawing/2014/main" id="{094734BE-725C-1919-AB55-1EC3C8F8E689}"/>
                </a:ext>
              </a:extLst>
            </p:cNvPr>
            <p:cNvSpPr/>
            <p:nvPr/>
          </p:nvSpPr>
          <p:spPr>
            <a:xfrm>
              <a:off x="6319812" y="7963700"/>
              <a:ext cx="19685" cy="5080"/>
            </a:xfrm>
            <a:custGeom>
              <a:avLst/>
              <a:gdLst/>
              <a:ahLst/>
              <a:cxnLst/>
              <a:rect l="l" t="t" r="r" b="b"/>
              <a:pathLst>
                <a:path w="19685" h="5079">
                  <a:moveTo>
                    <a:pt x="19456" y="0"/>
                  </a:moveTo>
                  <a:lnTo>
                    <a:pt x="15074" y="1130"/>
                  </a:lnTo>
                  <a:lnTo>
                    <a:pt x="13804" y="1968"/>
                  </a:lnTo>
                  <a:lnTo>
                    <a:pt x="11188" y="2628"/>
                  </a:lnTo>
                  <a:lnTo>
                    <a:pt x="7874" y="2959"/>
                  </a:lnTo>
                  <a:lnTo>
                    <a:pt x="0" y="4953"/>
                  </a:lnTo>
                  <a:lnTo>
                    <a:pt x="2235" y="5067"/>
                  </a:lnTo>
                  <a:lnTo>
                    <a:pt x="12306" y="5067"/>
                  </a:lnTo>
                  <a:lnTo>
                    <a:pt x="19476" y="2959"/>
                  </a:lnTo>
                  <a:lnTo>
                    <a:pt x="19575" y="1968"/>
                  </a:lnTo>
                  <a:lnTo>
                    <a:pt x="19672" y="190"/>
                  </a:lnTo>
                  <a:lnTo>
                    <a:pt x="19456" y="0"/>
                  </a:lnTo>
                  <a:close/>
                </a:path>
              </a:pathLst>
            </a:custGeom>
            <a:solidFill>
              <a:srgbClr val="B25707"/>
            </a:solidFill>
          </p:spPr>
          <p:txBody>
            <a:bodyPr wrap="square" lIns="0" tIns="0" rIns="0" bIns="0" rtlCol="0"/>
            <a:lstStyle/>
            <a:p>
              <a:endParaRPr/>
            </a:p>
          </p:txBody>
        </p:sp>
        <p:sp>
          <p:nvSpPr>
            <p:cNvPr id="132" name="object 163">
              <a:extLst>
                <a:ext uri="{FF2B5EF4-FFF2-40B4-BE49-F238E27FC236}">
                  <a16:creationId xmlns:a16="http://schemas.microsoft.com/office/drawing/2014/main" id="{B9A9544F-C861-498F-4784-57A051221D5A}"/>
                </a:ext>
              </a:extLst>
            </p:cNvPr>
            <p:cNvSpPr/>
            <p:nvPr/>
          </p:nvSpPr>
          <p:spPr>
            <a:xfrm>
              <a:off x="6331286" y="7965744"/>
              <a:ext cx="2540" cy="0"/>
            </a:xfrm>
            <a:custGeom>
              <a:avLst/>
              <a:gdLst/>
              <a:ahLst/>
              <a:cxnLst/>
              <a:rect l="l" t="t" r="r" b="b"/>
              <a:pathLst>
                <a:path w="2539">
                  <a:moveTo>
                    <a:pt x="0" y="0"/>
                  </a:moveTo>
                  <a:lnTo>
                    <a:pt x="2028" y="0"/>
                  </a:lnTo>
                </a:path>
              </a:pathLst>
            </a:custGeom>
            <a:ln w="3175">
              <a:solidFill>
                <a:srgbClr val="B25707"/>
              </a:solidFill>
            </a:ln>
          </p:spPr>
          <p:txBody>
            <a:bodyPr wrap="square" lIns="0" tIns="0" rIns="0" bIns="0" rtlCol="0"/>
            <a:lstStyle/>
            <a:p>
              <a:endParaRPr/>
            </a:p>
          </p:txBody>
        </p:sp>
        <p:pic>
          <p:nvPicPr>
            <p:cNvPr id="133" name="object 164">
              <a:extLst>
                <a:ext uri="{FF2B5EF4-FFF2-40B4-BE49-F238E27FC236}">
                  <a16:creationId xmlns:a16="http://schemas.microsoft.com/office/drawing/2014/main" id="{C8618BA2-CBC9-06CB-128C-13BA82045B5D}"/>
                </a:ext>
              </a:extLst>
            </p:cNvPr>
            <p:cNvPicPr/>
            <p:nvPr/>
          </p:nvPicPr>
          <p:blipFill>
            <a:blip r:embed="rId59" cstate="print"/>
            <a:stretch>
              <a:fillRect/>
            </a:stretch>
          </p:blipFill>
          <p:spPr>
            <a:xfrm>
              <a:off x="6283337" y="7945983"/>
              <a:ext cx="393" cy="24244"/>
            </a:xfrm>
            <a:prstGeom prst="rect">
              <a:avLst/>
            </a:prstGeom>
          </p:spPr>
        </p:pic>
        <p:sp>
          <p:nvSpPr>
            <p:cNvPr id="134" name="object 165">
              <a:extLst>
                <a:ext uri="{FF2B5EF4-FFF2-40B4-BE49-F238E27FC236}">
                  <a16:creationId xmlns:a16="http://schemas.microsoft.com/office/drawing/2014/main" id="{66328C19-5606-6973-CBCA-36BFF9FDA056}"/>
                </a:ext>
              </a:extLst>
            </p:cNvPr>
            <p:cNvSpPr/>
            <p:nvPr/>
          </p:nvSpPr>
          <p:spPr>
            <a:xfrm>
              <a:off x="6283534" y="7946789"/>
              <a:ext cx="0" cy="8890"/>
            </a:xfrm>
            <a:custGeom>
              <a:avLst/>
              <a:gdLst/>
              <a:ahLst/>
              <a:cxnLst/>
              <a:rect l="l" t="t" r="r" b="b"/>
              <a:pathLst>
                <a:path h="8890">
                  <a:moveTo>
                    <a:pt x="0" y="685"/>
                  </a:moveTo>
                  <a:lnTo>
                    <a:pt x="0" y="0"/>
                  </a:lnTo>
                </a:path>
                <a:path h="8890">
                  <a:moveTo>
                    <a:pt x="0" y="8753"/>
                  </a:moveTo>
                  <a:lnTo>
                    <a:pt x="0" y="7033"/>
                  </a:lnTo>
                </a:path>
              </a:pathLst>
            </a:custGeom>
            <a:ln w="3175">
              <a:solidFill>
                <a:srgbClr val="B25707"/>
              </a:solidFill>
            </a:ln>
          </p:spPr>
          <p:txBody>
            <a:bodyPr wrap="square" lIns="0" tIns="0" rIns="0" bIns="0" rtlCol="0"/>
            <a:lstStyle/>
            <a:p>
              <a:endParaRPr/>
            </a:p>
          </p:txBody>
        </p:sp>
        <p:sp>
          <p:nvSpPr>
            <p:cNvPr id="135" name="object 166">
              <a:extLst>
                <a:ext uri="{FF2B5EF4-FFF2-40B4-BE49-F238E27FC236}">
                  <a16:creationId xmlns:a16="http://schemas.microsoft.com/office/drawing/2014/main" id="{3EC84D1D-A286-326F-27EA-708275DA0934}"/>
                </a:ext>
              </a:extLst>
            </p:cNvPr>
            <p:cNvSpPr/>
            <p:nvPr/>
          </p:nvSpPr>
          <p:spPr>
            <a:xfrm>
              <a:off x="6283521" y="7947469"/>
              <a:ext cx="0" cy="6350"/>
            </a:xfrm>
            <a:custGeom>
              <a:avLst/>
              <a:gdLst/>
              <a:ahLst/>
              <a:cxnLst/>
              <a:rect l="l" t="t" r="r" b="b"/>
              <a:pathLst>
                <a:path h="6350">
                  <a:moveTo>
                    <a:pt x="0" y="6210"/>
                  </a:moveTo>
                  <a:lnTo>
                    <a:pt x="0" y="0"/>
                  </a:lnTo>
                </a:path>
              </a:pathLst>
            </a:custGeom>
            <a:ln w="3175">
              <a:solidFill>
                <a:srgbClr val="B25707"/>
              </a:solidFill>
            </a:ln>
          </p:spPr>
          <p:txBody>
            <a:bodyPr wrap="square" lIns="0" tIns="0" rIns="0" bIns="0" rtlCol="0"/>
            <a:lstStyle/>
            <a:p>
              <a:endParaRPr/>
            </a:p>
          </p:txBody>
        </p:sp>
        <p:pic>
          <p:nvPicPr>
            <p:cNvPr id="136" name="object 167">
              <a:extLst>
                <a:ext uri="{FF2B5EF4-FFF2-40B4-BE49-F238E27FC236}">
                  <a16:creationId xmlns:a16="http://schemas.microsoft.com/office/drawing/2014/main" id="{FE632EAF-1C4C-00B6-81DA-441BA9BE372D}"/>
                </a:ext>
              </a:extLst>
            </p:cNvPr>
            <p:cNvPicPr/>
            <p:nvPr/>
          </p:nvPicPr>
          <p:blipFill>
            <a:blip r:embed="rId60" cstate="print"/>
            <a:stretch>
              <a:fillRect/>
            </a:stretch>
          </p:blipFill>
          <p:spPr>
            <a:xfrm>
              <a:off x="6340843" y="7960931"/>
              <a:ext cx="9423" cy="9804"/>
            </a:xfrm>
            <a:prstGeom prst="rect">
              <a:avLst/>
            </a:prstGeom>
          </p:spPr>
        </p:pic>
        <p:sp>
          <p:nvSpPr>
            <p:cNvPr id="137" name="object 168">
              <a:extLst>
                <a:ext uri="{FF2B5EF4-FFF2-40B4-BE49-F238E27FC236}">
                  <a16:creationId xmlns:a16="http://schemas.microsoft.com/office/drawing/2014/main" id="{7661F9CB-BED4-DC7B-8844-D97E511E4AB9}"/>
                </a:ext>
              </a:extLst>
            </p:cNvPr>
            <p:cNvSpPr/>
            <p:nvPr/>
          </p:nvSpPr>
          <p:spPr>
            <a:xfrm>
              <a:off x="6348920" y="7970748"/>
              <a:ext cx="5715" cy="31750"/>
            </a:xfrm>
            <a:custGeom>
              <a:avLst/>
              <a:gdLst/>
              <a:ahLst/>
              <a:cxnLst/>
              <a:rect l="l" t="t" r="r" b="b"/>
              <a:pathLst>
                <a:path w="5714" h="31750">
                  <a:moveTo>
                    <a:pt x="5473" y="25628"/>
                  </a:moveTo>
                  <a:lnTo>
                    <a:pt x="3517" y="25438"/>
                  </a:lnTo>
                  <a:lnTo>
                    <a:pt x="1727" y="25146"/>
                  </a:lnTo>
                  <a:lnTo>
                    <a:pt x="165" y="24765"/>
                  </a:lnTo>
                  <a:lnTo>
                    <a:pt x="12" y="28956"/>
                  </a:lnTo>
                  <a:lnTo>
                    <a:pt x="0" y="29616"/>
                  </a:lnTo>
                  <a:lnTo>
                    <a:pt x="5473" y="31610"/>
                  </a:lnTo>
                  <a:lnTo>
                    <a:pt x="5473" y="30962"/>
                  </a:lnTo>
                  <a:lnTo>
                    <a:pt x="5473" y="25628"/>
                  </a:lnTo>
                  <a:close/>
                </a:path>
                <a:path w="5714" h="31750">
                  <a:moveTo>
                    <a:pt x="5473" y="419"/>
                  </a:moveTo>
                  <a:lnTo>
                    <a:pt x="3898" y="342"/>
                  </a:lnTo>
                  <a:lnTo>
                    <a:pt x="2400" y="203"/>
                  </a:lnTo>
                  <a:lnTo>
                    <a:pt x="1016" y="0"/>
                  </a:lnTo>
                  <a:lnTo>
                    <a:pt x="927" y="2349"/>
                  </a:lnTo>
                  <a:lnTo>
                    <a:pt x="2298" y="2057"/>
                  </a:lnTo>
                  <a:lnTo>
                    <a:pt x="3835" y="1816"/>
                  </a:lnTo>
                  <a:lnTo>
                    <a:pt x="5473" y="1651"/>
                  </a:lnTo>
                  <a:lnTo>
                    <a:pt x="5473" y="419"/>
                  </a:lnTo>
                  <a:close/>
                </a:path>
              </a:pathLst>
            </a:custGeom>
            <a:solidFill>
              <a:srgbClr val="B35808"/>
            </a:solidFill>
          </p:spPr>
          <p:txBody>
            <a:bodyPr wrap="square" lIns="0" tIns="0" rIns="0" bIns="0" rtlCol="0"/>
            <a:lstStyle/>
            <a:p>
              <a:endParaRPr/>
            </a:p>
          </p:txBody>
        </p:sp>
        <p:pic>
          <p:nvPicPr>
            <p:cNvPr id="138" name="object 169">
              <a:extLst>
                <a:ext uri="{FF2B5EF4-FFF2-40B4-BE49-F238E27FC236}">
                  <a16:creationId xmlns:a16="http://schemas.microsoft.com/office/drawing/2014/main" id="{CEA5A160-A911-8079-E2B7-392DE9EF3C63}"/>
                </a:ext>
              </a:extLst>
            </p:cNvPr>
            <p:cNvPicPr/>
            <p:nvPr/>
          </p:nvPicPr>
          <p:blipFill>
            <a:blip r:embed="rId61" cstate="print"/>
            <a:stretch>
              <a:fillRect/>
            </a:stretch>
          </p:blipFill>
          <p:spPr>
            <a:xfrm>
              <a:off x="6348869" y="7972399"/>
              <a:ext cx="5525" cy="31394"/>
            </a:xfrm>
            <a:prstGeom prst="rect">
              <a:avLst/>
            </a:prstGeom>
          </p:spPr>
        </p:pic>
        <p:sp>
          <p:nvSpPr>
            <p:cNvPr id="139" name="object 170">
              <a:extLst>
                <a:ext uri="{FF2B5EF4-FFF2-40B4-BE49-F238E27FC236}">
                  <a16:creationId xmlns:a16="http://schemas.microsoft.com/office/drawing/2014/main" id="{75908882-1DB2-6ADF-BBF2-5BB7BCFEC8E9}"/>
                </a:ext>
              </a:extLst>
            </p:cNvPr>
            <p:cNvSpPr/>
            <p:nvPr/>
          </p:nvSpPr>
          <p:spPr>
            <a:xfrm>
              <a:off x="6349594" y="7973237"/>
              <a:ext cx="5080" cy="8890"/>
            </a:xfrm>
            <a:custGeom>
              <a:avLst/>
              <a:gdLst/>
              <a:ahLst/>
              <a:cxnLst/>
              <a:rect l="l" t="t" r="r" b="b"/>
              <a:pathLst>
                <a:path w="5079" h="8890">
                  <a:moveTo>
                    <a:pt x="4800" y="0"/>
                  </a:moveTo>
                  <a:lnTo>
                    <a:pt x="63" y="5753"/>
                  </a:lnTo>
                  <a:lnTo>
                    <a:pt x="0" y="7696"/>
                  </a:lnTo>
                  <a:lnTo>
                    <a:pt x="1422" y="8013"/>
                  </a:lnTo>
                  <a:lnTo>
                    <a:pt x="3035" y="8267"/>
                  </a:lnTo>
                  <a:lnTo>
                    <a:pt x="4800" y="8445"/>
                  </a:lnTo>
                  <a:lnTo>
                    <a:pt x="4800" y="6565"/>
                  </a:lnTo>
                  <a:lnTo>
                    <a:pt x="4800" y="660"/>
                  </a:lnTo>
                  <a:lnTo>
                    <a:pt x="4800" y="0"/>
                  </a:lnTo>
                  <a:close/>
                </a:path>
              </a:pathLst>
            </a:custGeom>
            <a:solidFill>
              <a:srgbClr val="B25707"/>
            </a:solidFill>
          </p:spPr>
          <p:txBody>
            <a:bodyPr wrap="square" lIns="0" tIns="0" rIns="0" bIns="0" rtlCol="0"/>
            <a:lstStyle/>
            <a:p>
              <a:endParaRPr/>
            </a:p>
          </p:txBody>
        </p:sp>
        <p:pic>
          <p:nvPicPr>
            <p:cNvPr id="140" name="object 171">
              <a:extLst>
                <a:ext uri="{FF2B5EF4-FFF2-40B4-BE49-F238E27FC236}">
                  <a16:creationId xmlns:a16="http://schemas.microsoft.com/office/drawing/2014/main" id="{7D9D739C-C5A6-38C1-D391-DF848FA60D8E}"/>
                </a:ext>
              </a:extLst>
            </p:cNvPr>
            <p:cNvPicPr/>
            <p:nvPr/>
          </p:nvPicPr>
          <p:blipFill>
            <a:blip r:embed="rId12" cstate="print"/>
            <a:stretch>
              <a:fillRect/>
            </a:stretch>
          </p:blipFill>
          <p:spPr>
            <a:xfrm>
              <a:off x="6349936" y="7959877"/>
              <a:ext cx="4457" cy="11303"/>
            </a:xfrm>
            <a:prstGeom prst="rect">
              <a:avLst/>
            </a:prstGeom>
          </p:spPr>
        </p:pic>
        <p:sp>
          <p:nvSpPr>
            <p:cNvPr id="141" name="object 172">
              <a:extLst>
                <a:ext uri="{FF2B5EF4-FFF2-40B4-BE49-F238E27FC236}">
                  <a16:creationId xmlns:a16="http://schemas.microsoft.com/office/drawing/2014/main" id="{2E27C0F5-B36F-D05C-95D6-D3DE59368ED7}"/>
                </a:ext>
              </a:extLst>
            </p:cNvPr>
            <p:cNvSpPr/>
            <p:nvPr/>
          </p:nvSpPr>
          <p:spPr>
            <a:xfrm>
              <a:off x="6283328" y="7917097"/>
              <a:ext cx="71120" cy="60960"/>
            </a:xfrm>
            <a:custGeom>
              <a:avLst/>
              <a:gdLst/>
              <a:ahLst/>
              <a:cxnLst/>
              <a:rect l="l" t="t" r="r" b="b"/>
              <a:pathLst>
                <a:path w="71120" h="60959">
                  <a:moveTo>
                    <a:pt x="977" y="0"/>
                  </a:moveTo>
                  <a:lnTo>
                    <a:pt x="812" y="63"/>
                  </a:lnTo>
                  <a:lnTo>
                    <a:pt x="0" y="58191"/>
                  </a:lnTo>
                  <a:lnTo>
                    <a:pt x="927" y="60591"/>
                  </a:lnTo>
                  <a:lnTo>
                    <a:pt x="71069" y="42773"/>
                  </a:lnTo>
                  <a:lnTo>
                    <a:pt x="71069" y="25412"/>
                  </a:lnTo>
                  <a:lnTo>
                    <a:pt x="977" y="0"/>
                  </a:lnTo>
                  <a:close/>
                </a:path>
              </a:pathLst>
            </a:custGeom>
            <a:solidFill>
              <a:srgbClr val="B35808"/>
            </a:solidFill>
          </p:spPr>
          <p:txBody>
            <a:bodyPr wrap="square" lIns="0" tIns="0" rIns="0" bIns="0" rtlCol="0"/>
            <a:lstStyle/>
            <a:p>
              <a:endParaRPr/>
            </a:p>
          </p:txBody>
        </p:sp>
        <p:pic>
          <p:nvPicPr>
            <p:cNvPr id="142" name="object 173">
              <a:extLst>
                <a:ext uri="{FF2B5EF4-FFF2-40B4-BE49-F238E27FC236}">
                  <a16:creationId xmlns:a16="http://schemas.microsoft.com/office/drawing/2014/main" id="{0135F562-A6F8-C6BA-1051-3C2E284052A3}"/>
                </a:ext>
              </a:extLst>
            </p:cNvPr>
            <p:cNvPicPr/>
            <p:nvPr/>
          </p:nvPicPr>
          <p:blipFill>
            <a:blip r:embed="rId35" cstate="print"/>
            <a:stretch>
              <a:fillRect/>
            </a:stretch>
          </p:blipFill>
          <p:spPr>
            <a:xfrm>
              <a:off x="6354394" y="7959445"/>
              <a:ext cx="1841" cy="44564"/>
            </a:xfrm>
            <a:prstGeom prst="rect">
              <a:avLst/>
            </a:prstGeom>
          </p:spPr>
        </p:pic>
        <p:sp>
          <p:nvSpPr>
            <p:cNvPr id="143" name="object 174">
              <a:extLst>
                <a:ext uri="{FF2B5EF4-FFF2-40B4-BE49-F238E27FC236}">
                  <a16:creationId xmlns:a16="http://schemas.microsoft.com/office/drawing/2014/main" id="{29EED4CF-C3F6-DFE1-6832-076E4C399B69}"/>
                </a:ext>
              </a:extLst>
            </p:cNvPr>
            <p:cNvSpPr/>
            <p:nvPr/>
          </p:nvSpPr>
          <p:spPr>
            <a:xfrm>
              <a:off x="6466002" y="7885429"/>
              <a:ext cx="25400" cy="15875"/>
            </a:xfrm>
            <a:custGeom>
              <a:avLst/>
              <a:gdLst/>
              <a:ahLst/>
              <a:cxnLst/>
              <a:rect l="l" t="t" r="r" b="b"/>
              <a:pathLst>
                <a:path w="25400" h="15875">
                  <a:moveTo>
                    <a:pt x="24155" y="6629"/>
                  </a:moveTo>
                  <a:lnTo>
                    <a:pt x="8064" y="673"/>
                  </a:lnTo>
                  <a:lnTo>
                    <a:pt x="8064" y="8445"/>
                  </a:lnTo>
                  <a:lnTo>
                    <a:pt x="4826" y="10007"/>
                  </a:lnTo>
                  <a:lnTo>
                    <a:pt x="0" y="10845"/>
                  </a:lnTo>
                  <a:lnTo>
                    <a:pt x="0" y="15455"/>
                  </a:lnTo>
                  <a:lnTo>
                    <a:pt x="24155" y="6629"/>
                  </a:lnTo>
                  <a:close/>
                </a:path>
                <a:path w="25400" h="15875">
                  <a:moveTo>
                    <a:pt x="25120" y="6261"/>
                  </a:moveTo>
                  <a:lnTo>
                    <a:pt x="24536" y="5994"/>
                  </a:lnTo>
                  <a:lnTo>
                    <a:pt x="8064" y="0"/>
                  </a:lnTo>
                  <a:lnTo>
                    <a:pt x="8064" y="660"/>
                  </a:lnTo>
                  <a:lnTo>
                    <a:pt x="23507" y="6388"/>
                  </a:lnTo>
                  <a:lnTo>
                    <a:pt x="24155" y="6616"/>
                  </a:lnTo>
                  <a:lnTo>
                    <a:pt x="25120" y="6261"/>
                  </a:lnTo>
                  <a:close/>
                </a:path>
              </a:pathLst>
            </a:custGeom>
            <a:solidFill>
              <a:srgbClr val="F3943C"/>
            </a:solidFill>
          </p:spPr>
          <p:txBody>
            <a:bodyPr wrap="square" lIns="0" tIns="0" rIns="0" bIns="0" rtlCol="0"/>
            <a:lstStyle/>
            <a:p>
              <a:endParaRPr/>
            </a:p>
          </p:txBody>
        </p:sp>
        <p:pic>
          <p:nvPicPr>
            <p:cNvPr id="144" name="object 175">
              <a:extLst>
                <a:ext uri="{FF2B5EF4-FFF2-40B4-BE49-F238E27FC236}">
                  <a16:creationId xmlns:a16="http://schemas.microsoft.com/office/drawing/2014/main" id="{C8D46CAA-233E-F2AF-C1F6-3E90F94D7B55}"/>
                </a:ext>
              </a:extLst>
            </p:cNvPr>
            <p:cNvPicPr/>
            <p:nvPr/>
          </p:nvPicPr>
          <p:blipFill>
            <a:blip r:embed="rId62" cstate="print"/>
            <a:stretch>
              <a:fillRect/>
            </a:stretch>
          </p:blipFill>
          <p:spPr>
            <a:xfrm>
              <a:off x="6371196" y="7860093"/>
              <a:ext cx="66281" cy="35940"/>
            </a:xfrm>
            <a:prstGeom prst="rect">
              <a:avLst/>
            </a:prstGeom>
          </p:spPr>
        </p:pic>
        <p:pic>
          <p:nvPicPr>
            <p:cNvPr id="145" name="object 176">
              <a:extLst>
                <a:ext uri="{FF2B5EF4-FFF2-40B4-BE49-F238E27FC236}">
                  <a16:creationId xmlns:a16="http://schemas.microsoft.com/office/drawing/2014/main" id="{CA6A295C-0FE0-ADE9-E148-795EF13CE68D}"/>
                </a:ext>
              </a:extLst>
            </p:cNvPr>
            <p:cNvPicPr/>
            <p:nvPr/>
          </p:nvPicPr>
          <p:blipFill>
            <a:blip r:embed="rId63" cstate="print"/>
            <a:stretch>
              <a:fillRect/>
            </a:stretch>
          </p:blipFill>
          <p:spPr>
            <a:xfrm>
              <a:off x="6466014" y="7873148"/>
              <a:ext cx="26809" cy="29540"/>
            </a:xfrm>
            <a:prstGeom prst="rect">
              <a:avLst/>
            </a:prstGeom>
          </p:spPr>
        </p:pic>
        <p:pic>
          <p:nvPicPr>
            <p:cNvPr id="146" name="object 177">
              <a:extLst>
                <a:ext uri="{FF2B5EF4-FFF2-40B4-BE49-F238E27FC236}">
                  <a16:creationId xmlns:a16="http://schemas.microsoft.com/office/drawing/2014/main" id="{8DAF02B1-D086-46DF-5D29-085CB20F58F9}"/>
                </a:ext>
              </a:extLst>
            </p:cNvPr>
            <p:cNvPicPr/>
            <p:nvPr/>
          </p:nvPicPr>
          <p:blipFill>
            <a:blip r:embed="rId64" cstate="print"/>
            <a:stretch>
              <a:fillRect/>
            </a:stretch>
          </p:blipFill>
          <p:spPr>
            <a:xfrm>
              <a:off x="6466014" y="7873923"/>
              <a:ext cx="8039" cy="7658"/>
            </a:xfrm>
            <a:prstGeom prst="rect">
              <a:avLst/>
            </a:prstGeom>
          </p:spPr>
        </p:pic>
        <p:pic>
          <p:nvPicPr>
            <p:cNvPr id="147" name="object 178">
              <a:extLst>
                <a:ext uri="{FF2B5EF4-FFF2-40B4-BE49-F238E27FC236}">
                  <a16:creationId xmlns:a16="http://schemas.microsoft.com/office/drawing/2014/main" id="{BDD3CD65-7103-EAC9-7241-EE8294F5C8D1}"/>
                </a:ext>
              </a:extLst>
            </p:cNvPr>
            <p:cNvPicPr/>
            <p:nvPr/>
          </p:nvPicPr>
          <p:blipFill>
            <a:blip r:embed="rId65" cstate="print"/>
            <a:stretch>
              <a:fillRect/>
            </a:stretch>
          </p:blipFill>
          <p:spPr>
            <a:xfrm>
              <a:off x="6354394" y="7942529"/>
              <a:ext cx="57569" cy="67208"/>
            </a:xfrm>
            <a:prstGeom prst="rect">
              <a:avLst/>
            </a:prstGeom>
          </p:spPr>
        </p:pic>
        <p:pic>
          <p:nvPicPr>
            <p:cNvPr id="148" name="object 179">
              <a:extLst>
                <a:ext uri="{FF2B5EF4-FFF2-40B4-BE49-F238E27FC236}">
                  <a16:creationId xmlns:a16="http://schemas.microsoft.com/office/drawing/2014/main" id="{F6B471E0-AD04-ADBD-EF1C-C96A3191ED12}"/>
                </a:ext>
              </a:extLst>
            </p:cNvPr>
            <p:cNvPicPr/>
            <p:nvPr/>
          </p:nvPicPr>
          <p:blipFill>
            <a:blip r:embed="rId66" cstate="print"/>
            <a:stretch>
              <a:fillRect/>
            </a:stretch>
          </p:blipFill>
          <p:spPr>
            <a:xfrm>
              <a:off x="6379451" y="7973783"/>
              <a:ext cx="66383" cy="23723"/>
            </a:xfrm>
            <a:prstGeom prst="rect">
              <a:avLst/>
            </a:prstGeom>
          </p:spPr>
        </p:pic>
        <p:pic>
          <p:nvPicPr>
            <p:cNvPr id="149" name="object 180">
              <a:extLst>
                <a:ext uri="{FF2B5EF4-FFF2-40B4-BE49-F238E27FC236}">
                  <a16:creationId xmlns:a16="http://schemas.microsoft.com/office/drawing/2014/main" id="{5EEE1526-5C80-73A0-443B-A26867504B6A}"/>
                </a:ext>
              </a:extLst>
            </p:cNvPr>
            <p:cNvPicPr/>
            <p:nvPr/>
          </p:nvPicPr>
          <p:blipFill>
            <a:blip r:embed="rId67" cstate="print"/>
            <a:stretch>
              <a:fillRect/>
            </a:stretch>
          </p:blipFill>
          <p:spPr>
            <a:xfrm>
              <a:off x="6413322" y="7973047"/>
              <a:ext cx="25946" cy="4902"/>
            </a:xfrm>
            <a:prstGeom prst="rect">
              <a:avLst/>
            </a:prstGeom>
          </p:spPr>
        </p:pic>
        <p:pic>
          <p:nvPicPr>
            <p:cNvPr id="150" name="object 181">
              <a:extLst>
                <a:ext uri="{FF2B5EF4-FFF2-40B4-BE49-F238E27FC236}">
                  <a16:creationId xmlns:a16="http://schemas.microsoft.com/office/drawing/2014/main" id="{0F031DBB-CAA6-FAD1-ED6F-20D65A0E4AB8}"/>
                </a:ext>
              </a:extLst>
            </p:cNvPr>
            <p:cNvPicPr/>
            <p:nvPr/>
          </p:nvPicPr>
          <p:blipFill>
            <a:blip r:embed="rId68" cstate="print"/>
            <a:stretch>
              <a:fillRect/>
            </a:stretch>
          </p:blipFill>
          <p:spPr>
            <a:xfrm>
              <a:off x="6271590" y="8036178"/>
              <a:ext cx="53314" cy="37566"/>
            </a:xfrm>
            <a:prstGeom prst="rect">
              <a:avLst/>
            </a:prstGeom>
          </p:spPr>
        </p:pic>
        <p:pic>
          <p:nvPicPr>
            <p:cNvPr id="151" name="object 182">
              <a:extLst>
                <a:ext uri="{FF2B5EF4-FFF2-40B4-BE49-F238E27FC236}">
                  <a16:creationId xmlns:a16="http://schemas.microsoft.com/office/drawing/2014/main" id="{4BF894CC-3AD6-D6A4-E4CA-D617FFAC6617}"/>
                </a:ext>
              </a:extLst>
            </p:cNvPr>
            <p:cNvPicPr/>
            <p:nvPr/>
          </p:nvPicPr>
          <p:blipFill>
            <a:blip r:embed="rId69" cstate="print"/>
            <a:stretch>
              <a:fillRect/>
            </a:stretch>
          </p:blipFill>
          <p:spPr>
            <a:xfrm>
              <a:off x="6256083" y="8036166"/>
              <a:ext cx="32537" cy="24447"/>
            </a:xfrm>
            <a:prstGeom prst="rect">
              <a:avLst/>
            </a:prstGeom>
          </p:spPr>
        </p:pic>
        <p:sp>
          <p:nvSpPr>
            <p:cNvPr id="152" name="object 183">
              <a:extLst>
                <a:ext uri="{FF2B5EF4-FFF2-40B4-BE49-F238E27FC236}">
                  <a16:creationId xmlns:a16="http://schemas.microsoft.com/office/drawing/2014/main" id="{91AC2336-11FE-37C4-1785-2A5D2388A81D}"/>
                </a:ext>
              </a:extLst>
            </p:cNvPr>
            <p:cNvSpPr/>
            <p:nvPr/>
          </p:nvSpPr>
          <p:spPr>
            <a:xfrm>
              <a:off x="6395402" y="7901647"/>
              <a:ext cx="71120" cy="55880"/>
            </a:xfrm>
            <a:custGeom>
              <a:avLst/>
              <a:gdLst/>
              <a:ahLst/>
              <a:cxnLst/>
              <a:rect l="l" t="t" r="r" b="b"/>
              <a:pathLst>
                <a:path w="71120" h="55879">
                  <a:moveTo>
                    <a:pt x="68491" y="0"/>
                  </a:moveTo>
                  <a:lnTo>
                    <a:pt x="44780" y="330"/>
                  </a:lnTo>
                  <a:lnTo>
                    <a:pt x="44780" y="5334"/>
                  </a:lnTo>
                  <a:lnTo>
                    <a:pt x="37515" y="7518"/>
                  </a:lnTo>
                  <a:lnTo>
                    <a:pt x="19558" y="7518"/>
                  </a:lnTo>
                  <a:lnTo>
                    <a:pt x="12268" y="5334"/>
                  </a:lnTo>
                  <a:lnTo>
                    <a:pt x="12268" y="787"/>
                  </a:lnTo>
                  <a:lnTo>
                    <a:pt x="10922" y="800"/>
                  </a:lnTo>
                  <a:lnTo>
                    <a:pt x="10922" y="16954"/>
                  </a:lnTo>
                  <a:lnTo>
                    <a:pt x="6489" y="18757"/>
                  </a:lnTo>
                  <a:lnTo>
                    <a:pt x="279" y="19443"/>
                  </a:lnTo>
                  <a:lnTo>
                    <a:pt x="317" y="24930"/>
                  </a:lnTo>
                  <a:lnTo>
                    <a:pt x="68491" y="0"/>
                  </a:lnTo>
                  <a:close/>
                </a:path>
                <a:path w="71120" h="55879">
                  <a:moveTo>
                    <a:pt x="70624" y="28879"/>
                  </a:moveTo>
                  <a:lnTo>
                    <a:pt x="70599" y="1054"/>
                  </a:lnTo>
                  <a:lnTo>
                    <a:pt x="317" y="26530"/>
                  </a:lnTo>
                  <a:lnTo>
                    <a:pt x="330" y="47739"/>
                  </a:lnTo>
                  <a:lnTo>
                    <a:pt x="279" y="52400"/>
                  </a:lnTo>
                  <a:lnTo>
                    <a:pt x="177" y="55384"/>
                  </a:lnTo>
                  <a:lnTo>
                    <a:pt x="0" y="55397"/>
                  </a:lnTo>
                  <a:lnTo>
                    <a:pt x="1384" y="55384"/>
                  </a:lnTo>
                  <a:lnTo>
                    <a:pt x="1993" y="55041"/>
                  </a:lnTo>
                  <a:lnTo>
                    <a:pt x="68986" y="30314"/>
                  </a:lnTo>
                  <a:lnTo>
                    <a:pt x="69786" y="29908"/>
                  </a:lnTo>
                  <a:lnTo>
                    <a:pt x="70624" y="28879"/>
                  </a:lnTo>
                  <a:close/>
                </a:path>
              </a:pathLst>
            </a:custGeom>
            <a:solidFill>
              <a:srgbClr val="E10F1C"/>
            </a:solidFill>
          </p:spPr>
          <p:txBody>
            <a:bodyPr wrap="square" lIns="0" tIns="0" rIns="0" bIns="0" rtlCol="0"/>
            <a:lstStyle/>
            <a:p>
              <a:endParaRPr/>
            </a:p>
          </p:txBody>
        </p:sp>
        <p:pic>
          <p:nvPicPr>
            <p:cNvPr id="153" name="object 184">
              <a:extLst>
                <a:ext uri="{FF2B5EF4-FFF2-40B4-BE49-F238E27FC236}">
                  <a16:creationId xmlns:a16="http://schemas.microsoft.com/office/drawing/2014/main" id="{EE86FB80-BD21-C04D-371F-C09D56040C37}"/>
                </a:ext>
              </a:extLst>
            </p:cNvPr>
            <p:cNvPicPr/>
            <p:nvPr/>
          </p:nvPicPr>
          <p:blipFill>
            <a:blip r:embed="rId54" cstate="print"/>
            <a:stretch>
              <a:fillRect/>
            </a:stretch>
          </p:blipFill>
          <p:spPr>
            <a:xfrm>
              <a:off x="6395554" y="7901609"/>
              <a:ext cx="70460" cy="26555"/>
            </a:xfrm>
            <a:prstGeom prst="rect">
              <a:avLst/>
            </a:prstGeom>
          </p:spPr>
        </p:pic>
        <p:sp>
          <p:nvSpPr>
            <p:cNvPr id="154" name="object 185">
              <a:extLst>
                <a:ext uri="{FF2B5EF4-FFF2-40B4-BE49-F238E27FC236}">
                  <a16:creationId xmlns:a16="http://schemas.microsoft.com/office/drawing/2014/main" id="{BBDB1BA6-CC26-0E02-0801-0C31C23BB88D}"/>
                </a:ext>
              </a:extLst>
            </p:cNvPr>
            <p:cNvSpPr/>
            <p:nvPr/>
          </p:nvSpPr>
          <p:spPr>
            <a:xfrm>
              <a:off x="6395542" y="7902447"/>
              <a:ext cx="10795" cy="4445"/>
            </a:xfrm>
            <a:custGeom>
              <a:avLst/>
              <a:gdLst/>
              <a:ahLst/>
              <a:cxnLst/>
              <a:rect l="l" t="t" r="r" b="b"/>
              <a:pathLst>
                <a:path w="10795" h="4445">
                  <a:moveTo>
                    <a:pt x="10642" y="0"/>
                  </a:moveTo>
                  <a:lnTo>
                    <a:pt x="6515" y="63"/>
                  </a:lnTo>
                  <a:lnTo>
                    <a:pt x="5524" y="914"/>
                  </a:lnTo>
                  <a:lnTo>
                    <a:pt x="3136" y="1625"/>
                  </a:lnTo>
                  <a:lnTo>
                    <a:pt x="0" y="2032"/>
                  </a:lnTo>
                  <a:lnTo>
                    <a:pt x="12" y="3962"/>
                  </a:lnTo>
                  <a:lnTo>
                    <a:pt x="5651" y="3352"/>
                  </a:lnTo>
                  <a:lnTo>
                    <a:pt x="9842" y="1828"/>
                  </a:lnTo>
                  <a:lnTo>
                    <a:pt x="10642" y="0"/>
                  </a:lnTo>
                  <a:close/>
                </a:path>
              </a:pathLst>
            </a:custGeom>
            <a:solidFill>
              <a:srgbClr val="E00E1B"/>
            </a:solidFill>
          </p:spPr>
          <p:txBody>
            <a:bodyPr wrap="square" lIns="0" tIns="0" rIns="0" bIns="0" rtlCol="0"/>
            <a:lstStyle/>
            <a:p>
              <a:endParaRPr/>
            </a:p>
          </p:txBody>
        </p:sp>
        <p:sp>
          <p:nvSpPr>
            <p:cNvPr id="155" name="object 186">
              <a:extLst>
                <a:ext uri="{FF2B5EF4-FFF2-40B4-BE49-F238E27FC236}">
                  <a16:creationId xmlns:a16="http://schemas.microsoft.com/office/drawing/2014/main" id="{C13E2F09-2CB8-B9A7-3120-57927485DB78}"/>
                </a:ext>
              </a:extLst>
            </p:cNvPr>
            <p:cNvSpPr/>
            <p:nvPr/>
          </p:nvSpPr>
          <p:spPr>
            <a:xfrm>
              <a:off x="6395529" y="7903495"/>
              <a:ext cx="5715" cy="0"/>
            </a:xfrm>
            <a:custGeom>
              <a:avLst/>
              <a:gdLst/>
              <a:ahLst/>
              <a:cxnLst/>
              <a:rect l="l" t="t" r="r" b="b"/>
              <a:pathLst>
                <a:path w="5714">
                  <a:moveTo>
                    <a:pt x="0" y="0"/>
                  </a:moveTo>
                  <a:lnTo>
                    <a:pt x="5090" y="0"/>
                  </a:lnTo>
                </a:path>
              </a:pathLst>
            </a:custGeom>
            <a:ln w="3175">
              <a:solidFill>
                <a:srgbClr val="E00E1B"/>
              </a:solidFill>
            </a:ln>
          </p:spPr>
          <p:txBody>
            <a:bodyPr wrap="square" lIns="0" tIns="0" rIns="0" bIns="0" rtlCol="0"/>
            <a:lstStyle/>
            <a:p>
              <a:endParaRPr/>
            </a:p>
          </p:txBody>
        </p:sp>
        <p:pic>
          <p:nvPicPr>
            <p:cNvPr id="156" name="object 187">
              <a:extLst>
                <a:ext uri="{FF2B5EF4-FFF2-40B4-BE49-F238E27FC236}">
                  <a16:creationId xmlns:a16="http://schemas.microsoft.com/office/drawing/2014/main" id="{182D13A1-467C-BC86-B942-D6666BB52788}"/>
                </a:ext>
              </a:extLst>
            </p:cNvPr>
            <p:cNvPicPr/>
            <p:nvPr/>
          </p:nvPicPr>
          <p:blipFill>
            <a:blip r:embed="rId51" cstate="print"/>
            <a:stretch>
              <a:fillRect/>
            </a:stretch>
          </p:blipFill>
          <p:spPr>
            <a:xfrm>
              <a:off x="6407670" y="7901965"/>
              <a:ext cx="32524" cy="7188"/>
            </a:xfrm>
            <a:prstGeom prst="rect">
              <a:avLst/>
            </a:prstGeom>
          </p:spPr>
        </p:pic>
        <p:sp>
          <p:nvSpPr>
            <p:cNvPr id="157" name="object 188">
              <a:extLst>
                <a:ext uri="{FF2B5EF4-FFF2-40B4-BE49-F238E27FC236}">
                  <a16:creationId xmlns:a16="http://schemas.microsoft.com/office/drawing/2014/main" id="{0A783A2B-6A1D-4542-A9FE-16C54EC39763}"/>
                </a:ext>
              </a:extLst>
            </p:cNvPr>
            <p:cNvSpPr/>
            <p:nvPr/>
          </p:nvSpPr>
          <p:spPr>
            <a:xfrm>
              <a:off x="6392621" y="7868335"/>
              <a:ext cx="73660" cy="88900"/>
            </a:xfrm>
            <a:custGeom>
              <a:avLst/>
              <a:gdLst/>
              <a:ahLst/>
              <a:cxnLst/>
              <a:rect l="l" t="t" r="r" b="b"/>
              <a:pathLst>
                <a:path w="73660" h="88900">
                  <a:moveTo>
                    <a:pt x="1244" y="88506"/>
                  </a:moveTo>
                  <a:lnTo>
                    <a:pt x="0" y="88061"/>
                  </a:lnTo>
                  <a:lnTo>
                    <a:pt x="609" y="88328"/>
                  </a:lnTo>
                  <a:lnTo>
                    <a:pt x="1244" y="88506"/>
                  </a:lnTo>
                  <a:close/>
                </a:path>
                <a:path w="73660" h="88900">
                  <a:moveTo>
                    <a:pt x="72478" y="1244"/>
                  </a:moveTo>
                  <a:lnTo>
                    <a:pt x="71882" y="495"/>
                  </a:lnTo>
                  <a:lnTo>
                    <a:pt x="70129" y="0"/>
                  </a:lnTo>
                  <a:lnTo>
                    <a:pt x="70878" y="241"/>
                  </a:lnTo>
                  <a:lnTo>
                    <a:pt x="72123" y="965"/>
                  </a:lnTo>
                  <a:lnTo>
                    <a:pt x="72478" y="1244"/>
                  </a:lnTo>
                  <a:close/>
                </a:path>
                <a:path w="73660" h="88900">
                  <a:moveTo>
                    <a:pt x="72796" y="1625"/>
                  </a:moveTo>
                  <a:lnTo>
                    <a:pt x="72618" y="1333"/>
                  </a:lnTo>
                  <a:lnTo>
                    <a:pt x="72478" y="1244"/>
                  </a:lnTo>
                  <a:lnTo>
                    <a:pt x="72796" y="1625"/>
                  </a:lnTo>
                  <a:close/>
                </a:path>
                <a:path w="73660" h="88900">
                  <a:moveTo>
                    <a:pt x="73380" y="27940"/>
                  </a:moveTo>
                  <a:lnTo>
                    <a:pt x="73202" y="27978"/>
                  </a:lnTo>
                  <a:lnTo>
                    <a:pt x="73342" y="32562"/>
                  </a:lnTo>
                  <a:lnTo>
                    <a:pt x="73380" y="27940"/>
                  </a:lnTo>
                  <a:close/>
                </a:path>
                <a:path w="73660" h="88900">
                  <a:moveTo>
                    <a:pt x="73482" y="2908"/>
                  </a:moveTo>
                  <a:lnTo>
                    <a:pt x="72923" y="1841"/>
                  </a:lnTo>
                  <a:lnTo>
                    <a:pt x="71755" y="2273"/>
                  </a:lnTo>
                  <a:lnTo>
                    <a:pt x="71869" y="4584"/>
                  </a:lnTo>
                  <a:lnTo>
                    <a:pt x="72390" y="4648"/>
                  </a:lnTo>
                  <a:lnTo>
                    <a:pt x="73380" y="4813"/>
                  </a:lnTo>
                  <a:lnTo>
                    <a:pt x="73482" y="2908"/>
                  </a:lnTo>
                  <a:close/>
                </a:path>
              </a:pathLst>
            </a:custGeom>
            <a:solidFill>
              <a:srgbClr val="E10F1C"/>
            </a:solidFill>
          </p:spPr>
          <p:txBody>
            <a:bodyPr wrap="square" lIns="0" tIns="0" rIns="0" bIns="0" rtlCol="0"/>
            <a:lstStyle/>
            <a:p>
              <a:endParaRPr/>
            </a:p>
          </p:txBody>
        </p:sp>
        <p:pic>
          <p:nvPicPr>
            <p:cNvPr id="158" name="object 189">
              <a:extLst>
                <a:ext uri="{FF2B5EF4-FFF2-40B4-BE49-F238E27FC236}">
                  <a16:creationId xmlns:a16="http://schemas.microsoft.com/office/drawing/2014/main" id="{655A22BC-4F32-302E-0EFE-54D05ECF00A8}"/>
                </a:ext>
              </a:extLst>
            </p:cNvPr>
            <p:cNvPicPr/>
            <p:nvPr/>
          </p:nvPicPr>
          <p:blipFill>
            <a:blip r:embed="rId70" cstate="print"/>
            <a:stretch>
              <a:fillRect/>
            </a:stretch>
          </p:blipFill>
          <p:spPr>
            <a:xfrm>
              <a:off x="6464490" y="7872920"/>
              <a:ext cx="1524" cy="23406"/>
            </a:xfrm>
            <a:prstGeom prst="rect">
              <a:avLst/>
            </a:prstGeom>
          </p:spPr>
        </p:pic>
        <p:sp>
          <p:nvSpPr>
            <p:cNvPr id="159" name="object 190">
              <a:extLst>
                <a:ext uri="{FF2B5EF4-FFF2-40B4-BE49-F238E27FC236}">
                  <a16:creationId xmlns:a16="http://schemas.microsoft.com/office/drawing/2014/main" id="{DAE4DCC9-0558-9B80-F1BC-650531AB6F63}"/>
                </a:ext>
              </a:extLst>
            </p:cNvPr>
            <p:cNvSpPr/>
            <p:nvPr/>
          </p:nvSpPr>
          <p:spPr>
            <a:xfrm>
              <a:off x="6465271" y="7873769"/>
              <a:ext cx="0" cy="8255"/>
            </a:xfrm>
            <a:custGeom>
              <a:avLst/>
              <a:gdLst/>
              <a:ahLst/>
              <a:cxnLst/>
              <a:rect l="l" t="t" r="r" b="b"/>
              <a:pathLst>
                <a:path h="8254">
                  <a:moveTo>
                    <a:pt x="0" y="854"/>
                  </a:moveTo>
                  <a:lnTo>
                    <a:pt x="0" y="0"/>
                  </a:lnTo>
                </a:path>
                <a:path h="8254">
                  <a:moveTo>
                    <a:pt x="0" y="7928"/>
                  </a:moveTo>
                  <a:lnTo>
                    <a:pt x="0" y="5935"/>
                  </a:lnTo>
                </a:path>
              </a:pathLst>
            </a:custGeom>
            <a:ln w="3175">
              <a:solidFill>
                <a:srgbClr val="E00E1B"/>
              </a:solidFill>
            </a:ln>
          </p:spPr>
          <p:txBody>
            <a:bodyPr wrap="square" lIns="0" tIns="0" rIns="0" bIns="0" rtlCol="0"/>
            <a:lstStyle/>
            <a:p>
              <a:endParaRPr/>
            </a:p>
          </p:txBody>
        </p:sp>
        <p:sp>
          <p:nvSpPr>
            <p:cNvPr id="160" name="object 191">
              <a:extLst>
                <a:ext uri="{FF2B5EF4-FFF2-40B4-BE49-F238E27FC236}">
                  <a16:creationId xmlns:a16="http://schemas.microsoft.com/office/drawing/2014/main" id="{C653B331-44A7-2693-5D74-122958475A6D}"/>
                </a:ext>
              </a:extLst>
            </p:cNvPr>
            <p:cNvSpPr/>
            <p:nvPr/>
          </p:nvSpPr>
          <p:spPr>
            <a:xfrm>
              <a:off x="6465297" y="7874495"/>
              <a:ext cx="0" cy="5715"/>
            </a:xfrm>
            <a:custGeom>
              <a:avLst/>
              <a:gdLst/>
              <a:ahLst/>
              <a:cxnLst/>
              <a:rect l="l" t="t" r="r" b="b"/>
              <a:pathLst>
                <a:path h="5715">
                  <a:moveTo>
                    <a:pt x="0" y="5295"/>
                  </a:moveTo>
                  <a:lnTo>
                    <a:pt x="0" y="0"/>
                  </a:lnTo>
                </a:path>
              </a:pathLst>
            </a:custGeom>
            <a:ln w="3175">
              <a:solidFill>
                <a:srgbClr val="E00E1B"/>
              </a:solidFill>
            </a:ln>
          </p:spPr>
          <p:txBody>
            <a:bodyPr wrap="square" lIns="0" tIns="0" rIns="0" bIns="0" rtlCol="0"/>
            <a:lstStyle/>
            <a:p>
              <a:endParaRPr/>
            </a:p>
          </p:txBody>
        </p:sp>
        <p:sp>
          <p:nvSpPr>
            <p:cNvPr id="161" name="object 192">
              <a:extLst>
                <a:ext uri="{FF2B5EF4-FFF2-40B4-BE49-F238E27FC236}">
                  <a16:creationId xmlns:a16="http://schemas.microsoft.com/office/drawing/2014/main" id="{58493A37-5924-5E04-4B5D-4B2971C4B136}"/>
                </a:ext>
              </a:extLst>
            </p:cNvPr>
            <p:cNvSpPr/>
            <p:nvPr/>
          </p:nvSpPr>
          <p:spPr>
            <a:xfrm>
              <a:off x="6250524" y="7817694"/>
              <a:ext cx="215900" cy="86995"/>
            </a:xfrm>
            <a:custGeom>
              <a:avLst/>
              <a:gdLst/>
              <a:ahLst/>
              <a:cxnLst/>
              <a:rect l="l" t="t" r="r" b="b"/>
              <a:pathLst>
                <a:path w="215900" h="86995">
                  <a:moveTo>
                    <a:pt x="70802" y="0"/>
                  </a:moveTo>
                  <a:lnTo>
                    <a:pt x="812" y="26390"/>
                  </a:lnTo>
                  <a:lnTo>
                    <a:pt x="0" y="84899"/>
                  </a:lnTo>
                  <a:lnTo>
                    <a:pt x="927" y="86918"/>
                  </a:lnTo>
                  <a:lnTo>
                    <a:pt x="215480" y="83921"/>
                  </a:lnTo>
                  <a:lnTo>
                    <a:pt x="213791" y="51777"/>
                  </a:lnTo>
                  <a:lnTo>
                    <a:pt x="70802" y="0"/>
                  </a:lnTo>
                  <a:close/>
                </a:path>
              </a:pathLst>
            </a:custGeom>
            <a:solidFill>
              <a:srgbClr val="E10E1B"/>
            </a:solidFill>
          </p:spPr>
          <p:txBody>
            <a:bodyPr wrap="square" lIns="0" tIns="0" rIns="0" bIns="0" rtlCol="0"/>
            <a:lstStyle/>
            <a:p>
              <a:endParaRPr/>
            </a:p>
          </p:txBody>
        </p:sp>
        <p:sp>
          <p:nvSpPr>
            <p:cNvPr id="162" name="object 193">
              <a:extLst>
                <a:ext uri="{FF2B5EF4-FFF2-40B4-BE49-F238E27FC236}">
                  <a16:creationId xmlns:a16="http://schemas.microsoft.com/office/drawing/2014/main" id="{EEE429A3-1F0C-E899-E671-0F88FC9AAC29}"/>
                </a:ext>
              </a:extLst>
            </p:cNvPr>
            <p:cNvSpPr/>
            <p:nvPr/>
          </p:nvSpPr>
          <p:spPr>
            <a:xfrm>
              <a:off x="6250432" y="7841754"/>
              <a:ext cx="143510" cy="115570"/>
            </a:xfrm>
            <a:custGeom>
              <a:avLst/>
              <a:gdLst/>
              <a:ahLst/>
              <a:cxnLst/>
              <a:rect l="l" t="t" r="r" b="b"/>
              <a:pathLst>
                <a:path w="143510" h="115570">
                  <a:moveTo>
                    <a:pt x="4114" y="0"/>
                  </a:moveTo>
                  <a:lnTo>
                    <a:pt x="3314" y="177"/>
                  </a:lnTo>
                  <a:lnTo>
                    <a:pt x="2476" y="558"/>
                  </a:lnTo>
                  <a:lnTo>
                    <a:pt x="3390" y="177"/>
                  </a:lnTo>
                  <a:lnTo>
                    <a:pt x="4114" y="0"/>
                  </a:lnTo>
                  <a:close/>
                </a:path>
                <a:path w="143510" h="115570">
                  <a:moveTo>
                    <a:pt x="53200" y="62128"/>
                  </a:moveTo>
                  <a:lnTo>
                    <a:pt x="1003" y="62852"/>
                  </a:lnTo>
                  <a:lnTo>
                    <a:pt x="76" y="60845"/>
                  </a:lnTo>
                  <a:lnTo>
                    <a:pt x="901" y="2324"/>
                  </a:lnTo>
                  <a:lnTo>
                    <a:pt x="1676" y="2044"/>
                  </a:lnTo>
                  <a:lnTo>
                    <a:pt x="901" y="1752"/>
                  </a:lnTo>
                  <a:lnTo>
                    <a:pt x="939" y="1612"/>
                  </a:lnTo>
                  <a:lnTo>
                    <a:pt x="165" y="2552"/>
                  </a:lnTo>
                  <a:lnTo>
                    <a:pt x="76" y="3873"/>
                  </a:lnTo>
                  <a:lnTo>
                    <a:pt x="0" y="62128"/>
                  </a:lnTo>
                  <a:lnTo>
                    <a:pt x="927" y="63360"/>
                  </a:lnTo>
                  <a:lnTo>
                    <a:pt x="2184" y="63868"/>
                  </a:lnTo>
                  <a:lnTo>
                    <a:pt x="33439" y="75196"/>
                  </a:lnTo>
                  <a:lnTo>
                    <a:pt x="33566" y="74942"/>
                  </a:lnTo>
                  <a:lnTo>
                    <a:pt x="33451" y="75196"/>
                  </a:lnTo>
                  <a:lnTo>
                    <a:pt x="33870" y="75349"/>
                  </a:lnTo>
                  <a:lnTo>
                    <a:pt x="34493" y="75120"/>
                  </a:lnTo>
                  <a:lnTo>
                    <a:pt x="33705" y="74828"/>
                  </a:lnTo>
                  <a:lnTo>
                    <a:pt x="33794" y="74650"/>
                  </a:lnTo>
                  <a:lnTo>
                    <a:pt x="33578" y="74930"/>
                  </a:lnTo>
                  <a:lnTo>
                    <a:pt x="33731" y="74701"/>
                  </a:lnTo>
                  <a:lnTo>
                    <a:pt x="34226" y="74206"/>
                  </a:lnTo>
                  <a:lnTo>
                    <a:pt x="34480" y="74041"/>
                  </a:lnTo>
                  <a:lnTo>
                    <a:pt x="35953" y="73355"/>
                  </a:lnTo>
                  <a:lnTo>
                    <a:pt x="36982" y="73063"/>
                  </a:lnTo>
                  <a:lnTo>
                    <a:pt x="53200" y="67183"/>
                  </a:lnTo>
                  <a:lnTo>
                    <a:pt x="53200" y="62852"/>
                  </a:lnTo>
                  <a:lnTo>
                    <a:pt x="53200" y="62128"/>
                  </a:lnTo>
                  <a:close/>
                </a:path>
                <a:path w="143510" h="115570">
                  <a:moveTo>
                    <a:pt x="103962" y="100253"/>
                  </a:moveTo>
                  <a:lnTo>
                    <a:pt x="103276" y="100088"/>
                  </a:lnTo>
                  <a:lnTo>
                    <a:pt x="34505" y="75120"/>
                  </a:lnTo>
                  <a:lnTo>
                    <a:pt x="33870" y="75349"/>
                  </a:lnTo>
                  <a:lnTo>
                    <a:pt x="103962" y="100774"/>
                  </a:lnTo>
                  <a:lnTo>
                    <a:pt x="103962" y="100253"/>
                  </a:lnTo>
                  <a:close/>
                </a:path>
                <a:path w="143510" h="115570">
                  <a:moveTo>
                    <a:pt x="138785" y="88760"/>
                  </a:moveTo>
                  <a:lnTo>
                    <a:pt x="107835" y="99999"/>
                  </a:lnTo>
                  <a:lnTo>
                    <a:pt x="106768" y="100418"/>
                  </a:lnTo>
                  <a:lnTo>
                    <a:pt x="105460" y="100418"/>
                  </a:lnTo>
                  <a:lnTo>
                    <a:pt x="105473" y="101320"/>
                  </a:lnTo>
                  <a:lnTo>
                    <a:pt x="132092" y="110972"/>
                  </a:lnTo>
                  <a:lnTo>
                    <a:pt x="138087" y="109448"/>
                  </a:lnTo>
                  <a:lnTo>
                    <a:pt x="138785" y="88760"/>
                  </a:lnTo>
                  <a:close/>
                </a:path>
                <a:path w="143510" h="115570">
                  <a:moveTo>
                    <a:pt x="142189" y="114630"/>
                  </a:moveTo>
                  <a:lnTo>
                    <a:pt x="137960" y="113093"/>
                  </a:lnTo>
                  <a:lnTo>
                    <a:pt x="138099" y="109448"/>
                  </a:lnTo>
                  <a:lnTo>
                    <a:pt x="132105" y="110972"/>
                  </a:lnTo>
                  <a:lnTo>
                    <a:pt x="142189" y="114630"/>
                  </a:lnTo>
                  <a:close/>
                </a:path>
                <a:path w="143510" h="115570">
                  <a:moveTo>
                    <a:pt x="143484" y="115100"/>
                  </a:moveTo>
                  <a:close/>
                </a:path>
              </a:pathLst>
            </a:custGeom>
            <a:solidFill>
              <a:srgbClr val="A91311"/>
            </a:solidFill>
          </p:spPr>
          <p:txBody>
            <a:bodyPr wrap="square" lIns="0" tIns="0" rIns="0" bIns="0" rtlCol="0"/>
            <a:lstStyle/>
            <a:p>
              <a:endParaRPr/>
            </a:p>
          </p:txBody>
        </p:sp>
        <p:pic>
          <p:nvPicPr>
            <p:cNvPr id="163" name="object 194">
              <a:extLst>
                <a:ext uri="{FF2B5EF4-FFF2-40B4-BE49-F238E27FC236}">
                  <a16:creationId xmlns:a16="http://schemas.microsoft.com/office/drawing/2014/main" id="{D12DD1FD-39B1-69DD-6C03-C0DA5CCB744C}"/>
                </a:ext>
              </a:extLst>
            </p:cNvPr>
            <p:cNvPicPr/>
            <p:nvPr/>
          </p:nvPicPr>
          <p:blipFill>
            <a:blip r:embed="rId26" cstate="print"/>
            <a:stretch>
              <a:fillRect/>
            </a:stretch>
          </p:blipFill>
          <p:spPr>
            <a:xfrm>
              <a:off x="6354394" y="7941995"/>
              <a:ext cx="1523" cy="1066"/>
            </a:xfrm>
            <a:prstGeom prst="rect">
              <a:avLst/>
            </a:prstGeom>
          </p:spPr>
        </p:pic>
        <p:sp>
          <p:nvSpPr>
            <p:cNvPr id="164" name="object 195">
              <a:extLst>
                <a:ext uri="{FF2B5EF4-FFF2-40B4-BE49-F238E27FC236}">
                  <a16:creationId xmlns:a16="http://schemas.microsoft.com/office/drawing/2014/main" id="{713E2931-D144-6EF6-358B-73362B535B70}"/>
                </a:ext>
              </a:extLst>
            </p:cNvPr>
            <p:cNvSpPr/>
            <p:nvPr/>
          </p:nvSpPr>
          <p:spPr>
            <a:xfrm>
              <a:off x="6285522" y="7902917"/>
              <a:ext cx="104139" cy="38735"/>
            </a:xfrm>
            <a:custGeom>
              <a:avLst/>
              <a:gdLst/>
              <a:ahLst/>
              <a:cxnLst/>
              <a:rect l="l" t="t" r="r" b="b"/>
              <a:pathLst>
                <a:path w="104139" h="38734">
                  <a:moveTo>
                    <a:pt x="104013" y="18478"/>
                  </a:moveTo>
                  <a:lnTo>
                    <a:pt x="95275" y="18389"/>
                  </a:lnTo>
                  <a:lnTo>
                    <a:pt x="88277" y="16243"/>
                  </a:lnTo>
                  <a:lnTo>
                    <a:pt x="88277" y="6248"/>
                  </a:lnTo>
                  <a:lnTo>
                    <a:pt x="88277" y="5359"/>
                  </a:lnTo>
                  <a:lnTo>
                    <a:pt x="88277" y="0"/>
                  </a:lnTo>
                  <a:lnTo>
                    <a:pt x="86931" y="25"/>
                  </a:lnTo>
                  <a:lnTo>
                    <a:pt x="86931" y="8432"/>
                  </a:lnTo>
                  <a:lnTo>
                    <a:pt x="86918" y="28511"/>
                  </a:lnTo>
                  <a:lnTo>
                    <a:pt x="79641" y="30708"/>
                  </a:lnTo>
                  <a:lnTo>
                    <a:pt x="61683" y="30708"/>
                  </a:lnTo>
                  <a:lnTo>
                    <a:pt x="54406" y="28511"/>
                  </a:lnTo>
                  <a:lnTo>
                    <a:pt x="54406" y="17589"/>
                  </a:lnTo>
                  <a:lnTo>
                    <a:pt x="54406" y="8432"/>
                  </a:lnTo>
                  <a:lnTo>
                    <a:pt x="61683" y="6248"/>
                  </a:lnTo>
                  <a:lnTo>
                    <a:pt x="79641" y="6248"/>
                  </a:lnTo>
                  <a:lnTo>
                    <a:pt x="86931" y="8432"/>
                  </a:lnTo>
                  <a:lnTo>
                    <a:pt x="86931" y="25"/>
                  </a:lnTo>
                  <a:lnTo>
                    <a:pt x="84391" y="38"/>
                  </a:lnTo>
                  <a:lnTo>
                    <a:pt x="84315" y="3187"/>
                  </a:lnTo>
                  <a:lnTo>
                    <a:pt x="77127" y="5359"/>
                  </a:lnTo>
                  <a:lnTo>
                    <a:pt x="59194" y="5359"/>
                  </a:lnTo>
                  <a:lnTo>
                    <a:pt x="51930" y="3187"/>
                  </a:lnTo>
                  <a:lnTo>
                    <a:pt x="51892" y="508"/>
                  </a:lnTo>
                  <a:lnTo>
                    <a:pt x="50622" y="520"/>
                  </a:lnTo>
                  <a:lnTo>
                    <a:pt x="50622" y="15405"/>
                  </a:lnTo>
                  <a:lnTo>
                    <a:pt x="43332" y="17589"/>
                  </a:lnTo>
                  <a:lnTo>
                    <a:pt x="25387" y="17589"/>
                  </a:lnTo>
                  <a:lnTo>
                    <a:pt x="18110" y="15405"/>
                  </a:lnTo>
                  <a:lnTo>
                    <a:pt x="18110" y="7023"/>
                  </a:lnTo>
                  <a:lnTo>
                    <a:pt x="18110" y="6032"/>
                  </a:lnTo>
                  <a:lnTo>
                    <a:pt x="2044" y="11874"/>
                  </a:lnTo>
                  <a:lnTo>
                    <a:pt x="901" y="12166"/>
                  </a:lnTo>
                  <a:lnTo>
                    <a:pt x="0" y="12598"/>
                  </a:lnTo>
                  <a:lnTo>
                    <a:pt x="1549" y="13157"/>
                  </a:lnTo>
                  <a:lnTo>
                    <a:pt x="68872" y="37744"/>
                  </a:lnTo>
                  <a:lnTo>
                    <a:pt x="68872" y="37261"/>
                  </a:lnTo>
                  <a:lnTo>
                    <a:pt x="70358" y="37820"/>
                  </a:lnTo>
                  <a:lnTo>
                    <a:pt x="70358" y="38239"/>
                  </a:lnTo>
                  <a:lnTo>
                    <a:pt x="90944" y="30708"/>
                  </a:lnTo>
                  <a:lnTo>
                    <a:pt x="103759" y="26022"/>
                  </a:lnTo>
                  <a:lnTo>
                    <a:pt x="104013" y="18478"/>
                  </a:lnTo>
                  <a:close/>
                </a:path>
              </a:pathLst>
            </a:custGeom>
            <a:solidFill>
              <a:srgbClr val="A91311"/>
            </a:solidFill>
          </p:spPr>
          <p:txBody>
            <a:bodyPr wrap="square" lIns="0" tIns="0" rIns="0" bIns="0" rtlCol="0"/>
            <a:lstStyle/>
            <a:p>
              <a:endParaRPr/>
            </a:p>
          </p:txBody>
        </p:sp>
        <p:pic>
          <p:nvPicPr>
            <p:cNvPr id="165" name="object 196">
              <a:extLst>
                <a:ext uri="{FF2B5EF4-FFF2-40B4-BE49-F238E27FC236}">
                  <a16:creationId xmlns:a16="http://schemas.microsoft.com/office/drawing/2014/main" id="{F30331C9-8C16-B23B-B6D3-BAD67BC9EA4E}"/>
                </a:ext>
              </a:extLst>
            </p:cNvPr>
            <p:cNvPicPr/>
            <p:nvPr/>
          </p:nvPicPr>
          <p:blipFill>
            <a:blip r:embed="rId26" cstate="print"/>
            <a:stretch>
              <a:fillRect/>
            </a:stretch>
          </p:blipFill>
          <p:spPr>
            <a:xfrm>
              <a:off x="6354394" y="7940166"/>
              <a:ext cx="1485" cy="1003"/>
            </a:xfrm>
            <a:prstGeom prst="rect">
              <a:avLst/>
            </a:prstGeom>
          </p:spPr>
        </p:pic>
        <p:pic>
          <p:nvPicPr>
            <p:cNvPr id="166" name="object 197">
              <a:extLst>
                <a:ext uri="{FF2B5EF4-FFF2-40B4-BE49-F238E27FC236}">
                  <a16:creationId xmlns:a16="http://schemas.microsoft.com/office/drawing/2014/main" id="{BF73B757-CE8C-268A-8366-3FD45570F68D}"/>
                </a:ext>
              </a:extLst>
            </p:cNvPr>
            <p:cNvPicPr/>
            <p:nvPr/>
          </p:nvPicPr>
          <p:blipFill>
            <a:blip r:embed="rId71" cstate="print"/>
            <a:stretch>
              <a:fillRect/>
            </a:stretch>
          </p:blipFill>
          <p:spPr>
            <a:xfrm>
              <a:off x="6284137" y="7915503"/>
              <a:ext cx="70256" cy="26491"/>
            </a:xfrm>
            <a:prstGeom prst="rect">
              <a:avLst/>
            </a:prstGeom>
          </p:spPr>
        </p:pic>
        <p:sp>
          <p:nvSpPr>
            <p:cNvPr id="167" name="object 198">
              <a:extLst>
                <a:ext uri="{FF2B5EF4-FFF2-40B4-BE49-F238E27FC236}">
                  <a16:creationId xmlns:a16="http://schemas.microsoft.com/office/drawing/2014/main" id="{8DC529BC-9A51-D876-53A1-1AACD3F7D80D}"/>
                </a:ext>
              </a:extLst>
            </p:cNvPr>
            <p:cNvSpPr/>
            <p:nvPr/>
          </p:nvSpPr>
          <p:spPr>
            <a:xfrm>
              <a:off x="6355099" y="7940916"/>
              <a:ext cx="0" cy="1270"/>
            </a:xfrm>
            <a:custGeom>
              <a:avLst/>
              <a:gdLst/>
              <a:ahLst/>
              <a:cxnLst/>
              <a:rect l="l" t="t" r="r" b="b"/>
              <a:pathLst>
                <a:path h="1270">
                  <a:moveTo>
                    <a:pt x="0" y="1211"/>
                  </a:moveTo>
                  <a:lnTo>
                    <a:pt x="0" y="0"/>
                  </a:lnTo>
                </a:path>
              </a:pathLst>
            </a:custGeom>
            <a:ln w="3175">
              <a:solidFill>
                <a:srgbClr val="A81210"/>
              </a:solidFill>
            </a:ln>
          </p:spPr>
          <p:txBody>
            <a:bodyPr wrap="square" lIns="0" tIns="0" rIns="0" bIns="0" rtlCol="0"/>
            <a:lstStyle/>
            <a:p>
              <a:endParaRPr/>
            </a:p>
          </p:txBody>
        </p:sp>
        <p:pic>
          <p:nvPicPr>
            <p:cNvPr id="168" name="object 199">
              <a:extLst>
                <a:ext uri="{FF2B5EF4-FFF2-40B4-BE49-F238E27FC236}">
                  <a16:creationId xmlns:a16="http://schemas.microsoft.com/office/drawing/2014/main" id="{853F5310-9F95-300F-874E-5B572C570F1C}"/>
                </a:ext>
              </a:extLst>
            </p:cNvPr>
            <p:cNvPicPr/>
            <p:nvPr/>
          </p:nvPicPr>
          <p:blipFill>
            <a:blip r:embed="rId18" cstate="print"/>
            <a:stretch>
              <a:fillRect/>
            </a:stretch>
          </p:blipFill>
          <p:spPr>
            <a:xfrm>
              <a:off x="6355880" y="7928940"/>
              <a:ext cx="33388" cy="13233"/>
            </a:xfrm>
            <a:prstGeom prst="rect">
              <a:avLst/>
            </a:prstGeom>
          </p:spPr>
        </p:pic>
        <p:sp>
          <p:nvSpPr>
            <p:cNvPr id="169" name="object 200">
              <a:extLst>
                <a:ext uri="{FF2B5EF4-FFF2-40B4-BE49-F238E27FC236}">
                  <a16:creationId xmlns:a16="http://schemas.microsoft.com/office/drawing/2014/main" id="{96FD4EAE-5A64-EEC7-0571-AA04288F2115}"/>
                </a:ext>
              </a:extLst>
            </p:cNvPr>
            <p:cNvSpPr/>
            <p:nvPr/>
          </p:nvSpPr>
          <p:spPr>
            <a:xfrm>
              <a:off x="6355651" y="7941157"/>
              <a:ext cx="0" cy="1270"/>
            </a:xfrm>
            <a:custGeom>
              <a:avLst/>
              <a:gdLst/>
              <a:ahLst/>
              <a:cxnLst/>
              <a:rect l="l" t="t" r="r" b="b"/>
              <a:pathLst>
                <a:path h="1270">
                  <a:moveTo>
                    <a:pt x="0" y="1016"/>
                  </a:moveTo>
                  <a:lnTo>
                    <a:pt x="0" y="0"/>
                  </a:lnTo>
                </a:path>
              </a:pathLst>
            </a:custGeom>
            <a:ln w="3175">
              <a:solidFill>
                <a:srgbClr val="A81210"/>
              </a:solidFill>
            </a:ln>
          </p:spPr>
          <p:txBody>
            <a:bodyPr wrap="square" lIns="0" tIns="0" rIns="0" bIns="0" rtlCol="0"/>
            <a:lstStyle/>
            <a:p>
              <a:endParaRPr/>
            </a:p>
          </p:txBody>
        </p:sp>
        <p:pic>
          <p:nvPicPr>
            <p:cNvPr id="170" name="object 201">
              <a:extLst>
                <a:ext uri="{FF2B5EF4-FFF2-40B4-BE49-F238E27FC236}">
                  <a16:creationId xmlns:a16="http://schemas.microsoft.com/office/drawing/2014/main" id="{5B31E0D7-D8E9-2D6D-7608-4A0A9A87500C}"/>
                </a:ext>
              </a:extLst>
            </p:cNvPr>
            <p:cNvPicPr/>
            <p:nvPr/>
          </p:nvPicPr>
          <p:blipFill>
            <a:blip r:embed="rId72" cstate="print"/>
            <a:stretch>
              <a:fillRect/>
            </a:stretch>
          </p:blipFill>
          <p:spPr>
            <a:xfrm>
              <a:off x="6339941" y="7909153"/>
              <a:ext cx="32511" cy="24459"/>
            </a:xfrm>
            <a:prstGeom prst="rect">
              <a:avLst/>
            </a:prstGeom>
          </p:spPr>
        </p:pic>
        <p:sp>
          <p:nvSpPr>
            <p:cNvPr id="171" name="object 202">
              <a:extLst>
                <a:ext uri="{FF2B5EF4-FFF2-40B4-BE49-F238E27FC236}">
                  <a16:creationId xmlns:a16="http://schemas.microsoft.com/office/drawing/2014/main" id="{5FDC6A59-DD14-223D-AF15-B36F43887331}"/>
                </a:ext>
              </a:extLst>
            </p:cNvPr>
            <p:cNvSpPr/>
            <p:nvPr/>
          </p:nvSpPr>
          <p:spPr>
            <a:xfrm>
              <a:off x="6339941" y="7909877"/>
              <a:ext cx="33020" cy="4445"/>
            </a:xfrm>
            <a:custGeom>
              <a:avLst/>
              <a:gdLst/>
              <a:ahLst/>
              <a:cxnLst/>
              <a:rect l="l" t="t" r="r" b="b"/>
              <a:pathLst>
                <a:path w="33020" h="4445">
                  <a:moveTo>
                    <a:pt x="5283" y="0"/>
                  </a:moveTo>
                  <a:lnTo>
                    <a:pt x="2120" y="0"/>
                  </a:lnTo>
                  <a:lnTo>
                    <a:pt x="0" y="4152"/>
                  </a:lnTo>
                  <a:lnTo>
                    <a:pt x="5283" y="0"/>
                  </a:lnTo>
                  <a:close/>
                </a:path>
                <a:path w="33020" h="4445">
                  <a:moveTo>
                    <a:pt x="31559" y="0"/>
                  </a:moveTo>
                  <a:lnTo>
                    <a:pt x="28384" y="0"/>
                  </a:lnTo>
                  <a:lnTo>
                    <a:pt x="32499" y="4152"/>
                  </a:lnTo>
                  <a:lnTo>
                    <a:pt x="31559" y="0"/>
                  </a:lnTo>
                  <a:close/>
                </a:path>
              </a:pathLst>
            </a:custGeom>
            <a:solidFill>
              <a:srgbClr val="A81210"/>
            </a:solidFill>
          </p:spPr>
          <p:txBody>
            <a:bodyPr wrap="square" lIns="0" tIns="0" rIns="0" bIns="0" rtlCol="0"/>
            <a:lstStyle/>
            <a:p>
              <a:endParaRPr/>
            </a:p>
          </p:txBody>
        </p:sp>
        <p:pic>
          <p:nvPicPr>
            <p:cNvPr id="172" name="object 203">
              <a:extLst>
                <a:ext uri="{FF2B5EF4-FFF2-40B4-BE49-F238E27FC236}">
                  <a16:creationId xmlns:a16="http://schemas.microsoft.com/office/drawing/2014/main" id="{04E18CFF-C573-F0BD-B2A4-35FF85D2DCC7}"/>
                </a:ext>
              </a:extLst>
            </p:cNvPr>
            <p:cNvPicPr/>
            <p:nvPr/>
          </p:nvPicPr>
          <p:blipFill>
            <a:blip r:embed="rId73" cstate="print"/>
            <a:stretch>
              <a:fillRect/>
            </a:stretch>
          </p:blipFill>
          <p:spPr>
            <a:xfrm>
              <a:off x="6303645" y="7903438"/>
              <a:ext cx="32499" cy="17043"/>
            </a:xfrm>
            <a:prstGeom prst="rect">
              <a:avLst/>
            </a:prstGeom>
          </p:spPr>
        </p:pic>
        <p:pic>
          <p:nvPicPr>
            <p:cNvPr id="173" name="object 204">
              <a:extLst>
                <a:ext uri="{FF2B5EF4-FFF2-40B4-BE49-F238E27FC236}">
                  <a16:creationId xmlns:a16="http://schemas.microsoft.com/office/drawing/2014/main" id="{7EAF9286-6FA7-E94D-9814-2019450496DB}"/>
                </a:ext>
              </a:extLst>
            </p:cNvPr>
            <p:cNvPicPr/>
            <p:nvPr/>
          </p:nvPicPr>
          <p:blipFill>
            <a:blip r:embed="rId74" cstate="screen">
              <a:extLst>
                <a:ext uri="{28A0092B-C50C-407E-A947-70E740481C1C}">
                  <a14:useLocalDpi xmlns:a14="http://schemas.microsoft.com/office/drawing/2010/main"/>
                </a:ext>
              </a:extLst>
            </a:blip>
            <a:stretch>
              <a:fillRect/>
            </a:stretch>
          </p:blipFill>
          <p:spPr>
            <a:xfrm>
              <a:off x="6340068" y="7902600"/>
              <a:ext cx="55664" cy="26212"/>
            </a:xfrm>
            <a:prstGeom prst="rect">
              <a:avLst/>
            </a:prstGeom>
          </p:spPr>
        </p:pic>
        <p:sp>
          <p:nvSpPr>
            <p:cNvPr id="174" name="object 205">
              <a:extLst>
                <a:ext uri="{FF2B5EF4-FFF2-40B4-BE49-F238E27FC236}">
                  <a16:creationId xmlns:a16="http://schemas.microsoft.com/office/drawing/2014/main" id="{3D821928-FED9-4A37-8D4A-70634F96FAAD}"/>
                </a:ext>
              </a:extLst>
            </p:cNvPr>
            <p:cNvSpPr/>
            <p:nvPr/>
          </p:nvSpPr>
          <p:spPr>
            <a:xfrm>
              <a:off x="6308824" y="7904619"/>
              <a:ext cx="22860" cy="0"/>
            </a:xfrm>
            <a:custGeom>
              <a:avLst/>
              <a:gdLst/>
              <a:ahLst/>
              <a:cxnLst/>
              <a:rect l="l" t="t" r="r" b="b"/>
              <a:pathLst>
                <a:path w="22860">
                  <a:moveTo>
                    <a:pt x="0" y="0"/>
                  </a:moveTo>
                  <a:lnTo>
                    <a:pt x="22555" y="0"/>
                  </a:lnTo>
                </a:path>
              </a:pathLst>
            </a:custGeom>
            <a:ln w="3175">
              <a:solidFill>
                <a:srgbClr val="A7120D"/>
              </a:solidFill>
            </a:ln>
          </p:spPr>
          <p:txBody>
            <a:bodyPr wrap="square" lIns="0" tIns="0" rIns="0" bIns="0" rtlCol="0"/>
            <a:lstStyle/>
            <a:p>
              <a:endParaRPr/>
            </a:p>
          </p:txBody>
        </p:sp>
        <p:sp>
          <p:nvSpPr>
            <p:cNvPr id="175" name="object 206">
              <a:extLst>
                <a:ext uri="{FF2B5EF4-FFF2-40B4-BE49-F238E27FC236}">
                  <a16:creationId xmlns:a16="http://schemas.microsoft.com/office/drawing/2014/main" id="{4D150A16-7B4B-FE5A-E769-8BE93D638690}"/>
                </a:ext>
              </a:extLst>
            </p:cNvPr>
            <p:cNvSpPr/>
            <p:nvPr/>
          </p:nvSpPr>
          <p:spPr>
            <a:xfrm>
              <a:off x="6315527" y="7903743"/>
              <a:ext cx="8890" cy="0"/>
            </a:xfrm>
            <a:custGeom>
              <a:avLst/>
              <a:gdLst/>
              <a:ahLst/>
              <a:cxnLst/>
              <a:rect l="l" t="t" r="r" b="b"/>
              <a:pathLst>
                <a:path w="8889">
                  <a:moveTo>
                    <a:pt x="0" y="0"/>
                  </a:moveTo>
                  <a:lnTo>
                    <a:pt x="8472" y="0"/>
                  </a:lnTo>
                </a:path>
              </a:pathLst>
            </a:custGeom>
            <a:ln w="3175">
              <a:solidFill>
                <a:srgbClr val="A81210"/>
              </a:solidFill>
            </a:ln>
          </p:spPr>
          <p:txBody>
            <a:bodyPr wrap="square" lIns="0" tIns="0" rIns="0" bIns="0" rtlCol="0"/>
            <a:lstStyle/>
            <a:p>
              <a:endParaRPr/>
            </a:p>
          </p:txBody>
        </p:sp>
        <p:pic>
          <p:nvPicPr>
            <p:cNvPr id="176" name="object 207">
              <a:extLst>
                <a:ext uri="{FF2B5EF4-FFF2-40B4-BE49-F238E27FC236}">
                  <a16:creationId xmlns:a16="http://schemas.microsoft.com/office/drawing/2014/main" id="{A4DBB044-AF17-C1C7-5B9B-17B2003EE8FA}"/>
                </a:ext>
              </a:extLst>
            </p:cNvPr>
            <p:cNvPicPr/>
            <p:nvPr/>
          </p:nvPicPr>
          <p:blipFill>
            <a:blip r:embed="rId75" cstate="print"/>
            <a:stretch>
              <a:fillRect/>
            </a:stretch>
          </p:blipFill>
          <p:spPr>
            <a:xfrm>
              <a:off x="6337414" y="7902892"/>
              <a:ext cx="52628" cy="18503"/>
            </a:xfrm>
            <a:prstGeom prst="rect">
              <a:avLst/>
            </a:prstGeom>
          </p:spPr>
        </p:pic>
        <p:sp>
          <p:nvSpPr>
            <p:cNvPr id="177" name="object 208">
              <a:extLst>
                <a:ext uri="{FF2B5EF4-FFF2-40B4-BE49-F238E27FC236}">
                  <a16:creationId xmlns:a16="http://schemas.microsoft.com/office/drawing/2014/main" id="{9CD35E6C-5D70-930D-4154-4BDF7396AE43}"/>
                </a:ext>
              </a:extLst>
            </p:cNvPr>
            <p:cNvSpPr/>
            <p:nvPr/>
          </p:nvSpPr>
          <p:spPr>
            <a:xfrm>
              <a:off x="6374206" y="7902841"/>
              <a:ext cx="16510" cy="4445"/>
            </a:xfrm>
            <a:custGeom>
              <a:avLst/>
              <a:gdLst/>
              <a:ahLst/>
              <a:cxnLst/>
              <a:rect l="l" t="t" r="r" b="b"/>
              <a:pathLst>
                <a:path w="16510" h="4445">
                  <a:moveTo>
                    <a:pt x="3797" y="0"/>
                  </a:moveTo>
                  <a:lnTo>
                    <a:pt x="0" y="50"/>
                  </a:lnTo>
                  <a:lnTo>
                    <a:pt x="1650" y="2222"/>
                  </a:lnTo>
                  <a:lnTo>
                    <a:pt x="8115" y="3848"/>
                  </a:lnTo>
                  <a:lnTo>
                    <a:pt x="15836" y="3848"/>
                  </a:lnTo>
                  <a:lnTo>
                    <a:pt x="15913" y="1968"/>
                  </a:lnTo>
                  <a:lnTo>
                    <a:pt x="10274" y="1968"/>
                  </a:lnTo>
                  <a:lnTo>
                    <a:pt x="5727" y="1155"/>
                  </a:lnTo>
                  <a:lnTo>
                    <a:pt x="3797" y="0"/>
                  </a:lnTo>
                  <a:close/>
                </a:path>
              </a:pathLst>
            </a:custGeom>
            <a:solidFill>
              <a:srgbClr val="A81210"/>
            </a:solidFill>
          </p:spPr>
          <p:txBody>
            <a:bodyPr wrap="square" lIns="0" tIns="0" rIns="0" bIns="0" rtlCol="0"/>
            <a:lstStyle/>
            <a:p>
              <a:endParaRPr/>
            </a:p>
          </p:txBody>
        </p:sp>
        <p:sp>
          <p:nvSpPr>
            <p:cNvPr id="178" name="object 209">
              <a:extLst>
                <a:ext uri="{FF2B5EF4-FFF2-40B4-BE49-F238E27FC236}">
                  <a16:creationId xmlns:a16="http://schemas.microsoft.com/office/drawing/2014/main" id="{CBF118BF-05E5-8197-DA9F-E1D17FAC399D}"/>
                </a:ext>
              </a:extLst>
            </p:cNvPr>
            <p:cNvSpPr/>
            <p:nvPr/>
          </p:nvSpPr>
          <p:spPr>
            <a:xfrm>
              <a:off x="6379509" y="7903743"/>
              <a:ext cx="10795" cy="0"/>
            </a:xfrm>
            <a:custGeom>
              <a:avLst/>
              <a:gdLst/>
              <a:ahLst/>
              <a:cxnLst/>
              <a:rect l="l" t="t" r="r" b="b"/>
              <a:pathLst>
                <a:path w="10795">
                  <a:moveTo>
                    <a:pt x="0" y="0"/>
                  </a:moveTo>
                  <a:lnTo>
                    <a:pt x="10641" y="0"/>
                  </a:lnTo>
                </a:path>
              </a:pathLst>
            </a:custGeom>
            <a:ln w="3175">
              <a:solidFill>
                <a:srgbClr val="A81210"/>
              </a:solidFill>
            </a:ln>
          </p:spPr>
          <p:txBody>
            <a:bodyPr wrap="square" lIns="0" tIns="0" rIns="0" bIns="0" rtlCol="0"/>
            <a:lstStyle/>
            <a:p>
              <a:endParaRPr/>
            </a:p>
          </p:txBody>
        </p:sp>
        <p:sp>
          <p:nvSpPr>
            <p:cNvPr id="179" name="object 210">
              <a:extLst>
                <a:ext uri="{FF2B5EF4-FFF2-40B4-BE49-F238E27FC236}">
                  <a16:creationId xmlns:a16="http://schemas.microsoft.com/office/drawing/2014/main" id="{793B3F33-F66B-F182-7978-12F4CA789C92}"/>
                </a:ext>
              </a:extLst>
            </p:cNvPr>
            <p:cNvSpPr/>
            <p:nvPr/>
          </p:nvSpPr>
          <p:spPr>
            <a:xfrm>
              <a:off x="6388392" y="7921256"/>
              <a:ext cx="5715" cy="36195"/>
            </a:xfrm>
            <a:custGeom>
              <a:avLst/>
              <a:gdLst/>
              <a:ahLst/>
              <a:cxnLst/>
              <a:rect l="l" t="t" r="r" b="b"/>
              <a:pathLst>
                <a:path w="5714" h="36195">
                  <a:moveTo>
                    <a:pt x="5524" y="28587"/>
                  </a:moveTo>
                  <a:lnTo>
                    <a:pt x="127" y="29959"/>
                  </a:lnTo>
                  <a:lnTo>
                    <a:pt x="0" y="33604"/>
                  </a:lnTo>
                  <a:lnTo>
                    <a:pt x="5524" y="35598"/>
                  </a:lnTo>
                  <a:lnTo>
                    <a:pt x="5524" y="28587"/>
                  </a:lnTo>
                  <a:close/>
                </a:path>
                <a:path w="5714" h="36195">
                  <a:moveTo>
                    <a:pt x="5524" y="7581"/>
                  </a:moveTo>
                  <a:lnTo>
                    <a:pt x="825" y="9271"/>
                  </a:lnTo>
                  <a:lnTo>
                    <a:pt x="127" y="29959"/>
                  </a:lnTo>
                  <a:lnTo>
                    <a:pt x="5524" y="28575"/>
                  </a:lnTo>
                  <a:lnTo>
                    <a:pt x="5524" y="7581"/>
                  </a:lnTo>
                  <a:close/>
                </a:path>
                <a:path w="5714" h="36195">
                  <a:moveTo>
                    <a:pt x="5524" y="0"/>
                  </a:moveTo>
                  <a:lnTo>
                    <a:pt x="4292" y="88"/>
                  </a:lnTo>
                  <a:lnTo>
                    <a:pt x="2997" y="139"/>
                  </a:lnTo>
                  <a:lnTo>
                    <a:pt x="1143" y="139"/>
                  </a:lnTo>
                  <a:lnTo>
                    <a:pt x="889" y="7683"/>
                  </a:lnTo>
                  <a:lnTo>
                    <a:pt x="5524" y="5981"/>
                  </a:lnTo>
                  <a:lnTo>
                    <a:pt x="5524" y="0"/>
                  </a:lnTo>
                  <a:close/>
                </a:path>
              </a:pathLst>
            </a:custGeom>
            <a:solidFill>
              <a:srgbClr val="A91311"/>
            </a:solidFill>
          </p:spPr>
          <p:txBody>
            <a:bodyPr wrap="square" lIns="0" tIns="0" rIns="0" bIns="0" rtlCol="0"/>
            <a:lstStyle/>
            <a:p>
              <a:endParaRPr/>
            </a:p>
          </p:txBody>
        </p:sp>
        <p:pic>
          <p:nvPicPr>
            <p:cNvPr id="180" name="object 211">
              <a:extLst>
                <a:ext uri="{FF2B5EF4-FFF2-40B4-BE49-F238E27FC236}">
                  <a16:creationId xmlns:a16="http://schemas.microsoft.com/office/drawing/2014/main" id="{F6F20200-9DAD-7F53-858C-CB167A2EFA4C}"/>
                </a:ext>
              </a:extLst>
            </p:cNvPr>
            <p:cNvPicPr/>
            <p:nvPr/>
          </p:nvPicPr>
          <p:blipFill>
            <a:blip r:embed="rId24" cstate="print"/>
            <a:stretch>
              <a:fillRect/>
            </a:stretch>
          </p:blipFill>
          <p:spPr>
            <a:xfrm>
              <a:off x="6389217" y="7906550"/>
              <a:ext cx="4711" cy="23977"/>
            </a:xfrm>
            <a:prstGeom prst="rect">
              <a:avLst/>
            </a:prstGeom>
          </p:spPr>
        </p:pic>
        <p:sp>
          <p:nvSpPr>
            <p:cNvPr id="181" name="object 212">
              <a:extLst>
                <a:ext uri="{FF2B5EF4-FFF2-40B4-BE49-F238E27FC236}">
                  <a16:creationId xmlns:a16="http://schemas.microsoft.com/office/drawing/2014/main" id="{29D70431-C7C6-34DC-6B30-B68B4CF903A1}"/>
                </a:ext>
              </a:extLst>
            </p:cNvPr>
            <p:cNvSpPr/>
            <p:nvPr/>
          </p:nvSpPr>
          <p:spPr>
            <a:xfrm>
              <a:off x="6390084" y="7905661"/>
              <a:ext cx="4445" cy="0"/>
            </a:xfrm>
            <a:custGeom>
              <a:avLst/>
              <a:gdLst/>
              <a:ahLst/>
              <a:cxnLst/>
              <a:rect l="l" t="t" r="r" b="b"/>
              <a:pathLst>
                <a:path w="4445">
                  <a:moveTo>
                    <a:pt x="0" y="0"/>
                  </a:moveTo>
                  <a:lnTo>
                    <a:pt x="3844" y="0"/>
                  </a:lnTo>
                </a:path>
              </a:pathLst>
            </a:custGeom>
            <a:ln w="3175">
              <a:solidFill>
                <a:srgbClr val="A81210"/>
              </a:solidFill>
            </a:ln>
          </p:spPr>
          <p:txBody>
            <a:bodyPr wrap="square" lIns="0" tIns="0" rIns="0" bIns="0" rtlCol="0"/>
            <a:lstStyle/>
            <a:p>
              <a:endParaRPr/>
            </a:p>
          </p:txBody>
        </p:sp>
        <p:sp>
          <p:nvSpPr>
            <p:cNvPr id="182" name="object 213">
              <a:extLst>
                <a:ext uri="{FF2B5EF4-FFF2-40B4-BE49-F238E27FC236}">
                  <a16:creationId xmlns:a16="http://schemas.microsoft.com/office/drawing/2014/main" id="{FC3F33DD-3A9A-730E-8405-CB412FB3C6AB}"/>
                </a:ext>
              </a:extLst>
            </p:cNvPr>
            <p:cNvSpPr/>
            <p:nvPr/>
          </p:nvSpPr>
          <p:spPr>
            <a:xfrm>
              <a:off x="6390151" y="7903717"/>
              <a:ext cx="3810" cy="0"/>
            </a:xfrm>
            <a:custGeom>
              <a:avLst/>
              <a:gdLst/>
              <a:ahLst/>
              <a:cxnLst/>
              <a:rect l="l" t="t" r="r" b="b"/>
              <a:pathLst>
                <a:path w="3810">
                  <a:moveTo>
                    <a:pt x="0" y="0"/>
                  </a:moveTo>
                  <a:lnTo>
                    <a:pt x="3777" y="0"/>
                  </a:lnTo>
                </a:path>
              </a:pathLst>
            </a:custGeom>
            <a:ln w="3175">
              <a:solidFill>
                <a:srgbClr val="A81210"/>
              </a:solidFill>
            </a:ln>
          </p:spPr>
          <p:txBody>
            <a:bodyPr wrap="square" lIns="0" tIns="0" rIns="0" bIns="0" rtlCol="0"/>
            <a:lstStyle/>
            <a:p>
              <a:endParaRPr/>
            </a:p>
          </p:txBody>
        </p:sp>
        <p:sp>
          <p:nvSpPr>
            <p:cNvPr id="183" name="object 214">
              <a:extLst>
                <a:ext uri="{FF2B5EF4-FFF2-40B4-BE49-F238E27FC236}">
                  <a16:creationId xmlns:a16="http://schemas.microsoft.com/office/drawing/2014/main" id="{02417362-D9E5-89AC-6C08-5048003F991A}"/>
                </a:ext>
              </a:extLst>
            </p:cNvPr>
            <p:cNvSpPr/>
            <p:nvPr/>
          </p:nvSpPr>
          <p:spPr>
            <a:xfrm>
              <a:off x="6250529" y="7843789"/>
              <a:ext cx="143510" cy="60960"/>
            </a:xfrm>
            <a:custGeom>
              <a:avLst/>
              <a:gdLst/>
              <a:ahLst/>
              <a:cxnLst/>
              <a:rect l="l" t="t" r="r" b="b"/>
              <a:pathLst>
                <a:path w="143510" h="60959">
                  <a:moveTo>
                    <a:pt x="1594" y="0"/>
                  </a:moveTo>
                  <a:lnTo>
                    <a:pt x="806" y="292"/>
                  </a:lnTo>
                  <a:lnTo>
                    <a:pt x="0" y="58826"/>
                  </a:lnTo>
                  <a:lnTo>
                    <a:pt x="921" y="60820"/>
                  </a:lnTo>
                  <a:lnTo>
                    <a:pt x="143389" y="58826"/>
                  </a:lnTo>
                  <a:lnTo>
                    <a:pt x="143389" y="51244"/>
                  </a:lnTo>
                  <a:lnTo>
                    <a:pt x="142704" y="51092"/>
                  </a:lnTo>
                  <a:lnTo>
                    <a:pt x="1594" y="0"/>
                  </a:lnTo>
                  <a:close/>
                </a:path>
              </a:pathLst>
            </a:custGeom>
            <a:solidFill>
              <a:srgbClr val="A91311"/>
            </a:solidFill>
          </p:spPr>
          <p:txBody>
            <a:bodyPr wrap="square" lIns="0" tIns="0" rIns="0" bIns="0" rtlCol="0"/>
            <a:lstStyle/>
            <a:p>
              <a:endParaRPr/>
            </a:p>
          </p:txBody>
        </p:sp>
        <p:pic>
          <p:nvPicPr>
            <p:cNvPr id="184" name="object 215">
              <a:extLst>
                <a:ext uri="{FF2B5EF4-FFF2-40B4-BE49-F238E27FC236}">
                  <a16:creationId xmlns:a16="http://schemas.microsoft.com/office/drawing/2014/main" id="{A80025A9-9E8A-EC6E-34AC-8E0B97FCB52D}"/>
                </a:ext>
              </a:extLst>
            </p:cNvPr>
            <p:cNvPicPr/>
            <p:nvPr/>
          </p:nvPicPr>
          <p:blipFill>
            <a:blip r:embed="rId76" cstate="print"/>
            <a:stretch>
              <a:fillRect/>
            </a:stretch>
          </p:blipFill>
          <p:spPr>
            <a:xfrm>
              <a:off x="6393929" y="7921078"/>
              <a:ext cx="1803" cy="35979"/>
            </a:xfrm>
            <a:prstGeom prst="rect">
              <a:avLst/>
            </a:prstGeom>
          </p:spPr>
        </p:pic>
        <p:pic>
          <p:nvPicPr>
            <p:cNvPr id="185" name="object 216">
              <a:extLst>
                <a:ext uri="{FF2B5EF4-FFF2-40B4-BE49-F238E27FC236}">
                  <a16:creationId xmlns:a16="http://schemas.microsoft.com/office/drawing/2014/main" id="{5344BD1C-0AC1-7F1C-4EA6-E57B5AB2F320}"/>
                </a:ext>
              </a:extLst>
            </p:cNvPr>
            <p:cNvPicPr/>
            <p:nvPr/>
          </p:nvPicPr>
          <p:blipFill>
            <a:blip r:embed="rId77" cstate="print"/>
            <a:stretch>
              <a:fillRect/>
            </a:stretch>
          </p:blipFill>
          <p:spPr>
            <a:xfrm>
              <a:off x="6393929" y="7895031"/>
              <a:ext cx="1587" cy="7594"/>
            </a:xfrm>
            <a:prstGeom prst="rect">
              <a:avLst/>
            </a:prstGeom>
          </p:spPr>
        </p:pic>
        <p:sp>
          <p:nvSpPr>
            <p:cNvPr id="186" name="object 217">
              <a:extLst>
                <a:ext uri="{FF2B5EF4-FFF2-40B4-BE49-F238E27FC236}">
                  <a16:creationId xmlns:a16="http://schemas.microsoft.com/office/drawing/2014/main" id="{E4033E5A-F7E6-B98A-CAC0-A7889F87D77B}"/>
                </a:ext>
              </a:extLst>
            </p:cNvPr>
            <p:cNvSpPr/>
            <p:nvPr/>
          </p:nvSpPr>
          <p:spPr>
            <a:xfrm>
              <a:off x="6253048" y="7822920"/>
              <a:ext cx="211454" cy="71755"/>
            </a:xfrm>
            <a:custGeom>
              <a:avLst/>
              <a:gdLst/>
              <a:ahLst/>
              <a:cxnLst/>
              <a:rect l="l" t="t" r="r" b="b"/>
              <a:pathLst>
                <a:path w="211454" h="71754">
                  <a:moveTo>
                    <a:pt x="210591" y="46329"/>
                  </a:moveTo>
                  <a:lnTo>
                    <a:pt x="192786" y="39878"/>
                  </a:lnTo>
                  <a:lnTo>
                    <a:pt x="192786" y="49326"/>
                  </a:lnTo>
                  <a:lnTo>
                    <a:pt x="185508" y="51511"/>
                  </a:lnTo>
                  <a:lnTo>
                    <a:pt x="167563" y="51511"/>
                  </a:lnTo>
                  <a:lnTo>
                    <a:pt x="160274" y="49326"/>
                  </a:lnTo>
                  <a:lnTo>
                    <a:pt x="160274" y="39281"/>
                  </a:lnTo>
                  <a:lnTo>
                    <a:pt x="160274" y="38392"/>
                  </a:lnTo>
                  <a:lnTo>
                    <a:pt x="160274" y="30899"/>
                  </a:lnTo>
                  <a:lnTo>
                    <a:pt x="161353" y="29946"/>
                  </a:lnTo>
                  <a:lnTo>
                    <a:pt x="163182" y="29159"/>
                  </a:lnTo>
                  <a:lnTo>
                    <a:pt x="163880" y="28879"/>
                  </a:lnTo>
                  <a:lnTo>
                    <a:pt x="158927" y="27089"/>
                  </a:lnTo>
                  <a:lnTo>
                    <a:pt x="158927" y="41465"/>
                  </a:lnTo>
                  <a:lnTo>
                    <a:pt x="158915" y="61556"/>
                  </a:lnTo>
                  <a:lnTo>
                    <a:pt x="151638" y="63741"/>
                  </a:lnTo>
                  <a:lnTo>
                    <a:pt x="133680" y="63741"/>
                  </a:lnTo>
                  <a:lnTo>
                    <a:pt x="126403" y="61556"/>
                  </a:lnTo>
                  <a:lnTo>
                    <a:pt x="126403" y="50622"/>
                  </a:lnTo>
                  <a:lnTo>
                    <a:pt x="126403" y="41465"/>
                  </a:lnTo>
                  <a:lnTo>
                    <a:pt x="133680" y="39281"/>
                  </a:lnTo>
                  <a:lnTo>
                    <a:pt x="151638" y="39281"/>
                  </a:lnTo>
                  <a:lnTo>
                    <a:pt x="158927" y="41465"/>
                  </a:lnTo>
                  <a:lnTo>
                    <a:pt x="158927" y="27089"/>
                  </a:lnTo>
                  <a:lnTo>
                    <a:pt x="156400" y="26174"/>
                  </a:lnTo>
                  <a:lnTo>
                    <a:pt x="156400" y="26695"/>
                  </a:lnTo>
                  <a:lnTo>
                    <a:pt x="156400" y="36207"/>
                  </a:lnTo>
                  <a:lnTo>
                    <a:pt x="149123" y="38392"/>
                  </a:lnTo>
                  <a:lnTo>
                    <a:pt x="131165" y="38392"/>
                  </a:lnTo>
                  <a:lnTo>
                    <a:pt x="123888" y="36207"/>
                  </a:lnTo>
                  <a:lnTo>
                    <a:pt x="123888" y="26174"/>
                  </a:lnTo>
                  <a:lnTo>
                    <a:pt x="123888" y="25234"/>
                  </a:lnTo>
                  <a:lnTo>
                    <a:pt x="123888" y="17767"/>
                  </a:lnTo>
                  <a:lnTo>
                    <a:pt x="124993" y="16802"/>
                  </a:lnTo>
                  <a:lnTo>
                    <a:pt x="126873" y="16002"/>
                  </a:lnTo>
                  <a:lnTo>
                    <a:pt x="127520" y="15748"/>
                  </a:lnTo>
                  <a:lnTo>
                    <a:pt x="122618" y="13995"/>
                  </a:lnTo>
                  <a:lnTo>
                    <a:pt x="122618" y="28346"/>
                  </a:lnTo>
                  <a:lnTo>
                    <a:pt x="122618" y="48437"/>
                  </a:lnTo>
                  <a:lnTo>
                    <a:pt x="115341" y="50622"/>
                  </a:lnTo>
                  <a:lnTo>
                    <a:pt x="97383" y="50622"/>
                  </a:lnTo>
                  <a:lnTo>
                    <a:pt x="90106" y="48437"/>
                  </a:lnTo>
                  <a:lnTo>
                    <a:pt x="90106" y="37465"/>
                  </a:lnTo>
                  <a:lnTo>
                    <a:pt x="90106" y="28346"/>
                  </a:lnTo>
                  <a:lnTo>
                    <a:pt x="97383" y="26174"/>
                  </a:lnTo>
                  <a:lnTo>
                    <a:pt x="115328" y="26174"/>
                  </a:lnTo>
                  <a:lnTo>
                    <a:pt x="122618" y="28346"/>
                  </a:lnTo>
                  <a:lnTo>
                    <a:pt x="122618" y="13995"/>
                  </a:lnTo>
                  <a:lnTo>
                    <a:pt x="120307" y="13157"/>
                  </a:lnTo>
                  <a:lnTo>
                    <a:pt x="120307" y="13627"/>
                  </a:lnTo>
                  <a:lnTo>
                    <a:pt x="120307" y="23063"/>
                  </a:lnTo>
                  <a:lnTo>
                    <a:pt x="113030" y="25234"/>
                  </a:lnTo>
                  <a:lnTo>
                    <a:pt x="95072" y="25234"/>
                  </a:lnTo>
                  <a:lnTo>
                    <a:pt x="87795" y="23063"/>
                  </a:lnTo>
                  <a:lnTo>
                    <a:pt x="87795" y="13017"/>
                  </a:lnTo>
                  <a:lnTo>
                    <a:pt x="87795" y="12128"/>
                  </a:lnTo>
                  <a:lnTo>
                    <a:pt x="87795" y="4635"/>
                  </a:lnTo>
                  <a:lnTo>
                    <a:pt x="88861" y="3683"/>
                  </a:lnTo>
                  <a:lnTo>
                    <a:pt x="90678" y="2895"/>
                  </a:lnTo>
                  <a:lnTo>
                    <a:pt x="91262" y="2654"/>
                  </a:lnTo>
                  <a:lnTo>
                    <a:pt x="86436" y="914"/>
                  </a:lnTo>
                  <a:lnTo>
                    <a:pt x="86436" y="15201"/>
                  </a:lnTo>
                  <a:lnTo>
                    <a:pt x="86436" y="35280"/>
                  </a:lnTo>
                  <a:lnTo>
                    <a:pt x="79159" y="37465"/>
                  </a:lnTo>
                  <a:lnTo>
                    <a:pt x="61188" y="37465"/>
                  </a:lnTo>
                  <a:lnTo>
                    <a:pt x="53924" y="35280"/>
                  </a:lnTo>
                  <a:lnTo>
                    <a:pt x="53924" y="24345"/>
                  </a:lnTo>
                  <a:lnTo>
                    <a:pt x="53924" y="15201"/>
                  </a:lnTo>
                  <a:lnTo>
                    <a:pt x="61188" y="13017"/>
                  </a:lnTo>
                  <a:lnTo>
                    <a:pt x="79159" y="13017"/>
                  </a:lnTo>
                  <a:lnTo>
                    <a:pt x="86436" y="15201"/>
                  </a:lnTo>
                  <a:lnTo>
                    <a:pt x="86436" y="914"/>
                  </a:lnTo>
                  <a:lnTo>
                    <a:pt x="83908" y="0"/>
                  </a:lnTo>
                  <a:lnTo>
                    <a:pt x="83908" y="444"/>
                  </a:lnTo>
                  <a:lnTo>
                    <a:pt x="83908" y="9944"/>
                  </a:lnTo>
                  <a:lnTo>
                    <a:pt x="76631" y="12128"/>
                  </a:lnTo>
                  <a:lnTo>
                    <a:pt x="58686" y="12128"/>
                  </a:lnTo>
                  <a:lnTo>
                    <a:pt x="51396" y="9944"/>
                  </a:lnTo>
                  <a:lnTo>
                    <a:pt x="51396" y="1143"/>
                  </a:lnTo>
                  <a:lnTo>
                    <a:pt x="51396" y="863"/>
                  </a:lnTo>
                  <a:lnTo>
                    <a:pt x="47688" y="2197"/>
                  </a:lnTo>
                  <a:lnTo>
                    <a:pt x="47815" y="2273"/>
                  </a:lnTo>
                  <a:lnTo>
                    <a:pt x="47955" y="2324"/>
                  </a:lnTo>
                  <a:lnTo>
                    <a:pt x="49390" y="3098"/>
                  </a:lnTo>
                  <a:lnTo>
                    <a:pt x="50139" y="3911"/>
                  </a:lnTo>
                  <a:lnTo>
                    <a:pt x="50126" y="22161"/>
                  </a:lnTo>
                  <a:lnTo>
                    <a:pt x="42862" y="24345"/>
                  </a:lnTo>
                  <a:lnTo>
                    <a:pt x="24904" y="24345"/>
                  </a:lnTo>
                  <a:lnTo>
                    <a:pt x="17614" y="22161"/>
                  </a:lnTo>
                  <a:lnTo>
                    <a:pt x="17614" y="13893"/>
                  </a:lnTo>
                  <a:lnTo>
                    <a:pt x="17627" y="13030"/>
                  </a:lnTo>
                  <a:lnTo>
                    <a:pt x="1511" y="18834"/>
                  </a:lnTo>
                  <a:lnTo>
                    <a:pt x="1905" y="18986"/>
                  </a:lnTo>
                  <a:lnTo>
                    <a:pt x="1498" y="18834"/>
                  </a:lnTo>
                  <a:lnTo>
                    <a:pt x="774" y="19024"/>
                  </a:lnTo>
                  <a:lnTo>
                    <a:pt x="0" y="19329"/>
                  </a:lnTo>
                  <a:lnTo>
                    <a:pt x="1600" y="19913"/>
                  </a:lnTo>
                  <a:lnTo>
                    <a:pt x="2971" y="19392"/>
                  </a:lnTo>
                  <a:lnTo>
                    <a:pt x="1612" y="19913"/>
                  </a:lnTo>
                  <a:lnTo>
                    <a:pt x="140868" y="70789"/>
                  </a:lnTo>
                  <a:lnTo>
                    <a:pt x="140868" y="70307"/>
                  </a:lnTo>
                  <a:lnTo>
                    <a:pt x="142354" y="70853"/>
                  </a:lnTo>
                  <a:lnTo>
                    <a:pt x="142354" y="71272"/>
                  </a:lnTo>
                  <a:lnTo>
                    <a:pt x="162953" y="63741"/>
                  </a:lnTo>
                  <a:lnTo>
                    <a:pt x="196418" y="51511"/>
                  </a:lnTo>
                  <a:lnTo>
                    <a:pt x="210591" y="46329"/>
                  </a:lnTo>
                  <a:close/>
                </a:path>
                <a:path w="211454" h="71754">
                  <a:moveTo>
                    <a:pt x="211201" y="46088"/>
                  </a:moveTo>
                  <a:lnTo>
                    <a:pt x="210451" y="45656"/>
                  </a:lnTo>
                  <a:lnTo>
                    <a:pt x="209702" y="45427"/>
                  </a:lnTo>
                  <a:lnTo>
                    <a:pt x="192786" y="39319"/>
                  </a:lnTo>
                  <a:lnTo>
                    <a:pt x="192786" y="39878"/>
                  </a:lnTo>
                  <a:lnTo>
                    <a:pt x="208953" y="45732"/>
                  </a:lnTo>
                  <a:lnTo>
                    <a:pt x="210591" y="46316"/>
                  </a:lnTo>
                  <a:lnTo>
                    <a:pt x="211201" y="46088"/>
                  </a:lnTo>
                  <a:close/>
                </a:path>
              </a:pathLst>
            </a:custGeom>
            <a:solidFill>
              <a:srgbClr val="E84618"/>
            </a:solidFill>
          </p:spPr>
          <p:txBody>
            <a:bodyPr wrap="square" lIns="0" tIns="0" rIns="0" bIns="0" rtlCol="0"/>
            <a:lstStyle/>
            <a:p>
              <a:endParaRPr/>
            </a:p>
          </p:txBody>
        </p:sp>
        <p:pic>
          <p:nvPicPr>
            <p:cNvPr id="187" name="object 218">
              <a:extLst>
                <a:ext uri="{FF2B5EF4-FFF2-40B4-BE49-F238E27FC236}">
                  <a16:creationId xmlns:a16="http://schemas.microsoft.com/office/drawing/2014/main" id="{03CC5427-DD7D-E100-8701-FF46FEB0E0B8}"/>
                </a:ext>
              </a:extLst>
            </p:cNvPr>
            <p:cNvPicPr/>
            <p:nvPr/>
          </p:nvPicPr>
          <p:blipFill>
            <a:blip r:embed="rId4" cstate="print"/>
            <a:stretch>
              <a:fillRect/>
            </a:stretch>
          </p:blipFill>
          <p:spPr>
            <a:xfrm>
              <a:off x="6393929" y="7893215"/>
              <a:ext cx="1473" cy="1003"/>
            </a:xfrm>
            <a:prstGeom prst="rect">
              <a:avLst/>
            </a:prstGeom>
          </p:spPr>
        </p:pic>
        <p:pic>
          <p:nvPicPr>
            <p:cNvPr id="188" name="object 219">
              <a:extLst>
                <a:ext uri="{FF2B5EF4-FFF2-40B4-BE49-F238E27FC236}">
                  <a16:creationId xmlns:a16="http://schemas.microsoft.com/office/drawing/2014/main" id="{21B3EA00-B5E2-3DA6-77C7-256A78D72998}"/>
                </a:ext>
              </a:extLst>
            </p:cNvPr>
            <p:cNvPicPr/>
            <p:nvPr/>
          </p:nvPicPr>
          <p:blipFill>
            <a:blip r:embed="rId78" cstate="print"/>
            <a:stretch>
              <a:fillRect/>
            </a:stretch>
          </p:blipFill>
          <p:spPr>
            <a:xfrm>
              <a:off x="6251346" y="7842249"/>
              <a:ext cx="142583" cy="52781"/>
            </a:xfrm>
            <a:prstGeom prst="rect">
              <a:avLst/>
            </a:prstGeom>
          </p:spPr>
        </p:pic>
        <p:pic>
          <p:nvPicPr>
            <p:cNvPr id="189" name="object 220">
              <a:extLst>
                <a:ext uri="{FF2B5EF4-FFF2-40B4-BE49-F238E27FC236}">
                  <a16:creationId xmlns:a16="http://schemas.microsoft.com/office/drawing/2014/main" id="{66F825D4-01AD-8231-5885-D912BE1693CF}"/>
                </a:ext>
              </a:extLst>
            </p:cNvPr>
            <p:cNvPicPr/>
            <p:nvPr/>
          </p:nvPicPr>
          <p:blipFill>
            <a:blip r:embed="rId6" cstate="print"/>
            <a:stretch>
              <a:fillRect/>
            </a:stretch>
          </p:blipFill>
          <p:spPr>
            <a:xfrm>
              <a:off x="6393929" y="7893697"/>
              <a:ext cx="1409" cy="1511"/>
            </a:xfrm>
            <a:prstGeom prst="rect">
              <a:avLst/>
            </a:prstGeom>
          </p:spPr>
        </p:pic>
        <p:pic>
          <p:nvPicPr>
            <p:cNvPr id="190" name="object 221">
              <a:extLst>
                <a:ext uri="{FF2B5EF4-FFF2-40B4-BE49-F238E27FC236}">
                  <a16:creationId xmlns:a16="http://schemas.microsoft.com/office/drawing/2014/main" id="{B7BC8FF9-660F-A723-1A81-21F881ACF300}"/>
                </a:ext>
              </a:extLst>
            </p:cNvPr>
            <p:cNvPicPr/>
            <p:nvPr/>
          </p:nvPicPr>
          <p:blipFill>
            <a:blip r:embed="rId79" cstate="print"/>
            <a:stretch>
              <a:fillRect/>
            </a:stretch>
          </p:blipFill>
          <p:spPr>
            <a:xfrm>
              <a:off x="6343154" y="7849806"/>
              <a:ext cx="122402" cy="45402"/>
            </a:xfrm>
            <a:prstGeom prst="rect">
              <a:avLst/>
            </a:prstGeom>
          </p:spPr>
        </p:pic>
        <p:pic>
          <p:nvPicPr>
            <p:cNvPr id="191" name="object 222">
              <a:extLst>
                <a:ext uri="{FF2B5EF4-FFF2-40B4-BE49-F238E27FC236}">
                  <a16:creationId xmlns:a16="http://schemas.microsoft.com/office/drawing/2014/main" id="{AD094D5B-94E1-D503-DD94-004984CCF2E9}"/>
                </a:ext>
              </a:extLst>
            </p:cNvPr>
            <p:cNvPicPr/>
            <p:nvPr/>
          </p:nvPicPr>
          <p:blipFill>
            <a:blip r:embed="rId80" cstate="print"/>
            <a:stretch>
              <a:fillRect/>
            </a:stretch>
          </p:blipFill>
          <p:spPr>
            <a:xfrm>
              <a:off x="6270802" y="7823530"/>
              <a:ext cx="175044" cy="50888"/>
            </a:xfrm>
            <a:prstGeom prst="rect">
              <a:avLst/>
            </a:prstGeom>
          </p:spPr>
        </p:pic>
        <p:pic>
          <p:nvPicPr>
            <p:cNvPr id="192" name="object 223">
              <a:extLst>
                <a:ext uri="{FF2B5EF4-FFF2-40B4-BE49-F238E27FC236}">
                  <a16:creationId xmlns:a16="http://schemas.microsoft.com/office/drawing/2014/main" id="{F1CE06B0-8055-BA9F-2935-FEC11D16DB40}"/>
                </a:ext>
              </a:extLst>
            </p:cNvPr>
            <p:cNvPicPr/>
            <p:nvPr/>
          </p:nvPicPr>
          <p:blipFill>
            <a:blip r:embed="rId81" cstate="print"/>
            <a:stretch>
              <a:fillRect/>
            </a:stretch>
          </p:blipFill>
          <p:spPr>
            <a:xfrm>
              <a:off x="6270675" y="7810576"/>
              <a:ext cx="102680" cy="37566"/>
            </a:xfrm>
            <a:prstGeom prst="rect">
              <a:avLst/>
            </a:prstGeom>
          </p:spPr>
        </p:pic>
        <p:pic>
          <p:nvPicPr>
            <p:cNvPr id="193" name="object 224">
              <a:extLst>
                <a:ext uri="{FF2B5EF4-FFF2-40B4-BE49-F238E27FC236}">
                  <a16:creationId xmlns:a16="http://schemas.microsoft.com/office/drawing/2014/main" id="{E6C98591-A130-DE7A-D513-C68A0378BA61}"/>
                </a:ext>
              </a:extLst>
            </p:cNvPr>
            <p:cNvPicPr/>
            <p:nvPr/>
          </p:nvPicPr>
          <p:blipFill>
            <a:blip r:embed="rId4" cstate="print"/>
            <a:stretch>
              <a:fillRect/>
            </a:stretch>
          </p:blipFill>
          <p:spPr>
            <a:xfrm>
              <a:off x="6340856" y="7825574"/>
              <a:ext cx="5079" cy="2997"/>
            </a:xfrm>
            <a:prstGeom prst="rect">
              <a:avLst/>
            </a:prstGeom>
          </p:spPr>
        </p:pic>
        <p:sp>
          <p:nvSpPr>
            <p:cNvPr id="194" name="object 225">
              <a:extLst>
                <a:ext uri="{FF2B5EF4-FFF2-40B4-BE49-F238E27FC236}">
                  <a16:creationId xmlns:a16="http://schemas.microsoft.com/office/drawing/2014/main" id="{91B95806-6CE3-BD8E-9194-3A04A41EA186}"/>
                </a:ext>
              </a:extLst>
            </p:cNvPr>
            <p:cNvSpPr/>
            <p:nvPr/>
          </p:nvSpPr>
          <p:spPr>
            <a:xfrm>
              <a:off x="6270658" y="8068095"/>
              <a:ext cx="111760" cy="79375"/>
            </a:xfrm>
            <a:custGeom>
              <a:avLst/>
              <a:gdLst/>
              <a:ahLst/>
              <a:cxnLst/>
              <a:rect l="l" t="t" r="r" b="b"/>
              <a:pathLst>
                <a:path w="111760" h="79375">
                  <a:moveTo>
                    <a:pt x="98145" y="0"/>
                  </a:moveTo>
                  <a:lnTo>
                    <a:pt x="84898" y="2464"/>
                  </a:lnTo>
                  <a:lnTo>
                    <a:pt x="73975" y="13342"/>
                  </a:lnTo>
                  <a:lnTo>
                    <a:pt x="63746" y="27776"/>
                  </a:lnTo>
                  <a:lnTo>
                    <a:pt x="52578" y="40906"/>
                  </a:lnTo>
                  <a:lnTo>
                    <a:pt x="36818" y="52474"/>
                  </a:lnTo>
                  <a:lnTo>
                    <a:pt x="19583" y="62369"/>
                  </a:lnTo>
                  <a:lnTo>
                    <a:pt x="5700" y="69274"/>
                  </a:lnTo>
                  <a:lnTo>
                    <a:pt x="0" y="71869"/>
                  </a:lnTo>
                  <a:lnTo>
                    <a:pt x="72504" y="79286"/>
                  </a:lnTo>
                  <a:lnTo>
                    <a:pt x="100129" y="48370"/>
                  </a:lnTo>
                  <a:lnTo>
                    <a:pt x="111685" y="24384"/>
                  </a:lnTo>
                  <a:lnTo>
                    <a:pt x="110060" y="8027"/>
                  </a:lnTo>
                  <a:lnTo>
                    <a:pt x="98145" y="0"/>
                  </a:lnTo>
                  <a:close/>
                </a:path>
              </a:pathLst>
            </a:custGeom>
            <a:solidFill>
              <a:srgbClr val="9D9D9C"/>
            </a:solidFill>
          </p:spPr>
          <p:txBody>
            <a:bodyPr wrap="square" lIns="0" tIns="0" rIns="0" bIns="0" rtlCol="0"/>
            <a:lstStyle/>
            <a:p>
              <a:endParaRPr/>
            </a:p>
          </p:txBody>
        </p:sp>
        <p:sp>
          <p:nvSpPr>
            <p:cNvPr id="195" name="object 226">
              <a:extLst>
                <a:ext uri="{FF2B5EF4-FFF2-40B4-BE49-F238E27FC236}">
                  <a16:creationId xmlns:a16="http://schemas.microsoft.com/office/drawing/2014/main" id="{7FC566EA-274D-BE2B-7316-34B9D10F4136}"/>
                </a:ext>
              </a:extLst>
            </p:cNvPr>
            <p:cNvSpPr/>
            <p:nvPr/>
          </p:nvSpPr>
          <p:spPr>
            <a:xfrm>
              <a:off x="6270658" y="8068095"/>
              <a:ext cx="111760" cy="79375"/>
            </a:xfrm>
            <a:custGeom>
              <a:avLst/>
              <a:gdLst/>
              <a:ahLst/>
              <a:cxnLst/>
              <a:rect l="l" t="t" r="r" b="b"/>
              <a:pathLst>
                <a:path w="111760" h="79375">
                  <a:moveTo>
                    <a:pt x="72504" y="79286"/>
                  </a:moveTo>
                  <a:lnTo>
                    <a:pt x="100129" y="48370"/>
                  </a:lnTo>
                  <a:lnTo>
                    <a:pt x="111685" y="24384"/>
                  </a:lnTo>
                  <a:lnTo>
                    <a:pt x="110060" y="8027"/>
                  </a:lnTo>
                  <a:lnTo>
                    <a:pt x="98145" y="0"/>
                  </a:lnTo>
                  <a:lnTo>
                    <a:pt x="84898" y="2464"/>
                  </a:lnTo>
                  <a:lnTo>
                    <a:pt x="73975" y="13342"/>
                  </a:lnTo>
                  <a:lnTo>
                    <a:pt x="63746" y="27776"/>
                  </a:lnTo>
                  <a:lnTo>
                    <a:pt x="52578" y="40906"/>
                  </a:lnTo>
                  <a:lnTo>
                    <a:pt x="36818" y="52474"/>
                  </a:lnTo>
                  <a:lnTo>
                    <a:pt x="19583" y="62369"/>
                  </a:lnTo>
                  <a:lnTo>
                    <a:pt x="5700" y="69274"/>
                  </a:lnTo>
                  <a:lnTo>
                    <a:pt x="0" y="71869"/>
                  </a:lnTo>
                </a:path>
              </a:pathLst>
            </a:custGeom>
            <a:ln w="15659">
              <a:solidFill>
                <a:srgbClr val="FFFFFF"/>
              </a:solidFill>
            </a:ln>
          </p:spPr>
          <p:txBody>
            <a:bodyPr wrap="square" lIns="0" tIns="0" rIns="0" bIns="0" rtlCol="0"/>
            <a:lstStyle/>
            <a:p>
              <a:endParaRPr/>
            </a:p>
          </p:txBody>
        </p:sp>
        <p:sp>
          <p:nvSpPr>
            <p:cNvPr id="196" name="object 227">
              <a:extLst>
                <a:ext uri="{FF2B5EF4-FFF2-40B4-BE49-F238E27FC236}">
                  <a16:creationId xmlns:a16="http://schemas.microsoft.com/office/drawing/2014/main" id="{6F4DFC67-8A2F-8CB8-41D9-E5D2C4E4FC9A}"/>
                </a:ext>
              </a:extLst>
            </p:cNvPr>
            <p:cNvSpPr/>
            <p:nvPr/>
          </p:nvSpPr>
          <p:spPr>
            <a:xfrm>
              <a:off x="6290454" y="8135348"/>
              <a:ext cx="28575" cy="19685"/>
            </a:xfrm>
            <a:custGeom>
              <a:avLst/>
              <a:gdLst/>
              <a:ahLst/>
              <a:cxnLst/>
              <a:rect l="l" t="t" r="r" b="b"/>
              <a:pathLst>
                <a:path w="28575" h="19684">
                  <a:moveTo>
                    <a:pt x="28219" y="0"/>
                  </a:moveTo>
                  <a:lnTo>
                    <a:pt x="8140" y="2844"/>
                  </a:lnTo>
                  <a:lnTo>
                    <a:pt x="0" y="6794"/>
                  </a:lnTo>
                  <a:lnTo>
                    <a:pt x="406" y="7277"/>
                  </a:lnTo>
                  <a:lnTo>
                    <a:pt x="2819" y="9537"/>
                  </a:lnTo>
                  <a:lnTo>
                    <a:pt x="5803" y="12839"/>
                  </a:lnTo>
                  <a:lnTo>
                    <a:pt x="20066" y="19291"/>
                  </a:lnTo>
                  <a:lnTo>
                    <a:pt x="28219" y="0"/>
                  </a:lnTo>
                  <a:close/>
                </a:path>
              </a:pathLst>
            </a:custGeom>
            <a:solidFill>
              <a:srgbClr val="9D9D9C"/>
            </a:solidFill>
          </p:spPr>
          <p:txBody>
            <a:bodyPr wrap="square" lIns="0" tIns="0" rIns="0" bIns="0" rtlCol="0"/>
            <a:lstStyle/>
            <a:p>
              <a:endParaRPr/>
            </a:p>
          </p:txBody>
        </p:sp>
        <p:sp>
          <p:nvSpPr>
            <p:cNvPr id="197" name="object 228">
              <a:extLst>
                <a:ext uri="{FF2B5EF4-FFF2-40B4-BE49-F238E27FC236}">
                  <a16:creationId xmlns:a16="http://schemas.microsoft.com/office/drawing/2014/main" id="{6D3A95FB-C479-7E3A-3F69-C4B1D124EBDF}"/>
                </a:ext>
              </a:extLst>
            </p:cNvPr>
            <p:cNvSpPr/>
            <p:nvPr/>
          </p:nvSpPr>
          <p:spPr>
            <a:xfrm>
              <a:off x="6290454" y="8135348"/>
              <a:ext cx="28575" cy="19685"/>
            </a:xfrm>
            <a:custGeom>
              <a:avLst/>
              <a:gdLst/>
              <a:ahLst/>
              <a:cxnLst/>
              <a:rect l="l" t="t" r="r" b="b"/>
              <a:pathLst>
                <a:path w="28575" h="19684">
                  <a:moveTo>
                    <a:pt x="8140" y="2844"/>
                  </a:moveTo>
                  <a:lnTo>
                    <a:pt x="28219" y="0"/>
                  </a:lnTo>
                  <a:lnTo>
                    <a:pt x="20066" y="19291"/>
                  </a:lnTo>
                  <a:lnTo>
                    <a:pt x="5803" y="12839"/>
                  </a:lnTo>
                  <a:lnTo>
                    <a:pt x="2819" y="9537"/>
                  </a:lnTo>
                  <a:lnTo>
                    <a:pt x="1612" y="8407"/>
                  </a:lnTo>
                  <a:lnTo>
                    <a:pt x="406" y="7277"/>
                  </a:lnTo>
                  <a:lnTo>
                    <a:pt x="0" y="6794"/>
                  </a:lnTo>
                  <a:lnTo>
                    <a:pt x="8140" y="2844"/>
                  </a:lnTo>
                  <a:close/>
                </a:path>
              </a:pathLst>
            </a:custGeom>
            <a:ln w="15659">
              <a:solidFill>
                <a:srgbClr val="FFFFFF"/>
              </a:solidFill>
            </a:ln>
          </p:spPr>
          <p:txBody>
            <a:bodyPr wrap="square" lIns="0" tIns="0" rIns="0" bIns="0" rtlCol="0"/>
            <a:lstStyle/>
            <a:p>
              <a:endParaRPr/>
            </a:p>
          </p:txBody>
        </p:sp>
        <p:sp>
          <p:nvSpPr>
            <p:cNvPr id="198" name="object 229">
              <a:extLst>
                <a:ext uri="{FF2B5EF4-FFF2-40B4-BE49-F238E27FC236}">
                  <a16:creationId xmlns:a16="http://schemas.microsoft.com/office/drawing/2014/main" id="{72E5165A-F890-73D9-A7BB-AAA98F9A5768}"/>
                </a:ext>
              </a:extLst>
            </p:cNvPr>
            <p:cNvSpPr/>
            <p:nvPr/>
          </p:nvSpPr>
          <p:spPr>
            <a:xfrm>
              <a:off x="5351366" y="8157274"/>
              <a:ext cx="79375" cy="125730"/>
            </a:xfrm>
            <a:custGeom>
              <a:avLst/>
              <a:gdLst/>
              <a:ahLst/>
              <a:cxnLst/>
              <a:rect l="l" t="t" r="r" b="b"/>
              <a:pathLst>
                <a:path w="79375" h="125729">
                  <a:moveTo>
                    <a:pt x="41638" y="0"/>
                  </a:moveTo>
                  <a:lnTo>
                    <a:pt x="26974" y="14258"/>
                  </a:lnTo>
                  <a:lnTo>
                    <a:pt x="19456" y="36931"/>
                  </a:lnTo>
                  <a:lnTo>
                    <a:pt x="21316" y="65690"/>
                  </a:lnTo>
                  <a:lnTo>
                    <a:pt x="19263" y="96597"/>
                  </a:lnTo>
                  <a:lnTo>
                    <a:pt x="0" y="125713"/>
                  </a:lnTo>
                  <a:lnTo>
                    <a:pt x="78955" y="78736"/>
                  </a:lnTo>
                  <a:lnTo>
                    <a:pt x="62756" y="26194"/>
                  </a:lnTo>
                  <a:lnTo>
                    <a:pt x="51941" y="1963"/>
                  </a:lnTo>
                  <a:lnTo>
                    <a:pt x="41638" y="0"/>
                  </a:lnTo>
                  <a:close/>
                </a:path>
              </a:pathLst>
            </a:custGeom>
            <a:solidFill>
              <a:srgbClr val="9D9D9C"/>
            </a:solidFill>
          </p:spPr>
          <p:txBody>
            <a:bodyPr wrap="square" lIns="0" tIns="0" rIns="0" bIns="0" rtlCol="0"/>
            <a:lstStyle/>
            <a:p>
              <a:endParaRPr/>
            </a:p>
          </p:txBody>
        </p:sp>
        <p:sp>
          <p:nvSpPr>
            <p:cNvPr id="199" name="object 230">
              <a:extLst>
                <a:ext uri="{FF2B5EF4-FFF2-40B4-BE49-F238E27FC236}">
                  <a16:creationId xmlns:a16="http://schemas.microsoft.com/office/drawing/2014/main" id="{8B3FB12E-9D9C-3656-1FC6-B06CCFA6BC29}"/>
                </a:ext>
              </a:extLst>
            </p:cNvPr>
            <p:cNvSpPr/>
            <p:nvPr/>
          </p:nvSpPr>
          <p:spPr>
            <a:xfrm>
              <a:off x="5351366" y="8157274"/>
              <a:ext cx="79375" cy="125730"/>
            </a:xfrm>
            <a:custGeom>
              <a:avLst/>
              <a:gdLst/>
              <a:ahLst/>
              <a:cxnLst/>
              <a:rect l="l" t="t" r="r" b="b"/>
              <a:pathLst>
                <a:path w="79375" h="125729">
                  <a:moveTo>
                    <a:pt x="78955" y="78736"/>
                  </a:moveTo>
                  <a:lnTo>
                    <a:pt x="62756" y="26194"/>
                  </a:lnTo>
                  <a:lnTo>
                    <a:pt x="51941" y="1963"/>
                  </a:lnTo>
                  <a:lnTo>
                    <a:pt x="41638" y="0"/>
                  </a:lnTo>
                  <a:lnTo>
                    <a:pt x="26974" y="14258"/>
                  </a:lnTo>
                  <a:lnTo>
                    <a:pt x="19456" y="36931"/>
                  </a:lnTo>
                  <a:lnTo>
                    <a:pt x="21316" y="65690"/>
                  </a:lnTo>
                  <a:lnTo>
                    <a:pt x="19263" y="96597"/>
                  </a:lnTo>
                  <a:lnTo>
                    <a:pt x="0" y="125713"/>
                  </a:lnTo>
                </a:path>
              </a:pathLst>
            </a:custGeom>
            <a:ln w="15659">
              <a:solidFill>
                <a:srgbClr val="FFFFFF"/>
              </a:solidFill>
            </a:ln>
          </p:spPr>
          <p:txBody>
            <a:bodyPr wrap="square" lIns="0" tIns="0" rIns="0" bIns="0" rtlCol="0"/>
            <a:lstStyle/>
            <a:p>
              <a:endParaRPr/>
            </a:p>
          </p:txBody>
        </p:sp>
        <p:sp>
          <p:nvSpPr>
            <p:cNvPr id="200" name="object 231">
              <a:extLst>
                <a:ext uri="{FF2B5EF4-FFF2-40B4-BE49-F238E27FC236}">
                  <a16:creationId xmlns:a16="http://schemas.microsoft.com/office/drawing/2014/main" id="{1CC99540-79C4-9697-80CF-D906E5505761}"/>
                </a:ext>
              </a:extLst>
            </p:cNvPr>
            <p:cNvSpPr/>
            <p:nvPr/>
          </p:nvSpPr>
          <p:spPr>
            <a:xfrm>
              <a:off x="5471450" y="7941459"/>
              <a:ext cx="107314" cy="18415"/>
            </a:xfrm>
            <a:custGeom>
              <a:avLst/>
              <a:gdLst/>
              <a:ahLst/>
              <a:cxnLst/>
              <a:rect l="l" t="t" r="r" b="b"/>
              <a:pathLst>
                <a:path w="107314" h="18415">
                  <a:moveTo>
                    <a:pt x="0" y="0"/>
                  </a:moveTo>
                  <a:lnTo>
                    <a:pt x="14789" y="10868"/>
                  </a:lnTo>
                  <a:lnTo>
                    <a:pt x="25301" y="16365"/>
                  </a:lnTo>
                  <a:lnTo>
                    <a:pt x="36561" y="18179"/>
                  </a:lnTo>
                  <a:lnTo>
                    <a:pt x="53594" y="17995"/>
                  </a:lnTo>
                  <a:lnTo>
                    <a:pt x="74112" y="16268"/>
                  </a:lnTo>
                  <a:lnTo>
                    <a:pt x="91181" y="13273"/>
                  </a:lnTo>
                  <a:lnTo>
                    <a:pt x="102851" y="10432"/>
                  </a:lnTo>
                  <a:lnTo>
                    <a:pt x="107175" y="9169"/>
                  </a:lnTo>
                  <a:lnTo>
                    <a:pt x="0" y="0"/>
                  </a:lnTo>
                  <a:close/>
                </a:path>
              </a:pathLst>
            </a:custGeom>
            <a:solidFill>
              <a:srgbClr val="9D9D9C"/>
            </a:solidFill>
          </p:spPr>
          <p:txBody>
            <a:bodyPr wrap="square" lIns="0" tIns="0" rIns="0" bIns="0" rtlCol="0"/>
            <a:lstStyle/>
            <a:p>
              <a:endParaRPr/>
            </a:p>
          </p:txBody>
        </p:sp>
        <p:sp>
          <p:nvSpPr>
            <p:cNvPr id="201" name="object 232">
              <a:extLst>
                <a:ext uri="{FF2B5EF4-FFF2-40B4-BE49-F238E27FC236}">
                  <a16:creationId xmlns:a16="http://schemas.microsoft.com/office/drawing/2014/main" id="{4B9959D6-B64A-7F83-7B17-E32015C0A27D}"/>
                </a:ext>
              </a:extLst>
            </p:cNvPr>
            <p:cNvSpPr/>
            <p:nvPr/>
          </p:nvSpPr>
          <p:spPr>
            <a:xfrm>
              <a:off x="5471450" y="7941459"/>
              <a:ext cx="107314" cy="18415"/>
            </a:xfrm>
            <a:custGeom>
              <a:avLst/>
              <a:gdLst/>
              <a:ahLst/>
              <a:cxnLst/>
              <a:rect l="l" t="t" r="r" b="b"/>
              <a:pathLst>
                <a:path w="107314" h="18415">
                  <a:moveTo>
                    <a:pt x="0" y="0"/>
                  </a:moveTo>
                  <a:lnTo>
                    <a:pt x="14789" y="10868"/>
                  </a:lnTo>
                  <a:lnTo>
                    <a:pt x="25301" y="16365"/>
                  </a:lnTo>
                  <a:lnTo>
                    <a:pt x="36561" y="18179"/>
                  </a:lnTo>
                  <a:lnTo>
                    <a:pt x="53594" y="17995"/>
                  </a:lnTo>
                  <a:lnTo>
                    <a:pt x="74112" y="16268"/>
                  </a:lnTo>
                  <a:lnTo>
                    <a:pt x="91181" y="13273"/>
                  </a:lnTo>
                  <a:lnTo>
                    <a:pt x="102851" y="10432"/>
                  </a:lnTo>
                  <a:lnTo>
                    <a:pt x="107175" y="9169"/>
                  </a:lnTo>
                </a:path>
              </a:pathLst>
            </a:custGeom>
            <a:ln w="15659">
              <a:solidFill>
                <a:srgbClr val="FFFFFF"/>
              </a:solidFill>
            </a:ln>
          </p:spPr>
          <p:txBody>
            <a:bodyPr wrap="square" lIns="0" tIns="0" rIns="0" bIns="0" rtlCol="0"/>
            <a:lstStyle/>
            <a:p>
              <a:endParaRPr/>
            </a:p>
          </p:txBody>
        </p:sp>
        <p:sp>
          <p:nvSpPr>
            <p:cNvPr id="202" name="object 233">
              <a:extLst>
                <a:ext uri="{FF2B5EF4-FFF2-40B4-BE49-F238E27FC236}">
                  <a16:creationId xmlns:a16="http://schemas.microsoft.com/office/drawing/2014/main" id="{37B7A5E9-4730-B51F-F92D-DA64924F0820}"/>
                </a:ext>
              </a:extLst>
            </p:cNvPr>
            <p:cNvSpPr/>
            <p:nvPr/>
          </p:nvSpPr>
          <p:spPr>
            <a:xfrm>
              <a:off x="5502602" y="7909641"/>
              <a:ext cx="48260" cy="5080"/>
            </a:xfrm>
            <a:custGeom>
              <a:avLst/>
              <a:gdLst/>
              <a:ahLst/>
              <a:cxnLst/>
              <a:rect l="l" t="t" r="r" b="b"/>
              <a:pathLst>
                <a:path w="48260" h="5079">
                  <a:moveTo>
                    <a:pt x="0" y="0"/>
                  </a:moveTo>
                  <a:lnTo>
                    <a:pt x="6629" y="4965"/>
                  </a:lnTo>
                  <a:lnTo>
                    <a:pt x="20078" y="4864"/>
                  </a:lnTo>
                  <a:lnTo>
                    <a:pt x="30063" y="4380"/>
                  </a:lnTo>
                  <a:lnTo>
                    <a:pt x="38928" y="3416"/>
                  </a:lnTo>
                  <a:lnTo>
                    <a:pt x="45274" y="2470"/>
                  </a:lnTo>
                  <a:lnTo>
                    <a:pt x="47701" y="2044"/>
                  </a:lnTo>
                  <a:lnTo>
                    <a:pt x="0" y="0"/>
                  </a:lnTo>
                  <a:close/>
                </a:path>
              </a:pathLst>
            </a:custGeom>
            <a:solidFill>
              <a:srgbClr val="9D9D9C"/>
            </a:solidFill>
          </p:spPr>
          <p:txBody>
            <a:bodyPr wrap="square" lIns="0" tIns="0" rIns="0" bIns="0" rtlCol="0"/>
            <a:lstStyle/>
            <a:p>
              <a:endParaRPr/>
            </a:p>
          </p:txBody>
        </p:sp>
        <p:sp>
          <p:nvSpPr>
            <p:cNvPr id="203" name="object 234">
              <a:extLst>
                <a:ext uri="{FF2B5EF4-FFF2-40B4-BE49-F238E27FC236}">
                  <a16:creationId xmlns:a16="http://schemas.microsoft.com/office/drawing/2014/main" id="{9CA9DCEF-1A77-A791-CB6B-6CB32F4C0D0F}"/>
                </a:ext>
              </a:extLst>
            </p:cNvPr>
            <p:cNvSpPr/>
            <p:nvPr/>
          </p:nvSpPr>
          <p:spPr>
            <a:xfrm>
              <a:off x="5502602" y="7909641"/>
              <a:ext cx="48260" cy="5080"/>
            </a:xfrm>
            <a:custGeom>
              <a:avLst/>
              <a:gdLst/>
              <a:ahLst/>
              <a:cxnLst/>
              <a:rect l="l" t="t" r="r" b="b"/>
              <a:pathLst>
                <a:path w="48260" h="5079">
                  <a:moveTo>
                    <a:pt x="0" y="0"/>
                  </a:moveTo>
                  <a:lnTo>
                    <a:pt x="6629" y="4965"/>
                  </a:lnTo>
                  <a:lnTo>
                    <a:pt x="20078" y="4864"/>
                  </a:lnTo>
                  <a:lnTo>
                    <a:pt x="30063" y="4380"/>
                  </a:lnTo>
                  <a:lnTo>
                    <a:pt x="38928" y="3416"/>
                  </a:lnTo>
                  <a:lnTo>
                    <a:pt x="45274" y="2470"/>
                  </a:lnTo>
                  <a:lnTo>
                    <a:pt x="47701" y="2044"/>
                  </a:lnTo>
                </a:path>
              </a:pathLst>
            </a:custGeom>
            <a:ln w="15659">
              <a:solidFill>
                <a:srgbClr val="FFFFFF"/>
              </a:solidFill>
            </a:ln>
          </p:spPr>
          <p:txBody>
            <a:bodyPr wrap="square" lIns="0" tIns="0" rIns="0" bIns="0" rtlCol="0"/>
            <a:lstStyle/>
            <a:p>
              <a:endParaRPr/>
            </a:p>
          </p:txBody>
        </p:sp>
        <p:sp>
          <p:nvSpPr>
            <p:cNvPr id="204" name="object 235">
              <a:extLst>
                <a:ext uri="{FF2B5EF4-FFF2-40B4-BE49-F238E27FC236}">
                  <a16:creationId xmlns:a16="http://schemas.microsoft.com/office/drawing/2014/main" id="{DCAA834B-962E-3223-46E3-2913CDD52302}"/>
                </a:ext>
              </a:extLst>
            </p:cNvPr>
            <p:cNvSpPr/>
            <p:nvPr/>
          </p:nvSpPr>
          <p:spPr>
            <a:xfrm>
              <a:off x="5458206" y="7792961"/>
              <a:ext cx="612140" cy="92075"/>
            </a:xfrm>
            <a:custGeom>
              <a:avLst/>
              <a:gdLst/>
              <a:ahLst/>
              <a:cxnLst/>
              <a:rect l="l" t="t" r="r" b="b"/>
              <a:pathLst>
                <a:path w="612139" h="92075">
                  <a:moveTo>
                    <a:pt x="26492" y="66890"/>
                  </a:moveTo>
                  <a:lnTo>
                    <a:pt x="20561" y="60960"/>
                  </a:lnTo>
                  <a:lnTo>
                    <a:pt x="5918" y="60960"/>
                  </a:lnTo>
                  <a:lnTo>
                    <a:pt x="0" y="66890"/>
                  </a:lnTo>
                  <a:lnTo>
                    <a:pt x="0" y="81521"/>
                  </a:lnTo>
                  <a:lnTo>
                    <a:pt x="5918" y="87452"/>
                  </a:lnTo>
                  <a:lnTo>
                    <a:pt x="20561" y="87452"/>
                  </a:lnTo>
                  <a:lnTo>
                    <a:pt x="26492" y="81521"/>
                  </a:lnTo>
                  <a:lnTo>
                    <a:pt x="26492" y="74206"/>
                  </a:lnTo>
                  <a:lnTo>
                    <a:pt x="26492" y="66890"/>
                  </a:lnTo>
                  <a:close/>
                </a:path>
                <a:path w="612139" h="92075">
                  <a:moveTo>
                    <a:pt x="142506" y="71081"/>
                  </a:moveTo>
                  <a:lnTo>
                    <a:pt x="136575" y="65151"/>
                  </a:lnTo>
                  <a:lnTo>
                    <a:pt x="121932" y="65151"/>
                  </a:lnTo>
                  <a:lnTo>
                    <a:pt x="116014" y="71081"/>
                  </a:lnTo>
                  <a:lnTo>
                    <a:pt x="116014" y="85712"/>
                  </a:lnTo>
                  <a:lnTo>
                    <a:pt x="121932" y="91643"/>
                  </a:lnTo>
                  <a:lnTo>
                    <a:pt x="136575" y="91643"/>
                  </a:lnTo>
                  <a:lnTo>
                    <a:pt x="142506" y="85712"/>
                  </a:lnTo>
                  <a:lnTo>
                    <a:pt x="142506" y="78397"/>
                  </a:lnTo>
                  <a:lnTo>
                    <a:pt x="142506" y="71081"/>
                  </a:lnTo>
                  <a:close/>
                </a:path>
                <a:path w="612139" h="92075">
                  <a:moveTo>
                    <a:pt x="611695" y="5930"/>
                  </a:moveTo>
                  <a:lnTo>
                    <a:pt x="605764" y="0"/>
                  </a:lnTo>
                  <a:lnTo>
                    <a:pt x="591134" y="0"/>
                  </a:lnTo>
                  <a:lnTo>
                    <a:pt x="585203" y="5930"/>
                  </a:lnTo>
                  <a:lnTo>
                    <a:pt x="585203" y="20561"/>
                  </a:lnTo>
                  <a:lnTo>
                    <a:pt x="591134" y="26492"/>
                  </a:lnTo>
                  <a:lnTo>
                    <a:pt x="605764" y="26492"/>
                  </a:lnTo>
                  <a:lnTo>
                    <a:pt x="611695" y="20561"/>
                  </a:lnTo>
                  <a:lnTo>
                    <a:pt x="611695" y="13246"/>
                  </a:lnTo>
                  <a:lnTo>
                    <a:pt x="611695" y="5930"/>
                  </a:lnTo>
                  <a:close/>
                </a:path>
              </a:pathLst>
            </a:custGeom>
            <a:solidFill>
              <a:srgbClr val="FFFFFF"/>
            </a:solidFill>
          </p:spPr>
          <p:txBody>
            <a:bodyPr wrap="square" lIns="0" tIns="0" rIns="0" bIns="0" rtlCol="0"/>
            <a:lstStyle/>
            <a:p>
              <a:endParaRPr/>
            </a:p>
          </p:txBody>
        </p:sp>
        <p:sp>
          <p:nvSpPr>
            <p:cNvPr id="205" name="object 236">
              <a:extLst>
                <a:ext uri="{FF2B5EF4-FFF2-40B4-BE49-F238E27FC236}">
                  <a16:creationId xmlns:a16="http://schemas.microsoft.com/office/drawing/2014/main" id="{A6CE00E0-9F3D-CFD7-BE3A-ED9597032BA5}"/>
                </a:ext>
              </a:extLst>
            </p:cNvPr>
            <p:cNvSpPr/>
            <p:nvPr/>
          </p:nvSpPr>
          <p:spPr>
            <a:xfrm>
              <a:off x="5695362" y="7454174"/>
              <a:ext cx="433070" cy="423545"/>
            </a:xfrm>
            <a:custGeom>
              <a:avLst/>
              <a:gdLst/>
              <a:ahLst/>
              <a:cxnLst/>
              <a:rect l="l" t="t" r="r" b="b"/>
              <a:pathLst>
                <a:path w="433070" h="423545">
                  <a:moveTo>
                    <a:pt x="181996" y="0"/>
                  </a:moveTo>
                  <a:lnTo>
                    <a:pt x="138217" y="24868"/>
                  </a:lnTo>
                  <a:lnTo>
                    <a:pt x="133134" y="43181"/>
                  </a:lnTo>
                  <a:lnTo>
                    <a:pt x="123465" y="27954"/>
                  </a:lnTo>
                  <a:lnTo>
                    <a:pt x="115985" y="21091"/>
                  </a:lnTo>
                  <a:lnTo>
                    <a:pt x="106862" y="20984"/>
                  </a:lnTo>
                  <a:lnTo>
                    <a:pt x="92265" y="26023"/>
                  </a:lnTo>
                  <a:lnTo>
                    <a:pt x="79005" y="36692"/>
                  </a:lnTo>
                  <a:lnTo>
                    <a:pt x="74017" y="50961"/>
                  </a:lnTo>
                  <a:lnTo>
                    <a:pt x="73679" y="63462"/>
                  </a:lnTo>
                  <a:lnTo>
                    <a:pt x="74371" y="68822"/>
                  </a:lnTo>
                  <a:lnTo>
                    <a:pt x="53337" y="62424"/>
                  </a:lnTo>
                  <a:lnTo>
                    <a:pt x="41692" y="61358"/>
                  </a:lnTo>
                  <a:lnTo>
                    <a:pt x="35264" y="66583"/>
                  </a:lnTo>
                  <a:lnTo>
                    <a:pt x="29883" y="79059"/>
                  </a:lnTo>
                  <a:lnTo>
                    <a:pt x="26922" y="92594"/>
                  </a:lnTo>
                  <a:lnTo>
                    <a:pt x="28530" y="101038"/>
                  </a:lnTo>
                  <a:lnTo>
                    <a:pt x="31701" y="105378"/>
                  </a:lnTo>
                  <a:lnTo>
                    <a:pt x="33426" y="106605"/>
                  </a:lnTo>
                  <a:lnTo>
                    <a:pt x="13930" y="104556"/>
                  </a:lnTo>
                  <a:lnTo>
                    <a:pt x="3949" y="106981"/>
                  </a:lnTo>
                  <a:lnTo>
                    <a:pt x="350" y="116676"/>
                  </a:lnTo>
                  <a:lnTo>
                    <a:pt x="0" y="136437"/>
                  </a:lnTo>
                  <a:lnTo>
                    <a:pt x="3648" y="157791"/>
                  </a:lnTo>
                  <a:lnTo>
                    <a:pt x="11379" y="171337"/>
                  </a:lnTo>
                  <a:lnTo>
                    <a:pt x="19052" y="178453"/>
                  </a:lnTo>
                  <a:lnTo>
                    <a:pt x="22529" y="180519"/>
                  </a:lnTo>
                  <a:lnTo>
                    <a:pt x="7986" y="184945"/>
                  </a:lnTo>
                  <a:lnTo>
                    <a:pt x="1196" y="190874"/>
                  </a:lnTo>
                  <a:lnTo>
                    <a:pt x="412" y="202316"/>
                  </a:lnTo>
                  <a:lnTo>
                    <a:pt x="3886" y="223280"/>
                  </a:lnTo>
                  <a:lnTo>
                    <a:pt x="15040" y="236482"/>
                  </a:lnTo>
                  <a:lnTo>
                    <a:pt x="35456" y="243398"/>
                  </a:lnTo>
                  <a:lnTo>
                    <a:pt x="55080" y="246059"/>
                  </a:lnTo>
                  <a:lnTo>
                    <a:pt x="63855" y="246495"/>
                  </a:lnTo>
                  <a:lnTo>
                    <a:pt x="49983" y="253202"/>
                  </a:lnTo>
                  <a:lnTo>
                    <a:pt x="44273" y="260380"/>
                  </a:lnTo>
                  <a:lnTo>
                    <a:pt x="45747" y="272477"/>
                  </a:lnTo>
                  <a:lnTo>
                    <a:pt x="53428" y="293943"/>
                  </a:lnTo>
                  <a:lnTo>
                    <a:pt x="57936" y="302257"/>
                  </a:lnTo>
                  <a:lnTo>
                    <a:pt x="64535" y="311831"/>
                  </a:lnTo>
                  <a:lnTo>
                    <a:pt x="73088" y="323013"/>
                  </a:lnTo>
                  <a:lnTo>
                    <a:pt x="60746" y="337407"/>
                  </a:lnTo>
                  <a:lnTo>
                    <a:pt x="55502" y="346916"/>
                  </a:lnTo>
                  <a:lnTo>
                    <a:pt x="56339" y="355779"/>
                  </a:lnTo>
                  <a:lnTo>
                    <a:pt x="62242" y="368238"/>
                  </a:lnTo>
                  <a:lnTo>
                    <a:pt x="71960" y="379411"/>
                  </a:lnTo>
                  <a:lnTo>
                    <a:pt x="82813" y="383622"/>
                  </a:lnTo>
                  <a:lnTo>
                    <a:pt x="91642" y="383916"/>
                  </a:lnTo>
                  <a:lnTo>
                    <a:pt x="95288" y="383338"/>
                  </a:lnTo>
                  <a:lnTo>
                    <a:pt x="79635" y="404682"/>
                  </a:lnTo>
                  <a:lnTo>
                    <a:pt x="74077" y="415934"/>
                  </a:lnTo>
                  <a:lnTo>
                    <a:pt x="78309" y="420816"/>
                  </a:lnTo>
                  <a:lnTo>
                    <a:pt x="92024" y="423051"/>
                  </a:lnTo>
                  <a:lnTo>
                    <a:pt x="106367" y="420338"/>
                  </a:lnTo>
                  <a:lnTo>
                    <a:pt x="114074" y="411559"/>
                  </a:lnTo>
                  <a:lnTo>
                    <a:pt x="117195" y="402239"/>
                  </a:lnTo>
                  <a:lnTo>
                    <a:pt x="117779" y="397905"/>
                  </a:lnTo>
                  <a:lnTo>
                    <a:pt x="129315" y="413377"/>
                  </a:lnTo>
                  <a:lnTo>
                    <a:pt x="137818" y="419476"/>
                  </a:lnTo>
                  <a:lnTo>
                    <a:pt x="147481" y="417050"/>
                  </a:lnTo>
                  <a:lnTo>
                    <a:pt x="162496" y="406947"/>
                  </a:lnTo>
                  <a:lnTo>
                    <a:pt x="174450" y="394590"/>
                  </a:lnTo>
                  <a:lnTo>
                    <a:pt x="175947" y="385149"/>
                  </a:lnTo>
                  <a:lnTo>
                    <a:pt x="172674" y="379120"/>
                  </a:lnTo>
                  <a:lnTo>
                    <a:pt x="170319" y="377001"/>
                  </a:lnTo>
                  <a:lnTo>
                    <a:pt x="177515" y="376137"/>
                  </a:lnTo>
                  <a:lnTo>
                    <a:pt x="202072" y="341963"/>
                  </a:lnTo>
                  <a:lnTo>
                    <a:pt x="202159" y="333025"/>
                  </a:lnTo>
                  <a:lnTo>
                    <a:pt x="201764" y="329426"/>
                  </a:lnTo>
                  <a:lnTo>
                    <a:pt x="217436" y="330919"/>
                  </a:lnTo>
                  <a:lnTo>
                    <a:pt x="245111" y="297521"/>
                  </a:lnTo>
                  <a:lnTo>
                    <a:pt x="245381" y="283878"/>
                  </a:lnTo>
                  <a:lnTo>
                    <a:pt x="243763" y="273549"/>
                  </a:lnTo>
                  <a:lnTo>
                    <a:pt x="242684" y="269457"/>
                  </a:lnTo>
                  <a:lnTo>
                    <a:pt x="257583" y="272974"/>
                  </a:lnTo>
                  <a:lnTo>
                    <a:pt x="293777" y="255329"/>
                  </a:lnTo>
                  <a:lnTo>
                    <a:pt x="299649" y="238277"/>
                  </a:lnTo>
                  <a:lnTo>
                    <a:pt x="299097" y="235688"/>
                  </a:lnTo>
                  <a:lnTo>
                    <a:pt x="307768" y="252314"/>
                  </a:lnTo>
                  <a:lnTo>
                    <a:pt x="314596" y="260353"/>
                  </a:lnTo>
                  <a:lnTo>
                    <a:pt x="323127" y="262050"/>
                  </a:lnTo>
                  <a:lnTo>
                    <a:pt x="336905" y="259653"/>
                  </a:lnTo>
                  <a:lnTo>
                    <a:pt x="353592" y="253358"/>
                  </a:lnTo>
                  <a:lnTo>
                    <a:pt x="362281" y="245403"/>
                  </a:lnTo>
                  <a:lnTo>
                    <a:pt x="365582" y="238582"/>
                  </a:lnTo>
                  <a:lnTo>
                    <a:pt x="366102" y="235688"/>
                  </a:lnTo>
                  <a:lnTo>
                    <a:pt x="380598" y="260572"/>
                  </a:lnTo>
                  <a:lnTo>
                    <a:pt x="391482" y="269124"/>
                  </a:lnTo>
                  <a:lnTo>
                    <a:pt x="404202" y="261573"/>
                  </a:lnTo>
                  <a:lnTo>
                    <a:pt x="424205" y="238151"/>
                  </a:lnTo>
                  <a:lnTo>
                    <a:pt x="431414" y="220034"/>
                  </a:lnTo>
                  <a:lnTo>
                    <a:pt x="426137" y="206143"/>
                  </a:lnTo>
                  <a:lnTo>
                    <a:pt x="416795" y="197245"/>
                  </a:lnTo>
                  <a:lnTo>
                    <a:pt x="411810" y="194108"/>
                  </a:lnTo>
                  <a:lnTo>
                    <a:pt x="421935" y="190158"/>
                  </a:lnTo>
                  <a:lnTo>
                    <a:pt x="427181" y="185273"/>
                  </a:lnTo>
                  <a:lnTo>
                    <a:pt x="429235" y="176243"/>
                  </a:lnTo>
                  <a:lnTo>
                    <a:pt x="429780" y="159856"/>
                  </a:lnTo>
                  <a:lnTo>
                    <a:pt x="426507" y="144141"/>
                  </a:lnTo>
                  <a:lnTo>
                    <a:pt x="418872" y="137045"/>
                  </a:lnTo>
                  <a:lnTo>
                    <a:pt x="411155" y="135233"/>
                  </a:lnTo>
                  <a:lnTo>
                    <a:pt x="407631" y="135370"/>
                  </a:lnTo>
                  <a:lnTo>
                    <a:pt x="425425" y="127993"/>
                  </a:lnTo>
                  <a:lnTo>
                    <a:pt x="432823" y="120977"/>
                  </a:lnTo>
                  <a:lnTo>
                    <a:pt x="431147" y="110219"/>
                  </a:lnTo>
                  <a:lnTo>
                    <a:pt x="421716" y="91619"/>
                  </a:lnTo>
                  <a:lnTo>
                    <a:pt x="408685" y="76857"/>
                  </a:lnTo>
                  <a:lnTo>
                    <a:pt x="395952" y="73961"/>
                  </a:lnTo>
                  <a:lnTo>
                    <a:pt x="386284" y="76755"/>
                  </a:lnTo>
                  <a:lnTo>
                    <a:pt x="382447" y="79059"/>
                  </a:lnTo>
                  <a:lnTo>
                    <a:pt x="392921" y="61549"/>
                  </a:lnTo>
                  <a:lnTo>
                    <a:pt x="396514" y="51281"/>
                  </a:lnTo>
                  <a:lnTo>
                    <a:pt x="393318" y="44265"/>
                  </a:lnTo>
                  <a:lnTo>
                    <a:pt x="383425" y="36514"/>
                  </a:lnTo>
                  <a:lnTo>
                    <a:pt x="361254" y="27134"/>
                  </a:lnTo>
                  <a:lnTo>
                    <a:pt x="343222" y="28465"/>
                  </a:lnTo>
                  <a:lnTo>
                    <a:pt x="331103" y="34020"/>
                  </a:lnTo>
                  <a:lnTo>
                    <a:pt x="326669" y="37314"/>
                  </a:lnTo>
                  <a:lnTo>
                    <a:pt x="328320" y="24912"/>
                  </a:lnTo>
                  <a:lnTo>
                    <a:pt x="320559" y="14811"/>
                  </a:lnTo>
                  <a:lnTo>
                    <a:pt x="309261" y="7637"/>
                  </a:lnTo>
                  <a:lnTo>
                    <a:pt x="300304" y="4014"/>
                  </a:lnTo>
                  <a:lnTo>
                    <a:pt x="281864" y="3891"/>
                  </a:lnTo>
                  <a:lnTo>
                    <a:pt x="270333" y="11757"/>
                  </a:lnTo>
                  <a:lnTo>
                    <a:pt x="264387" y="21186"/>
                  </a:lnTo>
                  <a:lnTo>
                    <a:pt x="262699" y="25757"/>
                  </a:lnTo>
                  <a:lnTo>
                    <a:pt x="265814" y="13022"/>
                  </a:lnTo>
                  <a:lnTo>
                    <a:pt x="264236" y="6457"/>
                  </a:lnTo>
                  <a:lnTo>
                    <a:pt x="255609" y="3977"/>
                  </a:lnTo>
                  <a:lnTo>
                    <a:pt x="237578" y="3494"/>
                  </a:lnTo>
                  <a:lnTo>
                    <a:pt x="217468" y="7634"/>
                  </a:lnTo>
                  <a:lnTo>
                    <a:pt x="203798" y="16979"/>
                  </a:lnTo>
                  <a:lnTo>
                    <a:pt x="196007" y="26370"/>
                  </a:lnTo>
                  <a:lnTo>
                    <a:pt x="193535" y="30646"/>
                  </a:lnTo>
                  <a:lnTo>
                    <a:pt x="193527" y="11412"/>
                  </a:lnTo>
                  <a:lnTo>
                    <a:pt x="190568" y="2074"/>
                  </a:lnTo>
                  <a:lnTo>
                    <a:pt x="181996" y="0"/>
                  </a:lnTo>
                  <a:close/>
                </a:path>
              </a:pathLst>
            </a:custGeom>
            <a:solidFill>
              <a:srgbClr val="7F4F00"/>
            </a:solidFill>
          </p:spPr>
          <p:txBody>
            <a:bodyPr wrap="square" lIns="0" tIns="0" rIns="0" bIns="0" rtlCol="0"/>
            <a:lstStyle/>
            <a:p>
              <a:endParaRPr/>
            </a:p>
          </p:txBody>
        </p:sp>
        <p:sp>
          <p:nvSpPr>
            <p:cNvPr id="206" name="object 237">
              <a:extLst>
                <a:ext uri="{FF2B5EF4-FFF2-40B4-BE49-F238E27FC236}">
                  <a16:creationId xmlns:a16="http://schemas.microsoft.com/office/drawing/2014/main" id="{384401C1-F2F6-2F36-D41C-E8D1111A4074}"/>
                </a:ext>
              </a:extLst>
            </p:cNvPr>
            <p:cNvSpPr/>
            <p:nvPr/>
          </p:nvSpPr>
          <p:spPr>
            <a:xfrm>
              <a:off x="5785801" y="8452829"/>
              <a:ext cx="175260" cy="28575"/>
            </a:xfrm>
            <a:custGeom>
              <a:avLst/>
              <a:gdLst/>
              <a:ahLst/>
              <a:cxnLst/>
              <a:rect l="l" t="t" r="r" b="b"/>
              <a:pathLst>
                <a:path w="175260" h="28575">
                  <a:moveTo>
                    <a:pt x="0" y="0"/>
                  </a:moveTo>
                  <a:lnTo>
                    <a:pt x="44973" y="24320"/>
                  </a:lnTo>
                  <a:lnTo>
                    <a:pt x="115138" y="28480"/>
                  </a:lnTo>
                  <a:lnTo>
                    <a:pt x="147048" y="25520"/>
                  </a:lnTo>
                  <a:lnTo>
                    <a:pt x="167492" y="21493"/>
                  </a:lnTo>
                  <a:lnTo>
                    <a:pt x="174701" y="19469"/>
                  </a:lnTo>
                  <a:lnTo>
                    <a:pt x="0" y="0"/>
                  </a:lnTo>
                  <a:close/>
                </a:path>
              </a:pathLst>
            </a:custGeom>
            <a:solidFill>
              <a:srgbClr val="9D9D9C"/>
            </a:solidFill>
          </p:spPr>
          <p:txBody>
            <a:bodyPr wrap="square" lIns="0" tIns="0" rIns="0" bIns="0" rtlCol="0"/>
            <a:lstStyle/>
            <a:p>
              <a:endParaRPr/>
            </a:p>
          </p:txBody>
        </p:sp>
        <p:sp>
          <p:nvSpPr>
            <p:cNvPr id="207" name="object 238">
              <a:extLst>
                <a:ext uri="{FF2B5EF4-FFF2-40B4-BE49-F238E27FC236}">
                  <a16:creationId xmlns:a16="http://schemas.microsoft.com/office/drawing/2014/main" id="{6A56AC73-8953-AE41-940A-C6699618F6C7}"/>
                </a:ext>
              </a:extLst>
            </p:cNvPr>
            <p:cNvSpPr/>
            <p:nvPr/>
          </p:nvSpPr>
          <p:spPr>
            <a:xfrm>
              <a:off x="5785801" y="8452829"/>
              <a:ext cx="175260" cy="28575"/>
            </a:xfrm>
            <a:custGeom>
              <a:avLst/>
              <a:gdLst/>
              <a:ahLst/>
              <a:cxnLst/>
              <a:rect l="l" t="t" r="r" b="b"/>
              <a:pathLst>
                <a:path w="175260" h="28575">
                  <a:moveTo>
                    <a:pt x="0" y="0"/>
                  </a:moveTo>
                  <a:lnTo>
                    <a:pt x="44973" y="24320"/>
                  </a:lnTo>
                  <a:lnTo>
                    <a:pt x="115138" y="28480"/>
                  </a:lnTo>
                  <a:lnTo>
                    <a:pt x="147048" y="25520"/>
                  </a:lnTo>
                  <a:lnTo>
                    <a:pt x="167492" y="21493"/>
                  </a:lnTo>
                  <a:lnTo>
                    <a:pt x="174701" y="19469"/>
                  </a:lnTo>
                </a:path>
              </a:pathLst>
            </a:custGeom>
            <a:ln w="15659">
              <a:solidFill>
                <a:srgbClr val="FFFFFF"/>
              </a:solidFill>
            </a:ln>
          </p:spPr>
          <p:txBody>
            <a:bodyPr wrap="square" lIns="0" tIns="0" rIns="0" bIns="0" rtlCol="0"/>
            <a:lstStyle/>
            <a:p>
              <a:endParaRPr/>
            </a:p>
          </p:txBody>
        </p:sp>
        <p:sp>
          <p:nvSpPr>
            <p:cNvPr id="208" name="object 239">
              <a:extLst>
                <a:ext uri="{FF2B5EF4-FFF2-40B4-BE49-F238E27FC236}">
                  <a16:creationId xmlns:a16="http://schemas.microsoft.com/office/drawing/2014/main" id="{A0CAF631-FA92-DD9C-2E0A-81F46004963B}"/>
                </a:ext>
              </a:extLst>
            </p:cNvPr>
            <p:cNvSpPr/>
            <p:nvPr/>
          </p:nvSpPr>
          <p:spPr>
            <a:xfrm>
              <a:off x="5410324" y="7961443"/>
              <a:ext cx="440690" cy="399415"/>
            </a:xfrm>
            <a:custGeom>
              <a:avLst/>
              <a:gdLst/>
              <a:ahLst/>
              <a:cxnLst/>
              <a:rect l="l" t="t" r="r" b="b"/>
              <a:pathLst>
                <a:path w="440689" h="399415">
                  <a:moveTo>
                    <a:pt x="439212" y="0"/>
                  </a:moveTo>
                  <a:lnTo>
                    <a:pt x="306916" y="153301"/>
                  </a:lnTo>
                  <a:lnTo>
                    <a:pt x="274834" y="223503"/>
                  </a:lnTo>
                  <a:lnTo>
                    <a:pt x="247097" y="260143"/>
                  </a:lnTo>
                  <a:lnTo>
                    <a:pt x="208366" y="275138"/>
                  </a:lnTo>
                  <a:lnTo>
                    <a:pt x="143302" y="280403"/>
                  </a:lnTo>
                  <a:lnTo>
                    <a:pt x="76950" y="280732"/>
                  </a:lnTo>
                  <a:lnTo>
                    <a:pt x="39323" y="275761"/>
                  </a:lnTo>
                  <a:lnTo>
                    <a:pt x="22533" y="269694"/>
                  </a:lnTo>
                  <a:lnTo>
                    <a:pt x="18689" y="266738"/>
                  </a:lnTo>
                  <a:lnTo>
                    <a:pt x="12123" y="280944"/>
                  </a:lnTo>
                  <a:lnTo>
                    <a:pt x="8216" y="290756"/>
                  </a:lnTo>
                  <a:lnTo>
                    <a:pt x="5421" y="300745"/>
                  </a:lnTo>
                  <a:lnTo>
                    <a:pt x="2192" y="315480"/>
                  </a:lnTo>
                  <a:lnTo>
                    <a:pt x="0" y="333236"/>
                  </a:lnTo>
                  <a:lnTo>
                    <a:pt x="179" y="348795"/>
                  </a:lnTo>
                  <a:lnTo>
                    <a:pt x="1320" y="359836"/>
                  </a:lnTo>
                  <a:lnTo>
                    <a:pt x="2014" y="364032"/>
                  </a:lnTo>
                  <a:lnTo>
                    <a:pt x="123167" y="394278"/>
                  </a:lnTo>
                  <a:lnTo>
                    <a:pt x="197192" y="399254"/>
                  </a:lnTo>
                  <a:lnTo>
                    <a:pt x="254365" y="374368"/>
                  </a:lnTo>
                  <a:lnTo>
                    <a:pt x="324962" y="315023"/>
                  </a:lnTo>
                  <a:lnTo>
                    <a:pt x="399992" y="214698"/>
                  </a:lnTo>
                  <a:lnTo>
                    <a:pt x="432912" y="112087"/>
                  </a:lnTo>
                  <a:lnTo>
                    <a:pt x="440420" y="32188"/>
                  </a:lnTo>
                  <a:lnTo>
                    <a:pt x="439212" y="0"/>
                  </a:lnTo>
                  <a:close/>
                </a:path>
              </a:pathLst>
            </a:custGeom>
            <a:solidFill>
              <a:srgbClr val="9D9D9C"/>
            </a:solidFill>
          </p:spPr>
          <p:txBody>
            <a:bodyPr wrap="square" lIns="0" tIns="0" rIns="0" bIns="0" rtlCol="0"/>
            <a:lstStyle/>
            <a:p>
              <a:endParaRPr/>
            </a:p>
          </p:txBody>
        </p:sp>
        <p:sp>
          <p:nvSpPr>
            <p:cNvPr id="209" name="object 240">
              <a:extLst>
                <a:ext uri="{FF2B5EF4-FFF2-40B4-BE49-F238E27FC236}">
                  <a16:creationId xmlns:a16="http://schemas.microsoft.com/office/drawing/2014/main" id="{C0DDA940-4F11-AC2B-2E1F-9286AB2EB0F0}"/>
                </a:ext>
              </a:extLst>
            </p:cNvPr>
            <p:cNvSpPr/>
            <p:nvPr/>
          </p:nvSpPr>
          <p:spPr>
            <a:xfrm>
              <a:off x="5410324" y="7961443"/>
              <a:ext cx="440690" cy="399415"/>
            </a:xfrm>
            <a:custGeom>
              <a:avLst/>
              <a:gdLst/>
              <a:ahLst/>
              <a:cxnLst/>
              <a:rect l="l" t="t" r="r" b="b"/>
              <a:pathLst>
                <a:path w="440689" h="399415">
                  <a:moveTo>
                    <a:pt x="306916" y="153301"/>
                  </a:moveTo>
                  <a:lnTo>
                    <a:pt x="274834" y="223503"/>
                  </a:lnTo>
                  <a:lnTo>
                    <a:pt x="247097" y="260143"/>
                  </a:lnTo>
                  <a:lnTo>
                    <a:pt x="208366" y="275138"/>
                  </a:lnTo>
                  <a:lnTo>
                    <a:pt x="143302" y="280403"/>
                  </a:lnTo>
                  <a:lnTo>
                    <a:pt x="76950" y="280732"/>
                  </a:lnTo>
                  <a:lnTo>
                    <a:pt x="39323" y="275761"/>
                  </a:lnTo>
                  <a:lnTo>
                    <a:pt x="22533" y="269694"/>
                  </a:lnTo>
                  <a:lnTo>
                    <a:pt x="18689" y="266738"/>
                  </a:lnTo>
                  <a:lnTo>
                    <a:pt x="12123" y="280944"/>
                  </a:lnTo>
                  <a:lnTo>
                    <a:pt x="8216" y="290756"/>
                  </a:lnTo>
                  <a:lnTo>
                    <a:pt x="5421" y="300745"/>
                  </a:lnTo>
                  <a:lnTo>
                    <a:pt x="2192" y="315480"/>
                  </a:lnTo>
                  <a:lnTo>
                    <a:pt x="0" y="333236"/>
                  </a:lnTo>
                  <a:lnTo>
                    <a:pt x="179" y="348795"/>
                  </a:lnTo>
                  <a:lnTo>
                    <a:pt x="1320" y="359836"/>
                  </a:lnTo>
                  <a:lnTo>
                    <a:pt x="2014" y="364032"/>
                  </a:lnTo>
                  <a:lnTo>
                    <a:pt x="123167" y="394278"/>
                  </a:lnTo>
                  <a:lnTo>
                    <a:pt x="197192" y="399254"/>
                  </a:lnTo>
                  <a:lnTo>
                    <a:pt x="254365" y="374368"/>
                  </a:lnTo>
                  <a:lnTo>
                    <a:pt x="324962" y="315023"/>
                  </a:lnTo>
                  <a:lnTo>
                    <a:pt x="399992" y="214698"/>
                  </a:lnTo>
                  <a:lnTo>
                    <a:pt x="432912" y="112087"/>
                  </a:lnTo>
                  <a:lnTo>
                    <a:pt x="440420" y="32188"/>
                  </a:lnTo>
                  <a:lnTo>
                    <a:pt x="439212" y="0"/>
                  </a:lnTo>
                </a:path>
              </a:pathLst>
            </a:custGeom>
            <a:ln w="15659">
              <a:solidFill>
                <a:srgbClr val="FFFFFF"/>
              </a:solidFill>
            </a:ln>
          </p:spPr>
          <p:txBody>
            <a:bodyPr wrap="square" lIns="0" tIns="0" rIns="0" bIns="0" rtlCol="0"/>
            <a:lstStyle/>
            <a:p>
              <a:endParaRPr/>
            </a:p>
          </p:txBody>
        </p:sp>
        <p:sp>
          <p:nvSpPr>
            <p:cNvPr id="210" name="object 241">
              <a:extLst>
                <a:ext uri="{FF2B5EF4-FFF2-40B4-BE49-F238E27FC236}">
                  <a16:creationId xmlns:a16="http://schemas.microsoft.com/office/drawing/2014/main" id="{7D0FD143-40A7-570A-8A93-8CB0EA4E4F11}"/>
                </a:ext>
              </a:extLst>
            </p:cNvPr>
            <p:cNvSpPr/>
            <p:nvPr/>
          </p:nvSpPr>
          <p:spPr>
            <a:xfrm>
              <a:off x="5388365" y="7501755"/>
              <a:ext cx="508634" cy="748030"/>
            </a:xfrm>
            <a:custGeom>
              <a:avLst/>
              <a:gdLst/>
              <a:ahLst/>
              <a:cxnLst/>
              <a:rect l="l" t="t" r="r" b="b"/>
              <a:pathLst>
                <a:path w="508635" h="748029">
                  <a:moveTo>
                    <a:pt x="226159" y="0"/>
                  </a:moveTo>
                  <a:lnTo>
                    <a:pt x="154716" y="7857"/>
                  </a:lnTo>
                  <a:lnTo>
                    <a:pt x="100776" y="25556"/>
                  </a:lnTo>
                  <a:lnTo>
                    <a:pt x="61777" y="50247"/>
                  </a:lnTo>
                  <a:lnTo>
                    <a:pt x="35157" y="79078"/>
                  </a:lnTo>
                  <a:lnTo>
                    <a:pt x="8811" y="137754"/>
                  </a:lnTo>
                  <a:lnTo>
                    <a:pt x="1242" y="178777"/>
                  </a:lnTo>
                  <a:lnTo>
                    <a:pt x="0" y="203198"/>
                  </a:lnTo>
                  <a:lnTo>
                    <a:pt x="3779" y="224951"/>
                  </a:lnTo>
                  <a:lnTo>
                    <a:pt x="8811" y="240557"/>
                  </a:lnTo>
                  <a:lnTo>
                    <a:pt x="11326" y="246532"/>
                  </a:lnTo>
                  <a:lnTo>
                    <a:pt x="43266" y="178777"/>
                  </a:lnTo>
                  <a:lnTo>
                    <a:pt x="67562" y="245097"/>
                  </a:lnTo>
                  <a:lnTo>
                    <a:pt x="106500" y="178777"/>
                  </a:lnTo>
                  <a:lnTo>
                    <a:pt x="139659" y="245097"/>
                  </a:lnTo>
                  <a:lnTo>
                    <a:pt x="191221" y="174459"/>
                  </a:lnTo>
                  <a:lnTo>
                    <a:pt x="218958" y="245097"/>
                  </a:lnTo>
                  <a:lnTo>
                    <a:pt x="253553" y="174459"/>
                  </a:lnTo>
                  <a:lnTo>
                    <a:pt x="283830" y="243662"/>
                  </a:lnTo>
                  <a:lnTo>
                    <a:pt x="324203" y="178777"/>
                  </a:lnTo>
                  <a:lnTo>
                    <a:pt x="352348" y="247733"/>
                  </a:lnTo>
                  <a:lnTo>
                    <a:pt x="364053" y="291176"/>
                  </a:lnTo>
                  <a:lnTo>
                    <a:pt x="361408" y="327517"/>
                  </a:lnTo>
                  <a:lnTo>
                    <a:pt x="346504" y="375170"/>
                  </a:lnTo>
                  <a:lnTo>
                    <a:pt x="338194" y="488708"/>
                  </a:lnTo>
                  <a:lnTo>
                    <a:pt x="363635" y="610704"/>
                  </a:lnTo>
                  <a:lnTo>
                    <a:pt x="397484" y="708126"/>
                  </a:lnTo>
                  <a:lnTo>
                    <a:pt x="414399" y="747941"/>
                  </a:lnTo>
                  <a:lnTo>
                    <a:pt x="455926" y="729329"/>
                  </a:lnTo>
                  <a:lnTo>
                    <a:pt x="479297" y="711296"/>
                  </a:lnTo>
                  <a:lnTo>
                    <a:pt x="493089" y="683199"/>
                  </a:lnTo>
                  <a:lnTo>
                    <a:pt x="505877" y="634390"/>
                  </a:lnTo>
                  <a:lnTo>
                    <a:pt x="508203" y="594061"/>
                  </a:lnTo>
                  <a:lnTo>
                    <a:pt x="498704" y="555706"/>
                  </a:lnTo>
                  <a:lnTo>
                    <a:pt x="482932" y="517831"/>
                  </a:lnTo>
                  <a:lnTo>
                    <a:pt x="466440" y="478941"/>
                  </a:lnTo>
                  <a:lnTo>
                    <a:pt x="454779" y="437541"/>
                  </a:lnTo>
                  <a:lnTo>
                    <a:pt x="453502" y="392137"/>
                  </a:lnTo>
                  <a:lnTo>
                    <a:pt x="456888" y="371848"/>
                  </a:lnTo>
                  <a:lnTo>
                    <a:pt x="468300" y="319603"/>
                  </a:lnTo>
                  <a:lnTo>
                    <a:pt x="474528" y="289184"/>
                  </a:lnTo>
                  <a:lnTo>
                    <a:pt x="479907" y="256923"/>
                  </a:lnTo>
                  <a:lnTo>
                    <a:pt x="483538" y="223587"/>
                  </a:lnTo>
                  <a:lnTo>
                    <a:pt x="484525" y="189945"/>
                  </a:lnTo>
                  <a:lnTo>
                    <a:pt x="481967" y="156764"/>
                  </a:lnTo>
                  <a:lnTo>
                    <a:pt x="462629" y="94853"/>
                  </a:lnTo>
                  <a:lnTo>
                    <a:pt x="418338" y="43996"/>
                  </a:lnTo>
                  <a:lnTo>
                    <a:pt x="384591" y="24631"/>
                  </a:lnTo>
                  <a:lnTo>
                    <a:pt x="341910" y="10331"/>
                  </a:lnTo>
                  <a:lnTo>
                    <a:pt x="289399" y="1865"/>
                  </a:lnTo>
                  <a:lnTo>
                    <a:pt x="226159" y="0"/>
                  </a:lnTo>
                  <a:close/>
                </a:path>
              </a:pathLst>
            </a:custGeom>
            <a:solidFill>
              <a:srgbClr val="000000"/>
            </a:solidFill>
          </p:spPr>
          <p:txBody>
            <a:bodyPr wrap="square" lIns="0" tIns="0" rIns="0" bIns="0" rtlCol="0"/>
            <a:lstStyle/>
            <a:p>
              <a:endParaRPr/>
            </a:p>
          </p:txBody>
        </p:sp>
        <p:sp>
          <p:nvSpPr>
            <p:cNvPr id="211" name="object 242">
              <a:extLst>
                <a:ext uri="{FF2B5EF4-FFF2-40B4-BE49-F238E27FC236}">
                  <a16:creationId xmlns:a16="http://schemas.microsoft.com/office/drawing/2014/main" id="{838203A8-DF7D-4672-BFA5-6300E8A5CAB7}"/>
                </a:ext>
              </a:extLst>
            </p:cNvPr>
            <p:cNvSpPr/>
            <p:nvPr/>
          </p:nvSpPr>
          <p:spPr>
            <a:xfrm>
              <a:off x="5388365" y="7501755"/>
              <a:ext cx="508634" cy="748030"/>
            </a:xfrm>
            <a:custGeom>
              <a:avLst/>
              <a:gdLst/>
              <a:ahLst/>
              <a:cxnLst/>
              <a:rect l="l" t="t" r="r" b="b"/>
              <a:pathLst>
                <a:path w="508635" h="748029">
                  <a:moveTo>
                    <a:pt x="1242" y="178777"/>
                  </a:moveTo>
                  <a:lnTo>
                    <a:pt x="0" y="203198"/>
                  </a:lnTo>
                  <a:lnTo>
                    <a:pt x="3779" y="224951"/>
                  </a:lnTo>
                  <a:lnTo>
                    <a:pt x="8811" y="240557"/>
                  </a:lnTo>
                  <a:lnTo>
                    <a:pt x="11326" y="246532"/>
                  </a:lnTo>
                  <a:lnTo>
                    <a:pt x="43266" y="178777"/>
                  </a:lnTo>
                  <a:lnTo>
                    <a:pt x="67562" y="245097"/>
                  </a:lnTo>
                  <a:lnTo>
                    <a:pt x="106500" y="178777"/>
                  </a:lnTo>
                  <a:lnTo>
                    <a:pt x="139659" y="245097"/>
                  </a:lnTo>
                  <a:lnTo>
                    <a:pt x="191221" y="174459"/>
                  </a:lnTo>
                  <a:lnTo>
                    <a:pt x="218958" y="245097"/>
                  </a:lnTo>
                  <a:lnTo>
                    <a:pt x="253553" y="174459"/>
                  </a:lnTo>
                  <a:lnTo>
                    <a:pt x="283830" y="243662"/>
                  </a:lnTo>
                  <a:lnTo>
                    <a:pt x="324203" y="178777"/>
                  </a:lnTo>
                  <a:lnTo>
                    <a:pt x="352348" y="247733"/>
                  </a:lnTo>
                  <a:lnTo>
                    <a:pt x="364053" y="291176"/>
                  </a:lnTo>
                  <a:lnTo>
                    <a:pt x="361408" y="327517"/>
                  </a:lnTo>
                  <a:lnTo>
                    <a:pt x="346504" y="375170"/>
                  </a:lnTo>
                  <a:lnTo>
                    <a:pt x="338194" y="488708"/>
                  </a:lnTo>
                  <a:lnTo>
                    <a:pt x="363635" y="610704"/>
                  </a:lnTo>
                  <a:lnTo>
                    <a:pt x="397484" y="708126"/>
                  </a:lnTo>
                  <a:lnTo>
                    <a:pt x="414399" y="747941"/>
                  </a:lnTo>
                  <a:lnTo>
                    <a:pt x="455926" y="729329"/>
                  </a:lnTo>
                  <a:lnTo>
                    <a:pt x="479297" y="711296"/>
                  </a:lnTo>
                  <a:lnTo>
                    <a:pt x="493089" y="683199"/>
                  </a:lnTo>
                  <a:lnTo>
                    <a:pt x="505877" y="634390"/>
                  </a:lnTo>
                  <a:lnTo>
                    <a:pt x="508203" y="594061"/>
                  </a:lnTo>
                  <a:lnTo>
                    <a:pt x="498704" y="555706"/>
                  </a:lnTo>
                  <a:lnTo>
                    <a:pt x="482932" y="517831"/>
                  </a:lnTo>
                  <a:lnTo>
                    <a:pt x="466440" y="478941"/>
                  </a:lnTo>
                  <a:lnTo>
                    <a:pt x="454779" y="437541"/>
                  </a:lnTo>
                  <a:lnTo>
                    <a:pt x="453502" y="392137"/>
                  </a:lnTo>
                  <a:lnTo>
                    <a:pt x="456888" y="371848"/>
                  </a:lnTo>
                  <a:lnTo>
                    <a:pt x="462120" y="347414"/>
                  </a:lnTo>
                  <a:lnTo>
                    <a:pt x="468300" y="319603"/>
                  </a:lnTo>
                  <a:lnTo>
                    <a:pt x="474528" y="289184"/>
                  </a:lnTo>
                  <a:lnTo>
                    <a:pt x="479907" y="256923"/>
                  </a:lnTo>
                  <a:lnTo>
                    <a:pt x="483538" y="223587"/>
                  </a:lnTo>
                  <a:lnTo>
                    <a:pt x="484525" y="189945"/>
                  </a:lnTo>
                  <a:lnTo>
                    <a:pt x="481967" y="156764"/>
                  </a:lnTo>
                  <a:lnTo>
                    <a:pt x="462629" y="94853"/>
                  </a:lnTo>
                  <a:lnTo>
                    <a:pt x="418338" y="43996"/>
                  </a:lnTo>
                  <a:lnTo>
                    <a:pt x="384591" y="24631"/>
                  </a:lnTo>
                  <a:lnTo>
                    <a:pt x="341910" y="10331"/>
                  </a:lnTo>
                  <a:lnTo>
                    <a:pt x="289399" y="1865"/>
                  </a:lnTo>
                  <a:lnTo>
                    <a:pt x="226159" y="0"/>
                  </a:lnTo>
                  <a:lnTo>
                    <a:pt x="154716" y="7857"/>
                  </a:lnTo>
                  <a:lnTo>
                    <a:pt x="100776" y="25556"/>
                  </a:lnTo>
                  <a:lnTo>
                    <a:pt x="61777" y="50247"/>
                  </a:lnTo>
                  <a:lnTo>
                    <a:pt x="35157" y="79078"/>
                  </a:lnTo>
                  <a:lnTo>
                    <a:pt x="8811" y="137754"/>
                  </a:lnTo>
                  <a:lnTo>
                    <a:pt x="3960" y="161898"/>
                  </a:lnTo>
                  <a:lnTo>
                    <a:pt x="1242" y="178777"/>
                  </a:lnTo>
                  <a:close/>
                </a:path>
              </a:pathLst>
            </a:custGeom>
            <a:ln w="15659">
              <a:solidFill>
                <a:srgbClr val="000000"/>
              </a:solidFill>
            </a:ln>
          </p:spPr>
          <p:txBody>
            <a:bodyPr wrap="square" lIns="0" tIns="0" rIns="0" bIns="0" rtlCol="0"/>
            <a:lstStyle/>
            <a:p>
              <a:endParaRPr/>
            </a:p>
          </p:txBody>
        </p:sp>
        <p:pic>
          <p:nvPicPr>
            <p:cNvPr id="212" name="object 243">
              <a:extLst>
                <a:ext uri="{FF2B5EF4-FFF2-40B4-BE49-F238E27FC236}">
                  <a16:creationId xmlns:a16="http://schemas.microsoft.com/office/drawing/2014/main" id="{CF152028-874A-ED12-3EAB-E1166FE98968}"/>
                </a:ext>
              </a:extLst>
            </p:cNvPr>
            <p:cNvPicPr/>
            <p:nvPr/>
          </p:nvPicPr>
          <p:blipFill>
            <a:blip r:embed="rId15" cstate="print"/>
            <a:stretch>
              <a:fillRect/>
            </a:stretch>
          </p:blipFill>
          <p:spPr>
            <a:xfrm>
              <a:off x="5215064" y="8234451"/>
              <a:ext cx="32512" cy="23380"/>
            </a:xfrm>
            <a:prstGeom prst="rect">
              <a:avLst/>
            </a:prstGeom>
          </p:spPr>
        </p:pic>
        <p:pic>
          <p:nvPicPr>
            <p:cNvPr id="213" name="object 244">
              <a:extLst>
                <a:ext uri="{FF2B5EF4-FFF2-40B4-BE49-F238E27FC236}">
                  <a16:creationId xmlns:a16="http://schemas.microsoft.com/office/drawing/2014/main" id="{45E18D5A-159B-3FA2-2CF1-B8CE717940BF}"/>
                </a:ext>
              </a:extLst>
            </p:cNvPr>
            <p:cNvPicPr/>
            <p:nvPr/>
          </p:nvPicPr>
          <p:blipFill>
            <a:blip r:embed="rId82" cstate="print"/>
            <a:stretch>
              <a:fillRect/>
            </a:stretch>
          </p:blipFill>
          <p:spPr>
            <a:xfrm>
              <a:off x="5178768" y="8221002"/>
              <a:ext cx="68808" cy="23723"/>
            </a:xfrm>
            <a:prstGeom prst="rect">
              <a:avLst/>
            </a:prstGeom>
          </p:spPr>
        </p:pic>
        <p:pic>
          <p:nvPicPr>
            <p:cNvPr id="214" name="object 245">
              <a:extLst>
                <a:ext uri="{FF2B5EF4-FFF2-40B4-BE49-F238E27FC236}">
                  <a16:creationId xmlns:a16="http://schemas.microsoft.com/office/drawing/2014/main" id="{80F2E8F5-92F2-7BB1-39BA-7967D721C021}"/>
                </a:ext>
              </a:extLst>
            </p:cNvPr>
            <p:cNvPicPr/>
            <p:nvPr/>
          </p:nvPicPr>
          <p:blipFill>
            <a:blip r:embed="rId67" cstate="print"/>
            <a:stretch>
              <a:fillRect/>
            </a:stretch>
          </p:blipFill>
          <p:spPr>
            <a:xfrm>
              <a:off x="5184978" y="8220265"/>
              <a:ext cx="26289" cy="4876"/>
            </a:xfrm>
            <a:prstGeom prst="rect">
              <a:avLst/>
            </a:prstGeom>
          </p:spPr>
        </p:pic>
      </p:grpSp>
    </p:spTree>
    <p:extLst>
      <p:ext uri="{BB962C8B-B14F-4D97-AF65-F5344CB8AC3E}">
        <p14:creationId xmlns:p14="http://schemas.microsoft.com/office/powerpoint/2010/main" val="95121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341470"/>
            <a:ext cx="7651750" cy="1445556"/>
          </a:xfrm>
        </p:spPr>
        <p:txBody>
          <a:bodyPr>
            <a:normAutofit/>
          </a:bodyPr>
          <a:lstStyle/>
          <a:p>
            <a:pPr marL="0" indent="0" algn="ctr">
              <a:buNone/>
            </a:pPr>
            <a:r>
              <a:rPr lang="en-US" sz="4000" b="1" dirty="0">
                <a:solidFill>
                  <a:srgbClr val="FF781D"/>
                </a:solidFill>
                <a:latin typeface="Roboto" panose="02000000000000000000" pitchFamily="2" charset="0"/>
                <a:ea typeface="Roboto" panose="02000000000000000000" pitchFamily="2" charset="0"/>
                <a:cs typeface="Roboto" panose="02000000000000000000" pitchFamily="2" charset="0"/>
              </a:rPr>
              <a:t>Who are the people that explore the oceans?</a:t>
            </a: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pic>
        <p:nvPicPr>
          <p:cNvPr id="8" name="Picture 7" descr="A toy figures on a black background&#10;&#10;Description automatically generated">
            <a:extLst>
              <a:ext uri="{FF2B5EF4-FFF2-40B4-BE49-F238E27FC236}">
                <a16:creationId xmlns:a16="http://schemas.microsoft.com/office/drawing/2014/main" id="{59E80D68-52B7-82D4-AB6C-4BF0C0623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464" y="2105181"/>
            <a:ext cx="6291072" cy="3931588"/>
          </a:xfrm>
          <a:prstGeom prst="rect">
            <a:avLst/>
          </a:prstGeom>
        </p:spPr>
      </p:pic>
    </p:spTree>
    <p:extLst>
      <p:ext uri="{BB962C8B-B14F-4D97-AF65-F5344CB8AC3E}">
        <p14:creationId xmlns:p14="http://schemas.microsoft.com/office/powerpoint/2010/main" val="234746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2" y="1308176"/>
            <a:ext cx="4829319" cy="2266078"/>
          </a:xfrm>
        </p:spPr>
        <p:txBody>
          <a:bodyPr>
            <a:normAutofit/>
          </a:bodyPr>
          <a:lstStyle/>
          <a:p>
            <a:pPr marL="0" indent="0">
              <a:buNone/>
            </a:pPr>
            <a:r>
              <a:rPr lang="en-US" sz="4400" b="1" dirty="0">
                <a:solidFill>
                  <a:srgbClr val="FF781D"/>
                </a:solidFill>
                <a:latin typeface="Roboto" panose="02000000000000000000" pitchFamily="2" charset="0"/>
                <a:ea typeface="Roboto" panose="02000000000000000000" pitchFamily="2" charset="0"/>
                <a:cs typeface="Roboto" panose="02000000000000000000" pitchFamily="2" charset="0"/>
              </a:rPr>
              <a:t>Design a tool to collect something from the ocean.</a:t>
            </a:r>
            <a:endParaRPr lang="en-US" sz="4400" b="1" dirty="0">
              <a:solidFill>
                <a:srgbClr val="FF781D"/>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sp>
        <p:nvSpPr>
          <p:cNvPr id="15" name="TextBox 14">
            <a:extLst>
              <a:ext uri="{FF2B5EF4-FFF2-40B4-BE49-F238E27FC236}">
                <a16:creationId xmlns:a16="http://schemas.microsoft.com/office/drawing/2014/main" id="{1302C25A-BE93-CD93-AF09-A361E6172547}"/>
              </a:ext>
            </a:extLst>
          </p:cNvPr>
          <p:cNvSpPr txBox="1"/>
          <p:nvPr/>
        </p:nvSpPr>
        <p:spPr>
          <a:xfrm>
            <a:off x="7251164" y="360199"/>
            <a:ext cx="1492745" cy="369332"/>
          </a:xfrm>
          <a:prstGeom prst="rect">
            <a:avLst/>
          </a:prstGeom>
          <a:noFill/>
        </p:spPr>
        <p:txBody>
          <a:bodyPr wrap="square" rtlCol="0">
            <a:spAutoFit/>
          </a:bodyPr>
          <a:lstStyle/>
          <a:p>
            <a:pPr algn="ctr"/>
            <a:r>
              <a:rPr lang="en-US" b="1" dirty="0">
                <a:solidFill>
                  <a:srgbClr val="662D91"/>
                </a:solidFill>
                <a:latin typeface="Roboto" panose="02000000000000000000" pitchFamily="2" charset="0"/>
                <a:ea typeface="Roboto" panose="02000000000000000000" pitchFamily="2" charset="0"/>
                <a:cs typeface="Roboto" panose="02000000000000000000" pitchFamily="2" charset="0"/>
              </a:rPr>
              <a:t>You Need..</a:t>
            </a:r>
          </a:p>
        </p:txBody>
      </p:sp>
      <p:pic>
        <p:nvPicPr>
          <p:cNvPr id="7" name="object 890">
            <a:extLst>
              <a:ext uri="{FF2B5EF4-FFF2-40B4-BE49-F238E27FC236}">
                <a16:creationId xmlns:a16="http://schemas.microsoft.com/office/drawing/2014/main" id="{ACAB8198-D862-4366-DD39-B35C270CCCF0}"/>
              </a:ext>
            </a:extLst>
          </p:cNvPr>
          <p:cNvPicPr/>
          <p:nvPr/>
        </p:nvPicPr>
        <p:blipFill>
          <a:blip r:embed="rId3" cstate="screen">
            <a:extLst>
              <a:ext uri="{28A0092B-C50C-407E-A947-70E740481C1C}">
                <a14:useLocalDpi xmlns:a14="http://schemas.microsoft.com/office/drawing/2010/main"/>
              </a:ext>
            </a:extLst>
          </a:blip>
          <a:stretch>
            <a:fillRect/>
          </a:stretch>
        </p:blipFill>
        <p:spPr>
          <a:xfrm>
            <a:off x="6959888" y="659700"/>
            <a:ext cx="2075295" cy="1357534"/>
          </a:xfrm>
          <a:prstGeom prst="rect">
            <a:avLst/>
          </a:prstGeom>
        </p:spPr>
      </p:pic>
      <p:pic>
        <p:nvPicPr>
          <p:cNvPr id="17" name="Picture 16">
            <a:extLst>
              <a:ext uri="{FF2B5EF4-FFF2-40B4-BE49-F238E27FC236}">
                <a16:creationId xmlns:a16="http://schemas.microsoft.com/office/drawing/2014/main" id="{3D2F3F7D-40E3-1BE5-B92E-0EA183373B6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555378" y="1842903"/>
            <a:ext cx="1055865" cy="910817"/>
          </a:xfrm>
          <a:prstGeom prst="rect">
            <a:avLst/>
          </a:prstGeom>
        </p:spPr>
      </p:pic>
      <p:grpSp>
        <p:nvGrpSpPr>
          <p:cNvPr id="3" name="object 59">
            <a:extLst>
              <a:ext uri="{FF2B5EF4-FFF2-40B4-BE49-F238E27FC236}">
                <a16:creationId xmlns:a16="http://schemas.microsoft.com/office/drawing/2014/main" id="{23B50A3D-7329-7829-E7F8-52EDB3F05B92}"/>
              </a:ext>
            </a:extLst>
          </p:cNvPr>
          <p:cNvGrpSpPr/>
          <p:nvPr/>
        </p:nvGrpSpPr>
        <p:grpSpPr>
          <a:xfrm>
            <a:off x="3937418" y="2753720"/>
            <a:ext cx="3617960" cy="2951632"/>
            <a:chOff x="4619307" y="7271199"/>
            <a:chExt cx="2623820" cy="2140585"/>
          </a:xfrm>
        </p:grpSpPr>
        <p:pic>
          <p:nvPicPr>
            <p:cNvPr id="8" name="object 60">
              <a:extLst>
                <a:ext uri="{FF2B5EF4-FFF2-40B4-BE49-F238E27FC236}">
                  <a16:creationId xmlns:a16="http://schemas.microsoft.com/office/drawing/2014/main" id="{7F9E19AB-E64E-A046-BD0E-9D339C62E74E}"/>
                </a:ext>
              </a:extLst>
            </p:cNvPr>
            <p:cNvPicPr/>
            <p:nvPr/>
          </p:nvPicPr>
          <p:blipFill>
            <a:blip r:embed="rId5" cstate="print"/>
            <a:stretch>
              <a:fillRect/>
            </a:stretch>
          </p:blipFill>
          <p:spPr>
            <a:xfrm>
              <a:off x="5839816" y="7512596"/>
              <a:ext cx="831133" cy="786130"/>
            </a:xfrm>
            <a:prstGeom prst="rect">
              <a:avLst/>
            </a:prstGeom>
          </p:spPr>
        </p:pic>
        <p:pic>
          <p:nvPicPr>
            <p:cNvPr id="9" name="object 61">
              <a:extLst>
                <a:ext uri="{FF2B5EF4-FFF2-40B4-BE49-F238E27FC236}">
                  <a16:creationId xmlns:a16="http://schemas.microsoft.com/office/drawing/2014/main" id="{7EC5A193-48F6-4EA6-892C-A9AE78F4CF3A}"/>
                </a:ext>
              </a:extLst>
            </p:cNvPr>
            <p:cNvPicPr/>
            <p:nvPr/>
          </p:nvPicPr>
          <p:blipFill>
            <a:blip r:embed="rId6" cstate="print"/>
            <a:stretch>
              <a:fillRect/>
            </a:stretch>
          </p:blipFill>
          <p:spPr>
            <a:xfrm>
              <a:off x="6042634" y="8310397"/>
              <a:ext cx="607974" cy="471106"/>
            </a:xfrm>
            <a:prstGeom prst="rect">
              <a:avLst/>
            </a:prstGeom>
          </p:spPr>
        </p:pic>
        <p:pic>
          <p:nvPicPr>
            <p:cNvPr id="10" name="object 62">
              <a:extLst>
                <a:ext uri="{FF2B5EF4-FFF2-40B4-BE49-F238E27FC236}">
                  <a16:creationId xmlns:a16="http://schemas.microsoft.com/office/drawing/2014/main" id="{86EC6C87-ED0B-6F31-310C-1FA8BB7291E1}"/>
                </a:ext>
              </a:extLst>
            </p:cNvPr>
            <p:cNvPicPr/>
            <p:nvPr/>
          </p:nvPicPr>
          <p:blipFill>
            <a:blip r:embed="rId7" cstate="print"/>
            <a:stretch>
              <a:fillRect/>
            </a:stretch>
          </p:blipFill>
          <p:spPr>
            <a:xfrm>
              <a:off x="6404400" y="8765095"/>
              <a:ext cx="806814" cy="646642"/>
            </a:xfrm>
            <a:prstGeom prst="rect">
              <a:avLst/>
            </a:prstGeom>
          </p:spPr>
        </p:pic>
        <p:pic>
          <p:nvPicPr>
            <p:cNvPr id="11" name="object 63">
              <a:extLst>
                <a:ext uri="{FF2B5EF4-FFF2-40B4-BE49-F238E27FC236}">
                  <a16:creationId xmlns:a16="http://schemas.microsoft.com/office/drawing/2014/main" id="{45768B34-4099-20C4-F5A3-80B62BB95C19}"/>
                </a:ext>
              </a:extLst>
            </p:cNvPr>
            <p:cNvPicPr/>
            <p:nvPr/>
          </p:nvPicPr>
          <p:blipFill>
            <a:blip r:embed="rId8" cstate="print"/>
            <a:stretch>
              <a:fillRect/>
            </a:stretch>
          </p:blipFill>
          <p:spPr>
            <a:xfrm>
              <a:off x="6717026" y="7271199"/>
              <a:ext cx="525808" cy="1031240"/>
            </a:xfrm>
            <a:prstGeom prst="rect">
              <a:avLst/>
            </a:prstGeom>
          </p:spPr>
        </p:pic>
        <p:pic>
          <p:nvPicPr>
            <p:cNvPr id="12" name="object 64">
              <a:extLst>
                <a:ext uri="{FF2B5EF4-FFF2-40B4-BE49-F238E27FC236}">
                  <a16:creationId xmlns:a16="http://schemas.microsoft.com/office/drawing/2014/main" id="{60091450-6356-3B9D-195C-D0FF960635BB}"/>
                </a:ext>
              </a:extLst>
            </p:cNvPr>
            <p:cNvPicPr/>
            <p:nvPr/>
          </p:nvPicPr>
          <p:blipFill>
            <a:blip r:embed="rId9" cstate="print"/>
            <a:stretch>
              <a:fillRect/>
            </a:stretch>
          </p:blipFill>
          <p:spPr>
            <a:xfrm>
              <a:off x="5860026" y="8904935"/>
              <a:ext cx="326550" cy="432487"/>
            </a:xfrm>
            <a:prstGeom prst="rect">
              <a:avLst/>
            </a:prstGeom>
          </p:spPr>
        </p:pic>
        <p:pic>
          <p:nvPicPr>
            <p:cNvPr id="13" name="object 65">
              <a:extLst>
                <a:ext uri="{FF2B5EF4-FFF2-40B4-BE49-F238E27FC236}">
                  <a16:creationId xmlns:a16="http://schemas.microsoft.com/office/drawing/2014/main" id="{AC0713A9-7449-9FCD-2ADA-BF874E1C3183}"/>
                </a:ext>
              </a:extLst>
            </p:cNvPr>
            <p:cNvPicPr/>
            <p:nvPr/>
          </p:nvPicPr>
          <p:blipFill>
            <a:blip r:embed="rId10" cstate="print"/>
            <a:stretch>
              <a:fillRect/>
            </a:stretch>
          </p:blipFill>
          <p:spPr>
            <a:xfrm>
              <a:off x="4619307" y="8149843"/>
              <a:ext cx="1246352" cy="735329"/>
            </a:xfrm>
            <a:prstGeom prst="rect">
              <a:avLst/>
            </a:prstGeom>
          </p:spPr>
        </p:pic>
      </p:grpSp>
    </p:spTree>
    <p:extLst>
      <p:ext uri="{BB962C8B-B14F-4D97-AF65-F5344CB8AC3E}">
        <p14:creationId xmlns:p14="http://schemas.microsoft.com/office/powerpoint/2010/main" val="215011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2" name="Picture 11">
            <a:extLst>
              <a:ext uri="{FF2B5EF4-FFF2-40B4-BE49-F238E27FC236}">
                <a16:creationId xmlns:a16="http://schemas.microsoft.com/office/drawing/2014/main" id="{A56653A2-5531-FC9C-DB0F-D89C149D780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82515" y="1223052"/>
            <a:ext cx="2778970" cy="2778970"/>
          </a:xfrm>
          <a:prstGeom prst="rect">
            <a:avLst/>
          </a:prstGeom>
        </p:spPr>
      </p:pic>
      <p:sp>
        <p:nvSpPr>
          <p:cNvPr id="13" name="Title 3">
            <a:extLst>
              <a:ext uri="{FF2B5EF4-FFF2-40B4-BE49-F238E27FC236}">
                <a16:creationId xmlns:a16="http://schemas.microsoft.com/office/drawing/2014/main" id="{60AB7FDA-A639-678D-57C8-7618261E432B}"/>
              </a:ext>
            </a:extLst>
          </p:cNvPr>
          <p:cNvSpPr txBox="1">
            <a:spLocks/>
          </p:cNvSpPr>
          <p:nvPr/>
        </p:nvSpPr>
        <p:spPr>
          <a:xfrm>
            <a:off x="628650" y="365127"/>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3">
            <a:extLst>
              <a:ext uri="{FF2B5EF4-FFF2-40B4-BE49-F238E27FC236}">
                <a16:creationId xmlns:a16="http://schemas.microsoft.com/office/drawing/2014/main" id="{71E5EA89-1AAA-A825-11FE-1882B80FDB38}"/>
              </a:ext>
            </a:extLst>
          </p:cNvPr>
          <p:cNvSpPr txBox="1">
            <a:spLocks/>
          </p:cNvSpPr>
          <p:nvPr/>
        </p:nvSpPr>
        <p:spPr>
          <a:xfrm>
            <a:off x="628651" y="4245463"/>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5" name="Text Placeholder 4">
            <a:extLst>
              <a:ext uri="{FF2B5EF4-FFF2-40B4-BE49-F238E27FC236}">
                <a16:creationId xmlns:a16="http://schemas.microsoft.com/office/drawing/2014/main" id="{86F4F208-653D-1D60-CDEC-68F198AEAC90}"/>
              </a:ext>
            </a:extLst>
          </p:cNvPr>
          <p:cNvSpPr txBox="1">
            <a:spLocks/>
          </p:cNvSpPr>
          <p:nvPr/>
        </p:nvSpPr>
        <p:spPr>
          <a:xfrm>
            <a:off x="628649" y="4922351"/>
            <a:ext cx="7886700" cy="9157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a:solidFill>
                  <a:srgbClr val="868686"/>
                </a:solidFill>
                <a:latin typeface="Roboto"/>
                <a:ea typeface="Roboto"/>
                <a:cs typeface="Roboto"/>
              </a:rPr>
              <a:t>seashore</a:t>
            </a:r>
            <a:r>
              <a:rPr kumimoji="0" lang="en-US" sz="4000" b="0" i="0" u="none" strike="noStrike" kern="1200" cap="none" spc="0" normalizeH="0" baseline="0" noProof="0">
                <a:ln>
                  <a:noFill/>
                </a:ln>
                <a:solidFill>
                  <a:srgbClr val="868686"/>
                </a:solidFill>
                <a:effectLst/>
                <a:uLnTx/>
                <a:uFillTx/>
                <a:latin typeface="Roboto"/>
                <a:ea typeface="Roboto"/>
                <a:cs typeface="Roboto"/>
              </a:rPr>
              <a:t>, </a:t>
            </a:r>
            <a:r>
              <a:rPr lang="en-US" sz="4000">
                <a:solidFill>
                  <a:srgbClr val="868686"/>
                </a:solidFill>
                <a:latin typeface="Roboto"/>
                <a:ea typeface="Roboto"/>
                <a:cs typeface="Roboto"/>
              </a:rPr>
              <a:t>crew</a:t>
            </a:r>
            <a:r>
              <a:rPr kumimoji="0" lang="en-US" sz="4000" b="0" i="0" u="none" strike="noStrike" kern="1200" cap="none" spc="0" normalizeH="0" baseline="0" noProof="0">
                <a:ln>
                  <a:noFill/>
                </a:ln>
                <a:solidFill>
                  <a:srgbClr val="868686"/>
                </a:solidFill>
                <a:effectLst/>
                <a:uLnTx/>
                <a:uFillTx/>
                <a:latin typeface="Roboto"/>
                <a:ea typeface="Roboto"/>
                <a:cs typeface="Roboto"/>
              </a:rPr>
              <a:t>, </a:t>
            </a:r>
            <a:r>
              <a:rPr lang="en-US" sz="4000">
                <a:solidFill>
                  <a:srgbClr val="868686"/>
                </a:solidFill>
                <a:latin typeface="Roboto"/>
                <a:ea typeface="Roboto"/>
                <a:cs typeface="Roboto"/>
              </a:rPr>
              <a:t>ship</a:t>
            </a:r>
            <a:endParaRPr lang="en-US" sz="4000" b="0" i="0" u="none" strike="noStrike" kern="1200" cap="none" spc="0" normalizeH="0" baseline="0" noProof="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sp>
        <p:nvSpPr>
          <p:cNvPr id="6" name="TextBox 5">
            <a:extLst>
              <a:ext uri="{FF2B5EF4-FFF2-40B4-BE49-F238E27FC236}">
                <a16:creationId xmlns:a16="http://schemas.microsoft.com/office/drawing/2014/main" id="{15EF972D-844E-53EB-78D0-B4AE81BD9390}"/>
              </a:ext>
            </a:extLst>
          </p:cNvPr>
          <p:cNvSpPr txBox="1"/>
          <p:nvPr/>
        </p:nvSpPr>
        <p:spPr>
          <a:xfrm>
            <a:off x="3771900" y="2274838"/>
            <a:ext cx="5086074" cy="2308324"/>
          </a:xfrm>
          <a:prstGeom prst="rect">
            <a:avLst/>
          </a:prstGeom>
          <a:noFill/>
        </p:spPr>
        <p:txBody>
          <a:bodyPr wrap="square">
            <a:spAutoFit/>
          </a:bodyPr>
          <a:lstStyle/>
          <a:p>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How does your tool help ocean explorers?</a:t>
            </a:r>
          </a:p>
        </p:txBody>
      </p:sp>
      <p:pic>
        <p:nvPicPr>
          <p:cNvPr id="8" name="Picture 7" descr="A toy figures on a black background&#10;&#10;Description automatically generated">
            <a:extLst>
              <a:ext uri="{FF2B5EF4-FFF2-40B4-BE49-F238E27FC236}">
                <a16:creationId xmlns:a16="http://schemas.microsoft.com/office/drawing/2014/main" id="{EDA0DF19-C97E-327A-BA9F-1986B5B01E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6026" y="1127761"/>
            <a:ext cx="2790252" cy="4203946"/>
          </a:xfrm>
          <a:prstGeom prst="rect">
            <a:avLst/>
          </a:prstGeom>
        </p:spPr>
      </p:pic>
    </p:spTree>
    <p:extLst>
      <p:ext uri="{BB962C8B-B14F-4D97-AF65-F5344CB8AC3E}">
        <p14:creationId xmlns:p14="http://schemas.microsoft.com/office/powerpoint/2010/main" val="2076105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314919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a:xfrm>
            <a:off x="8783591" y="6748066"/>
            <a:ext cx="357055" cy="20991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descr="A logo with a yellow submarine&#10;&#10;Description automatically generated">
            <a:extLst>
              <a:ext uri="{FF2B5EF4-FFF2-40B4-BE49-F238E27FC236}">
                <a16:creationId xmlns:a16="http://schemas.microsoft.com/office/drawing/2014/main" id="{4B018BFE-2725-AE59-6F5E-AB9C13C66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911" y="1259583"/>
            <a:ext cx="2774103" cy="2774619"/>
          </a:xfrm>
          <a:prstGeom prst="rect">
            <a:avLst/>
          </a:prstGeom>
        </p:spPr>
      </p:pic>
      <p:sp>
        <p:nvSpPr>
          <p:cNvPr id="3" name="TextBox 2">
            <a:extLst>
              <a:ext uri="{FF2B5EF4-FFF2-40B4-BE49-F238E27FC236}">
                <a16:creationId xmlns:a16="http://schemas.microsoft.com/office/drawing/2014/main" id="{78D607C4-9373-D334-8F45-6CAB39B5DA2E}"/>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SUBMERGED</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
        <AccountId xsi:nil="true"/>
        <AccountType/>
      </UserInfo>
    </SharedWithUsers>
    <lcf76f155ced4ddcb4097134ff3c332f xmlns="7d39d9d4-a4a3-4cbb-8846-0795941a173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3B65E-86F5-4F12-882B-E72674BBA31A}">
  <ds:schemaRefs>
    <ds:schemaRef ds:uri="http://schemas.openxmlformats.org/package/2006/metadata/core-properties"/>
    <ds:schemaRef ds:uri="http://schemas.microsoft.com/office/2006/documentManagement/types"/>
    <ds:schemaRef ds:uri="http://purl.org/dc/terms/"/>
    <ds:schemaRef ds:uri="http://purl.org/dc/elements/1.1/"/>
    <ds:schemaRef ds:uri="0bfdc619-4bd5-4a26-8e37-4be4446dc23a"/>
    <ds:schemaRef ds:uri="http://schemas.microsoft.com/office/2006/metadata/properties"/>
    <ds:schemaRef ds:uri="98a1be8e-ceb0-4d64-90f3-74f22257285b"/>
    <ds:schemaRef ds:uri="http://www.w3.org/XML/1998/namespace"/>
    <ds:schemaRef ds:uri="http://schemas.microsoft.com/office/infopath/2007/PartnerControls"/>
    <ds:schemaRef ds:uri="65f3190a-2497-4c6e-9c08-e63c17ba8fcf"/>
    <ds:schemaRef ds:uri="http://purl.org/dc/dcmitype/"/>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4234FF0B-EA58-4F6A-B09C-51E8C93A0E1E}"/>
</file>

<file path=docProps/app.xml><?xml version="1.0" encoding="utf-8"?>
<Properties xmlns="http://schemas.openxmlformats.org/officeDocument/2006/extended-properties" xmlns:vt="http://schemas.openxmlformats.org/officeDocument/2006/docPropsVTypes">
  <Template>Office Theme</Template>
  <TotalTime>7993</TotalTime>
  <Words>869</Words>
  <Application>Microsoft Office PowerPoint</Application>
  <PresentationFormat>On-screen Show (4:3)</PresentationFormat>
  <Paragraphs>122</Paragraphs>
  <Slides>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Arial Rounded MT Bold</vt:lpstr>
      <vt:lpstr>Calibri</vt:lpstr>
      <vt:lpstr>Helvetica Neue</vt:lpstr>
      <vt:lpstr>Roboto</vt:lpstr>
      <vt:lpstr>Tobi Pro ExtraBold</vt:lpstr>
      <vt:lpstr>Tw Cen MT Condensed</vt:lpstr>
      <vt:lpstr>Office Theme</vt:lpstr>
      <vt:lpstr>1_Office Theme</vt:lpstr>
      <vt:lpstr>PowerPoint Presentation</vt:lpstr>
      <vt:lpstr>Big Question</vt:lpstr>
      <vt:lpstr>Six Bricks Warm-Up</vt:lpstr>
      <vt:lpstr>Explore Task</vt:lpstr>
      <vt:lpstr>Create Task</vt:lpstr>
      <vt:lpstr>PowerPoint Presentation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Charlie Gibson</cp:lastModifiedBy>
  <cp:revision>57</cp:revision>
  <dcterms:created xsi:type="dcterms:W3CDTF">2020-04-21T20:33:01Z</dcterms:created>
  <dcterms:modified xsi:type="dcterms:W3CDTF">2024-06-11T14:31:28Z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