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7" r:id="rId5"/>
  </p:sldMasterIdLst>
  <p:notesMasterIdLst>
    <p:notesMasterId r:id="rId15"/>
  </p:notesMasterIdLst>
  <p:sldIdLst>
    <p:sldId id="259" r:id="rId6"/>
    <p:sldId id="260" r:id="rId7"/>
    <p:sldId id="310" r:id="rId8"/>
    <p:sldId id="305" r:id="rId9"/>
    <p:sldId id="311" r:id="rId10"/>
    <p:sldId id="308" r:id="rId11"/>
    <p:sldId id="307" r:id="rId12"/>
    <p:sldId id="295" r:id="rId13"/>
    <p:sldId id="294"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02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y Morgan" initials="KM" lastIdx="23" clrIdx="0">
    <p:extLst>
      <p:ext uri="{19B8F6BF-5375-455C-9EA6-DF929625EA0E}">
        <p15:presenceInfo xmlns:p15="http://schemas.microsoft.com/office/powerpoint/2012/main" userId="S::kmorgan@firstinspires.org::19752d8f-270a-426b-91ad-1bf5c79275bc" providerId="AD"/>
      </p:ext>
    </p:extLst>
  </p:cmAuthor>
  <p:cmAuthor id="2" name="Tammy Pankey" initials="TP" lastIdx="17" clrIdx="1">
    <p:extLst>
      <p:ext uri="{19B8F6BF-5375-455C-9EA6-DF929625EA0E}">
        <p15:presenceInfo xmlns:p15="http://schemas.microsoft.com/office/powerpoint/2012/main" userId="S::tpankey@firstinspires.org::89b84b47-0384-4d66-b56e-dc00ebdb68cf" providerId="AD"/>
      </p:ext>
    </p:extLst>
  </p:cmAuthor>
  <p:cmAuthor id="3" name="Betsy Daniels" initials="BD" lastIdx="1" clrIdx="2">
    <p:extLst>
      <p:ext uri="{19B8F6BF-5375-455C-9EA6-DF929625EA0E}">
        <p15:presenceInfo xmlns:p15="http://schemas.microsoft.com/office/powerpoint/2012/main" userId="S::bdaniels@firstinspires.org::a44171bd-6c25-4139-ab16-062dbd6de46d" providerId="AD"/>
      </p:ext>
    </p:extLst>
  </p:cmAuthor>
  <p:cmAuthor id="4" name="Marian Murphy" initials="MM" lastIdx="1" clrIdx="3">
    <p:extLst>
      <p:ext uri="{19B8F6BF-5375-455C-9EA6-DF929625EA0E}">
        <p15:presenceInfo xmlns:p15="http://schemas.microsoft.com/office/powerpoint/2012/main" userId="S::mmurphy@firstinspires.org::6ddc4b1b-6521-474c-a22d-2c363c1d36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41749"/>
    <a:srgbClr val="EFE5F7"/>
    <a:srgbClr val="662D91"/>
    <a:srgbClr val="E4D2F2"/>
    <a:srgbClr val="7030A0"/>
    <a:srgbClr val="FF78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E573BE-767F-4696-9AB3-71C07B478F0B}" v="1" dt="2024-06-11T14:31:36.521"/>
    <p1510:client id="{77B4CCA0-86A5-0B04-0244-D7B428CA604C}" v="2" dt="2024-06-11T13:43:28.9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1103" autoAdjust="0"/>
  </p:normalViewPr>
  <p:slideViewPr>
    <p:cSldViewPr snapToGrid="0">
      <p:cViewPr varScale="1">
        <p:scale>
          <a:sx n="80" d="100"/>
          <a:sy n="80" d="100"/>
        </p:scale>
        <p:origin x="2514" y="90"/>
      </p:cViewPr>
      <p:guideLst>
        <p:guide orient="horz" pos="2160"/>
        <p:guide pos="3024"/>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my Pankey" userId="89b84b47-0384-4d66-b56e-dc00ebdb68cf" providerId="ADAL" clId="{AED1E0D4-C219-47F4-9C22-F5CB1072D152}"/>
    <pc:docChg chg="custSel modSld">
      <pc:chgData name="Tammy Pankey" userId="89b84b47-0384-4d66-b56e-dc00ebdb68cf" providerId="ADAL" clId="{AED1E0D4-C219-47F4-9C22-F5CB1072D152}" dt="2023-07-11T22:53:39.072" v="21" actId="1076"/>
      <pc:docMkLst>
        <pc:docMk/>
      </pc:docMkLst>
      <pc:sldChg chg="addSp delSp modSp mod">
        <pc:chgData name="Tammy Pankey" userId="89b84b47-0384-4d66-b56e-dc00ebdb68cf" providerId="ADAL" clId="{AED1E0D4-C219-47F4-9C22-F5CB1072D152}" dt="2023-07-11T22:53:39.072" v="21" actId="1076"/>
        <pc:sldMkLst>
          <pc:docMk/>
          <pc:sldMk cId="3743200560" sldId="259"/>
        </pc:sldMkLst>
        <pc:spChg chg="mod">
          <ac:chgData name="Tammy Pankey" userId="89b84b47-0384-4d66-b56e-dc00ebdb68cf" providerId="ADAL" clId="{AED1E0D4-C219-47F4-9C22-F5CB1072D152}" dt="2023-07-11T22:51:32.489" v="3" actId="2711"/>
          <ac:spMkLst>
            <pc:docMk/>
            <pc:sldMk cId="3743200560" sldId="259"/>
            <ac:spMk id="5" creationId="{F3B760C1-7E25-45A7-B891-53C58D074EA2}"/>
          </ac:spMkLst>
        </pc:spChg>
        <pc:spChg chg="mod">
          <ac:chgData name="Tammy Pankey" userId="89b84b47-0384-4d66-b56e-dc00ebdb68cf" providerId="ADAL" clId="{AED1E0D4-C219-47F4-9C22-F5CB1072D152}" dt="2023-07-11T22:51:32.489" v="3" actId="2711"/>
          <ac:spMkLst>
            <pc:docMk/>
            <pc:sldMk cId="3743200560" sldId="259"/>
            <ac:spMk id="6" creationId="{B6ADE897-E12C-4A20-B842-CD64CC495BD3}"/>
          </ac:spMkLst>
        </pc:spChg>
        <pc:spChg chg="mod">
          <ac:chgData name="Tammy Pankey" userId="89b84b47-0384-4d66-b56e-dc00ebdb68cf" providerId="ADAL" clId="{AED1E0D4-C219-47F4-9C22-F5CB1072D152}" dt="2023-07-11T22:51:32.489" v="3" actId="2711"/>
          <ac:spMkLst>
            <pc:docMk/>
            <pc:sldMk cId="3743200560" sldId="259"/>
            <ac:spMk id="26" creationId="{49461470-2C49-0B4A-AFF2-693C58AC2F9F}"/>
          </ac:spMkLst>
        </pc:spChg>
        <pc:picChg chg="add mod">
          <ac:chgData name="Tammy Pankey" userId="89b84b47-0384-4d66-b56e-dc00ebdb68cf" providerId="ADAL" clId="{AED1E0D4-C219-47F4-9C22-F5CB1072D152}" dt="2023-07-11T22:53:39.072" v="21" actId="1076"/>
          <ac:picMkLst>
            <pc:docMk/>
            <pc:sldMk cId="3743200560" sldId="259"/>
            <ac:picMk id="8" creationId="{0E3DDDDC-D74E-00F1-8D36-BC42BA0C845D}"/>
          </ac:picMkLst>
        </pc:picChg>
        <pc:picChg chg="del">
          <ac:chgData name="Tammy Pankey" userId="89b84b47-0384-4d66-b56e-dc00ebdb68cf" providerId="ADAL" clId="{AED1E0D4-C219-47F4-9C22-F5CB1072D152}" dt="2023-07-11T22:51:15.656" v="2" actId="478"/>
          <ac:picMkLst>
            <pc:docMk/>
            <pc:sldMk cId="3743200560" sldId="259"/>
            <ac:picMk id="13" creationId="{6335B222-1AA9-4892-A3FD-904EEBAC60B8}"/>
          </ac:picMkLst>
        </pc:picChg>
      </pc:sldChg>
      <pc:sldChg chg="modSp mod">
        <pc:chgData name="Tammy Pankey" userId="89b84b47-0384-4d66-b56e-dc00ebdb68cf" providerId="ADAL" clId="{AED1E0D4-C219-47F4-9C22-F5CB1072D152}" dt="2023-07-11T22:51:39.503" v="4" actId="2711"/>
        <pc:sldMkLst>
          <pc:docMk/>
          <pc:sldMk cId="1717468709" sldId="260"/>
        </pc:sldMkLst>
        <pc:spChg chg="mod">
          <ac:chgData name="Tammy Pankey" userId="89b84b47-0384-4d66-b56e-dc00ebdb68cf" providerId="ADAL" clId="{AED1E0D4-C219-47F4-9C22-F5CB1072D152}" dt="2023-07-11T22:51:39.503" v="4" actId="2711"/>
          <ac:spMkLst>
            <pc:docMk/>
            <pc:sldMk cId="1717468709" sldId="260"/>
            <ac:spMk id="2" creationId="{687D7AD4-EE25-42E6-A3F2-C658860DB740}"/>
          </ac:spMkLst>
        </pc:spChg>
        <pc:spChg chg="mod">
          <ac:chgData name="Tammy Pankey" userId="89b84b47-0384-4d66-b56e-dc00ebdb68cf" providerId="ADAL" clId="{AED1E0D4-C219-47F4-9C22-F5CB1072D152}" dt="2023-07-11T22:51:39.503" v="4" actId="2711"/>
          <ac:spMkLst>
            <pc:docMk/>
            <pc:sldMk cId="1717468709" sldId="260"/>
            <ac:spMk id="3" creationId="{580D22A7-7A87-45E8-867D-9C74C5B4AFE1}"/>
          </ac:spMkLst>
        </pc:spChg>
        <pc:spChg chg="mod">
          <ac:chgData name="Tammy Pankey" userId="89b84b47-0384-4d66-b56e-dc00ebdb68cf" providerId="ADAL" clId="{AED1E0D4-C219-47F4-9C22-F5CB1072D152}" dt="2023-07-11T22:51:39.503" v="4" actId="2711"/>
          <ac:spMkLst>
            <pc:docMk/>
            <pc:sldMk cId="1717468709" sldId="260"/>
            <ac:spMk id="4" creationId="{56567651-8AA4-479B-AC03-821AC799E926}"/>
          </ac:spMkLst>
        </pc:spChg>
        <pc:spChg chg="mod">
          <ac:chgData name="Tammy Pankey" userId="89b84b47-0384-4d66-b56e-dc00ebdb68cf" providerId="ADAL" clId="{AED1E0D4-C219-47F4-9C22-F5CB1072D152}" dt="2023-07-11T22:51:39.503" v="4" actId="2711"/>
          <ac:spMkLst>
            <pc:docMk/>
            <pc:sldMk cId="1717468709" sldId="260"/>
            <ac:spMk id="5" creationId="{8DE1808D-4A41-4429-BDD9-039046921A33}"/>
          </ac:spMkLst>
        </pc:spChg>
        <pc:spChg chg="mod">
          <ac:chgData name="Tammy Pankey" userId="89b84b47-0384-4d66-b56e-dc00ebdb68cf" providerId="ADAL" clId="{AED1E0D4-C219-47F4-9C22-F5CB1072D152}" dt="2023-07-11T22:51:39.503" v="4" actId="2711"/>
          <ac:spMkLst>
            <pc:docMk/>
            <pc:sldMk cId="1717468709" sldId="260"/>
            <ac:spMk id="7" creationId="{267178EA-C1F5-4BAF-A1E0-CE5061E7461D}"/>
          </ac:spMkLst>
        </pc:spChg>
      </pc:sldChg>
      <pc:sldChg chg="modSp mod">
        <pc:chgData name="Tammy Pankey" userId="89b84b47-0384-4d66-b56e-dc00ebdb68cf" providerId="ADAL" clId="{AED1E0D4-C219-47F4-9C22-F5CB1072D152}" dt="2023-07-11T22:52:17.707" v="13" actId="2711"/>
        <pc:sldMkLst>
          <pc:docMk/>
          <pc:sldMk cId="3149193660" sldId="295"/>
        </pc:sldMkLst>
        <pc:spChg chg="mod">
          <ac:chgData name="Tammy Pankey" userId="89b84b47-0384-4d66-b56e-dc00ebdb68cf" providerId="ADAL" clId="{AED1E0D4-C219-47F4-9C22-F5CB1072D152}" dt="2023-07-11T22:52:17.707" v="13" actId="2711"/>
          <ac:spMkLst>
            <pc:docMk/>
            <pc:sldMk cId="3149193660" sldId="295"/>
            <ac:spMk id="2" creationId="{687D7AD4-EE25-42E6-A3F2-C658860DB740}"/>
          </ac:spMkLst>
        </pc:spChg>
        <pc:spChg chg="mod">
          <ac:chgData name="Tammy Pankey" userId="89b84b47-0384-4d66-b56e-dc00ebdb68cf" providerId="ADAL" clId="{AED1E0D4-C219-47F4-9C22-F5CB1072D152}" dt="2023-07-11T22:52:17.707" v="13" actId="2711"/>
          <ac:spMkLst>
            <pc:docMk/>
            <pc:sldMk cId="3149193660" sldId="295"/>
            <ac:spMk id="4" creationId="{56567651-8AA4-479B-AC03-821AC799E926}"/>
          </ac:spMkLst>
        </pc:spChg>
      </pc:sldChg>
      <pc:sldChg chg="addSp delSp modSp mod">
        <pc:chgData name="Tammy Pankey" userId="89b84b47-0384-4d66-b56e-dc00ebdb68cf" providerId="ADAL" clId="{AED1E0D4-C219-47F4-9C22-F5CB1072D152}" dt="2023-07-11T22:23:18.050" v="1"/>
        <pc:sldMkLst>
          <pc:docMk/>
          <pc:sldMk cId="213937301" sldId="296"/>
        </pc:sldMkLst>
        <pc:spChg chg="add mod">
          <ac:chgData name="Tammy Pankey" userId="89b84b47-0384-4d66-b56e-dc00ebdb68cf" providerId="ADAL" clId="{AED1E0D4-C219-47F4-9C22-F5CB1072D152}" dt="2023-07-11T22:23:18.050" v="1"/>
          <ac:spMkLst>
            <pc:docMk/>
            <pc:sldMk cId="213937301" sldId="296"/>
            <ac:spMk id="3" creationId="{B5A42F5B-0581-4989-FAA3-4B83BB2F3193}"/>
          </ac:spMkLst>
        </pc:spChg>
        <pc:spChg chg="del">
          <ac:chgData name="Tammy Pankey" userId="89b84b47-0384-4d66-b56e-dc00ebdb68cf" providerId="ADAL" clId="{AED1E0D4-C219-47F4-9C22-F5CB1072D152}" dt="2023-07-11T22:23:17.813" v="0" actId="478"/>
          <ac:spMkLst>
            <pc:docMk/>
            <pc:sldMk cId="213937301" sldId="296"/>
            <ac:spMk id="7" creationId="{8A942925-8346-C1F8-C187-85FDD0CB03F7}"/>
          </ac:spMkLst>
        </pc:spChg>
      </pc:sldChg>
      <pc:sldChg chg="modSp mod">
        <pc:chgData name="Tammy Pankey" userId="89b84b47-0384-4d66-b56e-dc00ebdb68cf" providerId="ADAL" clId="{AED1E0D4-C219-47F4-9C22-F5CB1072D152}" dt="2023-07-11T22:51:42.842" v="5" actId="2711"/>
        <pc:sldMkLst>
          <pc:docMk/>
          <pc:sldMk cId="897358324" sldId="298"/>
        </pc:sldMkLst>
        <pc:spChg chg="mod">
          <ac:chgData name="Tammy Pankey" userId="89b84b47-0384-4d66-b56e-dc00ebdb68cf" providerId="ADAL" clId="{AED1E0D4-C219-47F4-9C22-F5CB1072D152}" dt="2023-07-11T22:51:42.842" v="5" actId="2711"/>
          <ac:spMkLst>
            <pc:docMk/>
            <pc:sldMk cId="897358324" sldId="298"/>
            <ac:spMk id="2" creationId="{687D7AD4-EE25-42E6-A3F2-C658860DB740}"/>
          </ac:spMkLst>
        </pc:spChg>
        <pc:spChg chg="mod">
          <ac:chgData name="Tammy Pankey" userId="89b84b47-0384-4d66-b56e-dc00ebdb68cf" providerId="ADAL" clId="{AED1E0D4-C219-47F4-9C22-F5CB1072D152}" dt="2023-07-11T22:51:42.842" v="5" actId="2711"/>
          <ac:spMkLst>
            <pc:docMk/>
            <pc:sldMk cId="897358324" sldId="298"/>
            <ac:spMk id="4" creationId="{56567651-8AA4-479B-AC03-821AC799E926}"/>
          </ac:spMkLst>
        </pc:spChg>
      </pc:sldChg>
      <pc:sldChg chg="modSp mod">
        <pc:chgData name="Tammy Pankey" userId="89b84b47-0384-4d66-b56e-dc00ebdb68cf" providerId="ADAL" clId="{AED1E0D4-C219-47F4-9C22-F5CB1072D152}" dt="2023-07-11T22:51:46.711" v="6" actId="2711"/>
        <pc:sldMkLst>
          <pc:docMk/>
          <pc:sldMk cId="1162249635" sldId="299"/>
        </pc:sldMkLst>
        <pc:spChg chg="mod">
          <ac:chgData name="Tammy Pankey" userId="89b84b47-0384-4d66-b56e-dc00ebdb68cf" providerId="ADAL" clId="{AED1E0D4-C219-47F4-9C22-F5CB1072D152}" dt="2023-07-11T22:51:46.711" v="6" actId="2711"/>
          <ac:spMkLst>
            <pc:docMk/>
            <pc:sldMk cId="1162249635" sldId="299"/>
            <ac:spMk id="2" creationId="{687D7AD4-EE25-42E6-A3F2-C658860DB740}"/>
          </ac:spMkLst>
        </pc:spChg>
        <pc:spChg chg="mod">
          <ac:chgData name="Tammy Pankey" userId="89b84b47-0384-4d66-b56e-dc00ebdb68cf" providerId="ADAL" clId="{AED1E0D4-C219-47F4-9C22-F5CB1072D152}" dt="2023-07-11T22:51:46.711" v="6" actId="2711"/>
          <ac:spMkLst>
            <pc:docMk/>
            <pc:sldMk cId="1162249635" sldId="299"/>
            <ac:spMk id="4" creationId="{56567651-8AA4-479B-AC03-821AC799E926}"/>
          </ac:spMkLst>
        </pc:spChg>
      </pc:sldChg>
      <pc:sldChg chg="modSp mod">
        <pc:chgData name="Tammy Pankey" userId="89b84b47-0384-4d66-b56e-dc00ebdb68cf" providerId="ADAL" clId="{AED1E0D4-C219-47F4-9C22-F5CB1072D152}" dt="2023-07-11T22:51:50.324" v="7" actId="2711"/>
        <pc:sldMkLst>
          <pc:docMk/>
          <pc:sldMk cId="723896734" sldId="306"/>
        </pc:sldMkLst>
        <pc:spChg chg="mod">
          <ac:chgData name="Tammy Pankey" userId="89b84b47-0384-4d66-b56e-dc00ebdb68cf" providerId="ADAL" clId="{AED1E0D4-C219-47F4-9C22-F5CB1072D152}" dt="2023-07-11T22:51:50.324" v="7" actId="2711"/>
          <ac:spMkLst>
            <pc:docMk/>
            <pc:sldMk cId="723896734" sldId="306"/>
            <ac:spMk id="2" creationId="{687D7AD4-EE25-42E6-A3F2-C658860DB740}"/>
          </ac:spMkLst>
        </pc:spChg>
        <pc:spChg chg="mod">
          <ac:chgData name="Tammy Pankey" userId="89b84b47-0384-4d66-b56e-dc00ebdb68cf" providerId="ADAL" clId="{AED1E0D4-C219-47F4-9C22-F5CB1072D152}" dt="2023-07-11T22:51:50.324" v="7" actId="2711"/>
          <ac:spMkLst>
            <pc:docMk/>
            <pc:sldMk cId="723896734" sldId="306"/>
            <ac:spMk id="4" creationId="{56567651-8AA4-479B-AC03-821AC799E926}"/>
          </ac:spMkLst>
        </pc:spChg>
      </pc:sldChg>
      <pc:sldChg chg="modSp mod">
        <pc:chgData name="Tammy Pankey" userId="89b84b47-0384-4d66-b56e-dc00ebdb68cf" providerId="ADAL" clId="{AED1E0D4-C219-47F4-9C22-F5CB1072D152}" dt="2023-07-11T22:51:55.641" v="9" actId="27636"/>
        <pc:sldMkLst>
          <pc:docMk/>
          <pc:sldMk cId="2150117555" sldId="307"/>
        </pc:sldMkLst>
        <pc:spChg chg="mod">
          <ac:chgData name="Tammy Pankey" userId="89b84b47-0384-4d66-b56e-dc00ebdb68cf" providerId="ADAL" clId="{AED1E0D4-C219-47F4-9C22-F5CB1072D152}" dt="2023-07-11T22:51:55.622" v="8" actId="2711"/>
          <ac:spMkLst>
            <pc:docMk/>
            <pc:sldMk cId="2150117555" sldId="307"/>
            <ac:spMk id="2" creationId="{687D7AD4-EE25-42E6-A3F2-C658860DB740}"/>
          </ac:spMkLst>
        </pc:spChg>
        <pc:spChg chg="mod">
          <ac:chgData name="Tammy Pankey" userId="89b84b47-0384-4d66-b56e-dc00ebdb68cf" providerId="ADAL" clId="{AED1E0D4-C219-47F4-9C22-F5CB1072D152}" dt="2023-07-11T22:51:55.622" v="8" actId="2711"/>
          <ac:spMkLst>
            <pc:docMk/>
            <pc:sldMk cId="2150117555" sldId="307"/>
            <ac:spMk id="4" creationId="{56567651-8AA4-479B-AC03-821AC799E926}"/>
          </ac:spMkLst>
        </pc:spChg>
        <pc:spChg chg="mod">
          <ac:chgData name="Tammy Pankey" userId="89b84b47-0384-4d66-b56e-dc00ebdb68cf" providerId="ADAL" clId="{AED1E0D4-C219-47F4-9C22-F5CB1072D152}" dt="2023-07-11T22:51:55.641" v="9" actId="27636"/>
          <ac:spMkLst>
            <pc:docMk/>
            <pc:sldMk cId="2150117555" sldId="307"/>
            <ac:spMk id="5" creationId="{03D193D5-911C-4DF9-BB10-28A5ACD7C69A}"/>
          </ac:spMkLst>
        </pc:spChg>
        <pc:spChg chg="mod">
          <ac:chgData name="Tammy Pankey" userId="89b84b47-0384-4d66-b56e-dc00ebdb68cf" providerId="ADAL" clId="{AED1E0D4-C219-47F4-9C22-F5CB1072D152}" dt="2023-07-11T22:51:55.622" v="8" actId="2711"/>
          <ac:spMkLst>
            <pc:docMk/>
            <pc:sldMk cId="2150117555" sldId="307"/>
            <ac:spMk id="15" creationId="{1302C25A-BE93-CD93-AF09-A361E6172547}"/>
          </ac:spMkLst>
        </pc:spChg>
        <pc:spChg chg="mod">
          <ac:chgData name="Tammy Pankey" userId="89b84b47-0384-4d66-b56e-dc00ebdb68cf" providerId="ADAL" clId="{AED1E0D4-C219-47F4-9C22-F5CB1072D152}" dt="2023-07-11T22:51:55.622" v="8" actId="2711"/>
          <ac:spMkLst>
            <pc:docMk/>
            <pc:sldMk cId="2150117555" sldId="307"/>
            <ac:spMk id="16" creationId="{E9F9798E-ABC7-F78D-1AB7-FCC8FC98612F}"/>
          </ac:spMkLst>
        </pc:spChg>
      </pc:sldChg>
      <pc:sldChg chg="modSp mod">
        <pc:chgData name="Tammy Pankey" userId="89b84b47-0384-4d66-b56e-dc00ebdb68cf" providerId="ADAL" clId="{AED1E0D4-C219-47F4-9C22-F5CB1072D152}" dt="2023-07-11T22:52:04.452" v="11" actId="27636"/>
        <pc:sldMkLst>
          <pc:docMk/>
          <pc:sldMk cId="3041520386" sldId="308"/>
        </pc:sldMkLst>
        <pc:spChg chg="mod">
          <ac:chgData name="Tammy Pankey" userId="89b84b47-0384-4d66-b56e-dc00ebdb68cf" providerId="ADAL" clId="{AED1E0D4-C219-47F4-9C22-F5CB1072D152}" dt="2023-07-11T22:52:04.437" v="10" actId="2711"/>
          <ac:spMkLst>
            <pc:docMk/>
            <pc:sldMk cId="3041520386" sldId="308"/>
            <ac:spMk id="2" creationId="{687D7AD4-EE25-42E6-A3F2-C658860DB740}"/>
          </ac:spMkLst>
        </pc:spChg>
        <pc:spChg chg="mod">
          <ac:chgData name="Tammy Pankey" userId="89b84b47-0384-4d66-b56e-dc00ebdb68cf" providerId="ADAL" clId="{AED1E0D4-C219-47F4-9C22-F5CB1072D152}" dt="2023-07-11T22:52:04.437" v="10" actId="2711"/>
          <ac:spMkLst>
            <pc:docMk/>
            <pc:sldMk cId="3041520386" sldId="308"/>
            <ac:spMk id="4" creationId="{56567651-8AA4-479B-AC03-821AC799E926}"/>
          </ac:spMkLst>
        </pc:spChg>
        <pc:spChg chg="mod">
          <ac:chgData name="Tammy Pankey" userId="89b84b47-0384-4d66-b56e-dc00ebdb68cf" providerId="ADAL" clId="{AED1E0D4-C219-47F4-9C22-F5CB1072D152}" dt="2023-07-11T22:52:04.437" v="10" actId="2711"/>
          <ac:spMkLst>
            <pc:docMk/>
            <pc:sldMk cId="3041520386" sldId="308"/>
            <ac:spMk id="5" creationId="{03D193D5-911C-4DF9-BB10-28A5ACD7C69A}"/>
          </ac:spMkLst>
        </pc:spChg>
        <pc:spChg chg="mod">
          <ac:chgData name="Tammy Pankey" userId="89b84b47-0384-4d66-b56e-dc00ebdb68cf" providerId="ADAL" clId="{AED1E0D4-C219-47F4-9C22-F5CB1072D152}" dt="2023-07-11T22:52:04.437" v="10" actId="2711"/>
          <ac:spMkLst>
            <pc:docMk/>
            <pc:sldMk cId="3041520386" sldId="308"/>
            <ac:spMk id="8" creationId="{3C0FF15F-2186-A2CF-E4FF-9FB7E84F7E9C}"/>
          </ac:spMkLst>
        </pc:spChg>
        <pc:spChg chg="mod">
          <ac:chgData name="Tammy Pankey" userId="89b84b47-0384-4d66-b56e-dc00ebdb68cf" providerId="ADAL" clId="{AED1E0D4-C219-47F4-9C22-F5CB1072D152}" dt="2023-07-11T22:52:04.452" v="11" actId="27636"/>
          <ac:spMkLst>
            <pc:docMk/>
            <pc:sldMk cId="3041520386" sldId="308"/>
            <ac:spMk id="10" creationId="{7712E11C-325F-CCA0-66FB-C35CA4107F62}"/>
          </ac:spMkLst>
        </pc:spChg>
      </pc:sldChg>
      <pc:sldChg chg="modSp mod">
        <pc:chgData name="Tammy Pankey" userId="89b84b47-0384-4d66-b56e-dc00ebdb68cf" providerId="ADAL" clId="{AED1E0D4-C219-47F4-9C22-F5CB1072D152}" dt="2023-07-11T22:52:11.811" v="12" actId="2711"/>
        <pc:sldMkLst>
          <pc:docMk/>
          <pc:sldMk cId="2076105390" sldId="309"/>
        </pc:sldMkLst>
        <pc:spChg chg="mod">
          <ac:chgData name="Tammy Pankey" userId="89b84b47-0384-4d66-b56e-dc00ebdb68cf" providerId="ADAL" clId="{AED1E0D4-C219-47F4-9C22-F5CB1072D152}" dt="2023-07-11T22:52:11.811" v="12" actId="2711"/>
          <ac:spMkLst>
            <pc:docMk/>
            <pc:sldMk cId="2076105390" sldId="309"/>
            <ac:spMk id="2" creationId="{687D7AD4-EE25-42E6-A3F2-C658860DB740}"/>
          </ac:spMkLst>
        </pc:spChg>
        <pc:spChg chg="mod">
          <ac:chgData name="Tammy Pankey" userId="89b84b47-0384-4d66-b56e-dc00ebdb68cf" providerId="ADAL" clId="{AED1E0D4-C219-47F4-9C22-F5CB1072D152}" dt="2023-07-11T22:52:11.811" v="12" actId="2711"/>
          <ac:spMkLst>
            <pc:docMk/>
            <pc:sldMk cId="2076105390" sldId="309"/>
            <ac:spMk id="4" creationId="{56567651-8AA4-479B-AC03-821AC799E926}"/>
          </ac:spMkLst>
        </pc:spChg>
        <pc:spChg chg="mod">
          <ac:chgData name="Tammy Pankey" userId="89b84b47-0384-4d66-b56e-dc00ebdb68cf" providerId="ADAL" clId="{AED1E0D4-C219-47F4-9C22-F5CB1072D152}" dt="2023-07-11T22:52:11.811" v="12" actId="2711"/>
          <ac:spMkLst>
            <pc:docMk/>
            <pc:sldMk cId="2076105390" sldId="309"/>
            <ac:spMk id="8" creationId="{77987AB0-1257-2201-2FFB-009848C82DAC}"/>
          </ac:spMkLst>
        </pc:spChg>
      </pc:sldChg>
    </pc:docChg>
  </pc:docChgLst>
  <pc:docChgLst>
    <pc:chgData name="Tammy Pankey" userId="89b84b47-0384-4d66-b56e-dc00ebdb68cf" providerId="ADAL" clId="{580231C6-FE60-41AE-A654-BB426DE0076C}"/>
    <pc:docChg chg="undo custSel modSld">
      <pc:chgData name="Tammy Pankey" userId="89b84b47-0384-4d66-b56e-dc00ebdb68cf" providerId="ADAL" clId="{580231C6-FE60-41AE-A654-BB426DE0076C}" dt="2022-07-28T20:35:42.047" v="17"/>
      <pc:docMkLst>
        <pc:docMk/>
      </pc:docMkLst>
      <pc:sldChg chg="modSp mod modNotesTx">
        <pc:chgData name="Tammy Pankey" userId="89b84b47-0384-4d66-b56e-dc00ebdb68cf" providerId="ADAL" clId="{580231C6-FE60-41AE-A654-BB426DE0076C}" dt="2022-07-28T20:31:48.281" v="14"/>
        <pc:sldMkLst>
          <pc:docMk/>
          <pc:sldMk cId="1717468709" sldId="260"/>
        </pc:sldMkLst>
        <pc:spChg chg="mod">
          <ac:chgData name="Tammy Pankey" userId="89b84b47-0384-4d66-b56e-dc00ebdb68cf" providerId="ADAL" clId="{580231C6-FE60-41AE-A654-BB426DE0076C}" dt="2022-07-28T20:28:42.808" v="2" actId="20577"/>
          <ac:spMkLst>
            <pc:docMk/>
            <pc:sldMk cId="1717468709" sldId="260"/>
            <ac:spMk id="7" creationId="{267178EA-C1F5-4BAF-A1E0-CE5061E7461D}"/>
          </ac:spMkLst>
        </pc:spChg>
      </pc:sldChg>
      <pc:sldChg chg="addSp delSp modSp mod">
        <pc:chgData name="Tammy Pankey" userId="89b84b47-0384-4d66-b56e-dc00ebdb68cf" providerId="ADAL" clId="{580231C6-FE60-41AE-A654-BB426DE0076C}" dt="2022-07-28T20:28:50.377" v="4"/>
        <pc:sldMkLst>
          <pc:docMk/>
          <pc:sldMk cId="3822573366" sldId="262"/>
        </pc:sldMkLst>
        <pc:spChg chg="del">
          <ac:chgData name="Tammy Pankey" userId="89b84b47-0384-4d66-b56e-dc00ebdb68cf" providerId="ADAL" clId="{580231C6-FE60-41AE-A654-BB426DE0076C}" dt="2022-07-28T20:28:49.907" v="3" actId="478"/>
          <ac:spMkLst>
            <pc:docMk/>
            <pc:sldMk cId="3822573366" sldId="262"/>
            <ac:spMk id="3" creationId="{7BCA6483-39FC-6C48-9A17-57963E4167D4}"/>
          </ac:spMkLst>
        </pc:spChg>
        <pc:picChg chg="add mod">
          <ac:chgData name="Tammy Pankey" userId="89b84b47-0384-4d66-b56e-dc00ebdb68cf" providerId="ADAL" clId="{580231C6-FE60-41AE-A654-BB426DE0076C}" dt="2022-07-28T20:28:50.377" v="4"/>
          <ac:picMkLst>
            <pc:docMk/>
            <pc:sldMk cId="3822573366" sldId="262"/>
            <ac:picMk id="5" creationId="{ECE0C36C-6DEF-16C1-190B-1FBAF0BE1CBD}"/>
          </ac:picMkLst>
        </pc:picChg>
      </pc:sldChg>
      <pc:sldChg chg="modNotesTx">
        <pc:chgData name="Tammy Pankey" userId="89b84b47-0384-4d66-b56e-dc00ebdb68cf" providerId="ADAL" clId="{580231C6-FE60-41AE-A654-BB426DE0076C}" dt="2022-07-28T20:35:42.047" v="17"/>
        <pc:sldMkLst>
          <pc:docMk/>
          <pc:sldMk cId="2700420877" sldId="293"/>
        </pc:sldMkLst>
      </pc:sldChg>
      <pc:sldChg chg="addSp delSp modSp mod">
        <pc:chgData name="Tammy Pankey" userId="89b84b47-0384-4d66-b56e-dc00ebdb68cf" providerId="ADAL" clId="{580231C6-FE60-41AE-A654-BB426DE0076C}" dt="2022-07-28T19:54:14.007" v="1"/>
        <pc:sldMkLst>
          <pc:docMk/>
          <pc:sldMk cId="1109188424" sldId="294"/>
        </pc:sldMkLst>
        <pc:spChg chg="add mod">
          <ac:chgData name="Tammy Pankey" userId="89b84b47-0384-4d66-b56e-dc00ebdb68cf" providerId="ADAL" clId="{580231C6-FE60-41AE-A654-BB426DE0076C}" dt="2022-07-28T19:54:14.007" v="1"/>
          <ac:spMkLst>
            <pc:docMk/>
            <pc:sldMk cId="1109188424" sldId="294"/>
            <ac:spMk id="7" creationId="{8A942925-8346-C1F8-C187-85FDD0CB03F7}"/>
          </ac:spMkLst>
        </pc:spChg>
        <pc:spChg chg="del">
          <ac:chgData name="Tammy Pankey" userId="89b84b47-0384-4d66-b56e-dc00ebdb68cf" providerId="ADAL" clId="{580231C6-FE60-41AE-A654-BB426DE0076C}" dt="2022-07-28T19:54:13.669" v="0" actId="478"/>
          <ac:spMkLst>
            <pc:docMk/>
            <pc:sldMk cId="1109188424" sldId="294"/>
            <ac:spMk id="12" creationId="{535D8CFA-7EF9-4D5E-AD24-FFC768D8F9CE}"/>
          </ac:spMkLst>
        </pc:spChg>
      </pc:sldChg>
    </pc:docChg>
  </pc:docChgLst>
  <pc:docChgLst>
    <pc:chgData name="Anna Sterner" userId="S::asterner@firstinspires.org::e34ade42-3f4d-4ffb-96dc-1c6e40b6902f" providerId="AD" clId="Web-{77B4CCA0-86A5-0B04-0244-D7B428CA604C}"/>
    <pc:docChg chg="modSld">
      <pc:chgData name="Anna Sterner" userId="S::asterner@firstinspires.org::e34ade42-3f4d-4ffb-96dc-1c6e40b6902f" providerId="AD" clId="Web-{77B4CCA0-86A5-0B04-0244-D7B428CA604C}" dt="2024-06-11T13:45:14.391" v="19"/>
      <pc:docMkLst>
        <pc:docMk/>
      </pc:docMkLst>
      <pc:sldChg chg="modNotes">
        <pc:chgData name="Anna Sterner" userId="S::asterner@firstinspires.org::e34ade42-3f4d-4ffb-96dc-1c6e40b6902f" providerId="AD" clId="Web-{77B4CCA0-86A5-0B04-0244-D7B428CA604C}" dt="2024-06-11T13:43:26.281" v="1"/>
        <pc:sldMkLst>
          <pc:docMk/>
          <pc:sldMk cId="3743200560" sldId="259"/>
        </pc:sldMkLst>
      </pc:sldChg>
      <pc:sldChg chg="modNotes">
        <pc:chgData name="Anna Sterner" userId="S::asterner@firstinspires.org::e34ade42-3f4d-4ffb-96dc-1c6e40b6902f" providerId="AD" clId="Web-{77B4CCA0-86A5-0B04-0244-D7B428CA604C}" dt="2024-06-11T13:43:28.781" v="3"/>
        <pc:sldMkLst>
          <pc:docMk/>
          <pc:sldMk cId="1717468709" sldId="260"/>
        </pc:sldMkLst>
      </pc:sldChg>
      <pc:sldChg chg="modNotes">
        <pc:chgData name="Anna Sterner" userId="S::asterner@firstinspires.org::e34ade42-3f4d-4ffb-96dc-1c6e40b6902f" providerId="AD" clId="Web-{77B4CCA0-86A5-0B04-0244-D7B428CA604C}" dt="2024-06-11T13:44:04.875" v="11"/>
        <pc:sldMkLst>
          <pc:docMk/>
          <pc:sldMk cId="2347463679" sldId="305"/>
        </pc:sldMkLst>
      </pc:sldChg>
      <pc:sldChg chg="modNotes">
        <pc:chgData name="Anna Sterner" userId="S::asterner@firstinspires.org::e34ade42-3f4d-4ffb-96dc-1c6e40b6902f" providerId="AD" clId="Web-{77B4CCA0-86A5-0B04-0244-D7B428CA604C}" dt="2024-06-11T13:45:14.391" v="19"/>
        <pc:sldMkLst>
          <pc:docMk/>
          <pc:sldMk cId="2076105390" sldId="307"/>
        </pc:sldMkLst>
      </pc:sldChg>
      <pc:sldChg chg="modNotes">
        <pc:chgData name="Anna Sterner" userId="S::asterner@firstinspires.org::e34ade42-3f4d-4ffb-96dc-1c6e40b6902f" providerId="AD" clId="Web-{77B4CCA0-86A5-0B04-0244-D7B428CA604C}" dt="2024-06-11T13:44:20.844" v="15"/>
        <pc:sldMkLst>
          <pc:docMk/>
          <pc:sldMk cId="3041520386" sldId="308"/>
        </pc:sldMkLst>
      </pc:sldChg>
      <pc:sldChg chg="modNotes">
        <pc:chgData name="Anna Sterner" userId="S::asterner@firstinspires.org::e34ade42-3f4d-4ffb-96dc-1c6e40b6902f" providerId="AD" clId="Web-{77B4CCA0-86A5-0B04-0244-D7B428CA604C}" dt="2024-06-11T13:43:43.656" v="7"/>
        <pc:sldMkLst>
          <pc:docMk/>
          <pc:sldMk cId="951211944" sldId="310"/>
        </pc:sldMkLst>
      </pc:sldChg>
      <pc:sldChg chg="modNotes">
        <pc:chgData name="Anna Sterner" userId="S::asterner@firstinspires.org::e34ade42-3f4d-4ffb-96dc-1c6e40b6902f" providerId="AD" clId="Web-{77B4CCA0-86A5-0B04-0244-D7B428CA604C}" dt="2024-06-11T13:44:59.235" v="17"/>
        <pc:sldMkLst>
          <pc:docMk/>
          <pc:sldMk cId="2150117555" sldId="311"/>
        </pc:sldMkLst>
      </pc:sldChg>
    </pc:docChg>
  </pc:docChgLst>
  <pc:docChgLst>
    <pc:chgData name="Anna Sterner" userId="S::asterner@firstinspires.org::e34ade42-3f4d-4ffb-96dc-1c6e40b6902f" providerId="AD" clId="Web-{E1C56B43-0B9D-C9F9-9A01-439ECA770DEB}"/>
    <pc:docChg chg="modSld">
      <pc:chgData name="Anna Sterner" userId="S::asterner@firstinspires.org::e34ade42-3f4d-4ffb-96dc-1c6e40b6902f" providerId="AD" clId="Web-{E1C56B43-0B9D-C9F9-9A01-439ECA770DEB}" dt="2024-05-16T11:38:05.669" v="12"/>
      <pc:docMkLst>
        <pc:docMk/>
      </pc:docMkLst>
      <pc:sldChg chg="addSp delSp modSp">
        <pc:chgData name="Anna Sterner" userId="S::asterner@firstinspires.org::e34ade42-3f4d-4ffb-96dc-1c6e40b6902f" providerId="AD" clId="Web-{E1C56B43-0B9D-C9F9-9A01-439ECA770DEB}" dt="2024-05-16T11:38:05.669" v="12"/>
        <pc:sldMkLst>
          <pc:docMk/>
          <pc:sldMk cId="3743200560" sldId="259"/>
        </pc:sldMkLst>
        <pc:grpChg chg="add">
          <ac:chgData name="Anna Sterner" userId="S::asterner@firstinspires.org::e34ade42-3f4d-4ffb-96dc-1c6e40b6902f" providerId="AD" clId="Web-{E1C56B43-0B9D-C9F9-9A01-439ECA770DEB}" dt="2024-05-16T11:38:05.669" v="12"/>
          <ac:grpSpMkLst>
            <pc:docMk/>
            <pc:sldMk cId="3743200560" sldId="259"/>
            <ac:grpSpMk id="12" creationId="{8B7D671C-CD33-6207-B5AB-0B575F879DC0}"/>
          </ac:grpSpMkLst>
        </pc:grpChg>
        <pc:picChg chg="del">
          <ac:chgData name="Anna Sterner" userId="S::asterner@firstinspires.org::e34ade42-3f4d-4ffb-96dc-1c6e40b6902f" providerId="AD" clId="Web-{E1C56B43-0B9D-C9F9-9A01-439ECA770DEB}" dt="2024-05-16T11:37:56.700" v="4"/>
          <ac:picMkLst>
            <pc:docMk/>
            <pc:sldMk cId="3743200560" sldId="259"/>
            <ac:picMk id="2" creationId="{D855EEAD-A9E3-C447-A35C-DA8AD5F72082}"/>
          </ac:picMkLst>
        </pc:picChg>
        <pc:picChg chg="del">
          <ac:chgData name="Anna Sterner" userId="S::asterner@firstinspires.org::e34ade42-3f4d-4ffb-96dc-1c6e40b6902f" providerId="AD" clId="Web-{E1C56B43-0B9D-C9F9-9A01-439ECA770DEB}" dt="2024-05-16T11:37:57.247" v="5"/>
          <ac:picMkLst>
            <pc:docMk/>
            <pc:sldMk cId="3743200560" sldId="259"/>
            <ac:picMk id="3" creationId="{1129A6A7-3BEB-4045-8F74-CF6ED7A35FFB}"/>
          </ac:picMkLst>
        </pc:picChg>
        <pc:picChg chg="del">
          <ac:chgData name="Anna Sterner" userId="S::asterner@firstinspires.org::e34ade42-3f4d-4ffb-96dc-1c6e40b6902f" providerId="AD" clId="Web-{E1C56B43-0B9D-C9F9-9A01-439ECA770DEB}" dt="2024-05-16T11:37:41.934" v="0"/>
          <ac:picMkLst>
            <pc:docMk/>
            <pc:sldMk cId="3743200560" sldId="259"/>
            <ac:picMk id="4" creationId="{C0853B91-8A9C-70CE-6075-8E29FCA22E30}"/>
          </ac:picMkLst>
        </pc:picChg>
        <pc:picChg chg="add del mod">
          <ac:chgData name="Anna Sterner" userId="S::asterner@firstinspires.org::e34ade42-3f4d-4ffb-96dc-1c6e40b6902f" providerId="AD" clId="Web-{E1C56B43-0B9D-C9F9-9A01-439ECA770DEB}" dt="2024-05-16T11:37:47.746" v="3"/>
          <ac:picMkLst>
            <pc:docMk/>
            <pc:sldMk cId="3743200560" sldId="259"/>
            <ac:picMk id="7" creationId="{7E0BFCC2-B07D-82EC-699B-6EDF6AC045AA}"/>
          </ac:picMkLst>
        </pc:picChg>
        <pc:picChg chg="add del mod">
          <ac:chgData name="Anna Sterner" userId="S::asterner@firstinspires.org::e34ade42-3f4d-4ffb-96dc-1c6e40b6902f" providerId="AD" clId="Web-{E1C56B43-0B9D-C9F9-9A01-439ECA770DEB}" dt="2024-05-16T11:38:00.887" v="11"/>
          <ac:picMkLst>
            <pc:docMk/>
            <pc:sldMk cId="3743200560" sldId="259"/>
            <ac:picMk id="9" creationId="{A6CB81A7-1CD9-7A05-18B2-C06C47CBDCC7}"/>
          </ac:picMkLst>
        </pc:picChg>
        <pc:picChg chg="add del mod">
          <ac:chgData name="Anna Sterner" userId="S::asterner@firstinspires.org::e34ade42-3f4d-4ffb-96dc-1c6e40b6902f" providerId="AD" clId="Web-{E1C56B43-0B9D-C9F9-9A01-439ECA770DEB}" dt="2024-05-16T11:38:00.887" v="10"/>
          <ac:picMkLst>
            <pc:docMk/>
            <pc:sldMk cId="3743200560" sldId="259"/>
            <ac:picMk id="10" creationId="{28D3FBE9-FA23-CE98-2DE1-766A3ADCAC12}"/>
          </ac:picMkLst>
        </pc:picChg>
        <pc:picChg chg="add del mod">
          <ac:chgData name="Anna Sterner" userId="S::asterner@firstinspires.org::e34ade42-3f4d-4ffb-96dc-1c6e40b6902f" providerId="AD" clId="Web-{E1C56B43-0B9D-C9F9-9A01-439ECA770DEB}" dt="2024-05-16T11:38:00.887" v="9"/>
          <ac:picMkLst>
            <pc:docMk/>
            <pc:sldMk cId="3743200560" sldId="259"/>
            <ac:picMk id="11" creationId="{6CD80DFD-6FCE-06C4-846D-A8CB27419A99}"/>
          </ac:picMkLst>
        </pc:picChg>
        <pc:picChg chg="add">
          <ac:chgData name="Anna Sterner" userId="S::asterner@firstinspires.org::e34ade42-3f4d-4ffb-96dc-1c6e40b6902f" providerId="AD" clId="Web-{E1C56B43-0B9D-C9F9-9A01-439ECA770DEB}" dt="2024-05-16T11:38:05.669" v="12"/>
          <ac:picMkLst>
            <pc:docMk/>
            <pc:sldMk cId="3743200560" sldId="259"/>
            <ac:picMk id="13" creationId="{7F40F234-12BC-6D17-2B29-5A6BE948427C}"/>
          </ac:picMkLst>
        </pc:picChg>
        <pc:picChg chg="add">
          <ac:chgData name="Anna Sterner" userId="S::asterner@firstinspires.org::e34ade42-3f4d-4ffb-96dc-1c6e40b6902f" providerId="AD" clId="Web-{E1C56B43-0B9D-C9F9-9A01-439ECA770DEB}" dt="2024-05-16T11:38:05.669" v="12"/>
          <ac:picMkLst>
            <pc:docMk/>
            <pc:sldMk cId="3743200560" sldId="259"/>
            <ac:picMk id="14" creationId="{25149C30-2E0E-F30E-EBB3-CA8307A485AC}"/>
          </ac:picMkLst>
        </pc:picChg>
        <pc:picChg chg="add">
          <ac:chgData name="Anna Sterner" userId="S::asterner@firstinspires.org::e34ade42-3f4d-4ffb-96dc-1c6e40b6902f" providerId="AD" clId="Web-{E1C56B43-0B9D-C9F9-9A01-439ECA770DEB}" dt="2024-05-16T11:38:05.669" v="12"/>
          <ac:picMkLst>
            <pc:docMk/>
            <pc:sldMk cId="3743200560" sldId="259"/>
            <ac:picMk id="15" creationId="{3CFB1CD8-2EF4-667C-8A3C-0245E87EB78D}"/>
          </ac:picMkLst>
        </pc:picChg>
      </pc:sldChg>
    </pc:docChg>
  </pc:docChgLst>
  <pc:docChgLst>
    <pc:chgData name="Anna Sterner" userId="e34ade42-3f4d-4ffb-96dc-1c6e40b6902f" providerId="ADAL" clId="{0AE0DDB7-87F9-4A4B-BC8C-4ED5D9E9070E}"/>
    <pc:docChg chg="undo custSel addSld delSld modSld sldOrd">
      <pc:chgData name="Anna Sterner" userId="e34ade42-3f4d-4ffb-96dc-1c6e40b6902f" providerId="ADAL" clId="{0AE0DDB7-87F9-4A4B-BC8C-4ED5D9E9070E}" dt="2024-05-17T15:51:02.729" v="450" actId="47"/>
      <pc:docMkLst>
        <pc:docMk/>
      </pc:docMkLst>
      <pc:sldChg chg="addSp delSp modSp mod modNotesTx">
        <pc:chgData name="Anna Sterner" userId="e34ade42-3f4d-4ffb-96dc-1c6e40b6902f" providerId="ADAL" clId="{0AE0DDB7-87F9-4A4B-BC8C-4ED5D9E9070E}" dt="2024-05-17T15:34:39.154" v="32" actId="113"/>
        <pc:sldMkLst>
          <pc:docMk/>
          <pc:sldMk cId="3743200560" sldId="259"/>
        </pc:sldMkLst>
        <pc:spChg chg="mod">
          <ac:chgData name="Anna Sterner" userId="e34ade42-3f4d-4ffb-96dc-1c6e40b6902f" providerId="ADAL" clId="{0AE0DDB7-87F9-4A4B-BC8C-4ED5D9E9070E}" dt="2024-05-17T15:33:03.965" v="3" actId="242"/>
          <ac:spMkLst>
            <pc:docMk/>
            <pc:sldMk cId="3743200560" sldId="259"/>
            <ac:spMk id="5" creationId="{F3B760C1-7E25-45A7-B891-53C58D074EA2}"/>
          </ac:spMkLst>
        </pc:spChg>
        <pc:picChg chg="add mod">
          <ac:chgData name="Anna Sterner" userId="e34ade42-3f4d-4ffb-96dc-1c6e40b6902f" providerId="ADAL" clId="{0AE0DDB7-87F9-4A4B-BC8C-4ED5D9E9070E}" dt="2024-05-17T15:33:35.137" v="5"/>
          <ac:picMkLst>
            <pc:docMk/>
            <pc:sldMk cId="3743200560" sldId="259"/>
            <ac:picMk id="2" creationId="{046B1D6C-0203-D9D5-502B-815AF551BCC4}"/>
          </ac:picMkLst>
        </pc:picChg>
        <pc:picChg chg="add mod">
          <ac:chgData name="Anna Sterner" userId="e34ade42-3f4d-4ffb-96dc-1c6e40b6902f" providerId="ADAL" clId="{0AE0DDB7-87F9-4A4B-BC8C-4ED5D9E9070E}" dt="2024-05-17T15:34:02.271" v="10" actId="1076"/>
          <ac:picMkLst>
            <pc:docMk/>
            <pc:sldMk cId="3743200560" sldId="259"/>
            <ac:picMk id="4" creationId="{09AFEB37-9E00-BA2E-9B5C-3BA3C54A9CA2}"/>
          </ac:picMkLst>
        </pc:picChg>
        <pc:picChg chg="del">
          <ac:chgData name="Anna Sterner" userId="e34ade42-3f4d-4ffb-96dc-1c6e40b6902f" providerId="ADAL" clId="{0AE0DDB7-87F9-4A4B-BC8C-4ED5D9E9070E}" dt="2024-05-17T15:33:18.583" v="4" actId="478"/>
          <ac:picMkLst>
            <pc:docMk/>
            <pc:sldMk cId="3743200560" sldId="259"/>
            <ac:picMk id="8" creationId="{0E3DDDDC-D74E-00F1-8D36-BC42BA0C845D}"/>
          </ac:picMkLst>
        </pc:picChg>
      </pc:sldChg>
      <pc:sldChg chg="addSp delSp modSp mod modNotesTx">
        <pc:chgData name="Anna Sterner" userId="e34ade42-3f4d-4ffb-96dc-1c6e40b6902f" providerId="ADAL" clId="{0AE0DDB7-87F9-4A4B-BC8C-4ED5D9E9070E}" dt="2024-05-17T15:37:14.433" v="49" actId="1076"/>
        <pc:sldMkLst>
          <pc:docMk/>
          <pc:sldMk cId="1717468709" sldId="260"/>
        </pc:sldMkLst>
        <pc:spChg chg="mod">
          <ac:chgData name="Anna Sterner" userId="e34ade42-3f4d-4ffb-96dc-1c6e40b6902f" providerId="ADAL" clId="{0AE0DDB7-87F9-4A4B-BC8C-4ED5D9E9070E}" dt="2024-05-17T15:35:27.654" v="43" actId="1076"/>
          <ac:spMkLst>
            <pc:docMk/>
            <pc:sldMk cId="1717468709" sldId="260"/>
            <ac:spMk id="3" creationId="{580D22A7-7A87-45E8-867D-9C74C5B4AFE1}"/>
          </ac:spMkLst>
        </pc:spChg>
        <pc:spChg chg="del">
          <ac:chgData name="Anna Sterner" userId="e34ade42-3f4d-4ffb-96dc-1c6e40b6902f" providerId="ADAL" clId="{0AE0DDB7-87F9-4A4B-BC8C-4ED5D9E9070E}" dt="2024-05-17T15:35:10.488" v="37" actId="478"/>
          <ac:spMkLst>
            <pc:docMk/>
            <pc:sldMk cId="1717468709" sldId="260"/>
            <ac:spMk id="7" creationId="{267178EA-C1F5-4BAF-A1E0-CE5061E7461D}"/>
          </ac:spMkLst>
        </pc:spChg>
        <pc:grpChg chg="add del mod">
          <ac:chgData name="Anna Sterner" userId="e34ade42-3f4d-4ffb-96dc-1c6e40b6902f" providerId="ADAL" clId="{0AE0DDB7-87F9-4A4B-BC8C-4ED5D9E9070E}" dt="2024-05-17T15:37:06.784" v="46" actId="165"/>
          <ac:grpSpMkLst>
            <pc:docMk/>
            <pc:sldMk cId="1717468709" sldId="260"/>
            <ac:grpSpMk id="6" creationId="{DEE2AAF8-3EE4-E081-A260-139094BD7031}"/>
          </ac:grpSpMkLst>
        </pc:grpChg>
        <pc:picChg chg="mod topLvl">
          <ac:chgData name="Anna Sterner" userId="e34ade42-3f4d-4ffb-96dc-1c6e40b6902f" providerId="ADAL" clId="{0AE0DDB7-87F9-4A4B-BC8C-4ED5D9E9070E}" dt="2024-05-17T15:37:14.433" v="49" actId="1076"/>
          <ac:picMkLst>
            <pc:docMk/>
            <pc:sldMk cId="1717468709" sldId="260"/>
            <ac:picMk id="8" creationId="{854BE5CE-18A2-0D15-49C0-EEB3504701A8}"/>
          </ac:picMkLst>
        </pc:picChg>
        <pc:picChg chg="del mod topLvl">
          <ac:chgData name="Anna Sterner" userId="e34ade42-3f4d-4ffb-96dc-1c6e40b6902f" providerId="ADAL" clId="{0AE0DDB7-87F9-4A4B-BC8C-4ED5D9E9070E}" dt="2024-05-17T15:37:08.302" v="47" actId="478"/>
          <ac:picMkLst>
            <pc:docMk/>
            <pc:sldMk cId="1717468709" sldId="260"/>
            <ac:picMk id="9" creationId="{DCCCF282-1CB6-CE2D-6518-9CAB695CC2C9}"/>
          </ac:picMkLst>
        </pc:picChg>
        <pc:picChg chg="del">
          <ac:chgData name="Anna Sterner" userId="e34ade42-3f4d-4ffb-96dc-1c6e40b6902f" providerId="ADAL" clId="{0AE0DDB7-87F9-4A4B-BC8C-4ED5D9E9070E}" dt="2024-05-17T15:35:11.511" v="38" actId="478"/>
          <ac:picMkLst>
            <pc:docMk/>
            <pc:sldMk cId="1717468709" sldId="260"/>
            <ac:picMk id="10" creationId="{EF6A0F72-488D-DDD5-038F-05C14B386D86}"/>
          </ac:picMkLst>
        </pc:picChg>
      </pc:sldChg>
      <pc:sldChg chg="add">
        <pc:chgData name="Anna Sterner" userId="e34ade42-3f4d-4ffb-96dc-1c6e40b6902f" providerId="ADAL" clId="{0AE0DDB7-87F9-4A4B-BC8C-4ED5D9E9070E}" dt="2024-05-17T15:51:01.583" v="449"/>
        <pc:sldMkLst>
          <pc:docMk/>
          <pc:sldMk cId="1109188424" sldId="294"/>
        </pc:sldMkLst>
      </pc:sldChg>
      <pc:sldChg chg="modNotesTx">
        <pc:chgData name="Anna Sterner" userId="e34ade42-3f4d-4ffb-96dc-1c6e40b6902f" providerId="ADAL" clId="{0AE0DDB7-87F9-4A4B-BC8C-4ED5D9E9070E}" dt="2024-05-17T15:50:42.817" v="448" actId="12"/>
        <pc:sldMkLst>
          <pc:docMk/>
          <pc:sldMk cId="3149193660" sldId="295"/>
        </pc:sldMkLst>
      </pc:sldChg>
      <pc:sldChg chg="del">
        <pc:chgData name="Anna Sterner" userId="e34ade42-3f4d-4ffb-96dc-1c6e40b6902f" providerId="ADAL" clId="{0AE0DDB7-87F9-4A4B-BC8C-4ED5D9E9070E}" dt="2024-05-17T15:51:02.729" v="450" actId="47"/>
        <pc:sldMkLst>
          <pc:docMk/>
          <pc:sldMk cId="213937301" sldId="296"/>
        </pc:sldMkLst>
      </pc:sldChg>
      <pc:sldChg chg="modSp del mod">
        <pc:chgData name="Anna Sterner" userId="e34ade42-3f4d-4ffb-96dc-1c6e40b6902f" providerId="ADAL" clId="{0AE0DDB7-87F9-4A4B-BC8C-4ED5D9E9070E}" dt="2024-05-17T15:41:29.282" v="65" actId="47"/>
        <pc:sldMkLst>
          <pc:docMk/>
          <pc:sldMk cId="897358324" sldId="298"/>
        </pc:sldMkLst>
        <pc:spChg chg="mod">
          <ac:chgData name="Anna Sterner" userId="e34ade42-3f4d-4ffb-96dc-1c6e40b6902f" providerId="ADAL" clId="{0AE0DDB7-87F9-4A4B-BC8C-4ED5D9E9070E}" dt="2024-05-17T15:41:00.467" v="63" actId="20577"/>
          <ac:spMkLst>
            <pc:docMk/>
            <pc:sldMk cId="897358324" sldId="298"/>
            <ac:spMk id="4" creationId="{56567651-8AA4-479B-AC03-821AC799E926}"/>
          </ac:spMkLst>
        </pc:spChg>
      </pc:sldChg>
      <pc:sldChg chg="del">
        <pc:chgData name="Anna Sterner" userId="e34ade42-3f4d-4ffb-96dc-1c6e40b6902f" providerId="ADAL" clId="{0AE0DDB7-87F9-4A4B-BC8C-4ED5D9E9070E}" dt="2024-05-17T15:42:46.412" v="129" actId="47"/>
        <pc:sldMkLst>
          <pc:docMk/>
          <pc:sldMk cId="1162249635" sldId="299"/>
        </pc:sldMkLst>
      </pc:sldChg>
      <pc:sldChg chg="modSp add mod modNotesTx">
        <pc:chgData name="Anna Sterner" userId="e34ade42-3f4d-4ffb-96dc-1c6e40b6902f" providerId="ADAL" clId="{0AE0DDB7-87F9-4A4B-BC8C-4ED5D9E9070E}" dt="2024-05-17T15:45:19.406" v="266" actId="20577"/>
        <pc:sldMkLst>
          <pc:docMk/>
          <pc:sldMk cId="2347463679" sldId="305"/>
        </pc:sldMkLst>
        <pc:spChg chg="mod">
          <ac:chgData name="Anna Sterner" userId="e34ade42-3f4d-4ffb-96dc-1c6e40b6902f" providerId="ADAL" clId="{0AE0DDB7-87F9-4A4B-BC8C-4ED5D9E9070E}" dt="2024-05-17T15:45:19.406" v="266" actId="20577"/>
          <ac:spMkLst>
            <pc:docMk/>
            <pc:sldMk cId="2347463679" sldId="305"/>
            <ac:spMk id="5" creationId="{03D193D5-911C-4DF9-BB10-28A5ACD7C69A}"/>
          </ac:spMkLst>
        </pc:spChg>
      </pc:sldChg>
      <pc:sldChg chg="delSp del mod modNotesTx">
        <pc:chgData name="Anna Sterner" userId="e34ade42-3f4d-4ffb-96dc-1c6e40b6902f" providerId="ADAL" clId="{0AE0DDB7-87F9-4A4B-BC8C-4ED5D9E9070E}" dt="2024-05-17T15:44:45.689" v="204" actId="47"/>
        <pc:sldMkLst>
          <pc:docMk/>
          <pc:sldMk cId="723896734" sldId="306"/>
        </pc:sldMkLst>
        <pc:picChg chg="del">
          <ac:chgData name="Anna Sterner" userId="e34ade42-3f4d-4ffb-96dc-1c6e40b6902f" providerId="ADAL" clId="{0AE0DDB7-87F9-4A4B-BC8C-4ED5D9E9070E}" dt="2024-05-17T15:43:47.115" v="201" actId="478"/>
          <ac:picMkLst>
            <pc:docMk/>
            <pc:sldMk cId="723896734" sldId="306"/>
            <ac:picMk id="6" creationId="{033CDAD9-0F95-E00D-AABF-60A4AD18F187}"/>
          </ac:picMkLst>
        </pc:picChg>
      </pc:sldChg>
      <pc:sldChg chg="modSp add mod modNotesTx">
        <pc:chgData name="Anna Sterner" userId="e34ade42-3f4d-4ffb-96dc-1c6e40b6902f" providerId="ADAL" clId="{0AE0DDB7-87F9-4A4B-BC8C-4ED5D9E9070E}" dt="2024-05-17T15:50:37.996" v="447" actId="1076"/>
        <pc:sldMkLst>
          <pc:docMk/>
          <pc:sldMk cId="2076105390" sldId="307"/>
        </pc:sldMkLst>
        <pc:spChg chg="mod">
          <ac:chgData name="Anna Sterner" userId="e34ade42-3f4d-4ffb-96dc-1c6e40b6902f" providerId="ADAL" clId="{0AE0DDB7-87F9-4A4B-BC8C-4ED5D9E9070E}" dt="2024-05-17T15:50:37.996" v="447" actId="1076"/>
          <ac:spMkLst>
            <pc:docMk/>
            <pc:sldMk cId="2076105390" sldId="307"/>
            <ac:spMk id="6" creationId="{15EF972D-844E-53EB-78D0-B4AE81BD9390}"/>
          </ac:spMkLst>
        </pc:spChg>
      </pc:sldChg>
      <pc:sldChg chg="del">
        <pc:chgData name="Anna Sterner" userId="e34ade42-3f4d-4ffb-96dc-1c6e40b6902f" providerId="ADAL" clId="{0AE0DDB7-87F9-4A4B-BC8C-4ED5D9E9070E}" dt="2024-05-17T15:45:40.283" v="267" actId="47"/>
        <pc:sldMkLst>
          <pc:docMk/>
          <pc:sldMk cId="2150117555" sldId="307"/>
        </pc:sldMkLst>
      </pc:sldChg>
      <pc:sldChg chg="addSp delSp modSp add del mod ord modNotesTx">
        <pc:chgData name="Anna Sterner" userId="e34ade42-3f4d-4ffb-96dc-1c6e40b6902f" providerId="ADAL" clId="{0AE0DDB7-87F9-4A4B-BC8C-4ED5D9E9070E}" dt="2024-05-17T15:48:56.595" v="328" actId="14826"/>
        <pc:sldMkLst>
          <pc:docMk/>
          <pc:sldMk cId="3041520386" sldId="308"/>
        </pc:sldMkLst>
        <pc:spChg chg="del">
          <ac:chgData name="Anna Sterner" userId="e34ade42-3f4d-4ffb-96dc-1c6e40b6902f" providerId="ADAL" clId="{0AE0DDB7-87F9-4A4B-BC8C-4ED5D9E9070E}" dt="2024-05-17T15:48:29.390" v="324" actId="478"/>
          <ac:spMkLst>
            <pc:docMk/>
            <pc:sldMk cId="3041520386" sldId="308"/>
            <ac:spMk id="4" creationId="{56567651-8AA4-479B-AC03-821AC799E926}"/>
          </ac:spMkLst>
        </pc:spChg>
        <pc:spChg chg="del">
          <ac:chgData name="Anna Sterner" userId="e34ade42-3f4d-4ffb-96dc-1c6e40b6902f" providerId="ADAL" clId="{0AE0DDB7-87F9-4A4B-BC8C-4ED5D9E9070E}" dt="2024-05-17T15:48:29.390" v="324" actId="478"/>
          <ac:spMkLst>
            <pc:docMk/>
            <pc:sldMk cId="3041520386" sldId="308"/>
            <ac:spMk id="5" creationId="{03D193D5-911C-4DF9-BB10-28A5ACD7C69A}"/>
          </ac:spMkLst>
        </pc:spChg>
        <pc:spChg chg="add del mod">
          <ac:chgData name="Anna Sterner" userId="e34ade42-3f4d-4ffb-96dc-1c6e40b6902f" providerId="ADAL" clId="{0AE0DDB7-87F9-4A4B-BC8C-4ED5D9E9070E}" dt="2024-05-17T15:48:32.760" v="326" actId="478"/>
          <ac:spMkLst>
            <pc:docMk/>
            <pc:sldMk cId="3041520386" sldId="308"/>
            <ac:spMk id="6" creationId="{75574F93-184E-0AEC-5E96-6A6CEC29E81A}"/>
          </ac:spMkLst>
        </pc:spChg>
        <pc:spChg chg="del">
          <ac:chgData name="Anna Sterner" userId="e34ade42-3f4d-4ffb-96dc-1c6e40b6902f" providerId="ADAL" clId="{0AE0DDB7-87F9-4A4B-BC8C-4ED5D9E9070E}" dt="2024-05-17T15:48:29.390" v="324" actId="478"/>
          <ac:spMkLst>
            <pc:docMk/>
            <pc:sldMk cId="3041520386" sldId="308"/>
            <ac:spMk id="8" creationId="{3C0FF15F-2186-A2CF-E4FF-9FB7E84F7E9C}"/>
          </ac:spMkLst>
        </pc:spChg>
        <pc:spChg chg="del">
          <ac:chgData name="Anna Sterner" userId="e34ade42-3f4d-4ffb-96dc-1c6e40b6902f" providerId="ADAL" clId="{0AE0DDB7-87F9-4A4B-BC8C-4ED5D9E9070E}" dt="2024-05-17T15:48:29.390" v="324" actId="478"/>
          <ac:spMkLst>
            <pc:docMk/>
            <pc:sldMk cId="3041520386" sldId="308"/>
            <ac:spMk id="10" creationId="{7712E11C-325F-CCA0-66FB-C35CA4107F62}"/>
          </ac:spMkLst>
        </pc:spChg>
        <pc:spChg chg="add del mod">
          <ac:chgData name="Anna Sterner" userId="e34ade42-3f4d-4ffb-96dc-1c6e40b6902f" providerId="ADAL" clId="{0AE0DDB7-87F9-4A4B-BC8C-4ED5D9E9070E}" dt="2024-05-17T15:48:33.831" v="327" actId="478"/>
          <ac:spMkLst>
            <pc:docMk/>
            <pc:sldMk cId="3041520386" sldId="308"/>
            <ac:spMk id="11" creationId="{F210EEF8-1082-DFD3-CF92-5CCC89A57D3D}"/>
          </ac:spMkLst>
        </pc:spChg>
        <pc:spChg chg="add mod">
          <ac:chgData name="Anna Sterner" userId="e34ade42-3f4d-4ffb-96dc-1c6e40b6902f" providerId="ADAL" clId="{0AE0DDB7-87F9-4A4B-BC8C-4ED5D9E9070E}" dt="2024-05-17T15:48:29.931" v="325"/>
          <ac:spMkLst>
            <pc:docMk/>
            <pc:sldMk cId="3041520386" sldId="308"/>
            <ac:spMk id="13" creationId="{60AB7FDA-A639-678D-57C8-7618261E432B}"/>
          </ac:spMkLst>
        </pc:spChg>
        <pc:spChg chg="add mod">
          <ac:chgData name="Anna Sterner" userId="e34ade42-3f4d-4ffb-96dc-1c6e40b6902f" providerId="ADAL" clId="{0AE0DDB7-87F9-4A4B-BC8C-4ED5D9E9070E}" dt="2024-05-17T15:48:29.931" v="325"/>
          <ac:spMkLst>
            <pc:docMk/>
            <pc:sldMk cId="3041520386" sldId="308"/>
            <ac:spMk id="14" creationId="{71E5EA89-1AAA-A825-11FE-1882B80FDB38}"/>
          </ac:spMkLst>
        </pc:spChg>
        <pc:spChg chg="add mod">
          <ac:chgData name="Anna Sterner" userId="e34ade42-3f4d-4ffb-96dc-1c6e40b6902f" providerId="ADAL" clId="{0AE0DDB7-87F9-4A4B-BC8C-4ED5D9E9070E}" dt="2024-05-17T15:48:29.931" v="325"/>
          <ac:spMkLst>
            <pc:docMk/>
            <pc:sldMk cId="3041520386" sldId="308"/>
            <ac:spMk id="15" creationId="{86F4F208-653D-1D60-CDEC-68F198AEAC90}"/>
          </ac:spMkLst>
        </pc:spChg>
        <pc:picChg chg="del">
          <ac:chgData name="Anna Sterner" userId="e34ade42-3f4d-4ffb-96dc-1c6e40b6902f" providerId="ADAL" clId="{0AE0DDB7-87F9-4A4B-BC8C-4ED5D9E9070E}" dt="2024-05-17T15:48:29.390" v="324" actId="478"/>
          <ac:picMkLst>
            <pc:docMk/>
            <pc:sldMk cId="3041520386" sldId="308"/>
            <ac:picMk id="7" creationId="{E6A617FB-F8B0-57E6-E3F1-94C8B036AF31}"/>
          </ac:picMkLst>
        </pc:picChg>
        <pc:picChg chg="add mod">
          <ac:chgData name="Anna Sterner" userId="e34ade42-3f4d-4ffb-96dc-1c6e40b6902f" providerId="ADAL" clId="{0AE0DDB7-87F9-4A4B-BC8C-4ED5D9E9070E}" dt="2024-05-17T15:48:56.595" v="328" actId="14826"/>
          <ac:picMkLst>
            <pc:docMk/>
            <pc:sldMk cId="3041520386" sldId="308"/>
            <ac:picMk id="12" creationId="{A56653A2-5531-FC9C-DB0F-D89C149D7808}"/>
          </ac:picMkLst>
        </pc:picChg>
      </pc:sldChg>
      <pc:sldChg chg="del">
        <pc:chgData name="Anna Sterner" userId="e34ade42-3f4d-4ffb-96dc-1c6e40b6902f" providerId="ADAL" clId="{0AE0DDB7-87F9-4A4B-BC8C-4ED5D9E9070E}" dt="2024-05-17T15:47:35.383" v="317" actId="47"/>
        <pc:sldMkLst>
          <pc:docMk/>
          <pc:sldMk cId="2076105390" sldId="309"/>
        </pc:sldMkLst>
      </pc:sldChg>
      <pc:sldChg chg="addSp delSp modSp add mod modNotesTx">
        <pc:chgData name="Anna Sterner" userId="e34ade42-3f4d-4ffb-96dc-1c6e40b6902f" providerId="ADAL" clId="{0AE0DDB7-87F9-4A4B-BC8C-4ED5D9E9070E}" dt="2024-05-17T15:42:42.993" v="128" actId="1076"/>
        <pc:sldMkLst>
          <pc:docMk/>
          <pc:sldMk cId="951211944" sldId="310"/>
        </pc:sldMkLst>
        <pc:spChg chg="mod">
          <ac:chgData name="Anna Sterner" userId="e34ade42-3f4d-4ffb-96dc-1c6e40b6902f" providerId="ADAL" clId="{0AE0DDB7-87F9-4A4B-BC8C-4ED5D9E9070E}" dt="2024-05-17T15:41:36.469" v="82" actId="20577"/>
          <ac:spMkLst>
            <pc:docMk/>
            <pc:sldMk cId="951211944" sldId="310"/>
            <ac:spMk id="7" creationId="{2E677763-34E6-F32F-B95B-D39F5B19AB66}"/>
          </ac:spMkLst>
        </pc:spChg>
        <pc:grpChg chg="add mod">
          <ac:chgData name="Anna Sterner" userId="e34ade42-3f4d-4ffb-96dc-1c6e40b6902f" providerId="ADAL" clId="{0AE0DDB7-87F9-4A4B-BC8C-4ED5D9E9070E}" dt="2024-05-17T15:42:42.993" v="128" actId="1076"/>
          <ac:grpSpMkLst>
            <pc:docMk/>
            <pc:sldMk cId="951211944" sldId="310"/>
            <ac:grpSpMk id="3" creationId="{4A309475-B1B5-7E7A-9D62-1E7A15335EBE}"/>
          </ac:grpSpMkLst>
        </pc:grpChg>
        <pc:picChg chg="del">
          <ac:chgData name="Anna Sterner" userId="e34ade42-3f4d-4ffb-96dc-1c6e40b6902f" providerId="ADAL" clId="{0AE0DDB7-87F9-4A4B-BC8C-4ED5D9E9070E}" dt="2024-05-17T15:42:36.176" v="125" actId="478"/>
          <ac:picMkLst>
            <pc:docMk/>
            <pc:sldMk cId="951211944" sldId="310"/>
            <ac:picMk id="5" creationId="{46F938A8-A12B-A5C0-7FDC-56167FC217B9}"/>
          </ac:picMkLst>
        </pc:picChg>
        <pc:picChg chg="mod">
          <ac:chgData name="Anna Sterner" userId="e34ade42-3f4d-4ffb-96dc-1c6e40b6902f" providerId="ADAL" clId="{0AE0DDB7-87F9-4A4B-BC8C-4ED5D9E9070E}" dt="2024-05-17T15:42:36.795" v="126"/>
          <ac:picMkLst>
            <pc:docMk/>
            <pc:sldMk cId="951211944" sldId="310"/>
            <ac:picMk id="6" creationId="{66F16A3B-F45A-87AD-BFEE-CA827499F3C7}"/>
          </ac:picMkLst>
        </pc:picChg>
        <pc:picChg chg="mod">
          <ac:chgData name="Anna Sterner" userId="e34ade42-3f4d-4ffb-96dc-1c6e40b6902f" providerId="ADAL" clId="{0AE0DDB7-87F9-4A4B-BC8C-4ED5D9E9070E}" dt="2024-05-17T15:42:36.795" v="126"/>
          <ac:picMkLst>
            <pc:docMk/>
            <pc:sldMk cId="951211944" sldId="310"/>
            <ac:picMk id="8" creationId="{05AFCE6B-9E7F-D40C-56C0-D4F49DE3427A}"/>
          </ac:picMkLst>
        </pc:picChg>
      </pc:sldChg>
      <pc:sldChg chg="addSp delSp modSp add mod modNotesTx">
        <pc:chgData name="Anna Sterner" userId="e34ade42-3f4d-4ffb-96dc-1c6e40b6902f" providerId="ADAL" clId="{0AE0DDB7-87F9-4A4B-BC8C-4ED5D9E9070E}" dt="2024-05-17T15:47:11.995" v="314" actId="113"/>
        <pc:sldMkLst>
          <pc:docMk/>
          <pc:sldMk cId="2150117555" sldId="311"/>
        </pc:sldMkLst>
        <pc:spChg chg="mod">
          <ac:chgData name="Anna Sterner" userId="e34ade42-3f4d-4ffb-96dc-1c6e40b6902f" providerId="ADAL" clId="{0AE0DDB7-87F9-4A4B-BC8C-4ED5D9E9070E}" dt="2024-05-17T15:46:44.148" v="308" actId="33524"/>
          <ac:spMkLst>
            <pc:docMk/>
            <pc:sldMk cId="2150117555" sldId="311"/>
            <ac:spMk id="5" creationId="{03D193D5-911C-4DF9-BB10-28A5ACD7C69A}"/>
          </ac:spMkLst>
        </pc:spChg>
        <pc:grpChg chg="add mod">
          <ac:chgData name="Anna Sterner" userId="e34ade42-3f4d-4ffb-96dc-1c6e40b6902f" providerId="ADAL" clId="{0AE0DDB7-87F9-4A4B-BC8C-4ED5D9E9070E}" dt="2024-05-17T15:46:57.475" v="312" actId="1076"/>
          <ac:grpSpMkLst>
            <pc:docMk/>
            <pc:sldMk cId="2150117555" sldId="311"/>
            <ac:grpSpMk id="3" creationId="{23B50A3D-7329-7829-E7F8-52EDB3F05B92}"/>
          </ac:grpSpMkLst>
        </pc:grpChg>
        <pc:picChg chg="del">
          <ac:chgData name="Anna Sterner" userId="e34ade42-3f4d-4ffb-96dc-1c6e40b6902f" providerId="ADAL" clId="{0AE0DDB7-87F9-4A4B-BC8C-4ED5D9E9070E}" dt="2024-05-17T15:46:31.222" v="305" actId="478"/>
          <ac:picMkLst>
            <pc:docMk/>
            <pc:sldMk cId="2150117555" sldId="311"/>
            <ac:picMk id="6" creationId="{ED416F36-E233-E8AE-F054-544ACD0E98AA}"/>
          </ac:picMkLst>
        </pc:picChg>
        <pc:picChg chg="mod">
          <ac:chgData name="Anna Sterner" userId="e34ade42-3f4d-4ffb-96dc-1c6e40b6902f" providerId="ADAL" clId="{0AE0DDB7-87F9-4A4B-BC8C-4ED5D9E9070E}" dt="2024-05-17T15:46:50.058" v="309"/>
          <ac:picMkLst>
            <pc:docMk/>
            <pc:sldMk cId="2150117555" sldId="311"/>
            <ac:picMk id="8" creationId="{7F9E19AB-E64E-A046-BD0E-9D339C62E74E}"/>
          </ac:picMkLst>
        </pc:picChg>
        <pc:picChg chg="mod">
          <ac:chgData name="Anna Sterner" userId="e34ade42-3f4d-4ffb-96dc-1c6e40b6902f" providerId="ADAL" clId="{0AE0DDB7-87F9-4A4B-BC8C-4ED5D9E9070E}" dt="2024-05-17T15:46:50.058" v="309"/>
          <ac:picMkLst>
            <pc:docMk/>
            <pc:sldMk cId="2150117555" sldId="311"/>
            <ac:picMk id="9" creationId="{7EC5A193-48F6-4EA6-892C-A9AE78F4CF3A}"/>
          </ac:picMkLst>
        </pc:picChg>
        <pc:picChg chg="mod">
          <ac:chgData name="Anna Sterner" userId="e34ade42-3f4d-4ffb-96dc-1c6e40b6902f" providerId="ADAL" clId="{0AE0DDB7-87F9-4A4B-BC8C-4ED5D9E9070E}" dt="2024-05-17T15:46:50.058" v="309"/>
          <ac:picMkLst>
            <pc:docMk/>
            <pc:sldMk cId="2150117555" sldId="311"/>
            <ac:picMk id="10" creationId="{86EC6C87-ED0B-6F31-310C-1FA8BB7291E1}"/>
          </ac:picMkLst>
        </pc:picChg>
        <pc:picChg chg="mod">
          <ac:chgData name="Anna Sterner" userId="e34ade42-3f4d-4ffb-96dc-1c6e40b6902f" providerId="ADAL" clId="{0AE0DDB7-87F9-4A4B-BC8C-4ED5D9E9070E}" dt="2024-05-17T15:46:50.058" v="309"/>
          <ac:picMkLst>
            <pc:docMk/>
            <pc:sldMk cId="2150117555" sldId="311"/>
            <ac:picMk id="11" creationId="{45768B34-4099-20C4-F5A3-80B62BB95C19}"/>
          </ac:picMkLst>
        </pc:picChg>
        <pc:picChg chg="mod">
          <ac:chgData name="Anna Sterner" userId="e34ade42-3f4d-4ffb-96dc-1c6e40b6902f" providerId="ADAL" clId="{0AE0DDB7-87F9-4A4B-BC8C-4ED5D9E9070E}" dt="2024-05-17T15:46:50.058" v="309"/>
          <ac:picMkLst>
            <pc:docMk/>
            <pc:sldMk cId="2150117555" sldId="311"/>
            <ac:picMk id="12" creationId="{60091450-6356-3B9D-195C-D0FF960635BB}"/>
          </ac:picMkLst>
        </pc:picChg>
        <pc:picChg chg="mod">
          <ac:chgData name="Anna Sterner" userId="e34ade42-3f4d-4ffb-96dc-1c6e40b6902f" providerId="ADAL" clId="{0AE0DDB7-87F9-4A4B-BC8C-4ED5D9E9070E}" dt="2024-05-17T15:46:50.058" v="309"/>
          <ac:picMkLst>
            <pc:docMk/>
            <pc:sldMk cId="2150117555" sldId="311"/>
            <ac:picMk id="13" creationId="{AC0713A9-7449-9FCD-2ADA-BF874E1C318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13F5F3-06B3-EE47-BF43-708E2593BF64}" type="datetimeFigureOut">
              <a:rPr lang="en-US" smtClean="0"/>
              <a:t>6/11/2024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7B8CF6-C2C2-924C-96EF-0C0C9E05FEB2}" type="slidenum">
              <a:rPr lang="en-US" smtClean="0"/>
              <a:t>‹#›</a:t>
            </a:fld>
            <a:endParaRPr lang="en-US"/>
          </a:p>
        </p:txBody>
      </p:sp>
    </p:spTree>
    <p:extLst>
      <p:ext uri="{BB962C8B-B14F-4D97-AF65-F5344CB8AC3E}">
        <p14:creationId xmlns:p14="http://schemas.microsoft.com/office/powerpoint/2010/main" val="29450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Session 5: Deep Ocean</a:t>
            </a:r>
            <a:r>
              <a:rPr lang="en-US" dirty="0"/>
              <a:t> </a:t>
            </a:r>
          </a:p>
          <a:p>
            <a:pPr>
              <a:defRPr/>
            </a:pPr>
            <a:r>
              <a:rPr lang="en-US"/>
              <a:t>Take what the teams have learned and challenge them to take it one stage further. Take notice in this session how they can apply knowledge of the functional elements in STEAM Park set. Check out the Functional Elements lesson for more guidance. </a:t>
            </a:r>
          </a:p>
          <a:p>
            <a:r>
              <a:rPr lang="en-US" dirty="0"/>
              <a:t> </a:t>
            </a:r>
            <a:endParaRPr lang="en-US" dirty="0">
              <a:cs typeface="Calibri"/>
            </a:endParaRPr>
          </a:p>
          <a:p>
            <a:r>
              <a:rPr lang="en-US" b="1"/>
              <a:t>Outcomes</a:t>
            </a:r>
            <a:r>
              <a:rPr lang="en-US" dirty="0"/>
              <a:t> </a:t>
            </a:r>
            <a:endParaRPr lang="en-US" dirty="0">
              <a:cs typeface="Calibri"/>
            </a:endParaRPr>
          </a:p>
          <a:p>
            <a:r>
              <a:rPr lang="en-US"/>
              <a:t>Teams will use imagination and creativity to create a deep-sea vehicle. </a:t>
            </a:r>
          </a:p>
          <a:p>
            <a:r>
              <a:rPr lang="en-US"/>
              <a:t>Teams will apply knowledge of functional pieces to create a model with moving parts. </a:t>
            </a:r>
          </a:p>
          <a:p>
            <a:r>
              <a:rPr lang="en-US" dirty="0"/>
              <a:t> </a:t>
            </a:r>
            <a:endParaRPr lang="en-US" dirty="0">
              <a:cs typeface="Calibri"/>
            </a:endParaRPr>
          </a:p>
          <a:p>
            <a:r>
              <a:rPr lang="en-US" b="1" dirty="0"/>
              <a:t>Key Vocabulary</a:t>
            </a:r>
            <a:r>
              <a:rPr lang="en-US" dirty="0"/>
              <a:t> </a:t>
            </a:r>
            <a:endParaRPr lang="en-US" dirty="0">
              <a:cs typeface="Calibri"/>
            </a:endParaRPr>
          </a:p>
          <a:p>
            <a:r>
              <a:rPr lang="en-US" dirty="0"/>
              <a:t>deep, submarine, functional </a:t>
            </a:r>
            <a:endParaRPr lang="en-US" dirty="0">
              <a:cs typeface="Calibri"/>
            </a:endParaRPr>
          </a:p>
          <a:p>
            <a:r>
              <a:rPr lang="en-US" dirty="0"/>
              <a:t> </a:t>
            </a:r>
            <a:endParaRPr lang="en-US" dirty="0">
              <a:cs typeface="Calibri"/>
            </a:endParaRPr>
          </a:p>
          <a:p>
            <a:pPr>
              <a:lnSpc>
                <a:spcPct val="100000"/>
              </a:lnSpc>
            </a:pPr>
            <a:endParaRPr lang="en-US" sz="1200" b="1" dirty="0">
              <a:latin typeface="Calibri"/>
              <a:cs typeface="Calibri"/>
            </a:endParaRPr>
          </a:p>
          <a:p>
            <a:pPr marL="12700" marR="5080">
              <a:lnSpc>
                <a:spcPct val="100000"/>
              </a:lnSpc>
              <a:spcBef>
                <a:spcPts val="850"/>
              </a:spcBef>
            </a:pPr>
            <a:endParaRPr lang="en-US" sz="1200" dirty="0">
              <a:latin typeface="Arial"/>
              <a:cs typeface="Aria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57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Session 5: Deep Ocean</a:t>
            </a:r>
            <a:r>
              <a:rPr lang="en-US" dirty="0"/>
              <a:t> </a:t>
            </a:r>
          </a:p>
          <a:p>
            <a:pPr>
              <a:defRPr/>
            </a:pPr>
            <a:r>
              <a:rPr lang="en-US" dirty="0"/>
              <a:t>Take what the teams have learned and challenge them to take it one stage further. Take notice in this session how they can apply knowledge of the functional elements in STEAM Park set. Check out the Functional Elements lesson for more guidance. </a:t>
            </a:r>
            <a:endParaRPr lang="en-US" dirty="0">
              <a:cs typeface="Calibri"/>
            </a:endParaRPr>
          </a:p>
          <a:p>
            <a:r>
              <a:rPr lang="en-US" dirty="0"/>
              <a:t> </a:t>
            </a:r>
            <a:endParaRPr lang="en-US" dirty="0">
              <a:cs typeface="Calibri"/>
            </a:endParaRPr>
          </a:p>
          <a:p>
            <a:r>
              <a:rPr lang="en-US" b="1" dirty="0"/>
              <a:t>Outcomes</a:t>
            </a:r>
            <a:r>
              <a:rPr lang="en-US" dirty="0"/>
              <a:t> </a:t>
            </a:r>
            <a:endParaRPr lang="en-US" dirty="0">
              <a:cs typeface="Calibri"/>
            </a:endParaRPr>
          </a:p>
          <a:p>
            <a:r>
              <a:rPr lang="en-US" dirty="0"/>
              <a:t>Teams will use imagination and creativity to create a deep-sea vehicle. </a:t>
            </a:r>
            <a:endParaRPr lang="en-US" dirty="0">
              <a:cs typeface="Calibri"/>
            </a:endParaRPr>
          </a:p>
          <a:p>
            <a:r>
              <a:rPr lang="en-US" dirty="0"/>
              <a:t>Teams will apply knowledge of functional pieces to create a model with moving parts. </a:t>
            </a:r>
            <a:endParaRPr lang="en-US" dirty="0">
              <a:cs typeface="Calibri"/>
            </a:endParaRPr>
          </a:p>
          <a:p>
            <a:r>
              <a:rPr lang="en-US" dirty="0"/>
              <a:t> </a:t>
            </a:r>
            <a:endParaRPr lang="en-US" dirty="0">
              <a:cs typeface="Calibri"/>
            </a:endParaRPr>
          </a:p>
          <a:p>
            <a:r>
              <a:rPr lang="en-US" b="1" dirty="0"/>
              <a:t>Key Vocabulary</a:t>
            </a:r>
            <a:r>
              <a:rPr lang="en-US" dirty="0"/>
              <a:t> </a:t>
            </a:r>
            <a:endParaRPr lang="en-US" dirty="0">
              <a:cs typeface="Calibri"/>
            </a:endParaRPr>
          </a:p>
          <a:p>
            <a:r>
              <a:rPr lang="en-US" dirty="0"/>
              <a:t>deep, submarine, functional </a:t>
            </a:r>
          </a:p>
          <a:p>
            <a:r>
              <a:rPr lang="en-US" dirty="0"/>
              <a:t> </a:t>
            </a:r>
            <a:endParaRPr lang="en-US" dirty="0">
              <a:cs typeface="Calibri"/>
            </a:endParaRPr>
          </a:p>
          <a:p>
            <a:pPr>
              <a:lnSpc>
                <a:spcPct val="100000"/>
              </a:lnSpc>
            </a:pPr>
            <a:endParaRPr lang="en-US" sz="1200" b="1" dirty="0">
              <a:latin typeface="Calibri"/>
              <a:cs typeface="Calibri"/>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2</a:t>
            </a:fld>
            <a:endParaRPr lang="en-US"/>
          </a:p>
        </p:txBody>
      </p:sp>
    </p:spTree>
    <p:extLst>
      <p:ext uri="{BB962C8B-B14F-4D97-AF65-F5344CB8AC3E}">
        <p14:creationId xmlns:p14="http://schemas.microsoft.com/office/powerpoint/2010/main" val="3126124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spc="45" dirty="0">
                <a:solidFill>
                  <a:srgbClr val="662884"/>
                </a:solidFill>
              </a:rPr>
              <a:t>Six</a:t>
            </a:r>
            <a:r>
              <a:rPr lang="en-US" spc="45" dirty="0">
                <a:solidFill>
                  <a:srgbClr val="662884"/>
                </a:solidFill>
              </a:rPr>
              <a:t> </a:t>
            </a:r>
            <a:r>
              <a:rPr lang="en-US" b="0" spc="45" dirty="0">
                <a:solidFill>
                  <a:srgbClr val="662884"/>
                </a:solidFill>
              </a:rPr>
              <a:t>Bricks</a:t>
            </a:r>
            <a:r>
              <a:rPr lang="en-US" spc="45" dirty="0">
                <a:solidFill>
                  <a:srgbClr val="662884"/>
                </a:solidFill>
              </a:rPr>
              <a:t> </a:t>
            </a:r>
            <a:r>
              <a:rPr lang="en-US" b="0" spc="45" dirty="0">
                <a:solidFill>
                  <a:srgbClr val="662884"/>
                </a:solidFill>
              </a:rPr>
              <a:t>Warm-Up</a:t>
            </a:r>
            <a:r>
              <a:rPr lang="en-US" spc="45" dirty="0">
                <a:solidFill>
                  <a:srgbClr val="662884"/>
                </a:solidFill>
              </a:rPr>
              <a:t> (1O minutes) </a:t>
            </a:r>
            <a:endParaRPr lang="en-US" dirty="0"/>
          </a:p>
          <a:p>
            <a:r>
              <a:rPr lang="en-US" b="1" spc="45" dirty="0">
                <a:solidFill>
                  <a:srgbClr val="662884"/>
                </a:solidFill>
              </a:rPr>
              <a:t>Can You Remember?</a:t>
            </a:r>
            <a:r>
              <a:rPr lang="en-US" spc="45" dirty="0">
                <a:solidFill>
                  <a:srgbClr val="662884"/>
                </a:solidFill>
              </a:rPr>
              <a:t> </a:t>
            </a:r>
            <a:endParaRPr lang="en-US" dirty="0"/>
          </a:p>
          <a:p>
            <a:r>
              <a:rPr lang="en-US" spc="45" dirty="0">
                <a:solidFill>
                  <a:srgbClr val="662884"/>
                </a:solidFill>
              </a:rPr>
              <a:t> </a:t>
            </a:r>
            <a:endParaRPr lang="en-US" dirty="0"/>
          </a:p>
          <a:p>
            <a:r>
              <a:rPr lang="en-US" b="1" spc="45" dirty="0">
                <a:solidFill>
                  <a:srgbClr val="662884"/>
                </a:solidFill>
              </a:rPr>
              <a:t>Base Activity</a:t>
            </a:r>
            <a:r>
              <a:rPr lang="en-US" spc="45" dirty="0">
                <a:solidFill>
                  <a:srgbClr val="662884"/>
                </a:solidFill>
              </a:rPr>
              <a:t> </a:t>
            </a:r>
            <a:endParaRPr lang="en-US" dirty="0"/>
          </a:p>
          <a:p>
            <a:pPr marL="285750" indent="-285750">
              <a:buFont typeface="Arial"/>
              <a:buChar char="•"/>
              <a:tabLst>
                <a:tab pos="156210" algn="l"/>
              </a:tabLst>
            </a:pPr>
            <a:r>
              <a:rPr lang="en-US" spc="45" dirty="0">
                <a:solidFill>
                  <a:srgbClr val="662884"/>
                </a:solidFill>
              </a:rPr>
              <a:t>The adult takes any two bricks and secretly builds one on top of the other, covering all the studs. </a:t>
            </a:r>
            <a:endParaRPr lang="en-US" dirty="0"/>
          </a:p>
          <a:p>
            <a:pPr marL="285750" indent="-285750">
              <a:buFont typeface="Arial"/>
              <a:buChar char="•"/>
              <a:tabLst>
                <a:tab pos="156210" algn="l"/>
              </a:tabLst>
            </a:pPr>
            <a:r>
              <a:rPr lang="en-US" spc="45" dirty="0">
                <a:solidFill>
                  <a:srgbClr val="662884"/>
                </a:solidFill>
              </a:rPr>
              <a:t>Hold them up for the children to see for five seconds and then hide them away. </a:t>
            </a:r>
            <a:endParaRPr lang="en-US" dirty="0"/>
          </a:p>
          <a:p>
            <a:pPr marL="285750" indent="-285750">
              <a:buFont typeface="Arial"/>
              <a:buChar char="•"/>
              <a:tabLst>
                <a:tab pos="156210" algn="l"/>
              </a:tabLst>
            </a:pPr>
            <a:r>
              <a:rPr lang="en-US" spc="45" dirty="0">
                <a:solidFill>
                  <a:srgbClr val="662884"/>
                </a:solidFill>
              </a:rPr>
              <a:t>The children copy the brick sequence. </a:t>
            </a:r>
            <a:endParaRPr lang="en-US" dirty="0"/>
          </a:p>
          <a:p>
            <a:r>
              <a:rPr lang="en-US" spc="45" dirty="0">
                <a:solidFill>
                  <a:srgbClr val="662884"/>
                </a:solidFill>
              </a:rPr>
              <a:t> </a:t>
            </a:r>
            <a:endParaRPr lang="en-US" dirty="0"/>
          </a:p>
          <a:p>
            <a:r>
              <a:rPr lang="en-US" b="1" spc="45" dirty="0">
                <a:solidFill>
                  <a:srgbClr val="662884"/>
                </a:solidFill>
              </a:rPr>
              <a:t>Guiding Questions:</a:t>
            </a:r>
            <a:r>
              <a:rPr lang="en-US" spc="45" dirty="0">
                <a:solidFill>
                  <a:srgbClr val="662884"/>
                </a:solidFill>
              </a:rPr>
              <a:t> </a:t>
            </a:r>
            <a:endParaRPr lang="en-US" dirty="0"/>
          </a:p>
          <a:p>
            <a:pPr marL="285750" indent="-285750">
              <a:buFont typeface="Arial"/>
              <a:buChar char="•"/>
              <a:tabLst>
                <a:tab pos="156210" algn="l"/>
              </a:tabLst>
            </a:pPr>
            <a:r>
              <a:rPr lang="en-US" i="1" spc="45" dirty="0">
                <a:solidFill>
                  <a:srgbClr val="662884"/>
                </a:solidFill>
              </a:rPr>
              <a:t>Match your sequence to mine. Are they the same?</a:t>
            </a:r>
            <a:r>
              <a:rPr lang="en-US" spc="45" dirty="0">
                <a:solidFill>
                  <a:srgbClr val="662884"/>
                </a:solidFill>
              </a:rPr>
              <a:t> </a:t>
            </a:r>
            <a:endParaRPr lang="en-US" dirty="0"/>
          </a:p>
          <a:p>
            <a:pPr marL="285750" indent="-285750">
              <a:buFont typeface="Arial"/>
              <a:buChar char="•"/>
              <a:tabLst>
                <a:tab pos="156210" algn="l"/>
              </a:tabLst>
            </a:pPr>
            <a:r>
              <a:rPr lang="en-US" i="1" spc="45" dirty="0">
                <a:solidFill>
                  <a:srgbClr val="662884"/>
                </a:solidFill>
              </a:rPr>
              <a:t>If it is different, how can you make it the same?</a:t>
            </a:r>
            <a:r>
              <a:rPr lang="en-US" spc="45" dirty="0">
                <a:solidFill>
                  <a:srgbClr val="662884"/>
                </a:solidFill>
              </a:rPr>
              <a:t> </a:t>
            </a:r>
            <a:endParaRPr lang="en-US" dirty="0"/>
          </a:p>
          <a:p>
            <a:r>
              <a:rPr lang="en-US" spc="45" dirty="0">
                <a:solidFill>
                  <a:srgbClr val="662884"/>
                </a:solidFill>
              </a:rPr>
              <a:t> </a:t>
            </a:r>
            <a:endParaRPr lang="en-US" dirty="0"/>
          </a:p>
          <a:p>
            <a:r>
              <a:rPr lang="en-US" b="1" spc="45" dirty="0">
                <a:solidFill>
                  <a:srgbClr val="662884"/>
                </a:solidFill>
              </a:rPr>
              <a:t>Children learn to:</a:t>
            </a:r>
            <a:r>
              <a:rPr lang="en-US" spc="45" dirty="0">
                <a:solidFill>
                  <a:srgbClr val="662884"/>
                </a:solidFill>
              </a:rPr>
              <a:t> </a:t>
            </a:r>
            <a:endParaRPr lang="en-US" dirty="0"/>
          </a:p>
          <a:p>
            <a:pPr marL="285750" indent="-285750">
              <a:buFont typeface="Arial"/>
              <a:buChar char="•"/>
              <a:tabLst>
                <a:tab pos="156210" algn="l"/>
              </a:tabLst>
            </a:pPr>
            <a:r>
              <a:rPr lang="en-US" spc="45" dirty="0">
                <a:solidFill>
                  <a:srgbClr val="662884"/>
                </a:solidFill>
              </a:rPr>
              <a:t>Hold information in their memory. </a:t>
            </a:r>
            <a:endParaRPr lang="en-US" dirty="0"/>
          </a:p>
          <a:p>
            <a:pPr marL="285750" indent="-285750">
              <a:buFont typeface="Arial"/>
              <a:buChar char="•"/>
              <a:tabLst>
                <a:tab pos="156210" algn="l"/>
              </a:tabLst>
            </a:pPr>
            <a:r>
              <a:rPr lang="en-US" spc="45" dirty="0">
                <a:solidFill>
                  <a:srgbClr val="662884"/>
                </a:solidFill>
              </a:rPr>
              <a:t>Keep attention and resist distraction. </a:t>
            </a:r>
            <a:endParaRPr lang="en-US" dirty="0"/>
          </a:p>
          <a:p>
            <a:pPr marL="285750" indent="-285750">
              <a:buFont typeface="Arial"/>
              <a:buChar char="•"/>
              <a:tabLst>
                <a:tab pos="156210" algn="l"/>
              </a:tabLst>
            </a:pPr>
            <a:r>
              <a:rPr lang="en-US" spc="45" dirty="0">
                <a:solidFill>
                  <a:srgbClr val="662884"/>
                </a:solidFill>
              </a:rPr>
              <a:t>Speak about how they have done something. </a:t>
            </a:r>
            <a:endParaRPr lang="en-US" dirty="0"/>
          </a:p>
          <a:p>
            <a:pPr>
              <a:tabLst>
                <a:tab pos="156210" algn="l"/>
              </a:tabLst>
            </a:pPr>
            <a:r>
              <a:rPr lang="en-US" spc="45" dirty="0">
                <a:solidFill>
                  <a:srgbClr val="662884"/>
                </a:solidFill>
              </a:rPr>
              <a:t> </a:t>
            </a:r>
            <a:endParaRPr lang="en-US" dirty="0"/>
          </a:p>
          <a:p>
            <a:pPr marL="12700">
              <a:lnSpc>
                <a:spcPct val="100000"/>
              </a:lnSpc>
              <a:spcBef>
                <a:spcPts val="2305"/>
              </a:spcBef>
              <a:tabLst>
                <a:tab pos="156210" algn="l"/>
              </a:tabLst>
            </a:pPr>
            <a:endParaRPr lang="en-US" spc="45" dirty="0">
              <a:solidFill>
                <a:srgbClr val="662884"/>
              </a:solidFill>
              <a:latin typeface="Calibri"/>
              <a:cs typeface="Calibri"/>
            </a:endParaRPr>
          </a:p>
          <a:p>
            <a:pPr marL="12700" marR="5080">
              <a:lnSpc>
                <a:spcPct val="100000"/>
              </a:lnSpc>
              <a:spcBef>
                <a:spcPts val="850"/>
              </a:spcBef>
            </a:pPr>
            <a:endParaRPr lang="en-US" sz="800" dirty="0">
              <a:latin typeface="Arial"/>
              <a:cs typeface="Arial"/>
            </a:endParaRPr>
          </a:p>
          <a:p>
            <a:pPr marL="12700">
              <a:lnSpc>
                <a:spcPct val="100000"/>
              </a:lnSpc>
              <a:spcBef>
                <a:spcPts val="165"/>
              </a:spcBef>
            </a:pPr>
            <a:endParaRPr kumimoji="0" lang="en-US" sz="800" b="1" i="0" u="none" strike="noStrike" kern="1200" cap="none" spc="-10" normalizeH="0" baseline="0" noProof="0" dirty="0">
              <a:ln>
                <a:noFill/>
              </a:ln>
              <a:solidFill>
                <a:prstClr val="black"/>
              </a:solidFill>
              <a:effectLst/>
              <a:uLnTx/>
              <a:uFillTx/>
              <a:latin typeface="Arial"/>
              <a:ea typeface="+mn-ea"/>
              <a:cs typeface="Arial"/>
            </a:endParaRPr>
          </a:p>
          <a:p>
            <a:pPr marL="12700">
              <a:lnSpc>
                <a:spcPct val="100000"/>
              </a:lnSpc>
              <a:spcBef>
                <a:spcPts val="165"/>
              </a:spcBef>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3</a:t>
            </a:fld>
            <a:endParaRPr lang="en-US"/>
          </a:p>
        </p:txBody>
      </p:sp>
    </p:spTree>
    <p:extLst>
      <p:ext uri="{BB962C8B-B14F-4D97-AF65-F5344CB8AC3E}">
        <p14:creationId xmlns:p14="http://schemas.microsoft.com/office/powerpoint/2010/main" val="83759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spc="45">
                <a:solidFill>
                  <a:srgbClr val="662884"/>
                </a:solidFill>
              </a:rPr>
              <a:t>Explore Task (10 minutes)</a:t>
            </a:r>
            <a:r>
              <a:rPr lang="en-US" spc="45" dirty="0">
                <a:solidFill>
                  <a:srgbClr val="662884"/>
                </a:solidFill>
              </a:rPr>
              <a:t> </a:t>
            </a:r>
            <a:endParaRPr lang="en-US" dirty="0"/>
          </a:p>
          <a:p>
            <a:r>
              <a:rPr lang="en-US" spc="45" dirty="0">
                <a:solidFill>
                  <a:srgbClr val="662884"/>
                </a:solidFill>
              </a:rPr>
              <a:t>Introduce the idea of exploring the </a:t>
            </a:r>
            <a:r>
              <a:rPr lang="en-US" b="1" spc="45" dirty="0">
                <a:solidFill>
                  <a:srgbClr val="662884"/>
                </a:solidFill>
              </a:rPr>
              <a:t>deepest </a:t>
            </a:r>
            <a:r>
              <a:rPr lang="en-US" spc="45" dirty="0">
                <a:solidFill>
                  <a:srgbClr val="662884"/>
                </a:solidFill>
              </a:rPr>
              <a:t>parts of the ocean. Use the following questions to guide your discussion: </a:t>
            </a:r>
            <a:endParaRPr lang="en-US" dirty="0"/>
          </a:p>
          <a:p>
            <a:pPr marL="285750" indent="-285750">
              <a:buFont typeface="Arial"/>
              <a:buChar char="•"/>
              <a:tabLst>
                <a:tab pos="156210" algn="l"/>
              </a:tabLst>
            </a:pPr>
            <a:r>
              <a:rPr lang="en-US" spc="45" dirty="0">
                <a:solidFill>
                  <a:srgbClr val="662884"/>
                </a:solidFill>
              </a:rPr>
              <a:t>How can you safely explore the bottom of the ocean (i.e., </a:t>
            </a:r>
            <a:r>
              <a:rPr lang="en-US" b="1" spc="45" dirty="0">
                <a:solidFill>
                  <a:srgbClr val="662884"/>
                </a:solidFill>
              </a:rPr>
              <a:t>submarines</a:t>
            </a:r>
            <a:r>
              <a:rPr lang="en-US" spc="45" dirty="0">
                <a:solidFill>
                  <a:srgbClr val="662884"/>
                </a:solidFill>
              </a:rPr>
              <a:t>, autonomous underwater vehicles [AUV])? </a:t>
            </a:r>
            <a:endParaRPr lang="en-US" dirty="0"/>
          </a:p>
          <a:p>
            <a:pPr marL="285750" indent="-285750">
              <a:buFont typeface="Arial"/>
              <a:buChar char="•"/>
              <a:tabLst>
                <a:tab pos="156210" algn="l"/>
              </a:tabLst>
            </a:pPr>
            <a:r>
              <a:rPr lang="en-US" spc="45" dirty="0">
                <a:solidFill>
                  <a:srgbClr val="662884"/>
                </a:solidFill>
              </a:rPr>
              <a:t>How do you learn about the environment (i.e., water testing, thermometers, pictures)? </a:t>
            </a:r>
            <a:endParaRPr lang="en-US" dirty="0"/>
          </a:p>
          <a:p>
            <a:pPr marL="285750" indent="-285750">
              <a:buFont typeface="Arial"/>
              <a:buChar char="•"/>
              <a:tabLst>
                <a:tab pos="155575" algn="l"/>
              </a:tabLst>
            </a:pPr>
            <a:r>
              <a:rPr lang="en-US" spc="45" dirty="0">
                <a:solidFill>
                  <a:srgbClr val="662884"/>
                </a:solidFill>
              </a:rPr>
              <a:t>Why is it important to learn about the bottom of the ocean? </a:t>
            </a:r>
            <a:endParaRPr lang="en-US" dirty="0"/>
          </a:p>
          <a:p>
            <a:pPr>
              <a:tabLst>
                <a:tab pos="155575" algn="l"/>
              </a:tabLst>
            </a:pPr>
            <a:endParaRPr lang="en-US" spc="45" dirty="0">
              <a:solidFill>
                <a:srgbClr val="662884"/>
              </a:solidFill>
              <a:cs typeface="Calibri"/>
            </a:endParaRPr>
          </a:p>
          <a:p>
            <a:pPr>
              <a:tabLst>
                <a:tab pos="155575" algn="l"/>
              </a:tabLst>
            </a:pPr>
            <a:r>
              <a:rPr lang="en-US" b="1" i="1" spc="45" dirty="0">
                <a:solidFill>
                  <a:srgbClr val="662884"/>
                </a:solidFill>
              </a:rPr>
              <a:t>Facilitator Tip:</a:t>
            </a:r>
            <a:r>
              <a:rPr lang="en-US" spc="45" dirty="0">
                <a:solidFill>
                  <a:srgbClr val="662884"/>
                </a:solidFill>
              </a:rPr>
              <a:t> </a:t>
            </a:r>
            <a:endParaRPr lang="en-US" dirty="0"/>
          </a:p>
          <a:p>
            <a:pPr>
              <a:tabLst>
                <a:tab pos="155575" algn="l"/>
              </a:tabLst>
              <a:defRPr/>
            </a:pPr>
            <a:r>
              <a:rPr lang="en-US" i="1" spc="45" dirty="0">
                <a:solidFill>
                  <a:srgbClr val="662884"/>
                </a:solidFill>
              </a:rPr>
              <a:t>The Children could reference the Discover Story to generate ideas.</a:t>
            </a:r>
            <a:r>
              <a:rPr lang="en-US" spc="45" dirty="0">
                <a:solidFill>
                  <a:srgbClr val="662884"/>
                </a:solidFill>
              </a:rPr>
              <a:t> </a:t>
            </a:r>
            <a:endParaRPr lang="en-US" dirty="0"/>
          </a:p>
          <a:p>
            <a:pPr marL="12700" marR="0" lvl="0" indent="0" algn="l" defTabSz="914400">
              <a:lnSpc>
                <a:spcPct val="100000"/>
              </a:lnSpc>
              <a:spcBef>
                <a:spcPts val="360"/>
              </a:spcBef>
              <a:spcAft>
                <a:spcPts val="0"/>
              </a:spcAft>
              <a:buClrTx/>
              <a:buSzTx/>
              <a:buFontTx/>
              <a:buNone/>
              <a:tabLst>
                <a:tab pos="155575" algn="l"/>
              </a:tabLst>
              <a:defRPr/>
            </a:pPr>
            <a:endParaRPr lang="en-US" sz="9600" b="1" spc="45" dirty="0">
              <a:solidFill>
                <a:srgbClr val="662884"/>
              </a:solidFill>
              <a:latin typeface="Calibri"/>
              <a:cs typeface="Calibri"/>
            </a:endParaRPr>
          </a:p>
          <a:p>
            <a:pPr marL="12700" marR="5080">
              <a:lnSpc>
                <a:spcPct val="100000"/>
              </a:lnSpc>
              <a:spcBef>
                <a:spcPts val="165"/>
              </a:spcBef>
            </a:pPr>
            <a:endParaRPr lang="en-US" sz="6000" dirty="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5805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spc="45" dirty="0">
                <a:solidFill>
                  <a:srgbClr val="662884"/>
                </a:solidFill>
              </a:rPr>
              <a:t>Create Task (25 minutes)</a:t>
            </a:r>
            <a:r>
              <a:rPr lang="en-US" spc="45" dirty="0">
                <a:solidFill>
                  <a:srgbClr val="662884"/>
                </a:solidFill>
              </a:rPr>
              <a:t> </a:t>
            </a:r>
            <a:endParaRPr lang="en-US" dirty="0"/>
          </a:p>
          <a:p>
            <a:pPr algn="just">
              <a:lnSpc>
                <a:spcPct val="100000"/>
              </a:lnSpc>
            </a:pPr>
            <a:r>
              <a:rPr lang="en-US" spc="45" dirty="0">
                <a:solidFill>
                  <a:srgbClr val="662884"/>
                </a:solidFill>
              </a:rPr>
              <a:t>Have the children build a submarine or other type of deep-sea vehicle that can travel to the deepest part of the ocean using the STEAM Park set. Children may also choose to modify the submarine included in the Discover set.</a:t>
            </a:r>
            <a:endParaRPr lang="en-US" spc="45" dirty="0">
              <a:solidFill>
                <a:srgbClr val="662884"/>
              </a:solidFill>
              <a:cs typeface="Calibri"/>
            </a:endParaRPr>
          </a:p>
          <a:p>
            <a:pPr algn="just">
              <a:lnSpc>
                <a:spcPct val="100000"/>
              </a:lnSpc>
            </a:pPr>
            <a:r>
              <a:rPr lang="en-US" spc="45" dirty="0">
                <a:solidFill>
                  <a:srgbClr val="662884"/>
                </a:solidFill>
              </a:rPr>
              <a:t>Have each team pick out the functional pieces in the STEAM Park set and show how they move. The vehicle should make use of functional pieces that will help it move carefully through the water. The vehicle and its moving pieces should be placed on the part of the mat that represents the greatest depths.</a:t>
            </a:r>
            <a:endParaRPr lang="en-US" spc="45" dirty="0">
              <a:solidFill>
                <a:srgbClr val="662884"/>
              </a:solidFill>
              <a:cs typeface="Calibri"/>
            </a:endParaRPr>
          </a:p>
          <a:p>
            <a:pPr marL="12700" algn="just">
              <a:spcBef>
                <a:spcPts val="360"/>
              </a:spcBef>
            </a:pPr>
            <a:endParaRPr lang="en-US" sz="3600" b="1" spc="45" dirty="0">
              <a:solidFill>
                <a:srgbClr val="662884"/>
              </a:solidFill>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661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spc="45">
                <a:solidFill>
                  <a:srgbClr val="662884"/>
                </a:solidFill>
              </a:rPr>
              <a:t>Create Task (25 minutes)</a:t>
            </a:r>
            <a:r>
              <a:rPr lang="en-US" spc="45" dirty="0">
                <a:solidFill>
                  <a:srgbClr val="662884"/>
                </a:solidFill>
              </a:rPr>
              <a:t> </a:t>
            </a:r>
            <a:endParaRPr lang="en-US" dirty="0"/>
          </a:p>
          <a:p>
            <a:pPr algn="just"/>
            <a:r>
              <a:rPr lang="en-US" spc="45">
                <a:solidFill>
                  <a:srgbClr val="662884"/>
                </a:solidFill>
              </a:rPr>
              <a:t>Have the children build a submarine or other type of deep-sea vehicle that can travel to the deepest part of the ocean using the STEAM Park set. Children may also choose to modify the submarine included in the Discover set. </a:t>
            </a:r>
            <a:endParaRPr lang="en-US"/>
          </a:p>
          <a:p>
            <a:pPr algn="just"/>
            <a:r>
              <a:rPr lang="en-US" spc="45" dirty="0">
                <a:solidFill>
                  <a:srgbClr val="662884"/>
                </a:solidFill>
              </a:rPr>
              <a:t>Have each team pick out the </a:t>
            </a:r>
            <a:r>
              <a:rPr lang="en-US" b="1" spc="45" dirty="0">
                <a:solidFill>
                  <a:srgbClr val="662884"/>
                </a:solidFill>
              </a:rPr>
              <a:t>functional </a:t>
            </a:r>
            <a:r>
              <a:rPr lang="en-US" spc="45" dirty="0">
                <a:solidFill>
                  <a:srgbClr val="662884"/>
                </a:solidFill>
              </a:rPr>
              <a:t>pieces in the STEAM Park set and show how they move. The vehicle should make use of functional pieces that will help it move carefully through the water. The vehicle and its moving pieces should be placed on the part of the mat that represents the greatest depths. </a:t>
            </a:r>
            <a:endParaRPr lang="en-US" dirty="0"/>
          </a:p>
          <a:p>
            <a:pPr algn="just"/>
            <a:r>
              <a:rPr lang="en-US" spc="45" dirty="0">
                <a:solidFill>
                  <a:srgbClr val="662884"/>
                </a:solidFill>
              </a:rPr>
              <a:t> </a:t>
            </a:r>
            <a:endParaRPr lang="en-US" dirty="0">
              <a:ea typeface="+mn-ea"/>
              <a:cs typeface="+mn-cs"/>
            </a:endParaRPr>
          </a:p>
          <a:p>
            <a:pPr algn="just"/>
            <a:r>
              <a:rPr lang="en-US" b="1" i="0" u="none" strike="noStrike" spc="45" baseline="0" dirty="0">
                <a:solidFill>
                  <a:srgbClr val="662884"/>
                </a:solidFill>
              </a:rPr>
              <a:t>Playful Learning in Action –</a:t>
            </a:r>
            <a:r>
              <a:rPr lang="en-US" b="1" spc="45" dirty="0">
                <a:solidFill>
                  <a:srgbClr val="662884"/>
                </a:solidFill>
              </a:rPr>
              <a:t> </a:t>
            </a:r>
            <a:r>
              <a:rPr lang="en-US" b="0" i="0" u="none" strike="noStrike" spc="45" baseline="0" dirty="0">
                <a:solidFill>
                  <a:srgbClr val="662884"/>
                </a:solidFill>
              </a:rPr>
              <a:t>Teams will apply knowledge from previous sessions and use innovation to creatively build their designs.</a:t>
            </a:r>
            <a:r>
              <a:rPr lang="en-US" spc="45" dirty="0">
                <a:solidFill>
                  <a:srgbClr val="662884"/>
                </a:solidFill>
              </a:rPr>
              <a:t>  </a:t>
            </a:r>
            <a:endParaRPr lang="en-US" dirty="0"/>
          </a:p>
          <a:p>
            <a:pPr algn="just"/>
            <a:r>
              <a:rPr lang="en-US" spc="45" dirty="0">
                <a:solidFill>
                  <a:srgbClr val="662884"/>
                </a:solidFill>
              </a:rPr>
              <a:t> </a:t>
            </a:r>
            <a:endParaRPr lang="en-US" dirty="0"/>
          </a:p>
          <a:p>
            <a:pPr algn="just"/>
            <a:r>
              <a:rPr lang="en-US" b="1" spc="45" dirty="0">
                <a:solidFill>
                  <a:srgbClr val="662884"/>
                </a:solidFill>
              </a:rPr>
              <a:t>Key Vocabulary</a:t>
            </a:r>
            <a:r>
              <a:rPr lang="en-US" spc="45" dirty="0">
                <a:solidFill>
                  <a:srgbClr val="662884"/>
                </a:solidFill>
              </a:rPr>
              <a:t> </a:t>
            </a:r>
            <a:endParaRPr lang="en-US" dirty="0"/>
          </a:p>
          <a:p>
            <a:pPr algn="just"/>
            <a:r>
              <a:rPr lang="en-US" spc="45" dirty="0">
                <a:solidFill>
                  <a:srgbClr val="662884"/>
                </a:solidFill>
              </a:rPr>
              <a:t>deep, submarine, functional </a:t>
            </a:r>
            <a:endParaRPr lang="en-US" dirty="0"/>
          </a:p>
          <a:p>
            <a:pPr algn="just"/>
            <a:r>
              <a:rPr lang="en-US" spc="45" dirty="0">
                <a:solidFill>
                  <a:srgbClr val="662884"/>
                </a:solidFill>
              </a:rPr>
              <a:t> </a:t>
            </a:r>
            <a:endParaRPr lang="en-US" dirty="0"/>
          </a:p>
          <a:p>
            <a:pPr marL="12700" algn="just">
              <a:lnSpc>
                <a:spcPct val="100000"/>
              </a:lnSpc>
              <a:spcBef>
                <a:spcPts val="360"/>
              </a:spcBef>
            </a:pPr>
            <a:endParaRPr lang="en-US" sz="2400" b="1" spc="45" dirty="0">
              <a:solidFill>
                <a:srgbClr val="662884"/>
              </a:solidFill>
              <a:latin typeface="Calibri"/>
              <a:cs typeface="Calibri"/>
            </a:endParaRPr>
          </a:p>
          <a:p>
            <a:endParaRPr lang="en-US" sz="1200" b="1"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84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100">
              <a:spcBef>
                <a:spcPts val="360"/>
              </a:spcBef>
            </a:pPr>
            <a:r>
              <a:rPr lang="en-US" sz="2400" b="1" dirty="0">
                <a:solidFill>
                  <a:srgbClr val="662884"/>
                </a:solidFill>
                <a:latin typeface="Tobi Pro ExtraBold"/>
              </a:rPr>
              <a:t>Share</a:t>
            </a:r>
            <a:r>
              <a:rPr lang="en-US" sz="2400" b="1" spc="-60" dirty="0">
                <a:solidFill>
                  <a:srgbClr val="662884"/>
                </a:solidFill>
                <a:latin typeface="Tobi Pro ExtraBold"/>
              </a:rPr>
              <a:t> </a:t>
            </a:r>
            <a:r>
              <a:rPr lang="en-US" sz="2400" b="1" spc="-30" dirty="0">
                <a:solidFill>
                  <a:srgbClr val="662884"/>
                </a:solidFill>
                <a:latin typeface="Tobi Pro ExtraBold"/>
              </a:rPr>
              <a:t>Task</a:t>
            </a:r>
            <a:r>
              <a:rPr lang="en-US" sz="2400" b="1" spc="-65" dirty="0">
                <a:solidFill>
                  <a:srgbClr val="662884"/>
                </a:solidFill>
                <a:latin typeface="Tobi Pro ExtraBold"/>
              </a:rPr>
              <a:t> </a:t>
            </a:r>
            <a:r>
              <a:rPr lang="en-US" sz="2400" b="1" spc="-55" dirty="0">
                <a:solidFill>
                  <a:srgbClr val="662884"/>
                </a:solidFill>
              </a:rPr>
              <a:t>(15</a:t>
            </a:r>
            <a:r>
              <a:rPr lang="en-US" sz="2400" b="1" spc="-65" dirty="0">
                <a:solidFill>
                  <a:srgbClr val="662884"/>
                </a:solidFill>
              </a:rPr>
              <a:t> </a:t>
            </a:r>
            <a:r>
              <a:rPr lang="en-US" sz="2400" b="1" spc="55" dirty="0">
                <a:solidFill>
                  <a:srgbClr val="662884"/>
                </a:solidFill>
              </a:rPr>
              <a:t>minutes)</a:t>
            </a:r>
            <a:r>
              <a:rPr lang="en-US" sz="2400" b="1" spc="475" dirty="0">
                <a:solidFill>
                  <a:srgbClr val="662884"/>
                </a:solidFill>
              </a:rPr>
              <a:t> </a:t>
            </a:r>
            <a:endParaRPr lang="en-US" sz="2400" b="1" baseline="7168" dirty="0">
              <a:latin typeface="Berlin Sans FB Demi"/>
            </a:endParaRPr>
          </a:p>
          <a:p>
            <a:pPr marL="38100" marR="30480">
              <a:spcBef>
                <a:spcPts val="165"/>
              </a:spcBef>
            </a:pPr>
            <a:r>
              <a:rPr lang="en-US" dirty="0">
                <a:solidFill>
                  <a:srgbClr val="000000"/>
                </a:solidFill>
                <a:latin typeface="Arial"/>
                <a:cs typeface="Arial"/>
              </a:rPr>
              <a:t>Have</a:t>
            </a:r>
            <a:r>
              <a:rPr lang="en-US" spc="-10" dirty="0">
                <a:solidFill>
                  <a:srgbClr val="000000"/>
                </a:solidFill>
                <a:latin typeface="Arial"/>
                <a:cs typeface="Arial"/>
              </a:rPr>
              <a:t> </a:t>
            </a:r>
            <a:r>
              <a:rPr lang="en-US" dirty="0">
                <a:solidFill>
                  <a:srgbClr val="000000"/>
                </a:solidFill>
                <a:latin typeface="Arial"/>
                <a:cs typeface="Arial"/>
              </a:rPr>
              <a:t>the</a:t>
            </a:r>
            <a:r>
              <a:rPr lang="en-US" spc="-5" dirty="0">
                <a:solidFill>
                  <a:srgbClr val="000000"/>
                </a:solidFill>
                <a:latin typeface="Arial"/>
                <a:cs typeface="Arial"/>
              </a:rPr>
              <a:t> </a:t>
            </a:r>
            <a:r>
              <a:rPr lang="en-US" dirty="0">
                <a:solidFill>
                  <a:srgbClr val="000000"/>
                </a:solidFill>
                <a:latin typeface="Arial"/>
                <a:cs typeface="Arial"/>
              </a:rPr>
              <a:t>teams</a:t>
            </a:r>
            <a:r>
              <a:rPr lang="en-US" spc="-5" dirty="0">
                <a:solidFill>
                  <a:srgbClr val="000000"/>
                </a:solidFill>
                <a:latin typeface="Arial"/>
                <a:cs typeface="Arial"/>
              </a:rPr>
              <a:t> </a:t>
            </a:r>
            <a:r>
              <a:rPr lang="en-US" dirty="0">
                <a:solidFill>
                  <a:srgbClr val="000000"/>
                </a:solidFill>
                <a:latin typeface="Arial"/>
                <a:cs typeface="Arial"/>
              </a:rPr>
              <a:t>describe</a:t>
            </a:r>
            <a:r>
              <a:rPr lang="en-US" spc="-5" dirty="0">
                <a:solidFill>
                  <a:srgbClr val="000000"/>
                </a:solidFill>
                <a:latin typeface="Arial"/>
                <a:cs typeface="Arial"/>
              </a:rPr>
              <a:t> </a:t>
            </a:r>
            <a:r>
              <a:rPr lang="en-US" dirty="0">
                <a:solidFill>
                  <a:srgbClr val="000000"/>
                </a:solidFill>
                <a:latin typeface="Arial"/>
                <a:cs typeface="Arial"/>
              </a:rPr>
              <a:t>the</a:t>
            </a:r>
            <a:r>
              <a:rPr lang="en-US" spc="-5" dirty="0">
                <a:solidFill>
                  <a:srgbClr val="000000"/>
                </a:solidFill>
                <a:latin typeface="Arial"/>
                <a:cs typeface="Arial"/>
              </a:rPr>
              <a:t> </a:t>
            </a:r>
            <a:r>
              <a:rPr lang="en-US" dirty="0">
                <a:solidFill>
                  <a:srgbClr val="000000"/>
                </a:solidFill>
                <a:latin typeface="Arial"/>
                <a:cs typeface="Arial"/>
              </a:rPr>
              <a:t>movement</a:t>
            </a:r>
            <a:r>
              <a:rPr lang="en-US" spc="-5" dirty="0">
                <a:solidFill>
                  <a:srgbClr val="000000"/>
                </a:solidFill>
                <a:latin typeface="Arial"/>
                <a:cs typeface="Arial"/>
              </a:rPr>
              <a:t> </a:t>
            </a:r>
            <a:r>
              <a:rPr lang="en-US" dirty="0">
                <a:solidFill>
                  <a:srgbClr val="000000"/>
                </a:solidFill>
                <a:latin typeface="Arial"/>
                <a:cs typeface="Arial"/>
              </a:rPr>
              <a:t>in</a:t>
            </a:r>
            <a:r>
              <a:rPr lang="en-US" spc="-5" dirty="0">
                <a:solidFill>
                  <a:srgbClr val="000000"/>
                </a:solidFill>
                <a:latin typeface="Arial"/>
                <a:cs typeface="Arial"/>
              </a:rPr>
              <a:t> </a:t>
            </a:r>
            <a:r>
              <a:rPr lang="en-US" dirty="0">
                <a:solidFill>
                  <a:srgbClr val="000000"/>
                </a:solidFill>
                <a:latin typeface="Arial"/>
                <a:cs typeface="Arial"/>
              </a:rPr>
              <a:t>their</a:t>
            </a:r>
            <a:r>
              <a:rPr lang="en-US" spc="-5" dirty="0">
                <a:solidFill>
                  <a:srgbClr val="000000"/>
                </a:solidFill>
                <a:latin typeface="Arial"/>
                <a:cs typeface="Arial"/>
              </a:rPr>
              <a:t> </a:t>
            </a:r>
            <a:r>
              <a:rPr lang="en-US" dirty="0">
                <a:solidFill>
                  <a:srgbClr val="000000"/>
                </a:solidFill>
                <a:latin typeface="Arial"/>
                <a:cs typeface="Arial"/>
              </a:rPr>
              <a:t>models.</a:t>
            </a:r>
            <a:r>
              <a:rPr lang="en-US" spc="-25" dirty="0">
                <a:solidFill>
                  <a:srgbClr val="000000"/>
                </a:solidFill>
                <a:latin typeface="Arial"/>
                <a:cs typeface="Arial"/>
              </a:rPr>
              <a:t> The </a:t>
            </a:r>
            <a:r>
              <a:rPr lang="en-US" dirty="0">
                <a:solidFill>
                  <a:srgbClr val="000000"/>
                </a:solidFill>
                <a:latin typeface="Arial"/>
                <a:cs typeface="Arial"/>
              </a:rPr>
              <a:t>teams</a:t>
            </a:r>
            <a:r>
              <a:rPr lang="en-US" spc="-15" dirty="0">
                <a:solidFill>
                  <a:srgbClr val="000000"/>
                </a:solidFill>
                <a:latin typeface="Arial"/>
                <a:cs typeface="Arial"/>
              </a:rPr>
              <a:t> </a:t>
            </a:r>
            <a:r>
              <a:rPr lang="en-US" dirty="0">
                <a:solidFill>
                  <a:srgbClr val="000000"/>
                </a:solidFill>
                <a:latin typeface="Arial"/>
                <a:cs typeface="Arial"/>
              </a:rPr>
              <a:t>could</a:t>
            </a:r>
            <a:r>
              <a:rPr lang="en-US" spc="-10" dirty="0">
                <a:solidFill>
                  <a:srgbClr val="000000"/>
                </a:solidFill>
                <a:latin typeface="Arial"/>
                <a:cs typeface="Arial"/>
              </a:rPr>
              <a:t> </a:t>
            </a:r>
            <a:r>
              <a:rPr lang="en-US" dirty="0">
                <a:solidFill>
                  <a:srgbClr val="000000"/>
                </a:solidFill>
                <a:latin typeface="Arial"/>
                <a:cs typeface="Arial"/>
              </a:rPr>
              <a:t>share</a:t>
            </a:r>
            <a:r>
              <a:rPr lang="en-US" spc="-15" dirty="0">
                <a:solidFill>
                  <a:srgbClr val="000000"/>
                </a:solidFill>
                <a:latin typeface="Arial"/>
                <a:cs typeface="Arial"/>
              </a:rPr>
              <a:t> </a:t>
            </a:r>
            <a:r>
              <a:rPr lang="en-US" dirty="0">
                <a:solidFill>
                  <a:srgbClr val="000000"/>
                </a:solidFill>
                <a:latin typeface="Arial"/>
                <a:cs typeface="Arial"/>
              </a:rPr>
              <a:t>together</a:t>
            </a:r>
            <a:r>
              <a:rPr lang="en-US" spc="-10" dirty="0">
                <a:solidFill>
                  <a:srgbClr val="000000"/>
                </a:solidFill>
                <a:latin typeface="Arial"/>
                <a:cs typeface="Arial"/>
              </a:rPr>
              <a:t> </a:t>
            </a:r>
            <a:r>
              <a:rPr lang="en-US" dirty="0">
                <a:solidFill>
                  <a:srgbClr val="000000"/>
                </a:solidFill>
                <a:latin typeface="Arial"/>
                <a:cs typeface="Arial"/>
              </a:rPr>
              <a:t>to</a:t>
            </a:r>
            <a:r>
              <a:rPr lang="en-US" spc="-15" dirty="0">
                <a:solidFill>
                  <a:srgbClr val="000000"/>
                </a:solidFill>
                <a:latin typeface="Arial"/>
                <a:cs typeface="Arial"/>
              </a:rPr>
              <a:t> </a:t>
            </a:r>
            <a:r>
              <a:rPr lang="en-US" dirty="0">
                <a:solidFill>
                  <a:srgbClr val="000000"/>
                </a:solidFill>
                <a:latin typeface="Arial"/>
                <a:cs typeface="Arial"/>
              </a:rPr>
              <a:t>give</a:t>
            </a:r>
            <a:r>
              <a:rPr lang="en-US" spc="-10" dirty="0">
                <a:solidFill>
                  <a:srgbClr val="000000"/>
                </a:solidFill>
                <a:latin typeface="Arial"/>
                <a:cs typeface="Arial"/>
              </a:rPr>
              <a:t> </a:t>
            </a:r>
            <a:r>
              <a:rPr lang="en-US" dirty="0">
                <a:solidFill>
                  <a:srgbClr val="000000"/>
                </a:solidFill>
                <a:latin typeface="Arial"/>
                <a:cs typeface="Arial"/>
              </a:rPr>
              <a:t>them</a:t>
            </a:r>
            <a:r>
              <a:rPr lang="en-US" spc="-15" dirty="0">
                <a:solidFill>
                  <a:srgbClr val="000000"/>
                </a:solidFill>
                <a:latin typeface="Arial"/>
                <a:cs typeface="Arial"/>
              </a:rPr>
              <a:t> </a:t>
            </a:r>
            <a:r>
              <a:rPr lang="en-US" dirty="0">
                <a:solidFill>
                  <a:srgbClr val="000000"/>
                </a:solidFill>
                <a:latin typeface="Arial"/>
                <a:cs typeface="Arial"/>
              </a:rPr>
              <a:t>more</a:t>
            </a:r>
            <a:r>
              <a:rPr lang="en-US" spc="-10" dirty="0">
                <a:solidFill>
                  <a:srgbClr val="000000"/>
                </a:solidFill>
                <a:latin typeface="Arial"/>
                <a:cs typeface="Arial"/>
              </a:rPr>
              <a:t> </a:t>
            </a:r>
            <a:r>
              <a:rPr lang="en-US" dirty="0">
                <a:solidFill>
                  <a:srgbClr val="000000"/>
                </a:solidFill>
                <a:latin typeface="Arial"/>
                <a:cs typeface="Arial"/>
              </a:rPr>
              <a:t>confidence</a:t>
            </a:r>
            <a:r>
              <a:rPr lang="en-US" spc="-15" dirty="0">
                <a:solidFill>
                  <a:srgbClr val="000000"/>
                </a:solidFill>
                <a:latin typeface="Arial"/>
                <a:cs typeface="Arial"/>
              </a:rPr>
              <a:t> </a:t>
            </a:r>
            <a:r>
              <a:rPr lang="en-US" spc="-25" dirty="0">
                <a:solidFill>
                  <a:srgbClr val="000000"/>
                </a:solidFill>
                <a:latin typeface="Arial"/>
                <a:cs typeface="Arial"/>
              </a:rPr>
              <a:t>in </a:t>
            </a:r>
            <a:r>
              <a:rPr lang="en-US" dirty="0">
                <a:solidFill>
                  <a:srgbClr val="000000"/>
                </a:solidFill>
                <a:latin typeface="Arial"/>
                <a:cs typeface="Arial"/>
              </a:rPr>
              <a:t>talking</a:t>
            </a:r>
            <a:r>
              <a:rPr lang="en-US" spc="-5" dirty="0">
                <a:solidFill>
                  <a:srgbClr val="000000"/>
                </a:solidFill>
                <a:latin typeface="Arial"/>
                <a:cs typeface="Arial"/>
              </a:rPr>
              <a:t> </a:t>
            </a:r>
            <a:r>
              <a:rPr lang="en-US" dirty="0">
                <a:solidFill>
                  <a:srgbClr val="000000"/>
                </a:solidFill>
                <a:latin typeface="Arial"/>
                <a:cs typeface="Arial"/>
              </a:rPr>
              <a:t>in front</a:t>
            </a:r>
            <a:r>
              <a:rPr lang="en-US" spc="-5" dirty="0">
                <a:solidFill>
                  <a:srgbClr val="000000"/>
                </a:solidFill>
                <a:latin typeface="Arial"/>
                <a:cs typeface="Arial"/>
              </a:rPr>
              <a:t> </a:t>
            </a:r>
            <a:r>
              <a:rPr lang="en-US" dirty="0">
                <a:solidFill>
                  <a:srgbClr val="000000"/>
                </a:solidFill>
                <a:latin typeface="Arial"/>
                <a:cs typeface="Arial"/>
              </a:rPr>
              <a:t>of people.</a:t>
            </a:r>
            <a:r>
              <a:rPr lang="en-US" spc="-25" dirty="0">
                <a:solidFill>
                  <a:srgbClr val="000000"/>
                </a:solidFill>
                <a:latin typeface="Arial"/>
                <a:cs typeface="Arial"/>
              </a:rPr>
              <a:t> </a:t>
            </a:r>
            <a:r>
              <a:rPr lang="en-US" dirty="0">
                <a:solidFill>
                  <a:srgbClr val="000000"/>
                </a:solidFill>
                <a:latin typeface="Arial"/>
                <a:cs typeface="Arial"/>
              </a:rPr>
              <a:t>They can talk</a:t>
            </a:r>
            <a:r>
              <a:rPr lang="en-US" spc="-5" dirty="0">
                <a:solidFill>
                  <a:srgbClr val="000000"/>
                </a:solidFill>
                <a:latin typeface="Arial"/>
                <a:cs typeface="Arial"/>
              </a:rPr>
              <a:t> </a:t>
            </a:r>
            <a:r>
              <a:rPr lang="en-US" dirty="0">
                <a:solidFill>
                  <a:srgbClr val="000000"/>
                </a:solidFill>
                <a:latin typeface="Arial"/>
                <a:cs typeface="Arial"/>
              </a:rPr>
              <a:t>about the</a:t>
            </a:r>
            <a:r>
              <a:rPr lang="en-US" spc="-5" dirty="0">
                <a:solidFill>
                  <a:srgbClr val="000000"/>
                </a:solidFill>
                <a:latin typeface="Arial"/>
                <a:cs typeface="Arial"/>
              </a:rPr>
              <a:t> </a:t>
            </a:r>
            <a:r>
              <a:rPr lang="en-US" dirty="0">
                <a:solidFill>
                  <a:srgbClr val="000000"/>
                </a:solidFill>
                <a:latin typeface="Arial"/>
                <a:cs typeface="Arial"/>
              </a:rPr>
              <a:t>design of </a:t>
            </a:r>
            <a:r>
              <a:rPr lang="en-US" spc="-10" dirty="0">
                <a:solidFill>
                  <a:srgbClr val="000000"/>
                </a:solidFill>
                <a:latin typeface="Arial"/>
                <a:cs typeface="Arial"/>
              </a:rPr>
              <a:t>their </a:t>
            </a:r>
            <a:r>
              <a:rPr lang="en-US" dirty="0">
                <a:solidFill>
                  <a:srgbClr val="000000"/>
                </a:solidFill>
                <a:latin typeface="Arial"/>
                <a:cs typeface="Arial"/>
              </a:rPr>
              <a:t>vehicle, what features it</a:t>
            </a:r>
            <a:r>
              <a:rPr lang="en-US" spc="5" dirty="0">
                <a:solidFill>
                  <a:srgbClr val="000000"/>
                </a:solidFill>
                <a:latin typeface="Arial"/>
                <a:cs typeface="Arial"/>
              </a:rPr>
              <a:t> </a:t>
            </a:r>
            <a:r>
              <a:rPr lang="en-US" dirty="0">
                <a:solidFill>
                  <a:srgbClr val="000000"/>
                </a:solidFill>
                <a:latin typeface="Arial"/>
                <a:cs typeface="Arial"/>
              </a:rPr>
              <a:t>has, and what</a:t>
            </a:r>
            <a:r>
              <a:rPr lang="en-US" spc="5" dirty="0">
                <a:solidFill>
                  <a:srgbClr val="000000"/>
                </a:solidFill>
                <a:latin typeface="Arial"/>
                <a:cs typeface="Arial"/>
              </a:rPr>
              <a:t> </a:t>
            </a:r>
            <a:r>
              <a:rPr lang="en-US" dirty="0">
                <a:solidFill>
                  <a:srgbClr val="000000"/>
                </a:solidFill>
                <a:latin typeface="Arial"/>
                <a:cs typeface="Arial"/>
              </a:rPr>
              <a:t>they hope to</a:t>
            </a:r>
            <a:r>
              <a:rPr lang="en-US" spc="5" dirty="0">
                <a:solidFill>
                  <a:srgbClr val="000000"/>
                </a:solidFill>
                <a:latin typeface="Arial"/>
                <a:cs typeface="Arial"/>
              </a:rPr>
              <a:t> </a:t>
            </a:r>
            <a:r>
              <a:rPr lang="en-US" dirty="0">
                <a:solidFill>
                  <a:srgbClr val="000000"/>
                </a:solidFill>
                <a:latin typeface="Arial"/>
                <a:cs typeface="Arial"/>
              </a:rPr>
              <a:t>discover </a:t>
            </a:r>
            <a:r>
              <a:rPr lang="en-US" spc="-25" dirty="0">
                <a:solidFill>
                  <a:srgbClr val="000000"/>
                </a:solidFill>
                <a:latin typeface="Arial"/>
                <a:cs typeface="Arial"/>
              </a:rPr>
              <a:t>at </a:t>
            </a:r>
            <a:r>
              <a:rPr lang="en-US" dirty="0">
                <a:solidFill>
                  <a:srgbClr val="000000"/>
                </a:solidFill>
                <a:latin typeface="Arial"/>
                <a:cs typeface="Arial"/>
              </a:rPr>
              <a:t>the bottom</a:t>
            </a:r>
            <a:r>
              <a:rPr lang="en-US" spc="5" dirty="0">
                <a:solidFill>
                  <a:srgbClr val="000000"/>
                </a:solidFill>
                <a:latin typeface="Arial"/>
                <a:cs typeface="Arial"/>
              </a:rPr>
              <a:t> </a:t>
            </a:r>
            <a:r>
              <a:rPr lang="en-US" dirty="0">
                <a:solidFill>
                  <a:srgbClr val="000000"/>
                </a:solidFill>
                <a:latin typeface="Arial"/>
                <a:cs typeface="Arial"/>
              </a:rPr>
              <a:t>of</a:t>
            </a:r>
            <a:r>
              <a:rPr lang="en-US" spc="5" dirty="0">
                <a:solidFill>
                  <a:srgbClr val="000000"/>
                </a:solidFill>
                <a:latin typeface="Arial"/>
                <a:cs typeface="Arial"/>
              </a:rPr>
              <a:t> </a:t>
            </a:r>
            <a:r>
              <a:rPr lang="en-US" dirty="0">
                <a:solidFill>
                  <a:srgbClr val="000000"/>
                </a:solidFill>
                <a:latin typeface="Arial"/>
                <a:cs typeface="Arial"/>
              </a:rPr>
              <a:t>the</a:t>
            </a:r>
            <a:r>
              <a:rPr lang="en-US" spc="5" dirty="0">
                <a:solidFill>
                  <a:srgbClr val="000000"/>
                </a:solidFill>
                <a:latin typeface="Arial"/>
                <a:cs typeface="Arial"/>
              </a:rPr>
              <a:t> </a:t>
            </a:r>
            <a:r>
              <a:rPr lang="en-US" spc="-10" dirty="0">
                <a:solidFill>
                  <a:srgbClr val="000000"/>
                </a:solidFill>
                <a:latin typeface="Arial"/>
                <a:cs typeface="Arial"/>
              </a:rPr>
              <a:t>ocean.</a:t>
            </a:r>
          </a:p>
          <a:p>
            <a:pPr marL="38100" marR="30480">
              <a:spcBef>
                <a:spcPts val="165"/>
              </a:spcBef>
            </a:pPr>
            <a:endParaRPr lang="en-US" spc="-10" dirty="0">
              <a:latin typeface="Arial"/>
              <a:cs typeface="Arial"/>
            </a:endParaRPr>
          </a:p>
          <a:p>
            <a:pPr marL="38100" marR="30480">
              <a:spcBef>
                <a:spcPts val="165"/>
              </a:spcBef>
            </a:pPr>
            <a:r>
              <a:rPr lang="en-US" b="1" i="1" spc="-10" dirty="0">
                <a:solidFill>
                  <a:srgbClr val="000000"/>
                </a:solidFill>
                <a:latin typeface="Arial"/>
                <a:cs typeface="Arial"/>
              </a:rPr>
              <a:t>Facilitator Tip</a:t>
            </a:r>
            <a:endParaRPr lang="en-US" spc="-10" dirty="0">
              <a:solidFill>
                <a:srgbClr val="000000"/>
              </a:solidFill>
              <a:latin typeface="Arial"/>
              <a:cs typeface="Arial"/>
            </a:endParaRPr>
          </a:p>
          <a:p>
            <a:pPr marL="38100" marR="30480">
              <a:spcBef>
                <a:spcPts val="165"/>
              </a:spcBef>
              <a:defRPr/>
            </a:pPr>
            <a:r>
              <a:rPr lang="en-US" i="1" dirty="0">
                <a:solidFill>
                  <a:srgbClr val="878787"/>
                </a:solidFill>
                <a:latin typeface="Arial"/>
                <a:cs typeface="Arial"/>
              </a:rPr>
              <a:t>The team could their </a:t>
            </a:r>
            <a:r>
              <a:rPr lang="en-US" i="1" spc="-10" dirty="0">
                <a:solidFill>
                  <a:srgbClr val="878787"/>
                </a:solidFill>
                <a:latin typeface="Arial"/>
                <a:cs typeface="Arial"/>
              </a:rPr>
              <a:t>vehicles </a:t>
            </a:r>
            <a:r>
              <a:rPr lang="en-US" i="1" dirty="0">
                <a:solidFill>
                  <a:srgbClr val="878787"/>
                </a:solidFill>
                <a:latin typeface="Arial"/>
                <a:cs typeface="Arial"/>
              </a:rPr>
              <a:t>assembled</a:t>
            </a:r>
            <a:r>
              <a:rPr lang="en-US" i="1" spc="-20" dirty="0">
                <a:solidFill>
                  <a:srgbClr val="878787"/>
                </a:solidFill>
                <a:latin typeface="Arial"/>
                <a:cs typeface="Arial"/>
              </a:rPr>
              <a:t> </a:t>
            </a:r>
            <a:r>
              <a:rPr lang="en-US" i="1" dirty="0">
                <a:solidFill>
                  <a:srgbClr val="878787"/>
                </a:solidFill>
                <a:latin typeface="Arial"/>
                <a:cs typeface="Arial"/>
              </a:rPr>
              <a:t>for</a:t>
            </a:r>
            <a:r>
              <a:rPr lang="en-US" i="1" spc="-15" dirty="0">
                <a:solidFill>
                  <a:srgbClr val="878787"/>
                </a:solidFill>
                <a:latin typeface="Arial"/>
                <a:cs typeface="Arial"/>
              </a:rPr>
              <a:t> </a:t>
            </a:r>
            <a:r>
              <a:rPr lang="en-US" i="1" dirty="0">
                <a:solidFill>
                  <a:srgbClr val="878787"/>
                </a:solidFill>
                <a:latin typeface="Arial"/>
                <a:cs typeface="Arial"/>
              </a:rPr>
              <a:t>use</a:t>
            </a:r>
            <a:r>
              <a:rPr lang="en-US" i="1" spc="-15" dirty="0">
                <a:solidFill>
                  <a:srgbClr val="878787"/>
                </a:solidFill>
                <a:latin typeface="Arial"/>
                <a:cs typeface="Arial"/>
              </a:rPr>
              <a:t> </a:t>
            </a:r>
            <a:r>
              <a:rPr lang="en-US" i="1" spc="-25" dirty="0">
                <a:solidFill>
                  <a:srgbClr val="878787"/>
                </a:solidFill>
                <a:latin typeface="Arial"/>
                <a:cs typeface="Arial"/>
              </a:rPr>
              <a:t>in </a:t>
            </a:r>
            <a:r>
              <a:rPr lang="en-US" i="1" dirty="0">
                <a:solidFill>
                  <a:srgbClr val="878787"/>
                </a:solidFill>
                <a:latin typeface="Arial"/>
                <a:cs typeface="Arial"/>
              </a:rPr>
              <a:t>the next </a:t>
            </a:r>
            <a:r>
              <a:rPr lang="en-US" i="1" spc="-10" dirty="0">
                <a:solidFill>
                  <a:srgbClr val="878787"/>
                </a:solidFill>
                <a:latin typeface="Arial"/>
                <a:cs typeface="Arial"/>
              </a:rPr>
              <a:t>session.</a:t>
            </a:r>
          </a:p>
          <a:p>
            <a:pPr marL="38100" marR="30480">
              <a:lnSpc>
                <a:spcPct val="100000"/>
              </a:lnSpc>
              <a:spcBef>
                <a:spcPts val="165"/>
              </a:spcBef>
            </a:pPr>
            <a:endParaRPr lang="en-US" sz="1200" dirty="0">
              <a:latin typeface="Arial"/>
              <a:cs typeface="Arial"/>
            </a:endParaRPr>
          </a:p>
          <a:p>
            <a:pPr marL="12700">
              <a:lnSpc>
                <a:spcPct val="100000"/>
              </a:lnSpc>
              <a:spcBef>
                <a:spcPts val="360"/>
              </a:spcBef>
            </a:pPr>
            <a:endParaRPr lang="en-US" sz="1200" dirty="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373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You may wish to play a video or song during clean up time.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Link on </a:t>
            </a:r>
            <a:r>
              <a:rPr lang="en-US" sz="1200" b="0" i="0" u="none" strike="noStrike" kern="1200" dirty="0" err="1">
                <a:solidFill>
                  <a:schemeClr val="tx1"/>
                </a:solidFill>
                <a:effectLst/>
                <a:latin typeface="+mn-lt"/>
                <a:ea typeface="+mn-ea"/>
                <a:cs typeface="+mn-cs"/>
              </a:rPr>
              <a:t>GoNoodle</a:t>
            </a:r>
            <a:r>
              <a:rPr lang="en-US" sz="1200" b="0" i="0" u="none" strike="noStrike" kern="1200" dirty="0">
                <a:solidFill>
                  <a:schemeClr val="tx1"/>
                </a:solidFill>
                <a:effectLst/>
                <a:latin typeface="+mn-lt"/>
                <a:ea typeface="+mn-ea"/>
                <a:cs typeface="+mn-cs"/>
              </a:rPr>
              <a:t>:  https://family.gonoodle.com/activities/clean-up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Link on YouTube Kids:  https://www.youtubekids.com/watch?v=ZJFk87ZsHn0</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Link on YouTube:  https://youtu.be/ZJFk87ZsHn0</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2752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1.xml"/><Relationship Id="rId5" Type="http://schemas.openxmlformats.org/officeDocument/2006/relationships/image" Target="../media/image22.emf"/><Relationship Id="rId4" Type="http://schemas.openxmlformats.org/officeDocument/2006/relationships/image" Target="../media/image21.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n-FIRST Title 1">
    <p:spTree>
      <p:nvGrpSpPr>
        <p:cNvPr id="1" name=""/>
        <p:cNvGrpSpPr/>
        <p:nvPr/>
      </p:nvGrpSpPr>
      <p:grpSpPr>
        <a:xfrm>
          <a:off x="0" y="0"/>
          <a:ext cx="0" cy="0"/>
          <a:chOff x="0" y="0"/>
          <a:chExt cx="0" cy="0"/>
        </a:xfrm>
      </p:grpSpPr>
      <p:pic>
        <p:nvPicPr>
          <p:cNvPr id="8" name="Picture 7" descr="A group of people posing for the camera&#10;&#10;Description automatically generated">
            <a:extLst>
              <a:ext uri="{FF2B5EF4-FFF2-40B4-BE49-F238E27FC236}">
                <a16:creationId xmlns:a16="http://schemas.microsoft.com/office/drawing/2014/main" id="{AE46A625-A699-8146-B1EC-AD3911BAB555}"/>
              </a:ext>
            </a:extLst>
          </p:cNvPr>
          <p:cNvPicPr>
            <a:picLocks noChangeAspect="1"/>
          </p:cNvPicPr>
          <p:nvPr userDrawn="1"/>
        </p:nvPicPr>
        <p:blipFill>
          <a:blip r:embed="rId2"/>
          <a:stretch>
            <a:fillRect/>
          </a:stretch>
        </p:blipFill>
        <p:spPr>
          <a:xfrm>
            <a:off x="743" y="0"/>
            <a:ext cx="9142514" cy="6859116"/>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6148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n-FIRST Split 2">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163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4315919" y="6233945"/>
            <a:ext cx="46198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person looking at the camera&#10;&#10;Description automatically generated">
            <a:extLst>
              <a:ext uri="{FF2B5EF4-FFF2-40B4-BE49-F238E27FC236}">
                <a16:creationId xmlns:a16="http://schemas.microsoft.com/office/drawing/2014/main" id="{6EAB375D-E9AC-F74F-9547-C4E3B1C07DC7}"/>
              </a:ext>
            </a:extLst>
          </p:cNvPr>
          <p:cNvPicPr>
            <a:picLocks noChangeAspect="1"/>
          </p:cNvPicPr>
          <p:nvPr userDrawn="1"/>
        </p:nvPicPr>
        <p:blipFill>
          <a:blip r:embed="rId3"/>
          <a:stretch>
            <a:fillRect/>
          </a:stretch>
        </p:blipFill>
        <p:spPr>
          <a:xfrm>
            <a:off x="0" y="0"/>
            <a:ext cx="4132613" cy="6858000"/>
          </a:xfrm>
          <a:prstGeom prst="rect">
            <a:avLst/>
          </a:prstGeom>
        </p:spPr>
      </p:pic>
      <p:sp>
        <p:nvSpPr>
          <p:cNvPr id="13" name="Text Placeholder 14">
            <a:extLst>
              <a:ext uri="{FF2B5EF4-FFF2-40B4-BE49-F238E27FC236}">
                <a16:creationId xmlns:a16="http://schemas.microsoft.com/office/drawing/2014/main" id="{5783DE5F-FA27-C947-8F3B-D58816221EBE}"/>
              </a:ext>
            </a:extLst>
          </p:cNvPr>
          <p:cNvSpPr>
            <a:spLocks noGrp="1"/>
          </p:cNvSpPr>
          <p:nvPr>
            <p:ph type="body" sz="quarter" idx="14"/>
          </p:nvPr>
        </p:nvSpPr>
        <p:spPr>
          <a:xfrm>
            <a:off x="454342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A8D2D575-FED2-7A4B-9D93-E1A5AF56636F}"/>
              </a:ext>
            </a:extLst>
          </p:cNvPr>
          <p:cNvSpPr>
            <a:spLocks noGrp="1"/>
          </p:cNvSpPr>
          <p:nvPr>
            <p:ph type="title" hasCustomPrompt="1"/>
          </p:nvPr>
        </p:nvSpPr>
        <p:spPr>
          <a:xfrm>
            <a:off x="454342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0FA5253B-966D-5740-8D64-97195692D6EC}"/>
              </a:ext>
            </a:extLst>
          </p:cNvPr>
          <p:cNvSpPr>
            <a:spLocks noGrp="1"/>
          </p:cNvSpPr>
          <p:nvPr>
            <p:ph type="body" sz="quarter" idx="13" hasCustomPrompt="1"/>
          </p:nvPr>
        </p:nvSpPr>
        <p:spPr>
          <a:xfrm>
            <a:off x="454342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088793698"/>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5760" userDrawn="1">
          <p15:clr>
            <a:srgbClr val="FBAE40"/>
          </p15:clr>
        </p15:guide>
        <p15:guide id="5" pos="56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n-FIRST + Programs Split 1">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55201" y="6193049"/>
            <a:ext cx="3172246" cy="550869"/>
          </a:xfrm>
          <a:prstGeom prst="rect">
            <a:avLst/>
          </a:prstGeom>
        </p:spPr>
      </p:pic>
      <p:pic>
        <p:nvPicPr>
          <p:cNvPr id="6" name="Picture 5" descr="A close up of a sign&#10;&#10;Description automatically generated">
            <a:extLst>
              <a:ext uri="{FF2B5EF4-FFF2-40B4-BE49-F238E27FC236}">
                <a16:creationId xmlns:a16="http://schemas.microsoft.com/office/drawing/2014/main" id="{7C951008-42F2-FA43-9D7A-E483A2C16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10" name="Straight Connector 9">
            <a:extLst>
              <a:ext uri="{FF2B5EF4-FFF2-40B4-BE49-F238E27FC236}">
                <a16:creationId xmlns:a16="http://schemas.microsoft.com/office/drawing/2014/main" id="{1F88133D-D111-5543-9141-17DBD179BE23}"/>
              </a:ext>
            </a:extLst>
          </p:cNvPr>
          <p:cNvCxnSpPr>
            <a:cxnSpLocks/>
          </p:cNvCxnSpPr>
          <p:nvPr userDrawn="1"/>
        </p:nvCxnSpPr>
        <p:spPr>
          <a:xfrm>
            <a:off x="180799" y="6233945"/>
            <a:ext cx="1373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group of people sitting at a table with a computer&#10;&#10;Description automatically generated">
            <a:extLst>
              <a:ext uri="{FF2B5EF4-FFF2-40B4-BE49-F238E27FC236}">
                <a16:creationId xmlns:a16="http://schemas.microsoft.com/office/drawing/2014/main" id="{E054C8D7-8B56-5144-8673-F8E05FFA647D}"/>
              </a:ext>
            </a:extLst>
          </p:cNvPr>
          <p:cNvPicPr>
            <a:picLocks noChangeAspect="1"/>
          </p:cNvPicPr>
          <p:nvPr userDrawn="1"/>
        </p:nvPicPr>
        <p:blipFill>
          <a:blip r:embed="rId4"/>
          <a:stretch>
            <a:fillRect/>
          </a:stretch>
        </p:blipFill>
        <p:spPr>
          <a:xfrm>
            <a:off x="5047548" y="0"/>
            <a:ext cx="4132613" cy="6858000"/>
          </a:xfrm>
          <a:prstGeom prst="rect">
            <a:avLst/>
          </a:prstGeom>
        </p:spPr>
      </p:pic>
      <p:sp>
        <p:nvSpPr>
          <p:cNvPr id="14" name="Text Placeholder 14">
            <a:extLst>
              <a:ext uri="{FF2B5EF4-FFF2-40B4-BE49-F238E27FC236}">
                <a16:creationId xmlns:a16="http://schemas.microsoft.com/office/drawing/2014/main" id="{D624270F-D211-8945-B722-3DCD4A3D2CA3}"/>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Placeholder 1">
            <a:extLst>
              <a:ext uri="{FF2B5EF4-FFF2-40B4-BE49-F238E27FC236}">
                <a16:creationId xmlns:a16="http://schemas.microsoft.com/office/drawing/2014/main" id="{187118A1-AF1D-E749-93B2-605B63A6ADE8}"/>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6" name="Text Placeholder 12">
            <a:extLst>
              <a:ext uri="{FF2B5EF4-FFF2-40B4-BE49-F238E27FC236}">
                <a16:creationId xmlns:a16="http://schemas.microsoft.com/office/drawing/2014/main" id="{E130E79E-11D8-4242-869F-F180954F907B}"/>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334202626"/>
      </p:ext>
    </p:extLst>
  </p:cSld>
  <p:clrMapOvr>
    <a:masterClrMapping/>
  </p:clrMapOvr>
  <p:extLst>
    <p:ext uri="{DCECCB84-F9BA-43D5-87BE-67443E8EF086}">
      <p15:sldGuideLst xmlns:p15="http://schemas.microsoft.com/office/powerpoint/2012/main">
        <p15:guide id="1" orient="horz" pos="4248">
          <p15:clr>
            <a:srgbClr val="FBAE40"/>
          </p15:clr>
        </p15:guide>
        <p15:guide id="2" pos="56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n-FIRST + Programs Split 2">
    <p:spTree>
      <p:nvGrpSpPr>
        <p:cNvPr id="1" name=""/>
        <p:cNvGrpSpPr/>
        <p:nvPr/>
      </p:nvGrpSpPr>
      <p:grpSpPr>
        <a:xfrm>
          <a:off x="0" y="0"/>
          <a:ext cx="0" cy="0"/>
          <a:chOff x="0" y="0"/>
          <a:chExt cx="0" cy="0"/>
        </a:xfrm>
      </p:grpSpPr>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0481" y="6193049"/>
            <a:ext cx="3172246" cy="550869"/>
          </a:xfrm>
          <a:prstGeom prst="rect">
            <a:avLst/>
          </a:prstGeom>
        </p:spPr>
      </p:pic>
      <p:pic>
        <p:nvPicPr>
          <p:cNvPr id="6" name="Picture 5" descr="A close up of a sign&#10;&#10;Description automatically generated">
            <a:extLst>
              <a:ext uri="{FF2B5EF4-FFF2-40B4-BE49-F238E27FC236}">
                <a16:creationId xmlns:a16="http://schemas.microsoft.com/office/drawing/2014/main" id="{7C951008-42F2-FA43-9D7A-E483A2C16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76291" y="6360269"/>
            <a:ext cx="1304089" cy="393809"/>
          </a:xfrm>
          <a:prstGeom prst="rect">
            <a:avLst/>
          </a:prstGeom>
        </p:spPr>
      </p:pic>
      <p:cxnSp>
        <p:nvCxnSpPr>
          <p:cNvPr id="10" name="Straight Connector 9">
            <a:extLst>
              <a:ext uri="{FF2B5EF4-FFF2-40B4-BE49-F238E27FC236}">
                <a16:creationId xmlns:a16="http://schemas.microsoft.com/office/drawing/2014/main" id="{1F88133D-D111-5543-9141-17DBD179BE23}"/>
              </a:ext>
            </a:extLst>
          </p:cNvPr>
          <p:cNvCxnSpPr>
            <a:cxnSpLocks/>
          </p:cNvCxnSpPr>
          <p:nvPr userDrawn="1"/>
        </p:nvCxnSpPr>
        <p:spPr>
          <a:xfrm>
            <a:off x="4326079" y="6233945"/>
            <a:ext cx="1373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person, man, boy, child&#10;&#10;Description automatically generated">
            <a:extLst>
              <a:ext uri="{FF2B5EF4-FFF2-40B4-BE49-F238E27FC236}">
                <a16:creationId xmlns:a16="http://schemas.microsoft.com/office/drawing/2014/main" id="{FE8B0E00-B69A-C44F-8C68-EADD8546F9F0}"/>
              </a:ext>
            </a:extLst>
          </p:cNvPr>
          <p:cNvPicPr>
            <a:picLocks noChangeAspect="1"/>
          </p:cNvPicPr>
          <p:nvPr userDrawn="1"/>
        </p:nvPicPr>
        <p:blipFill>
          <a:blip r:embed="rId4"/>
          <a:stretch>
            <a:fillRect/>
          </a:stretch>
        </p:blipFill>
        <p:spPr>
          <a:xfrm>
            <a:off x="0" y="0"/>
            <a:ext cx="4132613" cy="6858000"/>
          </a:xfrm>
          <a:prstGeom prst="rect">
            <a:avLst/>
          </a:prstGeom>
        </p:spPr>
      </p:pic>
      <p:sp>
        <p:nvSpPr>
          <p:cNvPr id="9" name="Text Placeholder 14">
            <a:extLst>
              <a:ext uri="{FF2B5EF4-FFF2-40B4-BE49-F238E27FC236}">
                <a16:creationId xmlns:a16="http://schemas.microsoft.com/office/drawing/2014/main" id="{3E82C88F-7666-274A-BDC2-114AC2227F8A}"/>
              </a:ext>
            </a:extLst>
          </p:cNvPr>
          <p:cNvSpPr>
            <a:spLocks noGrp="1"/>
          </p:cNvSpPr>
          <p:nvPr>
            <p:ph type="body" sz="quarter" idx="14"/>
          </p:nvPr>
        </p:nvSpPr>
        <p:spPr>
          <a:xfrm>
            <a:off x="454342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5B5AAF13-D01E-F44C-B49D-74EC4B6C4443}"/>
              </a:ext>
            </a:extLst>
          </p:cNvPr>
          <p:cNvSpPr>
            <a:spLocks noGrp="1"/>
          </p:cNvSpPr>
          <p:nvPr>
            <p:ph type="title" hasCustomPrompt="1"/>
          </p:nvPr>
        </p:nvSpPr>
        <p:spPr>
          <a:xfrm>
            <a:off x="454342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2" name="Text Placeholder 12">
            <a:extLst>
              <a:ext uri="{FF2B5EF4-FFF2-40B4-BE49-F238E27FC236}">
                <a16:creationId xmlns:a16="http://schemas.microsoft.com/office/drawing/2014/main" id="{91125EE1-2060-344C-BF2E-99D1B900E241}"/>
              </a:ext>
            </a:extLst>
          </p:cNvPr>
          <p:cNvSpPr>
            <a:spLocks noGrp="1"/>
          </p:cNvSpPr>
          <p:nvPr>
            <p:ph type="body" sz="quarter" idx="13" hasCustomPrompt="1"/>
          </p:nvPr>
        </p:nvSpPr>
        <p:spPr>
          <a:xfrm>
            <a:off x="454342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406931731"/>
      </p:ext>
    </p:extLst>
  </p:cSld>
  <p:clrMapOvr>
    <a:masterClrMapping/>
  </p:clrMapOvr>
  <p:extLst>
    <p:ext uri="{DCECCB84-F9BA-43D5-87BE-67443E8EF086}">
      <p15:sldGuideLst xmlns:p15="http://schemas.microsoft.com/office/powerpoint/2012/main">
        <p15:guide id="1" orient="horz" pos="4248">
          <p15:clr>
            <a:srgbClr val="FBAE40"/>
          </p15:clr>
        </p15:guide>
        <p15:guide id="2" pos="5640">
          <p15:clr>
            <a:srgbClr val="FBAE40"/>
          </p15:clr>
        </p15:guide>
        <p15:guide id="3" pos="27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LL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a:stretch>
            <a:fillRect/>
          </a:stretch>
        </p:blipFill>
        <p:spPr>
          <a:xfrm>
            <a:off x="3224530" y="5512080"/>
            <a:ext cx="2694941" cy="845857"/>
          </a:xfrm>
          <a:prstGeom prst="rect">
            <a:avLst/>
          </a:prstGeom>
        </p:spPr>
      </p:pic>
    </p:spTree>
    <p:extLst>
      <p:ext uri="{BB962C8B-B14F-4D97-AF65-F5344CB8AC3E}">
        <p14:creationId xmlns:p14="http://schemas.microsoft.com/office/powerpoint/2010/main" val="1500242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LL Title + Divisions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641630"/>
            <a:ext cx="2282190" cy="716307"/>
          </a:xfrm>
          <a:prstGeom prst="rect">
            <a:avLst/>
          </a:prstGeom>
        </p:spPr>
      </p:pic>
      <p:pic>
        <p:nvPicPr>
          <p:cNvPr id="6" name="Picture 5">
            <a:extLst>
              <a:ext uri="{FF2B5EF4-FFF2-40B4-BE49-F238E27FC236}">
                <a16:creationId xmlns:a16="http://schemas.microsoft.com/office/drawing/2014/main" id="{269F6F20-F848-DB40-8DA0-0987DC399D01}"/>
              </a:ext>
            </a:extLst>
          </p:cNvPr>
          <p:cNvPicPr>
            <a:picLocks noChangeAspect="1"/>
          </p:cNvPicPr>
          <p:nvPr userDrawn="1"/>
        </p:nvPicPr>
        <p:blipFill>
          <a:blip r:embed="rId4"/>
          <a:stretch>
            <a:fillRect/>
          </a:stretch>
        </p:blipFill>
        <p:spPr>
          <a:xfrm>
            <a:off x="4746193" y="5486454"/>
            <a:ext cx="3971087" cy="1052577"/>
          </a:xfrm>
          <a:prstGeom prst="rect">
            <a:avLst/>
          </a:prstGeom>
        </p:spPr>
      </p:pic>
    </p:spTree>
    <p:extLst>
      <p:ext uri="{BB962C8B-B14F-4D97-AF65-F5344CB8AC3E}">
        <p14:creationId xmlns:p14="http://schemas.microsoft.com/office/powerpoint/2010/main" val="3623693392"/>
      </p:ext>
    </p:extLst>
  </p:cSld>
  <p:clrMapOvr>
    <a:masterClrMapping/>
  </p:clrMapOvr>
  <p:extLst>
    <p:ext uri="{DCECCB84-F9BA-43D5-87BE-67443E8EF086}">
      <p15:sldGuideLst xmlns:p15="http://schemas.microsoft.com/office/powerpoint/2012/main">
        <p15:guide id="1" orient="horz" pos="3552" userDrawn="1">
          <p15:clr>
            <a:srgbClr val="FBAE40"/>
          </p15:clr>
        </p15:guide>
        <p15:guide id="2" pos="54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LL Content Split">
    <p:spTree>
      <p:nvGrpSpPr>
        <p:cNvPr id="1" name=""/>
        <p:cNvGrpSpPr/>
        <p:nvPr/>
      </p:nvGrpSpPr>
      <p:grpSpPr>
        <a:xfrm>
          <a:off x="0" y="0"/>
          <a:ext cx="0" cy="0"/>
          <a:chOff x="0" y="0"/>
          <a:chExt cx="0" cy="0"/>
        </a:xfrm>
      </p:grpSpPr>
      <p:pic>
        <p:nvPicPr>
          <p:cNvPr id="4" name="Picture 3" descr="A girl sitting on a table&#10;&#10;Description automatically generated">
            <a:extLst>
              <a:ext uri="{FF2B5EF4-FFF2-40B4-BE49-F238E27FC236}">
                <a16:creationId xmlns:a16="http://schemas.microsoft.com/office/drawing/2014/main" id="{7C80CD5D-3A4C-C245-A099-FFB3D35CA45E}"/>
              </a:ext>
            </a:extLst>
          </p:cNvPr>
          <p:cNvPicPr>
            <a:picLocks noChangeAspect="1"/>
          </p:cNvPicPr>
          <p:nvPr userDrawn="1"/>
        </p:nvPicPr>
        <p:blipFill>
          <a:blip r:embed="rId2"/>
          <a:stretch>
            <a:fillRect/>
          </a:stretch>
        </p:blipFill>
        <p:spPr>
          <a:xfrm>
            <a:off x="5011387" y="0"/>
            <a:ext cx="4132613" cy="6858000"/>
          </a:xfrm>
          <a:prstGeom prst="rect">
            <a:avLst/>
          </a:prstGeom>
        </p:spPr>
      </p:pic>
      <p:cxnSp>
        <p:nvCxnSpPr>
          <p:cNvPr id="10" name="Straight Connector 9">
            <a:extLst>
              <a:ext uri="{FF2B5EF4-FFF2-40B4-BE49-F238E27FC236}">
                <a16:creationId xmlns:a16="http://schemas.microsoft.com/office/drawing/2014/main" id="{4C4F22EC-9664-A64A-9E1D-9B596EE72190}"/>
              </a:ext>
            </a:extLst>
          </p:cNvPr>
          <p:cNvCxnSpPr>
            <a:cxnSpLocks/>
          </p:cNvCxnSpPr>
          <p:nvPr userDrawn="1"/>
        </p:nvCxnSpPr>
        <p:spPr>
          <a:xfrm>
            <a:off x="180799" y="6159514"/>
            <a:ext cx="4628818"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71C7DCC-A3D2-5745-943D-BB500C27C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15" name="Picture 14">
            <a:extLst>
              <a:ext uri="{FF2B5EF4-FFF2-40B4-BE49-F238E27FC236}">
                <a16:creationId xmlns:a16="http://schemas.microsoft.com/office/drawing/2014/main" id="{5474F916-BB50-8E4B-B980-844F0A5373A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37919" y="6288708"/>
            <a:ext cx="567209" cy="450144"/>
          </a:xfrm>
          <a:prstGeom prst="rect">
            <a:avLst/>
          </a:prstGeom>
        </p:spPr>
      </p:pic>
      <p:pic>
        <p:nvPicPr>
          <p:cNvPr id="16" name="Picture 15">
            <a:extLst>
              <a:ext uri="{FF2B5EF4-FFF2-40B4-BE49-F238E27FC236}">
                <a16:creationId xmlns:a16="http://schemas.microsoft.com/office/drawing/2014/main" id="{B799BB98-B5D9-FD4D-A9B7-A46046DC3C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242775" y="6289812"/>
            <a:ext cx="566842" cy="449039"/>
          </a:xfrm>
          <a:prstGeom prst="rect">
            <a:avLst/>
          </a:prstGeom>
        </p:spPr>
      </p:pic>
      <p:pic>
        <p:nvPicPr>
          <p:cNvPr id="17" name="Picture 16">
            <a:extLst>
              <a:ext uri="{FF2B5EF4-FFF2-40B4-BE49-F238E27FC236}">
                <a16:creationId xmlns:a16="http://schemas.microsoft.com/office/drawing/2014/main" id="{488FD695-7368-F74F-A96C-1D6C2EB4799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633065" y="6289813"/>
            <a:ext cx="567208" cy="449039"/>
          </a:xfrm>
          <a:prstGeom prst="rect">
            <a:avLst/>
          </a:prstGeom>
        </p:spPr>
      </p:pic>
      <p:sp>
        <p:nvSpPr>
          <p:cNvPr id="18" name="Text Placeholder 14">
            <a:extLst>
              <a:ext uri="{FF2B5EF4-FFF2-40B4-BE49-F238E27FC236}">
                <a16:creationId xmlns:a16="http://schemas.microsoft.com/office/drawing/2014/main" id="{209ACF38-2E26-AD4A-85B8-9D81426E60CB}"/>
              </a:ext>
            </a:extLst>
          </p:cNvPr>
          <p:cNvSpPr>
            <a:spLocks noGrp="1"/>
          </p:cNvSpPr>
          <p:nvPr>
            <p:ph type="body" sz="quarter" idx="14"/>
          </p:nvPr>
        </p:nvSpPr>
        <p:spPr>
          <a:xfrm>
            <a:off x="409575" y="1909763"/>
            <a:ext cx="4171950" cy="406998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Placeholder 1">
            <a:extLst>
              <a:ext uri="{FF2B5EF4-FFF2-40B4-BE49-F238E27FC236}">
                <a16:creationId xmlns:a16="http://schemas.microsoft.com/office/drawing/2014/main" id="{35EBEBE3-32A2-3C42-B4C1-9DDFBAEDC241}"/>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20" name="Text Placeholder 12">
            <a:extLst>
              <a:ext uri="{FF2B5EF4-FFF2-40B4-BE49-F238E27FC236}">
                <a16:creationId xmlns:a16="http://schemas.microsoft.com/office/drawing/2014/main" id="{5CDA0C67-0D8E-C541-A589-A6B786712E3C}"/>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204917711"/>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LL + Divisions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87727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7" name="Picture 6">
            <a:extLst>
              <a:ext uri="{FF2B5EF4-FFF2-40B4-BE49-F238E27FC236}">
                <a16:creationId xmlns:a16="http://schemas.microsoft.com/office/drawing/2014/main" id="{EA02194A-C2C7-D346-B573-EA1DEFD4BA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29199" y="6288708"/>
            <a:ext cx="567209" cy="450144"/>
          </a:xfrm>
          <a:prstGeom prst="rect">
            <a:avLst/>
          </a:prstGeom>
        </p:spPr>
      </p:pic>
      <p:pic>
        <p:nvPicPr>
          <p:cNvPr id="10" name="Picture 9">
            <a:extLst>
              <a:ext uri="{FF2B5EF4-FFF2-40B4-BE49-F238E27FC236}">
                <a16:creationId xmlns:a16="http://schemas.microsoft.com/office/drawing/2014/main" id="{55D83CE0-34B8-7D40-AFBF-6AD24461EB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34055" y="6289812"/>
            <a:ext cx="566842" cy="449039"/>
          </a:xfrm>
          <a:prstGeom prst="rect">
            <a:avLst/>
          </a:prstGeom>
        </p:spPr>
      </p:pic>
      <p:pic>
        <p:nvPicPr>
          <p:cNvPr id="11" name="Picture 10">
            <a:extLst>
              <a:ext uri="{FF2B5EF4-FFF2-40B4-BE49-F238E27FC236}">
                <a16:creationId xmlns:a16="http://schemas.microsoft.com/office/drawing/2014/main" id="{A447F00E-80D8-5D4C-8E65-67C41ED58F4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524345" y="6289813"/>
            <a:ext cx="567208" cy="449039"/>
          </a:xfrm>
          <a:prstGeom prst="rect">
            <a:avLst/>
          </a:prstGeom>
        </p:spPr>
      </p:pic>
      <p:sp>
        <p:nvSpPr>
          <p:cNvPr id="12" name="Text Placeholder 14">
            <a:extLst>
              <a:ext uri="{FF2B5EF4-FFF2-40B4-BE49-F238E27FC236}">
                <a16:creationId xmlns:a16="http://schemas.microsoft.com/office/drawing/2014/main" id="{E2FECD85-B06E-0645-8F2F-1286F6E97A39}"/>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45ECF86C-28F9-2C49-9A2E-EAAB44D8AB92}"/>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9C00856B-D2C0-EE4A-B31E-4CA8A8334D43}"/>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586553534"/>
      </p:ext>
    </p:extLst>
  </p:cSld>
  <p:clrMapOvr>
    <a:masterClrMapping/>
  </p:clrMapOvr>
  <p:extLst>
    <p:ext uri="{DCECCB84-F9BA-43D5-87BE-67443E8EF086}">
      <p15:sldGuideLst xmlns:p15="http://schemas.microsoft.com/office/powerpoint/2012/main">
        <p15:guide id="1" orient="horz" pos="4176">
          <p15:clr>
            <a:srgbClr val="FBAE40"/>
          </p15:clr>
        </p15:guide>
        <p15:guide id="2" pos="56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LL Discover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8" name="Picture 7">
            <a:extLst>
              <a:ext uri="{FF2B5EF4-FFF2-40B4-BE49-F238E27FC236}">
                <a16:creationId xmlns:a16="http://schemas.microsoft.com/office/drawing/2014/main" id="{591D8A5E-035A-404B-BF58-7E6F26A15A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13369" y="6289813"/>
            <a:ext cx="567208" cy="449039"/>
          </a:xfrm>
          <a:prstGeom prst="rect">
            <a:avLst/>
          </a:prstGeom>
        </p:spPr>
      </p:pic>
      <p:sp>
        <p:nvSpPr>
          <p:cNvPr id="9" name="Rectangle 8">
            <a:extLst>
              <a:ext uri="{FF2B5EF4-FFF2-40B4-BE49-F238E27FC236}">
                <a16:creationId xmlns:a16="http://schemas.microsoft.com/office/drawing/2014/main" id="{A702E0E6-D5D1-6942-A6EB-83707AEFA9CB}"/>
              </a:ext>
            </a:extLst>
          </p:cNvPr>
          <p:cNvSpPr/>
          <p:nvPr userDrawn="1"/>
        </p:nvSpPr>
        <p:spPr>
          <a:xfrm>
            <a:off x="7958361" y="6139370"/>
            <a:ext cx="878284" cy="45719"/>
          </a:xfrm>
          <a:prstGeom prst="rect">
            <a:avLst/>
          </a:prstGeom>
          <a:solidFill>
            <a:srgbClr val="66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4">
            <a:extLst>
              <a:ext uri="{FF2B5EF4-FFF2-40B4-BE49-F238E27FC236}">
                <a16:creationId xmlns:a16="http://schemas.microsoft.com/office/drawing/2014/main" id="{7FC62050-E6BD-5B4A-BC22-93EAE91A75DB}"/>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0FD8D974-B3E7-5D42-8C11-96FAB1B9CB93}"/>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3745604E-7440-E54B-AC0F-287B8FA39199}"/>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379125180"/>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LL Explore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FF1096-3169-EE4B-8934-C3FB782637A7}"/>
              </a:ext>
            </a:extLst>
          </p:cNvPr>
          <p:cNvSpPr/>
          <p:nvPr userDrawn="1"/>
        </p:nvSpPr>
        <p:spPr>
          <a:xfrm>
            <a:off x="7958361" y="6139370"/>
            <a:ext cx="878284" cy="45719"/>
          </a:xfrm>
          <a:prstGeom prst="rect">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90C33C2-6CD3-9547-B7C0-310F735C71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3368" y="6288708"/>
            <a:ext cx="567209" cy="450144"/>
          </a:xfrm>
          <a:prstGeom prst="rect">
            <a:avLst/>
          </a:prstGeom>
        </p:spPr>
      </p:pic>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sp>
        <p:nvSpPr>
          <p:cNvPr id="13" name="Text Placeholder 14">
            <a:extLst>
              <a:ext uri="{FF2B5EF4-FFF2-40B4-BE49-F238E27FC236}">
                <a16:creationId xmlns:a16="http://schemas.microsoft.com/office/drawing/2014/main" id="{E86BD933-7ECD-DB44-A5D3-0CA3A0BC9477}"/>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154C9013-0D60-994B-9DA0-2156E8F77415}"/>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5" name="Text Placeholder 12">
            <a:extLst>
              <a:ext uri="{FF2B5EF4-FFF2-40B4-BE49-F238E27FC236}">
                <a16:creationId xmlns:a16="http://schemas.microsoft.com/office/drawing/2014/main" id="{171F26ED-0509-D14C-96DF-C0C59D829CEF}"/>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028720161"/>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LL Challenge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6D1B90-0E65-9F46-B5CA-31D21D7C3B70}"/>
              </a:ext>
            </a:extLst>
          </p:cNvPr>
          <p:cNvSpPr/>
          <p:nvPr userDrawn="1"/>
        </p:nvSpPr>
        <p:spPr>
          <a:xfrm>
            <a:off x="7958361" y="6139370"/>
            <a:ext cx="878284" cy="45719"/>
          </a:xfrm>
          <a:prstGeom prst="rect">
            <a:avLst/>
          </a:prstGeom>
          <a:solidFill>
            <a:srgbClr val="EE3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B9876EC-A9F7-9F45-AE59-5ECBB1FC43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4082" y="6289812"/>
            <a:ext cx="566842" cy="449039"/>
          </a:xfrm>
          <a:prstGeom prst="rect">
            <a:avLst/>
          </a:prstGeom>
        </p:spPr>
      </p:pic>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sp>
        <p:nvSpPr>
          <p:cNvPr id="9" name="Text Placeholder 14">
            <a:extLst>
              <a:ext uri="{FF2B5EF4-FFF2-40B4-BE49-F238E27FC236}">
                <a16:creationId xmlns:a16="http://schemas.microsoft.com/office/drawing/2014/main" id="{32D004C9-1722-3C49-AA73-B0A2E47BECEF}"/>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F0294C1F-B68B-4946-B2C2-B402D357890C}"/>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C596ABF9-6C2C-754C-9957-63121EA440F3}"/>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04925573"/>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n-FIRST Title 2">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F439B386-C6A8-8B40-AE60-3A1F71C51F44}"/>
              </a:ext>
            </a:extLst>
          </p:cNvPr>
          <p:cNvPicPr>
            <a:picLocks noChangeAspect="1"/>
          </p:cNvPicPr>
          <p:nvPr userDrawn="1"/>
        </p:nvPicPr>
        <p:blipFill>
          <a:blip r:embed="rId2"/>
          <a:stretch>
            <a:fillRect/>
          </a:stretch>
        </p:blipFill>
        <p:spPr>
          <a:xfrm>
            <a:off x="0" y="0"/>
            <a:ext cx="9144000" cy="686023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2972960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TC Title">
    <p:spTree>
      <p:nvGrpSpPr>
        <p:cNvPr id="1" name=""/>
        <p:cNvGrpSpPr/>
        <p:nvPr/>
      </p:nvGrpSpPr>
      <p:grpSpPr>
        <a:xfrm>
          <a:off x="0" y="0"/>
          <a:ext cx="0" cy="0"/>
          <a:chOff x="0" y="0"/>
          <a:chExt cx="0" cy="0"/>
        </a:xfrm>
      </p:grpSpPr>
      <p:pic>
        <p:nvPicPr>
          <p:cNvPr id="4" name="Picture 3" descr="A group of people standing in a room&#10;&#10;Description automatically generated">
            <a:extLst>
              <a:ext uri="{FF2B5EF4-FFF2-40B4-BE49-F238E27FC236}">
                <a16:creationId xmlns:a16="http://schemas.microsoft.com/office/drawing/2014/main" id="{AB96C312-9228-F146-9D4D-ED39000206FB}"/>
              </a:ext>
            </a:extLst>
          </p:cNvPr>
          <p:cNvPicPr>
            <a:picLocks noChangeAspect="1"/>
          </p:cNvPicPr>
          <p:nvPr userDrawn="1"/>
        </p:nvPicPr>
        <p:blipFill>
          <a:blip r:embed="rId2"/>
          <a:stretch>
            <a:fillRect/>
          </a:stretch>
        </p:blipFill>
        <p:spPr>
          <a:xfrm>
            <a:off x="1486" y="0"/>
            <a:ext cx="9141027" cy="6858000"/>
          </a:xfrm>
          <a:prstGeom prst="rect">
            <a:avLst/>
          </a:prstGeom>
        </p:spPr>
      </p:pic>
      <p:pic>
        <p:nvPicPr>
          <p:cNvPr id="11" name="Picture 10">
            <a:extLst>
              <a:ext uri="{FF2B5EF4-FFF2-40B4-BE49-F238E27FC236}">
                <a16:creationId xmlns:a16="http://schemas.microsoft.com/office/drawing/2014/main" id="{6FAC7D3B-293E-F844-ACC7-2EDE6C923403}"/>
              </a:ext>
            </a:extLst>
          </p:cNvPr>
          <p:cNvPicPr>
            <a:picLocks noChangeAspect="1"/>
          </p:cNvPicPr>
          <p:nvPr userDrawn="1"/>
        </p:nvPicPr>
        <p:blipFill>
          <a:blip r:embed="rId3"/>
          <a:stretch>
            <a:fillRect/>
          </a:stretch>
        </p:blipFill>
        <p:spPr>
          <a:xfrm>
            <a:off x="1549190" y="5184912"/>
            <a:ext cx="6045620" cy="1165041"/>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spTree>
    <p:extLst>
      <p:ext uri="{BB962C8B-B14F-4D97-AF65-F5344CB8AC3E}">
        <p14:creationId xmlns:p14="http://schemas.microsoft.com/office/powerpoint/2010/main" val="3633195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TC Split Content">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BB86ADDC-C5CE-D145-9B24-4927989EDC10}"/>
              </a:ext>
            </a:extLst>
          </p:cNvPr>
          <p:cNvPicPr>
            <a:picLocks noChangeAspect="1"/>
          </p:cNvPicPr>
          <p:nvPr userDrawn="1"/>
        </p:nvPicPr>
        <p:blipFill>
          <a:blip r:embed="rId2"/>
          <a:stretch>
            <a:fillRect/>
          </a:stretch>
        </p:blipFill>
        <p:spPr>
          <a:xfrm>
            <a:off x="5011387" y="0"/>
            <a:ext cx="4132613" cy="6858000"/>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34971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A7B5E5A-8C74-4F43-906F-1C9502959F76}"/>
              </a:ext>
            </a:extLst>
          </p:cNvPr>
          <p:cNvPicPr>
            <a:picLocks noChangeAspect="1"/>
          </p:cNvPicPr>
          <p:nvPr userDrawn="1"/>
        </p:nvPicPr>
        <p:blipFill>
          <a:blip r:embed="rId4"/>
          <a:stretch>
            <a:fillRect/>
          </a:stretch>
        </p:blipFill>
        <p:spPr>
          <a:xfrm>
            <a:off x="3932868" y="6370429"/>
            <a:ext cx="806850" cy="373906"/>
          </a:xfrm>
          <a:prstGeom prst="rect">
            <a:avLst/>
          </a:prstGeom>
        </p:spPr>
      </p:pic>
      <p:sp>
        <p:nvSpPr>
          <p:cNvPr id="6" name="Rectangle 5">
            <a:extLst>
              <a:ext uri="{FF2B5EF4-FFF2-40B4-BE49-F238E27FC236}">
                <a16:creationId xmlns:a16="http://schemas.microsoft.com/office/drawing/2014/main" id="{E508BDC1-04F1-E147-A19E-F0708D7C4AE0}"/>
              </a:ext>
            </a:extLst>
          </p:cNvPr>
          <p:cNvSpPr/>
          <p:nvPr userDrawn="1"/>
        </p:nvSpPr>
        <p:spPr>
          <a:xfrm>
            <a:off x="3857801" y="6216985"/>
            <a:ext cx="956984" cy="45719"/>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9ED5DBD5-1D44-A349-997C-B8B186AF16A5}"/>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Placeholder 1">
            <a:extLst>
              <a:ext uri="{FF2B5EF4-FFF2-40B4-BE49-F238E27FC236}">
                <a16:creationId xmlns:a16="http://schemas.microsoft.com/office/drawing/2014/main" id="{CBD62BA6-9822-1742-8046-63189E63A29D}"/>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7" name="Text Placeholder 12">
            <a:extLst>
              <a:ext uri="{FF2B5EF4-FFF2-40B4-BE49-F238E27FC236}">
                <a16:creationId xmlns:a16="http://schemas.microsoft.com/office/drawing/2014/main" id="{04E1C05B-7DEB-6B4A-B702-88ECD0BB368B}"/>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4026505429"/>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TC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7469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pic>
        <p:nvPicPr>
          <p:cNvPr id="5" name="Picture 4">
            <a:extLst>
              <a:ext uri="{FF2B5EF4-FFF2-40B4-BE49-F238E27FC236}">
                <a16:creationId xmlns:a16="http://schemas.microsoft.com/office/drawing/2014/main" id="{7D5DF282-9FFB-8343-9583-E56497D9A38F}"/>
              </a:ext>
            </a:extLst>
          </p:cNvPr>
          <p:cNvPicPr>
            <a:picLocks noChangeAspect="1"/>
          </p:cNvPicPr>
          <p:nvPr userDrawn="1"/>
        </p:nvPicPr>
        <p:blipFill>
          <a:blip r:embed="rId3"/>
          <a:stretch>
            <a:fillRect/>
          </a:stretch>
        </p:blipFill>
        <p:spPr>
          <a:xfrm>
            <a:off x="7874948" y="6370429"/>
            <a:ext cx="806850" cy="373906"/>
          </a:xfrm>
          <a:prstGeom prst="rect">
            <a:avLst/>
          </a:prstGeom>
        </p:spPr>
      </p:pic>
      <p:sp>
        <p:nvSpPr>
          <p:cNvPr id="6" name="Rectangle 5">
            <a:extLst>
              <a:ext uri="{FF2B5EF4-FFF2-40B4-BE49-F238E27FC236}">
                <a16:creationId xmlns:a16="http://schemas.microsoft.com/office/drawing/2014/main" id="{7C080252-F820-DB47-845D-2D64213173B5}"/>
              </a:ext>
            </a:extLst>
          </p:cNvPr>
          <p:cNvSpPr/>
          <p:nvPr userDrawn="1"/>
        </p:nvSpPr>
        <p:spPr>
          <a:xfrm>
            <a:off x="7799881" y="6216985"/>
            <a:ext cx="956984" cy="45719"/>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4">
            <a:extLst>
              <a:ext uri="{FF2B5EF4-FFF2-40B4-BE49-F238E27FC236}">
                <a16:creationId xmlns:a16="http://schemas.microsoft.com/office/drawing/2014/main" id="{267380B0-7C21-8241-AA1C-D36A47093862}"/>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8CF55798-5B07-BC47-AF64-590FB385F1F2}"/>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2">
            <a:extLst>
              <a:ext uri="{FF2B5EF4-FFF2-40B4-BE49-F238E27FC236}">
                <a16:creationId xmlns:a16="http://schemas.microsoft.com/office/drawing/2014/main" id="{02FD4638-C49D-8B48-A189-9195A84D0DAC}"/>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371891976"/>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RC Title">
    <p:spTree>
      <p:nvGrpSpPr>
        <p:cNvPr id="1" name=""/>
        <p:cNvGrpSpPr/>
        <p:nvPr/>
      </p:nvGrpSpPr>
      <p:grpSpPr>
        <a:xfrm>
          <a:off x="0" y="0"/>
          <a:ext cx="0" cy="0"/>
          <a:chOff x="0" y="0"/>
          <a:chExt cx="0" cy="0"/>
        </a:xfrm>
      </p:grpSpPr>
      <p:pic>
        <p:nvPicPr>
          <p:cNvPr id="6" name="Picture 5" descr="A group of people standing in front of a store&#10;&#10;Description automatically generated">
            <a:extLst>
              <a:ext uri="{FF2B5EF4-FFF2-40B4-BE49-F238E27FC236}">
                <a16:creationId xmlns:a16="http://schemas.microsoft.com/office/drawing/2014/main" id="{553D7561-24EC-CA46-8738-D6F0A5CB4AEF}"/>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2" name="Picture 11">
            <a:extLst>
              <a:ext uri="{FF2B5EF4-FFF2-40B4-BE49-F238E27FC236}">
                <a16:creationId xmlns:a16="http://schemas.microsoft.com/office/drawing/2014/main" id="{CB9A6731-E8CF-354D-A9B3-4C8279C84B11}"/>
              </a:ext>
            </a:extLst>
          </p:cNvPr>
          <p:cNvPicPr>
            <a:picLocks noChangeAspect="1"/>
          </p:cNvPicPr>
          <p:nvPr userDrawn="1"/>
        </p:nvPicPr>
        <p:blipFill>
          <a:blip r:embed="rId3"/>
          <a:stretch>
            <a:fillRect/>
          </a:stretch>
        </p:blipFill>
        <p:spPr>
          <a:xfrm>
            <a:off x="1423241" y="5184912"/>
            <a:ext cx="6297519" cy="1165041"/>
          </a:xfrm>
          <a:prstGeom prst="rect">
            <a:avLst/>
          </a:prstGeom>
        </p:spPr>
      </p:pic>
    </p:spTree>
    <p:extLst>
      <p:ext uri="{BB962C8B-B14F-4D97-AF65-F5344CB8AC3E}">
        <p14:creationId xmlns:p14="http://schemas.microsoft.com/office/powerpoint/2010/main" val="520920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RC Content Split">
    <p:spTree>
      <p:nvGrpSpPr>
        <p:cNvPr id="1" name=""/>
        <p:cNvGrpSpPr/>
        <p:nvPr/>
      </p:nvGrpSpPr>
      <p:grpSpPr>
        <a:xfrm>
          <a:off x="0" y="0"/>
          <a:ext cx="0" cy="0"/>
          <a:chOff x="0" y="0"/>
          <a:chExt cx="0" cy="0"/>
        </a:xfrm>
      </p:grpSpPr>
      <p:pic>
        <p:nvPicPr>
          <p:cNvPr id="3" name="Picture 2" descr="A picture containing person, outdoor, man, people&#10;&#10;Description automatically generated">
            <a:extLst>
              <a:ext uri="{FF2B5EF4-FFF2-40B4-BE49-F238E27FC236}">
                <a16:creationId xmlns:a16="http://schemas.microsoft.com/office/drawing/2014/main" id="{6ACECBEB-E200-5C48-BD42-BCA9AD284BDD}"/>
              </a:ext>
            </a:extLst>
          </p:cNvPr>
          <p:cNvPicPr>
            <a:picLocks noChangeAspect="1"/>
          </p:cNvPicPr>
          <p:nvPr userDrawn="1"/>
        </p:nvPicPr>
        <p:blipFill>
          <a:blip r:embed="rId2"/>
          <a:stretch>
            <a:fillRect/>
          </a:stretch>
        </p:blipFill>
        <p:spPr>
          <a:xfrm>
            <a:off x="5011387" y="0"/>
            <a:ext cx="4132613" cy="6858000"/>
          </a:xfrm>
          <a:prstGeom prst="rect">
            <a:avLst/>
          </a:prstGeom>
        </p:spPr>
      </p:pic>
      <p:sp>
        <p:nvSpPr>
          <p:cNvPr id="10" name="Rectangle 9">
            <a:extLst>
              <a:ext uri="{FF2B5EF4-FFF2-40B4-BE49-F238E27FC236}">
                <a16:creationId xmlns:a16="http://schemas.microsoft.com/office/drawing/2014/main" id="{B5C310FE-A61B-8440-BF86-3883B3A76181}"/>
              </a:ext>
            </a:extLst>
          </p:cNvPr>
          <p:cNvSpPr/>
          <p:nvPr userDrawn="1"/>
        </p:nvSpPr>
        <p:spPr>
          <a:xfrm>
            <a:off x="3856102" y="6216985"/>
            <a:ext cx="956984" cy="45719"/>
          </a:xfrm>
          <a:prstGeom prst="rect">
            <a:avLst/>
          </a:prstGeom>
          <a:solidFill>
            <a:srgbClr val="00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CDAEFEB-E8F2-814A-919E-471B2CA9BB02}"/>
              </a:ext>
            </a:extLst>
          </p:cNvPr>
          <p:cNvPicPr>
            <a:picLocks noChangeAspect="1"/>
          </p:cNvPicPr>
          <p:nvPr userDrawn="1"/>
        </p:nvPicPr>
        <p:blipFill>
          <a:blip r:embed="rId3"/>
          <a:stretch>
            <a:fillRect/>
          </a:stretch>
        </p:blipFill>
        <p:spPr>
          <a:xfrm>
            <a:off x="3870467" y="6365047"/>
            <a:ext cx="928255" cy="379287"/>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12" name="Straight Connector 11">
            <a:extLst>
              <a:ext uri="{FF2B5EF4-FFF2-40B4-BE49-F238E27FC236}">
                <a16:creationId xmlns:a16="http://schemas.microsoft.com/office/drawing/2014/main" id="{9A4D9B68-9D04-0F44-8881-B4385DCBE5E2}"/>
              </a:ext>
            </a:extLst>
          </p:cNvPr>
          <p:cNvCxnSpPr>
            <a:cxnSpLocks/>
          </p:cNvCxnSpPr>
          <p:nvPr userDrawn="1"/>
        </p:nvCxnSpPr>
        <p:spPr>
          <a:xfrm>
            <a:off x="180799" y="6233945"/>
            <a:ext cx="34971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5994B31E-674E-9342-937C-035E48EA85C7}"/>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482B953B-2758-3B46-921D-4E4EB5C34D3F}"/>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DB5A34C5-15AB-9948-9572-30DBEA0E463D}"/>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576773171"/>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RC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58DF4A-4D15-AE46-BCF3-490865FEB3D0}"/>
              </a:ext>
            </a:extLst>
          </p:cNvPr>
          <p:cNvSpPr/>
          <p:nvPr userDrawn="1"/>
        </p:nvSpPr>
        <p:spPr>
          <a:xfrm>
            <a:off x="7747382" y="6216985"/>
            <a:ext cx="956984" cy="45719"/>
          </a:xfrm>
          <a:prstGeom prst="rect">
            <a:avLst/>
          </a:prstGeom>
          <a:solidFill>
            <a:srgbClr val="00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77C3726-FAD5-7C44-94E3-C4E81D788217}"/>
              </a:ext>
            </a:extLst>
          </p:cNvPr>
          <p:cNvPicPr>
            <a:picLocks noChangeAspect="1"/>
          </p:cNvPicPr>
          <p:nvPr userDrawn="1"/>
        </p:nvPicPr>
        <p:blipFill>
          <a:blip r:embed="rId2"/>
          <a:stretch>
            <a:fillRect/>
          </a:stretch>
        </p:blipFill>
        <p:spPr>
          <a:xfrm>
            <a:off x="7761747" y="6365047"/>
            <a:ext cx="928255" cy="379287"/>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73884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sp>
        <p:nvSpPr>
          <p:cNvPr id="11" name="Text Placeholder 14">
            <a:extLst>
              <a:ext uri="{FF2B5EF4-FFF2-40B4-BE49-F238E27FC236}">
                <a16:creationId xmlns:a16="http://schemas.microsoft.com/office/drawing/2014/main" id="{09735B6C-CF20-9E43-BC94-65F0C1B34F2C}"/>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
            <a:extLst>
              <a:ext uri="{FF2B5EF4-FFF2-40B4-BE49-F238E27FC236}">
                <a16:creationId xmlns:a16="http://schemas.microsoft.com/office/drawing/2014/main" id="{A4819B2A-8C28-D84D-BF09-2EE03659561D}"/>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020C6DBA-7784-2C40-A0FD-B5E5C80AEC3F}"/>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7646936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LL Explore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259795"/>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FLL Discover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8" name="Picture 7">
            <a:extLst>
              <a:ext uri="{FF2B5EF4-FFF2-40B4-BE49-F238E27FC236}">
                <a16:creationId xmlns:a16="http://schemas.microsoft.com/office/drawing/2014/main" id="{591D8A5E-035A-404B-BF58-7E6F26A15A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13369" y="6289813"/>
            <a:ext cx="567208" cy="449039"/>
          </a:xfrm>
          <a:prstGeom prst="rect">
            <a:avLst/>
          </a:prstGeom>
        </p:spPr>
      </p:pic>
      <p:sp>
        <p:nvSpPr>
          <p:cNvPr id="9" name="Rectangle 8">
            <a:extLst>
              <a:ext uri="{FF2B5EF4-FFF2-40B4-BE49-F238E27FC236}">
                <a16:creationId xmlns:a16="http://schemas.microsoft.com/office/drawing/2014/main" id="{A702E0E6-D5D1-6942-A6EB-83707AEFA9CB}"/>
              </a:ext>
            </a:extLst>
          </p:cNvPr>
          <p:cNvSpPr/>
          <p:nvPr userDrawn="1"/>
        </p:nvSpPr>
        <p:spPr>
          <a:xfrm>
            <a:off x="7958361" y="6139370"/>
            <a:ext cx="878284" cy="45719"/>
          </a:xfrm>
          <a:prstGeom prst="rect">
            <a:avLst/>
          </a:prstGeom>
          <a:solidFill>
            <a:srgbClr val="66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4">
            <a:extLst>
              <a:ext uri="{FF2B5EF4-FFF2-40B4-BE49-F238E27FC236}">
                <a16:creationId xmlns:a16="http://schemas.microsoft.com/office/drawing/2014/main" id="{7FC62050-E6BD-5B4A-BC22-93EAE91A75DB}"/>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0FD8D974-B3E7-5D42-8C11-96FAB1B9CB93}"/>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3745604E-7440-E54B-AC0F-287B8FA39199}"/>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622198150"/>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n-FIRST Title 3">
    <p:spTree>
      <p:nvGrpSpPr>
        <p:cNvPr id="1" name=""/>
        <p:cNvGrpSpPr/>
        <p:nvPr/>
      </p:nvGrpSpPr>
      <p:grpSpPr>
        <a:xfrm>
          <a:off x="0" y="0"/>
          <a:ext cx="0" cy="0"/>
          <a:chOff x="0" y="0"/>
          <a:chExt cx="0" cy="0"/>
        </a:xfrm>
      </p:grpSpPr>
      <p:pic>
        <p:nvPicPr>
          <p:cNvPr id="4" name="Picture 3" descr="A group of people standing in front of a crowd&#10;&#10;Description automatically generated">
            <a:extLst>
              <a:ext uri="{FF2B5EF4-FFF2-40B4-BE49-F238E27FC236}">
                <a16:creationId xmlns:a16="http://schemas.microsoft.com/office/drawing/2014/main" id="{39DED77A-CA14-A247-870A-C5C8EA681C4B}"/>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109939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n-FIRST Title 4">
    <p:spTree>
      <p:nvGrpSpPr>
        <p:cNvPr id="1" name=""/>
        <p:cNvGrpSpPr/>
        <p:nvPr/>
      </p:nvGrpSpPr>
      <p:grpSpPr>
        <a:xfrm>
          <a:off x="0" y="0"/>
          <a:ext cx="0" cy="0"/>
          <a:chOff x="0" y="0"/>
          <a:chExt cx="0" cy="0"/>
        </a:xfrm>
      </p:grpSpPr>
      <p:pic>
        <p:nvPicPr>
          <p:cNvPr id="3" name="Picture 2" descr="A picture containing indoor, store, people, man&#10;&#10;Description automatically generated">
            <a:extLst>
              <a:ext uri="{FF2B5EF4-FFF2-40B4-BE49-F238E27FC236}">
                <a16:creationId xmlns:a16="http://schemas.microsoft.com/office/drawing/2014/main" id="{ECD47285-B1D5-EF41-B498-C70FA477979E}"/>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2640282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n-FIRST Title 5">
    <p:spTree>
      <p:nvGrpSpPr>
        <p:cNvPr id="1" name=""/>
        <p:cNvGrpSpPr/>
        <p:nvPr/>
      </p:nvGrpSpPr>
      <p:grpSpPr>
        <a:xfrm>
          <a:off x="0" y="0"/>
          <a:ext cx="0" cy="0"/>
          <a:chOff x="0" y="0"/>
          <a:chExt cx="0" cy="0"/>
        </a:xfrm>
      </p:grpSpPr>
      <p:pic>
        <p:nvPicPr>
          <p:cNvPr id="4" name="Picture 3" descr="A person standing in front of a crowd&#10;&#10;Description automatically generated">
            <a:extLst>
              <a:ext uri="{FF2B5EF4-FFF2-40B4-BE49-F238E27FC236}">
                <a16:creationId xmlns:a16="http://schemas.microsoft.com/office/drawing/2014/main" id="{4FABAD6A-6588-E541-8FD5-DD8A3BFB9599}"/>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233691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n-FIRST Built Better Together Title">
    <p:spTree>
      <p:nvGrpSpPr>
        <p:cNvPr id="1" name=""/>
        <p:cNvGrpSpPr/>
        <p:nvPr/>
      </p:nvGrpSpPr>
      <p:grpSpPr>
        <a:xfrm>
          <a:off x="0" y="0"/>
          <a:ext cx="0" cy="0"/>
          <a:chOff x="0" y="0"/>
          <a:chExt cx="0" cy="0"/>
        </a:xfrm>
      </p:grpSpPr>
      <p:pic>
        <p:nvPicPr>
          <p:cNvPr id="3" name="Picture 2" descr="A picture containing bird&#10;&#10;Description automatically generated">
            <a:extLst>
              <a:ext uri="{FF2B5EF4-FFF2-40B4-BE49-F238E27FC236}">
                <a16:creationId xmlns:a16="http://schemas.microsoft.com/office/drawing/2014/main" id="{DFFEBD19-C7F9-364D-AC14-202929C8DA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4000" cy="6899643"/>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50504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56879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8" name="Picture 7">
            <a:extLst>
              <a:ext uri="{FF2B5EF4-FFF2-40B4-BE49-F238E27FC236}">
                <a16:creationId xmlns:a16="http://schemas.microsoft.com/office/drawing/2014/main" id="{DBEA6D01-5E9C-DE46-94F8-EDAC89A95C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3408"/>
            <a:ext cx="7928752" cy="944837"/>
          </a:xfrm>
          <a:prstGeom prst="rect">
            <a:avLst/>
          </a:prstGeom>
        </p:spPr>
      </p:pic>
    </p:spTree>
    <p:extLst>
      <p:ext uri="{BB962C8B-B14F-4D97-AF65-F5344CB8AC3E}">
        <p14:creationId xmlns:p14="http://schemas.microsoft.com/office/powerpoint/2010/main" val="2594802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n-FIRST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8782402"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sp>
        <p:nvSpPr>
          <p:cNvPr id="17" name="Text Placeholder 14">
            <a:extLst>
              <a:ext uri="{FF2B5EF4-FFF2-40B4-BE49-F238E27FC236}">
                <a16:creationId xmlns:a16="http://schemas.microsoft.com/office/drawing/2014/main" id="{8015FCC8-578F-F448-956B-12F9CC61C3C7}"/>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a:extLst>
              <a:ext uri="{FF2B5EF4-FFF2-40B4-BE49-F238E27FC236}">
                <a16:creationId xmlns:a16="http://schemas.microsoft.com/office/drawing/2014/main" id="{50870A3B-A479-304E-9979-5AE06B0E34F9}"/>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9" name="Text Placeholder 12">
            <a:extLst>
              <a:ext uri="{FF2B5EF4-FFF2-40B4-BE49-F238E27FC236}">
                <a16:creationId xmlns:a16="http://schemas.microsoft.com/office/drawing/2014/main" id="{42BA1346-FCA4-6645-AD56-6D0F731B5927}"/>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337114412"/>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n-FIRST + Programs Conten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0819DE0D-8BCD-E84C-964A-F2259FACAEB8}"/>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52243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36321" y="6193049"/>
            <a:ext cx="3172246" cy="550869"/>
          </a:xfrm>
          <a:prstGeom prst="rect">
            <a:avLst/>
          </a:prstGeom>
        </p:spPr>
      </p:pic>
      <p:sp>
        <p:nvSpPr>
          <p:cNvPr id="11" name="Title Placeholder 1">
            <a:extLst>
              <a:ext uri="{FF2B5EF4-FFF2-40B4-BE49-F238E27FC236}">
                <a16:creationId xmlns:a16="http://schemas.microsoft.com/office/drawing/2014/main" id="{6555E7D4-A808-DE4B-A41C-026E2451EED0}"/>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816FE883-6A33-C746-B87C-BF6A87DCA396}"/>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877286486"/>
      </p:ext>
    </p:extLst>
  </p:cSld>
  <p:clrMapOvr>
    <a:masterClrMapping/>
  </p:clrMapOvr>
  <p:extLst>
    <p:ext uri="{DCECCB84-F9BA-43D5-87BE-67443E8EF086}">
      <p15:sldGuideLst xmlns:p15="http://schemas.microsoft.com/office/powerpoint/2012/main">
        <p15:guide id="1" orient="horz" pos="4248" userDrawn="1">
          <p15:clr>
            <a:srgbClr val="FBAE40"/>
          </p15:clr>
        </p15:guide>
        <p15:guide id="2" pos="56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n-FIRST Split 1">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46198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group of people standing in front of a crowd&#10;&#10;Description automatically generated">
            <a:extLst>
              <a:ext uri="{FF2B5EF4-FFF2-40B4-BE49-F238E27FC236}">
                <a16:creationId xmlns:a16="http://schemas.microsoft.com/office/drawing/2014/main" id="{374EEA14-F8F4-E24C-ADCD-5E2EDCBDE112}"/>
              </a:ext>
            </a:extLst>
          </p:cNvPr>
          <p:cNvPicPr>
            <a:picLocks noChangeAspect="1"/>
          </p:cNvPicPr>
          <p:nvPr userDrawn="1"/>
        </p:nvPicPr>
        <p:blipFill>
          <a:blip r:embed="rId3"/>
          <a:stretch>
            <a:fillRect/>
          </a:stretch>
        </p:blipFill>
        <p:spPr>
          <a:xfrm>
            <a:off x="5011387" y="0"/>
            <a:ext cx="4132613" cy="6858000"/>
          </a:xfrm>
          <a:prstGeom prst="rect">
            <a:avLst/>
          </a:prstGeom>
        </p:spPr>
      </p:pic>
      <p:sp>
        <p:nvSpPr>
          <p:cNvPr id="13" name="Text Placeholder 14">
            <a:extLst>
              <a:ext uri="{FF2B5EF4-FFF2-40B4-BE49-F238E27FC236}">
                <a16:creationId xmlns:a16="http://schemas.microsoft.com/office/drawing/2014/main" id="{8F3E1952-98E0-404A-8CC9-042549C3F414}"/>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8241B465-8B17-724B-9E1C-5A2FADE1E189}"/>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1C59280F-898E-3A46-A483-9189A6391E4A}"/>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4262011977"/>
      </p:ext>
    </p:extLst>
  </p:cSld>
  <p:clrMapOvr>
    <a:masterClrMapping/>
  </p:clrMapOvr>
  <p:extLst>
    <p:ext uri="{DCECCB84-F9BA-43D5-87BE-67443E8EF086}">
      <p15:sldGuideLst xmlns:p15="http://schemas.microsoft.com/office/powerpoint/2012/main">
        <p15:guide id="1" orient="horz" pos="4176">
          <p15:clr>
            <a:srgbClr val="FBAE40"/>
          </p15:clr>
        </p15:guide>
        <p15:guide id="2" pos="24" userDrawn="1">
          <p15:clr>
            <a:srgbClr val="FBAE40"/>
          </p15:clr>
        </p15:guide>
        <p15:guide id="3" pos="120" userDrawn="1">
          <p15:clr>
            <a:srgbClr val="FBAE40"/>
          </p15:clr>
        </p15:guide>
        <p15:guide id="4" pos="3144" userDrawn="1">
          <p15:clr>
            <a:srgbClr val="FBAE40"/>
          </p15:clr>
        </p15:guide>
        <p15:guide id="5" pos="30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950719"/>
            <a:ext cx="7886700" cy="4226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AEB161-7E7A-5042-BCF6-95F27F8C571E}" type="datetime1">
              <a:rPr lang="en-US" smtClean="0"/>
              <a:t>6/11/2024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53052E6-E16C-A04B-8192-1DB31D569F09}" type="slidenum">
              <a:rPr lang="en-US" smtClean="0"/>
              <a:pPr/>
              <a:t>‹#›</a:t>
            </a:fld>
            <a:endParaRPr lang="en-US"/>
          </a:p>
        </p:txBody>
      </p:sp>
    </p:spTree>
    <p:extLst>
      <p:ext uri="{BB962C8B-B14F-4D97-AF65-F5344CB8AC3E}">
        <p14:creationId xmlns:p14="http://schemas.microsoft.com/office/powerpoint/2010/main" val="133488940"/>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7" r:id="rId6"/>
    <p:sldLayoutId id="2147483664" r:id="rId7"/>
    <p:sldLayoutId id="2147483678" r:id="rId8"/>
    <p:sldLayoutId id="2147483680" r:id="rId9"/>
    <p:sldLayoutId id="2147483681" r:id="rId10"/>
    <p:sldLayoutId id="2147483679" r:id="rId11"/>
    <p:sldLayoutId id="2147483682" r:id="rId12"/>
    <p:sldLayoutId id="2147483683" r:id="rId13"/>
    <p:sldLayoutId id="2147483684" r:id="rId14"/>
    <p:sldLayoutId id="2147483695" r:id="rId15"/>
    <p:sldLayoutId id="2147483685" r:id="rId16"/>
    <p:sldLayoutId id="2147483686" r:id="rId17"/>
    <p:sldLayoutId id="2147483687" r:id="rId18"/>
    <p:sldLayoutId id="2147483688" r:id="rId19"/>
    <p:sldLayoutId id="2147483689" r:id="rId20"/>
    <p:sldLayoutId id="2147483691" r:id="rId21"/>
    <p:sldLayoutId id="2147483690" r:id="rId22"/>
    <p:sldLayoutId id="2147483692" r:id="rId23"/>
    <p:sldLayoutId id="2147483694" r:id="rId24"/>
    <p:sldLayoutId id="2147483693" r:id="rId25"/>
  </p:sldLayoutIdLst>
  <p:hf hdr="0" ftr="0" dt="0"/>
  <p:txStyles>
    <p:title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248552"/>
      </p:ext>
    </p:extLst>
  </p:cSld>
  <p:clrMap bg1="lt1" tx1="dk1" bg2="lt2" tx2="dk2" accent1="accent1" accent2="accent2" accent3="accent3" accent4="accent4" accent5="accent5" accent6="accent6" hlink="hlink" folHlink="folHlink"/>
  <p:sldLayoutIdLst>
    <p:sldLayoutId id="2147483698" r:id="rId1"/>
    <p:sldLayoutId id="2147483699" r:id="rId2"/>
  </p:sldLayoutIdLst>
  <p:hf hdr="0" ftr="0" dt="0"/>
  <p:txStyles>
    <p:title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9461470-2C49-0B4A-AFF2-693C58AC2F9F}"/>
              </a:ext>
            </a:extLst>
          </p:cNvPr>
          <p:cNvSpPr/>
          <p:nvPr/>
        </p:nvSpPr>
        <p:spPr>
          <a:xfrm>
            <a:off x="4148152" y="0"/>
            <a:ext cx="4995848" cy="6858000"/>
          </a:xfrm>
          <a:custGeom>
            <a:avLst/>
            <a:gdLst>
              <a:gd name="connsiteX0" fmla="*/ 810930 w 4995848"/>
              <a:gd name="connsiteY0" fmla="*/ 0 h 6857999"/>
              <a:gd name="connsiteX1" fmla="*/ 4995848 w 4995848"/>
              <a:gd name="connsiteY1" fmla="*/ 0 h 6857999"/>
              <a:gd name="connsiteX2" fmla="*/ 4995848 w 4995848"/>
              <a:gd name="connsiteY2" fmla="*/ 6857999 h 6857999"/>
              <a:gd name="connsiteX3" fmla="*/ 810929 w 4995848"/>
              <a:gd name="connsiteY3" fmla="*/ 6857999 h 6857999"/>
              <a:gd name="connsiteX4" fmla="*/ 772675 w 4995848"/>
              <a:gd name="connsiteY4" fmla="*/ 6790558 h 6857999"/>
              <a:gd name="connsiteX5" fmla="*/ 0 w 4995848"/>
              <a:gd name="connsiteY5" fmla="*/ 3429001 h 6857999"/>
              <a:gd name="connsiteX6" fmla="*/ 772675 w 4995848"/>
              <a:gd name="connsiteY6" fmla="*/ 6744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5848" h="6857999">
                <a:moveTo>
                  <a:pt x="810930" y="0"/>
                </a:moveTo>
                <a:lnTo>
                  <a:pt x="4995848" y="0"/>
                </a:lnTo>
                <a:lnTo>
                  <a:pt x="4995848" y="6857999"/>
                </a:lnTo>
                <a:lnTo>
                  <a:pt x="810929" y="6857999"/>
                </a:lnTo>
                <a:lnTo>
                  <a:pt x="772675" y="6790558"/>
                </a:lnTo>
                <a:cubicBezTo>
                  <a:pt x="292599" y="5902709"/>
                  <a:pt x="0" y="4723291"/>
                  <a:pt x="0" y="3429001"/>
                </a:cubicBezTo>
                <a:cubicBezTo>
                  <a:pt x="0" y="2134711"/>
                  <a:pt x="292599" y="955293"/>
                  <a:pt x="772675" y="67445"/>
                </a:cubicBezTo>
                <a:close/>
              </a:path>
            </a:pathLst>
          </a:custGeom>
          <a:solidFill>
            <a:srgbClr val="662F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F3B760C1-7E25-45A7-B891-53C58D074EA2}"/>
              </a:ext>
            </a:extLst>
          </p:cNvPr>
          <p:cNvSpPr>
            <a:spLocks noGrp="1"/>
          </p:cNvSpPr>
          <p:nvPr>
            <p:ph type="body" sz="quarter" idx="4294967295"/>
          </p:nvPr>
        </p:nvSpPr>
        <p:spPr>
          <a:xfrm>
            <a:off x="4786050" y="1637057"/>
            <a:ext cx="3720051" cy="3337560"/>
          </a:xfrm>
          <a:prstGeom prst="rect">
            <a:avLst/>
          </a:prstGeom>
        </p:spPr>
        <p:txBody>
          <a:bodyPr anchor="ctr">
            <a:noAutofit/>
          </a:bodyPr>
          <a:lstStyle/>
          <a:p>
            <a:pPr marL="0" indent="0">
              <a:buNone/>
            </a:pPr>
            <a:r>
              <a:rPr lang="en-US" sz="8000" dirty="0">
                <a:solidFill>
                  <a:schemeClr val="bg1"/>
                </a:solidFill>
                <a:effectLst>
                  <a:outerShdw dist="56557" dir="8100000" algn="tr" rotWithShape="0">
                    <a:srgbClr val="482166"/>
                  </a:outerShdw>
                </a:effectLst>
                <a:latin typeface="Roboto" panose="02000000000000000000" pitchFamily="2" charset="0"/>
                <a:ea typeface="Roboto" panose="02000000000000000000" pitchFamily="2" charset="0"/>
                <a:cs typeface="Roboto" panose="02000000000000000000" pitchFamily="2" charset="0"/>
              </a:rPr>
              <a:t>Deep Ocean</a:t>
            </a:r>
          </a:p>
        </p:txBody>
      </p:sp>
      <p:sp>
        <p:nvSpPr>
          <p:cNvPr id="6" name="Title 3">
            <a:extLst>
              <a:ext uri="{FF2B5EF4-FFF2-40B4-BE49-F238E27FC236}">
                <a16:creationId xmlns:a16="http://schemas.microsoft.com/office/drawing/2014/main" id="{B6ADE897-E12C-4A20-B842-CD64CC495BD3}"/>
              </a:ext>
            </a:extLst>
          </p:cNvPr>
          <p:cNvSpPr txBox="1">
            <a:spLocks/>
          </p:cNvSpPr>
          <p:nvPr/>
        </p:nvSpPr>
        <p:spPr>
          <a:xfrm>
            <a:off x="343072" y="341368"/>
            <a:ext cx="2857328" cy="4654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spc="250" dirty="0">
                <a:solidFill>
                  <a:srgbClr val="662F90"/>
                </a:solidFill>
                <a:latin typeface="Roboto" panose="02000000000000000000" pitchFamily="2" charset="0"/>
                <a:ea typeface="Roboto" panose="02000000000000000000" pitchFamily="2" charset="0"/>
                <a:cs typeface="Roboto" panose="02000000000000000000" pitchFamily="2" charset="0"/>
              </a:rPr>
              <a:t>Session 5</a:t>
            </a:r>
            <a:endParaRPr kumimoji="0" lang="en-US" sz="2400" b="1" i="0" u="none" strike="noStrike" kern="1200" cap="none" spc="250" normalizeH="0" baseline="0" noProof="0" dirty="0">
              <a:ln>
                <a:noFill/>
              </a:ln>
              <a:solidFill>
                <a:srgbClr val="662F90"/>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12" name="Group 11">
            <a:extLst>
              <a:ext uri="{FF2B5EF4-FFF2-40B4-BE49-F238E27FC236}">
                <a16:creationId xmlns:a16="http://schemas.microsoft.com/office/drawing/2014/main" id="{8B7D671C-CD33-6207-B5AB-0B575F879DC0}"/>
              </a:ext>
            </a:extLst>
          </p:cNvPr>
          <p:cNvGrpSpPr/>
          <p:nvPr/>
        </p:nvGrpSpPr>
        <p:grpSpPr>
          <a:xfrm>
            <a:off x="329557" y="5696961"/>
            <a:ext cx="8452306" cy="931904"/>
            <a:chOff x="329557" y="5696961"/>
            <a:chExt cx="8452306" cy="931904"/>
          </a:xfrm>
        </p:grpSpPr>
        <p:pic>
          <p:nvPicPr>
            <p:cNvPr id="13" name="Picture 12">
              <a:extLst>
                <a:ext uri="{FF2B5EF4-FFF2-40B4-BE49-F238E27FC236}">
                  <a16:creationId xmlns:a16="http://schemas.microsoft.com/office/drawing/2014/main" id="{7F40F234-12BC-6D17-2B29-5A6BE94842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9557" y="5763699"/>
              <a:ext cx="1474423" cy="822486"/>
            </a:xfrm>
            <a:prstGeom prst="rect">
              <a:avLst/>
            </a:prstGeom>
          </p:spPr>
        </p:pic>
        <p:pic>
          <p:nvPicPr>
            <p:cNvPr id="14" name="Picture 13" descr="A logo with a yellow submarine&#10;&#10;Description automatically generated">
              <a:extLst>
                <a:ext uri="{FF2B5EF4-FFF2-40B4-BE49-F238E27FC236}">
                  <a16:creationId xmlns:a16="http://schemas.microsoft.com/office/drawing/2014/main" id="{25149C30-2E0E-F30E-EBB3-CA8307A485A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057901" y="5696961"/>
              <a:ext cx="931627" cy="931904"/>
            </a:xfrm>
            <a:prstGeom prst="rect">
              <a:avLst/>
            </a:prstGeom>
          </p:spPr>
        </p:pic>
        <p:pic>
          <p:nvPicPr>
            <p:cNvPr id="15" name="Picture 14">
              <a:extLst>
                <a:ext uri="{FF2B5EF4-FFF2-40B4-BE49-F238E27FC236}">
                  <a16:creationId xmlns:a16="http://schemas.microsoft.com/office/drawing/2014/main" id="{3CFB1CD8-2EF4-667C-8A3C-0245E87EB78D}"/>
                </a:ext>
              </a:extLst>
            </p:cNvPr>
            <p:cNvPicPr>
              <a:picLocks noChangeAspect="1"/>
            </p:cNvPicPr>
            <p:nvPr/>
          </p:nvPicPr>
          <p:blipFill>
            <a:blip r:embed="rId5"/>
            <a:stretch>
              <a:fillRect/>
            </a:stretch>
          </p:blipFill>
          <p:spPr>
            <a:xfrm>
              <a:off x="5133788" y="5765266"/>
              <a:ext cx="3648075" cy="638175"/>
            </a:xfrm>
            <a:prstGeom prst="rect">
              <a:avLst/>
            </a:prstGeom>
          </p:spPr>
        </p:pic>
      </p:grpSp>
      <p:pic>
        <p:nvPicPr>
          <p:cNvPr id="4" name="Picture 3" descr="A comic page of a cartoon of a submarine and octopus&#10;&#10;Description automatically generated">
            <a:extLst>
              <a:ext uri="{FF2B5EF4-FFF2-40B4-BE49-F238E27FC236}">
                <a16:creationId xmlns:a16="http://schemas.microsoft.com/office/drawing/2014/main" id="{09AFEB37-9E00-BA2E-9B5C-3BA3C54A9CA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37899" y="1337748"/>
            <a:ext cx="2817092" cy="3828288"/>
          </a:xfrm>
          <a:prstGeom prst="rect">
            <a:avLst/>
          </a:prstGeom>
        </p:spPr>
      </p:pic>
    </p:spTree>
    <p:extLst>
      <p:ext uri="{BB962C8B-B14F-4D97-AF65-F5344CB8AC3E}">
        <p14:creationId xmlns:p14="http://schemas.microsoft.com/office/powerpoint/2010/main" val="3743200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DE1808D-4A41-4429-BDD9-039046921A33}"/>
              </a:ext>
            </a:extLst>
          </p:cNvPr>
          <p:cNvSpPr/>
          <p:nvPr/>
        </p:nvSpPr>
        <p:spPr>
          <a:xfrm>
            <a:off x="263047" y="365127"/>
            <a:ext cx="8426470" cy="762634"/>
          </a:xfrm>
          <a:prstGeom prst="roundRect">
            <a:avLst/>
          </a:prstGeom>
          <a:solidFill>
            <a:srgbClr val="662D91"/>
          </a:solidFill>
          <a:ln>
            <a:solidFill>
              <a:srgbClr val="662D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2</a:t>
            </a:fld>
            <a:endParaRPr lang="en-US">
              <a:latin typeface="Roboto" panose="02000000000000000000" pitchFamily="2" charset="0"/>
              <a:ea typeface="Roboto" panose="02000000000000000000" pitchFamily="2" charset="0"/>
              <a:cs typeface="Roboto" panose="02000000000000000000" pitchFamily="2" charset="0"/>
            </a:endParaRPr>
          </a:p>
        </p:txBody>
      </p:sp>
      <p:sp>
        <p:nvSpPr>
          <p:cNvPr id="3" name="Text Placeholder 2">
            <a:extLst>
              <a:ext uri="{FF2B5EF4-FFF2-40B4-BE49-F238E27FC236}">
                <a16:creationId xmlns:a16="http://schemas.microsoft.com/office/drawing/2014/main" id="{580D22A7-7A87-45E8-867D-9C74C5B4AFE1}"/>
              </a:ext>
            </a:extLst>
          </p:cNvPr>
          <p:cNvSpPr>
            <a:spLocks noGrp="1"/>
          </p:cNvSpPr>
          <p:nvPr>
            <p:ph type="body" sz="quarter" idx="14"/>
          </p:nvPr>
        </p:nvSpPr>
        <p:spPr>
          <a:xfrm>
            <a:off x="3593161" y="2149703"/>
            <a:ext cx="4922189" cy="2558593"/>
          </a:xfrm>
        </p:spPr>
        <p:txBody>
          <a:bodyPr>
            <a:noAutofit/>
          </a:bodyPr>
          <a:lstStyle/>
          <a:p>
            <a:pPr marL="0" indent="0" algn="ctr">
              <a:buNone/>
            </a:pPr>
            <a:r>
              <a:rPr lang="en-US" sz="5400" b="1" dirty="0">
                <a:solidFill>
                  <a:srgbClr val="FF781D"/>
                </a:solidFill>
                <a:latin typeface="Roboto" panose="02000000000000000000" pitchFamily="2" charset="0"/>
                <a:ea typeface="Roboto" panose="02000000000000000000" pitchFamily="2" charset="0"/>
                <a:cs typeface="Roboto" panose="02000000000000000000" pitchFamily="2" charset="0"/>
              </a:rPr>
              <a:t>How would you explore the deepest parts of the ocean?</a:t>
            </a:r>
          </a:p>
          <a:p>
            <a:pPr marL="0" indent="0" algn="ctr">
              <a:buNone/>
            </a:pPr>
            <a:endParaRPr lang="en-US" sz="5400" b="1" dirty="0">
              <a:solidFill>
                <a:srgbClr val="FF781D"/>
              </a:solidFill>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a:solidFill>
                  <a:schemeClr val="bg1"/>
                </a:solidFill>
                <a:latin typeface="Roboto" panose="02000000000000000000" pitchFamily="2" charset="0"/>
                <a:ea typeface="Roboto" panose="02000000000000000000" pitchFamily="2" charset="0"/>
                <a:cs typeface="Roboto" panose="02000000000000000000" pitchFamily="2" charset="0"/>
              </a:rPr>
              <a:t>Big Question</a:t>
            </a:r>
          </a:p>
        </p:txBody>
      </p:sp>
      <p:pic>
        <p:nvPicPr>
          <p:cNvPr id="8" name="object 886">
            <a:extLst>
              <a:ext uri="{FF2B5EF4-FFF2-40B4-BE49-F238E27FC236}">
                <a16:creationId xmlns:a16="http://schemas.microsoft.com/office/drawing/2014/main" id="{854BE5CE-18A2-0D15-49C0-EEB3504701A8}"/>
              </a:ext>
            </a:extLst>
          </p:cNvPr>
          <p:cNvPicPr/>
          <p:nvPr/>
        </p:nvPicPr>
        <p:blipFill>
          <a:blip r:embed="rId3" cstate="print"/>
          <a:stretch>
            <a:fillRect/>
          </a:stretch>
        </p:blipFill>
        <p:spPr>
          <a:xfrm>
            <a:off x="628650" y="2572489"/>
            <a:ext cx="2614017" cy="2135807"/>
          </a:xfrm>
          <a:prstGeom prst="rect">
            <a:avLst/>
          </a:prstGeom>
        </p:spPr>
      </p:pic>
    </p:spTree>
    <p:extLst>
      <p:ext uri="{BB962C8B-B14F-4D97-AF65-F5344CB8AC3E}">
        <p14:creationId xmlns:p14="http://schemas.microsoft.com/office/powerpoint/2010/main" val="1717468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3</a:t>
            </a:fld>
            <a:endParaRPr lang="en-US">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662D91"/>
                </a:solidFill>
                <a:latin typeface="Roboto" panose="02000000000000000000" pitchFamily="2" charset="0"/>
                <a:ea typeface="Roboto" panose="02000000000000000000" pitchFamily="2" charset="0"/>
                <a:cs typeface="Roboto" panose="02000000000000000000" pitchFamily="2" charset="0"/>
              </a:rPr>
              <a:t>Six Bricks Warm-Up</a:t>
            </a:r>
            <a:endParaRPr lang="en-US" sz="3200" dirty="0">
              <a:solidFill>
                <a:srgbClr val="662D91"/>
              </a:solidFill>
              <a:latin typeface="Roboto" panose="02000000000000000000" pitchFamily="2" charset="0"/>
              <a:ea typeface="Roboto" panose="02000000000000000000" pitchFamily="2" charset="0"/>
              <a:cs typeface="Roboto" panose="02000000000000000000" pitchFamily="2" charset="0"/>
            </a:endParaRPr>
          </a:p>
        </p:txBody>
      </p:sp>
      <p:sp>
        <p:nvSpPr>
          <p:cNvPr id="7" name="Text Placeholder 2">
            <a:extLst>
              <a:ext uri="{FF2B5EF4-FFF2-40B4-BE49-F238E27FC236}">
                <a16:creationId xmlns:a16="http://schemas.microsoft.com/office/drawing/2014/main" id="{2E677763-34E6-F32F-B95B-D39F5B19AB66}"/>
              </a:ext>
            </a:extLst>
          </p:cNvPr>
          <p:cNvSpPr>
            <a:spLocks noGrp="1"/>
          </p:cNvSpPr>
          <p:nvPr>
            <p:ph type="body" sz="quarter" idx="14"/>
          </p:nvPr>
        </p:nvSpPr>
        <p:spPr>
          <a:xfrm>
            <a:off x="1202185" y="1740458"/>
            <a:ext cx="6404242" cy="3056597"/>
          </a:xfrm>
        </p:spPr>
        <p:txBody>
          <a:bodyPr>
            <a:normAutofit/>
          </a:bodyPr>
          <a:lstStyle/>
          <a:p>
            <a:pPr marL="0" indent="0" algn="ctr">
              <a:buNone/>
            </a:pPr>
            <a:r>
              <a:rPr lang="en-US" sz="4800" b="1" dirty="0">
                <a:solidFill>
                  <a:srgbClr val="FF781D"/>
                </a:solidFill>
                <a:latin typeface="Roboto" panose="02000000000000000000" pitchFamily="2" charset="0"/>
                <a:ea typeface="Roboto" panose="02000000000000000000" pitchFamily="2" charset="0"/>
                <a:cs typeface="Roboto" panose="02000000000000000000" pitchFamily="2" charset="0"/>
              </a:rPr>
              <a:t>Can You Remember?</a:t>
            </a:r>
            <a:endParaRPr lang="en-US" sz="4800" dirty="0">
              <a:solidFill>
                <a:srgbClr val="FF781D"/>
              </a:solidFill>
              <a:latin typeface="Roboto" panose="02000000000000000000" pitchFamily="2" charset="0"/>
              <a:ea typeface="Roboto" panose="02000000000000000000" pitchFamily="2" charset="0"/>
              <a:cs typeface="Roboto" panose="02000000000000000000" pitchFamily="2" charset="0"/>
            </a:endParaRPr>
          </a:p>
        </p:txBody>
      </p:sp>
      <p:grpSp>
        <p:nvGrpSpPr>
          <p:cNvPr id="3" name="object 246">
            <a:extLst>
              <a:ext uri="{FF2B5EF4-FFF2-40B4-BE49-F238E27FC236}">
                <a16:creationId xmlns:a16="http://schemas.microsoft.com/office/drawing/2014/main" id="{4A309475-B1B5-7E7A-9D62-1E7A15335EBE}"/>
              </a:ext>
            </a:extLst>
          </p:cNvPr>
          <p:cNvGrpSpPr/>
          <p:nvPr/>
        </p:nvGrpSpPr>
        <p:grpSpPr>
          <a:xfrm>
            <a:off x="905167" y="2864125"/>
            <a:ext cx="7333666" cy="2683755"/>
            <a:chOff x="908126" y="3453904"/>
            <a:chExt cx="5788660" cy="2118360"/>
          </a:xfrm>
        </p:grpSpPr>
        <p:pic>
          <p:nvPicPr>
            <p:cNvPr id="6" name="object 247">
              <a:extLst>
                <a:ext uri="{FF2B5EF4-FFF2-40B4-BE49-F238E27FC236}">
                  <a16:creationId xmlns:a16="http://schemas.microsoft.com/office/drawing/2014/main" id="{66F16A3B-F45A-87AD-BFEE-CA827499F3C7}"/>
                </a:ext>
              </a:extLst>
            </p:cNvPr>
            <p:cNvPicPr/>
            <p:nvPr/>
          </p:nvPicPr>
          <p:blipFill>
            <a:blip r:embed="rId3" cstate="print"/>
            <a:stretch>
              <a:fillRect/>
            </a:stretch>
          </p:blipFill>
          <p:spPr>
            <a:xfrm>
              <a:off x="908126" y="3753015"/>
              <a:ext cx="3583749" cy="1819046"/>
            </a:xfrm>
            <a:prstGeom prst="rect">
              <a:avLst/>
            </a:prstGeom>
          </p:spPr>
        </p:pic>
        <p:pic>
          <p:nvPicPr>
            <p:cNvPr id="8" name="object 248">
              <a:extLst>
                <a:ext uri="{FF2B5EF4-FFF2-40B4-BE49-F238E27FC236}">
                  <a16:creationId xmlns:a16="http://schemas.microsoft.com/office/drawing/2014/main" id="{05AFCE6B-9E7F-D40C-56C0-D4F49DE3427A}"/>
                </a:ext>
              </a:extLst>
            </p:cNvPr>
            <p:cNvPicPr/>
            <p:nvPr/>
          </p:nvPicPr>
          <p:blipFill>
            <a:blip r:embed="rId4" cstate="print"/>
            <a:stretch>
              <a:fillRect/>
            </a:stretch>
          </p:blipFill>
          <p:spPr>
            <a:xfrm>
              <a:off x="3492004" y="3453904"/>
              <a:ext cx="3204692" cy="1171854"/>
            </a:xfrm>
            <a:prstGeom prst="rect">
              <a:avLst/>
            </a:prstGeom>
          </p:spPr>
        </p:pic>
      </p:grpSp>
    </p:spTree>
    <p:extLst>
      <p:ext uri="{BB962C8B-B14F-4D97-AF65-F5344CB8AC3E}">
        <p14:creationId xmlns:p14="http://schemas.microsoft.com/office/powerpoint/2010/main" val="951211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03D193D5-911C-4DF9-BB10-28A5ACD7C69A}"/>
              </a:ext>
            </a:extLst>
          </p:cNvPr>
          <p:cNvSpPr>
            <a:spLocks noGrp="1"/>
          </p:cNvSpPr>
          <p:nvPr>
            <p:ph type="body" sz="quarter" idx="14"/>
          </p:nvPr>
        </p:nvSpPr>
        <p:spPr>
          <a:xfrm>
            <a:off x="628650" y="1341470"/>
            <a:ext cx="7651750" cy="1445556"/>
          </a:xfrm>
        </p:spPr>
        <p:txBody>
          <a:bodyPr>
            <a:normAutofit/>
          </a:bodyPr>
          <a:lstStyle/>
          <a:p>
            <a:pPr marL="0" indent="0" algn="ctr">
              <a:buNone/>
            </a:pPr>
            <a:r>
              <a:rPr lang="en-US" sz="4000" b="1" dirty="0">
                <a:solidFill>
                  <a:srgbClr val="FF781D"/>
                </a:solidFill>
                <a:latin typeface="Roboto" panose="02000000000000000000" pitchFamily="2" charset="0"/>
                <a:ea typeface="Roboto" panose="02000000000000000000" pitchFamily="2" charset="0"/>
                <a:cs typeface="Roboto" panose="02000000000000000000" pitchFamily="2" charset="0"/>
              </a:rPr>
              <a:t>Why do we explore the deepest parts of the ocean?</a:t>
            </a: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a:solidFill>
                  <a:srgbClr val="662D91"/>
                </a:solidFill>
                <a:latin typeface="Roboto" panose="02000000000000000000" pitchFamily="2" charset="0"/>
                <a:ea typeface="Roboto" panose="02000000000000000000" pitchFamily="2" charset="0"/>
                <a:cs typeface="Roboto" panose="02000000000000000000" pitchFamily="2" charset="0"/>
              </a:rPr>
              <a:t>Explore Task</a:t>
            </a:r>
          </a:p>
        </p:txBody>
      </p:sp>
      <p:pic>
        <p:nvPicPr>
          <p:cNvPr id="3" name="Picture 2">
            <a:extLst>
              <a:ext uri="{FF2B5EF4-FFF2-40B4-BE49-F238E27FC236}">
                <a16:creationId xmlns:a16="http://schemas.microsoft.com/office/drawing/2014/main" id="{7F274CDE-A29F-5981-12A8-CDE129EEE082}"/>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239720" y="2598068"/>
            <a:ext cx="4664559" cy="3324315"/>
          </a:xfrm>
          <a:prstGeom prst="rect">
            <a:avLst/>
          </a:prstGeom>
        </p:spPr>
      </p:pic>
    </p:spTree>
    <p:extLst>
      <p:ext uri="{BB962C8B-B14F-4D97-AF65-F5344CB8AC3E}">
        <p14:creationId xmlns:p14="http://schemas.microsoft.com/office/powerpoint/2010/main" val="2347463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03D193D5-911C-4DF9-BB10-28A5ACD7C69A}"/>
              </a:ext>
            </a:extLst>
          </p:cNvPr>
          <p:cNvSpPr>
            <a:spLocks noGrp="1"/>
          </p:cNvSpPr>
          <p:nvPr>
            <p:ph type="body" sz="quarter" idx="14"/>
          </p:nvPr>
        </p:nvSpPr>
        <p:spPr>
          <a:xfrm>
            <a:off x="628652" y="1308176"/>
            <a:ext cx="5638036" cy="1445544"/>
          </a:xfrm>
        </p:spPr>
        <p:txBody>
          <a:bodyPr>
            <a:normAutofit/>
          </a:bodyPr>
          <a:lstStyle/>
          <a:p>
            <a:pPr marL="0" indent="0">
              <a:buNone/>
            </a:pPr>
            <a:r>
              <a:rPr lang="en-US" sz="4400" b="1" dirty="0">
                <a:solidFill>
                  <a:srgbClr val="FF781D"/>
                </a:solidFill>
                <a:latin typeface="Roboto" panose="02000000000000000000" pitchFamily="2" charset="0"/>
                <a:ea typeface="Roboto" panose="02000000000000000000" pitchFamily="2" charset="0"/>
                <a:cs typeface="Roboto" panose="02000000000000000000" pitchFamily="2" charset="0"/>
              </a:rPr>
              <a:t>Build your own deep-sea vehicle.</a:t>
            </a:r>
            <a:endParaRPr lang="en-US" sz="4400" b="1" dirty="0">
              <a:solidFill>
                <a:srgbClr val="FF781D"/>
              </a:solidFill>
              <a:highlight>
                <a:srgbClr val="00FF00"/>
              </a:highlight>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a:solidFill>
                  <a:srgbClr val="662D91"/>
                </a:solidFill>
                <a:latin typeface="Roboto" panose="02000000000000000000" pitchFamily="2" charset="0"/>
                <a:ea typeface="Roboto" panose="02000000000000000000" pitchFamily="2" charset="0"/>
                <a:cs typeface="Roboto" panose="02000000000000000000" pitchFamily="2" charset="0"/>
              </a:rPr>
              <a:t>Create Task</a:t>
            </a:r>
          </a:p>
        </p:txBody>
      </p:sp>
      <p:sp>
        <p:nvSpPr>
          <p:cNvPr id="15" name="TextBox 14">
            <a:extLst>
              <a:ext uri="{FF2B5EF4-FFF2-40B4-BE49-F238E27FC236}">
                <a16:creationId xmlns:a16="http://schemas.microsoft.com/office/drawing/2014/main" id="{1302C25A-BE93-CD93-AF09-A361E6172547}"/>
              </a:ext>
            </a:extLst>
          </p:cNvPr>
          <p:cNvSpPr txBox="1"/>
          <p:nvPr/>
        </p:nvSpPr>
        <p:spPr>
          <a:xfrm>
            <a:off x="7251164" y="360199"/>
            <a:ext cx="1492745" cy="369332"/>
          </a:xfrm>
          <a:prstGeom prst="rect">
            <a:avLst/>
          </a:prstGeom>
          <a:noFill/>
        </p:spPr>
        <p:txBody>
          <a:bodyPr wrap="square" rtlCol="0">
            <a:spAutoFit/>
          </a:bodyPr>
          <a:lstStyle/>
          <a:p>
            <a:pPr algn="ctr"/>
            <a:r>
              <a:rPr lang="en-US" b="1" dirty="0">
                <a:solidFill>
                  <a:srgbClr val="662D91"/>
                </a:solidFill>
                <a:latin typeface="Roboto" panose="02000000000000000000" pitchFamily="2" charset="0"/>
                <a:ea typeface="Roboto" panose="02000000000000000000" pitchFamily="2" charset="0"/>
                <a:cs typeface="Roboto" panose="02000000000000000000" pitchFamily="2" charset="0"/>
              </a:rPr>
              <a:t>You Need..</a:t>
            </a:r>
          </a:p>
        </p:txBody>
      </p:sp>
      <p:pic>
        <p:nvPicPr>
          <p:cNvPr id="7" name="object 890">
            <a:extLst>
              <a:ext uri="{FF2B5EF4-FFF2-40B4-BE49-F238E27FC236}">
                <a16:creationId xmlns:a16="http://schemas.microsoft.com/office/drawing/2014/main" id="{ACAB8198-D862-4366-DD39-B35C270CCCF0}"/>
              </a:ext>
            </a:extLst>
          </p:cNvPr>
          <p:cNvPicPr/>
          <p:nvPr/>
        </p:nvPicPr>
        <p:blipFill>
          <a:blip r:embed="rId3" cstate="hqprint">
            <a:extLst>
              <a:ext uri="{28A0092B-C50C-407E-A947-70E740481C1C}">
                <a14:useLocalDpi xmlns:a14="http://schemas.microsoft.com/office/drawing/2010/main"/>
              </a:ext>
            </a:extLst>
          </a:blip>
          <a:stretch>
            <a:fillRect/>
          </a:stretch>
        </p:blipFill>
        <p:spPr>
          <a:xfrm>
            <a:off x="6959888" y="659700"/>
            <a:ext cx="2075295" cy="1357534"/>
          </a:xfrm>
          <a:prstGeom prst="rect">
            <a:avLst/>
          </a:prstGeom>
        </p:spPr>
      </p:pic>
      <p:pic>
        <p:nvPicPr>
          <p:cNvPr id="17" name="Picture 16">
            <a:extLst>
              <a:ext uri="{FF2B5EF4-FFF2-40B4-BE49-F238E27FC236}">
                <a16:creationId xmlns:a16="http://schemas.microsoft.com/office/drawing/2014/main" id="{3D2F3F7D-40E3-1BE5-B92E-0EA183373B62}"/>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555378" y="1842903"/>
            <a:ext cx="1055865" cy="910817"/>
          </a:xfrm>
          <a:prstGeom prst="rect">
            <a:avLst/>
          </a:prstGeom>
        </p:spPr>
      </p:pic>
      <p:grpSp>
        <p:nvGrpSpPr>
          <p:cNvPr id="3" name="object 59">
            <a:extLst>
              <a:ext uri="{FF2B5EF4-FFF2-40B4-BE49-F238E27FC236}">
                <a16:creationId xmlns:a16="http://schemas.microsoft.com/office/drawing/2014/main" id="{23B50A3D-7329-7829-E7F8-52EDB3F05B92}"/>
              </a:ext>
            </a:extLst>
          </p:cNvPr>
          <p:cNvGrpSpPr/>
          <p:nvPr/>
        </p:nvGrpSpPr>
        <p:grpSpPr>
          <a:xfrm>
            <a:off x="2381203" y="2298311"/>
            <a:ext cx="4232085" cy="3452652"/>
            <a:chOff x="4619307" y="7271199"/>
            <a:chExt cx="2623820" cy="2140585"/>
          </a:xfrm>
        </p:grpSpPr>
        <p:pic>
          <p:nvPicPr>
            <p:cNvPr id="8" name="object 60">
              <a:extLst>
                <a:ext uri="{FF2B5EF4-FFF2-40B4-BE49-F238E27FC236}">
                  <a16:creationId xmlns:a16="http://schemas.microsoft.com/office/drawing/2014/main" id="{7F9E19AB-E64E-A046-BD0E-9D339C62E74E}"/>
                </a:ext>
              </a:extLst>
            </p:cNvPr>
            <p:cNvPicPr/>
            <p:nvPr/>
          </p:nvPicPr>
          <p:blipFill>
            <a:blip r:embed="rId5" cstate="print"/>
            <a:stretch>
              <a:fillRect/>
            </a:stretch>
          </p:blipFill>
          <p:spPr>
            <a:xfrm>
              <a:off x="5839816" y="7512596"/>
              <a:ext cx="831133" cy="786130"/>
            </a:xfrm>
            <a:prstGeom prst="rect">
              <a:avLst/>
            </a:prstGeom>
          </p:spPr>
        </p:pic>
        <p:pic>
          <p:nvPicPr>
            <p:cNvPr id="9" name="object 61">
              <a:extLst>
                <a:ext uri="{FF2B5EF4-FFF2-40B4-BE49-F238E27FC236}">
                  <a16:creationId xmlns:a16="http://schemas.microsoft.com/office/drawing/2014/main" id="{7EC5A193-48F6-4EA6-892C-A9AE78F4CF3A}"/>
                </a:ext>
              </a:extLst>
            </p:cNvPr>
            <p:cNvPicPr/>
            <p:nvPr/>
          </p:nvPicPr>
          <p:blipFill>
            <a:blip r:embed="rId6" cstate="print"/>
            <a:stretch>
              <a:fillRect/>
            </a:stretch>
          </p:blipFill>
          <p:spPr>
            <a:xfrm>
              <a:off x="6042634" y="8310397"/>
              <a:ext cx="607974" cy="471106"/>
            </a:xfrm>
            <a:prstGeom prst="rect">
              <a:avLst/>
            </a:prstGeom>
          </p:spPr>
        </p:pic>
        <p:pic>
          <p:nvPicPr>
            <p:cNvPr id="10" name="object 62">
              <a:extLst>
                <a:ext uri="{FF2B5EF4-FFF2-40B4-BE49-F238E27FC236}">
                  <a16:creationId xmlns:a16="http://schemas.microsoft.com/office/drawing/2014/main" id="{86EC6C87-ED0B-6F31-310C-1FA8BB7291E1}"/>
                </a:ext>
              </a:extLst>
            </p:cNvPr>
            <p:cNvPicPr/>
            <p:nvPr/>
          </p:nvPicPr>
          <p:blipFill>
            <a:blip r:embed="rId7" cstate="print"/>
            <a:stretch>
              <a:fillRect/>
            </a:stretch>
          </p:blipFill>
          <p:spPr>
            <a:xfrm>
              <a:off x="6404400" y="8765095"/>
              <a:ext cx="806814" cy="646642"/>
            </a:xfrm>
            <a:prstGeom prst="rect">
              <a:avLst/>
            </a:prstGeom>
          </p:spPr>
        </p:pic>
        <p:pic>
          <p:nvPicPr>
            <p:cNvPr id="11" name="object 63">
              <a:extLst>
                <a:ext uri="{FF2B5EF4-FFF2-40B4-BE49-F238E27FC236}">
                  <a16:creationId xmlns:a16="http://schemas.microsoft.com/office/drawing/2014/main" id="{45768B34-4099-20C4-F5A3-80B62BB95C19}"/>
                </a:ext>
              </a:extLst>
            </p:cNvPr>
            <p:cNvPicPr/>
            <p:nvPr/>
          </p:nvPicPr>
          <p:blipFill>
            <a:blip r:embed="rId8" cstate="print"/>
            <a:stretch>
              <a:fillRect/>
            </a:stretch>
          </p:blipFill>
          <p:spPr>
            <a:xfrm>
              <a:off x="6717026" y="7271199"/>
              <a:ext cx="525808" cy="1031240"/>
            </a:xfrm>
            <a:prstGeom prst="rect">
              <a:avLst/>
            </a:prstGeom>
          </p:spPr>
        </p:pic>
        <p:pic>
          <p:nvPicPr>
            <p:cNvPr id="12" name="object 64">
              <a:extLst>
                <a:ext uri="{FF2B5EF4-FFF2-40B4-BE49-F238E27FC236}">
                  <a16:creationId xmlns:a16="http://schemas.microsoft.com/office/drawing/2014/main" id="{60091450-6356-3B9D-195C-D0FF960635BB}"/>
                </a:ext>
              </a:extLst>
            </p:cNvPr>
            <p:cNvPicPr/>
            <p:nvPr/>
          </p:nvPicPr>
          <p:blipFill>
            <a:blip r:embed="rId9" cstate="print"/>
            <a:stretch>
              <a:fillRect/>
            </a:stretch>
          </p:blipFill>
          <p:spPr>
            <a:xfrm>
              <a:off x="5860026" y="8904935"/>
              <a:ext cx="326550" cy="432487"/>
            </a:xfrm>
            <a:prstGeom prst="rect">
              <a:avLst/>
            </a:prstGeom>
          </p:spPr>
        </p:pic>
        <p:pic>
          <p:nvPicPr>
            <p:cNvPr id="13" name="object 65">
              <a:extLst>
                <a:ext uri="{FF2B5EF4-FFF2-40B4-BE49-F238E27FC236}">
                  <a16:creationId xmlns:a16="http://schemas.microsoft.com/office/drawing/2014/main" id="{AC0713A9-7449-9FCD-2ADA-BF874E1C3183}"/>
                </a:ext>
              </a:extLst>
            </p:cNvPr>
            <p:cNvPicPr/>
            <p:nvPr/>
          </p:nvPicPr>
          <p:blipFill>
            <a:blip r:embed="rId10" cstate="print"/>
            <a:stretch>
              <a:fillRect/>
            </a:stretch>
          </p:blipFill>
          <p:spPr>
            <a:xfrm>
              <a:off x="4619307" y="8149843"/>
              <a:ext cx="1246352" cy="735329"/>
            </a:xfrm>
            <a:prstGeom prst="rect">
              <a:avLst/>
            </a:prstGeom>
          </p:spPr>
        </p:pic>
      </p:grpSp>
    </p:spTree>
    <p:extLst>
      <p:ext uri="{BB962C8B-B14F-4D97-AF65-F5344CB8AC3E}">
        <p14:creationId xmlns:p14="http://schemas.microsoft.com/office/powerpoint/2010/main" val="2150117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2" name="Picture 11">
            <a:extLst>
              <a:ext uri="{FF2B5EF4-FFF2-40B4-BE49-F238E27FC236}">
                <a16:creationId xmlns:a16="http://schemas.microsoft.com/office/drawing/2014/main" id="{A56653A2-5531-FC9C-DB0F-D89C149D780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182515" y="1223052"/>
            <a:ext cx="2778970" cy="2778970"/>
          </a:xfrm>
          <a:prstGeom prst="rect">
            <a:avLst/>
          </a:prstGeom>
        </p:spPr>
      </p:pic>
      <p:sp>
        <p:nvSpPr>
          <p:cNvPr id="13" name="Title 3">
            <a:extLst>
              <a:ext uri="{FF2B5EF4-FFF2-40B4-BE49-F238E27FC236}">
                <a16:creationId xmlns:a16="http://schemas.microsoft.com/office/drawing/2014/main" id="{60AB7FDA-A639-678D-57C8-7618261E432B}"/>
              </a:ext>
            </a:extLst>
          </p:cNvPr>
          <p:cNvSpPr txBox="1">
            <a:spLocks/>
          </p:cNvSpPr>
          <p:nvPr/>
        </p:nvSpPr>
        <p:spPr>
          <a:xfrm>
            <a:off x="628650" y="365127"/>
            <a:ext cx="7886700" cy="7626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solidFill>
                  <a:srgbClr val="FF781D"/>
                </a:solidFill>
                <a:latin typeface="Roboto" panose="02000000000000000000" pitchFamily="2" charset="0"/>
                <a:ea typeface="Roboto" panose="02000000000000000000" pitchFamily="2" charset="0"/>
                <a:cs typeface="Roboto" panose="02000000000000000000" pitchFamily="2" charset="0"/>
              </a:rPr>
              <a:t>Playful Learning in Action</a:t>
            </a:r>
            <a:endParaRPr lang="en-US">
              <a:solidFill>
                <a:srgbClr val="662D91"/>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3">
            <a:extLst>
              <a:ext uri="{FF2B5EF4-FFF2-40B4-BE49-F238E27FC236}">
                <a16:creationId xmlns:a16="http://schemas.microsoft.com/office/drawing/2014/main" id="{71E5EA89-1AAA-A825-11FE-1882B80FDB38}"/>
              </a:ext>
            </a:extLst>
          </p:cNvPr>
          <p:cNvSpPr txBox="1">
            <a:spLocks/>
          </p:cNvSpPr>
          <p:nvPr/>
        </p:nvSpPr>
        <p:spPr>
          <a:xfrm>
            <a:off x="628651" y="4245463"/>
            <a:ext cx="7886700" cy="7626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FF781D"/>
                </a:solidFill>
                <a:effectLst/>
                <a:uLnTx/>
                <a:uFillTx/>
                <a:latin typeface="Roboto" panose="02000000000000000000" pitchFamily="2" charset="0"/>
                <a:ea typeface="Roboto" panose="02000000000000000000" pitchFamily="2" charset="0"/>
                <a:cs typeface="Roboto" panose="02000000000000000000" pitchFamily="2" charset="0"/>
              </a:rPr>
              <a:t>Key Vocabulary</a:t>
            </a:r>
            <a:endParaRPr kumimoji="0" lang="en-US" sz="4000" b="1" i="0" u="none" strike="noStrike" kern="1200" cap="none" spc="0" normalizeH="0" baseline="0" noProof="0">
              <a:ln>
                <a:noFill/>
              </a:ln>
              <a:solidFill>
                <a:srgbClr val="662D91"/>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5" name="Text Placeholder 4">
            <a:extLst>
              <a:ext uri="{FF2B5EF4-FFF2-40B4-BE49-F238E27FC236}">
                <a16:creationId xmlns:a16="http://schemas.microsoft.com/office/drawing/2014/main" id="{86F4F208-653D-1D60-CDEC-68F198AEAC90}"/>
              </a:ext>
            </a:extLst>
          </p:cNvPr>
          <p:cNvSpPr txBox="1">
            <a:spLocks/>
          </p:cNvSpPr>
          <p:nvPr/>
        </p:nvSpPr>
        <p:spPr>
          <a:xfrm>
            <a:off x="628649" y="4922351"/>
            <a:ext cx="7886700" cy="9157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a:solidFill>
                  <a:srgbClr val="868686"/>
                </a:solidFill>
                <a:latin typeface="Roboto"/>
                <a:ea typeface="Roboto"/>
                <a:cs typeface="Roboto"/>
              </a:rPr>
              <a:t>seashore</a:t>
            </a:r>
            <a:r>
              <a:rPr kumimoji="0" lang="en-US" sz="4000" b="0" i="0" u="none" strike="noStrike" kern="1200" cap="none" spc="0" normalizeH="0" baseline="0" noProof="0">
                <a:ln>
                  <a:noFill/>
                </a:ln>
                <a:solidFill>
                  <a:srgbClr val="868686"/>
                </a:solidFill>
                <a:effectLst/>
                <a:uLnTx/>
                <a:uFillTx/>
                <a:latin typeface="Roboto"/>
                <a:ea typeface="Roboto"/>
                <a:cs typeface="Roboto"/>
              </a:rPr>
              <a:t>, </a:t>
            </a:r>
            <a:r>
              <a:rPr lang="en-US" sz="4000">
                <a:solidFill>
                  <a:srgbClr val="868686"/>
                </a:solidFill>
                <a:latin typeface="Roboto"/>
                <a:ea typeface="Roboto"/>
                <a:cs typeface="Roboto"/>
              </a:rPr>
              <a:t>crew</a:t>
            </a:r>
            <a:r>
              <a:rPr kumimoji="0" lang="en-US" sz="4000" b="0" i="0" u="none" strike="noStrike" kern="1200" cap="none" spc="0" normalizeH="0" baseline="0" noProof="0">
                <a:ln>
                  <a:noFill/>
                </a:ln>
                <a:solidFill>
                  <a:srgbClr val="868686"/>
                </a:solidFill>
                <a:effectLst/>
                <a:uLnTx/>
                <a:uFillTx/>
                <a:latin typeface="Roboto"/>
                <a:ea typeface="Roboto"/>
                <a:cs typeface="Roboto"/>
              </a:rPr>
              <a:t>, </a:t>
            </a:r>
            <a:r>
              <a:rPr lang="en-US" sz="4000">
                <a:solidFill>
                  <a:srgbClr val="868686"/>
                </a:solidFill>
                <a:latin typeface="Roboto"/>
                <a:ea typeface="Roboto"/>
                <a:cs typeface="Roboto"/>
              </a:rPr>
              <a:t>ship</a:t>
            </a:r>
            <a:endParaRPr lang="en-US" sz="4000" b="0" i="0" u="none" strike="noStrike" kern="1200" cap="none" spc="0" normalizeH="0" baseline="0" noProof="0">
              <a:ln>
                <a:noFill/>
              </a:ln>
              <a:solidFill>
                <a:prstClr val="black">
                  <a:lumMod val="85000"/>
                  <a:lumOff val="15000"/>
                </a:prstClr>
              </a:solidFill>
              <a:effectLst/>
              <a:highlight>
                <a:srgbClr val="00FF00"/>
              </a:highligh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041520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a:solidFill>
                  <a:srgbClr val="662D91"/>
                </a:solidFill>
                <a:latin typeface="Roboto" panose="02000000000000000000" pitchFamily="2" charset="0"/>
                <a:ea typeface="Roboto" panose="02000000000000000000" pitchFamily="2" charset="0"/>
                <a:cs typeface="Roboto" panose="02000000000000000000" pitchFamily="2" charset="0"/>
              </a:rPr>
              <a:t>Share Task</a:t>
            </a:r>
          </a:p>
        </p:txBody>
      </p:sp>
      <p:sp>
        <p:nvSpPr>
          <p:cNvPr id="6" name="TextBox 5">
            <a:extLst>
              <a:ext uri="{FF2B5EF4-FFF2-40B4-BE49-F238E27FC236}">
                <a16:creationId xmlns:a16="http://schemas.microsoft.com/office/drawing/2014/main" id="{15EF972D-844E-53EB-78D0-B4AE81BD9390}"/>
              </a:ext>
            </a:extLst>
          </p:cNvPr>
          <p:cNvSpPr txBox="1"/>
          <p:nvPr/>
        </p:nvSpPr>
        <p:spPr>
          <a:xfrm>
            <a:off x="3771900" y="2274838"/>
            <a:ext cx="5086074" cy="1569660"/>
          </a:xfrm>
          <a:prstGeom prst="rect">
            <a:avLst/>
          </a:prstGeom>
          <a:noFill/>
        </p:spPr>
        <p:txBody>
          <a:bodyPr wrap="square">
            <a:spAutoFit/>
          </a:bodyPr>
          <a:lstStyle/>
          <a:p>
            <a:r>
              <a:rPr lang="en-US" sz="4800" b="1" dirty="0">
                <a:solidFill>
                  <a:srgbClr val="FF781D"/>
                </a:solidFill>
                <a:latin typeface="Roboto" panose="02000000000000000000" pitchFamily="2" charset="0"/>
                <a:ea typeface="Roboto" panose="02000000000000000000" pitchFamily="2" charset="0"/>
                <a:cs typeface="Roboto" panose="02000000000000000000" pitchFamily="2" charset="0"/>
              </a:rPr>
              <a:t>How does your vehicle move?</a:t>
            </a:r>
          </a:p>
        </p:txBody>
      </p:sp>
      <p:pic>
        <p:nvPicPr>
          <p:cNvPr id="8" name="Picture 7" descr="A toy figures on a black background&#10;&#10;Description automatically generated">
            <a:extLst>
              <a:ext uri="{FF2B5EF4-FFF2-40B4-BE49-F238E27FC236}">
                <a16:creationId xmlns:a16="http://schemas.microsoft.com/office/drawing/2014/main" id="{EDA0DF19-C97E-327A-BA9F-1986B5B01E9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86026" y="957695"/>
            <a:ext cx="2790252" cy="4203946"/>
          </a:xfrm>
          <a:prstGeom prst="rect">
            <a:avLst/>
          </a:prstGeom>
        </p:spPr>
      </p:pic>
    </p:spTree>
    <p:extLst>
      <p:ext uri="{BB962C8B-B14F-4D97-AF65-F5344CB8AC3E}">
        <p14:creationId xmlns:p14="http://schemas.microsoft.com/office/powerpoint/2010/main" val="2076105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800" b="0" i="0" u="none" strike="noStrike" kern="1200" cap="none" spc="0" normalizeH="0" baseline="0" noProof="0" smtClean="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l" defTabSz="4572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sz="3600" dirty="0">
                <a:solidFill>
                  <a:srgbClr val="662D91"/>
                </a:solidFill>
                <a:latin typeface="Roboto" panose="02000000000000000000" pitchFamily="2" charset="0"/>
                <a:ea typeface="Roboto" panose="02000000000000000000" pitchFamily="2" charset="0"/>
                <a:cs typeface="Roboto" panose="02000000000000000000" pitchFamily="2" charset="0"/>
              </a:rPr>
              <a:t>Clean Up</a:t>
            </a:r>
          </a:p>
        </p:txBody>
      </p:sp>
      <p:pic>
        <p:nvPicPr>
          <p:cNvPr id="6" name="Picture 5" descr="A picture containing tool, brush&#10;&#10;Description automatically generated">
            <a:extLst>
              <a:ext uri="{FF2B5EF4-FFF2-40B4-BE49-F238E27FC236}">
                <a16:creationId xmlns:a16="http://schemas.microsoft.com/office/drawing/2014/main" id="{C51A5250-98BD-4C55-8989-2C946734F9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2428" y="1172626"/>
            <a:ext cx="6739147" cy="4511329"/>
          </a:xfrm>
          <a:prstGeom prst="rect">
            <a:avLst/>
          </a:prstGeom>
        </p:spPr>
      </p:pic>
    </p:spTree>
    <p:extLst>
      <p:ext uri="{BB962C8B-B14F-4D97-AF65-F5344CB8AC3E}">
        <p14:creationId xmlns:p14="http://schemas.microsoft.com/office/powerpoint/2010/main" val="3149193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2681A3-33C4-4715-B001-FEC0C9C4458D}"/>
              </a:ext>
            </a:extLst>
          </p:cNvPr>
          <p:cNvSpPr>
            <a:spLocks noGrp="1"/>
          </p:cNvSpPr>
          <p:nvPr>
            <p:ph type="sldNum" sz="quarter" idx="12"/>
          </p:nvPr>
        </p:nvSpPr>
        <p:spPr>
          <a:xfrm>
            <a:off x="8783591" y="6748066"/>
            <a:ext cx="357055" cy="20991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0" name="Picture 9" descr="Logo, company name&#10;&#10;Description automatically generated">
            <a:extLst>
              <a:ext uri="{FF2B5EF4-FFF2-40B4-BE49-F238E27FC236}">
                <a16:creationId xmlns:a16="http://schemas.microsoft.com/office/drawing/2014/main" id="{FC8E9D24-9B54-42CB-A773-71B6FE3BE6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0716" y="1509396"/>
            <a:ext cx="3612996" cy="2286000"/>
          </a:xfrm>
          <a:prstGeom prst="rect">
            <a:avLst/>
          </a:prstGeom>
        </p:spPr>
      </p:pic>
      <p:pic>
        <p:nvPicPr>
          <p:cNvPr id="4" name="Picture 3" descr="A logo with a yellow submarine&#10;&#10;Description automatically generated">
            <a:extLst>
              <a:ext uri="{FF2B5EF4-FFF2-40B4-BE49-F238E27FC236}">
                <a16:creationId xmlns:a16="http://schemas.microsoft.com/office/drawing/2014/main" id="{4B018BFE-2725-AE59-6F5E-AB9C13C6692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71911" y="1259583"/>
            <a:ext cx="2774103" cy="2774619"/>
          </a:xfrm>
          <a:prstGeom prst="rect">
            <a:avLst/>
          </a:prstGeom>
        </p:spPr>
      </p:pic>
      <p:sp>
        <p:nvSpPr>
          <p:cNvPr id="3" name="TextBox 2">
            <a:extLst>
              <a:ext uri="{FF2B5EF4-FFF2-40B4-BE49-F238E27FC236}">
                <a16:creationId xmlns:a16="http://schemas.microsoft.com/office/drawing/2014/main" id="{78D607C4-9373-D334-8F45-6CAB39B5DA2E}"/>
              </a:ext>
            </a:extLst>
          </p:cNvPr>
          <p:cNvSpPr txBox="1"/>
          <p:nvPr/>
        </p:nvSpPr>
        <p:spPr>
          <a:xfrm>
            <a:off x="758885" y="5348604"/>
            <a:ext cx="7626230" cy="738664"/>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LEGO, the LEGO logo, DUPLO and the DUPLO logo are trademarks of the LEGO Group. ©2023 The LEGO Group. All rights reserved. </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the </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 </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logo, and </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in SHOW</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SM</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are trademarks of For Inspiration and Recognition of Science and Technology (</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LEGO</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is a registered trademark of the LEGO Group. </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 </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LEGO</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League and SUBMERGED</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SM</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are jointly held trademarks of </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 </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and the LEGO Group. ©2023</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FIRST </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and the LEGO Group. All rights reserved. </a:t>
            </a:r>
          </a:p>
        </p:txBody>
      </p:sp>
    </p:spTree>
    <p:extLst>
      <p:ext uri="{BB962C8B-B14F-4D97-AF65-F5344CB8AC3E}">
        <p14:creationId xmlns:p14="http://schemas.microsoft.com/office/powerpoint/2010/main" val="11091884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bfdc619-4bd5-4a26-8e37-4be4446dc23a" xsi:nil="true"/>
    <SharedWithUsers xmlns="c7bc20cd-f3b5-4cb9-9099-b7d1e4c3c983">
      <UserInfo>
        <DisplayName/>
        <AccountId xsi:nil="true"/>
        <AccountType/>
      </UserInfo>
    </SharedWithUsers>
    <lcf76f155ced4ddcb4097134ff3c332f xmlns="7d39d9d4-a4a3-4cbb-8846-0795941a173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16D7E7ECCCD274CA4D87657FE5B4A0A" ma:contentTypeVersion="13" ma:contentTypeDescription="Create a new document." ma:contentTypeScope="" ma:versionID="988cd206c9a4722f6fc33e7db9caa08d">
  <xsd:schema xmlns:xsd="http://www.w3.org/2001/XMLSchema" xmlns:xs="http://www.w3.org/2001/XMLSchema" xmlns:p="http://schemas.microsoft.com/office/2006/metadata/properties" xmlns:ns2="7d39d9d4-a4a3-4cbb-8846-0795941a173f" xmlns:ns3="0bfdc619-4bd5-4a26-8e37-4be4446dc23a" xmlns:ns4="c7bc20cd-f3b5-4cb9-9099-b7d1e4c3c983" targetNamespace="http://schemas.microsoft.com/office/2006/metadata/properties" ma:root="true" ma:fieldsID="dee27c954446562decad3bfbb669f59b" ns2:_="" ns3:_="" ns4:_="">
    <xsd:import namespace="7d39d9d4-a4a3-4cbb-8846-0795941a173f"/>
    <xsd:import namespace="0bfdc619-4bd5-4a26-8e37-4be4446dc23a"/>
    <xsd:import namespace="c7bc20cd-f3b5-4cb9-9099-b7d1e4c3c98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4:SharedWithUsers" minOccurs="0"/>
                <xsd:element ref="ns4:SharedWithDetails" minOccurs="0"/>
                <xsd:element ref="ns2:MediaServiceObjectDetectorVersions"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39d9d4-a4a3-4cbb-8846-0795941a17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13cef49-2953-4246-9b7f-e3d70b1cf0e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fdc619-4bd5-4a26-8e37-4be4446dc23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948275e-acb8-4f67-9f4b-0f18b628c537}" ma:internalName="TaxCatchAll" ma:showField="CatchAllData" ma:web="c7bc20cd-f3b5-4cb9-9099-b7d1e4c3c98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7bc20cd-f3b5-4cb9-9099-b7d1e4c3c98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C3B65E-86F5-4F12-882B-E72674BBA31A}">
  <ds:schemaRefs>
    <ds:schemaRef ds:uri="http://purl.org/dc/dcmitype/"/>
    <ds:schemaRef ds:uri="http://www.w3.org/XML/1998/namespace"/>
    <ds:schemaRef ds:uri="0bfdc619-4bd5-4a26-8e37-4be4446dc23a"/>
    <ds:schemaRef ds:uri="http://purl.org/dc/elements/1.1/"/>
    <ds:schemaRef ds:uri="http://schemas.microsoft.com/office/2006/metadata/properties"/>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65f3190a-2497-4c6e-9c08-e63c17ba8fcf"/>
    <ds:schemaRef ds:uri="98a1be8e-ceb0-4d64-90f3-74f22257285b"/>
  </ds:schemaRefs>
</ds:datastoreItem>
</file>

<file path=customXml/itemProps2.xml><?xml version="1.0" encoding="utf-8"?>
<ds:datastoreItem xmlns:ds="http://schemas.openxmlformats.org/officeDocument/2006/customXml" ds:itemID="{97649852-73E0-40D6-B0B1-66BEBB65F9F5}"/>
</file>

<file path=customXml/itemProps3.xml><?xml version="1.0" encoding="utf-8"?>
<ds:datastoreItem xmlns:ds="http://schemas.openxmlformats.org/officeDocument/2006/customXml" ds:itemID="{7151A670-0DF8-40A2-9C30-9AF459D7E2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7980</TotalTime>
  <Words>941</Words>
  <Application>Microsoft Office PowerPoint</Application>
  <PresentationFormat>On-screen Show (4:3)</PresentationFormat>
  <Paragraphs>102</Paragraphs>
  <Slides>9</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vt:i4>
      </vt:variant>
    </vt:vector>
  </HeadingPairs>
  <TitlesOfParts>
    <vt:vector size="17" baseType="lpstr">
      <vt:lpstr>Arial</vt:lpstr>
      <vt:lpstr>Berlin Sans FB Demi</vt:lpstr>
      <vt:lpstr>Calibri</vt:lpstr>
      <vt:lpstr>Helvetica Neue</vt:lpstr>
      <vt:lpstr>Roboto</vt:lpstr>
      <vt:lpstr>Tobi Pro ExtraBold</vt:lpstr>
      <vt:lpstr>Office Theme</vt:lpstr>
      <vt:lpstr>1_Office Theme</vt:lpstr>
      <vt:lpstr>PowerPoint Presentation</vt:lpstr>
      <vt:lpstr>Big Question</vt:lpstr>
      <vt:lpstr>Six Bricks Warm-Up</vt:lpstr>
      <vt:lpstr>Explore Task</vt:lpstr>
      <vt:lpstr>Create Task</vt:lpstr>
      <vt:lpstr>PowerPoint Presentation</vt:lpstr>
      <vt:lpstr>Share Task</vt:lpstr>
      <vt:lpstr>Clean 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Charlie Gibson</cp:lastModifiedBy>
  <cp:revision>51</cp:revision>
  <dcterms:created xsi:type="dcterms:W3CDTF">2020-04-21T20:33:01Z</dcterms:created>
  <dcterms:modified xsi:type="dcterms:W3CDTF">2024-06-11T14:31:41Z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0x010100316D7E7ECCCD274CA4D87657FE5B4A0A</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lpwstr/>
  </property>
  <property fmtid="{D5CDD505-2E9C-101B-9397-08002B2CF9AE}" pid="9" name="MediaServiceImageTags">
    <vt:lpwstr/>
  </property>
</Properties>
</file>