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97" r:id="rId5"/>
  </p:sldMasterIdLst>
  <p:notesMasterIdLst>
    <p:notesMasterId r:id="rId15"/>
  </p:notesMasterIdLst>
  <p:sldIdLst>
    <p:sldId id="259" r:id="rId6"/>
    <p:sldId id="260" r:id="rId7"/>
    <p:sldId id="296" r:id="rId8"/>
    <p:sldId id="306" r:id="rId9"/>
    <p:sldId id="307" r:id="rId10"/>
    <p:sldId id="308" r:id="rId11"/>
    <p:sldId id="309" r:id="rId12"/>
    <p:sldId id="292" r:id="rId13"/>
    <p:sldId id="31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0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y Morgan" initials="KM" lastIdx="18" clrIdx="0">
    <p:extLst>
      <p:ext uri="{19B8F6BF-5375-455C-9EA6-DF929625EA0E}">
        <p15:presenceInfo xmlns:p15="http://schemas.microsoft.com/office/powerpoint/2012/main" userId="S::kmorgan@firstinspires.org::19752d8f-270a-426b-91ad-1bf5c79275bc" providerId="AD"/>
      </p:ext>
    </p:extLst>
  </p:cmAuthor>
  <p:cmAuthor id="2" name="Tammy Pankey" initials="TP" lastIdx="14" clrIdx="1">
    <p:extLst>
      <p:ext uri="{19B8F6BF-5375-455C-9EA6-DF929625EA0E}">
        <p15:presenceInfo xmlns:p15="http://schemas.microsoft.com/office/powerpoint/2012/main" userId="S::tpankey@firstinspires.org::89b84b47-0384-4d66-b56e-dc00ebdb68cf" providerId="AD"/>
      </p:ext>
    </p:extLst>
  </p:cmAuthor>
  <p:cmAuthor id="3" name="Betsy Daniels" initials="BD" lastIdx="1" clrIdx="2">
    <p:extLst>
      <p:ext uri="{19B8F6BF-5375-455C-9EA6-DF929625EA0E}">
        <p15:presenceInfo xmlns:p15="http://schemas.microsoft.com/office/powerpoint/2012/main" userId="S::bdaniels@firstinspires.org::a44171bd-6c25-4139-ab16-062dbd6de46d" providerId="AD"/>
      </p:ext>
    </p:extLst>
  </p:cmAuthor>
  <p:cmAuthor id="4" name="Libby Simpson" initials="LS" lastIdx="1" clrIdx="3">
    <p:extLst>
      <p:ext uri="{19B8F6BF-5375-455C-9EA6-DF929625EA0E}">
        <p15:presenceInfo xmlns:p15="http://schemas.microsoft.com/office/powerpoint/2012/main" userId="S::lsimpson@firstinspires.org::279f7fcd-fcc6-488a-9740-ffec112d69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781D"/>
    <a:srgbClr val="7030A0"/>
    <a:srgbClr val="662D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87F6FC-0E07-E5D3-4F5A-670386683489}" v="8" dt="2024-06-11T13:42:56.198"/>
    <p1510:client id="{CDB6B9E5-0859-4EBD-8FE4-6108F32DB8AF}" v="1" dt="2024-06-11T14:31:13.2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6968" autoAdjust="0"/>
  </p:normalViewPr>
  <p:slideViewPr>
    <p:cSldViewPr snapToGrid="0">
      <p:cViewPr varScale="1">
        <p:scale>
          <a:sx n="87" d="100"/>
          <a:sy n="87" d="100"/>
        </p:scale>
        <p:origin x="2304" y="84"/>
      </p:cViewPr>
      <p:guideLst>
        <p:guide orient="horz" pos="2160"/>
        <p:guide pos="3024"/>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Pankey" userId="89b84b47-0384-4d66-b56e-dc00ebdb68cf" providerId="ADAL" clId="{F7C66651-060E-42A5-AA6D-D848425D1076}"/>
    <pc:docChg chg="custSel modSld">
      <pc:chgData name="Tammy Pankey" userId="89b84b47-0384-4d66-b56e-dc00ebdb68cf" providerId="ADAL" clId="{F7C66651-060E-42A5-AA6D-D848425D1076}" dt="2023-07-11T22:47:04.326" v="17" actId="1076"/>
      <pc:docMkLst>
        <pc:docMk/>
      </pc:docMkLst>
      <pc:sldChg chg="addSp delSp modSp mod">
        <pc:chgData name="Tammy Pankey" userId="89b84b47-0384-4d66-b56e-dc00ebdb68cf" providerId="ADAL" clId="{F7C66651-060E-42A5-AA6D-D848425D1076}" dt="2023-07-11T22:44:10.419" v="7" actId="2711"/>
        <pc:sldMkLst>
          <pc:docMk/>
          <pc:sldMk cId="3743200560" sldId="259"/>
        </pc:sldMkLst>
        <pc:spChg chg="mod">
          <ac:chgData name="Tammy Pankey" userId="89b84b47-0384-4d66-b56e-dc00ebdb68cf" providerId="ADAL" clId="{F7C66651-060E-42A5-AA6D-D848425D1076}" dt="2023-07-11T22:44:10.419" v="7" actId="2711"/>
          <ac:spMkLst>
            <pc:docMk/>
            <pc:sldMk cId="3743200560" sldId="259"/>
            <ac:spMk id="5" creationId="{F3B760C1-7E25-45A7-B891-53C58D074EA2}"/>
          </ac:spMkLst>
        </pc:spChg>
        <pc:spChg chg="mod">
          <ac:chgData name="Tammy Pankey" userId="89b84b47-0384-4d66-b56e-dc00ebdb68cf" providerId="ADAL" clId="{F7C66651-060E-42A5-AA6D-D848425D1076}" dt="2023-07-11T22:44:10.419" v="7" actId="2711"/>
          <ac:spMkLst>
            <pc:docMk/>
            <pc:sldMk cId="3743200560" sldId="259"/>
            <ac:spMk id="6" creationId="{B6ADE897-E12C-4A20-B842-CD64CC495BD3}"/>
          </ac:spMkLst>
        </pc:spChg>
        <pc:spChg chg="mod">
          <ac:chgData name="Tammy Pankey" userId="89b84b47-0384-4d66-b56e-dc00ebdb68cf" providerId="ADAL" clId="{F7C66651-060E-42A5-AA6D-D848425D1076}" dt="2023-07-11T22:44:10.419" v="7" actId="2711"/>
          <ac:spMkLst>
            <pc:docMk/>
            <pc:sldMk cId="3743200560" sldId="259"/>
            <ac:spMk id="26" creationId="{49461470-2C49-0B4A-AFF2-693C58AC2F9F}"/>
          </ac:spMkLst>
        </pc:spChg>
        <pc:picChg chg="add mod">
          <ac:chgData name="Tammy Pankey" userId="89b84b47-0384-4d66-b56e-dc00ebdb68cf" providerId="ADAL" clId="{F7C66651-060E-42A5-AA6D-D848425D1076}" dt="2023-07-11T22:44:05.042" v="6" actId="1076"/>
          <ac:picMkLst>
            <pc:docMk/>
            <pc:sldMk cId="3743200560" sldId="259"/>
            <ac:picMk id="7" creationId="{F29E0DF8-57FA-B770-458E-ED3C9953CCA2}"/>
          </ac:picMkLst>
        </pc:picChg>
        <pc:picChg chg="del">
          <ac:chgData name="Tammy Pankey" userId="89b84b47-0384-4d66-b56e-dc00ebdb68cf" providerId="ADAL" clId="{F7C66651-060E-42A5-AA6D-D848425D1076}" dt="2023-07-11T22:43:51.694" v="2" actId="478"/>
          <ac:picMkLst>
            <pc:docMk/>
            <pc:sldMk cId="3743200560" sldId="259"/>
            <ac:picMk id="13" creationId="{6335B222-1AA9-4892-A3FD-904EEBAC60B8}"/>
          </ac:picMkLst>
        </pc:picChg>
      </pc:sldChg>
      <pc:sldChg chg="modSp mod">
        <pc:chgData name="Tammy Pankey" userId="89b84b47-0384-4d66-b56e-dc00ebdb68cf" providerId="ADAL" clId="{F7C66651-060E-42A5-AA6D-D848425D1076}" dt="2023-07-11T22:44:22.301" v="8" actId="2711"/>
        <pc:sldMkLst>
          <pc:docMk/>
          <pc:sldMk cId="1717468709" sldId="260"/>
        </pc:sldMkLst>
        <pc:spChg chg="mod">
          <ac:chgData name="Tammy Pankey" userId="89b84b47-0384-4d66-b56e-dc00ebdb68cf" providerId="ADAL" clId="{F7C66651-060E-42A5-AA6D-D848425D1076}" dt="2023-07-11T22:44:22.301" v="8" actId="2711"/>
          <ac:spMkLst>
            <pc:docMk/>
            <pc:sldMk cId="1717468709" sldId="260"/>
            <ac:spMk id="2" creationId="{687D7AD4-EE25-42E6-A3F2-C658860DB740}"/>
          </ac:spMkLst>
        </pc:spChg>
        <pc:spChg chg="mod">
          <ac:chgData name="Tammy Pankey" userId="89b84b47-0384-4d66-b56e-dc00ebdb68cf" providerId="ADAL" clId="{F7C66651-060E-42A5-AA6D-D848425D1076}" dt="2023-07-11T22:44:22.301" v="8" actId="2711"/>
          <ac:spMkLst>
            <pc:docMk/>
            <pc:sldMk cId="1717468709" sldId="260"/>
            <ac:spMk id="3" creationId="{580D22A7-7A87-45E8-867D-9C74C5B4AFE1}"/>
          </ac:spMkLst>
        </pc:spChg>
        <pc:spChg chg="mod">
          <ac:chgData name="Tammy Pankey" userId="89b84b47-0384-4d66-b56e-dc00ebdb68cf" providerId="ADAL" clId="{F7C66651-060E-42A5-AA6D-D848425D1076}" dt="2023-07-11T22:44:22.301" v="8" actId="2711"/>
          <ac:spMkLst>
            <pc:docMk/>
            <pc:sldMk cId="1717468709" sldId="260"/>
            <ac:spMk id="4" creationId="{56567651-8AA4-479B-AC03-821AC799E926}"/>
          </ac:spMkLst>
        </pc:spChg>
        <pc:spChg chg="mod">
          <ac:chgData name="Tammy Pankey" userId="89b84b47-0384-4d66-b56e-dc00ebdb68cf" providerId="ADAL" clId="{F7C66651-060E-42A5-AA6D-D848425D1076}" dt="2023-07-11T22:44:22.301" v="8" actId="2711"/>
          <ac:spMkLst>
            <pc:docMk/>
            <pc:sldMk cId="1717468709" sldId="260"/>
            <ac:spMk id="5" creationId="{8DE1808D-4A41-4429-BDD9-039046921A33}"/>
          </ac:spMkLst>
        </pc:spChg>
        <pc:spChg chg="mod">
          <ac:chgData name="Tammy Pankey" userId="89b84b47-0384-4d66-b56e-dc00ebdb68cf" providerId="ADAL" clId="{F7C66651-060E-42A5-AA6D-D848425D1076}" dt="2023-07-11T22:44:22.301" v="8" actId="2711"/>
          <ac:spMkLst>
            <pc:docMk/>
            <pc:sldMk cId="1717468709" sldId="260"/>
            <ac:spMk id="8" creationId="{E300B7FC-E83E-4F16-BDA5-7875207E4673}"/>
          </ac:spMkLst>
        </pc:spChg>
      </pc:sldChg>
      <pc:sldChg chg="modSp mod">
        <pc:chgData name="Tammy Pankey" userId="89b84b47-0384-4d66-b56e-dc00ebdb68cf" providerId="ADAL" clId="{F7C66651-060E-42A5-AA6D-D848425D1076}" dt="2023-07-11T22:44:46.716" v="14" actId="2711"/>
        <pc:sldMkLst>
          <pc:docMk/>
          <pc:sldMk cId="3733216483" sldId="292"/>
        </pc:sldMkLst>
        <pc:spChg chg="mod">
          <ac:chgData name="Tammy Pankey" userId="89b84b47-0384-4d66-b56e-dc00ebdb68cf" providerId="ADAL" clId="{F7C66651-060E-42A5-AA6D-D848425D1076}" dt="2023-07-11T22:44:46.716" v="14" actId="2711"/>
          <ac:spMkLst>
            <pc:docMk/>
            <pc:sldMk cId="3733216483" sldId="292"/>
            <ac:spMk id="2" creationId="{687D7AD4-EE25-42E6-A3F2-C658860DB740}"/>
          </ac:spMkLst>
        </pc:spChg>
        <pc:spChg chg="mod">
          <ac:chgData name="Tammy Pankey" userId="89b84b47-0384-4d66-b56e-dc00ebdb68cf" providerId="ADAL" clId="{F7C66651-060E-42A5-AA6D-D848425D1076}" dt="2023-07-11T22:44:46.716" v="14" actId="2711"/>
          <ac:spMkLst>
            <pc:docMk/>
            <pc:sldMk cId="3733216483" sldId="292"/>
            <ac:spMk id="4" creationId="{56567651-8AA4-479B-AC03-821AC799E926}"/>
          </ac:spMkLst>
        </pc:spChg>
      </pc:sldChg>
      <pc:sldChg chg="addSp delSp modSp mod">
        <pc:chgData name="Tammy Pankey" userId="89b84b47-0384-4d66-b56e-dc00ebdb68cf" providerId="ADAL" clId="{F7C66651-060E-42A5-AA6D-D848425D1076}" dt="2023-07-11T22:23:54.665" v="1"/>
        <pc:sldMkLst>
          <pc:docMk/>
          <pc:sldMk cId="1109188424" sldId="294"/>
        </pc:sldMkLst>
        <pc:spChg chg="add mod">
          <ac:chgData name="Tammy Pankey" userId="89b84b47-0384-4d66-b56e-dc00ebdb68cf" providerId="ADAL" clId="{F7C66651-060E-42A5-AA6D-D848425D1076}" dt="2023-07-11T22:23:54.665" v="1"/>
          <ac:spMkLst>
            <pc:docMk/>
            <pc:sldMk cId="1109188424" sldId="294"/>
            <ac:spMk id="3" creationId="{C0F4FEC4-E507-ECFB-CC1E-5E11084C0970}"/>
          </ac:spMkLst>
        </pc:spChg>
        <pc:spChg chg="del">
          <ac:chgData name="Tammy Pankey" userId="89b84b47-0384-4d66-b56e-dc00ebdb68cf" providerId="ADAL" clId="{F7C66651-060E-42A5-AA6D-D848425D1076}" dt="2023-07-11T22:23:54.496" v="0" actId="478"/>
          <ac:spMkLst>
            <pc:docMk/>
            <pc:sldMk cId="1109188424" sldId="294"/>
            <ac:spMk id="7" creationId="{8A942925-8346-C1F8-C187-85FDD0CB03F7}"/>
          </ac:spMkLst>
        </pc:spChg>
      </pc:sldChg>
      <pc:sldChg chg="modSp mod">
        <pc:chgData name="Tammy Pankey" userId="89b84b47-0384-4d66-b56e-dc00ebdb68cf" providerId="ADAL" clId="{F7C66651-060E-42A5-AA6D-D848425D1076}" dt="2023-07-11T22:44:25.672" v="9" actId="2711"/>
        <pc:sldMkLst>
          <pc:docMk/>
          <pc:sldMk cId="897358324" sldId="296"/>
        </pc:sldMkLst>
        <pc:spChg chg="mod">
          <ac:chgData name="Tammy Pankey" userId="89b84b47-0384-4d66-b56e-dc00ebdb68cf" providerId="ADAL" clId="{F7C66651-060E-42A5-AA6D-D848425D1076}" dt="2023-07-11T22:44:25.672" v="9" actId="2711"/>
          <ac:spMkLst>
            <pc:docMk/>
            <pc:sldMk cId="897358324" sldId="296"/>
            <ac:spMk id="2" creationId="{687D7AD4-EE25-42E6-A3F2-C658860DB740}"/>
          </ac:spMkLst>
        </pc:spChg>
        <pc:spChg chg="mod">
          <ac:chgData name="Tammy Pankey" userId="89b84b47-0384-4d66-b56e-dc00ebdb68cf" providerId="ADAL" clId="{F7C66651-060E-42A5-AA6D-D848425D1076}" dt="2023-07-11T22:44:25.672" v="9" actId="2711"/>
          <ac:spMkLst>
            <pc:docMk/>
            <pc:sldMk cId="897358324" sldId="296"/>
            <ac:spMk id="4" creationId="{56567651-8AA4-479B-AC03-821AC799E926}"/>
          </ac:spMkLst>
        </pc:spChg>
      </pc:sldChg>
      <pc:sldChg chg="modSp mod">
        <pc:chgData name="Tammy Pankey" userId="89b84b47-0384-4d66-b56e-dc00ebdb68cf" providerId="ADAL" clId="{F7C66651-060E-42A5-AA6D-D848425D1076}" dt="2023-07-11T22:44:28.894" v="10" actId="2711"/>
        <pc:sldMkLst>
          <pc:docMk/>
          <pc:sldMk cId="1162249635" sldId="297"/>
        </pc:sldMkLst>
        <pc:spChg chg="mod">
          <ac:chgData name="Tammy Pankey" userId="89b84b47-0384-4d66-b56e-dc00ebdb68cf" providerId="ADAL" clId="{F7C66651-060E-42A5-AA6D-D848425D1076}" dt="2023-07-11T22:44:28.894" v="10" actId="2711"/>
          <ac:spMkLst>
            <pc:docMk/>
            <pc:sldMk cId="1162249635" sldId="297"/>
            <ac:spMk id="2" creationId="{687D7AD4-EE25-42E6-A3F2-C658860DB740}"/>
          </ac:spMkLst>
        </pc:spChg>
        <pc:spChg chg="mod">
          <ac:chgData name="Tammy Pankey" userId="89b84b47-0384-4d66-b56e-dc00ebdb68cf" providerId="ADAL" clId="{F7C66651-060E-42A5-AA6D-D848425D1076}" dt="2023-07-11T22:44:28.894" v="10" actId="2711"/>
          <ac:spMkLst>
            <pc:docMk/>
            <pc:sldMk cId="1162249635" sldId="297"/>
            <ac:spMk id="4" creationId="{56567651-8AA4-479B-AC03-821AC799E926}"/>
          </ac:spMkLst>
        </pc:spChg>
      </pc:sldChg>
      <pc:sldChg chg="modSp mod">
        <pc:chgData name="Tammy Pankey" userId="89b84b47-0384-4d66-b56e-dc00ebdb68cf" providerId="ADAL" clId="{F7C66651-060E-42A5-AA6D-D848425D1076}" dt="2023-07-11T22:44:31.953" v="11" actId="2711"/>
        <pc:sldMkLst>
          <pc:docMk/>
          <pc:sldMk cId="723896734" sldId="306"/>
        </pc:sldMkLst>
        <pc:spChg chg="mod">
          <ac:chgData name="Tammy Pankey" userId="89b84b47-0384-4d66-b56e-dc00ebdb68cf" providerId="ADAL" clId="{F7C66651-060E-42A5-AA6D-D848425D1076}" dt="2023-07-11T22:44:31.953" v="11" actId="2711"/>
          <ac:spMkLst>
            <pc:docMk/>
            <pc:sldMk cId="723896734" sldId="306"/>
            <ac:spMk id="2" creationId="{687D7AD4-EE25-42E6-A3F2-C658860DB740}"/>
          </ac:spMkLst>
        </pc:spChg>
        <pc:spChg chg="mod">
          <ac:chgData name="Tammy Pankey" userId="89b84b47-0384-4d66-b56e-dc00ebdb68cf" providerId="ADAL" clId="{F7C66651-060E-42A5-AA6D-D848425D1076}" dt="2023-07-11T22:44:31.953" v="11" actId="2711"/>
          <ac:spMkLst>
            <pc:docMk/>
            <pc:sldMk cId="723896734" sldId="306"/>
            <ac:spMk id="4" creationId="{56567651-8AA4-479B-AC03-821AC799E926}"/>
          </ac:spMkLst>
        </pc:spChg>
      </pc:sldChg>
      <pc:sldChg chg="modSp mod">
        <pc:chgData name="Tammy Pankey" userId="89b84b47-0384-4d66-b56e-dc00ebdb68cf" providerId="ADAL" clId="{F7C66651-060E-42A5-AA6D-D848425D1076}" dt="2023-07-11T22:44:36.210" v="12" actId="2711"/>
        <pc:sldMkLst>
          <pc:docMk/>
          <pc:sldMk cId="2150117555" sldId="307"/>
        </pc:sldMkLst>
        <pc:spChg chg="mod">
          <ac:chgData name="Tammy Pankey" userId="89b84b47-0384-4d66-b56e-dc00ebdb68cf" providerId="ADAL" clId="{F7C66651-060E-42A5-AA6D-D848425D1076}" dt="2023-07-11T22:44:36.210" v="12" actId="2711"/>
          <ac:spMkLst>
            <pc:docMk/>
            <pc:sldMk cId="2150117555" sldId="307"/>
            <ac:spMk id="2" creationId="{687D7AD4-EE25-42E6-A3F2-C658860DB740}"/>
          </ac:spMkLst>
        </pc:spChg>
        <pc:spChg chg="mod">
          <ac:chgData name="Tammy Pankey" userId="89b84b47-0384-4d66-b56e-dc00ebdb68cf" providerId="ADAL" clId="{F7C66651-060E-42A5-AA6D-D848425D1076}" dt="2023-07-11T22:44:36.210" v="12" actId="2711"/>
          <ac:spMkLst>
            <pc:docMk/>
            <pc:sldMk cId="2150117555" sldId="307"/>
            <ac:spMk id="4" creationId="{56567651-8AA4-479B-AC03-821AC799E926}"/>
          </ac:spMkLst>
        </pc:spChg>
        <pc:spChg chg="mod">
          <ac:chgData name="Tammy Pankey" userId="89b84b47-0384-4d66-b56e-dc00ebdb68cf" providerId="ADAL" clId="{F7C66651-060E-42A5-AA6D-D848425D1076}" dt="2023-07-11T22:44:36.210" v="12" actId="2711"/>
          <ac:spMkLst>
            <pc:docMk/>
            <pc:sldMk cId="2150117555" sldId="307"/>
            <ac:spMk id="5" creationId="{03D193D5-911C-4DF9-BB10-28A5ACD7C69A}"/>
          </ac:spMkLst>
        </pc:spChg>
        <pc:spChg chg="mod">
          <ac:chgData name="Tammy Pankey" userId="89b84b47-0384-4d66-b56e-dc00ebdb68cf" providerId="ADAL" clId="{F7C66651-060E-42A5-AA6D-D848425D1076}" dt="2023-07-11T22:44:36.210" v="12" actId="2711"/>
          <ac:spMkLst>
            <pc:docMk/>
            <pc:sldMk cId="2150117555" sldId="307"/>
            <ac:spMk id="15" creationId="{1302C25A-BE93-CD93-AF09-A361E6172547}"/>
          </ac:spMkLst>
        </pc:spChg>
        <pc:spChg chg="mod">
          <ac:chgData name="Tammy Pankey" userId="89b84b47-0384-4d66-b56e-dc00ebdb68cf" providerId="ADAL" clId="{F7C66651-060E-42A5-AA6D-D848425D1076}" dt="2023-07-11T22:44:36.210" v="12" actId="2711"/>
          <ac:spMkLst>
            <pc:docMk/>
            <pc:sldMk cId="2150117555" sldId="307"/>
            <ac:spMk id="16" creationId="{E9F9798E-ABC7-F78D-1AB7-FCC8FC98612F}"/>
          </ac:spMkLst>
        </pc:spChg>
      </pc:sldChg>
      <pc:sldChg chg="modSp mod">
        <pc:chgData name="Tammy Pankey" userId="89b84b47-0384-4d66-b56e-dc00ebdb68cf" providerId="ADAL" clId="{F7C66651-060E-42A5-AA6D-D848425D1076}" dt="2023-07-11T22:47:04.326" v="17" actId="1076"/>
        <pc:sldMkLst>
          <pc:docMk/>
          <pc:sldMk cId="3041520386" sldId="308"/>
        </pc:sldMkLst>
        <pc:spChg chg="mod">
          <ac:chgData name="Tammy Pankey" userId="89b84b47-0384-4d66-b56e-dc00ebdb68cf" providerId="ADAL" clId="{F7C66651-060E-42A5-AA6D-D848425D1076}" dt="2023-07-11T22:46:55.912" v="15" actId="2711"/>
          <ac:spMkLst>
            <pc:docMk/>
            <pc:sldMk cId="3041520386" sldId="308"/>
            <ac:spMk id="2" creationId="{687D7AD4-EE25-42E6-A3F2-C658860DB740}"/>
          </ac:spMkLst>
        </pc:spChg>
        <pc:spChg chg="mod">
          <ac:chgData name="Tammy Pankey" userId="89b84b47-0384-4d66-b56e-dc00ebdb68cf" providerId="ADAL" clId="{F7C66651-060E-42A5-AA6D-D848425D1076}" dt="2023-07-11T22:46:55.912" v="15" actId="2711"/>
          <ac:spMkLst>
            <pc:docMk/>
            <pc:sldMk cId="3041520386" sldId="308"/>
            <ac:spMk id="4" creationId="{56567651-8AA4-479B-AC03-821AC799E926}"/>
          </ac:spMkLst>
        </pc:spChg>
        <pc:spChg chg="mod">
          <ac:chgData name="Tammy Pankey" userId="89b84b47-0384-4d66-b56e-dc00ebdb68cf" providerId="ADAL" clId="{F7C66651-060E-42A5-AA6D-D848425D1076}" dt="2023-07-11T22:46:59.888" v="16" actId="20577"/>
          <ac:spMkLst>
            <pc:docMk/>
            <pc:sldMk cId="3041520386" sldId="308"/>
            <ac:spMk id="5" creationId="{03D193D5-911C-4DF9-BB10-28A5ACD7C69A}"/>
          </ac:spMkLst>
        </pc:spChg>
        <pc:spChg chg="mod">
          <ac:chgData name="Tammy Pankey" userId="89b84b47-0384-4d66-b56e-dc00ebdb68cf" providerId="ADAL" clId="{F7C66651-060E-42A5-AA6D-D848425D1076}" dt="2023-07-11T22:46:55.912" v="15" actId="2711"/>
          <ac:spMkLst>
            <pc:docMk/>
            <pc:sldMk cId="3041520386" sldId="308"/>
            <ac:spMk id="8" creationId="{3C0FF15F-2186-A2CF-E4FF-9FB7E84F7E9C}"/>
          </ac:spMkLst>
        </pc:spChg>
        <pc:spChg chg="mod">
          <ac:chgData name="Tammy Pankey" userId="89b84b47-0384-4d66-b56e-dc00ebdb68cf" providerId="ADAL" clId="{F7C66651-060E-42A5-AA6D-D848425D1076}" dt="2023-07-11T22:46:55.912" v="15" actId="2711"/>
          <ac:spMkLst>
            <pc:docMk/>
            <pc:sldMk cId="3041520386" sldId="308"/>
            <ac:spMk id="10" creationId="{7712E11C-325F-CCA0-66FB-C35CA4107F62}"/>
          </ac:spMkLst>
        </pc:spChg>
        <pc:picChg chg="mod">
          <ac:chgData name="Tammy Pankey" userId="89b84b47-0384-4d66-b56e-dc00ebdb68cf" providerId="ADAL" clId="{F7C66651-060E-42A5-AA6D-D848425D1076}" dt="2023-07-11T22:47:04.326" v="17" actId="1076"/>
          <ac:picMkLst>
            <pc:docMk/>
            <pc:sldMk cId="3041520386" sldId="308"/>
            <ac:picMk id="6" creationId="{CE6750B3-6849-3CF3-96B2-40D84686EC5A}"/>
          </ac:picMkLst>
        </pc:picChg>
      </pc:sldChg>
      <pc:sldChg chg="modSp mod">
        <pc:chgData name="Tammy Pankey" userId="89b84b47-0384-4d66-b56e-dc00ebdb68cf" providerId="ADAL" clId="{F7C66651-060E-42A5-AA6D-D848425D1076}" dt="2023-07-11T22:44:43.793" v="13" actId="2711"/>
        <pc:sldMkLst>
          <pc:docMk/>
          <pc:sldMk cId="2076105390" sldId="309"/>
        </pc:sldMkLst>
        <pc:spChg chg="mod">
          <ac:chgData name="Tammy Pankey" userId="89b84b47-0384-4d66-b56e-dc00ebdb68cf" providerId="ADAL" clId="{F7C66651-060E-42A5-AA6D-D848425D1076}" dt="2023-07-11T22:44:43.793" v="13" actId="2711"/>
          <ac:spMkLst>
            <pc:docMk/>
            <pc:sldMk cId="2076105390" sldId="309"/>
            <ac:spMk id="2" creationId="{687D7AD4-EE25-42E6-A3F2-C658860DB740}"/>
          </ac:spMkLst>
        </pc:spChg>
        <pc:spChg chg="mod">
          <ac:chgData name="Tammy Pankey" userId="89b84b47-0384-4d66-b56e-dc00ebdb68cf" providerId="ADAL" clId="{F7C66651-060E-42A5-AA6D-D848425D1076}" dt="2023-07-11T22:44:43.793" v="13" actId="2711"/>
          <ac:spMkLst>
            <pc:docMk/>
            <pc:sldMk cId="2076105390" sldId="309"/>
            <ac:spMk id="4" creationId="{56567651-8AA4-479B-AC03-821AC799E926}"/>
          </ac:spMkLst>
        </pc:spChg>
      </pc:sldChg>
    </pc:docChg>
  </pc:docChgLst>
  <pc:docChgLst>
    <pc:chgData name="Tammy Pankey" userId="89b84b47-0384-4d66-b56e-dc00ebdb68cf" providerId="ADAL" clId="{BAC4D059-F239-418B-9E77-3B34B89A1A9E}"/>
    <pc:docChg chg="custSel modSld">
      <pc:chgData name="Tammy Pankey" userId="89b84b47-0384-4d66-b56e-dc00ebdb68cf" providerId="ADAL" clId="{BAC4D059-F239-418B-9E77-3B34B89A1A9E}" dt="2022-07-28T20:33:35.582" v="62"/>
      <pc:docMkLst>
        <pc:docMk/>
      </pc:docMkLst>
      <pc:sldChg chg="addSp delSp modSp mod">
        <pc:chgData name="Tammy Pankey" userId="89b84b47-0384-4d66-b56e-dc00ebdb68cf" providerId="ADAL" clId="{BAC4D059-F239-418B-9E77-3B34B89A1A9E}" dt="2022-07-28T20:28:03.526" v="57"/>
        <pc:sldMkLst>
          <pc:docMk/>
          <pc:sldMk cId="3822573366" sldId="262"/>
        </pc:sldMkLst>
        <pc:spChg chg="del">
          <ac:chgData name="Tammy Pankey" userId="89b84b47-0384-4d66-b56e-dc00ebdb68cf" providerId="ADAL" clId="{BAC4D059-F239-418B-9E77-3B34B89A1A9E}" dt="2022-07-28T20:28:03.257" v="56" actId="478"/>
          <ac:spMkLst>
            <pc:docMk/>
            <pc:sldMk cId="3822573366" sldId="262"/>
            <ac:spMk id="5" creationId="{1AE99D58-2964-EC41-B432-3BDD1E682725}"/>
          </ac:spMkLst>
        </pc:spChg>
        <pc:picChg chg="add mod">
          <ac:chgData name="Tammy Pankey" userId="89b84b47-0384-4d66-b56e-dc00ebdb68cf" providerId="ADAL" clId="{BAC4D059-F239-418B-9E77-3B34B89A1A9E}" dt="2022-07-28T20:28:03.526" v="57"/>
          <ac:picMkLst>
            <pc:docMk/>
            <pc:sldMk cId="3822573366" sldId="262"/>
            <ac:picMk id="6" creationId="{16867195-F3DD-9A3D-CC70-87156C573769}"/>
          </ac:picMkLst>
        </pc:picChg>
      </pc:sldChg>
      <pc:sldChg chg="modNotesTx">
        <pc:chgData name="Tammy Pankey" userId="89b84b47-0384-4d66-b56e-dc00ebdb68cf" providerId="ADAL" clId="{BAC4D059-F239-418B-9E77-3B34B89A1A9E}" dt="2022-07-28T20:33:35.582" v="62"/>
        <pc:sldMkLst>
          <pc:docMk/>
          <pc:sldMk cId="2700420877" sldId="289"/>
        </pc:sldMkLst>
      </pc:sldChg>
      <pc:sldChg chg="addSp delSp modSp mod">
        <pc:chgData name="Tammy Pankey" userId="89b84b47-0384-4d66-b56e-dc00ebdb68cf" providerId="ADAL" clId="{BAC4D059-F239-418B-9E77-3B34B89A1A9E}" dt="2022-07-28T20:27:38.992" v="55" actId="1036"/>
        <pc:sldMkLst>
          <pc:docMk/>
          <pc:sldMk cId="366631880" sldId="291"/>
        </pc:sldMkLst>
        <pc:spChg chg="add mod">
          <ac:chgData name="Tammy Pankey" userId="89b84b47-0384-4d66-b56e-dc00ebdb68cf" providerId="ADAL" clId="{BAC4D059-F239-418B-9E77-3B34B89A1A9E}" dt="2022-07-28T20:27:29.859" v="2"/>
          <ac:spMkLst>
            <pc:docMk/>
            <pc:sldMk cId="366631880" sldId="291"/>
            <ac:spMk id="7" creationId="{535D8CFA-7EF9-4D5E-AD24-FFC768D8F9CE}"/>
          </ac:spMkLst>
        </pc:spChg>
        <pc:spChg chg="add mod">
          <ac:chgData name="Tammy Pankey" userId="89b84b47-0384-4d66-b56e-dc00ebdb68cf" providerId="ADAL" clId="{BAC4D059-F239-418B-9E77-3B34B89A1A9E}" dt="2022-07-28T20:27:38.992" v="55" actId="1036"/>
          <ac:spMkLst>
            <pc:docMk/>
            <pc:sldMk cId="366631880" sldId="291"/>
            <ac:spMk id="8" creationId="{535D8CFA-7EF9-4D5E-AD24-FFC768D8F9CE}"/>
          </ac:spMkLst>
        </pc:spChg>
        <pc:spChg chg="del">
          <ac:chgData name="Tammy Pankey" userId="89b84b47-0384-4d66-b56e-dc00ebdb68cf" providerId="ADAL" clId="{BAC4D059-F239-418B-9E77-3B34B89A1A9E}" dt="2022-07-28T20:27:26.349" v="0" actId="478"/>
          <ac:spMkLst>
            <pc:docMk/>
            <pc:sldMk cId="366631880" sldId="291"/>
            <ac:spMk id="12" creationId="{535D8CFA-7EF9-4D5E-AD24-FFC768D8F9CE}"/>
          </ac:spMkLst>
        </pc:spChg>
      </pc:sldChg>
    </pc:docChg>
  </pc:docChgLst>
  <pc:docChgLst>
    <pc:chgData name="Anna Sterner" userId="e34ade42-3f4d-4ffb-96dc-1c6e40b6902f" providerId="ADAL" clId="{6EF97B95-B1ED-499B-B2A6-8B8622263969}"/>
    <pc:docChg chg="undo custSel addSld delSld modSld">
      <pc:chgData name="Anna Sterner" userId="e34ade42-3f4d-4ffb-96dc-1c6e40b6902f" providerId="ADAL" clId="{6EF97B95-B1ED-499B-B2A6-8B8622263969}" dt="2024-05-17T15:26:54.213" v="243" actId="47"/>
      <pc:docMkLst>
        <pc:docMk/>
      </pc:docMkLst>
      <pc:sldChg chg="modNotesTx">
        <pc:chgData name="Anna Sterner" userId="e34ade42-3f4d-4ffb-96dc-1c6e40b6902f" providerId="ADAL" clId="{6EF97B95-B1ED-499B-B2A6-8B8622263969}" dt="2024-05-17T15:15:01.119" v="12" actId="113"/>
        <pc:sldMkLst>
          <pc:docMk/>
          <pc:sldMk cId="3743200560" sldId="259"/>
        </pc:sldMkLst>
      </pc:sldChg>
      <pc:sldChg chg="modNotesTx">
        <pc:chgData name="Anna Sterner" userId="e34ade42-3f4d-4ffb-96dc-1c6e40b6902f" providerId="ADAL" clId="{6EF97B95-B1ED-499B-B2A6-8B8622263969}" dt="2024-05-17T15:15:07.313" v="13"/>
        <pc:sldMkLst>
          <pc:docMk/>
          <pc:sldMk cId="1717468709" sldId="260"/>
        </pc:sldMkLst>
      </pc:sldChg>
      <pc:sldChg chg="modNotesTx">
        <pc:chgData name="Anna Sterner" userId="e34ade42-3f4d-4ffb-96dc-1c6e40b6902f" providerId="ADAL" clId="{6EF97B95-B1ED-499B-B2A6-8B8622263969}" dt="2024-05-17T15:26:17.103" v="240" actId="12"/>
        <pc:sldMkLst>
          <pc:docMk/>
          <pc:sldMk cId="3733216483" sldId="292"/>
        </pc:sldMkLst>
      </pc:sldChg>
      <pc:sldChg chg="delSp del mod">
        <pc:chgData name="Anna Sterner" userId="e34ade42-3f4d-4ffb-96dc-1c6e40b6902f" providerId="ADAL" clId="{6EF97B95-B1ED-499B-B2A6-8B8622263969}" dt="2024-05-17T15:26:54.213" v="243" actId="47"/>
        <pc:sldMkLst>
          <pc:docMk/>
          <pc:sldMk cId="1109188424" sldId="294"/>
        </pc:sldMkLst>
        <pc:picChg chg="del">
          <ac:chgData name="Anna Sterner" userId="e34ade42-3f4d-4ffb-96dc-1c6e40b6902f" providerId="ADAL" clId="{6EF97B95-B1ED-499B-B2A6-8B8622263969}" dt="2024-05-17T15:26:19.379" v="241" actId="478"/>
          <ac:picMkLst>
            <pc:docMk/>
            <pc:sldMk cId="1109188424" sldId="294"/>
            <ac:picMk id="4" creationId="{4B018BFE-2725-AE59-6F5E-AB9C13C6692F}"/>
          </ac:picMkLst>
        </pc:picChg>
      </pc:sldChg>
      <pc:sldChg chg="modSp mod modNotesTx">
        <pc:chgData name="Anna Sterner" userId="e34ade42-3f4d-4ffb-96dc-1c6e40b6902f" providerId="ADAL" clId="{6EF97B95-B1ED-499B-B2A6-8B8622263969}" dt="2024-05-17T15:17:00.628" v="42" actId="14100"/>
        <pc:sldMkLst>
          <pc:docMk/>
          <pc:sldMk cId="897358324" sldId="296"/>
        </pc:sldMkLst>
        <pc:spChg chg="mod">
          <ac:chgData name="Anna Sterner" userId="e34ade42-3f4d-4ffb-96dc-1c6e40b6902f" providerId="ADAL" clId="{6EF97B95-B1ED-499B-B2A6-8B8622263969}" dt="2024-05-17T15:17:00.628" v="42" actId="14100"/>
          <ac:spMkLst>
            <pc:docMk/>
            <pc:sldMk cId="897358324" sldId="296"/>
            <ac:spMk id="3" creationId="{593C6CE1-D4F5-CDC9-FA15-AFB64CA53887}"/>
          </ac:spMkLst>
        </pc:spChg>
        <pc:spChg chg="mod">
          <ac:chgData name="Anna Sterner" userId="e34ade42-3f4d-4ffb-96dc-1c6e40b6902f" providerId="ADAL" clId="{6EF97B95-B1ED-499B-B2A6-8B8622263969}" dt="2024-05-17T15:15:44.399" v="25" actId="20577"/>
          <ac:spMkLst>
            <pc:docMk/>
            <pc:sldMk cId="897358324" sldId="296"/>
            <ac:spMk id="4" creationId="{56567651-8AA4-479B-AC03-821AC799E926}"/>
          </ac:spMkLst>
        </pc:spChg>
        <pc:picChg chg="mod">
          <ac:chgData name="Anna Sterner" userId="e34ade42-3f4d-4ffb-96dc-1c6e40b6902f" providerId="ADAL" clId="{6EF97B95-B1ED-499B-B2A6-8B8622263969}" dt="2024-05-17T15:16:52.358" v="40" actId="1076"/>
          <ac:picMkLst>
            <pc:docMk/>
            <pc:sldMk cId="897358324" sldId="296"/>
            <ac:picMk id="5" creationId="{F37F6EBF-23AA-B2D7-79B1-DECBFF6A7A7A}"/>
          </ac:picMkLst>
        </pc:picChg>
      </pc:sldChg>
      <pc:sldChg chg="del">
        <pc:chgData name="Anna Sterner" userId="e34ade42-3f4d-4ffb-96dc-1c6e40b6902f" providerId="ADAL" clId="{6EF97B95-B1ED-499B-B2A6-8B8622263969}" dt="2024-05-17T15:17:05.474" v="43" actId="47"/>
        <pc:sldMkLst>
          <pc:docMk/>
          <pc:sldMk cId="1162249635" sldId="297"/>
        </pc:sldMkLst>
      </pc:sldChg>
      <pc:sldChg chg="modNotesTx">
        <pc:chgData name="Anna Sterner" userId="e34ade42-3f4d-4ffb-96dc-1c6e40b6902f" providerId="ADAL" clId="{6EF97B95-B1ED-499B-B2A6-8B8622263969}" dt="2024-05-17T15:17:34.607" v="46" actId="20577"/>
        <pc:sldMkLst>
          <pc:docMk/>
          <pc:sldMk cId="723896734" sldId="306"/>
        </pc:sldMkLst>
      </pc:sldChg>
      <pc:sldChg chg="addSp delSp modSp mod modNotesTx">
        <pc:chgData name="Anna Sterner" userId="e34ade42-3f4d-4ffb-96dc-1c6e40b6902f" providerId="ADAL" clId="{6EF97B95-B1ED-499B-B2A6-8B8622263969}" dt="2024-05-17T15:24:09.287" v="162" actId="1076"/>
        <pc:sldMkLst>
          <pc:docMk/>
          <pc:sldMk cId="2150117555" sldId="307"/>
        </pc:sldMkLst>
        <pc:spChg chg="mod">
          <ac:chgData name="Anna Sterner" userId="e34ade42-3f4d-4ffb-96dc-1c6e40b6902f" providerId="ADAL" clId="{6EF97B95-B1ED-499B-B2A6-8B8622263969}" dt="2024-05-17T15:24:06.638" v="161" actId="1076"/>
          <ac:spMkLst>
            <pc:docMk/>
            <pc:sldMk cId="2150117555" sldId="307"/>
            <ac:spMk id="5" creationId="{03D193D5-911C-4DF9-BB10-28A5ACD7C69A}"/>
          </ac:spMkLst>
        </pc:spChg>
        <pc:spChg chg="del">
          <ac:chgData name="Anna Sterner" userId="e34ade42-3f4d-4ffb-96dc-1c6e40b6902f" providerId="ADAL" clId="{6EF97B95-B1ED-499B-B2A6-8B8622263969}" dt="2024-05-17T15:19:54.649" v="133" actId="478"/>
          <ac:spMkLst>
            <pc:docMk/>
            <pc:sldMk cId="2150117555" sldId="307"/>
            <ac:spMk id="16" creationId="{E9F9798E-ABC7-F78D-1AB7-FCC8FC98612F}"/>
          </ac:spMkLst>
        </pc:spChg>
        <pc:picChg chg="add del mod">
          <ac:chgData name="Anna Sterner" userId="e34ade42-3f4d-4ffb-96dc-1c6e40b6902f" providerId="ADAL" clId="{6EF97B95-B1ED-499B-B2A6-8B8622263969}" dt="2024-05-17T15:23:43.612" v="155" actId="478"/>
          <ac:picMkLst>
            <pc:docMk/>
            <pc:sldMk cId="2150117555" sldId="307"/>
            <ac:picMk id="3" creationId="{297A78A2-701A-BEB7-EFDF-FDE3A7000010}"/>
          </ac:picMkLst>
        </pc:picChg>
        <pc:picChg chg="add del mod">
          <ac:chgData name="Anna Sterner" userId="e34ade42-3f4d-4ffb-96dc-1c6e40b6902f" providerId="ADAL" clId="{6EF97B95-B1ED-499B-B2A6-8B8622263969}" dt="2024-05-17T15:20:39.789" v="138" actId="478"/>
          <ac:picMkLst>
            <pc:docMk/>
            <pc:sldMk cId="2150117555" sldId="307"/>
            <ac:picMk id="6" creationId="{6A21B37F-81BC-E203-C5B6-60C66AC2716B}"/>
          </ac:picMkLst>
        </pc:picChg>
        <pc:picChg chg="add del mod">
          <ac:chgData name="Anna Sterner" userId="e34ade42-3f4d-4ffb-96dc-1c6e40b6902f" providerId="ADAL" clId="{6EF97B95-B1ED-499B-B2A6-8B8622263969}" dt="2024-05-17T15:20:38.850" v="137" actId="478"/>
          <ac:picMkLst>
            <pc:docMk/>
            <pc:sldMk cId="2150117555" sldId="307"/>
            <ac:picMk id="7" creationId="{EB6BC2B6-CB0A-546D-E464-5189E5C951E8}"/>
          </ac:picMkLst>
        </pc:picChg>
        <pc:picChg chg="add mod">
          <ac:chgData name="Anna Sterner" userId="e34ade42-3f4d-4ffb-96dc-1c6e40b6902f" providerId="ADAL" clId="{6EF97B95-B1ED-499B-B2A6-8B8622263969}" dt="2024-05-17T15:20:48.383" v="141" actId="1076"/>
          <ac:picMkLst>
            <pc:docMk/>
            <pc:sldMk cId="2150117555" sldId="307"/>
            <ac:picMk id="8" creationId="{BEF6BCE8-75D4-086E-01DB-3E4A2803F3DB}"/>
          </ac:picMkLst>
        </pc:picChg>
        <pc:picChg chg="add mod">
          <ac:chgData name="Anna Sterner" userId="e34ade42-3f4d-4ffb-96dc-1c6e40b6902f" providerId="ADAL" clId="{6EF97B95-B1ED-499B-B2A6-8B8622263969}" dt="2024-05-17T15:20:56.043" v="143" actId="1076"/>
          <ac:picMkLst>
            <pc:docMk/>
            <pc:sldMk cId="2150117555" sldId="307"/>
            <ac:picMk id="9" creationId="{BF43CC15-BFEB-1830-E436-7647F35D3DCF}"/>
          </ac:picMkLst>
        </pc:picChg>
        <pc:picChg chg="del">
          <ac:chgData name="Anna Sterner" userId="e34ade42-3f4d-4ffb-96dc-1c6e40b6902f" providerId="ADAL" clId="{6EF97B95-B1ED-499B-B2A6-8B8622263969}" dt="2024-05-17T15:19:29.445" v="126" actId="478"/>
          <ac:picMkLst>
            <pc:docMk/>
            <pc:sldMk cId="2150117555" sldId="307"/>
            <ac:picMk id="10" creationId="{6E10080F-7B09-CBCA-81F7-01FFA5747606}"/>
          </ac:picMkLst>
        </pc:picChg>
        <pc:picChg chg="del">
          <ac:chgData name="Anna Sterner" userId="e34ade42-3f4d-4ffb-96dc-1c6e40b6902f" providerId="ADAL" clId="{6EF97B95-B1ED-499B-B2A6-8B8622263969}" dt="2024-05-17T15:19:52.196" v="132" actId="478"/>
          <ac:picMkLst>
            <pc:docMk/>
            <pc:sldMk cId="2150117555" sldId="307"/>
            <ac:picMk id="11" creationId="{1DC87744-ADF8-0F34-EDD3-1EEA3CEC7723}"/>
          </ac:picMkLst>
        </pc:picChg>
        <pc:picChg chg="add del mod modCrop">
          <ac:chgData name="Anna Sterner" userId="e34ade42-3f4d-4ffb-96dc-1c6e40b6902f" providerId="ADAL" clId="{6EF97B95-B1ED-499B-B2A6-8B8622263969}" dt="2024-05-17T15:21:49.147" v="150" actId="478"/>
          <ac:picMkLst>
            <pc:docMk/>
            <pc:sldMk cId="2150117555" sldId="307"/>
            <ac:picMk id="13" creationId="{C8CF18CA-8E63-14AF-7A6C-C8229243431C}"/>
          </ac:picMkLst>
        </pc:picChg>
        <pc:picChg chg="del">
          <ac:chgData name="Anna Sterner" userId="e34ade42-3f4d-4ffb-96dc-1c6e40b6902f" providerId="ADAL" clId="{6EF97B95-B1ED-499B-B2A6-8B8622263969}" dt="2024-05-17T15:20:05.851" v="134" actId="478"/>
          <ac:picMkLst>
            <pc:docMk/>
            <pc:sldMk cId="2150117555" sldId="307"/>
            <ac:picMk id="17" creationId="{3D2F3F7D-40E3-1BE5-B92E-0EA183373B62}"/>
          </ac:picMkLst>
        </pc:picChg>
        <pc:picChg chg="add mod">
          <ac:chgData name="Anna Sterner" userId="e34ade42-3f4d-4ffb-96dc-1c6e40b6902f" providerId="ADAL" clId="{6EF97B95-B1ED-499B-B2A6-8B8622263969}" dt="2024-05-17T15:24:09.287" v="162" actId="1076"/>
          <ac:picMkLst>
            <pc:docMk/>
            <pc:sldMk cId="2150117555" sldId="307"/>
            <ac:picMk id="18" creationId="{B5C62D0D-6622-5A96-6846-0AA2B869DFF3}"/>
          </ac:picMkLst>
        </pc:picChg>
      </pc:sldChg>
      <pc:sldChg chg="addSp modSp mod modNotesTx">
        <pc:chgData name="Anna Sterner" userId="e34ade42-3f4d-4ffb-96dc-1c6e40b6902f" providerId="ADAL" clId="{6EF97B95-B1ED-499B-B2A6-8B8622263969}" dt="2024-05-17T15:26:08.777" v="239" actId="20577"/>
        <pc:sldMkLst>
          <pc:docMk/>
          <pc:sldMk cId="2076105390" sldId="309"/>
        </pc:sldMkLst>
        <pc:spChg chg="add mod">
          <ac:chgData name="Anna Sterner" userId="e34ade42-3f4d-4ffb-96dc-1c6e40b6902f" providerId="ADAL" clId="{6EF97B95-B1ED-499B-B2A6-8B8622263969}" dt="2024-05-17T15:26:08.777" v="239" actId="20577"/>
          <ac:spMkLst>
            <pc:docMk/>
            <pc:sldMk cId="2076105390" sldId="309"/>
            <ac:spMk id="3" creationId="{88B0EF1C-EC8E-A987-14AD-0E6C7C21DE8C}"/>
          </ac:spMkLst>
        </pc:spChg>
        <pc:picChg chg="add mod">
          <ac:chgData name="Anna Sterner" userId="e34ade42-3f4d-4ffb-96dc-1c6e40b6902f" providerId="ADAL" clId="{6EF97B95-B1ED-499B-B2A6-8B8622263969}" dt="2024-05-17T15:25:25.172" v="165"/>
          <ac:picMkLst>
            <pc:docMk/>
            <pc:sldMk cId="2076105390" sldId="309"/>
            <ac:picMk id="5" creationId="{10A2925A-579E-FEA7-0AB9-EFA4F5493EF8}"/>
          </ac:picMkLst>
        </pc:picChg>
      </pc:sldChg>
      <pc:sldChg chg="add">
        <pc:chgData name="Anna Sterner" userId="e34ade42-3f4d-4ffb-96dc-1c6e40b6902f" providerId="ADAL" clId="{6EF97B95-B1ED-499B-B2A6-8B8622263969}" dt="2024-05-17T15:26:52.423" v="242"/>
        <pc:sldMkLst>
          <pc:docMk/>
          <pc:sldMk cId="2234494658" sldId="310"/>
        </pc:sldMkLst>
      </pc:sldChg>
    </pc:docChg>
  </pc:docChgLst>
  <pc:docChgLst>
    <pc:chgData name="Anna Sterner" userId="e34ade42-3f4d-4ffb-96dc-1c6e40b6902f" providerId="ADAL" clId="{368BA3CD-B5AC-46E0-98EB-48E714DC897E}"/>
    <pc:docChg chg="undo custSel modSld">
      <pc:chgData name="Anna Sterner" userId="e34ade42-3f4d-4ffb-96dc-1c6e40b6902f" providerId="ADAL" clId="{368BA3CD-B5AC-46E0-98EB-48E714DC897E}" dt="2024-01-26T16:00:17.816" v="471" actId="114"/>
      <pc:docMkLst>
        <pc:docMk/>
      </pc:docMkLst>
      <pc:sldChg chg="addSp delSp modSp mod modNotesTx">
        <pc:chgData name="Anna Sterner" userId="e34ade42-3f4d-4ffb-96dc-1c6e40b6902f" providerId="ADAL" clId="{368BA3CD-B5AC-46E0-98EB-48E714DC897E}" dt="2024-01-26T15:45:37.225" v="135" actId="6549"/>
        <pc:sldMkLst>
          <pc:docMk/>
          <pc:sldMk cId="3743200560" sldId="259"/>
        </pc:sldMkLst>
        <pc:spChg chg="mod">
          <ac:chgData name="Anna Sterner" userId="e34ade42-3f4d-4ffb-96dc-1c6e40b6902f" providerId="ADAL" clId="{368BA3CD-B5AC-46E0-98EB-48E714DC897E}" dt="2024-01-26T15:40:30.321" v="17" actId="20577"/>
          <ac:spMkLst>
            <pc:docMk/>
            <pc:sldMk cId="3743200560" sldId="259"/>
            <ac:spMk id="5" creationId="{F3B760C1-7E25-45A7-B891-53C58D074EA2}"/>
          </ac:spMkLst>
        </pc:spChg>
        <pc:picChg chg="del">
          <ac:chgData name="Anna Sterner" userId="e34ade42-3f4d-4ffb-96dc-1c6e40b6902f" providerId="ADAL" clId="{368BA3CD-B5AC-46E0-98EB-48E714DC897E}" dt="2024-01-26T15:41:22.304" v="22" actId="478"/>
          <ac:picMkLst>
            <pc:docMk/>
            <pc:sldMk cId="3743200560" sldId="259"/>
            <ac:picMk id="2" creationId="{D855EEAD-A9E3-C447-A35C-DA8AD5F72082}"/>
          </ac:picMkLst>
        </pc:picChg>
        <pc:picChg chg="del">
          <ac:chgData name="Anna Sterner" userId="e34ade42-3f4d-4ffb-96dc-1c6e40b6902f" providerId="ADAL" clId="{368BA3CD-B5AC-46E0-98EB-48E714DC897E}" dt="2024-01-26T15:41:22.304" v="22" actId="478"/>
          <ac:picMkLst>
            <pc:docMk/>
            <pc:sldMk cId="3743200560" sldId="259"/>
            <ac:picMk id="3" creationId="{1129A6A7-3BEB-4045-8F74-CF6ED7A35FFB}"/>
          </ac:picMkLst>
        </pc:picChg>
        <pc:picChg chg="mod">
          <ac:chgData name="Anna Sterner" userId="e34ade42-3f4d-4ffb-96dc-1c6e40b6902f" providerId="ADAL" clId="{368BA3CD-B5AC-46E0-98EB-48E714DC897E}" dt="2024-01-26T15:41:29.533" v="25" actId="1582"/>
          <ac:picMkLst>
            <pc:docMk/>
            <pc:sldMk cId="3743200560" sldId="259"/>
            <ac:picMk id="4" creationId="{C0853B91-8A9C-70CE-6075-8E29FCA22E30}"/>
          </ac:picMkLst>
        </pc:picChg>
        <pc:picChg chg="mod modCrop">
          <ac:chgData name="Anna Sterner" userId="e34ade42-3f4d-4ffb-96dc-1c6e40b6902f" providerId="ADAL" clId="{368BA3CD-B5AC-46E0-98EB-48E714DC897E}" dt="2024-01-26T15:41:01.954" v="21" actId="1076"/>
          <ac:picMkLst>
            <pc:docMk/>
            <pc:sldMk cId="3743200560" sldId="259"/>
            <ac:picMk id="7" creationId="{F29E0DF8-57FA-B770-458E-ED3C9953CCA2}"/>
          </ac:picMkLst>
        </pc:picChg>
        <pc:picChg chg="add mod">
          <ac:chgData name="Anna Sterner" userId="e34ade42-3f4d-4ffb-96dc-1c6e40b6902f" providerId="ADAL" clId="{368BA3CD-B5AC-46E0-98EB-48E714DC897E}" dt="2024-01-26T15:41:22.556" v="23"/>
          <ac:picMkLst>
            <pc:docMk/>
            <pc:sldMk cId="3743200560" sldId="259"/>
            <ac:picMk id="8" creationId="{7F40F234-12BC-6D17-2B29-5A6BE948427C}"/>
          </ac:picMkLst>
        </pc:picChg>
        <pc:picChg chg="add mod">
          <ac:chgData name="Anna Sterner" userId="e34ade42-3f4d-4ffb-96dc-1c6e40b6902f" providerId="ADAL" clId="{368BA3CD-B5AC-46E0-98EB-48E714DC897E}" dt="2024-01-26T15:41:22.556" v="23"/>
          <ac:picMkLst>
            <pc:docMk/>
            <pc:sldMk cId="3743200560" sldId="259"/>
            <ac:picMk id="9" creationId="{25149C30-2E0E-F30E-EBB3-CA8307A485AC}"/>
          </ac:picMkLst>
        </pc:picChg>
      </pc:sldChg>
      <pc:sldChg chg="addSp delSp modSp mod modNotesTx">
        <pc:chgData name="Anna Sterner" userId="e34ade42-3f4d-4ffb-96dc-1c6e40b6902f" providerId="ADAL" clId="{368BA3CD-B5AC-46E0-98EB-48E714DC897E}" dt="2024-01-26T15:46:39.391" v="188" actId="6549"/>
        <pc:sldMkLst>
          <pc:docMk/>
          <pc:sldMk cId="1717468709" sldId="260"/>
        </pc:sldMkLst>
        <pc:spChg chg="del">
          <ac:chgData name="Anna Sterner" userId="e34ade42-3f4d-4ffb-96dc-1c6e40b6902f" providerId="ADAL" clId="{368BA3CD-B5AC-46E0-98EB-48E714DC897E}" dt="2024-01-26T15:41:46.928" v="26" actId="478"/>
          <ac:spMkLst>
            <pc:docMk/>
            <pc:sldMk cId="1717468709" sldId="260"/>
            <ac:spMk id="3" creationId="{580D22A7-7A87-45E8-867D-9C74C5B4AFE1}"/>
          </ac:spMkLst>
        </pc:spChg>
        <pc:spChg chg="del">
          <ac:chgData name="Anna Sterner" userId="e34ade42-3f4d-4ffb-96dc-1c6e40b6902f" providerId="ADAL" clId="{368BA3CD-B5AC-46E0-98EB-48E714DC897E}" dt="2024-01-26T15:41:46.928" v="26" actId="478"/>
          <ac:spMkLst>
            <pc:docMk/>
            <pc:sldMk cId="1717468709" sldId="260"/>
            <ac:spMk id="8" creationId="{E300B7FC-E83E-4F16-BDA5-7875207E4673}"/>
          </ac:spMkLst>
        </pc:spChg>
        <pc:spChg chg="add del mod">
          <ac:chgData name="Anna Sterner" userId="e34ade42-3f4d-4ffb-96dc-1c6e40b6902f" providerId="ADAL" clId="{368BA3CD-B5AC-46E0-98EB-48E714DC897E}" dt="2024-01-26T15:41:49.778" v="28" actId="478"/>
          <ac:spMkLst>
            <pc:docMk/>
            <pc:sldMk cId="1717468709" sldId="260"/>
            <ac:spMk id="9" creationId="{20A52B6F-313A-BFE1-ED94-2E99B96C4EFA}"/>
          </ac:spMkLst>
        </pc:spChg>
        <pc:spChg chg="add mod">
          <ac:chgData name="Anna Sterner" userId="e34ade42-3f4d-4ffb-96dc-1c6e40b6902f" providerId="ADAL" clId="{368BA3CD-B5AC-46E0-98EB-48E714DC897E}" dt="2024-01-26T15:42:26.660" v="73" actId="1076"/>
          <ac:spMkLst>
            <pc:docMk/>
            <pc:sldMk cId="1717468709" sldId="260"/>
            <ac:spMk id="10" creationId="{962817E9-57A7-7DE6-EF08-AE3CE45D49B3}"/>
          </ac:spMkLst>
        </pc:spChg>
        <pc:picChg chg="del">
          <ac:chgData name="Anna Sterner" userId="e34ade42-3f4d-4ffb-96dc-1c6e40b6902f" providerId="ADAL" clId="{368BA3CD-B5AC-46E0-98EB-48E714DC897E}" dt="2024-01-26T15:41:46.928" v="26" actId="478"/>
          <ac:picMkLst>
            <pc:docMk/>
            <pc:sldMk cId="1717468709" sldId="260"/>
            <ac:picMk id="7" creationId="{22A6296C-C484-A0A7-3717-0893D2687D83}"/>
          </ac:picMkLst>
        </pc:picChg>
        <pc:picChg chg="add mod">
          <ac:chgData name="Anna Sterner" userId="e34ade42-3f4d-4ffb-96dc-1c6e40b6902f" providerId="ADAL" clId="{368BA3CD-B5AC-46E0-98EB-48E714DC897E}" dt="2024-01-26T15:42:29.330" v="74" actId="1076"/>
          <ac:picMkLst>
            <pc:docMk/>
            <pc:sldMk cId="1717468709" sldId="260"/>
            <ac:picMk id="11" creationId="{3936682A-1224-95C8-B4CB-8D7B1331D6D8}"/>
          </ac:picMkLst>
        </pc:picChg>
      </pc:sldChg>
      <pc:sldChg chg="addSp modSp mod modNotesTx">
        <pc:chgData name="Anna Sterner" userId="e34ade42-3f4d-4ffb-96dc-1c6e40b6902f" providerId="ADAL" clId="{368BA3CD-B5AC-46E0-98EB-48E714DC897E}" dt="2024-01-26T15:46:50.024" v="189" actId="20577"/>
        <pc:sldMkLst>
          <pc:docMk/>
          <pc:sldMk cId="897358324" sldId="296"/>
        </pc:sldMkLst>
        <pc:spChg chg="add mod">
          <ac:chgData name="Anna Sterner" userId="e34ade42-3f4d-4ffb-96dc-1c6e40b6902f" providerId="ADAL" clId="{368BA3CD-B5AC-46E0-98EB-48E714DC897E}" dt="2024-01-26T15:43:45.856" v="103" actId="14100"/>
          <ac:spMkLst>
            <pc:docMk/>
            <pc:sldMk cId="897358324" sldId="296"/>
            <ac:spMk id="3" creationId="{593C6CE1-D4F5-CDC9-FA15-AFB64CA53887}"/>
          </ac:spMkLst>
        </pc:spChg>
        <pc:spChg chg="mod">
          <ac:chgData name="Anna Sterner" userId="e34ade42-3f4d-4ffb-96dc-1c6e40b6902f" providerId="ADAL" clId="{368BA3CD-B5AC-46E0-98EB-48E714DC897E}" dt="2024-01-26T15:43:18.830" v="79" actId="20577"/>
          <ac:spMkLst>
            <pc:docMk/>
            <pc:sldMk cId="897358324" sldId="296"/>
            <ac:spMk id="4" creationId="{56567651-8AA4-479B-AC03-821AC799E926}"/>
          </ac:spMkLst>
        </pc:spChg>
        <pc:picChg chg="mod">
          <ac:chgData name="Anna Sterner" userId="e34ade42-3f4d-4ffb-96dc-1c6e40b6902f" providerId="ADAL" clId="{368BA3CD-B5AC-46E0-98EB-48E714DC897E}" dt="2024-01-26T15:43:51.050" v="105" actId="1076"/>
          <ac:picMkLst>
            <pc:docMk/>
            <pc:sldMk cId="897358324" sldId="296"/>
            <ac:picMk id="5" creationId="{F37F6EBF-23AA-B2D7-79B1-DECBFF6A7A7A}"/>
          </ac:picMkLst>
        </pc:picChg>
      </pc:sldChg>
      <pc:sldChg chg="modSp mod modNotesTx">
        <pc:chgData name="Anna Sterner" userId="e34ade42-3f4d-4ffb-96dc-1c6e40b6902f" providerId="ADAL" clId="{368BA3CD-B5AC-46E0-98EB-48E714DC897E}" dt="2024-01-26T15:44:33.390" v="109" actId="20577"/>
        <pc:sldMkLst>
          <pc:docMk/>
          <pc:sldMk cId="1162249635" sldId="297"/>
        </pc:sldMkLst>
        <pc:spChg chg="mod">
          <ac:chgData name="Anna Sterner" userId="e34ade42-3f4d-4ffb-96dc-1c6e40b6902f" providerId="ADAL" clId="{368BA3CD-B5AC-46E0-98EB-48E714DC897E}" dt="2024-01-26T15:44:31.047" v="108" actId="20577"/>
          <ac:spMkLst>
            <pc:docMk/>
            <pc:sldMk cId="1162249635" sldId="297"/>
            <ac:spMk id="4" creationId="{56567651-8AA4-479B-AC03-821AC799E926}"/>
          </ac:spMkLst>
        </pc:spChg>
      </pc:sldChg>
      <pc:sldChg chg="addSp delSp modSp mod modNotesTx">
        <pc:chgData name="Anna Sterner" userId="e34ade42-3f4d-4ffb-96dc-1c6e40b6902f" providerId="ADAL" clId="{368BA3CD-B5AC-46E0-98EB-48E714DC897E}" dt="2024-01-26T15:50:11.457" v="253" actId="20577"/>
        <pc:sldMkLst>
          <pc:docMk/>
          <pc:sldMk cId="723896734" sldId="306"/>
        </pc:sldMkLst>
        <pc:spChg chg="add mod">
          <ac:chgData name="Anna Sterner" userId="e34ade42-3f4d-4ffb-96dc-1c6e40b6902f" providerId="ADAL" clId="{368BA3CD-B5AC-46E0-98EB-48E714DC897E}" dt="2024-01-26T15:50:11.457" v="253" actId="20577"/>
          <ac:spMkLst>
            <pc:docMk/>
            <pc:sldMk cId="723896734" sldId="306"/>
            <ac:spMk id="6" creationId="{A49FBF91-052E-153D-1544-D0028B9FB34A}"/>
          </ac:spMkLst>
        </pc:spChg>
        <pc:picChg chg="add mod">
          <ac:chgData name="Anna Sterner" userId="e34ade42-3f4d-4ffb-96dc-1c6e40b6902f" providerId="ADAL" clId="{368BA3CD-B5AC-46E0-98EB-48E714DC897E}" dt="2024-01-26T15:48:30.534" v="204" actId="14100"/>
          <ac:picMkLst>
            <pc:docMk/>
            <pc:sldMk cId="723896734" sldId="306"/>
            <ac:picMk id="3" creationId="{0B697DBB-1976-3194-D847-E2561BF21B6D}"/>
          </ac:picMkLst>
        </pc:picChg>
        <pc:picChg chg="del">
          <ac:chgData name="Anna Sterner" userId="e34ade42-3f4d-4ffb-96dc-1c6e40b6902f" providerId="ADAL" clId="{368BA3CD-B5AC-46E0-98EB-48E714DC897E}" dt="2024-01-26T15:44:55.657" v="110" actId="478"/>
          <ac:picMkLst>
            <pc:docMk/>
            <pc:sldMk cId="723896734" sldId="306"/>
            <ac:picMk id="5" creationId="{D9934230-ABB5-D19A-2CE1-0C74125C0B8B}"/>
          </ac:picMkLst>
        </pc:picChg>
      </pc:sldChg>
      <pc:sldChg chg="addSp delSp modSp mod modNotesTx">
        <pc:chgData name="Anna Sterner" userId="e34ade42-3f4d-4ffb-96dc-1c6e40b6902f" providerId="ADAL" clId="{368BA3CD-B5AC-46E0-98EB-48E714DC897E}" dt="2024-01-26T15:58:50.779" v="393"/>
        <pc:sldMkLst>
          <pc:docMk/>
          <pc:sldMk cId="2150117555" sldId="307"/>
        </pc:sldMkLst>
        <pc:spChg chg="mod">
          <ac:chgData name="Anna Sterner" userId="e34ade42-3f4d-4ffb-96dc-1c6e40b6902f" providerId="ADAL" clId="{368BA3CD-B5AC-46E0-98EB-48E714DC897E}" dt="2024-01-26T15:51:59.327" v="286" actId="14100"/>
          <ac:spMkLst>
            <pc:docMk/>
            <pc:sldMk cId="2150117555" sldId="307"/>
            <ac:spMk id="5" creationId="{03D193D5-911C-4DF9-BB10-28A5ACD7C69A}"/>
          </ac:spMkLst>
        </pc:spChg>
        <pc:picChg chg="add del mod">
          <ac:chgData name="Anna Sterner" userId="e34ade42-3f4d-4ffb-96dc-1c6e40b6902f" providerId="ADAL" clId="{368BA3CD-B5AC-46E0-98EB-48E714DC897E}" dt="2024-01-26T15:56:21.585" v="301" actId="478"/>
          <ac:picMkLst>
            <pc:docMk/>
            <pc:sldMk cId="2150117555" sldId="307"/>
            <ac:picMk id="6" creationId="{72DCA71A-ABCE-260E-5454-548D59261A00}"/>
          </ac:picMkLst>
        </pc:picChg>
        <pc:picChg chg="del">
          <ac:chgData name="Anna Sterner" userId="e34ade42-3f4d-4ffb-96dc-1c6e40b6902f" providerId="ADAL" clId="{368BA3CD-B5AC-46E0-98EB-48E714DC897E}" dt="2024-01-26T15:52:07.458" v="287" actId="478"/>
          <ac:picMkLst>
            <pc:docMk/>
            <pc:sldMk cId="2150117555" sldId="307"/>
            <ac:picMk id="8" creationId="{30741C87-F852-9199-F444-12BF00D76B5F}"/>
          </ac:picMkLst>
        </pc:picChg>
        <pc:picChg chg="add del mod">
          <ac:chgData name="Anna Sterner" userId="e34ade42-3f4d-4ffb-96dc-1c6e40b6902f" providerId="ADAL" clId="{368BA3CD-B5AC-46E0-98EB-48E714DC897E}" dt="2024-01-26T15:56:27.199" v="304" actId="478"/>
          <ac:picMkLst>
            <pc:docMk/>
            <pc:sldMk cId="2150117555" sldId="307"/>
            <ac:picMk id="9" creationId="{3585C8B4-B585-CBE1-410C-62D144F5E946}"/>
          </ac:picMkLst>
        </pc:picChg>
        <pc:picChg chg="add mod">
          <ac:chgData name="Anna Sterner" userId="e34ade42-3f4d-4ffb-96dc-1c6e40b6902f" providerId="ADAL" clId="{368BA3CD-B5AC-46E0-98EB-48E714DC897E}" dt="2024-01-26T15:56:35.518" v="307" actId="1076"/>
          <ac:picMkLst>
            <pc:docMk/>
            <pc:sldMk cId="2150117555" sldId="307"/>
            <ac:picMk id="10" creationId="{6E10080F-7B09-CBCA-81F7-01FFA5747606}"/>
          </ac:picMkLst>
        </pc:picChg>
        <pc:picChg chg="mod">
          <ac:chgData name="Anna Sterner" userId="e34ade42-3f4d-4ffb-96dc-1c6e40b6902f" providerId="ADAL" clId="{368BA3CD-B5AC-46E0-98EB-48E714DC897E}" dt="2024-01-26T15:50:50.389" v="258" actId="1582"/>
          <ac:picMkLst>
            <pc:docMk/>
            <pc:sldMk cId="2150117555" sldId="307"/>
            <ac:picMk id="11" creationId="{1DC87744-ADF8-0F34-EDD3-1EEA3CEC7723}"/>
          </ac:picMkLst>
        </pc:picChg>
        <pc:picChg chg="mod">
          <ac:chgData name="Anna Sterner" userId="e34ade42-3f4d-4ffb-96dc-1c6e40b6902f" providerId="ADAL" clId="{368BA3CD-B5AC-46E0-98EB-48E714DC897E}" dt="2024-01-26T15:50:45.731" v="256" actId="14826"/>
          <ac:picMkLst>
            <pc:docMk/>
            <pc:sldMk cId="2150117555" sldId="307"/>
            <ac:picMk id="17" creationId="{3D2F3F7D-40E3-1BE5-B92E-0EA183373B62}"/>
          </ac:picMkLst>
        </pc:picChg>
      </pc:sldChg>
      <pc:sldChg chg="addSp delSp modSp mod modNotesTx">
        <pc:chgData name="Anna Sterner" userId="e34ade42-3f4d-4ffb-96dc-1c6e40b6902f" providerId="ADAL" clId="{368BA3CD-B5AC-46E0-98EB-48E714DC897E}" dt="2024-01-26T15:59:34.815" v="467" actId="20577"/>
        <pc:sldMkLst>
          <pc:docMk/>
          <pc:sldMk cId="3041520386" sldId="308"/>
        </pc:sldMkLst>
        <pc:spChg chg="del">
          <ac:chgData name="Anna Sterner" userId="e34ade42-3f4d-4ffb-96dc-1c6e40b6902f" providerId="ADAL" clId="{368BA3CD-B5AC-46E0-98EB-48E714DC897E}" dt="2024-01-26T15:51:14.792" v="261" actId="478"/>
          <ac:spMkLst>
            <pc:docMk/>
            <pc:sldMk cId="3041520386" sldId="308"/>
            <ac:spMk id="5" creationId="{03D193D5-911C-4DF9-BB10-28A5ACD7C69A}"/>
          </ac:spMkLst>
        </pc:spChg>
        <pc:spChg chg="add del mod">
          <ac:chgData name="Anna Sterner" userId="e34ade42-3f4d-4ffb-96dc-1c6e40b6902f" providerId="ADAL" clId="{368BA3CD-B5AC-46E0-98EB-48E714DC897E}" dt="2024-01-26T15:51:16.870" v="262" actId="478"/>
          <ac:spMkLst>
            <pc:docMk/>
            <pc:sldMk cId="3041520386" sldId="308"/>
            <ac:spMk id="7" creationId="{ADA583A7-F6E8-783A-F873-0988A0DEF391}"/>
          </ac:spMkLst>
        </pc:spChg>
        <pc:spChg chg="mod">
          <ac:chgData name="Anna Sterner" userId="e34ade42-3f4d-4ffb-96dc-1c6e40b6902f" providerId="ADAL" clId="{368BA3CD-B5AC-46E0-98EB-48E714DC897E}" dt="2024-01-26T15:59:34.815" v="467" actId="20577"/>
          <ac:spMkLst>
            <pc:docMk/>
            <pc:sldMk cId="3041520386" sldId="308"/>
            <ac:spMk id="10" creationId="{7712E11C-325F-CCA0-66FB-C35CA4107F62}"/>
          </ac:spMkLst>
        </pc:spChg>
        <pc:picChg chg="mod">
          <ac:chgData name="Anna Sterner" userId="e34ade42-3f4d-4ffb-96dc-1c6e40b6902f" providerId="ADAL" clId="{368BA3CD-B5AC-46E0-98EB-48E714DC897E}" dt="2024-01-26T15:51:22.472" v="265" actId="1076"/>
          <ac:picMkLst>
            <pc:docMk/>
            <pc:sldMk cId="3041520386" sldId="308"/>
            <ac:picMk id="6" creationId="{CE6750B3-6849-3CF3-96B2-40D84686EC5A}"/>
          </ac:picMkLst>
        </pc:picChg>
      </pc:sldChg>
      <pc:sldChg chg="delSp mod modNotesTx">
        <pc:chgData name="Anna Sterner" userId="e34ade42-3f4d-4ffb-96dc-1c6e40b6902f" providerId="ADAL" clId="{368BA3CD-B5AC-46E0-98EB-48E714DC897E}" dt="2024-01-26T16:00:17.816" v="471" actId="114"/>
        <pc:sldMkLst>
          <pc:docMk/>
          <pc:sldMk cId="2076105390" sldId="309"/>
        </pc:sldMkLst>
        <pc:graphicFrameChg chg="del">
          <ac:chgData name="Anna Sterner" userId="e34ade42-3f4d-4ffb-96dc-1c6e40b6902f" providerId="ADAL" clId="{368BA3CD-B5AC-46E0-98EB-48E714DC897E}" dt="2024-01-26T15:59:44.541" v="468" actId="478"/>
          <ac:graphicFrameMkLst>
            <pc:docMk/>
            <pc:sldMk cId="2076105390" sldId="309"/>
            <ac:graphicFrameMk id="3" creationId="{70689107-0448-1B4E-F2AD-AE0061D22198}"/>
          </ac:graphicFrameMkLst>
        </pc:graphicFrameChg>
        <pc:picChg chg="del">
          <ac:chgData name="Anna Sterner" userId="e34ade42-3f4d-4ffb-96dc-1c6e40b6902f" providerId="ADAL" clId="{368BA3CD-B5AC-46E0-98EB-48E714DC897E}" dt="2024-01-26T15:59:45.982" v="469" actId="478"/>
          <ac:picMkLst>
            <pc:docMk/>
            <pc:sldMk cId="2076105390" sldId="309"/>
            <ac:picMk id="7" creationId="{8C9D7101-297B-369B-44B7-AF923A3D5475}"/>
          </ac:picMkLst>
        </pc:picChg>
      </pc:sldChg>
    </pc:docChg>
  </pc:docChgLst>
  <pc:docChgLst>
    <pc:chgData name="Anna Sterner" userId="S::asterner@firstinspires.org::e34ade42-3f4d-4ffb-96dc-1c6e40b6902f" providerId="AD" clId="Web-{BE87F6FC-0E07-E5D3-4F5A-670386683489}"/>
    <pc:docChg chg="modSld">
      <pc:chgData name="Anna Sterner" userId="S::asterner@firstinspires.org::e34ade42-3f4d-4ffb-96dc-1c6e40b6902f" providerId="AD" clId="Web-{BE87F6FC-0E07-E5D3-4F5A-670386683489}" dt="2024-06-11T13:42:56.058" v="12"/>
      <pc:docMkLst>
        <pc:docMk/>
      </pc:docMkLst>
      <pc:sldChg chg="modNotes">
        <pc:chgData name="Anna Sterner" userId="S::asterner@firstinspires.org::e34ade42-3f4d-4ffb-96dc-1c6e40b6902f" providerId="AD" clId="Web-{BE87F6FC-0E07-E5D3-4F5A-670386683489}" dt="2024-06-11T13:40:50.542" v="1"/>
        <pc:sldMkLst>
          <pc:docMk/>
          <pc:sldMk cId="3743200560" sldId="259"/>
        </pc:sldMkLst>
      </pc:sldChg>
      <pc:sldChg chg="modNotes">
        <pc:chgData name="Anna Sterner" userId="S::asterner@firstinspires.org::e34ade42-3f4d-4ffb-96dc-1c6e40b6902f" providerId="AD" clId="Web-{BE87F6FC-0E07-E5D3-4F5A-670386683489}" dt="2024-06-11T13:41:02.010" v="3"/>
        <pc:sldMkLst>
          <pc:docMk/>
          <pc:sldMk cId="1717468709" sldId="260"/>
        </pc:sldMkLst>
      </pc:sldChg>
      <pc:sldChg chg="modNotes">
        <pc:chgData name="Anna Sterner" userId="S::asterner@firstinspires.org::e34ade42-3f4d-4ffb-96dc-1c6e40b6902f" providerId="AD" clId="Web-{BE87F6FC-0E07-E5D3-4F5A-670386683489}" dt="2024-06-11T13:41:11.354" v="5"/>
        <pc:sldMkLst>
          <pc:docMk/>
          <pc:sldMk cId="897358324" sldId="296"/>
        </pc:sldMkLst>
      </pc:sldChg>
      <pc:sldChg chg="modNotes">
        <pc:chgData name="Anna Sterner" userId="S::asterner@firstinspires.org::e34ade42-3f4d-4ffb-96dc-1c6e40b6902f" providerId="AD" clId="Web-{BE87F6FC-0E07-E5D3-4F5A-670386683489}" dt="2024-06-11T13:42:35.558" v="10"/>
        <pc:sldMkLst>
          <pc:docMk/>
          <pc:sldMk cId="2150117555" sldId="307"/>
        </pc:sldMkLst>
      </pc:sldChg>
      <pc:sldChg chg="modNotes">
        <pc:chgData name="Anna Sterner" userId="S::asterner@firstinspires.org::e34ade42-3f4d-4ffb-96dc-1c6e40b6902f" providerId="AD" clId="Web-{BE87F6FC-0E07-E5D3-4F5A-670386683489}" dt="2024-06-11T13:42:56.058" v="12"/>
        <pc:sldMkLst>
          <pc:docMk/>
          <pc:sldMk cId="3041520386" sldId="308"/>
        </pc:sldMkLst>
      </pc:sldChg>
    </pc:docChg>
  </pc:docChgLst>
  <pc:docChgLst>
    <pc:chgData name="Anna Sterner" userId="S::asterner@firstinspires.org::e34ade42-3f4d-4ffb-96dc-1c6e40b6902f" providerId="AD" clId="Web-{53EC5B75-89C5-8F12-C1B6-DFD77ACD9312}"/>
    <pc:docChg chg="modSld">
      <pc:chgData name="Anna Sterner" userId="S::asterner@firstinspires.org::e34ade42-3f4d-4ffb-96dc-1c6e40b6902f" providerId="AD" clId="Web-{53EC5B75-89C5-8F12-C1B6-DFD77ACD9312}" dt="2024-05-16T11:38:03.071" v="3"/>
      <pc:docMkLst>
        <pc:docMk/>
      </pc:docMkLst>
      <pc:sldChg chg="addSp delSp modSp">
        <pc:chgData name="Anna Sterner" userId="S::asterner@firstinspires.org::e34ade42-3f4d-4ffb-96dc-1c6e40b6902f" providerId="AD" clId="Web-{53EC5B75-89C5-8F12-C1B6-DFD77ACD9312}" dt="2024-05-16T11:38:03.071" v="3"/>
        <pc:sldMkLst>
          <pc:docMk/>
          <pc:sldMk cId="3743200560" sldId="259"/>
        </pc:sldMkLst>
        <pc:grpChg chg="add">
          <ac:chgData name="Anna Sterner" userId="S::asterner@firstinspires.org::e34ade42-3f4d-4ffb-96dc-1c6e40b6902f" providerId="AD" clId="Web-{53EC5B75-89C5-8F12-C1B6-DFD77ACD9312}" dt="2024-05-16T11:38:03.071" v="3"/>
          <ac:grpSpMkLst>
            <pc:docMk/>
            <pc:sldMk cId="3743200560" sldId="259"/>
            <ac:grpSpMk id="3" creationId="{8B7D671C-CD33-6207-B5AB-0B575F879DC0}"/>
          </ac:grpSpMkLst>
        </pc:grpChg>
        <pc:picChg chg="add mod">
          <ac:chgData name="Anna Sterner" userId="S::asterner@firstinspires.org::e34ade42-3f4d-4ffb-96dc-1c6e40b6902f" providerId="AD" clId="Web-{53EC5B75-89C5-8F12-C1B6-DFD77ACD9312}" dt="2024-05-16T11:37:31.508" v="2" actId="1076"/>
          <ac:picMkLst>
            <pc:docMk/>
            <pc:sldMk cId="3743200560" sldId="259"/>
            <ac:picMk id="2" creationId="{3CFB1CD8-2EF4-667C-8A3C-0245E87EB78D}"/>
          </ac:picMkLst>
        </pc:picChg>
        <pc:picChg chg="del">
          <ac:chgData name="Anna Sterner" userId="S::asterner@firstinspires.org::e34ade42-3f4d-4ffb-96dc-1c6e40b6902f" providerId="AD" clId="Web-{53EC5B75-89C5-8F12-C1B6-DFD77ACD9312}" dt="2024-05-16T11:37:11.382" v="0"/>
          <ac:picMkLst>
            <pc:docMk/>
            <pc:sldMk cId="3743200560" sldId="259"/>
            <ac:picMk id="4" creationId="{C0853B91-8A9C-70CE-6075-8E29FCA22E3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3F5F3-06B3-EE47-BF43-708E2593BF64}" type="datetimeFigureOut">
              <a:rPr lang="en-US" smtClean="0"/>
              <a:t>6/11/2024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B8CF6-C2C2-924C-96EF-0C0C9E05FEB2}" type="slidenum">
              <a:rPr lang="en-US" smtClean="0"/>
              <a:t>‹#›</a:t>
            </a:fld>
            <a:endParaRPr lang="en-US" dirty="0"/>
          </a:p>
        </p:txBody>
      </p:sp>
    </p:spTree>
    <p:extLst>
      <p:ext uri="{BB962C8B-B14F-4D97-AF65-F5344CB8AC3E}">
        <p14:creationId xmlns:p14="http://schemas.microsoft.com/office/powerpoint/2010/main" val="29450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Session 4: Artificial Reef</a:t>
            </a:r>
            <a:r>
              <a:rPr lang="en-US" dirty="0"/>
              <a:t> </a:t>
            </a:r>
          </a:p>
          <a:p>
            <a:r>
              <a:rPr lang="en-US"/>
              <a:t>Provide real-world examples, including photos and videos, when introducing the tasks. Set expectations for use of voice when sharing ideas. Expect productive talk, movement, and interactions between children. Circulate and redirect children to the task as needed. </a:t>
            </a:r>
          </a:p>
          <a:p>
            <a:r>
              <a:rPr lang="en-US" dirty="0"/>
              <a:t> </a:t>
            </a:r>
            <a:endParaRPr lang="en-US" dirty="0">
              <a:cs typeface="Calibri"/>
            </a:endParaRPr>
          </a:p>
          <a:p>
            <a:r>
              <a:rPr lang="en-US" b="1"/>
              <a:t>Outcomes</a:t>
            </a:r>
            <a:r>
              <a:rPr lang="en-US" dirty="0"/>
              <a:t> </a:t>
            </a:r>
            <a:endParaRPr lang="en-US" dirty="0">
              <a:cs typeface="Calibri"/>
            </a:endParaRPr>
          </a:p>
          <a:p>
            <a:pPr marL="285750" indent="-285750">
              <a:buFont typeface="Arial"/>
              <a:buChar char="•"/>
            </a:pPr>
            <a:r>
              <a:rPr lang="en-US"/>
              <a:t>Teams will understand why artificial reefs can be helpful to the environment. </a:t>
            </a:r>
          </a:p>
          <a:p>
            <a:pPr marL="285750" indent="-285750">
              <a:buFont typeface="Arial"/>
              <a:buChar char="•"/>
            </a:pPr>
            <a:r>
              <a:rPr lang="en-US"/>
              <a:t>The children will document their artificial reef in their </a:t>
            </a:r>
            <a:r>
              <a:rPr lang="en-US" i="1"/>
              <a:t>Engineering Notebooks</a:t>
            </a:r>
            <a:r>
              <a:rPr lang="en-US"/>
              <a:t>. </a:t>
            </a:r>
          </a:p>
          <a:p>
            <a:r>
              <a:rPr lang="en-US" dirty="0"/>
              <a:t> </a:t>
            </a:r>
            <a:endParaRPr lang="en-US" dirty="0">
              <a:cs typeface="Calibri"/>
            </a:endParaRPr>
          </a:p>
          <a:p>
            <a:pPr>
              <a:defRPr/>
            </a:pPr>
            <a:r>
              <a:rPr lang="en-US" b="1"/>
              <a:t>Key Vocabulary </a:t>
            </a:r>
            <a:r>
              <a:rPr lang="en-US" dirty="0"/>
              <a:t> </a:t>
            </a:r>
            <a:endParaRPr lang="en-US" dirty="0">
              <a:cs typeface="Calibri"/>
            </a:endParaRPr>
          </a:p>
          <a:p>
            <a:pPr>
              <a:defRPr/>
            </a:pPr>
            <a:r>
              <a:rPr lang="en-US"/>
              <a:t>artificial reef, shipwreck, shelter </a:t>
            </a:r>
          </a:p>
          <a:p>
            <a:pPr>
              <a:lnSpc>
                <a:spcPct val="100000"/>
              </a:lnSpc>
            </a:pPr>
            <a:endParaRPr lang="en-US" b="1" dirty="0">
              <a:latin typeface="Calibri"/>
              <a:cs typeface="Calibri"/>
            </a:endParaRPr>
          </a:p>
          <a:p>
            <a:pPr marL="12700" marR="5080">
              <a:lnSpc>
                <a:spcPct val="102299"/>
              </a:lnSpc>
              <a:spcBef>
                <a:spcPts val="70"/>
              </a:spcBef>
            </a:pPr>
            <a:endParaRPr lang="en-US" sz="1800" dirty="0">
              <a:latin typeface="Arial"/>
              <a:cs typeface="Aria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957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Session 4: Artificial Reef</a:t>
            </a:r>
            <a:r>
              <a:rPr lang="en-US" dirty="0"/>
              <a:t> </a:t>
            </a:r>
          </a:p>
          <a:p>
            <a:r>
              <a:rPr lang="en-US" dirty="0"/>
              <a:t>Provide real-world examples, including photos and videos, when introducing the tasks. Set expectations for use of voice when sharing ideas. Expect productive talk, movement, and interactions between children. Circulate and redirect children to the task as needed. </a:t>
            </a:r>
            <a:endParaRPr lang="en-US" dirty="0">
              <a:cs typeface="Calibri"/>
            </a:endParaRPr>
          </a:p>
          <a:p>
            <a:r>
              <a:rPr lang="en-US" dirty="0"/>
              <a:t> </a:t>
            </a:r>
            <a:endParaRPr lang="en-US" dirty="0">
              <a:cs typeface="Calibri"/>
            </a:endParaRPr>
          </a:p>
          <a:p>
            <a:r>
              <a:rPr lang="en-US" b="1" dirty="0"/>
              <a:t>Outcomes</a:t>
            </a:r>
            <a:r>
              <a:rPr lang="en-US" dirty="0"/>
              <a:t> </a:t>
            </a:r>
            <a:endParaRPr lang="en-US" dirty="0">
              <a:cs typeface="Calibri"/>
            </a:endParaRPr>
          </a:p>
          <a:p>
            <a:pPr marL="285750" indent="-285750">
              <a:buFont typeface="Arial"/>
              <a:buChar char="•"/>
            </a:pPr>
            <a:r>
              <a:rPr lang="en-US" dirty="0"/>
              <a:t>Teams will understand why artificial reefs can be helpful to the environment. </a:t>
            </a:r>
            <a:endParaRPr lang="en-US" dirty="0">
              <a:cs typeface="Calibri"/>
            </a:endParaRPr>
          </a:p>
          <a:p>
            <a:pPr marL="285750" indent="-285750">
              <a:buFont typeface="Arial"/>
              <a:buChar char="•"/>
            </a:pPr>
            <a:r>
              <a:rPr lang="en-US" dirty="0"/>
              <a:t>The children will document their artificial reef in their </a:t>
            </a:r>
            <a:r>
              <a:rPr lang="en-US" i="1" dirty="0"/>
              <a:t>Engineering Notebooks</a:t>
            </a:r>
            <a:r>
              <a:rPr lang="en-US" dirty="0"/>
              <a:t>. </a:t>
            </a:r>
            <a:endParaRPr lang="en-US" dirty="0">
              <a:cs typeface="Calibri"/>
            </a:endParaRPr>
          </a:p>
          <a:p>
            <a:r>
              <a:rPr lang="en-US" dirty="0"/>
              <a:t> </a:t>
            </a:r>
            <a:endParaRPr lang="en-US" dirty="0">
              <a:cs typeface="Calibri"/>
            </a:endParaRPr>
          </a:p>
          <a:p>
            <a:pPr>
              <a:defRPr/>
            </a:pPr>
            <a:r>
              <a:rPr lang="en-US" b="1" dirty="0"/>
              <a:t>Key Vocabulary </a:t>
            </a:r>
            <a:r>
              <a:rPr lang="en-US" dirty="0"/>
              <a:t> </a:t>
            </a:r>
            <a:endParaRPr lang="en-US" dirty="0">
              <a:cs typeface="Calibri"/>
            </a:endParaRPr>
          </a:p>
          <a:p>
            <a:pPr>
              <a:defRPr/>
            </a:pPr>
            <a:r>
              <a:rPr lang="en-US" dirty="0"/>
              <a:t>artificial reef, shipwreck, shelter</a:t>
            </a:r>
            <a:endParaRPr lang="en-US" dirty="0">
              <a:cs typeface="Calibri"/>
            </a:endParaRPr>
          </a:p>
          <a:p>
            <a:pPr lvl="0" indent="0" algn="l" defTabSz="914400">
              <a:lnSpc>
                <a:spcPct val="100000"/>
              </a:lnSpc>
              <a:spcAft>
                <a:spcPts val="0"/>
              </a:spcAft>
              <a:buClrTx/>
              <a:buSzTx/>
              <a:buFontTx/>
              <a:buNone/>
              <a:tabLst/>
              <a:defRPr/>
            </a:pPr>
            <a:endParaRPr lang="en-US" sz="1400" b="1" dirty="0">
              <a:latin typeface="Calibri"/>
              <a:cs typeface="Calibri"/>
            </a:endParaRPr>
          </a:p>
        </p:txBody>
      </p:sp>
      <p:sp>
        <p:nvSpPr>
          <p:cNvPr id="4" name="Slide Number Placeholder 3"/>
          <p:cNvSpPr>
            <a:spLocks noGrp="1"/>
          </p:cNvSpPr>
          <p:nvPr>
            <p:ph type="sldNum" sz="quarter" idx="5"/>
          </p:nvPr>
        </p:nvSpPr>
        <p:spPr/>
        <p:txBody>
          <a:bodyPr/>
          <a:lstStyle/>
          <a:p>
            <a:fld id="{447B8CF6-C2C2-924C-96EF-0C0C9E05FEB2}" type="slidenum">
              <a:rPr lang="en-US" smtClean="0"/>
              <a:t>2</a:t>
            </a:fld>
            <a:endParaRPr lang="en-US" dirty="0"/>
          </a:p>
        </p:txBody>
      </p:sp>
    </p:spTree>
    <p:extLst>
      <p:ext uri="{BB962C8B-B14F-4D97-AF65-F5344CB8AC3E}">
        <p14:creationId xmlns:p14="http://schemas.microsoft.com/office/powerpoint/2010/main" val="3126124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strike="noStrike" baseline="0" dirty="0"/>
              <a:t>Warm-Up</a:t>
            </a:r>
            <a:r>
              <a:rPr lang="en-US" b="0" i="0" u="none" strike="noStrike" baseline="0" dirty="0"/>
              <a:t>:</a:t>
            </a:r>
            <a:r>
              <a:rPr lang="en-US" dirty="0"/>
              <a:t> </a:t>
            </a:r>
            <a:r>
              <a:rPr lang="en-US" b="0" i="0" u="none" strike="noStrike" baseline="0" dirty="0"/>
              <a:t> (10 minutes)</a:t>
            </a:r>
            <a:r>
              <a:rPr lang="en-US" dirty="0"/>
              <a:t> </a:t>
            </a:r>
            <a:r>
              <a:rPr lang="en-US" b="0" i="0" u="none" strike="noStrike" baseline="0" dirty="0"/>
              <a:t> </a:t>
            </a:r>
            <a:r>
              <a:rPr lang="en-US" b="1" i="0" u="none" strike="noStrike" kern="1200" dirty="0">
                <a:effectLst/>
              </a:rPr>
              <a:t>Build The Picture</a:t>
            </a:r>
            <a:r>
              <a:rPr lang="en-US" dirty="0"/>
              <a:t> </a:t>
            </a:r>
            <a:endParaRPr lang="en-US" dirty="0">
              <a:ea typeface="+mn-ea"/>
              <a:cs typeface="+mn-cs"/>
            </a:endParaRPr>
          </a:p>
          <a:p>
            <a:r>
              <a:rPr lang="en-US" b="0" i="0" kern="1200" dirty="0">
                <a:effectLst/>
              </a:rPr>
              <a:t>Base Activity</a:t>
            </a:r>
            <a:r>
              <a:rPr lang="en-US" dirty="0"/>
              <a:t> </a:t>
            </a:r>
            <a:endParaRPr lang="en-US" dirty="0">
              <a:cs typeface="Calibri"/>
            </a:endParaRPr>
          </a:p>
          <a:p>
            <a:r>
              <a:rPr lang="en-US" b="0" i="0" kern="1200" dirty="0">
                <a:effectLst/>
              </a:rPr>
              <a:t>1. In groups of 4, children mix their bricks together and choose a leader.</a:t>
            </a:r>
            <a:r>
              <a:rPr lang="en-US" dirty="0"/>
              <a:t> </a:t>
            </a:r>
            <a:endParaRPr lang="en-US" dirty="0">
              <a:ea typeface="+mn-ea"/>
              <a:cs typeface="+mn-cs"/>
            </a:endParaRPr>
          </a:p>
          <a:p>
            <a:r>
              <a:rPr lang="en-US" b="0" i="0" kern="1200" dirty="0">
                <a:effectLst/>
              </a:rPr>
              <a:t>2. The adult whispers a word related to a theater (e.g., stage, actor, light, speakers) to the leader.</a:t>
            </a:r>
            <a:r>
              <a:rPr lang="en-US" dirty="0"/>
              <a:t> </a:t>
            </a:r>
            <a:endParaRPr lang="en-US" dirty="0">
              <a:ea typeface="+mn-ea"/>
              <a:cs typeface="+mn-cs"/>
            </a:endParaRPr>
          </a:p>
          <a:p>
            <a:r>
              <a:rPr lang="en-US" b="0" i="0" kern="1200" dirty="0">
                <a:effectLst/>
              </a:rPr>
              <a:t>3. Back with their group, the leader quickly builds a representation of that word for the others to guess.</a:t>
            </a:r>
            <a:r>
              <a:rPr lang="en-US" dirty="0"/>
              <a:t> </a:t>
            </a:r>
            <a:endParaRPr lang="en-US" dirty="0">
              <a:ea typeface="+mn-ea"/>
              <a:cs typeface="+mn-cs"/>
            </a:endParaRPr>
          </a:p>
          <a:p>
            <a:r>
              <a:rPr lang="en-US" b="0" i="0" kern="1200" dirty="0">
                <a:effectLst/>
              </a:rPr>
              <a:t>4. The group may not ask questions but can call out words. The leader can say when they get it right.</a:t>
            </a:r>
            <a:r>
              <a:rPr lang="en-US" dirty="0"/>
              <a:t> </a:t>
            </a:r>
            <a:endParaRPr lang="en-US" dirty="0">
              <a:ea typeface="+mn-ea"/>
              <a:cs typeface="+mn-cs"/>
            </a:endParaRPr>
          </a:p>
          <a:p>
            <a:r>
              <a:rPr lang="en-US" b="0" i="0" kern="1200" dirty="0">
                <a:effectLst/>
              </a:rPr>
              <a:t>Part 2</a:t>
            </a:r>
            <a:r>
              <a:rPr lang="en-US" dirty="0"/>
              <a:t> </a:t>
            </a:r>
            <a:endParaRPr lang="en-US" dirty="0">
              <a:cs typeface="Calibri"/>
            </a:endParaRPr>
          </a:p>
          <a:p>
            <a:r>
              <a:rPr lang="en-US" b="0" i="0" kern="1200" dirty="0">
                <a:effectLst/>
              </a:rPr>
              <a:t>5. Choose a new leader and repeat the activity with a new word.</a:t>
            </a:r>
            <a:r>
              <a:rPr lang="en-US" dirty="0"/>
              <a:t> </a:t>
            </a:r>
            <a:endParaRPr lang="en-US" dirty="0">
              <a:ea typeface="+mn-ea"/>
              <a:cs typeface="+mn-cs"/>
            </a:endParaRPr>
          </a:p>
          <a:p>
            <a:r>
              <a:rPr lang="en-US" b="0" i="0" kern="1200" dirty="0">
                <a:effectLst/>
              </a:rPr>
              <a:t>6. Continue until all children in the group have been a leader.</a:t>
            </a:r>
            <a:r>
              <a:rPr lang="en-US" dirty="0"/>
              <a:t> </a:t>
            </a:r>
            <a:endParaRPr lang="en-US" dirty="0">
              <a:ea typeface="+mn-ea"/>
              <a:cs typeface="+mn-cs"/>
            </a:endParaRPr>
          </a:p>
          <a:p>
            <a:r>
              <a:rPr lang="en-US" dirty="0"/>
              <a:t> </a:t>
            </a:r>
            <a:endParaRPr lang="en-US" dirty="0">
              <a:cs typeface="Calibri"/>
            </a:endParaRPr>
          </a:p>
          <a:p>
            <a:r>
              <a:rPr lang="en-US" b="1" dirty="0"/>
              <a:t>Guiding Questions:</a:t>
            </a:r>
            <a:r>
              <a:rPr lang="en-US" dirty="0"/>
              <a:t> </a:t>
            </a:r>
            <a:endParaRPr lang="en-US" dirty="0">
              <a:cs typeface="Calibri"/>
            </a:endParaRPr>
          </a:p>
          <a:p>
            <a:pPr marL="285750" indent="-285750">
              <a:buFont typeface="Arial"/>
              <a:buChar char="•"/>
              <a:tabLst>
                <a:tab pos="156210" algn="l"/>
              </a:tabLst>
            </a:pPr>
            <a:r>
              <a:rPr lang="en-US" i="1" dirty="0"/>
              <a:t>How did the first group figure out the word?</a:t>
            </a:r>
            <a:r>
              <a:rPr lang="en-US" dirty="0"/>
              <a:t> </a:t>
            </a:r>
            <a:endParaRPr lang="en-US" dirty="0">
              <a:cs typeface="Calibri"/>
            </a:endParaRPr>
          </a:p>
          <a:p>
            <a:pPr marL="285750" indent="-285750">
              <a:buFont typeface="Arial"/>
              <a:buChar char="•"/>
              <a:tabLst>
                <a:tab pos="156210" algn="l"/>
              </a:tabLst>
            </a:pPr>
            <a:r>
              <a:rPr lang="en-US" i="1" dirty="0"/>
              <a:t>What can you do to help the next leader of the group?</a:t>
            </a:r>
            <a:r>
              <a:rPr lang="en-US" dirty="0"/>
              <a:t> </a:t>
            </a:r>
            <a:endParaRPr lang="en-US" dirty="0">
              <a:cs typeface="Calibri"/>
            </a:endParaRPr>
          </a:p>
          <a:p>
            <a:pPr marL="285750" indent="-285750">
              <a:buFont typeface="Arial"/>
              <a:buChar char="•"/>
              <a:tabLst>
                <a:tab pos="156210" algn="l"/>
              </a:tabLst>
            </a:pPr>
            <a:r>
              <a:rPr lang="en-US" dirty="0"/>
              <a:t> </a:t>
            </a:r>
            <a:endParaRPr lang="en-US" dirty="0">
              <a:cs typeface="Calibri"/>
            </a:endParaRPr>
          </a:p>
          <a:p>
            <a:r>
              <a:rPr lang="en-US" b="1" dirty="0"/>
              <a:t>Children learn to:</a:t>
            </a:r>
            <a:r>
              <a:rPr lang="en-US" dirty="0"/>
              <a:t> </a:t>
            </a:r>
            <a:endParaRPr lang="en-US" dirty="0">
              <a:cs typeface="Calibri"/>
            </a:endParaRPr>
          </a:p>
          <a:p>
            <a:pPr marL="285750" indent="-285750">
              <a:buFont typeface="Arial"/>
              <a:buChar char="•"/>
              <a:tabLst>
                <a:tab pos="156210" algn="l"/>
              </a:tabLst>
            </a:pPr>
            <a:r>
              <a:rPr lang="en-US" dirty="0"/>
              <a:t>Engage in creative problem-solving. </a:t>
            </a:r>
            <a:endParaRPr lang="en-US" dirty="0">
              <a:cs typeface="Calibri"/>
            </a:endParaRPr>
          </a:p>
          <a:p>
            <a:pPr marL="285750" indent="-285750">
              <a:buFont typeface="Arial"/>
              <a:buChar char="•"/>
              <a:tabLst>
                <a:tab pos="156210" algn="l"/>
              </a:tabLst>
            </a:pPr>
            <a:r>
              <a:rPr lang="en-US" dirty="0"/>
              <a:t>Develop own ways of carrying tasks. </a:t>
            </a:r>
          </a:p>
          <a:p>
            <a:pPr marL="285750" indent="-285750">
              <a:buFont typeface="Arial"/>
              <a:buChar char="•"/>
              <a:tabLst>
                <a:tab pos="156210" algn="l"/>
              </a:tabLst>
            </a:pPr>
            <a:r>
              <a:rPr lang="en-US" dirty="0"/>
              <a:t>Use strategies learned earlier (representing).</a:t>
            </a:r>
          </a:p>
          <a:p>
            <a:pPr>
              <a:lnSpc>
                <a:spcPct val="100000"/>
              </a:lnSpc>
              <a:tabLst>
                <a:tab pos="156210" algn="l"/>
              </a:tabLst>
            </a:pPr>
            <a:endParaRPr lang="en-US" b="1" dirty="0">
              <a:latin typeface="Calibri"/>
              <a:cs typeface="Calibri"/>
            </a:endParaRPr>
          </a:p>
          <a:p>
            <a:pPr marL="154940" marR="399415" lvl="1" indent="-71120">
              <a:lnSpc>
                <a:spcPct val="100000"/>
              </a:lnSpc>
              <a:buFont typeface="Arial"/>
              <a:buChar char="•"/>
              <a:tabLst>
                <a:tab pos="156210" algn="l"/>
              </a:tabLst>
            </a:pPr>
            <a:endParaRPr lang="en-US" sz="1000" dirty="0">
              <a:latin typeface="Arial"/>
              <a:cs typeface="Aria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7593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360"/>
              </a:spcBef>
            </a:pPr>
            <a:r>
              <a:rPr lang="en-US" sz="6000" b="1" spc="-10" dirty="0">
                <a:solidFill>
                  <a:srgbClr val="662884"/>
                </a:solidFill>
                <a:latin typeface="Tobi Pro ExtraBold"/>
                <a:cs typeface="Tobi Pro ExtraBold"/>
              </a:rPr>
              <a:t>Explore</a:t>
            </a:r>
            <a:r>
              <a:rPr lang="en-US" sz="6000" b="1" spc="-50" dirty="0">
                <a:solidFill>
                  <a:srgbClr val="662884"/>
                </a:solidFill>
                <a:latin typeface="Tobi Pro ExtraBold"/>
                <a:cs typeface="Tobi Pro ExtraBold"/>
              </a:rPr>
              <a:t> </a:t>
            </a:r>
            <a:r>
              <a:rPr lang="en-US" sz="6000" b="1" spc="-30" dirty="0">
                <a:solidFill>
                  <a:srgbClr val="662884"/>
                </a:solidFill>
                <a:latin typeface="Tobi Pro ExtraBold"/>
                <a:cs typeface="Tobi Pro ExtraBold"/>
              </a:rPr>
              <a:t>Task</a:t>
            </a:r>
            <a:r>
              <a:rPr lang="en-US" sz="6000" b="1" spc="-45" dirty="0">
                <a:solidFill>
                  <a:srgbClr val="662884"/>
                </a:solidFill>
                <a:latin typeface="Tobi Pro ExtraBold"/>
                <a:cs typeface="Tobi Pro ExtraBold"/>
              </a:rPr>
              <a:t> </a:t>
            </a:r>
            <a:r>
              <a:rPr lang="en-US" sz="6000" b="1" spc="-45" dirty="0">
                <a:solidFill>
                  <a:srgbClr val="662884"/>
                </a:solidFill>
                <a:latin typeface="Calibri"/>
                <a:cs typeface="Calibri"/>
              </a:rPr>
              <a:t>(1O</a:t>
            </a:r>
            <a:r>
              <a:rPr lang="en-US" sz="6000" b="1" spc="-55" dirty="0">
                <a:solidFill>
                  <a:srgbClr val="662884"/>
                </a:solidFill>
                <a:latin typeface="Calibri"/>
                <a:cs typeface="Calibri"/>
              </a:rPr>
              <a:t> </a:t>
            </a:r>
            <a:r>
              <a:rPr lang="en-US" sz="6000" b="1" spc="45" dirty="0">
                <a:solidFill>
                  <a:srgbClr val="662884"/>
                </a:solidFill>
                <a:latin typeface="Calibri"/>
                <a:cs typeface="Calibri"/>
              </a:rPr>
              <a:t>minutes)</a:t>
            </a:r>
            <a:endParaRPr lang="en-US" sz="6000" b="1" dirty="0">
              <a:latin typeface="Calibri"/>
              <a:cs typeface="Calibri"/>
            </a:endParaRPr>
          </a:p>
          <a:p>
            <a:pPr marL="12700" marR="96520">
              <a:lnSpc>
                <a:spcPct val="100000"/>
              </a:lnSpc>
              <a:spcBef>
                <a:spcPts val="165"/>
              </a:spcBef>
            </a:pPr>
            <a:r>
              <a:rPr lang="en-US" sz="3600" dirty="0">
                <a:latin typeface="Arial"/>
                <a:cs typeface="Arial"/>
              </a:rPr>
              <a:t>Ask</a:t>
            </a:r>
            <a:r>
              <a:rPr lang="en-US" sz="3600" spc="-10" dirty="0">
                <a:latin typeface="Arial"/>
                <a:cs typeface="Arial"/>
              </a:rPr>
              <a:t> </a:t>
            </a:r>
            <a:r>
              <a:rPr lang="en-US" sz="3600" dirty="0">
                <a:latin typeface="Arial"/>
                <a:cs typeface="Arial"/>
              </a:rPr>
              <a:t>the</a:t>
            </a:r>
            <a:r>
              <a:rPr lang="en-US" sz="3600" spc="-5" dirty="0">
                <a:latin typeface="Arial"/>
                <a:cs typeface="Arial"/>
              </a:rPr>
              <a:t> </a:t>
            </a:r>
            <a:r>
              <a:rPr lang="en-US" sz="3600" dirty="0">
                <a:latin typeface="Arial"/>
                <a:cs typeface="Arial"/>
              </a:rPr>
              <a:t>children</a:t>
            </a:r>
            <a:r>
              <a:rPr lang="en-US" sz="3600" spc="-5" dirty="0">
                <a:latin typeface="Arial"/>
                <a:cs typeface="Arial"/>
              </a:rPr>
              <a:t> </a:t>
            </a:r>
            <a:r>
              <a:rPr lang="en-US" sz="3600" dirty="0">
                <a:latin typeface="Arial"/>
                <a:cs typeface="Arial"/>
              </a:rPr>
              <a:t>to</a:t>
            </a:r>
            <a:r>
              <a:rPr lang="en-US" sz="3600" spc="-5" dirty="0">
                <a:latin typeface="Arial"/>
                <a:cs typeface="Arial"/>
              </a:rPr>
              <a:t> </a:t>
            </a:r>
            <a:r>
              <a:rPr lang="en-US" sz="3600" dirty="0">
                <a:latin typeface="Arial"/>
                <a:cs typeface="Arial"/>
              </a:rPr>
              <a:t>recall</a:t>
            </a:r>
            <a:r>
              <a:rPr lang="en-US" sz="3600" spc="-5" dirty="0">
                <a:latin typeface="Arial"/>
                <a:cs typeface="Arial"/>
              </a:rPr>
              <a:t> </a:t>
            </a:r>
            <a:r>
              <a:rPr lang="en-US" sz="3600" dirty="0">
                <a:latin typeface="Arial"/>
                <a:cs typeface="Arial"/>
              </a:rPr>
              <a:t>the</a:t>
            </a:r>
            <a:r>
              <a:rPr lang="en-US" sz="3600" spc="-5" dirty="0">
                <a:latin typeface="Arial"/>
                <a:cs typeface="Arial"/>
              </a:rPr>
              <a:t> </a:t>
            </a:r>
            <a:r>
              <a:rPr lang="en-US" sz="3600" dirty="0">
                <a:latin typeface="Arial"/>
                <a:cs typeface="Arial"/>
              </a:rPr>
              <a:t>previous</a:t>
            </a:r>
            <a:r>
              <a:rPr lang="en-US" sz="3600" spc="-5" dirty="0">
                <a:latin typeface="Arial"/>
                <a:cs typeface="Arial"/>
              </a:rPr>
              <a:t> </a:t>
            </a:r>
            <a:r>
              <a:rPr lang="en-US" sz="3600" dirty="0">
                <a:latin typeface="Arial"/>
                <a:cs typeface="Arial"/>
              </a:rPr>
              <a:t>session</a:t>
            </a:r>
            <a:r>
              <a:rPr lang="en-US" sz="3600" spc="-10" dirty="0">
                <a:latin typeface="Arial"/>
                <a:cs typeface="Arial"/>
              </a:rPr>
              <a:t> </a:t>
            </a:r>
            <a:r>
              <a:rPr lang="en-US" sz="3600" dirty="0">
                <a:latin typeface="Arial"/>
                <a:cs typeface="Arial"/>
              </a:rPr>
              <a:t>about</a:t>
            </a:r>
            <a:r>
              <a:rPr lang="en-US" sz="3600" spc="-5" dirty="0">
                <a:latin typeface="Arial"/>
                <a:cs typeface="Arial"/>
              </a:rPr>
              <a:t> </a:t>
            </a:r>
            <a:r>
              <a:rPr lang="en-US" sz="3600" dirty="0">
                <a:latin typeface="Arial"/>
                <a:cs typeface="Arial"/>
              </a:rPr>
              <a:t>coral</a:t>
            </a:r>
            <a:r>
              <a:rPr lang="en-US" sz="3600" spc="-5" dirty="0">
                <a:latin typeface="Arial"/>
                <a:cs typeface="Arial"/>
              </a:rPr>
              <a:t> </a:t>
            </a:r>
            <a:r>
              <a:rPr lang="en-US" sz="3600" dirty="0">
                <a:latin typeface="Arial"/>
                <a:cs typeface="Arial"/>
              </a:rPr>
              <a:t>reefs</a:t>
            </a:r>
            <a:r>
              <a:rPr lang="en-US" sz="3600" spc="-5" dirty="0">
                <a:latin typeface="Arial"/>
                <a:cs typeface="Arial"/>
              </a:rPr>
              <a:t> </a:t>
            </a:r>
            <a:r>
              <a:rPr lang="en-US" sz="3600" dirty="0">
                <a:latin typeface="Arial"/>
                <a:cs typeface="Arial"/>
              </a:rPr>
              <a:t>and</a:t>
            </a:r>
            <a:r>
              <a:rPr lang="en-US" sz="3600" spc="-5" dirty="0">
                <a:latin typeface="Arial"/>
                <a:cs typeface="Arial"/>
              </a:rPr>
              <a:t> </a:t>
            </a:r>
            <a:r>
              <a:rPr lang="en-US" sz="3600" spc="-25" dirty="0">
                <a:latin typeface="Arial"/>
                <a:cs typeface="Arial"/>
              </a:rPr>
              <a:t>the </a:t>
            </a:r>
            <a:r>
              <a:rPr lang="en-US" sz="3600" dirty="0">
                <a:latin typeface="Arial"/>
                <a:cs typeface="Arial"/>
              </a:rPr>
              <a:t>animals that live </a:t>
            </a:r>
            <a:r>
              <a:rPr lang="en-US" sz="3600" spc="-10" dirty="0">
                <a:latin typeface="Arial"/>
                <a:cs typeface="Arial"/>
              </a:rPr>
              <a:t>there.</a:t>
            </a:r>
          </a:p>
          <a:p>
            <a:pPr marL="12700" marR="96520">
              <a:lnSpc>
                <a:spcPct val="100000"/>
              </a:lnSpc>
              <a:spcBef>
                <a:spcPts val="165"/>
              </a:spcBef>
            </a:pPr>
            <a:endParaRPr lang="en-US" sz="3600" dirty="0">
              <a:latin typeface="Arial"/>
              <a:cs typeface="Arial"/>
            </a:endParaRPr>
          </a:p>
          <a:p>
            <a:pPr marL="12700" marR="5080">
              <a:lnSpc>
                <a:spcPct val="100000"/>
              </a:lnSpc>
              <a:spcBef>
                <a:spcPts val="850"/>
              </a:spcBef>
            </a:pPr>
            <a:r>
              <a:rPr lang="en-US" sz="3600" b="1" dirty="0">
                <a:latin typeface="Arial"/>
                <a:cs typeface="Arial"/>
              </a:rPr>
              <a:t>Artificial</a:t>
            </a:r>
            <a:r>
              <a:rPr lang="en-US" sz="3600" b="1" spc="-5" dirty="0">
                <a:latin typeface="Arial"/>
                <a:cs typeface="Arial"/>
              </a:rPr>
              <a:t> </a:t>
            </a:r>
            <a:r>
              <a:rPr lang="en-US" sz="3600" b="1" dirty="0">
                <a:latin typeface="Arial"/>
                <a:cs typeface="Arial"/>
              </a:rPr>
              <a:t>reefs</a:t>
            </a:r>
            <a:r>
              <a:rPr lang="en-US" sz="3600" b="1" spc="-5" dirty="0">
                <a:latin typeface="Arial"/>
                <a:cs typeface="Arial"/>
              </a:rPr>
              <a:t> </a:t>
            </a:r>
            <a:r>
              <a:rPr lang="en-US" sz="3600" dirty="0">
                <a:latin typeface="Arial"/>
                <a:cs typeface="Arial"/>
              </a:rPr>
              <a:t>are</a:t>
            </a:r>
            <a:r>
              <a:rPr lang="en-US" sz="3600" spc="-5" dirty="0">
                <a:latin typeface="Arial"/>
                <a:cs typeface="Arial"/>
              </a:rPr>
              <a:t> </a:t>
            </a:r>
            <a:r>
              <a:rPr lang="en-US" sz="3600" dirty="0">
                <a:latin typeface="Arial"/>
                <a:cs typeface="Arial"/>
              </a:rPr>
              <a:t>created for</a:t>
            </a:r>
            <a:r>
              <a:rPr lang="en-US" sz="3600" spc="-5" dirty="0">
                <a:latin typeface="Arial"/>
                <a:cs typeface="Arial"/>
              </a:rPr>
              <a:t> </a:t>
            </a:r>
            <a:r>
              <a:rPr lang="en-US" sz="3600" dirty="0">
                <a:latin typeface="Arial"/>
                <a:cs typeface="Arial"/>
              </a:rPr>
              <a:t>many</a:t>
            </a:r>
            <a:r>
              <a:rPr lang="en-US" sz="3600" spc="-5" dirty="0">
                <a:latin typeface="Arial"/>
                <a:cs typeface="Arial"/>
              </a:rPr>
              <a:t> </a:t>
            </a:r>
            <a:r>
              <a:rPr lang="en-US" sz="3600" dirty="0">
                <a:latin typeface="Arial"/>
                <a:cs typeface="Arial"/>
              </a:rPr>
              <a:t>reasons</a:t>
            </a:r>
            <a:r>
              <a:rPr lang="en-US" sz="3600" spc="-5" dirty="0">
                <a:latin typeface="Arial"/>
                <a:cs typeface="Arial"/>
              </a:rPr>
              <a:t> </a:t>
            </a:r>
            <a:r>
              <a:rPr lang="en-US" sz="3600" dirty="0">
                <a:latin typeface="Arial"/>
                <a:cs typeface="Arial"/>
              </a:rPr>
              <a:t>but most</a:t>
            </a:r>
            <a:r>
              <a:rPr lang="en-US" sz="3600" spc="-5" dirty="0">
                <a:latin typeface="Arial"/>
                <a:cs typeface="Arial"/>
              </a:rPr>
              <a:t> </a:t>
            </a:r>
            <a:r>
              <a:rPr lang="en-US" sz="3600" dirty="0">
                <a:latin typeface="Arial"/>
                <a:cs typeface="Arial"/>
              </a:rPr>
              <a:t>often</a:t>
            </a:r>
            <a:r>
              <a:rPr lang="en-US" sz="3600" spc="-5" dirty="0">
                <a:latin typeface="Arial"/>
                <a:cs typeface="Arial"/>
              </a:rPr>
              <a:t> </a:t>
            </a:r>
            <a:r>
              <a:rPr lang="en-US" sz="3600" dirty="0">
                <a:latin typeface="Arial"/>
                <a:cs typeface="Arial"/>
              </a:rPr>
              <a:t>to</a:t>
            </a:r>
            <a:r>
              <a:rPr lang="en-US" sz="3600" spc="-5" dirty="0">
                <a:latin typeface="Arial"/>
                <a:cs typeface="Arial"/>
              </a:rPr>
              <a:t> </a:t>
            </a:r>
            <a:r>
              <a:rPr lang="en-US" sz="3600" spc="-10" dirty="0">
                <a:latin typeface="Arial"/>
                <a:cs typeface="Arial"/>
              </a:rPr>
              <a:t>create </a:t>
            </a:r>
            <a:r>
              <a:rPr lang="en-US" sz="3600" dirty="0">
                <a:latin typeface="Arial"/>
                <a:cs typeface="Arial"/>
              </a:rPr>
              <a:t>new</a:t>
            </a:r>
            <a:r>
              <a:rPr lang="en-US" sz="3600" spc="-10" dirty="0">
                <a:latin typeface="Arial"/>
                <a:cs typeface="Arial"/>
              </a:rPr>
              <a:t> </a:t>
            </a:r>
            <a:r>
              <a:rPr lang="en-US" sz="3600" dirty="0">
                <a:latin typeface="Arial"/>
                <a:cs typeface="Arial"/>
              </a:rPr>
              <a:t>places</a:t>
            </a:r>
            <a:r>
              <a:rPr lang="en-US" sz="3600" spc="-10" dirty="0">
                <a:latin typeface="Arial"/>
                <a:cs typeface="Arial"/>
              </a:rPr>
              <a:t> </a:t>
            </a:r>
            <a:r>
              <a:rPr lang="en-US" sz="3600" dirty="0">
                <a:latin typeface="Arial"/>
                <a:cs typeface="Arial"/>
              </a:rPr>
              <a:t>to</a:t>
            </a:r>
            <a:r>
              <a:rPr lang="en-US" sz="3600" spc="-10" dirty="0">
                <a:latin typeface="Arial"/>
                <a:cs typeface="Arial"/>
              </a:rPr>
              <a:t> </a:t>
            </a:r>
            <a:r>
              <a:rPr lang="en-US" sz="3600" dirty="0">
                <a:latin typeface="Arial"/>
                <a:cs typeface="Arial"/>
              </a:rPr>
              <a:t>live</a:t>
            </a:r>
            <a:r>
              <a:rPr lang="en-US" sz="3600" spc="-5" dirty="0">
                <a:latin typeface="Arial"/>
                <a:cs typeface="Arial"/>
              </a:rPr>
              <a:t> </a:t>
            </a:r>
            <a:r>
              <a:rPr lang="en-US" sz="3600" dirty="0">
                <a:latin typeface="Arial"/>
                <a:cs typeface="Arial"/>
              </a:rPr>
              <a:t>for</a:t>
            </a:r>
            <a:r>
              <a:rPr lang="en-US" sz="3600" spc="-10" dirty="0">
                <a:latin typeface="Arial"/>
                <a:cs typeface="Arial"/>
              </a:rPr>
              <a:t> </a:t>
            </a:r>
            <a:r>
              <a:rPr lang="en-US" sz="3600" dirty="0">
                <a:latin typeface="Arial"/>
                <a:cs typeface="Arial"/>
              </a:rPr>
              <a:t>ocean</a:t>
            </a:r>
            <a:r>
              <a:rPr lang="en-US" sz="3600" spc="-10" dirty="0">
                <a:latin typeface="Arial"/>
                <a:cs typeface="Arial"/>
              </a:rPr>
              <a:t> </a:t>
            </a:r>
            <a:r>
              <a:rPr lang="en-US" sz="3600" dirty="0">
                <a:latin typeface="Arial"/>
                <a:cs typeface="Arial"/>
              </a:rPr>
              <a:t>life.</a:t>
            </a:r>
            <a:r>
              <a:rPr lang="en-US" sz="3600" spc="-5" dirty="0">
                <a:latin typeface="Arial"/>
                <a:cs typeface="Arial"/>
              </a:rPr>
              <a:t> </a:t>
            </a:r>
            <a:r>
              <a:rPr lang="en-US" sz="3600" b="1" dirty="0">
                <a:latin typeface="Arial"/>
                <a:cs typeface="Arial"/>
              </a:rPr>
              <a:t>Shipwrecks</a:t>
            </a:r>
            <a:r>
              <a:rPr lang="en-US" sz="3600" b="1" spc="-10" dirty="0">
                <a:latin typeface="Arial"/>
                <a:cs typeface="Arial"/>
              </a:rPr>
              <a:t> </a:t>
            </a:r>
            <a:r>
              <a:rPr lang="en-US" sz="3600" dirty="0">
                <a:latin typeface="Arial"/>
                <a:cs typeface="Arial"/>
              </a:rPr>
              <a:t>and</a:t>
            </a:r>
            <a:r>
              <a:rPr lang="en-US" sz="3600" spc="-10" dirty="0">
                <a:latin typeface="Arial"/>
                <a:cs typeface="Arial"/>
              </a:rPr>
              <a:t> </a:t>
            </a:r>
            <a:r>
              <a:rPr lang="en-US" sz="3600" dirty="0">
                <a:latin typeface="Arial"/>
                <a:cs typeface="Arial"/>
              </a:rPr>
              <a:t>other</a:t>
            </a:r>
            <a:r>
              <a:rPr lang="en-US" sz="3600" spc="-5" dirty="0">
                <a:latin typeface="Arial"/>
                <a:cs typeface="Arial"/>
              </a:rPr>
              <a:t> </a:t>
            </a:r>
            <a:r>
              <a:rPr lang="en-US" sz="3600" dirty="0">
                <a:latin typeface="Arial"/>
                <a:cs typeface="Arial"/>
              </a:rPr>
              <a:t>large</a:t>
            </a:r>
            <a:r>
              <a:rPr lang="en-US" sz="3600" spc="-10" dirty="0">
                <a:latin typeface="Arial"/>
                <a:cs typeface="Arial"/>
              </a:rPr>
              <a:t> </a:t>
            </a:r>
            <a:r>
              <a:rPr lang="en-US" sz="3600" dirty="0">
                <a:latin typeface="Arial"/>
                <a:cs typeface="Arial"/>
              </a:rPr>
              <a:t>objects</a:t>
            </a:r>
            <a:r>
              <a:rPr lang="en-US" sz="3600" spc="-10" dirty="0">
                <a:latin typeface="Arial"/>
                <a:cs typeface="Arial"/>
              </a:rPr>
              <a:t> </a:t>
            </a:r>
            <a:r>
              <a:rPr lang="en-US" sz="3600" spc="-25" dirty="0">
                <a:latin typeface="Arial"/>
                <a:cs typeface="Arial"/>
              </a:rPr>
              <a:t>can </a:t>
            </a:r>
            <a:r>
              <a:rPr lang="en-US" sz="3600" dirty="0">
                <a:latin typeface="Arial"/>
                <a:cs typeface="Arial"/>
              </a:rPr>
              <a:t>provide</a:t>
            </a:r>
            <a:r>
              <a:rPr lang="en-US" sz="3600" spc="-15" dirty="0">
                <a:latin typeface="Arial"/>
                <a:cs typeface="Arial"/>
              </a:rPr>
              <a:t> </a:t>
            </a:r>
            <a:r>
              <a:rPr lang="en-US" sz="3600" b="1" dirty="0">
                <a:latin typeface="Arial"/>
                <a:cs typeface="Arial"/>
              </a:rPr>
              <a:t>shelter</a:t>
            </a:r>
            <a:r>
              <a:rPr lang="en-US" sz="3600" b="1" spc="-10" dirty="0">
                <a:latin typeface="Arial"/>
                <a:cs typeface="Arial"/>
              </a:rPr>
              <a:t> </a:t>
            </a:r>
            <a:r>
              <a:rPr lang="en-US" sz="3600" dirty="0">
                <a:latin typeface="Arial"/>
                <a:cs typeface="Arial"/>
              </a:rPr>
              <a:t>for</a:t>
            </a:r>
            <a:r>
              <a:rPr lang="en-US" sz="3600" spc="-10" dirty="0">
                <a:latin typeface="Arial"/>
                <a:cs typeface="Arial"/>
              </a:rPr>
              <a:t> </a:t>
            </a:r>
            <a:r>
              <a:rPr lang="en-US" sz="3600" dirty="0">
                <a:latin typeface="Arial"/>
                <a:cs typeface="Arial"/>
              </a:rPr>
              <a:t>fish</a:t>
            </a:r>
            <a:r>
              <a:rPr lang="en-US" sz="3600" spc="-10" dirty="0">
                <a:latin typeface="Arial"/>
                <a:cs typeface="Arial"/>
              </a:rPr>
              <a:t> </a:t>
            </a:r>
            <a:r>
              <a:rPr lang="en-US" sz="3600" dirty="0">
                <a:latin typeface="Arial"/>
                <a:cs typeface="Arial"/>
              </a:rPr>
              <a:t>and</a:t>
            </a:r>
            <a:r>
              <a:rPr lang="en-US" sz="3600" spc="-10" dirty="0">
                <a:latin typeface="Arial"/>
                <a:cs typeface="Arial"/>
              </a:rPr>
              <a:t> </a:t>
            </a:r>
            <a:r>
              <a:rPr lang="en-US" sz="3600" dirty="0">
                <a:latin typeface="Arial"/>
                <a:cs typeface="Arial"/>
              </a:rPr>
              <a:t>other</a:t>
            </a:r>
            <a:r>
              <a:rPr lang="en-US" sz="3600" spc="-10" dirty="0">
                <a:latin typeface="Arial"/>
                <a:cs typeface="Arial"/>
              </a:rPr>
              <a:t> </a:t>
            </a:r>
            <a:r>
              <a:rPr lang="en-US" sz="3600" dirty="0">
                <a:latin typeface="Arial"/>
                <a:cs typeface="Arial"/>
              </a:rPr>
              <a:t>animals.</a:t>
            </a:r>
            <a:r>
              <a:rPr lang="en-US" sz="3600" spc="-65" dirty="0">
                <a:latin typeface="Arial"/>
                <a:cs typeface="Arial"/>
              </a:rPr>
              <a:t> </a:t>
            </a:r>
            <a:r>
              <a:rPr lang="en-US" sz="3600" dirty="0">
                <a:latin typeface="Arial"/>
                <a:cs typeface="Arial"/>
              </a:rPr>
              <a:t>An</a:t>
            </a:r>
            <a:r>
              <a:rPr lang="en-US" sz="3600" spc="-10" dirty="0">
                <a:latin typeface="Arial"/>
                <a:cs typeface="Arial"/>
              </a:rPr>
              <a:t> </a:t>
            </a:r>
            <a:r>
              <a:rPr lang="en-US" sz="3600" dirty="0">
                <a:latin typeface="Arial"/>
                <a:cs typeface="Arial"/>
              </a:rPr>
              <a:t>artificial</a:t>
            </a:r>
            <a:r>
              <a:rPr lang="en-US" sz="3600" spc="-10" dirty="0">
                <a:latin typeface="Arial"/>
                <a:cs typeface="Arial"/>
              </a:rPr>
              <a:t> </a:t>
            </a:r>
            <a:r>
              <a:rPr lang="en-US" sz="3600" dirty="0">
                <a:latin typeface="Arial"/>
                <a:cs typeface="Arial"/>
              </a:rPr>
              <a:t>reef</a:t>
            </a:r>
            <a:r>
              <a:rPr lang="en-US" sz="3600" spc="-10" dirty="0">
                <a:latin typeface="Arial"/>
                <a:cs typeface="Arial"/>
              </a:rPr>
              <a:t> </a:t>
            </a:r>
            <a:r>
              <a:rPr lang="en-US" sz="3600" dirty="0">
                <a:latin typeface="Arial"/>
                <a:cs typeface="Arial"/>
              </a:rPr>
              <a:t>can</a:t>
            </a:r>
            <a:r>
              <a:rPr lang="en-US" sz="3600" spc="-10" dirty="0">
                <a:latin typeface="Arial"/>
                <a:cs typeface="Arial"/>
              </a:rPr>
              <a:t> </a:t>
            </a:r>
            <a:r>
              <a:rPr lang="en-US" sz="3600" dirty="0">
                <a:latin typeface="Arial"/>
                <a:cs typeface="Arial"/>
              </a:rPr>
              <a:t>be</a:t>
            </a:r>
            <a:r>
              <a:rPr lang="en-US" sz="3600" spc="-10" dirty="0">
                <a:latin typeface="Arial"/>
                <a:cs typeface="Arial"/>
              </a:rPr>
              <a:t> </a:t>
            </a:r>
            <a:r>
              <a:rPr lang="en-US" sz="3600" spc="-20" dirty="0">
                <a:latin typeface="Arial"/>
                <a:cs typeface="Arial"/>
              </a:rPr>
              <a:t>seen</a:t>
            </a:r>
            <a:r>
              <a:rPr lang="en-US" sz="3600" spc="500" dirty="0">
                <a:latin typeface="Arial"/>
                <a:cs typeface="Arial"/>
              </a:rPr>
              <a:t> </a:t>
            </a:r>
            <a:r>
              <a:rPr lang="en-US" sz="3600" dirty="0">
                <a:latin typeface="Arial"/>
                <a:cs typeface="Arial"/>
              </a:rPr>
              <a:t>on</a:t>
            </a:r>
            <a:r>
              <a:rPr lang="en-US" sz="3600" spc="-5" dirty="0">
                <a:latin typeface="Arial"/>
                <a:cs typeface="Arial"/>
              </a:rPr>
              <a:t> </a:t>
            </a:r>
            <a:r>
              <a:rPr lang="en-US" sz="3600" dirty="0">
                <a:latin typeface="Arial"/>
                <a:cs typeface="Arial"/>
              </a:rPr>
              <a:t>the second page</a:t>
            </a:r>
            <a:r>
              <a:rPr lang="en-US" sz="3600" spc="-5" dirty="0">
                <a:latin typeface="Arial"/>
                <a:cs typeface="Arial"/>
              </a:rPr>
              <a:t> </a:t>
            </a:r>
            <a:r>
              <a:rPr lang="en-US" sz="3600" dirty="0">
                <a:latin typeface="Arial"/>
                <a:cs typeface="Arial"/>
              </a:rPr>
              <a:t>of the Discover </a:t>
            </a:r>
            <a:r>
              <a:rPr lang="en-US" sz="3600" spc="-10" dirty="0">
                <a:latin typeface="Arial"/>
                <a:cs typeface="Arial"/>
              </a:rPr>
              <a:t>Story.</a:t>
            </a:r>
            <a:r>
              <a:rPr lang="en-US" sz="3600" spc="-5" dirty="0">
                <a:latin typeface="Arial"/>
                <a:cs typeface="Arial"/>
              </a:rPr>
              <a:t> </a:t>
            </a:r>
            <a:r>
              <a:rPr lang="en-US" sz="3600" dirty="0">
                <a:latin typeface="Arial"/>
                <a:cs typeface="Arial"/>
              </a:rPr>
              <a:t>Give examples of</a:t>
            </a:r>
            <a:r>
              <a:rPr lang="en-US" sz="3600" spc="-5" dirty="0">
                <a:latin typeface="Arial"/>
                <a:cs typeface="Arial"/>
              </a:rPr>
              <a:t> </a:t>
            </a:r>
            <a:r>
              <a:rPr lang="en-US" sz="3600" spc="-10" dirty="0">
                <a:latin typeface="Arial"/>
                <a:cs typeface="Arial"/>
              </a:rPr>
              <a:t>materials </a:t>
            </a:r>
            <a:r>
              <a:rPr lang="en-US" sz="3600" dirty="0">
                <a:latin typeface="Arial"/>
                <a:cs typeface="Arial"/>
              </a:rPr>
              <a:t>used</a:t>
            </a:r>
            <a:r>
              <a:rPr lang="en-US" sz="3600" spc="-15" dirty="0">
                <a:latin typeface="Arial"/>
                <a:cs typeface="Arial"/>
              </a:rPr>
              <a:t> </a:t>
            </a:r>
            <a:r>
              <a:rPr lang="en-US" sz="3600" dirty="0">
                <a:latin typeface="Arial"/>
                <a:cs typeface="Arial"/>
              </a:rPr>
              <a:t>to</a:t>
            </a:r>
            <a:r>
              <a:rPr lang="en-US" sz="3600" spc="-10" dirty="0">
                <a:latin typeface="Arial"/>
                <a:cs typeface="Arial"/>
              </a:rPr>
              <a:t> </a:t>
            </a:r>
            <a:r>
              <a:rPr lang="en-US" sz="3600" dirty="0">
                <a:latin typeface="Arial"/>
                <a:cs typeface="Arial"/>
              </a:rPr>
              <a:t>create</a:t>
            </a:r>
            <a:r>
              <a:rPr lang="en-US" sz="3600" spc="-10" dirty="0">
                <a:latin typeface="Arial"/>
                <a:cs typeface="Arial"/>
              </a:rPr>
              <a:t> </a:t>
            </a:r>
            <a:r>
              <a:rPr lang="en-US" sz="3600" dirty="0">
                <a:latin typeface="Arial"/>
                <a:cs typeface="Arial"/>
              </a:rPr>
              <a:t>artificial</a:t>
            </a:r>
            <a:r>
              <a:rPr lang="en-US" sz="3600" spc="-10" dirty="0">
                <a:latin typeface="Arial"/>
                <a:cs typeface="Arial"/>
              </a:rPr>
              <a:t> </a:t>
            </a:r>
            <a:r>
              <a:rPr lang="en-US" sz="3600" dirty="0">
                <a:latin typeface="Arial"/>
                <a:cs typeface="Arial"/>
              </a:rPr>
              <a:t>reefs</a:t>
            </a:r>
            <a:r>
              <a:rPr lang="en-US" sz="3600" spc="-10" dirty="0">
                <a:latin typeface="Arial"/>
                <a:cs typeface="Arial"/>
              </a:rPr>
              <a:t> </a:t>
            </a:r>
            <a:r>
              <a:rPr lang="en-US" sz="3600" dirty="0">
                <a:latin typeface="Arial"/>
                <a:cs typeface="Arial"/>
              </a:rPr>
              <a:t>(i.e.,</a:t>
            </a:r>
            <a:r>
              <a:rPr lang="en-US" sz="3600" spc="-10" dirty="0">
                <a:latin typeface="Arial"/>
                <a:cs typeface="Arial"/>
              </a:rPr>
              <a:t> </a:t>
            </a:r>
            <a:r>
              <a:rPr lang="en-US" sz="3600" dirty="0">
                <a:latin typeface="Arial"/>
                <a:cs typeface="Arial"/>
              </a:rPr>
              <a:t>rocks,</a:t>
            </a:r>
            <a:r>
              <a:rPr lang="en-US" sz="3600" spc="-10" dirty="0">
                <a:latin typeface="Arial"/>
                <a:cs typeface="Arial"/>
              </a:rPr>
              <a:t> </a:t>
            </a:r>
            <a:r>
              <a:rPr lang="en-US" sz="3600" dirty="0">
                <a:latin typeface="Arial"/>
                <a:cs typeface="Arial"/>
              </a:rPr>
              <a:t>concrete,</a:t>
            </a:r>
            <a:r>
              <a:rPr lang="en-US" sz="3600" spc="-10" dirty="0">
                <a:latin typeface="Arial"/>
                <a:cs typeface="Arial"/>
              </a:rPr>
              <a:t> metal).</a:t>
            </a:r>
            <a:endParaRPr lang="en-US" sz="3600" dirty="0">
              <a:latin typeface="Arial"/>
              <a:cs typeface="Aria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4583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pc="165" dirty="0">
                <a:solidFill>
                  <a:srgbClr val="662884"/>
                </a:solidFill>
              </a:rPr>
              <a:t>Create Task (25 minutes) </a:t>
            </a:r>
            <a:r>
              <a:rPr lang="en-US" spc="165" dirty="0">
                <a:solidFill>
                  <a:srgbClr val="662884"/>
                </a:solidFill>
              </a:rPr>
              <a:t>  </a:t>
            </a:r>
            <a:endParaRPr lang="en-US" dirty="0"/>
          </a:p>
          <a:p>
            <a:r>
              <a:rPr lang="en-US" spc="165" dirty="0">
                <a:solidFill>
                  <a:srgbClr val="662884"/>
                </a:solidFill>
              </a:rPr>
              <a:t>Have each team build an artificial reef using the STEAM Park set. The team should build their artificial reef on the mat. The team can refer to the Discover Story to help get them started.  </a:t>
            </a:r>
            <a:endParaRPr lang="en-US" dirty="0"/>
          </a:p>
          <a:p>
            <a:r>
              <a:rPr lang="en-US" spc="165" dirty="0">
                <a:solidFill>
                  <a:srgbClr val="662884"/>
                </a:solidFill>
              </a:rPr>
              <a:t>The children should work together to create their reef. They can use their imagination to think about what it is made of, where in the ocean it is located, and what types of ocean life live there. If additional water-themed pieces are needed, they may use the Discover set.  </a:t>
            </a:r>
            <a:endParaRPr lang="en-US" dirty="0"/>
          </a:p>
          <a:p>
            <a:pPr>
              <a:defRPr/>
            </a:pPr>
            <a:r>
              <a:rPr lang="en-US" spc="165" dirty="0">
                <a:solidFill>
                  <a:srgbClr val="662884"/>
                </a:solidFill>
              </a:rPr>
              <a:t>  </a:t>
            </a:r>
            <a:endParaRPr lang="en-US" dirty="0"/>
          </a:p>
          <a:p>
            <a:pPr>
              <a:defRPr/>
            </a:pPr>
            <a:r>
              <a:rPr lang="en-US" b="1" i="1" spc="165" dirty="0">
                <a:solidFill>
                  <a:srgbClr val="662884"/>
                </a:solidFill>
              </a:rPr>
              <a:t>Facilitator Tips</a:t>
            </a:r>
            <a:r>
              <a:rPr lang="en-US" spc="165" dirty="0">
                <a:solidFill>
                  <a:srgbClr val="662884"/>
                </a:solidFill>
              </a:rPr>
              <a:t>  </a:t>
            </a:r>
            <a:endParaRPr lang="en-US" dirty="0"/>
          </a:p>
          <a:p>
            <a:pPr marL="285750" indent="-285750">
              <a:buFont typeface="Arial"/>
              <a:buChar char="•"/>
              <a:defRPr/>
            </a:pPr>
            <a:r>
              <a:rPr lang="en-US" i="1" spc="165" dirty="0">
                <a:solidFill>
                  <a:srgbClr val="662884"/>
                </a:solidFill>
              </a:rPr>
              <a:t>Allow the children to be creative and use any elements that will help complete their reef design.</a:t>
            </a:r>
            <a:r>
              <a:rPr lang="en-US" spc="165" dirty="0">
                <a:solidFill>
                  <a:srgbClr val="662884"/>
                </a:solidFill>
              </a:rPr>
              <a:t>  </a:t>
            </a:r>
            <a:endParaRPr lang="en-US" dirty="0"/>
          </a:p>
          <a:p>
            <a:pPr marL="285750" indent="-285750">
              <a:buFont typeface="Arial"/>
              <a:buChar char="•"/>
              <a:defRPr/>
            </a:pPr>
            <a:r>
              <a:rPr lang="en-US" i="1" spc="165" dirty="0">
                <a:solidFill>
                  <a:srgbClr val="662884"/>
                </a:solidFill>
              </a:rPr>
              <a:t>The team could divide responsibilities between the different parts of the reef they build.</a:t>
            </a:r>
            <a:r>
              <a:rPr lang="en-US" spc="165" dirty="0">
                <a:solidFill>
                  <a:srgbClr val="662884"/>
                </a:solidFill>
              </a:rPr>
              <a:t> </a:t>
            </a:r>
            <a:endParaRPr lang="en-US" dirty="0"/>
          </a:p>
          <a:p>
            <a:pPr>
              <a:defRPr/>
            </a:pPr>
            <a:endParaRPr lang="en-US" spc="165" dirty="0">
              <a:solidFill>
                <a:srgbClr val="662884"/>
              </a:solidFill>
              <a:latin typeface="Calibri"/>
              <a:cs typeface="Calibri"/>
            </a:endParaRPr>
          </a:p>
          <a:p>
            <a:pPr marL="323215" marR="30480" indent="-285750">
              <a:spcBef>
                <a:spcPts val="850"/>
              </a:spcBef>
              <a:buFont typeface="Arial" panose="020B0604020202020204" pitchFamily="34" charset="0"/>
              <a:buChar char="•"/>
              <a:defRPr/>
            </a:pPr>
            <a:endParaRPr lang="en-US" sz="1800" i="1" spc="-10" dirty="0">
              <a:solidFill>
                <a:srgbClr val="878787"/>
              </a:solidFill>
              <a:latin typeface="Arial"/>
              <a:cs typeface="Arial"/>
            </a:endParaRPr>
          </a:p>
          <a:p>
            <a:pPr marL="323215" marR="30480" indent="-285750">
              <a:spcBef>
                <a:spcPts val="850"/>
              </a:spcBef>
              <a:buFont typeface="Arial" panose="020B0604020202020204" pitchFamily="34" charset="0"/>
              <a:buChar char="•"/>
              <a:defRPr/>
            </a:pPr>
            <a:endParaRPr lang="en-US" sz="1800" i="1" dirty="0">
              <a:latin typeface="Arial"/>
              <a:cs typeface="Arial"/>
            </a:endParaRPr>
          </a:p>
          <a:p>
            <a:pPr marL="40005" marR="30480" indent="-2540">
              <a:lnSpc>
                <a:spcPct val="100000"/>
              </a:lnSpc>
              <a:spcBef>
                <a:spcPts val="850"/>
              </a:spcBef>
            </a:pPr>
            <a:endParaRPr lang="en-US" sz="1800" dirty="0">
              <a:solidFill>
                <a:srgbClr val="000000"/>
              </a:solidFill>
              <a:latin typeface="Arial"/>
              <a:cs typeface="Aria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8661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strike="noStrike" kern="1200" dirty="0">
                <a:effectLst/>
              </a:rPr>
              <a:t>Create Task </a:t>
            </a:r>
            <a:r>
              <a:rPr lang="en-US" b="0" i="0" u="none" strike="noStrike" kern="1200" dirty="0">
                <a:effectLst/>
              </a:rPr>
              <a:t>(25 minutes)</a:t>
            </a:r>
            <a:r>
              <a:rPr lang="en-US" dirty="0"/>
              <a:t> </a:t>
            </a:r>
            <a:endParaRPr lang="en-US" dirty="0">
              <a:ea typeface="+mn-ea"/>
              <a:cs typeface="+mn-cs"/>
            </a:endParaRPr>
          </a:p>
          <a:p>
            <a:r>
              <a:rPr lang="en-US" b="0" i="0" u="none" strike="noStrike" kern="1200" dirty="0">
                <a:effectLst/>
              </a:rPr>
              <a:t>Have each team build an artificial reef using the STEAM Park set. The team should build their artificial reef on the mat. The team can refer to the Discover Story to help get them started.</a:t>
            </a:r>
            <a:r>
              <a:rPr lang="en-US" dirty="0"/>
              <a:t>  </a:t>
            </a:r>
            <a:endParaRPr lang="en-US" dirty="0">
              <a:cs typeface="Calibri"/>
            </a:endParaRPr>
          </a:p>
          <a:p>
            <a:r>
              <a:rPr lang="en-US" b="0" i="0" u="none" strike="noStrike" kern="1200" dirty="0">
                <a:effectLst/>
              </a:rPr>
              <a:t>The children should work together to create their reef. They can use their imagination to think about what it is made of, where in the ocean it is located, and what types of ocean life live there. If additional water-themed pieces are needed, they may use the Discover set.</a:t>
            </a:r>
            <a:r>
              <a:rPr lang="en-US" dirty="0"/>
              <a:t> </a:t>
            </a:r>
            <a:endParaRPr lang="en-US" dirty="0">
              <a:cs typeface="Calibri"/>
            </a:endParaRPr>
          </a:p>
          <a:p>
            <a:r>
              <a:rPr lang="en-US" dirty="0"/>
              <a:t> </a:t>
            </a:r>
            <a:endParaRPr lang="en-US" dirty="0">
              <a:cs typeface="Calibri"/>
            </a:endParaRPr>
          </a:p>
          <a:p>
            <a:r>
              <a:rPr lang="en-US" b="1" i="0" u="none" strike="noStrike" baseline="0" dirty="0"/>
              <a:t>Playful Learning in Action – </a:t>
            </a:r>
            <a:r>
              <a:rPr lang="en-US" b="0" i="0" u="none" strike="noStrike" baseline="0" dirty="0"/>
              <a:t>The children will listen and begin to empathize with the animals that live in the reef and about each other’s ideas. The team will listen to everyone’s ideas, demonstrating inclusion.</a:t>
            </a:r>
            <a:r>
              <a:rPr lang="en-US" dirty="0"/>
              <a:t> </a:t>
            </a:r>
            <a:endParaRPr lang="en-US" dirty="0">
              <a:cs typeface="Calibri"/>
            </a:endParaRPr>
          </a:p>
          <a:p>
            <a:r>
              <a:rPr lang="en-US" b="1" i="0" u="none" strike="noStrike" kern="1200" dirty="0">
                <a:effectLst/>
              </a:rPr>
              <a:t>Key Vocabulary – </a:t>
            </a:r>
            <a:r>
              <a:rPr lang="en-US" b="0" i="0" u="none" strike="noStrike" kern="1200" dirty="0">
                <a:effectLst/>
              </a:rPr>
              <a:t>artificial reef, shipwreck, shelter</a:t>
            </a:r>
            <a:r>
              <a:rPr lang="en-US" dirty="0"/>
              <a:t> </a:t>
            </a:r>
            <a:endParaRPr lang="en-US" dirty="0">
              <a:cs typeface="Calibri"/>
            </a:endParaRPr>
          </a:p>
          <a:p>
            <a:r>
              <a:rPr lang="en-US" dirty="0"/>
              <a:t> </a:t>
            </a:r>
            <a:endParaRPr lang="en-US" dirty="0">
              <a:cs typeface="Calibri"/>
            </a:endParaRPr>
          </a:p>
          <a:p>
            <a:r>
              <a:rPr lang="en-US" b="1" i="1" u="none" strike="noStrike" kern="1200" dirty="0">
                <a:effectLst/>
              </a:rPr>
              <a:t>Facilitator Tip</a:t>
            </a:r>
            <a:r>
              <a:rPr lang="en-US" dirty="0"/>
              <a:t> </a:t>
            </a:r>
            <a:endParaRPr lang="en-US" dirty="0">
              <a:cs typeface="Calibri"/>
            </a:endParaRPr>
          </a:p>
          <a:p>
            <a:pPr marL="285750" indent="-285750">
              <a:buFont typeface="Arial"/>
              <a:buChar char="•"/>
            </a:pPr>
            <a:r>
              <a:rPr lang="en-US" b="0" i="0" u="none" strike="noStrike" baseline="0" dirty="0"/>
              <a:t>Allow the children to be creative and use any elements that will help complete their reef design.</a:t>
            </a:r>
            <a:r>
              <a:rPr lang="en-US" dirty="0"/>
              <a:t> </a:t>
            </a:r>
            <a:endParaRPr lang="en-US" dirty="0">
              <a:cs typeface="Calibri"/>
            </a:endParaRPr>
          </a:p>
          <a:p>
            <a:pPr marL="285750" indent="-285750">
              <a:buFont typeface="Arial"/>
              <a:buChar char="•"/>
            </a:pPr>
            <a:r>
              <a:rPr lang="en-US" b="0" i="0" u="none" strike="noStrike" baseline="0" dirty="0"/>
              <a:t>The team could divide responsibilities between the different parts of the reef they build.</a:t>
            </a:r>
            <a:endParaRPr lang="en-US" dirty="0"/>
          </a:p>
          <a:p>
            <a:pPr marR="0">
              <a:spcBef>
                <a:spcPts val="0"/>
              </a:spcBef>
              <a:spcAft>
                <a:spcPts val="0"/>
              </a:spcAft>
            </a:pPr>
            <a:endParaRPr lang="en-US" dirty="0">
              <a:effectLst/>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884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gn="just">
              <a:lnSpc>
                <a:spcPct val="100000"/>
              </a:lnSpc>
              <a:spcBef>
                <a:spcPts val="360"/>
              </a:spcBef>
            </a:pPr>
            <a:r>
              <a:rPr lang="en-US" sz="2400" b="1" dirty="0">
                <a:solidFill>
                  <a:srgbClr val="662884"/>
                </a:solidFill>
                <a:latin typeface="Tobi Pro ExtraBold"/>
                <a:cs typeface="Tobi Pro ExtraBold"/>
              </a:rPr>
              <a:t>Share</a:t>
            </a:r>
            <a:r>
              <a:rPr lang="en-US" sz="2400" b="1" spc="-60" dirty="0">
                <a:solidFill>
                  <a:srgbClr val="662884"/>
                </a:solidFill>
                <a:latin typeface="Tobi Pro ExtraBold"/>
                <a:cs typeface="Tobi Pro ExtraBold"/>
              </a:rPr>
              <a:t> </a:t>
            </a:r>
            <a:r>
              <a:rPr lang="en-US" sz="2400" b="1" spc="-30" dirty="0">
                <a:solidFill>
                  <a:srgbClr val="662884"/>
                </a:solidFill>
                <a:latin typeface="Tobi Pro ExtraBold"/>
                <a:cs typeface="Tobi Pro ExtraBold"/>
              </a:rPr>
              <a:t>Task</a:t>
            </a:r>
            <a:r>
              <a:rPr lang="en-US" sz="2400" b="1" spc="-60" dirty="0">
                <a:solidFill>
                  <a:srgbClr val="662884"/>
                </a:solidFill>
                <a:latin typeface="Tobi Pro ExtraBold"/>
                <a:cs typeface="Tobi Pro ExtraBold"/>
              </a:rPr>
              <a:t> </a:t>
            </a:r>
            <a:r>
              <a:rPr lang="en-US" sz="2400" b="1" spc="-55" dirty="0">
                <a:solidFill>
                  <a:srgbClr val="662884"/>
                </a:solidFill>
                <a:latin typeface="Calibri"/>
                <a:cs typeface="Calibri"/>
              </a:rPr>
              <a:t>(15</a:t>
            </a:r>
            <a:r>
              <a:rPr lang="en-US" sz="2400" b="1" spc="-65" dirty="0">
                <a:solidFill>
                  <a:srgbClr val="662884"/>
                </a:solidFill>
                <a:latin typeface="Calibri"/>
                <a:cs typeface="Calibri"/>
              </a:rPr>
              <a:t> </a:t>
            </a:r>
            <a:r>
              <a:rPr lang="en-US" sz="2400" b="1" spc="45" dirty="0">
                <a:solidFill>
                  <a:srgbClr val="662884"/>
                </a:solidFill>
                <a:latin typeface="Calibri"/>
                <a:cs typeface="Calibri"/>
              </a:rPr>
              <a:t>minutes)</a:t>
            </a:r>
            <a:endParaRPr lang="en-US" sz="2400" b="1" dirty="0">
              <a:latin typeface="Calibri"/>
              <a:cs typeface="Calibri"/>
            </a:endParaRPr>
          </a:p>
          <a:p>
            <a:pPr marL="12700" marR="5080" algn="just">
              <a:lnSpc>
                <a:spcPct val="100000"/>
              </a:lnSpc>
              <a:spcBef>
                <a:spcPts val="165"/>
              </a:spcBef>
            </a:pPr>
            <a:r>
              <a:rPr lang="en-US" sz="1200" dirty="0">
                <a:latin typeface="Arial"/>
                <a:cs typeface="Arial"/>
              </a:rPr>
              <a:t>In</a:t>
            </a:r>
            <a:r>
              <a:rPr lang="en-US" sz="1200" spc="-15" dirty="0">
                <a:latin typeface="Arial"/>
                <a:cs typeface="Arial"/>
              </a:rPr>
              <a:t> </a:t>
            </a:r>
            <a:r>
              <a:rPr lang="en-US" sz="1200" dirty="0">
                <a:latin typeface="Arial"/>
                <a:cs typeface="Arial"/>
              </a:rPr>
              <a:t>their</a:t>
            </a:r>
            <a:r>
              <a:rPr lang="en-US" sz="1200" spc="-10" dirty="0">
                <a:latin typeface="Arial"/>
                <a:cs typeface="Arial"/>
              </a:rPr>
              <a:t> </a:t>
            </a:r>
            <a:r>
              <a:rPr lang="en-US" sz="1200" i="1" dirty="0">
                <a:latin typeface="Arial"/>
                <a:cs typeface="Arial"/>
              </a:rPr>
              <a:t>Engineering</a:t>
            </a:r>
            <a:r>
              <a:rPr lang="en-US" sz="1200" i="1" spc="-10" dirty="0">
                <a:latin typeface="Arial"/>
                <a:cs typeface="Arial"/>
              </a:rPr>
              <a:t> </a:t>
            </a:r>
            <a:r>
              <a:rPr lang="en-US" sz="1200" i="1" dirty="0">
                <a:latin typeface="Arial"/>
                <a:cs typeface="Arial"/>
              </a:rPr>
              <a:t>Notebooks</a:t>
            </a:r>
            <a:r>
              <a:rPr lang="en-US" sz="1200" dirty="0">
                <a:latin typeface="Arial"/>
                <a:cs typeface="Arial"/>
              </a:rPr>
              <a:t>,</a:t>
            </a:r>
            <a:r>
              <a:rPr lang="en-US" sz="1200" spc="-10" dirty="0">
                <a:latin typeface="Arial"/>
                <a:cs typeface="Arial"/>
              </a:rPr>
              <a:t> </a:t>
            </a:r>
            <a:r>
              <a:rPr lang="en-US" sz="1200" dirty="0">
                <a:latin typeface="Arial"/>
                <a:cs typeface="Arial"/>
              </a:rPr>
              <a:t>have</a:t>
            </a:r>
            <a:r>
              <a:rPr lang="en-US" sz="1200" spc="-15" dirty="0">
                <a:latin typeface="Arial"/>
                <a:cs typeface="Arial"/>
              </a:rPr>
              <a:t> </a:t>
            </a:r>
            <a:r>
              <a:rPr lang="en-US" sz="1200" dirty="0">
                <a:latin typeface="Arial"/>
                <a:cs typeface="Arial"/>
              </a:rPr>
              <a:t>the</a:t>
            </a:r>
            <a:r>
              <a:rPr lang="en-US" sz="1200" spc="-10" dirty="0">
                <a:latin typeface="Arial"/>
                <a:cs typeface="Arial"/>
              </a:rPr>
              <a:t> </a:t>
            </a:r>
            <a:r>
              <a:rPr lang="en-US" sz="1200" dirty="0">
                <a:latin typeface="Arial"/>
                <a:cs typeface="Arial"/>
              </a:rPr>
              <a:t>children</a:t>
            </a:r>
            <a:r>
              <a:rPr lang="en-US" sz="1200" spc="-10" dirty="0">
                <a:latin typeface="Arial"/>
                <a:cs typeface="Arial"/>
              </a:rPr>
              <a:t> </a:t>
            </a:r>
            <a:r>
              <a:rPr lang="en-US" sz="1200" dirty="0">
                <a:latin typeface="Arial"/>
                <a:cs typeface="Arial"/>
              </a:rPr>
              <a:t>write</a:t>
            </a:r>
            <a:r>
              <a:rPr lang="en-US" sz="1200" spc="-10" dirty="0">
                <a:latin typeface="Arial"/>
                <a:cs typeface="Arial"/>
              </a:rPr>
              <a:t> </a:t>
            </a:r>
            <a:r>
              <a:rPr lang="en-US" sz="1200" dirty="0">
                <a:latin typeface="Arial"/>
                <a:cs typeface="Arial"/>
              </a:rPr>
              <a:t>about</a:t>
            </a:r>
            <a:r>
              <a:rPr lang="en-US" sz="1200" spc="-10" dirty="0">
                <a:latin typeface="Arial"/>
                <a:cs typeface="Arial"/>
              </a:rPr>
              <a:t> </a:t>
            </a:r>
            <a:r>
              <a:rPr lang="en-US" sz="1200" dirty="0">
                <a:latin typeface="Arial"/>
                <a:cs typeface="Arial"/>
              </a:rPr>
              <a:t>or</a:t>
            </a:r>
            <a:r>
              <a:rPr lang="en-US" sz="1200" spc="-15" dirty="0">
                <a:latin typeface="Arial"/>
                <a:cs typeface="Arial"/>
              </a:rPr>
              <a:t> </a:t>
            </a:r>
            <a:r>
              <a:rPr lang="en-US" sz="1200" dirty="0">
                <a:latin typeface="Arial"/>
                <a:cs typeface="Arial"/>
              </a:rPr>
              <a:t>draw</a:t>
            </a:r>
            <a:r>
              <a:rPr lang="en-US" sz="1200" spc="-10" dirty="0">
                <a:latin typeface="Arial"/>
                <a:cs typeface="Arial"/>
              </a:rPr>
              <a:t> </a:t>
            </a:r>
            <a:r>
              <a:rPr lang="en-US" sz="1200" spc="-50" dirty="0">
                <a:latin typeface="Arial"/>
                <a:cs typeface="Arial"/>
              </a:rPr>
              <a:t>a </a:t>
            </a:r>
            <a:r>
              <a:rPr lang="en-US" sz="1200" dirty="0">
                <a:latin typeface="Arial"/>
                <a:cs typeface="Arial"/>
              </a:rPr>
              <a:t>picture</a:t>
            </a:r>
            <a:r>
              <a:rPr lang="en-US" sz="1200" spc="-5" dirty="0">
                <a:latin typeface="Arial"/>
                <a:cs typeface="Arial"/>
              </a:rPr>
              <a:t> </a:t>
            </a:r>
            <a:r>
              <a:rPr lang="en-US" sz="1200" dirty="0">
                <a:latin typeface="Arial"/>
                <a:cs typeface="Arial"/>
              </a:rPr>
              <a:t>of</a:t>
            </a:r>
            <a:r>
              <a:rPr lang="en-US" sz="1200" spc="-5" dirty="0">
                <a:latin typeface="Arial"/>
                <a:cs typeface="Arial"/>
              </a:rPr>
              <a:t> </a:t>
            </a:r>
            <a:r>
              <a:rPr lang="en-US" sz="1200" dirty="0">
                <a:latin typeface="Arial"/>
                <a:cs typeface="Arial"/>
              </a:rPr>
              <a:t>their</a:t>
            </a:r>
            <a:r>
              <a:rPr lang="en-US" sz="1200" spc="-5" dirty="0">
                <a:latin typeface="Arial"/>
                <a:cs typeface="Arial"/>
              </a:rPr>
              <a:t> </a:t>
            </a:r>
            <a:r>
              <a:rPr lang="en-US" sz="1200" dirty="0">
                <a:latin typeface="Arial"/>
                <a:cs typeface="Arial"/>
              </a:rPr>
              <a:t>artificial</a:t>
            </a:r>
            <a:r>
              <a:rPr lang="en-US" sz="1200" spc="-5" dirty="0">
                <a:latin typeface="Arial"/>
                <a:cs typeface="Arial"/>
              </a:rPr>
              <a:t> </a:t>
            </a:r>
            <a:r>
              <a:rPr lang="en-US" sz="1200" dirty="0">
                <a:latin typeface="Arial"/>
                <a:cs typeface="Arial"/>
              </a:rPr>
              <a:t>reef.</a:t>
            </a:r>
            <a:r>
              <a:rPr lang="en-US" sz="1200" spc="-60" dirty="0">
                <a:latin typeface="Arial"/>
                <a:cs typeface="Arial"/>
              </a:rPr>
              <a:t> </a:t>
            </a:r>
            <a:r>
              <a:rPr lang="en-US" sz="1200" dirty="0">
                <a:latin typeface="Arial"/>
                <a:cs typeface="Arial"/>
              </a:rPr>
              <a:t>At</a:t>
            </a:r>
            <a:r>
              <a:rPr lang="en-US" sz="1200" spc="-5" dirty="0">
                <a:latin typeface="Arial"/>
                <a:cs typeface="Arial"/>
              </a:rPr>
              <a:t> </a:t>
            </a:r>
            <a:r>
              <a:rPr lang="en-US" sz="1200" dirty="0">
                <a:latin typeface="Arial"/>
                <a:cs typeface="Arial"/>
              </a:rPr>
              <a:t>the end</a:t>
            </a:r>
            <a:r>
              <a:rPr lang="en-US" sz="1200" spc="-5" dirty="0">
                <a:latin typeface="Arial"/>
                <a:cs typeface="Arial"/>
              </a:rPr>
              <a:t> </a:t>
            </a:r>
            <a:r>
              <a:rPr lang="en-US" sz="1200" dirty="0">
                <a:latin typeface="Arial"/>
                <a:cs typeface="Arial"/>
              </a:rPr>
              <a:t>of</a:t>
            </a:r>
            <a:r>
              <a:rPr lang="en-US" sz="1200" spc="-5" dirty="0">
                <a:latin typeface="Arial"/>
                <a:cs typeface="Arial"/>
              </a:rPr>
              <a:t> </a:t>
            </a:r>
            <a:r>
              <a:rPr lang="en-US" sz="1200" dirty="0">
                <a:latin typeface="Arial"/>
                <a:cs typeface="Arial"/>
              </a:rPr>
              <a:t>the</a:t>
            </a:r>
            <a:r>
              <a:rPr lang="en-US" sz="1200" spc="-5" dirty="0">
                <a:latin typeface="Arial"/>
                <a:cs typeface="Arial"/>
              </a:rPr>
              <a:t> </a:t>
            </a:r>
            <a:r>
              <a:rPr lang="en-US" sz="1200" dirty="0">
                <a:latin typeface="Arial"/>
                <a:cs typeface="Arial"/>
              </a:rPr>
              <a:t>session,</a:t>
            </a:r>
            <a:r>
              <a:rPr lang="en-US" sz="1200" spc="-5" dirty="0">
                <a:latin typeface="Arial"/>
                <a:cs typeface="Arial"/>
              </a:rPr>
              <a:t> </a:t>
            </a:r>
            <a:r>
              <a:rPr lang="en-US" sz="1200" dirty="0">
                <a:latin typeface="Arial"/>
                <a:cs typeface="Arial"/>
              </a:rPr>
              <a:t>have</a:t>
            </a:r>
            <a:r>
              <a:rPr lang="en-US" sz="1200" spc="-5" dirty="0">
                <a:latin typeface="Arial"/>
                <a:cs typeface="Arial"/>
              </a:rPr>
              <a:t> </a:t>
            </a:r>
            <a:r>
              <a:rPr lang="en-US" sz="1200" dirty="0">
                <a:latin typeface="Arial"/>
                <a:cs typeface="Arial"/>
              </a:rPr>
              <a:t>the</a:t>
            </a:r>
            <a:r>
              <a:rPr lang="en-US" sz="1200" spc="-5" dirty="0">
                <a:latin typeface="Arial"/>
                <a:cs typeface="Arial"/>
              </a:rPr>
              <a:t> </a:t>
            </a:r>
            <a:r>
              <a:rPr lang="en-US" sz="1200" spc="-10" dirty="0">
                <a:latin typeface="Arial"/>
                <a:cs typeface="Arial"/>
              </a:rPr>
              <a:t>children </a:t>
            </a:r>
            <a:r>
              <a:rPr lang="en-US" sz="1200" dirty="0">
                <a:latin typeface="Arial"/>
                <a:cs typeface="Arial"/>
              </a:rPr>
              <a:t>share</a:t>
            </a:r>
            <a:r>
              <a:rPr lang="en-US" sz="1200" spc="-10" dirty="0">
                <a:latin typeface="Arial"/>
                <a:cs typeface="Arial"/>
              </a:rPr>
              <a:t> </a:t>
            </a:r>
            <a:r>
              <a:rPr lang="en-US" sz="1200" dirty="0">
                <a:latin typeface="Arial"/>
                <a:cs typeface="Arial"/>
              </a:rPr>
              <a:t>what</a:t>
            </a:r>
            <a:r>
              <a:rPr lang="en-US" sz="1200" spc="-5" dirty="0">
                <a:latin typeface="Arial"/>
                <a:cs typeface="Arial"/>
              </a:rPr>
              <a:t> </a:t>
            </a:r>
            <a:r>
              <a:rPr lang="en-US" sz="1200" dirty="0">
                <a:latin typeface="Arial"/>
                <a:cs typeface="Arial"/>
              </a:rPr>
              <a:t>they</a:t>
            </a:r>
            <a:r>
              <a:rPr lang="en-US" sz="1200" spc="-5" dirty="0">
                <a:latin typeface="Arial"/>
                <a:cs typeface="Arial"/>
              </a:rPr>
              <a:t> </a:t>
            </a:r>
            <a:r>
              <a:rPr lang="en-US" sz="1200" dirty="0">
                <a:latin typeface="Arial"/>
                <a:cs typeface="Arial"/>
              </a:rPr>
              <a:t>built</a:t>
            </a:r>
            <a:r>
              <a:rPr lang="en-US" sz="1200" spc="-10" dirty="0">
                <a:latin typeface="Arial"/>
                <a:cs typeface="Arial"/>
              </a:rPr>
              <a:t> </a:t>
            </a:r>
            <a:r>
              <a:rPr lang="en-US" sz="1200" dirty="0">
                <a:latin typeface="Arial"/>
                <a:cs typeface="Arial"/>
              </a:rPr>
              <a:t>in</a:t>
            </a:r>
            <a:r>
              <a:rPr lang="en-US" sz="1200" spc="-5" dirty="0">
                <a:latin typeface="Arial"/>
                <a:cs typeface="Arial"/>
              </a:rPr>
              <a:t> </a:t>
            </a:r>
            <a:r>
              <a:rPr lang="en-US" sz="1200" dirty="0">
                <a:latin typeface="Arial"/>
                <a:cs typeface="Arial"/>
              </a:rPr>
              <a:t>the</a:t>
            </a:r>
            <a:r>
              <a:rPr lang="en-US" sz="1200" spc="-10" dirty="0">
                <a:latin typeface="Arial"/>
                <a:cs typeface="Arial"/>
              </a:rPr>
              <a:t> </a:t>
            </a:r>
            <a:r>
              <a:rPr lang="en-US" sz="1200" dirty="0">
                <a:latin typeface="Arial"/>
                <a:cs typeface="Arial"/>
              </a:rPr>
              <a:t>Create</a:t>
            </a:r>
            <a:r>
              <a:rPr lang="en-US" sz="1200" spc="-25" dirty="0">
                <a:latin typeface="Arial"/>
                <a:cs typeface="Arial"/>
              </a:rPr>
              <a:t> </a:t>
            </a:r>
            <a:r>
              <a:rPr lang="en-US" sz="1200" spc="-10" dirty="0">
                <a:latin typeface="Arial"/>
                <a:cs typeface="Arial"/>
              </a:rPr>
              <a:t>Task.</a:t>
            </a:r>
            <a:endParaRPr lang="en-US" sz="1200" dirty="0">
              <a:latin typeface="Arial"/>
              <a:cs typeface="Aria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0373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You may wish to play a video or song during clean up time.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Link on GoNoodle:  https://family.gonoodle.com/activities/clean-up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Link on YouTube Kids:  https://www.youtubekids.com/watch?v=ZJFk87ZsHn0</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Link on YouTube:  https://youtu.be/ZJFk87ZsHn0</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5275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4.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7.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1.xml"/><Relationship Id="rId5" Type="http://schemas.openxmlformats.org/officeDocument/2006/relationships/image" Target="../media/image22.emf"/><Relationship Id="rId4" Type="http://schemas.openxmlformats.org/officeDocument/2006/relationships/image" Target="../media/image2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26.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9.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n-FIRST Title 1">
    <p:spTree>
      <p:nvGrpSpPr>
        <p:cNvPr id="1" name=""/>
        <p:cNvGrpSpPr/>
        <p:nvPr/>
      </p:nvGrpSpPr>
      <p:grpSpPr>
        <a:xfrm>
          <a:off x="0" y="0"/>
          <a:ext cx="0" cy="0"/>
          <a:chOff x="0" y="0"/>
          <a:chExt cx="0" cy="0"/>
        </a:xfrm>
      </p:grpSpPr>
      <p:pic>
        <p:nvPicPr>
          <p:cNvPr id="8" name="Picture 7" descr="A group of people posing for the camera&#10;&#10;Description automatically generated">
            <a:extLst>
              <a:ext uri="{FF2B5EF4-FFF2-40B4-BE49-F238E27FC236}">
                <a16:creationId xmlns:a16="http://schemas.microsoft.com/office/drawing/2014/main" id="{AE46A625-A699-8146-B1EC-AD3911BAB555}"/>
              </a:ext>
            </a:extLst>
          </p:cNvPr>
          <p:cNvPicPr>
            <a:picLocks noChangeAspect="1"/>
          </p:cNvPicPr>
          <p:nvPr userDrawn="1"/>
        </p:nvPicPr>
        <p:blipFill>
          <a:blip r:embed="rId2"/>
          <a:stretch>
            <a:fillRect/>
          </a:stretch>
        </p:blipFill>
        <p:spPr>
          <a:xfrm>
            <a:off x="743" y="0"/>
            <a:ext cx="9142514" cy="6859116"/>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3614859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n-FIRST Split 2">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3163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4315919" y="6233945"/>
            <a:ext cx="46198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person looking at the camera&#10;&#10;Description automatically generated">
            <a:extLst>
              <a:ext uri="{FF2B5EF4-FFF2-40B4-BE49-F238E27FC236}">
                <a16:creationId xmlns:a16="http://schemas.microsoft.com/office/drawing/2014/main" id="{6EAB375D-E9AC-F74F-9547-C4E3B1C07DC7}"/>
              </a:ext>
            </a:extLst>
          </p:cNvPr>
          <p:cNvPicPr>
            <a:picLocks noChangeAspect="1"/>
          </p:cNvPicPr>
          <p:nvPr userDrawn="1"/>
        </p:nvPicPr>
        <p:blipFill>
          <a:blip r:embed="rId3"/>
          <a:stretch>
            <a:fillRect/>
          </a:stretch>
        </p:blipFill>
        <p:spPr>
          <a:xfrm>
            <a:off x="0" y="0"/>
            <a:ext cx="4132613" cy="6858000"/>
          </a:xfrm>
          <a:prstGeom prst="rect">
            <a:avLst/>
          </a:prstGeom>
        </p:spPr>
      </p:pic>
      <p:sp>
        <p:nvSpPr>
          <p:cNvPr id="13" name="Text Placeholder 14">
            <a:extLst>
              <a:ext uri="{FF2B5EF4-FFF2-40B4-BE49-F238E27FC236}">
                <a16:creationId xmlns:a16="http://schemas.microsoft.com/office/drawing/2014/main" id="{5783DE5F-FA27-C947-8F3B-D58816221EBE}"/>
              </a:ext>
            </a:extLst>
          </p:cNvPr>
          <p:cNvSpPr>
            <a:spLocks noGrp="1"/>
          </p:cNvSpPr>
          <p:nvPr>
            <p:ph type="body" sz="quarter" idx="14"/>
          </p:nvPr>
        </p:nvSpPr>
        <p:spPr>
          <a:xfrm>
            <a:off x="454342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A8D2D575-FED2-7A4B-9D93-E1A5AF56636F}"/>
              </a:ext>
            </a:extLst>
          </p:cNvPr>
          <p:cNvSpPr>
            <a:spLocks noGrp="1"/>
          </p:cNvSpPr>
          <p:nvPr>
            <p:ph type="title" hasCustomPrompt="1"/>
          </p:nvPr>
        </p:nvSpPr>
        <p:spPr>
          <a:xfrm>
            <a:off x="454342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5" name="Text Placeholder 12">
            <a:extLst>
              <a:ext uri="{FF2B5EF4-FFF2-40B4-BE49-F238E27FC236}">
                <a16:creationId xmlns:a16="http://schemas.microsoft.com/office/drawing/2014/main" id="{0FA5253B-966D-5740-8D64-97195692D6EC}"/>
              </a:ext>
            </a:extLst>
          </p:cNvPr>
          <p:cNvSpPr>
            <a:spLocks noGrp="1"/>
          </p:cNvSpPr>
          <p:nvPr>
            <p:ph type="body" sz="quarter" idx="13" hasCustomPrompt="1"/>
          </p:nvPr>
        </p:nvSpPr>
        <p:spPr>
          <a:xfrm>
            <a:off x="454342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088793698"/>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5760" userDrawn="1">
          <p15:clr>
            <a:srgbClr val="FBAE40"/>
          </p15:clr>
        </p15:guide>
        <p15:guide id="5" pos="56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n-FIRST + Programs Split 1">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pic>
        <p:nvPicPr>
          <p:cNvPr id="5" name="Picture 4" descr="A picture containing clock, meter&#10;&#10;Description automatically generated">
            <a:extLst>
              <a:ext uri="{FF2B5EF4-FFF2-40B4-BE49-F238E27FC236}">
                <a16:creationId xmlns:a16="http://schemas.microsoft.com/office/drawing/2014/main" id="{6DC5C20F-4E7E-1F44-A7B5-FB033F4C19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55201" y="6193049"/>
            <a:ext cx="3172246" cy="550869"/>
          </a:xfrm>
          <a:prstGeom prst="rect">
            <a:avLst/>
          </a:prstGeom>
        </p:spPr>
      </p:pic>
      <p:pic>
        <p:nvPicPr>
          <p:cNvPr id="6" name="Picture 5" descr="A close up of a sign&#10;&#10;Description automatically generated">
            <a:extLst>
              <a:ext uri="{FF2B5EF4-FFF2-40B4-BE49-F238E27FC236}">
                <a16:creationId xmlns:a16="http://schemas.microsoft.com/office/drawing/2014/main" id="{7C951008-42F2-FA43-9D7A-E483A2C16E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10" name="Straight Connector 9">
            <a:extLst>
              <a:ext uri="{FF2B5EF4-FFF2-40B4-BE49-F238E27FC236}">
                <a16:creationId xmlns:a16="http://schemas.microsoft.com/office/drawing/2014/main" id="{1F88133D-D111-5543-9141-17DBD179BE23}"/>
              </a:ext>
            </a:extLst>
          </p:cNvPr>
          <p:cNvCxnSpPr>
            <a:cxnSpLocks/>
          </p:cNvCxnSpPr>
          <p:nvPr userDrawn="1"/>
        </p:nvCxnSpPr>
        <p:spPr>
          <a:xfrm>
            <a:off x="180799" y="6233945"/>
            <a:ext cx="13736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group of people sitting at a table with a computer&#10;&#10;Description automatically generated">
            <a:extLst>
              <a:ext uri="{FF2B5EF4-FFF2-40B4-BE49-F238E27FC236}">
                <a16:creationId xmlns:a16="http://schemas.microsoft.com/office/drawing/2014/main" id="{E054C8D7-8B56-5144-8673-F8E05FFA647D}"/>
              </a:ext>
            </a:extLst>
          </p:cNvPr>
          <p:cNvPicPr>
            <a:picLocks noChangeAspect="1"/>
          </p:cNvPicPr>
          <p:nvPr userDrawn="1"/>
        </p:nvPicPr>
        <p:blipFill>
          <a:blip r:embed="rId4"/>
          <a:stretch>
            <a:fillRect/>
          </a:stretch>
        </p:blipFill>
        <p:spPr>
          <a:xfrm>
            <a:off x="5047548" y="0"/>
            <a:ext cx="4132613" cy="6858000"/>
          </a:xfrm>
          <a:prstGeom prst="rect">
            <a:avLst/>
          </a:prstGeom>
        </p:spPr>
      </p:pic>
      <p:sp>
        <p:nvSpPr>
          <p:cNvPr id="14" name="Text Placeholder 14">
            <a:extLst>
              <a:ext uri="{FF2B5EF4-FFF2-40B4-BE49-F238E27FC236}">
                <a16:creationId xmlns:a16="http://schemas.microsoft.com/office/drawing/2014/main" id="{D624270F-D211-8945-B722-3DCD4A3D2CA3}"/>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Placeholder 1">
            <a:extLst>
              <a:ext uri="{FF2B5EF4-FFF2-40B4-BE49-F238E27FC236}">
                <a16:creationId xmlns:a16="http://schemas.microsoft.com/office/drawing/2014/main" id="{187118A1-AF1D-E749-93B2-605B63A6ADE8}"/>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6" name="Text Placeholder 12">
            <a:extLst>
              <a:ext uri="{FF2B5EF4-FFF2-40B4-BE49-F238E27FC236}">
                <a16:creationId xmlns:a16="http://schemas.microsoft.com/office/drawing/2014/main" id="{E130E79E-11D8-4242-869F-F180954F907B}"/>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334202626"/>
      </p:ext>
    </p:extLst>
  </p:cSld>
  <p:clrMapOvr>
    <a:masterClrMapping/>
  </p:clrMapOvr>
  <p:extLst>
    <p:ext uri="{DCECCB84-F9BA-43D5-87BE-67443E8EF086}">
      <p15:sldGuideLst xmlns:p15="http://schemas.microsoft.com/office/powerpoint/2012/main">
        <p15:guide id="1" orient="horz" pos="4248">
          <p15:clr>
            <a:srgbClr val="FBAE40"/>
          </p15:clr>
        </p15:guide>
        <p15:guide id="2" pos="56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n-FIRST + Programs Split 2">
    <p:spTree>
      <p:nvGrpSpPr>
        <p:cNvPr id="1" name=""/>
        <p:cNvGrpSpPr/>
        <p:nvPr/>
      </p:nvGrpSpPr>
      <p:grpSpPr>
        <a:xfrm>
          <a:off x="0" y="0"/>
          <a:ext cx="0" cy="0"/>
          <a:chOff x="0" y="0"/>
          <a:chExt cx="0" cy="0"/>
        </a:xfrm>
      </p:grpSpPr>
      <p:pic>
        <p:nvPicPr>
          <p:cNvPr id="5" name="Picture 4" descr="A picture containing clock, meter&#10;&#10;Description automatically generated">
            <a:extLst>
              <a:ext uri="{FF2B5EF4-FFF2-40B4-BE49-F238E27FC236}">
                <a16:creationId xmlns:a16="http://schemas.microsoft.com/office/drawing/2014/main" id="{6DC5C20F-4E7E-1F44-A7B5-FB033F4C19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00481" y="6193049"/>
            <a:ext cx="3172246" cy="550869"/>
          </a:xfrm>
          <a:prstGeom prst="rect">
            <a:avLst/>
          </a:prstGeom>
        </p:spPr>
      </p:pic>
      <p:pic>
        <p:nvPicPr>
          <p:cNvPr id="6" name="Picture 5" descr="A close up of a sign&#10;&#10;Description automatically generated">
            <a:extLst>
              <a:ext uri="{FF2B5EF4-FFF2-40B4-BE49-F238E27FC236}">
                <a16:creationId xmlns:a16="http://schemas.microsoft.com/office/drawing/2014/main" id="{7C951008-42F2-FA43-9D7A-E483A2C16E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76291" y="6360269"/>
            <a:ext cx="1304089" cy="393809"/>
          </a:xfrm>
          <a:prstGeom prst="rect">
            <a:avLst/>
          </a:prstGeom>
        </p:spPr>
      </p:pic>
      <p:cxnSp>
        <p:nvCxnSpPr>
          <p:cNvPr id="10" name="Straight Connector 9">
            <a:extLst>
              <a:ext uri="{FF2B5EF4-FFF2-40B4-BE49-F238E27FC236}">
                <a16:creationId xmlns:a16="http://schemas.microsoft.com/office/drawing/2014/main" id="{1F88133D-D111-5543-9141-17DBD179BE23}"/>
              </a:ext>
            </a:extLst>
          </p:cNvPr>
          <p:cNvCxnSpPr>
            <a:cxnSpLocks/>
          </p:cNvCxnSpPr>
          <p:nvPr userDrawn="1"/>
        </p:nvCxnSpPr>
        <p:spPr>
          <a:xfrm>
            <a:off x="4326079" y="6233945"/>
            <a:ext cx="13736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person, man, boy, child&#10;&#10;Description automatically generated">
            <a:extLst>
              <a:ext uri="{FF2B5EF4-FFF2-40B4-BE49-F238E27FC236}">
                <a16:creationId xmlns:a16="http://schemas.microsoft.com/office/drawing/2014/main" id="{FE8B0E00-B69A-C44F-8C68-EADD8546F9F0}"/>
              </a:ext>
            </a:extLst>
          </p:cNvPr>
          <p:cNvPicPr>
            <a:picLocks noChangeAspect="1"/>
          </p:cNvPicPr>
          <p:nvPr userDrawn="1"/>
        </p:nvPicPr>
        <p:blipFill>
          <a:blip r:embed="rId4"/>
          <a:stretch>
            <a:fillRect/>
          </a:stretch>
        </p:blipFill>
        <p:spPr>
          <a:xfrm>
            <a:off x="0" y="0"/>
            <a:ext cx="4132613" cy="6858000"/>
          </a:xfrm>
          <a:prstGeom prst="rect">
            <a:avLst/>
          </a:prstGeom>
        </p:spPr>
      </p:pic>
      <p:sp>
        <p:nvSpPr>
          <p:cNvPr id="9" name="Text Placeholder 14">
            <a:extLst>
              <a:ext uri="{FF2B5EF4-FFF2-40B4-BE49-F238E27FC236}">
                <a16:creationId xmlns:a16="http://schemas.microsoft.com/office/drawing/2014/main" id="{3E82C88F-7666-274A-BDC2-114AC2227F8A}"/>
              </a:ext>
            </a:extLst>
          </p:cNvPr>
          <p:cNvSpPr>
            <a:spLocks noGrp="1"/>
          </p:cNvSpPr>
          <p:nvPr>
            <p:ph type="body" sz="quarter" idx="14"/>
          </p:nvPr>
        </p:nvSpPr>
        <p:spPr>
          <a:xfrm>
            <a:off x="454342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5B5AAF13-D01E-F44C-B49D-74EC4B6C4443}"/>
              </a:ext>
            </a:extLst>
          </p:cNvPr>
          <p:cNvSpPr>
            <a:spLocks noGrp="1"/>
          </p:cNvSpPr>
          <p:nvPr>
            <p:ph type="title" hasCustomPrompt="1"/>
          </p:nvPr>
        </p:nvSpPr>
        <p:spPr>
          <a:xfrm>
            <a:off x="454342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2" name="Text Placeholder 12">
            <a:extLst>
              <a:ext uri="{FF2B5EF4-FFF2-40B4-BE49-F238E27FC236}">
                <a16:creationId xmlns:a16="http://schemas.microsoft.com/office/drawing/2014/main" id="{91125EE1-2060-344C-BF2E-99D1B900E241}"/>
              </a:ext>
            </a:extLst>
          </p:cNvPr>
          <p:cNvSpPr>
            <a:spLocks noGrp="1"/>
          </p:cNvSpPr>
          <p:nvPr>
            <p:ph type="body" sz="quarter" idx="13" hasCustomPrompt="1"/>
          </p:nvPr>
        </p:nvSpPr>
        <p:spPr>
          <a:xfrm>
            <a:off x="454342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406931731"/>
      </p:ext>
    </p:extLst>
  </p:cSld>
  <p:clrMapOvr>
    <a:masterClrMapping/>
  </p:clrMapOvr>
  <p:extLst>
    <p:ext uri="{DCECCB84-F9BA-43D5-87BE-67443E8EF086}">
      <p15:sldGuideLst xmlns:p15="http://schemas.microsoft.com/office/powerpoint/2012/main">
        <p15:guide id="1" orient="horz" pos="4248">
          <p15:clr>
            <a:srgbClr val="FBAE40"/>
          </p15:clr>
        </p15:guide>
        <p15:guide id="2" pos="5640">
          <p15:clr>
            <a:srgbClr val="FBAE40"/>
          </p15:clr>
        </p15:guide>
        <p15:guide id="3" pos="271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LL Title">
    <p:spTree>
      <p:nvGrpSpPr>
        <p:cNvPr id="1" name=""/>
        <p:cNvGrpSpPr/>
        <p:nvPr/>
      </p:nvGrpSpPr>
      <p:grpSpPr>
        <a:xfrm>
          <a:off x="0" y="0"/>
          <a:ext cx="0" cy="0"/>
          <a:chOff x="0" y="0"/>
          <a:chExt cx="0" cy="0"/>
        </a:xfrm>
      </p:grpSpPr>
      <p:pic>
        <p:nvPicPr>
          <p:cNvPr id="3" name="Picture 2" descr="A group of people sitting around a baseball hat&#10;&#10;Description automatically generated">
            <a:extLst>
              <a:ext uri="{FF2B5EF4-FFF2-40B4-BE49-F238E27FC236}">
                <a16:creationId xmlns:a16="http://schemas.microsoft.com/office/drawing/2014/main" id="{4A06F4B3-7F61-2C45-87F3-ACC074FD0A58}"/>
              </a:ext>
            </a:extLst>
          </p:cNvPr>
          <p:cNvPicPr>
            <a:picLocks noChangeAspect="1"/>
          </p:cNvPicPr>
          <p:nvPr userDrawn="1"/>
        </p:nvPicPr>
        <p:blipFill>
          <a:blip r:embed="rId2"/>
          <a:stretch>
            <a:fillRect/>
          </a:stretch>
        </p:blipFill>
        <p:spPr>
          <a:xfrm>
            <a:off x="1486"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5" name="Picture 4">
            <a:extLst>
              <a:ext uri="{FF2B5EF4-FFF2-40B4-BE49-F238E27FC236}">
                <a16:creationId xmlns:a16="http://schemas.microsoft.com/office/drawing/2014/main" id="{4F3CB606-AFAA-AE40-874F-C071B9570B78}"/>
              </a:ext>
            </a:extLst>
          </p:cNvPr>
          <p:cNvPicPr>
            <a:picLocks noChangeAspect="1"/>
          </p:cNvPicPr>
          <p:nvPr userDrawn="1"/>
        </p:nvPicPr>
        <p:blipFill>
          <a:blip r:embed="rId3"/>
          <a:stretch>
            <a:fillRect/>
          </a:stretch>
        </p:blipFill>
        <p:spPr>
          <a:xfrm>
            <a:off x="3224530" y="5512080"/>
            <a:ext cx="2694941" cy="845857"/>
          </a:xfrm>
          <a:prstGeom prst="rect">
            <a:avLst/>
          </a:prstGeom>
        </p:spPr>
      </p:pic>
    </p:spTree>
    <p:extLst>
      <p:ext uri="{BB962C8B-B14F-4D97-AF65-F5344CB8AC3E}">
        <p14:creationId xmlns:p14="http://schemas.microsoft.com/office/powerpoint/2010/main" val="1500242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LL Title + Divisions Title">
    <p:spTree>
      <p:nvGrpSpPr>
        <p:cNvPr id="1" name=""/>
        <p:cNvGrpSpPr/>
        <p:nvPr/>
      </p:nvGrpSpPr>
      <p:grpSpPr>
        <a:xfrm>
          <a:off x="0" y="0"/>
          <a:ext cx="0" cy="0"/>
          <a:chOff x="0" y="0"/>
          <a:chExt cx="0" cy="0"/>
        </a:xfrm>
      </p:grpSpPr>
      <p:pic>
        <p:nvPicPr>
          <p:cNvPr id="3" name="Picture 2" descr="A group of people sitting around a baseball hat&#10;&#10;Description automatically generated">
            <a:extLst>
              <a:ext uri="{FF2B5EF4-FFF2-40B4-BE49-F238E27FC236}">
                <a16:creationId xmlns:a16="http://schemas.microsoft.com/office/drawing/2014/main" id="{4A06F4B3-7F61-2C45-87F3-ACC074FD0A58}"/>
              </a:ext>
            </a:extLst>
          </p:cNvPr>
          <p:cNvPicPr>
            <a:picLocks noChangeAspect="1"/>
          </p:cNvPicPr>
          <p:nvPr userDrawn="1"/>
        </p:nvPicPr>
        <p:blipFill>
          <a:blip r:embed="rId2"/>
          <a:stretch>
            <a:fillRect/>
          </a:stretch>
        </p:blipFill>
        <p:spPr>
          <a:xfrm>
            <a:off x="1486"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5" name="Picture 4">
            <a:extLst>
              <a:ext uri="{FF2B5EF4-FFF2-40B4-BE49-F238E27FC236}">
                <a16:creationId xmlns:a16="http://schemas.microsoft.com/office/drawing/2014/main" id="{4F3CB606-AFAA-AE40-874F-C071B9570B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641630"/>
            <a:ext cx="2282190" cy="716307"/>
          </a:xfrm>
          <a:prstGeom prst="rect">
            <a:avLst/>
          </a:prstGeom>
        </p:spPr>
      </p:pic>
      <p:pic>
        <p:nvPicPr>
          <p:cNvPr id="6" name="Picture 5">
            <a:extLst>
              <a:ext uri="{FF2B5EF4-FFF2-40B4-BE49-F238E27FC236}">
                <a16:creationId xmlns:a16="http://schemas.microsoft.com/office/drawing/2014/main" id="{269F6F20-F848-DB40-8DA0-0987DC399D01}"/>
              </a:ext>
            </a:extLst>
          </p:cNvPr>
          <p:cNvPicPr>
            <a:picLocks noChangeAspect="1"/>
          </p:cNvPicPr>
          <p:nvPr userDrawn="1"/>
        </p:nvPicPr>
        <p:blipFill>
          <a:blip r:embed="rId4"/>
          <a:stretch>
            <a:fillRect/>
          </a:stretch>
        </p:blipFill>
        <p:spPr>
          <a:xfrm>
            <a:off x="4746193" y="5486454"/>
            <a:ext cx="3971087" cy="1052577"/>
          </a:xfrm>
          <a:prstGeom prst="rect">
            <a:avLst/>
          </a:prstGeom>
        </p:spPr>
      </p:pic>
    </p:spTree>
    <p:extLst>
      <p:ext uri="{BB962C8B-B14F-4D97-AF65-F5344CB8AC3E}">
        <p14:creationId xmlns:p14="http://schemas.microsoft.com/office/powerpoint/2010/main" val="3623693392"/>
      </p:ext>
    </p:extLst>
  </p:cSld>
  <p:clrMapOvr>
    <a:masterClrMapping/>
  </p:clrMapOvr>
  <p:extLst>
    <p:ext uri="{DCECCB84-F9BA-43D5-87BE-67443E8EF086}">
      <p15:sldGuideLst xmlns:p15="http://schemas.microsoft.com/office/powerpoint/2012/main">
        <p15:guide id="1" orient="horz" pos="3552" userDrawn="1">
          <p15:clr>
            <a:srgbClr val="FBAE40"/>
          </p15:clr>
        </p15:guide>
        <p15:guide id="2" pos="540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LL Content Split">
    <p:spTree>
      <p:nvGrpSpPr>
        <p:cNvPr id="1" name=""/>
        <p:cNvGrpSpPr/>
        <p:nvPr/>
      </p:nvGrpSpPr>
      <p:grpSpPr>
        <a:xfrm>
          <a:off x="0" y="0"/>
          <a:ext cx="0" cy="0"/>
          <a:chOff x="0" y="0"/>
          <a:chExt cx="0" cy="0"/>
        </a:xfrm>
      </p:grpSpPr>
      <p:pic>
        <p:nvPicPr>
          <p:cNvPr id="4" name="Picture 3" descr="A girl sitting on a table&#10;&#10;Description automatically generated">
            <a:extLst>
              <a:ext uri="{FF2B5EF4-FFF2-40B4-BE49-F238E27FC236}">
                <a16:creationId xmlns:a16="http://schemas.microsoft.com/office/drawing/2014/main" id="{7C80CD5D-3A4C-C245-A099-FFB3D35CA45E}"/>
              </a:ext>
            </a:extLst>
          </p:cNvPr>
          <p:cNvPicPr>
            <a:picLocks noChangeAspect="1"/>
          </p:cNvPicPr>
          <p:nvPr userDrawn="1"/>
        </p:nvPicPr>
        <p:blipFill>
          <a:blip r:embed="rId2"/>
          <a:stretch>
            <a:fillRect/>
          </a:stretch>
        </p:blipFill>
        <p:spPr>
          <a:xfrm>
            <a:off x="5011387" y="0"/>
            <a:ext cx="4132613" cy="6858000"/>
          </a:xfrm>
          <a:prstGeom prst="rect">
            <a:avLst/>
          </a:prstGeom>
        </p:spPr>
      </p:pic>
      <p:cxnSp>
        <p:nvCxnSpPr>
          <p:cNvPr id="10" name="Straight Connector 9">
            <a:extLst>
              <a:ext uri="{FF2B5EF4-FFF2-40B4-BE49-F238E27FC236}">
                <a16:creationId xmlns:a16="http://schemas.microsoft.com/office/drawing/2014/main" id="{4C4F22EC-9664-A64A-9E1D-9B596EE72190}"/>
              </a:ext>
            </a:extLst>
          </p:cNvPr>
          <p:cNvCxnSpPr>
            <a:cxnSpLocks/>
          </p:cNvCxnSpPr>
          <p:nvPr userDrawn="1"/>
        </p:nvCxnSpPr>
        <p:spPr>
          <a:xfrm>
            <a:off x="180799" y="6159514"/>
            <a:ext cx="4628818"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071C7DCC-A3D2-5745-943D-BB500C27C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15" name="Picture 14">
            <a:extLst>
              <a:ext uri="{FF2B5EF4-FFF2-40B4-BE49-F238E27FC236}">
                <a16:creationId xmlns:a16="http://schemas.microsoft.com/office/drawing/2014/main" id="{5474F916-BB50-8E4B-B980-844F0A5373A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37919" y="6288708"/>
            <a:ext cx="567209" cy="450144"/>
          </a:xfrm>
          <a:prstGeom prst="rect">
            <a:avLst/>
          </a:prstGeom>
        </p:spPr>
      </p:pic>
      <p:pic>
        <p:nvPicPr>
          <p:cNvPr id="16" name="Picture 15">
            <a:extLst>
              <a:ext uri="{FF2B5EF4-FFF2-40B4-BE49-F238E27FC236}">
                <a16:creationId xmlns:a16="http://schemas.microsoft.com/office/drawing/2014/main" id="{B799BB98-B5D9-FD4D-A9B7-A46046DC3C6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242775" y="6289812"/>
            <a:ext cx="566842" cy="449039"/>
          </a:xfrm>
          <a:prstGeom prst="rect">
            <a:avLst/>
          </a:prstGeom>
        </p:spPr>
      </p:pic>
      <p:pic>
        <p:nvPicPr>
          <p:cNvPr id="17" name="Picture 16">
            <a:extLst>
              <a:ext uri="{FF2B5EF4-FFF2-40B4-BE49-F238E27FC236}">
                <a16:creationId xmlns:a16="http://schemas.microsoft.com/office/drawing/2014/main" id="{488FD695-7368-F74F-A96C-1D6C2EB4799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633065" y="6289813"/>
            <a:ext cx="567208" cy="449039"/>
          </a:xfrm>
          <a:prstGeom prst="rect">
            <a:avLst/>
          </a:prstGeom>
        </p:spPr>
      </p:pic>
      <p:sp>
        <p:nvSpPr>
          <p:cNvPr id="18" name="Text Placeholder 14">
            <a:extLst>
              <a:ext uri="{FF2B5EF4-FFF2-40B4-BE49-F238E27FC236}">
                <a16:creationId xmlns:a16="http://schemas.microsoft.com/office/drawing/2014/main" id="{209ACF38-2E26-AD4A-85B8-9D81426E60CB}"/>
              </a:ext>
            </a:extLst>
          </p:cNvPr>
          <p:cNvSpPr>
            <a:spLocks noGrp="1"/>
          </p:cNvSpPr>
          <p:nvPr>
            <p:ph type="body" sz="quarter" idx="14"/>
          </p:nvPr>
        </p:nvSpPr>
        <p:spPr>
          <a:xfrm>
            <a:off x="409575" y="1909763"/>
            <a:ext cx="4171950" cy="406998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Placeholder 1">
            <a:extLst>
              <a:ext uri="{FF2B5EF4-FFF2-40B4-BE49-F238E27FC236}">
                <a16:creationId xmlns:a16="http://schemas.microsoft.com/office/drawing/2014/main" id="{35EBEBE3-32A2-3C42-B4C1-9DDFBAEDC241}"/>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20" name="Text Placeholder 12">
            <a:extLst>
              <a:ext uri="{FF2B5EF4-FFF2-40B4-BE49-F238E27FC236}">
                <a16:creationId xmlns:a16="http://schemas.microsoft.com/office/drawing/2014/main" id="{5CDA0C67-0D8E-C541-A589-A6B786712E3C}"/>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204917711"/>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3144">
          <p15:clr>
            <a:srgbClr val="FBAE40"/>
          </p15:clr>
        </p15:guide>
        <p15:guide id="5" pos="302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LL + Divisions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87727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7" name="Picture 6">
            <a:extLst>
              <a:ext uri="{FF2B5EF4-FFF2-40B4-BE49-F238E27FC236}">
                <a16:creationId xmlns:a16="http://schemas.microsoft.com/office/drawing/2014/main" id="{EA02194A-C2C7-D346-B573-EA1DEFD4BA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29199" y="6288708"/>
            <a:ext cx="567209" cy="450144"/>
          </a:xfrm>
          <a:prstGeom prst="rect">
            <a:avLst/>
          </a:prstGeom>
        </p:spPr>
      </p:pic>
      <p:pic>
        <p:nvPicPr>
          <p:cNvPr id="10" name="Picture 9">
            <a:extLst>
              <a:ext uri="{FF2B5EF4-FFF2-40B4-BE49-F238E27FC236}">
                <a16:creationId xmlns:a16="http://schemas.microsoft.com/office/drawing/2014/main" id="{55D83CE0-34B8-7D40-AFBF-6AD24461EB0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34055" y="6289812"/>
            <a:ext cx="566842" cy="449039"/>
          </a:xfrm>
          <a:prstGeom prst="rect">
            <a:avLst/>
          </a:prstGeom>
        </p:spPr>
      </p:pic>
      <p:pic>
        <p:nvPicPr>
          <p:cNvPr id="11" name="Picture 10">
            <a:extLst>
              <a:ext uri="{FF2B5EF4-FFF2-40B4-BE49-F238E27FC236}">
                <a16:creationId xmlns:a16="http://schemas.microsoft.com/office/drawing/2014/main" id="{A447F00E-80D8-5D4C-8E65-67C41ED58F4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524345" y="6289813"/>
            <a:ext cx="567208" cy="449039"/>
          </a:xfrm>
          <a:prstGeom prst="rect">
            <a:avLst/>
          </a:prstGeom>
        </p:spPr>
      </p:pic>
      <p:sp>
        <p:nvSpPr>
          <p:cNvPr id="12" name="Text Placeholder 14">
            <a:extLst>
              <a:ext uri="{FF2B5EF4-FFF2-40B4-BE49-F238E27FC236}">
                <a16:creationId xmlns:a16="http://schemas.microsoft.com/office/drawing/2014/main" id="{E2FECD85-B06E-0645-8F2F-1286F6E97A39}"/>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45ECF86C-28F9-2C49-9A2E-EAAB44D8AB92}"/>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12">
            <a:extLst>
              <a:ext uri="{FF2B5EF4-FFF2-40B4-BE49-F238E27FC236}">
                <a16:creationId xmlns:a16="http://schemas.microsoft.com/office/drawing/2014/main" id="{9C00856B-D2C0-EE4A-B31E-4CA8A8334D43}"/>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586553534"/>
      </p:ext>
    </p:extLst>
  </p:cSld>
  <p:clrMapOvr>
    <a:masterClrMapping/>
  </p:clrMapOvr>
  <p:extLst>
    <p:ext uri="{DCECCB84-F9BA-43D5-87BE-67443E8EF086}">
      <p15:sldGuideLst xmlns:p15="http://schemas.microsoft.com/office/powerpoint/2012/main">
        <p15:guide id="1" orient="horz" pos="4176">
          <p15:clr>
            <a:srgbClr val="FBAE40"/>
          </p15:clr>
        </p15:guide>
        <p15:guide id="2" pos="56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LL Discover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8" name="Picture 7">
            <a:extLst>
              <a:ext uri="{FF2B5EF4-FFF2-40B4-BE49-F238E27FC236}">
                <a16:creationId xmlns:a16="http://schemas.microsoft.com/office/drawing/2014/main" id="{591D8A5E-035A-404B-BF58-7E6F26A15A2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13369" y="6289813"/>
            <a:ext cx="567208" cy="449039"/>
          </a:xfrm>
          <a:prstGeom prst="rect">
            <a:avLst/>
          </a:prstGeom>
        </p:spPr>
      </p:pic>
      <p:sp>
        <p:nvSpPr>
          <p:cNvPr id="9" name="Rectangle 8">
            <a:extLst>
              <a:ext uri="{FF2B5EF4-FFF2-40B4-BE49-F238E27FC236}">
                <a16:creationId xmlns:a16="http://schemas.microsoft.com/office/drawing/2014/main" id="{A702E0E6-D5D1-6942-A6EB-83707AEFA9CB}"/>
              </a:ext>
            </a:extLst>
          </p:cNvPr>
          <p:cNvSpPr/>
          <p:nvPr userDrawn="1"/>
        </p:nvSpPr>
        <p:spPr>
          <a:xfrm>
            <a:off x="7958361" y="6139370"/>
            <a:ext cx="878284" cy="45719"/>
          </a:xfrm>
          <a:prstGeom prst="rect">
            <a:avLst/>
          </a:prstGeom>
          <a:solidFill>
            <a:srgbClr val="662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4">
            <a:extLst>
              <a:ext uri="{FF2B5EF4-FFF2-40B4-BE49-F238E27FC236}">
                <a16:creationId xmlns:a16="http://schemas.microsoft.com/office/drawing/2014/main" id="{7FC62050-E6BD-5B4A-BC22-93EAE91A75DB}"/>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0FD8D974-B3E7-5D42-8C11-96FAB1B9CB93}"/>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12">
            <a:extLst>
              <a:ext uri="{FF2B5EF4-FFF2-40B4-BE49-F238E27FC236}">
                <a16:creationId xmlns:a16="http://schemas.microsoft.com/office/drawing/2014/main" id="{3745604E-7440-E54B-AC0F-287B8FA39199}"/>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379125180"/>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LL Explore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0FF1096-3169-EE4B-8934-C3FB782637A7}"/>
              </a:ext>
            </a:extLst>
          </p:cNvPr>
          <p:cNvSpPr/>
          <p:nvPr userDrawn="1"/>
        </p:nvSpPr>
        <p:spPr>
          <a:xfrm>
            <a:off x="7958361" y="6139370"/>
            <a:ext cx="878284" cy="45719"/>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90C33C2-6CD3-9547-B7C0-310F735C71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13368" y="6288708"/>
            <a:ext cx="567209" cy="450144"/>
          </a:xfrm>
          <a:prstGeom prst="rect">
            <a:avLst/>
          </a:prstGeom>
        </p:spPr>
      </p:pic>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sp>
        <p:nvSpPr>
          <p:cNvPr id="13" name="Text Placeholder 14">
            <a:extLst>
              <a:ext uri="{FF2B5EF4-FFF2-40B4-BE49-F238E27FC236}">
                <a16:creationId xmlns:a16="http://schemas.microsoft.com/office/drawing/2014/main" id="{E86BD933-7ECD-DB44-A5D3-0CA3A0BC9477}"/>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154C9013-0D60-994B-9DA0-2156E8F77415}"/>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5" name="Text Placeholder 12">
            <a:extLst>
              <a:ext uri="{FF2B5EF4-FFF2-40B4-BE49-F238E27FC236}">
                <a16:creationId xmlns:a16="http://schemas.microsoft.com/office/drawing/2014/main" id="{171F26ED-0509-D14C-96DF-C0C59D829CEF}"/>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3028720161"/>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LL Challenge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6D1B90-0E65-9F46-B5CA-31D21D7C3B70}"/>
              </a:ext>
            </a:extLst>
          </p:cNvPr>
          <p:cNvSpPr/>
          <p:nvPr userDrawn="1"/>
        </p:nvSpPr>
        <p:spPr>
          <a:xfrm>
            <a:off x="7958361" y="6139370"/>
            <a:ext cx="878284" cy="45719"/>
          </a:xfrm>
          <a:prstGeom prst="rect">
            <a:avLst/>
          </a:prstGeom>
          <a:solidFill>
            <a:srgbClr val="EE3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B9876EC-A9F7-9F45-AE59-5ECBB1FC43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14082" y="6289812"/>
            <a:ext cx="566842" cy="449039"/>
          </a:xfrm>
          <a:prstGeom prst="rect">
            <a:avLst/>
          </a:prstGeom>
        </p:spPr>
      </p:pic>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sp>
        <p:nvSpPr>
          <p:cNvPr id="9" name="Text Placeholder 14">
            <a:extLst>
              <a:ext uri="{FF2B5EF4-FFF2-40B4-BE49-F238E27FC236}">
                <a16:creationId xmlns:a16="http://schemas.microsoft.com/office/drawing/2014/main" id="{32D004C9-1722-3C49-AA73-B0A2E47BECEF}"/>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F0294C1F-B68B-4946-B2C2-B402D357890C}"/>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3" name="Text Placeholder 12">
            <a:extLst>
              <a:ext uri="{FF2B5EF4-FFF2-40B4-BE49-F238E27FC236}">
                <a16:creationId xmlns:a16="http://schemas.microsoft.com/office/drawing/2014/main" id="{C596ABF9-6C2C-754C-9957-63121EA440F3}"/>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04925573"/>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n-FIRST Title 2">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F439B386-C6A8-8B40-AE60-3A1F71C51F44}"/>
              </a:ext>
            </a:extLst>
          </p:cNvPr>
          <p:cNvPicPr>
            <a:picLocks noChangeAspect="1"/>
          </p:cNvPicPr>
          <p:nvPr userDrawn="1"/>
        </p:nvPicPr>
        <p:blipFill>
          <a:blip r:embed="rId2"/>
          <a:stretch>
            <a:fillRect/>
          </a:stretch>
        </p:blipFill>
        <p:spPr>
          <a:xfrm>
            <a:off x="0" y="0"/>
            <a:ext cx="9144000" cy="686023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3297296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TC Title">
    <p:spTree>
      <p:nvGrpSpPr>
        <p:cNvPr id="1" name=""/>
        <p:cNvGrpSpPr/>
        <p:nvPr/>
      </p:nvGrpSpPr>
      <p:grpSpPr>
        <a:xfrm>
          <a:off x="0" y="0"/>
          <a:ext cx="0" cy="0"/>
          <a:chOff x="0" y="0"/>
          <a:chExt cx="0" cy="0"/>
        </a:xfrm>
      </p:grpSpPr>
      <p:pic>
        <p:nvPicPr>
          <p:cNvPr id="4" name="Picture 3" descr="A group of people standing in a room&#10;&#10;Description automatically generated">
            <a:extLst>
              <a:ext uri="{FF2B5EF4-FFF2-40B4-BE49-F238E27FC236}">
                <a16:creationId xmlns:a16="http://schemas.microsoft.com/office/drawing/2014/main" id="{AB96C312-9228-F146-9D4D-ED39000206FB}"/>
              </a:ext>
            </a:extLst>
          </p:cNvPr>
          <p:cNvPicPr>
            <a:picLocks noChangeAspect="1"/>
          </p:cNvPicPr>
          <p:nvPr userDrawn="1"/>
        </p:nvPicPr>
        <p:blipFill>
          <a:blip r:embed="rId2"/>
          <a:stretch>
            <a:fillRect/>
          </a:stretch>
        </p:blipFill>
        <p:spPr>
          <a:xfrm>
            <a:off x="1486" y="0"/>
            <a:ext cx="9141027" cy="6858000"/>
          </a:xfrm>
          <a:prstGeom prst="rect">
            <a:avLst/>
          </a:prstGeom>
        </p:spPr>
      </p:pic>
      <p:pic>
        <p:nvPicPr>
          <p:cNvPr id="11" name="Picture 10">
            <a:extLst>
              <a:ext uri="{FF2B5EF4-FFF2-40B4-BE49-F238E27FC236}">
                <a16:creationId xmlns:a16="http://schemas.microsoft.com/office/drawing/2014/main" id="{6FAC7D3B-293E-F844-ACC7-2EDE6C923403}"/>
              </a:ext>
            </a:extLst>
          </p:cNvPr>
          <p:cNvPicPr>
            <a:picLocks noChangeAspect="1"/>
          </p:cNvPicPr>
          <p:nvPr userDrawn="1"/>
        </p:nvPicPr>
        <p:blipFill>
          <a:blip r:embed="rId3"/>
          <a:stretch>
            <a:fillRect/>
          </a:stretch>
        </p:blipFill>
        <p:spPr>
          <a:xfrm>
            <a:off x="1549190" y="5184912"/>
            <a:ext cx="6045620" cy="1165041"/>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spTree>
    <p:extLst>
      <p:ext uri="{BB962C8B-B14F-4D97-AF65-F5344CB8AC3E}">
        <p14:creationId xmlns:p14="http://schemas.microsoft.com/office/powerpoint/2010/main" val="3633195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TC Split Content">
    <p:spTree>
      <p:nvGrpSpPr>
        <p:cNvPr id="1" name=""/>
        <p:cNvGrpSpPr/>
        <p:nvPr/>
      </p:nvGrpSpPr>
      <p:grpSpPr>
        <a:xfrm>
          <a:off x="0" y="0"/>
          <a:ext cx="0" cy="0"/>
          <a:chOff x="0" y="0"/>
          <a:chExt cx="0" cy="0"/>
        </a:xfrm>
      </p:grpSpPr>
      <p:pic>
        <p:nvPicPr>
          <p:cNvPr id="7" name="Picture 6" descr="A group of people posing for the camera&#10;&#10;Description automatically generated">
            <a:extLst>
              <a:ext uri="{FF2B5EF4-FFF2-40B4-BE49-F238E27FC236}">
                <a16:creationId xmlns:a16="http://schemas.microsoft.com/office/drawing/2014/main" id="{BB86ADDC-C5CE-D145-9B24-4927989EDC10}"/>
              </a:ext>
            </a:extLst>
          </p:cNvPr>
          <p:cNvPicPr>
            <a:picLocks noChangeAspect="1"/>
          </p:cNvPicPr>
          <p:nvPr userDrawn="1"/>
        </p:nvPicPr>
        <p:blipFill>
          <a:blip r:embed="rId2"/>
          <a:stretch>
            <a:fillRect/>
          </a:stretch>
        </p:blipFill>
        <p:spPr>
          <a:xfrm>
            <a:off x="5011387" y="0"/>
            <a:ext cx="4132613" cy="6858000"/>
          </a:xfrm>
          <a:prstGeom prst="rect">
            <a:avLst/>
          </a:prstGeom>
        </p:spPr>
      </p:pic>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349712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A7B5E5A-8C74-4F43-906F-1C9502959F76}"/>
              </a:ext>
            </a:extLst>
          </p:cNvPr>
          <p:cNvPicPr>
            <a:picLocks noChangeAspect="1"/>
          </p:cNvPicPr>
          <p:nvPr userDrawn="1"/>
        </p:nvPicPr>
        <p:blipFill>
          <a:blip r:embed="rId4"/>
          <a:stretch>
            <a:fillRect/>
          </a:stretch>
        </p:blipFill>
        <p:spPr>
          <a:xfrm>
            <a:off x="3932868" y="6370429"/>
            <a:ext cx="806850" cy="373906"/>
          </a:xfrm>
          <a:prstGeom prst="rect">
            <a:avLst/>
          </a:prstGeom>
        </p:spPr>
      </p:pic>
      <p:sp>
        <p:nvSpPr>
          <p:cNvPr id="6" name="Rectangle 5">
            <a:extLst>
              <a:ext uri="{FF2B5EF4-FFF2-40B4-BE49-F238E27FC236}">
                <a16:creationId xmlns:a16="http://schemas.microsoft.com/office/drawing/2014/main" id="{E508BDC1-04F1-E147-A19E-F0708D7C4AE0}"/>
              </a:ext>
            </a:extLst>
          </p:cNvPr>
          <p:cNvSpPr/>
          <p:nvPr userDrawn="1"/>
        </p:nvSpPr>
        <p:spPr>
          <a:xfrm>
            <a:off x="3857801" y="6216985"/>
            <a:ext cx="956984" cy="45719"/>
          </a:xfrm>
          <a:prstGeom prst="rect">
            <a:avLst/>
          </a:prstGeom>
          <a:solidFill>
            <a:srgbClr val="F57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a:extLst>
              <a:ext uri="{FF2B5EF4-FFF2-40B4-BE49-F238E27FC236}">
                <a16:creationId xmlns:a16="http://schemas.microsoft.com/office/drawing/2014/main" id="{9ED5DBD5-1D44-A349-997C-B8B186AF16A5}"/>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Placeholder 1">
            <a:extLst>
              <a:ext uri="{FF2B5EF4-FFF2-40B4-BE49-F238E27FC236}">
                <a16:creationId xmlns:a16="http://schemas.microsoft.com/office/drawing/2014/main" id="{CBD62BA6-9822-1742-8046-63189E63A29D}"/>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7" name="Text Placeholder 12">
            <a:extLst>
              <a:ext uri="{FF2B5EF4-FFF2-40B4-BE49-F238E27FC236}">
                <a16:creationId xmlns:a16="http://schemas.microsoft.com/office/drawing/2014/main" id="{04E1C05B-7DEB-6B4A-B702-88ECD0BB368B}"/>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4026505429"/>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3144">
          <p15:clr>
            <a:srgbClr val="FBAE40"/>
          </p15:clr>
        </p15:guide>
        <p15:guide id="5" pos="302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TC Content">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74696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pic>
        <p:nvPicPr>
          <p:cNvPr id="5" name="Picture 4">
            <a:extLst>
              <a:ext uri="{FF2B5EF4-FFF2-40B4-BE49-F238E27FC236}">
                <a16:creationId xmlns:a16="http://schemas.microsoft.com/office/drawing/2014/main" id="{7D5DF282-9FFB-8343-9583-E56497D9A38F}"/>
              </a:ext>
            </a:extLst>
          </p:cNvPr>
          <p:cNvPicPr>
            <a:picLocks noChangeAspect="1"/>
          </p:cNvPicPr>
          <p:nvPr userDrawn="1"/>
        </p:nvPicPr>
        <p:blipFill>
          <a:blip r:embed="rId3"/>
          <a:stretch>
            <a:fillRect/>
          </a:stretch>
        </p:blipFill>
        <p:spPr>
          <a:xfrm>
            <a:off x="7874948" y="6370429"/>
            <a:ext cx="806850" cy="373906"/>
          </a:xfrm>
          <a:prstGeom prst="rect">
            <a:avLst/>
          </a:prstGeom>
        </p:spPr>
      </p:pic>
      <p:sp>
        <p:nvSpPr>
          <p:cNvPr id="6" name="Rectangle 5">
            <a:extLst>
              <a:ext uri="{FF2B5EF4-FFF2-40B4-BE49-F238E27FC236}">
                <a16:creationId xmlns:a16="http://schemas.microsoft.com/office/drawing/2014/main" id="{7C080252-F820-DB47-845D-2D64213173B5}"/>
              </a:ext>
            </a:extLst>
          </p:cNvPr>
          <p:cNvSpPr/>
          <p:nvPr userDrawn="1"/>
        </p:nvSpPr>
        <p:spPr>
          <a:xfrm>
            <a:off x="7799881" y="6216985"/>
            <a:ext cx="956984" cy="45719"/>
          </a:xfrm>
          <a:prstGeom prst="rect">
            <a:avLst/>
          </a:prstGeom>
          <a:solidFill>
            <a:srgbClr val="F57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14">
            <a:extLst>
              <a:ext uri="{FF2B5EF4-FFF2-40B4-BE49-F238E27FC236}">
                <a16:creationId xmlns:a16="http://schemas.microsoft.com/office/drawing/2014/main" id="{267380B0-7C21-8241-AA1C-D36A47093862}"/>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8CF55798-5B07-BC47-AF64-590FB385F1F2}"/>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2" name="Text Placeholder 12">
            <a:extLst>
              <a:ext uri="{FF2B5EF4-FFF2-40B4-BE49-F238E27FC236}">
                <a16:creationId xmlns:a16="http://schemas.microsoft.com/office/drawing/2014/main" id="{02FD4638-C49D-8B48-A189-9195A84D0DAC}"/>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3371891976"/>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RC Title">
    <p:spTree>
      <p:nvGrpSpPr>
        <p:cNvPr id="1" name=""/>
        <p:cNvGrpSpPr/>
        <p:nvPr/>
      </p:nvGrpSpPr>
      <p:grpSpPr>
        <a:xfrm>
          <a:off x="0" y="0"/>
          <a:ext cx="0" cy="0"/>
          <a:chOff x="0" y="0"/>
          <a:chExt cx="0" cy="0"/>
        </a:xfrm>
      </p:grpSpPr>
      <p:pic>
        <p:nvPicPr>
          <p:cNvPr id="6" name="Picture 5" descr="A group of people standing in front of a store&#10;&#10;Description automatically generated">
            <a:extLst>
              <a:ext uri="{FF2B5EF4-FFF2-40B4-BE49-F238E27FC236}">
                <a16:creationId xmlns:a16="http://schemas.microsoft.com/office/drawing/2014/main" id="{553D7561-24EC-CA46-8738-D6F0A5CB4AEF}"/>
              </a:ext>
            </a:extLst>
          </p:cNvPr>
          <p:cNvPicPr>
            <a:picLocks noChangeAspect="1"/>
          </p:cNvPicPr>
          <p:nvPr userDrawn="1"/>
        </p:nvPicPr>
        <p:blipFill>
          <a:blip r:embed="rId2"/>
          <a:stretch>
            <a:fillRect/>
          </a:stretch>
        </p:blipFill>
        <p:spPr>
          <a:xfrm>
            <a:off x="1486"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2" name="Picture 11">
            <a:extLst>
              <a:ext uri="{FF2B5EF4-FFF2-40B4-BE49-F238E27FC236}">
                <a16:creationId xmlns:a16="http://schemas.microsoft.com/office/drawing/2014/main" id="{CB9A6731-E8CF-354D-A9B3-4C8279C84B11}"/>
              </a:ext>
            </a:extLst>
          </p:cNvPr>
          <p:cNvPicPr>
            <a:picLocks noChangeAspect="1"/>
          </p:cNvPicPr>
          <p:nvPr userDrawn="1"/>
        </p:nvPicPr>
        <p:blipFill>
          <a:blip r:embed="rId3"/>
          <a:stretch>
            <a:fillRect/>
          </a:stretch>
        </p:blipFill>
        <p:spPr>
          <a:xfrm>
            <a:off x="1423241" y="5184912"/>
            <a:ext cx="6297519" cy="1165041"/>
          </a:xfrm>
          <a:prstGeom prst="rect">
            <a:avLst/>
          </a:prstGeom>
        </p:spPr>
      </p:pic>
    </p:spTree>
    <p:extLst>
      <p:ext uri="{BB962C8B-B14F-4D97-AF65-F5344CB8AC3E}">
        <p14:creationId xmlns:p14="http://schemas.microsoft.com/office/powerpoint/2010/main" val="520920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RC Content Split">
    <p:spTree>
      <p:nvGrpSpPr>
        <p:cNvPr id="1" name=""/>
        <p:cNvGrpSpPr/>
        <p:nvPr/>
      </p:nvGrpSpPr>
      <p:grpSpPr>
        <a:xfrm>
          <a:off x="0" y="0"/>
          <a:ext cx="0" cy="0"/>
          <a:chOff x="0" y="0"/>
          <a:chExt cx="0" cy="0"/>
        </a:xfrm>
      </p:grpSpPr>
      <p:pic>
        <p:nvPicPr>
          <p:cNvPr id="3" name="Picture 2" descr="A picture containing person, outdoor, man, people&#10;&#10;Description automatically generated">
            <a:extLst>
              <a:ext uri="{FF2B5EF4-FFF2-40B4-BE49-F238E27FC236}">
                <a16:creationId xmlns:a16="http://schemas.microsoft.com/office/drawing/2014/main" id="{6ACECBEB-E200-5C48-BD42-BCA9AD284BDD}"/>
              </a:ext>
            </a:extLst>
          </p:cNvPr>
          <p:cNvPicPr>
            <a:picLocks noChangeAspect="1"/>
          </p:cNvPicPr>
          <p:nvPr userDrawn="1"/>
        </p:nvPicPr>
        <p:blipFill>
          <a:blip r:embed="rId2"/>
          <a:stretch>
            <a:fillRect/>
          </a:stretch>
        </p:blipFill>
        <p:spPr>
          <a:xfrm>
            <a:off x="5011387" y="0"/>
            <a:ext cx="4132613" cy="6858000"/>
          </a:xfrm>
          <a:prstGeom prst="rect">
            <a:avLst/>
          </a:prstGeom>
        </p:spPr>
      </p:pic>
      <p:sp>
        <p:nvSpPr>
          <p:cNvPr id="10" name="Rectangle 9">
            <a:extLst>
              <a:ext uri="{FF2B5EF4-FFF2-40B4-BE49-F238E27FC236}">
                <a16:creationId xmlns:a16="http://schemas.microsoft.com/office/drawing/2014/main" id="{B5C310FE-A61B-8440-BF86-3883B3A76181}"/>
              </a:ext>
            </a:extLst>
          </p:cNvPr>
          <p:cNvSpPr/>
          <p:nvPr userDrawn="1"/>
        </p:nvSpPr>
        <p:spPr>
          <a:xfrm>
            <a:off x="3856102" y="6216985"/>
            <a:ext cx="956984" cy="45719"/>
          </a:xfrm>
          <a:prstGeom prst="rect">
            <a:avLst/>
          </a:prstGeom>
          <a:solidFill>
            <a:srgbClr val="009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8CDAEFEB-E8F2-814A-919E-471B2CA9BB02}"/>
              </a:ext>
            </a:extLst>
          </p:cNvPr>
          <p:cNvPicPr>
            <a:picLocks noChangeAspect="1"/>
          </p:cNvPicPr>
          <p:nvPr userDrawn="1"/>
        </p:nvPicPr>
        <p:blipFill>
          <a:blip r:embed="rId3"/>
          <a:stretch>
            <a:fillRect/>
          </a:stretch>
        </p:blipFill>
        <p:spPr>
          <a:xfrm>
            <a:off x="3870467" y="6365047"/>
            <a:ext cx="928255" cy="379287"/>
          </a:xfrm>
          <a:prstGeom prst="rect">
            <a:avLst/>
          </a:prstGeom>
        </p:spPr>
      </p:pic>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12" name="Straight Connector 11">
            <a:extLst>
              <a:ext uri="{FF2B5EF4-FFF2-40B4-BE49-F238E27FC236}">
                <a16:creationId xmlns:a16="http://schemas.microsoft.com/office/drawing/2014/main" id="{9A4D9B68-9D04-0F44-8881-B4385DCBE5E2}"/>
              </a:ext>
            </a:extLst>
          </p:cNvPr>
          <p:cNvCxnSpPr>
            <a:cxnSpLocks/>
          </p:cNvCxnSpPr>
          <p:nvPr userDrawn="1"/>
        </p:nvCxnSpPr>
        <p:spPr>
          <a:xfrm>
            <a:off x="180799" y="6233945"/>
            <a:ext cx="349712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5994B31E-674E-9342-937C-035E48EA85C7}"/>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482B953B-2758-3B46-921D-4E4EB5C34D3F}"/>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5" name="Text Placeholder 12">
            <a:extLst>
              <a:ext uri="{FF2B5EF4-FFF2-40B4-BE49-F238E27FC236}">
                <a16:creationId xmlns:a16="http://schemas.microsoft.com/office/drawing/2014/main" id="{DB5A34C5-15AB-9948-9572-30DBEA0E463D}"/>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576773171"/>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3144">
          <p15:clr>
            <a:srgbClr val="FBAE40"/>
          </p15:clr>
        </p15:guide>
        <p15:guide id="5" pos="302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RC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58DF4A-4D15-AE46-BCF3-490865FEB3D0}"/>
              </a:ext>
            </a:extLst>
          </p:cNvPr>
          <p:cNvSpPr/>
          <p:nvPr userDrawn="1"/>
        </p:nvSpPr>
        <p:spPr>
          <a:xfrm>
            <a:off x="7747382" y="6216985"/>
            <a:ext cx="956984" cy="45719"/>
          </a:xfrm>
          <a:prstGeom prst="rect">
            <a:avLst/>
          </a:prstGeom>
          <a:solidFill>
            <a:srgbClr val="009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877C3726-FAD5-7C44-94E3-C4E81D788217}"/>
              </a:ext>
            </a:extLst>
          </p:cNvPr>
          <p:cNvPicPr>
            <a:picLocks noChangeAspect="1"/>
          </p:cNvPicPr>
          <p:nvPr userDrawn="1"/>
        </p:nvPicPr>
        <p:blipFill>
          <a:blip r:embed="rId2"/>
          <a:stretch>
            <a:fillRect/>
          </a:stretch>
        </p:blipFill>
        <p:spPr>
          <a:xfrm>
            <a:off x="7761747" y="6365047"/>
            <a:ext cx="928255" cy="379287"/>
          </a:xfrm>
          <a:prstGeom prst="rect">
            <a:avLst/>
          </a:prstGeom>
        </p:spPr>
      </p:pic>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73884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sp>
        <p:nvSpPr>
          <p:cNvPr id="11" name="Text Placeholder 14">
            <a:extLst>
              <a:ext uri="{FF2B5EF4-FFF2-40B4-BE49-F238E27FC236}">
                <a16:creationId xmlns:a16="http://schemas.microsoft.com/office/drawing/2014/main" id="{09735B6C-CF20-9E43-BC94-65F0C1B34F2C}"/>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
            <a:extLst>
              <a:ext uri="{FF2B5EF4-FFF2-40B4-BE49-F238E27FC236}">
                <a16:creationId xmlns:a16="http://schemas.microsoft.com/office/drawing/2014/main" id="{A4819B2A-8C28-D84D-BF09-2EE03659561D}"/>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3" name="Text Placeholder 12">
            <a:extLst>
              <a:ext uri="{FF2B5EF4-FFF2-40B4-BE49-F238E27FC236}">
                <a16:creationId xmlns:a16="http://schemas.microsoft.com/office/drawing/2014/main" id="{020C6DBA-7784-2C40-A0FD-B5E5C80AEC3F}"/>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764693607"/>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6228855"/>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FLL Discover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8" name="Picture 7">
            <a:extLst>
              <a:ext uri="{FF2B5EF4-FFF2-40B4-BE49-F238E27FC236}">
                <a16:creationId xmlns:a16="http://schemas.microsoft.com/office/drawing/2014/main" id="{591D8A5E-035A-404B-BF58-7E6F26A15A2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13369" y="6289813"/>
            <a:ext cx="567208" cy="449039"/>
          </a:xfrm>
          <a:prstGeom prst="rect">
            <a:avLst/>
          </a:prstGeom>
        </p:spPr>
      </p:pic>
      <p:sp>
        <p:nvSpPr>
          <p:cNvPr id="9" name="Rectangle 8">
            <a:extLst>
              <a:ext uri="{FF2B5EF4-FFF2-40B4-BE49-F238E27FC236}">
                <a16:creationId xmlns:a16="http://schemas.microsoft.com/office/drawing/2014/main" id="{A702E0E6-D5D1-6942-A6EB-83707AEFA9CB}"/>
              </a:ext>
            </a:extLst>
          </p:cNvPr>
          <p:cNvSpPr/>
          <p:nvPr userDrawn="1"/>
        </p:nvSpPr>
        <p:spPr>
          <a:xfrm>
            <a:off x="7958361" y="6139370"/>
            <a:ext cx="878284" cy="45719"/>
          </a:xfrm>
          <a:prstGeom prst="rect">
            <a:avLst/>
          </a:prstGeom>
          <a:solidFill>
            <a:srgbClr val="662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4">
            <a:extLst>
              <a:ext uri="{FF2B5EF4-FFF2-40B4-BE49-F238E27FC236}">
                <a16:creationId xmlns:a16="http://schemas.microsoft.com/office/drawing/2014/main" id="{7FC62050-E6BD-5B4A-BC22-93EAE91A75DB}"/>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0FD8D974-B3E7-5D42-8C11-96FAB1B9CB93}"/>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12">
            <a:extLst>
              <a:ext uri="{FF2B5EF4-FFF2-40B4-BE49-F238E27FC236}">
                <a16:creationId xmlns:a16="http://schemas.microsoft.com/office/drawing/2014/main" id="{3745604E-7440-E54B-AC0F-287B8FA39199}"/>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587843779"/>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n-FIRST Title 3">
    <p:spTree>
      <p:nvGrpSpPr>
        <p:cNvPr id="1" name=""/>
        <p:cNvGrpSpPr/>
        <p:nvPr/>
      </p:nvGrpSpPr>
      <p:grpSpPr>
        <a:xfrm>
          <a:off x="0" y="0"/>
          <a:ext cx="0" cy="0"/>
          <a:chOff x="0" y="0"/>
          <a:chExt cx="0" cy="0"/>
        </a:xfrm>
      </p:grpSpPr>
      <p:pic>
        <p:nvPicPr>
          <p:cNvPr id="4" name="Picture 3" descr="A group of people standing in front of a crowd&#10;&#10;Description automatically generated">
            <a:extLst>
              <a:ext uri="{FF2B5EF4-FFF2-40B4-BE49-F238E27FC236}">
                <a16:creationId xmlns:a16="http://schemas.microsoft.com/office/drawing/2014/main" id="{39DED77A-CA14-A247-870A-C5C8EA681C4B}"/>
              </a:ext>
            </a:extLst>
          </p:cNvPr>
          <p:cNvPicPr>
            <a:picLocks noChangeAspect="1"/>
          </p:cNvPicPr>
          <p:nvPr userDrawn="1"/>
        </p:nvPicPr>
        <p:blipFill>
          <a:blip r:embed="rId2"/>
          <a:stretch>
            <a:fillRect/>
          </a:stretch>
        </p:blipFill>
        <p:spPr>
          <a:xfrm>
            <a:off x="2973"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3109939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n-FIRST Title 4">
    <p:spTree>
      <p:nvGrpSpPr>
        <p:cNvPr id="1" name=""/>
        <p:cNvGrpSpPr/>
        <p:nvPr/>
      </p:nvGrpSpPr>
      <p:grpSpPr>
        <a:xfrm>
          <a:off x="0" y="0"/>
          <a:ext cx="0" cy="0"/>
          <a:chOff x="0" y="0"/>
          <a:chExt cx="0" cy="0"/>
        </a:xfrm>
      </p:grpSpPr>
      <p:pic>
        <p:nvPicPr>
          <p:cNvPr id="3" name="Picture 2" descr="A picture containing indoor, store, people, man&#10;&#10;Description automatically generated">
            <a:extLst>
              <a:ext uri="{FF2B5EF4-FFF2-40B4-BE49-F238E27FC236}">
                <a16:creationId xmlns:a16="http://schemas.microsoft.com/office/drawing/2014/main" id="{ECD47285-B1D5-EF41-B498-C70FA477979E}"/>
              </a:ext>
            </a:extLst>
          </p:cNvPr>
          <p:cNvPicPr>
            <a:picLocks noChangeAspect="1"/>
          </p:cNvPicPr>
          <p:nvPr userDrawn="1"/>
        </p:nvPicPr>
        <p:blipFill>
          <a:blip r:embed="rId2"/>
          <a:stretch>
            <a:fillRect/>
          </a:stretch>
        </p:blipFill>
        <p:spPr>
          <a:xfrm>
            <a:off x="2973"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2640282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n-FIRST Title 5">
    <p:spTree>
      <p:nvGrpSpPr>
        <p:cNvPr id="1" name=""/>
        <p:cNvGrpSpPr/>
        <p:nvPr/>
      </p:nvGrpSpPr>
      <p:grpSpPr>
        <a:xfrm>
          <a:off x="0" y="0"/>
          <a:ext cx="0" cy="0"/>
          <a:chOff x="0" y="0"/>
          <a:chExt cx="0" cy="0"/>
        </a:xfrm>
      </p:grpSpPr>
      <p:pic>
        <p:nvPicPr>
          <p:cNvPr id="4" name="Picture 3" descr="A person standing in front of a crowd&#10;&#10;Description automatically generated">
            <a:extLst>
              <a:ext uri="{FF2B5EF4-FFF2-40B4-BE49-F238E27FC236}">
                <a16:creationId xmlns:a16="http://schemas.microsoft.com/office/drawing/2014/main" id="{4FABAD6A-6588-E541-8FD5-DD8A3BFB9599}"/>
              </a:ext>
            </a:extLst>
          </p:cNvPr>
          <p:cNvPicPr>
            <a:picLocks noChangeAspect="1"/>
          </p:cNvPicPr>
          <p:nvPr userDrawn="1"/>
        </p:nvPicPr>
        <p:blipFill>
          <a:blip r:embed="rId2"/>
          <a:stretch>
            <a:fillRect/>
          </a:stretch>
        </p:blipFill>
        <p:spPr>
          <a:xfrm>
            <a:off x="2973"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23369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n-FIRST Built Better Together Title">
    <p:spTree>
      <p:nvGrpSpPr>
        <p:cNvPr id="1" name=""/>
        <p:cNvGrpSpPr/>
        <p:nvPr/>
      </p:nvGrpSpPr>
      <p:grpSpPr>
        <a:xfrm>
          <a:off x="0" y="0"/>
          <a:ext cx="0" cy="0"/>
          <a:chOff x="0" y="0"/>
          <a:chExt cx="0" cy="0"/>
        </a:xfrm>
      </p:grpSpPr>
      <p:pic>
        <p:nvPicPr>
          <p:cNvPr id="3" name="Picture 2" descr="A picture containing bird&#10;&#10;Description automatically generated">
            <a:extLst>
              <a:ext uri="{FF2B5EF4-FFF2-40B4-BE49-F238E27FC236}">
                <a16:creationId xmlns:a16="http://schemas.microsoft.com/office/drawing/2014/main" id="{DFFEBD19-C7F9-364D-AC14-202929C8DA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4000" cy="6899643"/>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50504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56879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8" name="Picture 7">
            <a:extLst>
              <a:ext uri="{FF2B5EF4-FFF2-40B4-BE49-F238E27FC236}">
                <a16:creationId xmlns:a16="http://schemas.microsoft.com/office/drawing/2014/main" id="{DBEA6D01-5E9C-DE46-94F8-EDAC89A95C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3408"/>
            <a:ext cx="7928752" cy="944837"/>
          </a:xfrm>
          <a:prstGeom prst="rect">
            <a:avLst/>
          </a:prstGeom>
        </p:spPr>
      </p:pic>
    </p:spTree>
    <p:extLst>
      <p:ext uri="{BB962C8B-B14F-4D97-AF65-F5344CB8AC3E}">
        <p14:creationId xmlns:p14="http://schemas.microsoft.com/office/powerpoint/2010/main" val="2594802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n-FIRST Content">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8782402"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sp>
        <p:nvSpPr>
          <p:cNvPr id="17" name="Text Placeholder 14">
            <a:extLst>
              <a:ext uri="{FF2B5EF4-FFF2-40B4-BE49-F238E27FC236}">
                <a16:creationId xmlns:a16="http://schemas.microsoft.com/office/drawing/2014/main" id="{8015FCC8-578F-F448-956B-12F9CC61C3C7}"/>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Placeholder 1">
            <a:extLst>
              <a:ext uri="{FF2B5EF4-FFF2-40B4-BE49-F238E27FC236}">
                <a16:creationId xmlns:a16="http://schemas.microsoft.com/office/drawing/2014/main" id="{50870A3B-A479-304E-9979-5AE06B0E34F9}"/>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9" name="Text Placeholder 12">
            <a:extLst>
              <a:ext uri="{FF2B5EF4-FFF2-40B4-BE49-F238E27FC236}">
                <a16:creationId xmlns:a16="http://schemas.microsoft.com/office/drawing/2014/main" id="{42BA1346-FCA4-6645-AD56-6D0F731B5927}"/>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337114412"/>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n-FIRST + Programs Content">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0819DE0D-8BCD-E84C-964A-F2259FACAEB8}"/>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522432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clock, meter&#10;&#10;Description automatically generated">
            <a:extLst>
              <a:ext uri="{FF2B5EF4-FFF2-40B4-BE49-F238E27FC236}">
                <a16:creationId xmlns:a16="http://schemas.microsoft.com/office/drawing/2014/main" id="{6DC5C20F-4E7E-1F44-A7B5-FB033F4C19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36321" y="6193049"/>
            <a:ext cx="3172246" cy="550869"/>
          </a:xfrm>
          <a:prstGeom prst="rect">
            <a:avLst/>
          </a:prstGeom>
        </p:spPr>
      </p:pic>
      <p:sp>
        <p:nvSpPr>
          <p:cNvPr id="11" name="Title Placeholder 1">
            <a:extLst>
              <a:ext uri="{FF2B5EF4-FFF2-40B4-BE49-F238E27FC236}">
                <a16:creationId xmlns:a16="http://schemas.microsoft.com/office/drawing/2014/main" id="{6555E7D4-A808-DE4B-A41C-026E2451EED0}"/>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3" name="Text Placeholder 12">
            <a:extLst>
              <a:ext uri="{FF2B5EF4-FFF2-40B4-BE49-F238E27FC236}">
                <a16:creationId xmlns:a16="http://schemas.microsoft.com/office/drawing/2014/main" id="{816FE883-6A33-C746-B87C-BF6A87DCA396}"/>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3877286486"/>
      </p:ext>
    </p:extLst>
  </p:cSld>
  <p:clrMapOvr>
    <a:masterClrMapping/>
  </p:clrMapOvr>
  <p:extLst>
    <p:ext uri="{DCECCB84-F9BA-43D5-87BE-67443E8EF086}">
      <p15:sldGuideLst xmlns:p15="http://schemas.microsoft.com/office/powerpoint/2012/main">
        <p15:guide id="1" orient="horz" pos="4248" userDrawn="1">
          <p15:clr>
            <a:srgbClr val="FBAE40"/>
          </p15:clr>
        </p15:guide>
        <p15:guide id="2" pos="56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n-FIRST Split 1">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46198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group of people standing in front of a crowd&#10;&#10;Description automatically generated">
            <a:extLst>
              <a:ext uri="{FF2B5EF4-FFF2-40B4-BE49-F238E27FC236}">
                <a16:creationId xmlns:a16="http://schemas.microsoft.com/office/drawing/2014/main" id="{374EEA14-F8F4-E24C-ADCD-5E2EDCBDE112}"/>
              </a:ext>
            </a:extLst>
          </p:cNvPr>
          <p:cNvPicPr>
            <a:picLocks noChangeAspect="1"/>
          </p:cNvPicPr>
          <p:nvPr userDrawn="1"/>
        </p:nvPicPr>
        <p:blipFill>
          <a:blip r:embed="rId3"/>
          <a:stretch>
            <a:fillRect/>
          </a:stretch>
        </p:blipFill>
        <p:spPr>
          <a:xfrm>
            <a:off x="5011387" y="0"/>
            <a:ext cx="4132613" cy="6858000"/>
          </a:xfrm>
          <a:prstGeom prst="rect">
            <a:avLst/>
          </a:prstGeom>
        </p:spPr>
      </p:pic>
      <p:sp>
        <p:nvSpPr>
          <p:cNvPr id="13" name="Text Placeholder 14">
            <a:extLst>
              <a:ext uri="{FF2B5EF4-FFF2-40B4-BE49-F238E27FC236}">
                <a16:creationId xmlns:a16="http://schemas.microsoft.com/office/drawing/2014/main" id="{8F3E1952-98E0-404A-8CC9-042549C3F414}"/>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8241B465-8B17-724B-9E1C-5A2FADE1E189}"/>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5" name="Text Placeholder 12">
            <a:extLst>
              <a:ext uri="{FF2B5EF4-FFF2-40B4-BE49-F238E27FC236}">
                <a16:creationId xmlns:a16="http://schemas.microsoft.com/office/drawing/2014/main" id="{1C59280F-898E-3A46-A483-9189A6391E4A}"/>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4262011977"/>
      </p:ext>
    </p:extLst>
  </p:cSld>
  <p:clrMapOvr>
    <a:masterClrMapping/>
  </p:clrMapOvr>
  <p:extLst>
    <p:ext uri="{DCECCB84-F9BA-43D5-87BE-67443E8EF086}">
      <p15:sldGuideLst xmlns:p15="http://schemas.microsoft.com/office/powerpoint/2012/main">
        <p15:guide id="1" orient="horz" pos="4176">
          <p15:clr>
            <a:srgbClr val="FBAE40"/>
          </p15:clr>
        </p15:guide>
        <p15:guide id="2" pos="24" userDrawn="1">
          <p15:clr>
            <a:srgbClr val="FBAE40"/>
          </p15:clr>
        </p15:guide>
        <p15:guide id="3" pos="120" userDrawn="1">
          <p15:clr>
            <a:srgbClr val="FBAE40"/>
          </p15:clr>
        </p15:guide>
        <p15:guide id="4" pos="3144" userDrawn="1">
          <p15:clr>
            <a:srgbClr val="FBAE40"/>
          </p15:clr>
        </p15:guide>
        <p15:guide id="5" pos="30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950719"/>
            <a:ext cx="7886700" cy="42262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EB161-7E7A-5042-BCF6-95F27F8C571E}" type="datetime1">
              <a:rPr lang="en-US" smtClean="0"/>
              <a:t>6/11/2024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53052E6-E16C-A04B-8192-1DB31D569F09}" type="slidenum">
              <a:rPr lang="en-US" smtClean="0"/>
              <a:pPr/>
              <a:t>‹#›</a:t>
            </a:fld>
            <a:endParaRPr lang="en-US" dirty="0"/>
          </a:p>
        </p:txBody>
      </p:sp>
    </p:spTree>
    <p:extLst>
      <p:ext uri="{BB962C8B-B14F-4D97-AF65-F5344CB8AC3E}">
        <p14:creationId xmlns:p14="http://schemas.microsoft.com/office/powerpoint/2010/main" val="133488940"/>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77" r:id="rId6"/>
    <p:sldLayoutId id="2147483664" r:id="rId7"/>
    <p:sldLayoutId id="2147483678" r:id="rId8"/>
    <p:sldLayoutId id="2147483680" r:id="rId9"/>
    <p:sldLayoutId id="2147483681" r:id="rId10"/>
    <p:sldLayoutId id="2147483679" r:id="rId11"/>
    <p:sldLayoutId id="2147483682" r:id="rId12"/>
    <p:sldLayoutId id="2147483683" r:id="rId13"/>
    <p:sldLayoutId id="2147483684" r:id="rId14"/>
    <p:sldLayoutId id="2147483695" r:id="rId15"/>
    <p:sldLayoutId id="2147483685" r:id="rId16"/>
    <p:sldLayoutId id="2147483686" r:id="rId17"/>
    <p:sldLayoutId id="2147483687" r:id="rId18"/>
    <p:sldLayoutId id="2147483688" r:id="rId19"/>
    <p:sldLayoutId id="2147483689" r:id="rId20"/>
    <p:sldLayoutId id="2147483691" r:id="rId21"/>
    <p:sldLayoutId id="2147483690" r:id="rId22"/>
    <p:sldLayoutId id="2147483692" r:id="rId23"/>
    <p:sldLayoutId id="2147483694" r:id="rId24"/>
    <p:sldLayoutId id="2147483693" r:id="rId25"/>
  </p:sldLayoutIdLst>
  <p:hf hdr="0" ftr="0" dt="0"/>
  <p:txStyles>
    <p:title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7941140"/>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ftr="0" dt="0"/>
  <p:txStyles>
    <p:title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emf"/></Relationships>
</file>

<file path=ppt/slides/_rels/slide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40.PNG"/><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49461470-2C49-0B4A-AFF2-693C58AC2F9F}"/>
              </a:ext>
            </a:extLst>
          </p:cNvPr>
          <p:cNvSpPr/>
          <p:nvPr/>
        </p:nvSpPr>
        <p:spPr>
          <a:xfrm>
            <a:off x="4148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662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Text Placeholder 4">
            <a:extLst>
              <a:ext uri="{FF2B5EF4-FFF2-40B4-BE49-F238E27FC236}">
                <a16:creationId xmlns:a16="http://schemas.microsoft.com/office/drawing/2014/main" id="{F3B760C1-7E25-45A7-B891-53C58D074EA2}"/>
              </a:ext>
            </a:extLst>
          </p:cNvPr>
          <p:cNvSpPr>
            <a:spLocks noGrp="1"/>
          </p:cNvSpPr>
          <p:nvPr>
            <p:ph type="body" sz="quarter" idx="4294967295"/>
          </p:nvPr>
        </p:nvSpPr>
        <p:spPr>
          <a:xfrm>
            <a:off x="4786050" y="2143107"/>
            <a:ext cx="3999011" cy="2571785"/>
          </a:xfrm>
          <a:prstGeom prst="rect">
            <a:avLst/>
          </a:prstGeom>
        </p:spPr>
        <p:txBody>
          <a:bodyPr>
            <a:noAutofit/>
          </a:bodyPr>
          <a:lstStyle/>
          <a:p>
            <a:pPr marL="0" indent="0">
              <a:buNone/>
            </a:pPr>
            <a:r>
              <a:rPr lang="en-US" sz="80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Artificial Reef</a:t>
            </a:r>
          </a:p>
        </p:txBody>
      </p:sp>
      <p:sp>
        <p:nvSpPr>
          <p:cNvPr id="6" name="Title 3">
            <a:extLst>
              <a:ext uri="{FF2B5EF4-FFF2-40B4-BE49-F238E27FC236}">
                <a16:creationId xmlns:a16="http://schemas.microsoft.com/office/drawing/2014/main" id="{B6ADE897-E12C-4A20-B842-CD64CC495BD3}"/>
              </a:ext>
            </a:extLst>
          </p:cNvPr>
          <p:cNvSpPr txBox="1">
            <a:spLocks/>
          </p:cNvSpPr>
          <p:nvPr/>
        </p:nvSpPr>
        <p:spPr>
          <a:xfrm>
            <a:off x="343072" y="341368"/>
            <a:ext cx="2857328" cy="46545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spc="250" dirty="0">
                <a:solidFill>
                  <a:srgbClr val="662F90"/>
                </a:solidFill>
                <a:latin typeface="Roboto" panose="02000000000000000000" pitchFamily="2" charset="0"/>
                <a:ea typeface="Roboto" panose="02000000000000000000" pitchFamily="2" charset="0"/>
                <a:cs typeface="Roboto" panose="02000000000000000000" pitchFamily="2" charset="0"/>
              </a:rPr>
              <a:t>Session 4</a:t>
            </a:r>
            <a:endParaRPr kumimoji="0" lang="en-US" sz="2400" b="1" i="0" u="none" strike="noStrike" kern="1200" cap="none" spc="250" normalizeH="0" baseline="0" noProof="0" dirty="0">
              <a:ln>
                <a:noFill/>
              </a:ln>
              <a:solidFill>
                <a:srgbClr val="662F90"/>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7" name="Picture 6">
            <a:extLst>
              <a:ext uri="{FF2B5EF4-FFF2-40B4-BE49-F238E27FC236}">
                <a16:creationId xmlns:a16="http://schemas.microsoft.com/office/drawing/2014/main" id="{F29E0DF8-57FA-B770-458E-ED3C9953CCA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64847" y="1679511"/>
            <a:ext cx="3524366" cy="3302134"/>
          </a:xfrm>
          <a:prstGeom prst="rect">
            <a:avLst/>
          </a:prstGeom>
        </p:spPr>
      </p:pic>
      <p:grpSp>
        <p:nvGrpSpPr>
          <p:cNvPr id="3" name="Group 2">
            <a:extLst>
              <a:ext uri="{FF2B5EF4-FFF2-40B4-BE49-F238E27FC236}">
                <a16:creationId xmlns:a16="http://schemas.microsoft.com/office/drawing/2014/main" id="{8B7D671C-CD33-6207-B5AB-0B575F879DC0}"/>
              </a:ext>
            </a:extLst>
          </p:cNvPr>
          <p:cNvGrpSpPr/>
          <p:nvPr/>
        </p:nvGrpSpPr>
        <p:grpSpPr>
          <a:xfrm>
            <a:off x="329557" y="5696961"/>
            <a:ext cx="8452306" cy="931904"/>
            <a:chOff x="329557" y="5696961"/>
            <a:chExt cx="8452306" cy="931904"/>
          </a:xfrm>
        </p:grpSpPr>
        <p:pic>
          <p:nvPicPr>
            <p:cNvPr id="8" name="Picture 7">
              <a:extLst>
                <a:ext uri="{FF2B5EF4-FFF2-40B4-BE49-F238E27FC236}">
                  <a16:creationId xmlns:a16="http://schemas.microsoft.com/office/drawing/2014/main" id="{7F40F234-12BC-6D17-2B29-5A6BE94842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9557" y="5763699"/>
              <a:ext cx="1474423" cy="822486"/>
            </a:xfrm>
            <a:prstGeom prst="rect">
              <a:avLst/>
            </a:prstGeom>
          </p:spPr>
        </p:pic>
        <p:pic>
          <p:nvPicPr>
            <p:cNvPr id="9" name="Picture 8" descr="A logo with a yellow submarine&#10;&#10;Description automatically generated">
              <a:extLst>
                <a:ext uri="{FF2B5EF4-FFF2-40B4-BE49-F238E27FC236}">
                  <a16:creationId xmlns:a16="http://schemas.microsoft.com/office/drawing/2014/main" id="{25149C30-2E0E-F30E-EBB3-CA8307A485AC}"/>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057901" y="5696961"/>
              <a:ext cx="931627" cy="931904"/>
            </a:xfrm>
            <a:prstGeom prst="rect">
              <a:avLst/>
            </a:prstGeom>
          </p:spPr>
        </p:pic>
        <p:pic>
          <p:nvPicPr>
            <p:cNvPr id="2" name="Picture 1" descr="FIRST_DIVE_Logo_Horizontal_RGB_OneColorReverse.png">
              <a:extLst>
                <a:ext uri="{FF2B5EF4-FFF2-40B4-BE49-F238E27FC236}">
                  <a16:creationId xmlns:a16="http://schemas.microsoft.com/office/drawing/2014/main" id="{3CFB1CD8-2EF4-667C-8A3C-0245E87EB78D}"/>
                </a:ext>
              </a:extLst>
            </p:cNvPr>
            <p:cNvPicPr>
              <a:picLocks noChangeAspect="1"/>
            </p:cNvPicPr>
            <p:nvPr/>
          </p:nvPicPr>
          <p:blipFill>
            <a:blip r:embed="rId6"/>
            <a:stretch>
              <a:fillRect/>
            </a:stretch>
          </p:blipFill>
          <p:spPr>
            <a:xfrm>
              <a:off x="5133788" y="5765266"/>
              <a:ext cx="3648075" cy="638175"/>
            </a:xfrm>
            <a:prstGeom prst="rect">
              <a:avLst/>
            </a:prstGeom>
          </p:spPr>
        </p:pic>
      </p:grpSp>
    </p:spTree>
    <p:extLst>
      <p:ext uri="{BB962C8B-B14F-4D97-AF65-F5344CB8AC3E}">
        <p14:creationId xmlns:p14="http://schemas.microsoft.com/office/powerpoint/2010/main" val="3743200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DE1808D-4A41-4429-BDD9-039046921A33}"/>
              </a:ext>
            </a:extLst>
          </p:cNvPr>
          <p:cNvSpPr/>
          <p:nvPr/>
        </p:nvSpPr>
        <p:spPr>
          <a:xfrm>
            <a:off x="263047" y="365127"/>
            <a:ext cx="8426470" cy="762634"/>
          </a:xfrm>
          <a:prstGeom prst="roundRect">
            <a:avLst/>
          </a:prstGeom>
          <a:solidFill>
            <a:srgbClr val="662D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mtClean="0">
                <a:latin typeface="Roboto" panose="02000000000000000000" pitchFamily="2" charset="0"/>
                <a:ea typeface="Roboto" panose="02000000000000000000" pitchFamily="2" charset="0"/>
                <a:cs typeface="Roboto" panose="02000000000000000000" pitchFamily="2" charset="0"/>
              </a:rPr>
              <a:pPr/>
              <a:t>2</a:t>
            </a:fld>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dirty="0">
                <a:solidFill>
                  <a:schemeClr val="bg1"/>
                </a:solidFill>
                <a:latin typeface="Roboto" panose="02000000000000000000" pitchFamily="2" charset="0"/>
                <a:ea typeface="Roboto" panose="02000000000000000000" pitchFamily="2" charset="0"/>
                <a:cs typeface="Roboto" panose="02000000000000000000" pitchFamily="2" charset="0"/>
              </a:rPr>
              <a:t>Big Question</a:t>
            </a:r>
          </a:p>
        </p:txBody>
      </p:sp>
      <p:sp>
        <p:nvSpPr>
          <p:cNvPr id="10" name="Text Placeholder 2">
            <a:extLst>
              <a:ext uri="{FF2B5EF4-FFF2-40B4-BE49-F238E27FC236}">
                <a16:creationId xmlns:a16="http://schemas.microsoft.com/office/drawing/2014/main" id="{962817E9-57A7-7DE6-EF08-AE3CE45D49B3}"/>
              </a:ext>
            </a:extLst>
          </p:cNvPr>
          <p:cNvSpPr txBox="1">
            <a:spLocks/>
          </p:cNvSpPr>
          <p:nvPr/>
        </p:nvSpPr>
        <p:spPr>
          <a:xfrm>
            <a:off x="913118" y="1900701"/>
            <a:ext cx="7126328" cy="30565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800" b="1" dirty="0">
                <a:solidFill>
                  <a:srgbClr val="FF781D"/>
                </a:solidFill>
                <a:latin typeface="Roboto" panose="02000000000000000000" pitchFamily="2" charset="0"/>
                <a:ea typeface="Roboto" panose="02000000000000000000" pitchFamily="2" charset="0"/>
                <a:cs typeface="Roboto" panose="02000000000000000000" pitchFamily="2" charset="0"/>
              </a:rPr>
              <a:t>Why do people create artificial reefs?</a:t>
            </a:r>
            <a:endParaRPr lang="en-US" sz="4800" dirty="0">
              <a:solidFill>
                <a:srgbClr val="FF781D"/>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a:extLst>
              <a:ext uri="{FF2B5EF4-FFF2-40B4-BE49-F238E27FC236}">
                <a16:creationId xmlns:a16="http://schemas.microsoft.com/office/drawing/2014/main" id="{3936682A-1224-95C8-B4CB-8D7B1331D6D8}"/>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1429566" y="3476840"/>
            <a:ext cx="6093432" cy="2351314"/>
          </a:xfrm>
          <a:prstGeom prst="rect">
            <a:avLst/>
          </a:prstGeom>
        </p:spPr>
      </p:pic>
    </p:spTree>
    <p:extLst>
      <p:ext uri="{BB962C8B-B14F-4D97-AF65-F5344CB8AC3E}">
        <p14:creationId xmlns:p14="http://schemas.microsoft.com/office/powerpoint/2010/main" val="171746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dirty="0">
                <a:solidFill>
                  <a:srgbClr val="662D91"/>
                </a:solidFill>
                <a:latin typeface="Roboto" panose="02000000000000000000" pitchFamily="2" charset="0"/>
                <a:ea typeface="Roboto" panose="02000000000000000000" pitchFamily="2" charset="0"/>
                <a:cs typeface="Roboto" panose="02000000000000000000" pitchFamily="2" charset="0"/>
              </a:rPr>
              <a:t>Six Bricks Warm-Up</a:t>
            </a:r>
            <a:endParaRPr lang="en-US" sz="3200" dirty="0">
              <a:solidFill>
                <a:srgbClr val="662D91"/>
              </a:solidFill>
              <a:latin typeface="Roboto" panose="02000000000000000000" pitchFamily="2" charset="0"/>
              <a:ea typeface="Roboto" panose="02000000000000000000" pitchFamily="2" charset="0"/>
              <a:cs typeface="Roboto" panose="02000000000000000000" pitchFamily="2" charset="0"/>
            </a:endParaRPr>
          </a:p>
        </p:txBody>
      </p:sp>
      <p:pic>
        <p:nvPicPr>
          <p:cNvPr id="5" name="Picture 4">
            <a:extLst>
              <a:ext uri="{FF2B5EF4-FFF2-40B4-BE49-F238E27FC236}">
                <a16:creationId xmlns:a16="http://schemas.microsoft.com/office/drawing/2014/main" id="{F37F6EBF-23AA-B2D7-79B1-DECBFF6A7A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37069" y="2655370"/>
            <a:ext cx="5669862" cy="2845234"/>
          </a:xfrm>
          <a:prstGeom prst="rect">
            <a:avLst/>
          </a:prstGeom>
        </p:spPr>
      </p:pic>
      <p:sp>
        <p:nvSpPr>
          <p:cNvPr id="3" name="Text Placeholder 2">
            <a:extLst>
              <a:ext uri="{FF2B5EF4-FFF2-40B4-BE49-F238E27FC236}">
                <a16:creationId xmlns:a16="http://schemas.microsoft.com/office/drawing/2014/main" id="{593C6CE1-D4F5-CDC9-FA15-AFB64CA53887}"/>
              </a:ext>
            </a:extLst>
          </p:cNvPr>
          <p:cNvSpPr>
            <a:spLocks noGrp="1"/>
          </p:cNvSpPr>
          <p:nvPr>
            <p:ph type="body" sz="quarter" idx="14"/>
          </p:nvPr>
        </p:nvSpPr>
        <p:spPr>
          <a:xfrm>
            <a:off x="628650" y="1366220"/>
            <a:ext cx="7886700" cy="883685"/>
          </a:xfrm>
        </p:spPr>
        <p:txBody>
          <a:bodyPr>
            <a:normAutofit/>
          </a:bodyPr>
          <a:lstStyle/>
          <a:p>
            <a:pPr marL="0" indent="0" algn="ctr">
              <a:buNone/>
            </a:pPr>
            <a:r>
              <a:rPr lang="en-US" sz="4800" b="1" dirty="0">
                <a:solidFill>
                  <a:srgbClr val="FF781D"/>
                </a:solidFill>
                <a:latin typeface="Roboto" panose="02000000000000000000" pitchFamily="2" charset="0"/>
                <a:ea typeface="Roboto" panose="02000000000000000000" pitchFamily="2" charset="0"/>
                <a:cs typeface="Roboto" panose="02000000000000000000" pitchFamily="2" charset="0"/>
              </a:rPr>
              <a:t>Build the Picture</a:t>
            </a:r>
            <a:endParaRPr lang="en-US" sz="4800" dirty="0">
              <a:solidFill>
                <a:srgbClr val="FF781D"/>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897358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dirty="0">
                <a:solidFill>
                  <a:srgbClr val="662D91"/>
                </a:solidFill>
                <a:latin typeface="Roboto" panose="02000000000000000000" pitchFamily="2" charset="0"/>
                <a:ea typeface="Roboto" panose="02000000000000000000" pitchFamily="2" charset="0"/>
                <a:cs typeface="Roboto" panose="02000000000000000000" pitchFamily="2" charset="0"/>
              </a:rPr>
              <a:t>Explore Task</a:t>
            </a:r>
          </a:p>
        </p:txBody>
      </p:sp>
      <p:pic>
        <p:nvPicPr>
          <p:cNvPr id="3" name="Picture 2">
            <a:extLst>
              <a:ext uri="{FF2B5EF4-FFF2-40B4-BE49-F238E27FC236}">
                <a16:creationId xmlns:a16="http://schemas.microsoft.com/office/drawing/2014/main" id="{0B697DBB-1976-3194-D847-E2561BF21B6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28650" y="1611086"/>
            <a:ext cx="4082177" cy="3824772"/>
          </a:xfrm>
          <a:prstGeom prst="rect">
            <a:avLst/>
          </a:prstGeom>
        </p:spPr>
      </p:pic>
      <p:sp>
        <p:nvSpPr>
          <p:cNvPr id="6" name="Text Placeholder 2">
            <a:extLst>
              <a:ext uri="{FF2B5EF4-FFF2-40B4-BE49-F238E27FC236}">
                <a16:creationId xmlns:a16="http://schemas.microsoft.com/office/drawing/2014/main" id="{A49FBF91-052E-153D-1544-D0028B9FB34A}"/>
              </a:ext>
            </a:extLst>
          </p:cNvPr>
          <p:cNvSpPr>
            <a:spLocks noGrp="1"/>
          </p:cNvSpPr>
          <p:nvPr>
            <p:ph type="body" sz="quarter" idx="14"/>
          </p:nvPr>
        </p:nvSpPr>
        <p:spPr>
          <a:xfrm>
            <a:off x="4691269" y="2013830"/>
            <a:ext cx="4176773" cy="3401653"/>
          </a:xfrm>
        </p:spPr>
        <p:txBody>
          <a:bodyPr vert="horz" lIns="91440" tIns="45720" rIns="91440" bIns="45720" rtlCol="0" anchor="t">
            <a:normAutofit/>
          </a:bodyPr>
          <a:lstStyle/>
          <a:p>
            <a:pPr marL="0" indent="0" algn="ctr">
              <a:buNone/>
            </a:pPr>
            <a:r>
              <a:rPr lang="en-US" sz="4800" b="1" dirty="0">
                <a:solidFill>
                  <a:srgbClr val="FF781D"/>
                </a:solidFill>
                <a:latin typeface="Roboto"/>
                <a:ea typeface="Roboto"/>
                <a:cs typeface="Roboto"/>
              </a:rPr>
              <a:t>Why should we protect coral reefs?</a:t>
            </a:r>
            <a:endParaRPr lang="en-US" dirty="0"/>
          </a:p>
        </p:txBody>
      </p:sp>
    </p:spTree>
    <p:extLst>
      <p:ext uri="{BB962C8B-B14F-4D97-AF65-F5344CB8AC3E}">
        <p14:creationId xmlns:p14="http://schemas.microsoft.com/office/powerpoint/2010/main" val="723896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Text Placeholder 4">
            <a:extLst>
              <a:ext uri="{FF2B5EF4-FFF2-40B4-BE49-F238E27FC236}">
                <a16:creationId xmlns:a16="http://schemas.microsoft.com/office/drawing/2014/main" id="{03D193D5-911C-4DF9-BB10-28A5ACD7C69A}"/>
              </a:ext>
            </a:extLst>
          </p:cNvPr>
          <p:cNvSpPr>
            <a:spLocks noGrp="1"/>
          </p:cNvSpPr>
          <p:nvPr>
            <p:ph type="body" sz="quarter" idx="14"/>
          </p:nvPr>
        </p:nvSpPr>
        <p:spPr>
          <a:xfrm>
            <a:off x="628650" y="4836096"/>
            <a:ext cx="6622514" cy="1220141"/>
          </a:xfrm>
        </p:spPr>
        <p:txBody>
          <a:bodyPr>
            <a:normAutofit/>
          </a:bodyPr>
          <a:lstStyle/>
          <a:p>
            <a:pPr marL="0" indent="0">
              <a:buNone/>
            </a:pPr>
            <a:r>
              <a:rPr lang="en-US" sz="4800" b="1" dirty="0">
                <a:solidFill>
                  <a:srgbClr val="FF781D"/>
                </a:solidFill>
                <a:latin typeface="Roboto" panose="02000000000000000000" pitchFamily="2" charset="0"/>
                <a:ea typeface="Roboto" panose="02000000000000000000" pitchFamily="2" charset="0"/>
                <a:cs typeface="Roboto" panose="02000000000000000000" pitchFamily="2" charset="0"/>
              </a:rPr>
              <a:t>Build an artificial reef!</a:t>
            </a:r>
            <a:endParaRPr lang="en-US" sz="4800" b="1" dirty="0">
              <a:solidFill>
                <a:srgbClr val="FF781D"/>
              </a:solidFill>
              <a:highlight>
                <a:srgbClr val="00FF00"/>
              </a:highlight>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dirty="0">
                <a:solidFill>
                  <a:srgbClr val="662D91"/>
                </a:solidFill>
                <a:latin typeface="Roboto" panose="02000000000000000000" pitchFamily="2" charset="0"/>
                <a:ea typeface="Roboto" panose="02000000000000000000" pitchFamily="2" charset="0"/>
                <a:cs typeface="Roboto" panose="02000000000000000000" pitchFamily="2" charset="0"/>
              </a:rPr>
              <a:t>Create Task</a:t>
            </a:r>
          </a:p>
        </p:txBody>
      </p:sp>
      <p:sp>
        <p:nvSpPr>
          <p:cNvPr id="15" name="TextBox 14">
            <a:extLst>
              <a:ext uri="{FF2B5EF4-FFF2-40B4-BE49-F238E27FC236}">
                <a16:creationId xmlns:a16="http://schemas.microsoft.com/office/drawing/2014/main" id="{1302C25A-BE93-CD93-AF09-A361E6172547}"/>
              </a:ext>
            </a:extLst>
          </p:cNvPr>
          <p:cNvSpPr txBox="1"/>
          <p:nvPr/>
        </p:nvSpPr>
        <p:spPr>
          <a:xfrm>
            <a:off x="7251164" y="360199"/>
            <a:ext cx="149274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62D91"/>
                </a:solidFill>
                <a:effectLst/>
                <a:uLnTx/>
                <a:uFillTx/>
                <a:latin typeface="Roboto" panose="02000000000000000000" pitchFamily="2" charset="0"/>
                <a:ea typeface="Roboto" panose="02000000000000000000" pitchFamily="2" charset="0"/>
                <a:cs typeface="Roboto" panose="02000000000000000000" pitchFamily="2" charset="0"/>
              </a:rPr>
              <a:t>You Need..</a:t>
            </a:r>
          </a:p>
        </p:txBody>
      </p:sp>
      <p:pic>
        <p:nvPicPr>
          <p:cNvPr id="8" name="object 890">
            <a:extLst>
              <a:ext uri="{FF2B5EF4-FFF2-40B4-BE49-F238E27FC236}">
                <a16:creationId xmlns:a16="http://schemas.microsoft.com/office/drawing/2014/main" id="{BEF6BCE8-75D4-086E-01DB-3E4A2803F3DB}"/>
              </a:ext>
            </a:extLst>
          </p:cNvPr>
          <p:cNvPicPr/>
          <p:nvPr/>
        </p:nvPicPr>
        <p:blipFill>
          <a:blip r:embed="rId3" cstate="hqprint">
            <a:extLst>
              <a:ext uri="{28A0092B-C50C-407E-A947-70E740481C1C}">
                <a14:useLocalDpi xmlns:a14="http://schemas.microsoft.com/office/drawing/2010/main"/>
              </a:ext>
            </a:extLst>
          </a:blip>
          <a:stretch>
            <a:fillRect/>
          </a:stretch>
        </p:blipFill>
        <p:spPr>
          <a:xfrm>
            <a:off x="6956555" y="671190"/>
            <a:ext cx="1911489" cy="1340261"/>
          </a:xfrm>
          <a:prstGeom prst="rect">
            <a:avLst/>
          </a:prstGeom>
        </p:spPr>
      </p:pic>
      <p:pic>
        <p:nvPicPr>
          <p:cNvPr id="9" name="Picture 8" descr="A box of lego toys&#10;&#10;Description automatically generated">
            <a:extLst>
              <a:ext uri="{FF2B5EF4-FFF2-40B4-BE49-F238E27FC236}">
                <a16:creationId xmlns:a16="http://schemas.microsoft.com/office/drawing/2014/main" id="{BF43CC15-BFEB-1830-E436-7647F35D3DCF}"/>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577235" y="1837772"/>
            <a:ext cx="1112282" cy="959484"/>
          </a:xfrm>
          <a:prstGeom prst="rect">
            <a:avLst/>
          </a:prstGeom>
        </p:spPr>
      </p:pic>
      <p:pic>
        <p:nvPicPr>
          <p:cNvPr id="18" name="Picture 17" descr="A pile of colorful building blocks&#10;&#10;Description automatically generated">
            <a:extLst>
              <a:ext uri="{FF2B5EF4-FFF2-40B4-BE49-F238E27FC236}">
                <a16:creationId xmlns:a16="http://schemas.microsoft.com/office/drawing/2014/main" id="{B5C62D0D-6622-5A96-6846-0AA2B869DFF3}"/>
              </a:ext>
            </a:extLst>
          </p:cNvPr>
          <p:cNvPicPr>
            <a:picLocks noChangeAspect="1"/>
          </p:cNvPicPr>
          <p:nvPr/>
        </p:nvPicPr>
        <p:blipFill>
          <a:blip r:embed="rId5"/>
          <a:stretch>
            <a:fillRect/>
          </a:stretch>
        </p:blipFill>
        <p:spPr>
          <a:xfrm>
            <a:off x="738622" y="1545027"/>
            <a:ext cx="5360106" cy="2813579"/>
          </a:xfrm>
          <a:prstGeom prst="rect">
            <a:avLst/>
          </a:prstGeom>
        </p:spPr>
      </p:pic>
    </p:spTree>
    <p:extLst>
      <p:ext uri="{BB962C8B-B14F-4D97-AF65-F5344CB8AC3E}">
        <p14:creationId xmlns:p14="http://schemas.microsoft.com/office/powerpoint/2010/main" val="2150117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6750B3-6849-3CF3-96B2-40D84686EC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42844" y="1261688"/>
            <a:ext cx="2858310" cy="2849847"/>
          </a:xfrm>
          <a:prstGeom prst="rect">
            <a:avLst/>
          </a:prstGeom>
        </p:spPr>
      </p:pic>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sz="4000" b="1" i="0" u="none" strike="noStrike" baseline="0" dirty="0">
                <a:solidFill>
                  <a:srgbClr val="FF781D"/>
                </a:solidFill>
                <a:latin typeface="Roboto" panose="02000000000000000000" pitchFamily="2" charset="0"/>
                <a:ea typeface="Roboto" panose="02000000000000000000" pitchFamily="2" charset="0"/>
                <a:cs typeface="Roboto" panose="02000000000000000000" pitchFamily="2" charset="0"/>
              </a:rPr>
              <a:t>Playful Learning in Action</a:t>
            </a:r>
            <a:endParaRPr lang="en-US" dirty="0">
              <a:solidFill>
                <a:srgbClr val="662D91"/>
              </a:solidFill>
              <a:latin typeface="Roboto" panose="02000000000000000000" pitchFamily="2" charset="0"/>
              <a:ea typeface="Roboto" panose="02000000000000000000" pitchFamily="2" charset="0"/>
              <a:cs typeface="Roboto" panose="02000000000000000000" pitchFamily="2" charset="0"/>
            </a:endParaRPr>
          </a:p>
        </p:txBody>
      </p:sp>
      <p:sp>
        <p:nvSpPr>
          <p:cNvPr id="8" name="Title 3">
            <a:extLst>
              <a:ext uri="{FF2B5EF4-FFF2-40B4-BE49-F238E27FC236}">
                <a16:creationId xmlns:a16="http://schemas.microsoft.com/office/drawing/2014/main" id="{3C0FF15F-2186-A2CF-E4FF-9FB7E84F7E9C}"/>
              </a:ext>
            </a:extLst>
          </p:cNvPr>
          <p:cNvSpPr txBox="1">
            <a:spLocks/>
          </p:cNvSpPr>
          <p:nvPr/>
        </p:nvSpPr>
        <p:spPr>
          <a:xfrm>
            <a:off x="628651" y="4245463"/>
            <a:ext cx="7886700" cy="7626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F781D"/>
                </a:solidFill>
                <a:effectLst/>
                <a:uLnTx/>
                <a:uFillTx/>
                <a:latin typeface="Roboto" panose="02000000000000000000" pitchFamily="2" charset="0"/>
                <a:ea typeface="Roboto" panose="02000000000000000000" pitchFamily="2" charset="0"/>
                <a:cs typeface="Roboto" panose="02000000000000000000" pitchFamily="2" charset="0"/>
              </a:rPr>
              <a:t>Key Vocabulary</a:t>
            </a:r>
            <a:endParaRPr kumimoji="0" lang="en-US" sz="4000" b="1" i="0" u="none" strike="noStrike" kern="1200" cap="none" spc="0" normalizeH="0" baseline="0" noProof="0" dirty="0">
              <a:ln>
                <a:noFill/>
              </a:ln>
              <a:solidFill>
                <a:srgbClr val="662D91"/>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0" name="Text Placeholder 4">
            <a:extLst>
              <a:ext uri="{FF2B5EF4-FFF2-40B4-BE49-F238E27FC236}">
                <a16:creationId xmlns:a16="http://schemas.microsoft.com/office/drawing/2014/main" id="{7712E11C-325F-CCA0-66FB-C35CA4107F62}"/>
              </a:ext>
            </a:extLst>
          </p:cNvPr>
          <p:cNvSpPr txBox="1">
            <a:spLocks/>
          </p:cNvSpPr>
          <p:nvPr/>
        </p:nvSpPr>
        <p:spPr>
          <a:xfrm>
            <a:off x="628649" y="4922351"/>
            <a:ext cx="7886700" cy="915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868686"/>
                </a:solidFill>
                <a:effectLst/>
                <a:uLnTx/>
                <a:uFillTx/>
                <a:latin typeface="Roboto" panose="02000000000000000000" pitchFamily="2" charset="0"/>
                <a:ea typeface="Roboto" panose="02000000000000000000" pitchFamily="2" charset="0"/>
                <a:cs typeface="Roboto" panose="02000000000000000000" pitchFamily="2" charset="0"/>
              </a:rPr>
              <a:t>artificial reef, shipwreck, shelter </a:t>
            </a:r>
            <a:endParaRPr kumimoji="0" lang="en-US" sz="4000" b="0" i="0" u="none" strike="noStrike" kern="1200" cap="none" spc="0" normalizeH="0" baseline="0" noProof="0" dirty="0">
              <a:ln>
                <a:noFill/>
              </a:ln>
              <a:solidFill>
                <a:prstClr val="black">
                  <a:lumMod val="85000"/>
                  <a:lumOff val="15000"/>
                </a:prstClr>
              </a:solidFill>
              <a:effectLst/>
              <a:highlight>
                <a:srgbClr val="00FF00"/>
              </a:highligh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041520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dirty="0">
                <a:solidFill>
                  <a:srgbClr val="662D91"/>
                </a:solidFill>
                <a:latin typeface="Roboto" panose="02000000000000000000" pitchFamily="2" charset="0"/>
                <a:ea typeface="Roboto" panose="02000000000000000000" pitchFamily="2" charset="0"/>
                <a:cs typeface="Roboto" panose="02000000000000000000" pitchFamily="2" charset="0"/>
              </a:rPr>
              <a:t>Share Task</a:t>
            </a:r>
          </a:p>
        </p:txBody>
      </p:sp>
      <p:sp>
        <p:nvSpPr>
          <p:cNvPr id="3" name="Text Placeholder 2">
            <a:extLst>
              <a:ext uri="{FF2B5EF4-FFF2-40B4-BE49-F238E27FC236}">
                <a16:creationId xmlns:a16="http://schemas.microsoft.com/office/drawing/2014/main" id="{88B0EF1C-EC8E-A987-14AD-0E6C7C21DE8C}"/>
              </a:ext>
            </a:extLst>
          </p:cNvPr>
          <p:cNvSpPr txBox="1">
            <a:spLocks/>
          </p:cNvSpPr>
          <p:nvPr/>
        </p:nvSpPr>
        <p:spPr>
          <a:xfrm>
            <a:off x="913118" y="1900701"/>
            <a:ext cx="7126328" cy="30565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800" b="1" dirty="0">
                <a:solidFill>
                  <a:srgbClr val="FF781D"/>
                </a:solidFill>
                <a:latin typeface="Roboto" panose="02000000000000000000" pitchFamily="2" charset="0"/>
                <a:ea typeface="Roboto" panose="02000000000000000000" pitchFamily="2" charset="0"/>
                <a:cs typeface="Roboto" panose="02000000000000000000" pitchFamily="2" charset="0"/>
              </a:rPr>
              <a:t>Tell me about your artificial reef.</a:t>
            </a:r>
            <a:endParaRPr lang="en-US" sz="4800" dirty="0">
              <a:solidFill>
                <a:srgbClr val="FF781D"/>
              </a:solidFill>
              <a:latin typeface="Roboto" panose="02000000000000000000" pitchFamily="2" charset="0"/>
              <a:ea typeface="Roboto" panose="02000000000000000000" pitchFamily="2" charset="0"/>
              <a:cs typeface="Roboto" panose="02000000000000000000" pitchFamily="2" charset="0"/>
            </a:endParaRPr>
          </a:p>
        </p:txBody>
      </p:sp>
      <p:pic>
        <p:nvPicPr>
          <p:cNvPr id="5" name="Picture 4">
            <a:extLst>
              <a:ext uri="{FF2B5EF4-FFF2-40B4-BE49-F238E27FC236}">
                <a16:creationId xmlns:a16="http://schemas.microsoft.com/office/drawing/2014/main" id="{10A2925A-579E-FEA7-0AB9-EFA4F5493EF8}"/>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1429566" y="3476840"/>
            <a:ext cx="6093432" cy="2351314"/>
          </a:xfrm>
          <a:prstGeom prst="rect">
            <a:avLst/>
          </a:prstGeom>
        </p:spPr>
      </p:pic>
    </p:spTree>
    <p:extLst>
      <p:ext uri="{BB962C8B-B14F-4D97-AF65-F5344CB8AC3E}">
        <p14:creationId xmlns:p14="http://schemas.microsoft.com/office/powerpoint/2010/main" val="2076105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800" b="0" i="0" u="none" strike="noStrike" kern="1200" cap="none" spc="0" normalizeH="0" baseline="0" noProof="0" smtClean="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sz="3600" dirty="0">
                <a:solidFill>
                  <a:srgbClr val="662D91"/>
                </a:solidFill>
                <a:latin typeface="Roboto" panose="02000000000000000000" pitchFamily="2" charset="0"/>
                <a:ea typeface="Roboto" panose="02000000000000000000" pitchFamily="2" charset="0"/>
                <a:cs typeface="Roboto" panose="02000000000000000000" pitchFamily="2" charset="0"/>
              </a:rPr>
              <a:t>Clean Up</a:t>
            </a:r>
          </a:p>
        </p:txBody>
      </p:sp>
      <p:pic>
        <p:nvPicPr>
          <p:cNvPr id="6" name="Picture 5" descr="A picture containing tool, brush&#10;&#10;Description automatically generated">
            <a:extLst>
              <a:ext uri="{FF2B5EF4-FFF2-40B4-BE49-F238E27FC236}">
                <a16:creationId xmlns:a16="http://schemas.microsoft.com/office/drawing/2014/main" id="{C51A5250-98BD-4C55-8989-2C946734F9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2428" y="1172626"/>
            <a:ext cx="6739147" cy="4511329"/>
          </a:xfrm>
          <a:prstGeom prst="rect">
            <a:avLst/>
          </a:prstGeom>
        </p:spPr>
      </p:pic>
    </p:spTree>
    <p:extLst>
      <p:ext uri="{BB962C8B-B14F-4D97-AF65-F5344CB8AC3E}">
        <p14:creationId xmlns:p14="http://schemas.microsoft.com/office/powerpoint/2010/main" val="3733216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2681A3-33C4-4715-B001-FEC0C9C4458D}"/>
              </a:ext>
            </a:extLst>
          </p:cNvPr>
          <p:cNvSpPr>
            <a:spLocks noGrp="1"/>
          </p:cNvSpPr>
          <p:nvPr>
            <p:ph type="sldNum" sz="quarter" idx="12"/>
          </p:nvPr>
        </p:nvSpPr>
        <p:spPr>
          <a:xfrm>
            <a:off x="8783591" y="6748066"/>
            <a:ext cx="357055" cy="20991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0" name="Picture 9" descr="Logo, company name&#10;&#10;Description automatically generated">
            <a:extLst>
              <a:ext uri="{FF2B5EF4-FFF2-40B4-BE49-F238E27FC236}">
                <a16:creationId xmlns:a16="http://schemas.microsoft.com/office/drawing/2014/main" id="{FC8E9D24-9B54-42CB-A773-71B6FE3BE6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0716" y="1509396"/>
            <a:ext cx="3612996" cy="2286000"/>
          </a:xfrm>
          <a:prstGeom prst="rect">
            <a:avLst/>
          </a:prstGeom>
        </p:spPr>
      </p:pic>
      <p:pic>
        <p:nvPicPr>
          <p:cNvPr id="4" name="Picture 3" descr="A logo with a yellow submarine&#10;&#10;Description automatically generated">
            <a:extLst>
              <a:ext uri="{FF2B5EF4-FFF2-40B4-BE49-F238E27FC236}">
                <a16:creationId xmlns:a16="http://schemas.microsoft.com/office/drawing/2014/main" id="{4B018BFE-2725-AE59-6F5E-AB9C13C6692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071911" y="1259583"/>
            <a:ext cx="2774103" cy="2774619"/>
          </a:xfrm>
          <a:prstGeom prst="rect">
            <a:avLst/>
          </a:prstGeom>
        </p:spPr>
      </p:pic>
      <p:sp>
        <p:nvSpPr>
          <p:cNvPr id="3" name="TextBox 2">
            <a:extLst>
              <a:ext uri="{FF2B5EF4-FFF2-40B4-BE49-F238E27FC236}">
                <a16:creationId xmlns:a16="http://schemas.microsoft.com/office/drawing/2014/main" id="{78D607C4-9373-D334-8F45-6CAB39B5DA2E}"/>
              </a:ext>
            </a:extLst>
          </p:cNvPr>
          <p:cNvSpPr txBox="1"/>
          <p:nvPr/>
        </p:nvSpPr>
        <p:spPr>
          <a:xfrm>
            <a:off x="758885" y="5348604"/>
            <a:ext cx="7626230" cy="738664"/>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LEGO, the LEGO logo, DUPLO and the DUPLO logo are trademarks of the LEGO Group. ©2023 The LEGO Group. All rights reserved.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the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 </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logo, and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in SHOW</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SM</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are trademarks of For Inspiration and Recognition of Science and Technology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LEGO</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is a registered trademark of the LEGO Group.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 </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LEGO</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League and SUBMERGED</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SM</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are jointly held trademarks of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 </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and the LEGO Group. ©2023</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FIRST </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and the LEGO Group. All rights reserved. </a:t>
            </a:r>
          </a:p>
        </p:txBody>
      </p:sp>
    </p:spTree>
    <p:extLst>
      <p:ext uri="{BB962C8B-B14F-4D97-AF65-F5344CB8AC3E}">
        <p14:creationId xmlns:p14="http://schemas.microsoft.com/office/powerpoint/2010/main" val="22344946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6D7E7ECCCD274CA4D87657FE5B4A0A" ma:contentTypeVersion="13" ma:contentTypeDescription="Create a new document." ma:contentTypeScope="" ma:versionID="988cd206c9a4722f6fc33e7db9caa08d">
  <xsd:schema xmlns:xsd="http://www.w3.org/2001/XMLSchema" xmlns:xs="http://www.w3.org/2001/XMLSchema" xmlns:p="http://schemas.microsoft.com/office/2006/metadata/properties" xmlns:ns2="7d39d9d4-a4a3-4cbb-8846-0795941a173f" xmlns:ns3="0bfdc619-4bd5-4a26-8e37-4be4446dc23a" xmlns:ns4="c7bc20cd-f3b5-4cb9-9099-b7d1e4c3c983" targetNamespace="http://schemas.microsoft.com/office/2006/metadata/properties" ma:root="true" ma:fieldsID="dee27c954446562decad3bfbb669f59b" ns2:_="" ns3:_="" ns4:_="">
    <xsd:import namespace="7d39d9d4-a4a3-4cbb-8846-0795941a173f"/>
    <xsd:import namespace="0bfdc619-4bd5-4a26-8e37-4be4446dc23a"/>
    <xsd:import namespace="c7bc20cd-f3b5-4cb9-9099-b7d1e4c3c98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39d9d4-a4a3-4cbb-8846-0795941a17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13cef49-2953-4246-9b7f-e3d70b1cf0e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fdc619-4bd5-4a26-8e37-4be4446dc23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948275e-acb8-4f67-9f4b-0f18b628c537}" ma:internalName="TaxCatchAll" ma:showField="CatchAllData" ma:web="c7bc20cd-f3b5-4cb9-9099-b7d1e4c3c9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7bc20cd-f3b5-4cb9-9099-b7d1e4c3c9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bfdc619-4bd5-4a26-8e37-4be4446dc23a" xsi:nil="true"/>
    <SharedWithUsers xmlns="c7bc20cd-f3b5-4cb9-9099-b7d1e4c3c983">
      <UserInfo>
        <DisplayName/>
        <AccountId xsi:nil="true"/>
        <AccountType/>
      </UserInfo>
    </SharedWithUsers>
    <lcf76f155ced4ddcb4097134ff3c332f xmlns="7d39d9d4-a4a3-4cbb-8846-0795941a173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504631-DF54-49CD-99A2-26A68C47D7D9}"/>
</file>

<file path=customXml/itemProps2.xml><?xml version="1.0" encoding="utf-8"?>
<ds:datastoreItem xmlns:ds="http://schemas.openxmlformats.org/officeDocument/2006/customXml" ds:itemID="{B8C3B65E-86F5-4F12-882B-E72674BBA31A}">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schemas.microsoft.com/office/2006/metadata/properties"/>
    <ds:schemaRef ds:uri="65f3190a-2497-4c6e-9c08-e63c17ba8fcf"/>
    <ds:schemaRef ds:uri="http://purl.org/dc/elements/1.1/"/>
    <ds:schemaRef ds:uri="http://www.w3.org/XML/1998/namespace"/>
    <ds:schemaRef ds:uri="0bfdc619-4bd5-4a26-8e37-4be4446dc23a"/>
    <ds:schemaRef ds:uri="98a1be8e-ceb0-4d64-90f3-74f22257285b"/>
    <ds:schemaRef ds:uri="http://purl.org/dc/dcmitype/"/>
  </ds:schemaRefs>
</ds:datastoreItem>
</file>

<file path=customXml/itemProps3.xml><?xml version="1.0" encoding="utf-8"?>
<ds:datastoreItem xmlns:ds="http://schemas.openxmlformats.org/officeDocument/2006/customXml" ds:itemID="{7151A670-0DF8-40A2-9C30-9AF459D7E2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5168</TotalTime>
  <Words>1040</Words>
  <Application>Microsoft Office PowerPoint</Application>
  <PresentationFormat>On-screen Show (4:3)</PresentationFormat>
  <Paragraphs>98</Paragraphs>
  <Slides>9</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Helvetica Neue</vt:lpstr>
      <vt:lpstr>Roboto</vt:lpstr>
      <vt:lpstr>Tobi Pro ExtraBold</vt:lpstr>
      <vt:lpstr>Office Theme</vt:lpstr>
      <vt:lpstr>1_Office Theme</vt:lpstr>
      <vt:lpstr>PowerPoint Presentation</vt:lpstr>
      <vt:lpstr>Big Question</vt:lpstr>
      <vt:lpstr>Six Bricks Warm-Up</vt:lpstr>
      <vt:lpstr>Explore Task</vt:lpstr>
      <vt:lpstr>Create Task</vt:lpstr>
      <vt:lpstr>Playful Learning in Action</vt:lpstr>
      <vt:lpstr>Share Task</vt:lpstr>
      <vt:lpstr>Clean Up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Charlie Gibson</cp:lastModifiedBy>
  <cp:revision>35</cp:revision>
  <dcterms:created xsi:type="dcterms:W3CDTF">2020-04-21T20:33:01Z</dcterms:created>
  <dcterms:modified xsi:type="dcterms:W3CDTF">2024-06-11T14:31:15Z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0x010100316D7E7ECCCD274CA4D87657FE5B4A0A</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MediaServiceImageTags">
    <vt:lpwstr/>
  </property>
</Properties>
</file>